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81" r:id="rId2"/>
    <p:sldId id="257" r:id="rId3"/>
    <p:sldId id="259" r:id="rId4"/>
    <p:sldId id="258" r:id="rId5"/>
    <p:sldId id="260" r:id="rId6"/>
    <p:sldId id="261" r:id="rId7"/>
    <p:sldId id="262" r:id="rId8"/>
    <p:sldId id="264" r:id="rId9"/>
    <p:sldId id="263"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82" r:id="rId2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25" autoAdjust="0"/>
  </p:normalViewPr>
  <p:slideViewPr>
    <p:cSldViewPr>
      <p:cViewPr>
        <p:scale>
          <a:sx n="67" d="100"/>
          <a:sy n="67" d="100"/>
        </p:scale>
        <p:origin x="-402" y="-1434"/>
      </p:cViewPr>
      <p:guideLst>
        <p:guide orient="horz" pos="1620"/>
        <p:guide pos="2880"/>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6EAFA-36BA-4D22-A702-1F5EEB20E88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87AAF-E751-4D28-9652-CB887639EB4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887AAF-E751-4D28-9652-CB887639EB4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887AAF-E751-4D28-9652-CB887639EB4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887AAF-E751-4D28-9652-CB887639EB4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887AAF-E751-4D28-9652-CB887639EB47}"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887AAF-E751-4D28-9652-CB887639EB4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887AAF-E751-4D28-9652-CB887639EB4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26" name="Picture 2" descr="L:\下载\清新树叶装饰标签矢量素材\56f33ebe31d64.jpg"/>
          <p:cNvPicPr>
            <a:picLocks noChangeAspect="1" noChangeArrowheads="1"/>
          </p:cNvPicPr>
          <p:nvPr userDrawn="1"/>
        </p:nvPicPr>
        <p:blipFill>
          <a:blip r:embed="rId2" cstate="screen"/>
          <a:srcRect/>
          <a:stretch>
            <a:fillRect/>
          </a:stretch>
        </p:blipFill>
        <p:spPr bwMode="auto">
          <a:xfrm>
            <a:off x="0" y="-1587"/>
            <a:ext cx="9144001" cy="5146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899592" y="10430"/>
            <a:ext cx="7344816" cy="5122641"/>
          </a:xfrm>
          <a:prstGeom prst="rect">
            <a:avLst/>
          </a:prstGeom>
        </p:spPr>
      </p:pic>
      <p:sp>
        <p:nvSpPr>
          <p:cNvPr id="184" name="Freeform 10"/>
          <p:cNvSpPr/>
          <p:nvPr/>
        </p:nvSpPr>
        <p:spPr bwMode="auto">
          <a:xfrm>
            <a:off x="1830388" y="785813"/>
            <a:ext cx="5483225" cy="3571875"/>
          </a:xfrm>
          <a:custGeom>
            <a:avLst/>
            <a:gdLst>
              <a:gd name="T0" fmla="*/ 17270 w 17270"/>
              <a:gd name="T1" fmla="*/ 5624 h 11250"/>
              <a:gd name="T2" fmla="*/ 8635 w 17270"/>
              <a:gd name="T3" fmla="*/ 11250 h 11250"/>
              <a:gd name="T4" fmla="*/ 0 w 17270"/>
              <a:gd name="T5" fmla="*/ 5624 h 11250"/>
              <a:gd name="T6" fmla="*/ 8635 w 17270"/>
              <a:gd name="T7" fmla="*/ 0 h 11250"/>
              <a:gd name="T8" fmla="*/ 17270 w 17270"/>
              <a:gd name="T9" fmla="*/ 5624 h 11250"/>
            </a:gdLst>
            <a:ahLst/>
            <a:cxnLst>
              <a:cxn ang="0">
                <a:pos x="T0" y="T1"/>
              </a:cxn>
              <a:cxn ang="0">
                <a:pos x="T2" y="T3"/>
              </a:cxn>
              <a:cxn ang="0">
                <a:pos x="T4" y="T5"/>
              </a:cxn>
              <a:cxn ang="0">
                <a:pos x="T6" y="T7"/>
              </a:cxn>
              <a:cxn ang="0">
                <a:pos x="T8" y="T9"/>
              </a:cxn>
            </a:cxnLst>
            <a:rect l="0" t="0" r="r" b="b"/>
            <a:pathLst>
              <a:path w="17270" h="11250">
                <a:moveTo>
                  <a:pt x="17270" y="5624"/>
                </a:moveTo>
                <a:lnTo>
                  <a:pt x="8635" y="11250"/>
                </a:lnTo>
                <a:lnTo>
                  <a:pt x="0" y="5624"/>
                </a:lnTo>
                <a:lnTo>
                  <a:pt x="8635" y="0"/>
                </a:lnTo>
                <a:lnTo>
                  <a:pt x="17270" y="5624"/>
                </a:lnTo>
                <a:close/>
              </a:path>
            </a:pathLst>
          </a:custGeom>
          <a:solidFill>
            <a:srgbClr val="FFFFFF"/>
          </a:solidFill>
          <a:ln>
            <a:noFill/>
          </a:ln>
          <a:effectLst>
            <a:outerShdw blurRad="101600" sx="103000" sy="103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85" name="Freeform 11"/>
          <p:cNvSpPr>
            <a:spLocks noEditPoints="1"/>
          </p:cNvSpPr>
          <p:nvPr/>
        </p:nvSpPr>
        <p:spPr bwMode="auto">
          <a:xfrm>
            <a:off x="2055813" y="933451"/>
            <a:ext cx="5032375" cy="3276600"/>
          </a:xfrm>
          <a:custGeom>
            <a:avLst/>
            <a:gdLst>
              <a:gd name="T0" fmla="*/ 85 w 15846"/>
              <a:gd name="T1" fmla="*/ 5106 h 10322"/>
              <a:gd name="T2" fmla="*/ 7923 w 15846"/>
              <a:gd name="T3" fmla="*/ 0 h 10322"/>
              <a:gd name="T4" fmla="*/ 8418 w 15846"/>
              <a:gd name="T5" fmla="*/ 323 h 10322"/>
              <a:gd name="T6" fmla="*/ 8913 w 15846"/>
              <a:gd name="T7" fmla="*/ 646 h 10322"/>
              <a:gd name="T8" fmla="*/ 9408 w 15846"/>
              <a:gd name="T9" fmla="*/ 968 h 10322"/>
              <a:gd name="T10" fmla="*/ 9904 w 15846"/>
              <a:gd name="T11" fmla="*/ 1291 h 10322"/>
              <a:gd name="T12" fmla="*/ 10399 w 15846"/>
              <a:gd name="T13" fmla="*/ 1613 h 10322"/>
              <a:gd name="T14" fmla="*/ 10893 w 15846"/>
              <a:gd name="T15" fmla="*/ 1935 h 10322"/>
              <a:gd name="T16" fmla="*/ 11389 w 15846"/>
              <a:gd name="T17" fmla="*/ 2258 h 10322"/>
              <a:gd name="T18" fmla="*/ 11884 w 15846"/>
              <a:gd name="T19" fmla="*/ 2581 h 10322"/>
              <a:gd name="T20" fmla="*/ 12380 w 15846"/>
              <a:gd name="T21" fmla="*/ 2904 h 10322"/>
              <a:gd name="T22" fmla="*/ 12874 w 15846"/>
              <a:gd name="T23" fmla="*/ 3226 h 10322"/>
              <a:gd name="T24" fmla="*/ 13370 w 15846"/>
              <a:gd name="T25" fmla="*/ 3548 h 10322"/>
              <a:gd name="T26" fmla="*/ 13865 w 15846"/>
              <a:gd name="T27" fmla="*/ 3871 h 10322"/>
              <a:gd name="T28" fmla="*/ 14360 w 15846"/>
              <a:gd name="T29" fmla="*/ 4193 h 10322"/>
              <a:gd name="T30" fmla="*/ 14855 w 15846"/>
              <a:gd name="T31" fmla="*/ 4516 h 10322"/>
              <a:gd name="T32" fmla="*/ 15350 w 15846"/>
              <a:gd name="T33" fmla="*/ 4839 h 10322"/>
              <a:gd name="T34" fmla="*/ 15846 w 15846"/>
              <a:gd name="T35" fmla="*/ 5160 h 10322"/>
              <a:gd name="T36" fmla="*/ 15350 w 15846"/>
              <a:gd name="T37" fmla="*/ 5483 h 10322"/>
              <a:gd name="T38" fmla="*/ 14855 w 15846"/>
              <a:gd name="T39" fmla="*/ 5806 h 10322"/>
              <a:gd name="T40" fmla="*/ 14360 w 15846"/>
              <a:gd name="T41" fmla="*/ 6129 h 10322"/>
              <a:gd name="T42" fmla="*/ 13865 w 15846"/>
              <a:gd name="T43" fmla="*/ 6451 h 10322"/>
              <a:gd name="T44" fmla="*/ 13370 w 15846"/>
              <a:gd name="T45" fmla="*/ 6774 h 10322"/>
              <a:gd name="T46" fmla="*/ 12875 w 15846"/>
              <a:gd name="T47" fmla="*/ 7097 h 10322"/>
              <a:gd name="T48" fmla="*/ 12380 w 15846"/>
              <a:gd name="T49" fmla="*/ 7420 h 10322"/>
              <a:gd name="T50" fmla="*/ 11884 w 15846"/>
              <a:gd name="T51" fmla="*/ 7741 h 10322"/>
              <a:gd name="T52" fmla="*/ 11389 w 15846"/>
              <a:gd name="T53" fmla="*/ 8064 h 10322"/>
              <a:gd name="T54" fmla="*/ 10895 w 15846"/>
              <a:gd name="T55" fmla="*/ 8387 h 10322"/>
              <a:gd name="T56" fmla="*/ 10399 w 15846"/>
              <a:gd name="T57" fmla="*/ 8709 h 10322"/>
              <a:gd name="T58" fmla="*/ 9904 w 15846"/>
              <a:gd name="T59" fmla="*/ 9032 h 10322"/>
              <a:gd name="T60" fmla="*/ 9408 w 15846"/>
              <a:gd name="T61" fmla="*/ 9355 h 10322"/>
              <a:gd name="T62" fmla="*/ 8914 w 15846"/>
              <a:gd name="T63" fmla="*/ 9676 h 10322"/>
              <a:gd name="T64" fmla="*/ 8418 w 15846"/>
              <a:gd name="T65" fmla="*/ 9999 h 10322"/>
              <a:gd name="T66" fmla="*/ 7923 w 15846"/>
              <a:gd name="T67" fmla="*/ 10322 h 10322"/>
              <a:gd name="T68" fmla="*/ 7428 w 15846"/>
              <a:gd name="T69" fmla="*/ 9999 h 10322"/>
              <a:gd name="T70" fmla="*/ 6932 w 15846"/>
              <a:gd name="T71" fmla="*/ 9676 h 10322"/>
              <a:gd name="T72" fmla="*/ 6438 w 15846"/>
              <a:gd name="T73" fmla="*/ 9355 h 10322"/>
              <a:gd name="T74" fmla="*/ 5942 w 15846"/>
              <a:gd name="T75" fmla="*/ 9032 h 10322"/>
              <a:gd name="T76" fmla="*/ 5447 w 15846"/>
              <a:gd name="T77" fmla="*/ 8709 h 10322"/>
              <a:gd name="T78" fmla="*/ 4951 w 15846"/>
              <a:gd name="T79" fmla="*/ 8387 h 10322"/>
              <a:gd name="T80" fmla="*/ 4457 w 15846"/>
              <a:gd name="T81" fmla="*/ 8064 h 10322"/>
              <a:gd name="T82" fmla="*/ 3962 w 15846"/>
              <a:gd name="T83" fmla="*/ 7741 h 10322"/>
              <a:gd name="T84" fmla="*/ 3466 w 15846"/>
              <a:gd name="T85" fmla="*/ 7420 h 10322"/>
              <a:gd name="T86" fmla="*/ 2971 w 15846"/>
              <a:gd name="T87" fmla="*/ 7097 h 10322"/>
              <a:gd name="T88" fmla="*/ 2476 w 15846"/>
              <a:gd name="T89" fmla="*/ 6774 h 10322"/>
              <a:gd name="T90" fmla="*/ 1981 w 15846"/>
              <a:gd name="T91" fmla="*/ 6451 h 10322"/>
              <a:gd name="T92" fmla="*/ 1486 w 15846"/>
              <a:gd name="T93" fmla="*/ 6129 h 10322"/>
              <a:gd name="T94" fmla="*/ 990 w 15846"/>
              <a:gd name="T95" fmla="*/ 5806 h 10322"/>
              <a:gd name="T96" fmla="*/ 496 w 15846"/>
              <a:gd name="T97" fmla="*/ 5483 h 10322"/>
              <a:gd name="T98" fmla="*/ 0 w 15846"/>
              <a:gd name="T99" fmla="*/ 5160 h 10322"/>
              <a:gd name="T100" fmla="*/ 85 w 15846"/>
              <a:gd name="T101" fmla="*/ 5106 h 10322"/>
              <a:gd name="T102" fmla="*/ 7923 w 15846"/>
              <a:gd name="T103" fmla="*/ 157 h 10322"/>
              <a:gd name="T104" fmla="*/ 240 w 15846"/>
              <a:gd name="T105" fmla="*/ 5160 h 10322"/>
              <a:gd name="T106" fmla="*/ 7923 w 15846"/>
              <a:gd name="T107" fmla="*/ 10165 h 10322"/>
              <a:gd name="T108" fmla="*/ 15606 w 15846"/>
              <a:gd name="T109" fmla="*/ 5160 h 10322"/>
              <a:gd name="T110" fmla="*/ 7923 w 15846"/>
              <a:gd name="T111" fmla="*/ 157 h 10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46" h="10322">
                <a:moveTo>
                  <a:pt x="85" y="5106"/>
                </a:moveTo>
                <a:lnTo>
                  <a:pt x="7923" y="0"/>
                </a:lnTo>
                <a:lnTo>
                  <a:pt x="8418" y="323"/>
                </a:lnTo>
                <a:lnTo>
                  <a:pt x="8913" y="646"/>
                </a:lnTo>
                <a:lnTo>
                  <a:pt x="9408" y="968"/>
                </a:lnTo>
                <a:lnTo>
                  <a:pt x="9904" y="1291"/>
                </a:lnTo>
                <a:lnTo>
                  <a:pt x="10399" y="1613"/>
                </a:lnTo>
                <a:lnTo>
                  <a:pt x="10893" y="1935"/>
                </a:lnTo>
                <a:lnTo>
                  <a:pt x="11389" y="2258"/>
                </a:lnTo>
                <a:lnTo>
                  <a:pt x="11884" y="2581"/>
                </a:lnTo>
                <a:lnTo>
                  <a:pt x="12380" y="2904"/>
                </a:lnTo>
                <a:lnTo>
                  <a:pt x="12874" y="3226"/>
                </a:lnTo>
                <a:lnTo>
                  <a:pt x="13370" y="3548"/>
                </a:lnTo>
                <a:lnTo>
                  <a:pt x="13865" y="3871"/>
                </a:lnTo>
                <a:lnTo>
                  <a:pt x="14360" y="4193"/>
                </a:lnTo>
                <a:lnTo>
                  <a:pt x="14855" y="4516"/>
                </a:lnTo>
                <a:lnTo>
                  <a:pt x="15350" y="4839"/>
                </a:lnTo>
                <a:lnTo>
                  <a:pt x="15846" y="5160"/>
                </a:lnTo>
                <a:lnTo>
                  <a:pt x="15350" y="5483"/>
                </a:lnTo>
                <a:lnTo>
                  <a:pt x="14855" y="5806"/>
                </a:lnTo>
                <a:lnTo>
                  <a:pt x="14360" y="6129"/>
                </a:lnTo>
                <a:lnTo>
                  <a:pt x="13865" y="6451"/>
                </a:lnTo>
                <a:lnTo>
                  <a:pt x="13370" y="6774"/>
                </a:lnTo>
                <a:lnTo>
                  <a:pt x="12875" y="7097"/>
                </a:lnTo>
                <a:lnTo>
                  <a:pt x="12380" y="7420"/>
                </a:lnTo>
                <a:lnTo>
                  <a:pt x="11884" y="7741"/>
                </a:lnTo>
                <a:lnTo>
                  <a:pt x="11389" y="8064"/>
                </a:lnTo>
                <a:lnTo>
                  <a:pt x="10895" y="8387"/>
                </a:lnTo>
                <a:lnTo>
                  <a:pt x="10399" y="8709"/>
                </a:lnTo>
                <a:lnTo>
                  <a:pt x="9904" y="9032"/>
                </a:lnTo>
                <a:lnTo>
                  <a:pt x="9408" y="9355"/>
                </a:lnTo>
                <a:lnTo>
                  <a:pt x="8914" y="9676"/>
                </a:lnTo>
                <a:lnTo>
                  <a:pt x="8418" y="9999"/>
                </a:lnTo>
                <a:lnTo>
                  <a:pt x="7923" y="10322"/>
                </a:lnTo>
                <a:lnTo>
                  <a:pt x="7428" y="9999"/>
                </a:lnTo>
                <a:lnTo>
                  <a:pt x="6932" y="9676"/>
                </a:lnTo>
                <a:lnTo>
                  <a:pt x="6438" y="9355"/>
                </a:lnTo>
                <a:lnTo>
                  <a:pt x="5942" y="9032"/>
                </a:lnTo>
                <a:lnTo>
                  <a:pt x="5447" y="8709"/>
                </a:lnTo>
                <a:lnTo>
                  <a:pt x="4951" y="8387"/>
                </a:lnTo>
                <a:lnTo>
                  <a:pt x="4457" y="8064"/>
                </a:lnTo>
                <a:lnTo>
                  <a:pt x="3962" y="7741"/>
                </a:lnTo>
                <a:lnTo>
                  <a:pt x="3466" y="7420"/>
                </a:lnTo>
                <a:lnTo>
                  <a:pt x="2971" y="7097"/>
                </a:lnTo>
                <a:lnTo>
                  <a:pt x="2476" y="6774"/>
                </a:lnTo>
                <a:lnTo>
                  <a:pt x="1981" y="6451"/>
                </a:lnTo>
                <a:lnTo>
                  <a:pt x="1486" y="6129"/>
                </a:lnTo>
                <a:lnTo>
                  <a:pt x="990" y="5806"/>
                </a:lnTo>
                <a:lnTo>
                  <a:pt x="496" y="5483"/>
                </a:lnTo>
                <a:lnTo>
                  <a:pt x="0" y="5160"/>
                </a:lnTo>
                <a:lnTo>
                  <a:pt x="85" y="5106"/>
                </a:lnTo>
                <a:close/>
                <a:moveTo>
                  <a:pt x="7923" y="157"/>
                </a:moveTo>
                <a:lnTo>
                  <a:pt x="240" y="5160"/>
                </a:lnTo>
                <a:lnTo>
                  <a:pt x="7923" y="10165"/>
                </a:lnTo>
                <a:lnTo>
                  <a:pt x="15606" y="5160"/>
                </a:lnTo>
                <a:lnTo>
                  <a:pt x="7923" y="157"/>
                </a:lnTo>
                <a:close/>
              </a:path>
            </a:pathLst>
          </a:custGeom>
          <a:solidFill>
            <a:srgbClr val="629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TextBox 186"/>
          <p:cNvSpPr txBox="1"/>
          <p:nvPr/>
        </p:nvSpPr>
        <p:spPr>
          <a:xfrm>
            <a:off x="3197265" y="1886621"/>
            <a:ext cx="2749471" cy="861774"/>
          </a:xfrm>
          <a:prstGeom prst="rect">
            <a:avLst/>
          </a:prstGeom>
          <a:noFill/>
        </p:spPr>
        <p:txBody>
          <a:bodyPr wrap="none" rtlCol="0">
            <a:spAutoFit/>
          </a:bodyPr>
          <a:lstStyle/>
          <a:p>
            <a:r>
              <a:rPr lang="zh-CN" altLang="en-US" sz="5000" b="1" dirty="0">
                <a:solidFill>
                  <a:schemeClr val="bg2"/>
                </a:solidFill>
                <a:latin typeface="微软雅黑" panose="020B0503020204020204" pitchFamily="34" charset="-122"/>
                <a:ea typeface="微软雅黑" panose="020B0503020204020204" pitchFamily="34" charset="-122"/>
              </a:rPr>
              <a:t>岗位竞聘</a:t>
            </a:r>
          </a:p>
        </p:txBody>
      </p:sp>
      <p:sp>
        <p:nvSpPr>
          <p:cNvPr id="188" name="文本框 34"/>
          <p:cNvSpPr txBox="1"/>
          <p:nvPr/>
        </p:nvSpPr>
        <p:spPr>
          <a:xfrm>
            <a:off x="3342480" y="2676749"/>
            <a:ext cx="2482851" cy="323165"/>
          </a:xfrm>
          <a:prstGeom prst="rect">
            <a:avLst/>
          </a:prstGeom>
          <a:noFill/>
        </p:spPr>
        <p:txBody>
          <a:bodyPr wrap="square">
            <a:spAutoFit/>
          </a:bodyPr>
          <a:lstStyle/>
          <a:p>
            <a:pPr algn="ctr" eaLnBrk="1" fontAlgn="auto" hangingPunct="1">
              <a:spcBef>
                <a:spcPts val="0"/>
              </a:spcBef>
              <a:spcAft>
                <a:spcPts val="0"/>
              </a:spcAft>
              <a:defRPr/>
            </a:pPr>
            <a:r>
              <a:rPr lang="zh-CN" altLang="en-US" sz="1500" spc="100" dirty="0">
                <a:solidFill>
                  <a:schemeClr val="accent5">
                    <a:lumMod val="75000"/>
                  </a:schemeClr>
                </a:solidFill>
                <a:latin typeface="微软雅黑" panose="020B0503020204020204" pitchFamily="34" charset="-122"/>
                <a:ea typeface="微软雅黑" panose="020B0503020204020204" pitchFamily="34" charset="-122"/>
              </a:rPr>
              <a:t>目标岗位：部门经理</a:t>
            </a:r>
          </a:p>
        </p:txBody>
      </p:sp>
      <p:sp>
        <p:nvSpPr>
          <p:cNvPr id="189" name="文本框 34"/>
          <p:cNvSpPr txBox="1"/>
          <p:nvPr/>
        </p:nvSpPr>
        <p:spPr>
          <a:xfrm>
            <a:off x="3342480" y="2920469"/>
            <a:ext cx="2482851" cy="321945"/>
          </a:xfrm>
          <a:prstGeom prst="rect">
            <a:avLst/>
          </a:prstGeom>
          <a:noFill/>
        </p:spPr>
        <p:txBody>
          <a:bodyPr wrap="square">
            <a:spAutoFit/>
          </a:bodyPr>
          <a:lstStyle/>
          <a:p>
            <a:pPr algn="ctr" eaLnBrk="1" fontAlgn="auto" hangingPunct="1">
              <a:spcBef>
                <a:spcPts val="0"/>
              </a:spcBef>
              <a:spcAft>
                <a:spcPts val="0"/>
              </a:spcAft>
              <a:defRPr/>
            </a:pPr>
            <a:r>
              <a:rPr lang="zh-CN" altLang="en-US" sz="1500" spc="100" smtClean="0">
                <a:solidFill>
                  <a:schemeClr val="accent5">
                    <a:lumMod val="75000"/>
                  </a:schemeClr>
                </a:solidFill>
                <a:latin typeface="微软雅黑" panose="020B0503020204020204" pitchFamily="34" charset="-122"/>
                <a:ea typeface="微软雅黑" panose="020B0503020204020204" pitchFamily="34" charset="-122"/>
              </a:rPr>
              <a:t>竞聘人：</a:t>
            </a:r>
            <a:r>
              <a:rPr lang="en-US" altLang="zh-CN" sz="1500" spc="100" smtClean="0">
                <a:solidFill>
                  <a:schemeClr val="accent5">
                    <a:lumMod val="75000"/>
                  </a:schemeClr>
                </a:solidFill>
                <a:latin typeface="微软雅黑" panose="020B0503020204020204" pitchFamily="34" charset="-122"/>
                <a:ea typeface="微软雅黑" panose="020B0503020204020204" pitchFamily="34" charset="-122"/>
              </a:rPr>
              <a:t>PPT818</a:t>
            </a:r>
            <a:endParaRPr lang="zh-CN" altLang="en-US" sz="1500" spc="1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93" name="Freeform 15"/>
          <p:cNvSpPr/>
          <p:nvPr/>
        </p:nvSpPr>
        <p:spPr bwMode="auto">
          <a:xfrm>
            <a:off x="3443288" y="3303588"/>
            <a:ext cx="2257425" cy="19050"/>
          </a:xfrm>
          <a:custGeom>
            <a:avLst/>
            <a:gdLst>
              <a:gd name="T0" fmla="*/ 109 w 17064"/>
              <a:gd name="T1" fmla="*/ 69 h 143"/>
              <a:gd name="T2" fmla="*/ 567 w 17064"/>
              <a:gd name="T3" fmla="*/ 61 h 143"/>
              <a:gd name="T4" fmla="*/ 1016 w 17064"/>
              <a:gd name="T5" fmla="*/ 53 h 143"/>
              <a:gd name="T6" fmla="*/ 1455 w 17064"/>
              <a:gd name="T7" fmla="*/ 47 h 143"/>
              <a:gd name="T8" fmla="*/ 1957 w 17064"/>
              <a:gd name="T9" fmla="*/ 40 h 143"/>
              <a:gd name="T10" fmla="*/ 2518 w 17064"/>
              <a:gd name="T11" fmla="*/ 33 h 143"/>
              <a:gd name="T12" fmla="*/ 3130 w 17064"/>
              <a:gd name="T13" fmla="*/ 28 h 143"/>
              <a:gd name="T14" fmla="*/ 3787 w 17064"/>
              <a:gd name="T15" fmla="*/ 21 h 143"/>
              <a:gd name="T16" fmla="*/ 4484 w 17064"/>
              <a:gd name="T17" fmla="*/ 15 h 143"/>
              <a:gd name="T18" fmla="*/ 5212 w 17064"/>
              <a:gd name="T19" fmla="*/ 11 h 143"/>
              <a:gd name="T20" fmla="*/ 5968 w 17064"/>
              <a:gd name="T21" fmla="*/ 9 h 143"/>
              <a:gd name="T22" fmla="*/ 6745 w 17064"/>
              <a:gd name="T23" fmla="*/ 5 h 143"/>
              <a:gd name="T24" fmla="*/ 7534 w 17064"/>
              <a:gd name="T25" fmla="*/ 3 h 143"/>
              <a:gd name="T26" fmla="*/ 8333 w 17064"/>
              <a:gd name="T27" fmla="*/ 1 h 143"/>
              <a:gd name="T28" fmla="*/ 9131 w 17064"/>
              <a:gd name="T29" fmla="*/ 2 h 143"/>
              <a:gd name="T30" fmla="*/ 9926 w 17064"/>
              <a:gd name="T31" fmla="*/ 4 h 143"/>
              <a:gd name="T32" fmla="*/ 10710 w 17064"/>
              <a:gd name="T33" fmla="*/ 6 h 143"/>
              <a:gd name="T34" fmla="*/ 11477 w 17064"/>
              <a:gd name="T35" fmla="*/ 10 h 143"/>
              <a:gd name="T36" fmla="*/ 12220 w 17064"/>
              <a:gd name="T37" fmla="*/ 12 h 143"/>
              <a:gd name="T38" fmla="*/ 12933 w 17064"/>
              <a:gd name="T39" fmla="*/ 18 h 143"/>
              <a:gd name="T40" fmla="*/ 13611 w 17064"/>
              <a:gd name="T41" fmla="*/ 25 h 143"/>
              <a:gd name="T42" fmla="*/ 14246 w 17064"/>
              <a:gd name="T43" fmla="*/ 30 h 143"/>
              <a:gd name="T44" fmla="*/ 14833 w 17064"/>
              <a:gd name="T45" fmla="*/ 35 h 143"/>
              <a:gd name="T46" fmla="*/ 15365 w 17064"/>
              <a:gd name="T47" fmla="*/ 43 h 143"/>
              <a:gd name="T48" fmla="*/ 15836 w 17064"/>
              <a:gd name="T49" fmla="*/ 50 h 143"/>
              <a:gd name="T50" fmla="*/ 16241 w 17064"/>
              <a:gd name="T51" fmla="*/ 57 h 143"/>
              <a:gd name="T52" fmla="*/ 16768 w 17064"/>
              <a:gd name="T53" fmla="*/ 66 h 143"/>
              <a:gd name="T54" fmla="*/ 17051 w 17064"/>
              <a:gd name="T55" fmla="*/ 72 h 143"/>
              <a:gd name="T56" fmla="*/ 16955 w 17064"/>
              <a:gd name="T57" fmla="*/ 74 h 143"/>
              <a:gd name="T58" fmla="*/ 16497 w 17064"/>
              <a:gd name="T59" fmla="*/ 82 h 143"/>
              <a:gd name="T60" fmla="*/ 16048 w 17064"/>
              <a:gd name="T61" fmla="*/ 90 h 143"/>
              <a:gd name="T62" fmla="*/ 15609 w 17064"/>
              <a:gd name="T63" fmla="*/ 97 h 143"/>
              <a:gd name="T64" fmla="*/ 15107 w 17064"/>
              <a:gd name="T65" fmla="*/ 105 h 143"/>
              <a:gd name="T66" fmla="*/ 14546 w 17064"/>
              <a:gd name="T67" fmla="*/ 111 h 143"/>
              <a:gd name="T68" fmla="*/ 13934 w 17064"/>
              <a:gd name="T69" fmla="*/ 116 h 143"/>
              <a:gd name="T70" fmla="*/ 13277 w 17064"/>
              <a:gd name="T71" fmla="*/ 123 h 143"/>
              <a:gd name="T72" fmla="*/ 12580 w 17064"/>
              <a:gd name="T73" fmla="*/ 129 h 143"/>
              <a:gd name="T74" fmla="*/ 11852 w 17064"/>
              <a:gd name="T75" fmla="*/ 133 h 143"/>
              <a:gd name="T76" fmla="*/ 11096 w 17064"/>
              <a:gd name="T77" fmla="*/ 136 h 143"/>
              <a:gd name="T78" fmla="*/ 10319 w 17064"/>
              <a:gd name="T79" fmla="*/ 138 h 143"/>
              <a:gd name="T80" fmla="*/ 9530 w 17064"/>
              <a:gd name="T81" fmla="*/ 140 h 143"/>
              <a:gd name="T82" fmla="*/ 8731 w 17064"/>
              <a:gd name="T83" fmla="*/ 142 h 143"/>
              <a:gd name="T84" fmla="*/ 7933 w 17064"/>
              <a:gd name="T85" fmla="*/ 141 h 143"/>
              <a:gd name="T86" fmla="*/ 7138 w 17064"/>
              <a:gd name="T87" fmla="*/ 139 h 143"/>
              <a:gd name="T88" fmla="*/ 6354 w 17064"/>
              <a:gd name="T89" fmla="*/ 137 h 143"/>
              <a:gd name="T90" fmla="*/ 5587 w 17064"/>
              <a:gd name="T91" fmla="*/ 134 h 143"/>
              <a:gd name="T92" fmla="*/ 4844 w 17064"/>
              <a:gd name="T93" fmla="*/ 131 h 143"/>
              <a:gd name="T94" fmla="*/ 4131 w 17064"/>
              <a:gd name="T95" fmla="*/ 126 h 143"/>
              <a:gd name="T96" fmla="*/ 3453 w 17064"/>
              <a:gd name="T97" fmla="*/ 118 h 143"/>
              <a:gd name="T98" fmla="*/ 2818 w 17064"/>
              <a:gd name="T99" fmla="*/ 113 h 143"/>
              <a:gd name="T100" fmla="*/ 2231 w 17064"/>
              <a:gd name="T101" fmla="*/ 108 h 143"/>
              <a:gd name="T102" fmla="*/ 1699 w 17064"/>
              <a:gd name="T103" fmla="*/ 100 h 143"/>
              <a:gd name="T104" fmla="*/ 1228 w 17064"/>
              <a:gd name="T105" fmla="*/ 93 h 143"/>
              <a:gd name="T106" fmla="*/ 823 w 17064"/>
              <a:gd name="T107" fmla="*/ 86 h 143"/>
              <a:gd name="T108" fmla="*/ 296 w 17064"/>
              <a:gd name="T109" fmla="*/ 77 h 143"/>
              <a:gd name="T110" fmla="*/ 13 w 17064"/>
              <a:gd name="T111" fmla="*/ 7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64" h="143">
                <a:moveTo>
                  <a:pt x="0" y="72"/>
                </a:moveTo>
                <a:lnTo>
                  <a:pt x="13" y="72"/>
                </a:lnTo>
                <a:lnTo>
                  <a:pt x="49" y="70"/>
                </a:lnTo>
                <a:lnTo>
                  <a:pt x="109" y="69"/>
                </a:lnTo>
                <a:lnTo>
                  <a:pt x="192" y="68"/>
                </a:lnTo>
                <a:lnTo>
                  <a:pt x="296" y="66"/>
                </a:lnTo>
                <a:lnTo>
                  <a:pt x="422" y="64"/>
                </a:lnTo>
                <a:lnTo>
                  <a:pt x="567" y="61"/>
                </a:lnTo>
                <a:lnTo>
                  <a:pt x="734" y="58"/>
                </a:lnTo>
                <a:lnTo>
                  <a:pt x="823" y="57"/>
                </a:lnTo>
                <a:lnTo>
                  <a:pt x="917" y="56"/>
                </a:lnTo>
                <a:lnTo>
                  <a:pt x="1016" y="53"/>
                </a:lnTo>
                <a:lnTo>
                  <a:pt x="1120" y="52"/>
                </a:lnTo>
                <a:lnTo>
                  <a:pt x="1228" y="50"/>
                </a:lnTo>
                <a:lnTo>
                  <a:pt x="1340" y="49"/>
                </a:lnTo>
                <a:lnTo>
                  <a:pt x="1455" y="47"/>
                </a:lnTo>
                <a:lnTo>
                  <a:pt x="1575" y="45"/>
                </a:lnTo>
                <a:lnTo>
                  <a:pt x="1699" y="43"/>
                </a:lnTo>
                <a:lnTo>
                  <a:pt x="1826" y="42"/>
                </a:lnTo>
                <a:lnTo>
                  <a:pt x="1957" y="40"/>
                </a:lnTo>
                <a:lnTo>
                  <a:pt x="2092" y="37"/>
                </a:lnTo>
                <a:lnTo>
                  <a:pt x="2231" y="36"/>
                </a:lnTo>
                <a:lnTo>
                  <a:pt x="2373" y="34"/>
                </a:lnTo>
                <a:lnTo>
                  <a:pt x="2518" y="33"/>
                </a:lnTo>
                <a:lnTo>
                  <a:pt x="2666" y="32"/>
                </a:lnTo>
                <a:lnTo>
                  <a:pt x="2818" y="31"/>
                </a:lnTo>
                <a:lnTo>
                  <a:pt x="2972" y="29"/>
                </a:lnTo>
                <a:lnTo>
                  <a:pt x="3130" y="28"/>
                </a:lnTo>
                <a:lnTo>
                  <a:pt x="3290" y="26"/>
                </a:lnTo>
                <a:lnTo>
                  <a:pt x="3453" y="25"/>
                </a:lnTo>
                <a:lnTo>
                  <a:pt x="3619" y="22"/>
                </a:lnTo>
                <a:lnTo>
                  <a:pt x="3787" y="21"/>
                </a:lnTo>
                <a:lnTo>
                  <a:pt x="3958" y="19"/>
                </a:lnTo>
                <a:lnTo>
                  <a:pt x="4131" y="18"/>
                </a:lnTo>
                <a:lnTo>
                  <a:pt x="4305" y="16"/>
                </a:lnTo>
                <a:lnTo>
                  <a:pt x="4484" y="15"/>
                </a:lnTo>
                <a:lnTo>
                  <a:pt x="4663" y="14"/>
                </a:lnTo>
                <a:lnTo>
                  <a:pt x="4844" y="13"/>
                </a:lnTo>
                <a:lnTo>
                  <a:pt x="5027" y="12"/>
                </a:lnTo>
                <a:lnTo>
                  <a:pt x="5212" y="11"/>
                </a:lnTo>
                <a:lnTo>
                  <a:pt x="5400" y="10"/>
                </a:lnTo>
                <a:lnTo>
                  <a:pt x="5587" y="10"/>
                </a:lnTo>
                <a:lnTo>
                  <a:pt x="5777" y="9"/>
                </a:lnTo>
                <a:lnTo>
                  <a:pt x="5968" y="9"/>
                </a:lnTo>
                <a:lnTo>
                  <a:pt x="6160" y="8"/>
                </a:lnTo>
                <a:lnTo>
                  <a:pt x="6354" y="6"/>
                </a:lnTo>
                <a:lnTo>
                  <a:pt x="6548" y="6"/>
                </a:lnTo>
                <a:lnTo>
                  <a:pt x="6745" y="5"/>
                </a:lnTo>
                <a:lnTo>
                  <a:pt x="6941" y="5"/>
                </a:lnTo>
                <a:lnTo>
                  <a:pt x="7138" y="4"/>
                </a:lnTo>
                <a:lnTo>
                  <a:pt x="7335" y="4"/>
                </a:lnTo>
                <a:lnTo>
                  <a:pt x="7534" y="3"/>
                </a:lnTo>
                <a:lnTo>
                  <a:pt x="7733" y="3"/>
                </a:lnTo>
                <a:lnTo>
                  <a:pt x="7933" y="2"/>
                </a:lnTo>
                <a:lnTo>
                  <a:pt x="8132" y="1"/>
                </a:lnTo>
                <a:lnTo>
                  <a:pt x="8333" y="1"/>
                </a:lnTo>
                <a:lnTo>
                  <a:pt x="8532" y="0"/>
                </a:lnTo>
                <a:lnTo>
                  <a:pt x="8731" y="1"/>
                </a:lnTo>
                <a:lnTo>
                  <a:pt x="8932" y="1"/>
                </a:lnTo>
                <a:lnTo>
                  <a:pt x="9131" y="2"/>
                </a:lnTo>
                <a:lnTo>
                  <a:pt x="9331" y="3"/>
                </a:lnTo>
                <a:lnTo>
                  <a:pt x="9530" y="3"/>
                </a:lnTo>
                <a:lnTo>
                  <a:pt x="9729" y="4"/>
                </a:lnTo>
                <a:lnTo>
                  <a:pt x="9926" y="4"/>
                </a:lnTo>
                <a:lnTo>
                  <a:pt x="10123" y="5"/>
                </a:lnTo>
                <a:lnTo>
                  <a:pt x="10319" y="5"/>
                </a:lnTo>
                <a:lnTo>
                  <a:pt x="10516" y="6"/>
                </a:lnTo>
                <a:lnTo>
                  <a:pt x="10710" y="6"/>
                </a:lnTo>
                <a:lnTo>
                  <a:pt x="10904" y="8"/>
                </a:lnTo>
                <a:lnTo>
                  <a:pt x="11096" y="8"/>
                </a:lnTo>
                <a:lnTo>
                  <a:pt x="11287" y="9"/>
                </a:lnTo>
                <a:lnTo>
                  <a:pt x="11477" y="10"/>
                </a:lnTo>
                <a:lnTo>
                  <a:pt x="11664" y="10"/>
                </a:lnTo>
                <a:lnTo>
                  <a:pt x="11852" y="11"/>
                </a:lnTo>
                <a:lnTo>
                  <a:pt x="12037" y="11"/>
                </a:lnTo>
                <a:lnTo>
                  <a:pt x="12220" y="12"/>
                </a:lnTo>
                <a:lnTo>
                  <a:pt x="12401" y="13"/>
                </a:lnTo>
                <a:lnTo>
                  <a:pt x="12580" y="15"/>
                </a:lnTo>
                <a:lnTo>
                  <a:pt x="12759" y="16"/>
                </a:lnTo>
                <a:lnTo>
                  <a:pt x="12933" y="18"/>
                </a:lnTo>
                <a:lnTo>
                  <a:pt x="13106" y="19"/>
                </a:lnTo>
                <a:lnTo>
                  <a:pt x="13277" y="21"/>
                </a:lnTo>
                <a:lnTo>
                  <a:pt x="13445" y="22"/>
                </a:lnTo>
                <a:lnTo>
                  <a:pt x="13611" y="25"/>
                </a:lnTo>
                <a:lnTo>
                  <a:pt x="13774" y="26"/>
                </a:lnTo>
                <a:lnTo>
                  <a:pt x="13934" y="28"/>
                </a:lnTo>
                <a:lnTo>
                  <a:pt x="14092" y="29"/>
                </a:lnTo>
                <a:lnTo>
                  <a:pt x="14246" y="30"/>
                </a:lnTo>
                <a:lnTo>
                  <a:pt x="14398" y="31"/>
                </a:lnTo>
                <a:lnTo>
                  <a:pt x="14546" y="33"/>
                </a:lnTo>
                <a:lnTo>
                  <a:pt x="14691" y="34"/>
                </a:lnTo>
                <a:lnTo>
                  <a:pt x="14833" y="35"/>
                </a:lnTo>
                <a:lnTo>
                  <a:pt x="14972" y="37"/>
                </a:lnTo>
                <a:lnTo>
                  <a:pt x="15107" y="40"/>
                </a:lnTo>
                <a:lnTo>
                  <a:pt x="15238" y="41"/>
                </a:lnTo>
                <a:lnTo>
                  <a:pt x="15365" y="43"/>
                </a:lnTo>
                <a:lnTo>
                  <a:pt x="15489" y="45"/>
                </a:lnTo>
                <a:lnTo>
                  <a:pt x="15609" y="47"/>
                </a:lnTo>
                <a:lnTo>
                  <a:pt x="15726" y="48"/>
                </a:lnTo>
                <a:lnTo>
                  <a:pt x="15836" y="50"/>
                </a:lnTo>
                <a:lnTo>
                  <a:pt x="15944" y="52"/>
                </a:lnTo>
                <a:lnTo>
                  <a:pt x="16048" y="53"/>
                </a:lnTo>
                <a:lnTo>
                  <a:pt x="16147" y="56"/>
                </a:lnTo>
                <a:lnTo>
                  <a:pt x="16241" y="57"/>
                </a:lnTo>
                <a:lnTo>
                  <a:pt x="16331" y="58"/>
                </a:lnTo>
                <a:lnTo>
                  <a:pt x="16497" y="61"/>
                </a:lnTo>
                <a:lnTo>
                  <a:pt x="16642" y="64"/>
                </a:lnTo>
                <a:lnTo>
                  <a:pt x="16768" y="66"/>
                </a:lnTo>
                <a:lnTo>
                  <a:pt x="16872" y="68"/>
                </a:lnTo>
                <a:lnTo>
                  <a:pt x="16955" y="69"/>
                </a:lnTo>
                <a:lnTo>
                  <a:pt x="17015" y="70"/>
                </a:lnTo>
                <a:lnTo>
                  <a:pt x="17051" y="72"/>
                </a:lnTo>
                <a:lnTo>
                  <a:pt x="17064" y="72"/>
                </a:lnTo>
                <a:lnTo>
                  <a:pt x="17051" y="72"/>
                </a:lnTo>
                <a:lnTo>
                  <a:pt x="17015" y="73"/>
                </a:lnTo>
                <a:lnTo>
                  <a:pt x="16955" y="74"/>
                </a:lnTo>
                <a:lnTo>
                  <a:pt x="16872" y="76"/>
                </a:lnTo>
                <a:lnTo>
                  <a:pt x="16768" y="77"/>
                </a:lnTo>
                <a:lnTo>
                  <a:pt x="16642" y="80"/>
                </a:lnTo>
                <a:lnTo>
                  <a:pt x="16497" y="82"/>
                </a:lnTo>
                <a:lnTo>
                  <a:pt x="16331" y="85"/>
                </a:lnTo>
                <a:lnTo>
                  <a:pt x="16241" y="86"/>
                </a:lnTo>
                <a:lnTo>
                  <a:pt x="16147" y="89"/>
                </a:lnTo>
                <a:lnTo>
                  <a:pt x="16048" y="90"/>
                </a:lnTo>
                <a:lnTo>
                  <a:pt x="15944" y="91"/>
                </a:lnTo>
                <a:lnTo>
                  <a:pt x="15836" y="93"/>
                </a:lnTo>
                <a:lnTo>
                  <a:pt x="15726" y="95"/>
                </a:lnTo>
                <a:lnTo>
                  <a:pt x="15609" y="97"/>
                </a:lnTo>
                <a:lnTo>
                  <a:pt x="15489" y="98"/>
                </a:lnTo>
                <a:lnTo>
                  <a:pt x="15365" y="100"/>
                </a:lnTo>
                <a:lnTo>
                  <a:pt x="15238" y="102"/>
                </a:lnTo>
                <a:lnTo>
                  <a:pt x="15107" y="105"/>
                </a:lnTo>
                <a:lnTo>
                  <a:pt x="14972" y="106"/>
                </a:lnTo>
                <a:lnTo>
                  <a:pt x="14833" y="108"/>
                </a:lnTo>
                <a:lnTo>
                  <a:pt x="14691" y="109"/>
                </a:lnTo>
                <a:lnTo>
                  <a:pt x="14546" y="111"/>
                </a:lnTo>
                <a:lnTo>
                  <a:pt x="14398" y="112"/>
                </a:lnTo>
                <a:lnTo>
                  <a:pt x="14246" y="113"/>
                </a:lnTo>
                <a:lnTo>
                  <a:pt x="14092" y="114"/>
                </a:lnTo>
                <a:lnTo>
                  <a:pt x="13934" y="116"/>
                </a:lnTo>
                <a:lnTo>
                  <a:pt x="13774" y="117"/>
                </a:lnTo>
                <a:lnTo>
                  <a:pt x="13611" y="120"/>
                </a:lnTo>
                <a:lnTo>
                  <a:pt x="13445" y="121"/>
                </a:lnTo>
                <a:lnTo>
                  <a:pt x="13277" y="123"/>
                </a:lnTo>
                <a:lnTo>
                  <a:pt x="13106" y="124"/>
                </a:lnTo>
                <a:lnTo>
                  <a:pt x="12933" y="126"/>
                </a:lnTo>
                <a:lnTo>
                  <a:pt x="12759" y="127"/>
                </a:lnTo>
                <a:lnTo>
                  <a:pt x="12580" y="129"/>
                </a:lnTo>
                <a:lnTo>
                  <a:pt x="12401" y="130"/>
                </a:lnTo>
                <a:lnTo>
                  <a:pt x="12220" y="131"/>
                </a:lnTo>
                <a:lnTo>
                  <a:pt x="12037" y="132"/>
                </a:lnTo>
                <a:lnTo>
                  <a:pt x="11852" y="133"/>
                </a:lnTo>
                <a:lnTo>
                  <a:pt x="11664" y="133"/>
                </a:lnTo>
                <a:lnTo>
                  <a:pt x="11477" y="134"/>
                </a:lnTo>
                <a:lnTo>
                  <a:pt x="11287" y="134"/>
                </a:lnTo>
                <a:lnTo>
                  <a:pt x="11096" y="136"/>
                </a:lnTo>
                <a:lnTo>
                  <a:pt x="10904" y="136"/>
                </a:lnTo>
                <a:lnTo>
                  <a:pt x="10710" y="137"/>
                </a:lnTo>
                <a:lnTo>
                  <a:pt x="10516" y="137"/>
                </a:lnTo>
                <a:lnTo>
                  <a:pt x="10319" y="138"/>
                </a:lnTo>
                <a:lnTo>
                  <a:pt x="10123" y="139"/>
                </a:lnTo>
                <a:lnTo>
                  <a:pt x="9926" y="139"/>
                </a:lnTo>
                <a:lnTo>
                  <a:pt x="9729" y="140"/>
                </a:lnTo>
                <a:lnTo>
                  <a:pt x="9530" y="140"/>
                </a:lnTo>
                <a:lnTo>
                  <a:pt x="9331" y="141"/>
                </a:lnTo>
                <a:lnTo>
                  <a:pt x="9131" y="141"/>
                </a:lnTo>
                <a:lnTo>
                  <a:pt x="8932" y="142"/>
                </a:lnTo>
                <a:lnTo>
                  <a:pt x="8731" y="142"/>
                </a:lnTo>
                <a:lnTo>
                  <a:pt x="8532" y="143"/>
                </a:lnTo>
                <a:lnTo>
                  <a:pt x="8333" y="142"/>
                </a:lnTo>
                <a:lnTo>
                  <a:pt x="8132" y="142"/>
                </a:lnTo>
                <a:lnTo>
                  <a:pt x="7933" y="141"/>
                </a:lnTo>
                <a:lnTo>
                  <a:pt x="7733" y="141"/>
                </a:lnTo>
                <a:lnTo>
                  <a:pt x="7534" y="140"/>
                </a:lnTo>
                <a:lnTo>
                  <a:pt x="7335" y="140"/>
                </a:lnTo>
                <a:lnTo>
                  <a:pt x="7138" y="139"/>
                </a:lnTo>
                <a:lnTo>
                  <a:pt x="6941" y="138"/>
                </a:lnTo>
                <a:lnTo>
                  <a:pt x="6745" y="138"/>
                </a:lnTo>
                <a:lnTo>
                  <a:pt x="6548" y="137"/>
                </a:lnTo>
                <a:lnTo>
                  <a:pt x="6354" y="137"/>
                </a:lnTo>
                <a:lnTo>
                  <a:pt x="6160" y="136"/>
                </a:lnTo>
                <a:lnTo>
                  <a:pt x="5968" y="136"/>
                </a:lnTo>
                <a:lnTo>
                  <a:pt x="5777" y="134"/>
                </a:lnTo>
                <a:lnTo>
                  <a:pt x="5587" y="134"/>
                </a:lnTo>
                <a:lnTo>
                  <a:pt x="5400" y="133"/>
                </a:lnTo>
                <a:lnTo>
                  <a:pt x="5212" y="133"/>
                </a:lnTo>
                <a:lnTo>
                  <a:pt x="5027" y="132"/>
                </a:lnTo>
                <a:lnTo>
                  <a:pt x="4844" y="131"/>
                </a:lnTo>
                <a:lnTo>
                  <a:pt x="4663" y="130"/>
                </a:lnTo>
                <a:lnTo>
                  <a:pt x="4484" y="128"/>
                </a:lnTo>
                <a:lnTo>
                  <a:pt x="4305" y="127"/>
                </a:lnTo>
                <a:lnTo>
                  <a:pt x="4131" y="126"/>
                </a:lnTo>
                <a:lnTo>
                  <a:pt x="3958" y="124"/>
                </a:lnTo>
                <a:lnTo>
                  <a:pt x="3787" y="122"/>
                </a:lnTo>
                <a:lnTo>
                  <a:pt x="3619" y="121"/>
                </a:lnTo>
                <a:lnTo>
                  <a:pt x="3453" y="118"/>
                </a:lnTo>
                <a:lnTo>
                  <a:pt x="3290" y="117"/>
                </a:lnTo>
                <a:lnTo>
                  <a:pt x="3130" y="115"/>
                </a:lnTo>
                <a:lnTo>
                  <a:pt x="2972" y="114"/>
                </a:lnTo>
                <a:lnTo>
                  <a:pt x="2818" y="113"/>
                </a:lnTo>
                <a:lnTo>
                  <a:pt x="2666" y="112"/>
                </a:lnTo>
                <a:lnTo>
                  <a:pt x="2518" y="110"/>
                </a:lnTo>
                <a:lnTo>
                  <a:pt x="2373" y="109"/>
                </a:lnTo>
                <a:lnTo>
                  <a:pt x="2231" y="108"/>
                </a:lnTo>
                <a:lnTo>
                  <a:pt x="2092" y="106"/>
                </a:lnTo>
                <a:lnTo>
                  <a:pt x="1957" y="104"/>
                </a:lnTo>
                <a:lnTo>
                  <a:pt x="1826" y="102"/>
                </a:lnTo>
                <a:lnTo>
                  <a:pt x="1699" y="100"/>
                </a:lnTo>
                <a:lnTo>
                  <a:pt x="1575" y="98"/>
                </a:lnTo>
                <a:lnTo>
                  <a:pt x="1455" y="96"/>
                </a:lnTo>
                <a:lnTo>
                  <a:pt x="1340" y="95"/>
                </a:lnTo>
                <a:lnTo>
                  <a:pt x="1228" y="93"/>
                </a:lnTo>
                <a:lnTo>
                  <a:pt x="1120" y="91"/>
                </a:lnTo>
                <a:lnTo>
                  <a:pt x="1016" y="90"/>
                </a:lnTo>
                <a:lnTo>
                  <a:pt x="917" y="88"/>
                </a:lnTo>
                <a:lnTo>
                  <a:pt x="823" y="86"/>
                </a:lnTo>
                <a:lnTo>
                  <a:pt x="734" y="85"/>
                </a:lnTo>
                <a:lnTo>
                  <a:pt x="567" y="82"/>
                </a:lnTo>
                <a:lnTo>
                  <a:pt x="422" y="80"/>
                </a:lnTo>
                <a:lnTo>
                  <a:pt x="296" y="77"/>
                </a:lnTo>
                <a:lnTo>
                  <a:pt x="192" y="76"/>
                </a:lnTo>
                <a:lnTo>
                  <a:pt x="109" y="74"/>
                </a:lnTo>
                <a:lnTo>
                  <a:pt x="49" y="73"/>
                </a:lnTo>
                <a:lnTo>
                  <a:pt x="13" y="72"/>
                </a:lnTo>
                <a:lnTo>
                  <a:pt x="0" y="72"/>
                </a:lnTo>
                <a:close/>
              </a:path>
            </a:pathLst>
          </a:custGeom>
          <a:solidFill>
            <a:schemeClr val="bg2">
              <a:lumMod val="60000"/>
              <a:lumOff val="40000"/>
            </a:schemeClr>
          </a:solidFill>
          <a:ln>
            <a:noFill/>
          </a:ln>
        </p:spPr>
        <p:txBody>
          <a:bodyPr vert="horz" wrap="square" lIns="91440" tIns="45720" rIns="91440" bIns="45720" numCol="1" anchor="t" anchorCtr="0" compatLnSpc="1"/>
          <a:lstStyle/>
          <a:p>
            <a:endParaRPr lang="zh-CN" altLang="en-US"/>
          </a:p>
        </p:txBody>
      </p:sp>
      <p:sp>
        <p:nvSpPr>
          <p:cNvPr id="194" name="Freeform 16"/>
          <p:cNvSpPr/>
          <p:nvPr/>
        </p:nvSpPr>
        <p:spPr bwMode="auto">
          <a:xfrm>
            <a:off x="3443288" y="1820863"/>
            <a:ext cx="2257425" cy="19050"/>
          </a:xfrm>
          <a:custGeom>
            <a:avLst/>
            <a:gdLst>
              <a:gd name="T0" fmla="*/ 109 w 17064"/>
              <a:gd name="T1" fmla="*/ 69 h 143"/>
              <a:gd name="T2" fmla="*/ 567 w 17064"/>
              <a:gd name="T3" fmla="*/ 61 h 143"/>
              <a:gd name="T4" fmla="*/ 1016 w 17064"/>
              <a:gd name="T5" fmla="*/ 53 h 143"/>
              <a:gd name="T6" fmla="*/ 1455 w 17064"/>
              <a:gd name="T7" fmla="*/ 47 h 143"/>
              <a:gd name="T8" fmla="*/ 1957 w 17064"/>
              <a:gd name="T9" fmla="*/ 39 h 143"/>
              <a:gd name="T10" fmla="*/ 2518 w 17064"/>
              <a:gd name="T11" fmla="*/ 33 h 143"/>
              <a:gd name="T12" fmla="*/ 3130 w 17064"/>
              <a:gd name="T13" fmla="*/ 28 h 143"/>
              <a:gd name="T14" fmla="*/ 3787 w 17064"/>
              <a:gd name="T15" fmla="*/ 21 h 143"/>
              <a:gd name="T16" fmla="*/ 4484 w 17064"/>
              <a:gd name="T17" fmla="*/ 15 h 143"/>
              <a:gd name="T18" fmla="*/ 5212 w 17064"/>
              <a:gd name="T19" fmla="*/ 10 h 143"/>
              <a:gd name="T20" fmla="*/ 5968 w 17064"/>
              <a:gd name="T21" fmla="*/ 7 h 143"/>
              <a:gd name="T22" fmla="*/ 6745 w 17064"/>
              <a:gd name="T23" fmla="*/ 5 h 143"/>
              <a:gd name="T24" fmla="*/ 7534 w 17064"/>
              <a:gd name="T25" fmla="*/ 3 h 143"/>
              <a:gd name="T26" fmla="*/ 8333 w 17064"/>
              <a:gd name="T27" fmla="*/ 1 h 143"/>
              <a:gd name="T28" fmla="*/ 9131 w 17064"/>
              <a:gd name="T29" fmla="*/ 2 h 143"/>
              <a:gd name="T30" fmla="*/ 9926 w 17064"/>
              <a:gd name="T31" fmla="*/ 4 h 143"/>
              <a:gd name="T32" fmla="*/ 10710 w 17064"/>
              <a:gd name="T33" fmla="*/ 6 h 143"/>
              <a:gd name="T34" fmla="*/ 11477 w 17064"/>
              <a:gd name="T35" fmla="*/ 9 h 143"/>
              <a:gd name="T36" fmla="*/ 12220 w 17064"/>
              <a:gd name="T37" fmla="*/ 12 h 143"/>
              <a:gd name="T38" fmla="*/ 12933 w 17064"/>
              <a:gd name="T39" fmla="*/ 17 h 143"/>
              <a:gd name="T40" fmla="*/ 13611 w 17064"/>
              <a:gd name="T41" fmla="*/ 23 h 143"/>
              <a:gd name="T42" fmla="*/ 14246 w 17064"/>
              <a:gd name="T43" fmla="*/ 30 h 143"/>
              <a:gd name="T44" fmla="*/ 14833 w 17064"/>
              <a:gd name="T45" fmla="*/ 35 h 143"/>
              <a:gd name="T46" fmla="*/ 15365 w 17064"/>
              <a:gd name="T47" fmla="*/ 43 h 143"/>
              <a:gd name="T48" fmla="*/ 15836 w 17064"/>
              <a:gd name="T49" fmla="*/ 50 h 143"/>
              <a:gd name="T50" fmla="*/ 16241 w 17064"/>
              <a:gd name="T51" fmla="*/ 57 h 143"/>
              <a:gd name="T52" fmla="*/ 16768 w 17064"/>
              <a:gd name="T53" fmla="*/ 66 h 143"/>
              <a:gd name="T54" fmla="*/ 17051 w 17064"/>
              <a:gd name="T55" fmla="*/ 71 h 143"/>
              <a:gd name="T56" fmla="*/ 16955 w 17064"/>
              <a:gd name="T57" fmla="*/ 74 h 143"/>
              <a:gd name="T58" fmla="*/ 16497 w 17064"/>
              <a:gd name="T59" fmla="*/ 82 h 143"/>
              <a:gd name="T60" fmla="*/ 16048 w 17064"/>
              <a:gd name="T61" fmla="*/ 90 h 143"/>
              <a:gd name="T62" fmla="*/ 15609 w 17064"/>
              <a:gd name="T63" fmla="*/ 96 h 143"/>
              <a:gd name="T64" fmla="*/ 15107 w 17064"/>
              <a:gd name="T65" fmla="*/ 103 h 143"/>
              <a:gd name="T66" fmla="*/ 14546 w 17064"/>
              <a:gd name="T67" fmla="*/ 110 h 143"/>
              <a:gd name="T68" fmla="*/ 13934 w 17064"/>
              <a:gd name="T69" fmla="*/ 115 h 143"/>
              <a:gd name="T70" fmla="*/ 13277 w 17064"/>
              <a:gd name="T71" fmla="*/ 122 h 143"/>
              <a:gd name="T72" fmla="*/ 12580 w 17064"/>
              <a:gd name="T73" fmla="*/ 128 h 143"/>
              <a:gd name="T74" fmla="*/ 11852 w 17064"/>
              <a:gd name="T75" fmla="*/ 132 h 143"/>
              <a:gd name="T76" fmla="*/ 11096 w 17064"/>
              <a:gd name="T77" fmla="*/ 135 h 143"/>
              <a:gd name="T78" fmla="*/ 10319 w 17064"/>
              <a:gd name="T79" fmla="*/ 138 h 143"/>
              <a:gd name="T80" fmla="*/ 9530 w 17064"/>
              <a:gd name="T81" fmla="*/ 140 h 143"/>
              <a:gd name="T82" fmla="*/ 8731 w 17064"/>
              <a:gd name="T83" fmla="*/ 142 h 143"/>
              <a:gd name="T84" fmla="*/ 7933 w 17064"/>
              <a:gd name="T85" fmla="*/ 141 h 143"/>
              <a:gd name="T86" fmla="*/ 7138 w 17064"/>
              <a:gd name="T87" fmla="*/ 139 h 143"/>
              <a:gd name="T88" fmla="*/ 6354 w 17064"/>
              <a:gd name="T89" fmla="*/ 137 h 143"/>
              <a:gd name="T90" fmla="*/ 5587 w 17064"/>
              <a:gd name="T91" fmla="*/ 133 h 143"/>
              <a:gd name="T92" fmla="*/ 4844 w 17064"/>
              <a:gd name="T93" fmla="*/ 131 h 143"/>
              <a:gd name="T94" fmla="*/ 4131 w 17064"/>
              <a:gd name="T95" fmla="*/ 125 h 143"/>
              <a:gd name="T96" fmla="*/ 3453 w 17064"/>
              <a:gd name="T97" fmla="*/ 118 h 143"/>
              <a:gd name="T98" fmla="*/ 2818 w 17064"/>
              <a:gd name="T99" fmla="*/ 113 h 143"/>
              <a:gd name="T100" fmla="*/ 2231 w 17064"/>
              <a:gd name="T101" fmla="*/ 107 h 143"/>
              <a:gd name="T102" fmla="*/ 1699 w 17064"/>
              <a:gd name="T103" fmla="*/ 100 h 143"/>
              <a:gd name="T104" fmla="*/ 1228 w 17064"/>
              <a:gd name="T105" fmla="*/ 93 h 143"/>
              <a:gd name="T106" fmla="*/ 823 w 17064"/>
              <a:gd name="T107" fmla="*/ 86 h 143"/>
              <a:gd name="T108" fmla="*/ 296 w 17064"/>
              <a:gd name="T109" fmla="*/ 77 h 143"/>
              <a:gd name="T110" fmla="*/ 13 w 17064"/>
              <a:gd name="T111"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64" h="143">
                <a:moveTo>
                  <a:pt x="0" y="71"/>
                </a:moveTo>
                <a:lnTo>
                  <a:pt x="13" y="71"/>
                </a:lnTo>
                <a:lnTo>
                  <a:pt x="49" y="70"/>
                </a:lnTo>
                <a:lnTo>
                  <a:pt x="109" y="69"/>
                </a:lnTo>
                <a:lnTo>
                  <a:pt x="192" y="68"/>
                </a:lnTo>
                <a:lnTo>
                  <a:pt x="296" y="66"/>
                </a:lnTo>
                <a:lnTo>
                  <a:pt x="422" y="63"/>
                </a:lnTo>
                <a:lnTo>
                  <a:pt x="567" y="61"/>
                </a:lnTo>
                <a:lnTo>
                  <a:pt x="734" y="58"/>
                </a:lnTo>
                <a:lnTo>
                  <a:pt x="823" y="57"/>
                </a:lnTo>
                <a:lnTo>
                  <a:pt x="917" y="55"/>
                </a:lnTo>
                <a:lnTo>
                  <a:pt x="1016" y="53"/>
                </a:lnTo>
                <a:lnTo>
                  <a:pt x="1120" y="52"/>
                </a:lnTo>
                <a:lnTo>
                  <a:pt x="1228" y="50"/>
                </a:lnTo>
                <a:lnTo>
                  <a:pt x="1340" y="48"/>
                </a:lnTo>
                <a:lnTo>
                  <a:pt x="1455" y="47"/>
                </a:lnTo>
                <a:lnTo>
                  <a:pt x="1575" y="45"/>
                </a:lnTo>
                <a:lnTo>
                  <a:pt x="1699" y="43"/>
                </a:lnTo>
                <a:lnTo>
                  <a:pt x="1826" y="41"/>
                </a:lnTo>
                <a:lnTo>
                  <a:pt x="1957" y="39"/>
                </a:lnTo>
                <a:lnTo>
                  <a:pt x="2092" y="37"/>
                </a:lnTo>
                <a:lnTo>
                  <a:pt x="2231" y="35"/>
                </a:lnTo>
                <a:lnTo>
                  <a:pt x="2373" y="34"/>
                </a:lnTo>
                <a:lnTo>
                  <a:pt x="2518" y="33"/>
                </a:lnTo>
                <a:lnTo>
                  <a:pt x="2666" y="31"/>
                </a:lnTo>
                <a:lnTo>
                  <a:pt x="2818" y="30"/>
                </a:lnTo>
                <a:lnTo>
                  <a:pt x="2972" y="29"/>
                </a:lnTo>
                <a:lnTo>
                  <a:pt x="3130" y="28"/>
                </a:lnTo>
                <a:lnTo>
                  <a:pt x="3290" y="26"/>
                </a:lnTo>
                <a:lnTo>
                  <a:pt x="3453" y="25"/>
                </a:lnTo>
                <a:lnTo>
                  <a:pt x="3619" y="22"/>
                </a:lnTo>
                <a:lnTo>
                  <a:pt x="3787" y="21"/>
                </a:lnTo>
                <a:lnTo>
                  <a:pt x="3958" y="19"/>
                </a:lnTo>
                <a:lnTo>
                  <a:pt x="4131" y="17"/>
                </a:lnTo>
                <a:lnTo>
                  <a:pt x="4305" y="16"/>
                </a:lnTo>
                <a:lnTo>
                  <a:pt x="4484" y="15"/>
                </a:lnTo>
                <a:lnTo>
                  <a:pt x="4663" y="13"/>
                </a:lnTo>
                <a:lnTo>
                  <a:pt x="4844" y="12"/>
                </a:lnTo>
                <a:lnTo>
                  <a:pt x="5027" y="11"/>
                </a:lnTo>
                <a:lnTo>
                  <a:pt x="5212" y="10"/>
                </a:lnTo>
                <a:lnTo>
                  <a:pt x="5400" y="10"/>
                </a:lnTo>
                <a:lnTo>
                  <a:pt x="5587" y="9"/>
                </a:lnTo>
                <a:lnTo>
                  <a:pt x="5777" y="9"/>
                </a:lnTo>
                <a:lnTo>
                  <a:pt x="5968" y="7"/>
                </a:lnTo>
                <a:lnTo>
                  <a:pt x="6160" y="7"/>
                </a:lnTo>
                <a:lnTo>
                  <a:pt x="6354" y="6"/>
                </a:lnTo>
                <a:lnTo>
                  <a:pt x="6548" y="6"/>
                </a:lnTo>
                <a:lnTo>
                  <a:pt x="6745" y="5"/>
                </a:lnTo>
                <a:lnTo>
                  <a:pt x="6941" y="5"/>
                </a:lnTo>
                <a:lnTo>
                  <a:pt x="7138" y="4"/>
                </a:lnTo>
                <a:lnTo>
                  <a:pt x="7335" y="3"/>
                </a:lnTo>
                <a:lnTo>
                  <a:pt x="7534" y="3"/>
                </a:lnTo>
                <a:lnTo>
                  <a:pt x="7733" y="2"/>
                </a:lnTo>
                <a:lnTo>
                  <a:pt x="7933" y="2"/>
                </a:lnTo>
                <a:lnTo>
                  <a:pt x="8132" y="1"/>
                </a:lnTo>
                <a:lnTo>
                  <a:pt x="8333" y="1"/>
                </a:lnTo>
                <a:lnTo>
                  <a:pt x="8532" y="0"/>
                </a:lnTo>
                <a:lnTo>
                  <a:pt x="8731" y="1"/>
                </a:lnTo>
                <a:lnTo>
                  <a:pt x="8932" y="1"/>
                </a:lnTo>
                <a:lnTo>
                  <a:pt x="9131" y="2"/>
                </a:lnTo>
                <a:lnTo>
                  <a:pt x="9331" y="2"/>
                </a:lnTo>
                <a:lnTo>
                  <a:pt x="9530" y="3"/>
                </a:lnTo>
                <a:lnTo>
                  <a:pt x="9729" y="3"/>
                </a:lnTo>
                <a:lnTo>
                  <a:pt x="9926" y="4"/>
                </a:lnTo>
                <a:lnTo>
                  <a:pt x="10123" y="4"/>
                </a:lnTo>
                <a:lnTo>
                  <a:pt x="10319" y="5"/>
                </a:lnTo>
                <a:lnTo>
                  <a:pt x="10516" y="6"/>
                </a:lnTo>
                <a:lnTo>
                  <a:pt x="10710" y="6"/>
                </a:lnTo>
                <a:lnTo>
                  <a:pt x="10904" y="7"/>
                </a:lnTo>
                <a:lnTo>
                  <a:pt x="11096" y="7"/>
                </a:lnTo>
                <a:lnTo>
                  <a:pt x="11287" y="9"/>
                </a:lnTo>
                <a:lnTo>
                  <a:pt x="11477" y="9"/>
                </a:lnTo>
                <a:lnTo>
                  <a:pt x="11664" y="10"/>
                </a:lnTo>
                <a:lnTo>
                  <a:pt x="11852" y="10"/>
                </a:lnTo>
                <a:lnTo>
                  <a:pt x="12037" y="11"/>
                </a:lnTo>
                <a:lnTo>
                  <a:pt x="12220" y="12"/>
                </a:lnTo>
                <a:lnTo>
                  <a:pt x="12401" y="13"/>
                </a:lnTo>
                <a:lnTo>
                  <a:pt x="12580" y="14"/>
                </a:lnTo>
                <a:lnTo>
                  <a:pt x="12759" y="16"/>
                </a:lnTo>
                <a:lnTo>
                  <a:pt x="12933" y="17"/>
                </a:lnTo>
                <a:lnTo>
                  <a:pt x="13106" y="19"/>
                </a:lnTo>
                <a:lnTo>
                  <a:pt x="13277" y="20"/>
                </a:lnTo>
                <a:lnTo>
                  <a:pt x="13445" y="22"/>
                </a:lnTo>
                <a:lnTo>
                  <a:pt x="13611" y="23"/>
                </a:lnTo>
                <a:lnTo>
                  <a:pt x="13774" y="26"/>
                </a:lnTo>
                <a:lnTo>
                  <a:pt x="13934" y="27"/>
                </a:lnTo>
                <a:lnTo>
                  <a:pt x="14092" y="29"/>
                </a:lnTo>
                <a:lnTo>
                  <a:pt x="14246" y="30"/>
                </a:lnTo>
                <a:lnTo>
                  <a:pt x="14398" y="31"/>
                </a:lnTo>
                <a:lnTo>
                  <a:pt x="14546" y="32"/>
                </a:lnTo>
                <a:lnTo>
                  <a:pt x="14691" y="34"/>
                </a:lnTo>
                <a:lnTo>
                  <a:pt x="14833" y="35"/>
                </a:lnTo>
                <a:lnTo>
                  <a:pt x="14972" y="37"/>
                </a:lnTo>
                <a:lnTo>
                  <a:pt x="15107" y="38"/>
                </a:lnTo>
                <a:lnTo>
                  <a:pt x="15238" y="41"/>
                </a:lnTo>
                <a:lnTo>
                  <a:pt x="15365" y="43"/>
                </a:lnTo>
                <a:lnTo>
                  <a:pt x="15489" y="45"/>
                </a:lnTo>
                <a:lnTo>
                  <a:pt x="15609" y="47"/>
                </a:lnTo>
                <a:lnTo>
                  <a:pt x="15726" y="48"/>
                </a:lnTo>
                <a:lnTo>
                  <a:pt x="15836" y="50"/>
                </a:lnTo>
                <a:lnTo>
                  <a:pt x="15944" y="52"/>
                </a:lnTo>
                <a:lnTo>
                  <a:pt x="16048" y="53"/>
                </a:lnTo>
                <a:lnTo>
                  <a:pt x="16147" y="54"/>
                </a:lnTo>
                <a:lnTo>
                  <a:pt x="16241" y="57"/>
                </a:lnTo>
                <a:lnTo>
                  <a:pt x="16331" y="58"/>
                </a:lnTo>
                <a:lnTo>
                  <a:pt x="16497" y="61"/>
                </a:lnTo>
                <a:lnTo>
                  <a:pt x="16642" y="63"/>
                </a:lnTo>
                <a:lnTo>
                  <a:pt x="16768" y="66"/>
                </a:lnTo>
                <a:lnTo>
                  <a:pt x="16872" y="67"/>
                </a:lnTo>
                <a:lnTo>
                  <a:pt x="16955" y="69"/>
                </a:lnTo>
                <a:lnTo>
                  <a:pt x="17015" y="70"/>
                </a:lnTo>
                <a:lnTo>
                  <a:pt x="17051" y="71"/>
                </a:lnTo>
                <a:lnTo>
                  <a:pt x="17064" y="71"/>
                </a:lnTo>
                <a:lnTo>
                  <a:pt x="17051" y="71"/>
                </a:lnTo>
                <a:lnTo>
                  <a:pt x="17015" y="73"/>
                </a:lnTo>
                <a:lnTo>
                  <a:pt x="16955" y="74"/>
                </a:lnTo>
                <a:lnTo>
                  <a:pt x="16872" y="75"/>
                </a:lnTo>
                <a:lnTo>
                  <a:pt x="16768" y="77"/>
                </a:lnTo>
                <a:lnTo>
                  <a:pt x="16642" y="79"/>
                </a:lnTo>
                <a:lnTo>
                  <a:pt x="16497" y="82"/>
                </a:lnTo>
                <a:lnTo>
                  <a:pt x="16331" y="85"/>
                </a:lnTo>
                <a:lnTo>
                  <a:pt x="16241" y="86"/>
                </a:lnTo>
                <a:lnTo>
                  <a:pt x="16147" y="87"/>
                </a:lnTo>
                <a:lnTo>
                  <a:pt x="16048" y="90"/>
                </a:lnTo>
                <a:lnTo>
                  <a:pt x="15944" y="91"/>
                </a:lnTo>
                <a:lnTo>
                  <a:pt x="15836" y="93"/>
                </a:lnTo>
                <a:lnTo>
                  <a:pt x="15726" y="95"/>
                </a:lnTo>
                <a:lnTo>
                  <a:pt x="15609" y="96"/>
                </a:lnTo>
                <a:lnTo>
                  <a:pt x="15489" y="98"/>
                </a:lnTo>
                <a:lnTo>
                  <a:pt x="15365" y="100"/>
                </a:lnTo>
                <a:lnTo>
                  <a:pt x="15238" y="102"/>
                </a:lnTo>
                <a:lnTo>
                  <a:pt x="15107" y="103"/>
                </a:lnTo>
                <a:lnTo>
                  <a:pt x="14972" y="106"/>
                </a:lnTo>
                <a:lnTo>
                  <a:pt x="14833" y="108"/>
                </a:lnTo>
                <a:lnTo>
                  <a:pt x="14691" y="109"/>
                </a:lnTo>
                <a:lnTo>
                  <a:pt x="14546" y="110"/>
                </a:lnTo>
                <a:lnTo>
                  <a:pt x="14398" y="112"/>
                </a:lnTo>
                <a:lnTo>
                  <a:pt x="14246" y="113"/>
                </a:lnTo>
                <a:lnTo>
                  <a:pt x="14092" y="114"/>
                </a:lnTo>
                <a:lnTo>
                  <a:pt x="13934" y="115"/>
                </a:lnTo>
                <a:lnTo>
                  <a:pt x="13774" y="117"/>
                </a:lnTo>
                <a:lnTo>
                  <a:pt x="13611" y="118"/>
                </a:lnTo>
                <a:lnTo>
                  <a:pt x="13445" y="121"/>
                </a:lnTo>
                <a:lnTo>
                  <a:pt x="13277" y="122"/>
                </a:lnTo>
                <a:lnTo>
                  <a:pt x="13106" y="124"/>
                </a:lnTo>
                <a:lnTo>
                  <a:pt x="12933" y="126"/>
                </a:lnTo>
                <a:lnTo>
                  <a:pt x="12759" y="127"/>
                </a:lnTo>
                <a:lnTo>
                  <a:pt x="12580" y="128"/>
                </a:lnTo>
                <a:lnTo>
                  <a:pt x="12401" y="130"/>
                </a:lnTo>
                <a:lnTo>
                  <a:pt x="12220" y="131"/>
                </a:lnTo>
                <a:lnTo>
                  <a:pt x="12037" y="132"/>
                </a:lnTo>
                <a:lnTo>
                  <a:pt x="11852" y="132"/>
                </a:lnTo>
                <a:lnTo>
                  <a:pt x="11664" y="133"/>
                </a:lnTo>
                <a:lnTo>
                  <a:pt x="11477" y="133"/>
                </a:lnTo>
                <a:lnTo>
                  <a:pt x="11287" y="134"/>
                </a:lnTo>
                <a:lnTo>
                  <a:pt x="11096" y="135"/>
                </a:lnTo>
                <a:lnTo>
                  <a:pt x="10904" y="135"/>
                </a:lnTo>
                <a:lnTo>
                  <a:pt x="10710" y="137"/>
                </a:lnTo>
                <a:lnTo>
                  <a:pt x="10516" y="137"/>
                </a:lnTo>
                <a:lnTo>
                  <a:pt x="10319" y="138"/>
                </a:lnTo>
                <a:lnTo>
                  <a:pt x="10123" y="138"/>
                </a:lnTo>
                <a:lnTo>
                  <a:pt x="9926" y="139"/>
                </a:lnTo>
                <a:lnTo>
                  <a:pt x="9729" y="139"/>
                </a:lnTo>
                <a:lnTo>
                  <a:pt x="9530" y="140"/>
                </a:lnTo>
                <a:lnTo>
                  <a:pt x="9331" y="141"/>
                </a:lnTo>
                <a:lnTo>
                  <a:pt x="9131" y="141"/>
                </a:lnTo>
                <a:lnTo>
                  <a:pt x="8932" y="142"/>
                </a:lnTo>
                <a:lnTo>
                  <a:pt x="8731" y="142"/>
                </a:lnTo>
                <a:lnTo>
                  <a:pt x="8532" y="143"/>
                </a:lnTo>
                <a:lnTo>
                  <a:pt x="8333" y="142"/>
                </a:lnTo>
                <a:lnTo>
                  <a:pt x="8132" y="142"/>
                </a:lnTo>
                <a:lnTo>
                  <a:pt x="7933" y="141"/>
                </a:lnTo>
                <a:lnTo>
                  <a:pt x="7733" y="141"/>
                </a:lnTo>
                <a:lnTo>
                  <a:pt x="7534" y="140"/>
                </a:lnTo>
                <a:lnTo>
                  <a:pt x="7335" y="139"/>
                </a:lnTo>
                <a:lnTo>
                  <a:pt x="7138" y="139"/>
                </a:lnTo>
                <a:lnTo>
                  <a:pt x="6941" y="138"/>
                </a:lnTo>
                <a:lnTo>
                  <a:pt x="6745" y="138"/>
                </a:lnTo>
                <a:lnTo>
                  <a:pt x="6548" y="137"/>
                </a:lnTo>
                <a:lnTo>
                  <a:pt x="6354" y="137"/>
                </a:lnTo>
                <a:lnTo>
                  <a:pt x="6160" y="135"/>
                </a:lnTo>
                <a:lnTo>
                  <a:pt x="5968" y="134"/>
                </a:lnTo>
                <a:lnTo>
                  <a:pt x="5777" y="134"/>
                </a:lnTo>
                <a:lnTo>
                  <a:pt x="5587" y="133"/>
                </a:lnTo>
                <a:lnTo>
                  <a:pt x="5400" y="133"/>
                </a:lnTo>
                <a:lnTo>
                  <a:pt x="5212" y="132"/>
                </a:lnTo>
                <a:lnTo>
                  <a:pt x="5027" y="131"/>
                </a:lnTo>
                <a:lnTo>
                  <a:pt x="4844" y="131"/>
                </a:lnTo>
                <a:lnTo>
                  <a:pt x="4663" y="129"/>
                </a:lnTo>
                <a:lnTo>
                  <a:pt x="4484" y="128"/>
                </a:lnTo>
                <a:lnTo>
                  <a:pt x="4305" y="127"/>
                </a:lnTo>
                <a:lnTo>
                  <a:pt x="4131" y="125"/>
                </a:lnTo>
                <a:lnTo>
                  <a:pt x="3958" y="124"/>
                </a:lnTo>
                <a:lnTo>
                  <a:pt x="3787" y="122"/>
                </a:lnTo>
                <a:lnTo>
                  <a:pt x="3619" y="121"/>
                </a:lnTo>
                <a:lnTo>
                  <a:pt x="3453" y="118"/>
                </a:lnTo>
                <a:lnTo>
                  <a:pt x="3290" y="117"/>
                </a:lnTo>
                <a:lnTo>
                  <a:pt x="3130" y="115"/>
                </a:lnTo>
                <a:lnTo>
                  <a:pt x="2972" y="114"/>
                </a:lnTo>
                <a:lnTo>
                  <a:pt x="2818" y="113"/>
                </a:lnTo>
                <a:lnTo>
                  <a:pt x="2666" y="111"/>
                </a:lnTo>
                <a:lnTo>
                  <a:pt x="2518" y="110"/>
                </a:lnTo>
                <a:lnTo>
                  <a:pt x="2373" y="109"/>
                </a:lnTo>
                <a:lnTo>
                  <a:pt x="2231" y="107"/>
                </a:lnTo>
                <a:lnTo>
                  <a:pt x="2092" y="106"/>
                </a:lnTo>
                <a:lnTo>
                  <a:pt x="1957" y="103"/>
                </a:lnTo>
                <a:lnTo>
                  <a:pt x="1826" y="101"/>
                </a:lnTo>
                <a:lnTo>
                  <a:pt x="1699" y="100"/>
                </a:lnTo>
                <a:lnTo>
                  <a:pt x="1575" y="98"/>
                </a:lnTo>
                <a:lnTo>
                  <a:pt x="1455" y="96"/>
                </a:lnTo>
                <a:lnTo>
                  <a:pt x="1340" y="94"/>
                </a:lnTo>
                <a:lnTo>
                  <a:pt x="1228" y="93"/>
                </a:lnTo>
                <a:lnTo>
                  <a:pt x="1120" y="91"/>
                </a:lnTo>
                <a:lnTo>
                  <a:pt x="1016" y="90"/>
                </a:lnTo>
                <a:lnTo>
                  <a:pt x="917" y="87"/>
                </a:lnTo>
                <a:lnTo>
                  <a:pt x="823" y="86"/>
                </a:lnTo>
                <a:lnTo>
                  <a:pt x="734" y="85"/>
                </a:lnTo>
                <a:lnTo>
                  <a:pt x="567" y="82"/>
                </a:lnTo>
                <a:lnTo>
                  <a:pt x="422" y="79"/>
                </a:lnTo>
                <a:lnTo>
                  <a:pt x="296" y="77"/>
                </a:lnTo>
                <a:lnTo>
                  <a:pt x="192" y="75"/>
                </a:lnTo>
                <a:lnTo>
                  <a:pt x="109" y="74"/>
                </a:lnTo>
                <a:lnTo>
                  <a:pt x="49" y="73"/>
                </a:lnTo>
                <a:lnTo>
                  <a:pt x="13" y="71"/>
                </a:lnTo>
                <a:lnTo>
                  <a:pt x="0" y="71"/>
                </a:lnTo>
                <a:close/>
              </a:path>
            </a:pathLst>
          </a:custGeom>
          <a:solidFill>
            <a:schemeClr val="bg2">
              <a:lumMod val="60000"/>
              <a:lumOff val="40000"/>
            </a:schemeClr>
          </a:solidFill>
          <a:ln>
            <a:noFill/>
          </a:ln>
        </p:spPr>
        <p:txBody>
          <a:bodyPr vert="horz" wrap="square" lIns="91440" tIns="45720" rIns="91440" bIns="45720" numCol="1" anchor="t" anchorCtr="0" compatLnSpc="1"/>
          <a:lstStyle/>
          <a:p>
            <a:endParaRPr lang="zh-CN" altLang="en-US"/>
          </a:p>
        </p:txBody>
      </p:sp>
      <p:sp>
        <p:nvSpPr>
          <p:cNvPr id="195" name="TextBox 194"/>
          <p:cNvSpPr txBox="1"/>
          <p:nvPr/>
        </p:nvSpPr>
        <p:spPr>
          <a:xfrm>
            <a:off x="3816870" y="1477944"/>
            <a:ext cx="1547218" cy="323165"/>
          </a:xfrm>
          <a:prstGeom prst="rect">
            <a:avLst/>
          </a:prstGeom>
          <a:noFill/>
        </p:spPr>
        <p:txBody>
          <a:bodyPr wrap="none" rtlCol="0">
            <a:spAutoFit/>
          </a:bodyPr>
          <a:lstStyle/>
          <a:p>
            <a:pPr algn="ctr"/>
            <a:r>
              <a:rPr lang="en-US" altLang="zh-CN" sz="1500" spc="500" dirty="0">
                <a:solidFill>
                  <a:schemeClr val="bg2">
                    <a:lumMod val="60000"/>
                    <a:lumOff val="40000"/>
                  </a:schemeClr>
                </a:solidFill>
              </a:rPr>
              <a:t>—SINCE —</a:t>
            </a:r>
            <a:endParaRPr lang="zh-CN" altLang="en-US" sz="1500" spc="500" dirty="0">
              <a:solidFill>
                <a:schemeClr val="bg2">
                  <a:lumMod val="60000"/>
                  <a:lumOff val="40000"/>
                </a:schemeClr>
              </a:solidFill>
            </a:endParaRPr>
          </a:p>
        </p:txBody>
      </p:sp>
      <p:sp>
        <p:nvSpPr>
          <p:cNvPr id="196" name="TextBox 195"/>
          <p:cNvSpPr txBox="1"/>
          <p:nvPr/>
        </p:nvSpPr>
        <p:spPr>
          <a:xfrm>
            <a:off x="3945109" y="3363838"/>
            <a:ext cx="1420582" cy="323165"/>
          </a:xfrm>
          <a:prstGeom prst="rect">
            <a:avLst/>
          </a:prstGeom>
          <a:noFill/>
        </p:spPr>
        <p:txBody>
          <a:bodyPr wrap="none" rtlCol="0">
            <a:spAutoFit/>
          </a:bodyPr>
          <a:lstStyle/>
          <a:p>
            <a:pPr algn="ctr"/>
            <a:r>
              <a:rPr lang="en-US" altLang="zh-CN" sz="1500" spc="500" dirty="0">
                <a:solidFill>
                  <a:schemeClr val="bg2">
                    <a:lumMod val="60000"/>
                    <a:lumOff val="40000"/>
                  </a:schemeClr>
                </a:solidFill>
              </a:rPr>
              <a:t>—</a:t>
            </a:r>
            <a:r>
              <a:rPr lang="en-US" altLang="zh-CN" sz="1500" spc="500" dirty="0" smtClean="0">
                <a:solidFill>
                  <a:schemeClr val="bg2">
                    <a:lumMod val="60000"/>
                    <a:lumOff val="40000"/>
                  </a:schemeClr>
                </a:solidFill>
              </a:rPr>
              <a:t>20XX </a:t>
            </a:r>
            <a:r>
              <a:rPr lang="en-US" altLang="zh-CN" sz="1500" spc="500" dirty="0">
                <a:solidFill>
                  <a:schemeClr val="bg2">
                    <a:lumMod val="60000"/>
                    <a:lumOff val="40000"/>
                  </a:schemeClr>
                </a:solidFill>
              </a:rPr>
              <a:t>—</a:t>
            </a:r>
            <a:endParaRPr lang="zh-CN" altLang="en-US" sz="1500" spc="500" dirty="0">
              <a:solidFill>
                <a:schemeClr val="bg2">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with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p:cTn id="7" dur="500" fill="hold"/>
                                            <p:tgtEl>
                                              <p:spTgt spid="184"/>
                                            </p:tgtEl>
                                            <p:attrNameLst>
                                              <p:attrName>ppt_w</p:attrName>
                                            </p:attrNameLst>
                                          </p:cBhvr>
                                          <p:tavLst>
                                            <p:tav tm="0">
                                              <p:val>
                                                <p:strVal val="4*#ppt_w"/>
                                              </p:val>
                                            </p:tav>
                                            <p:tav tm="100000">
                                              <p:val>
                                                <p:strVal val="#ppt_w"/>
                                              </p:val>
                                            </p:tav>
                                          </p:tavLst>
                                        </p:anim>
                                        <p:anim calcmode="lin" valueType="num">
                                          <p:cBhvr>
                                            <p:cTn id="8" dur="500" fill="hold"/>
                                            <p:tgtEl>
                                              <p:spTgt spid="18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85"/>
                                            </p:tgtEl>
                                            <p:attrNameLst>
                                              <p:attrName>style.visibility</p:attrName>
                                            </p:attrNameLst>
                                          </p:cBhvr>
                                          <p:to>
                                            <p:strVal val="visible"/>
                                          </p:to>
                                        </p:set>
                                        <p:anim calcmode="lin" valueType="num">
                                          <p:cBhvr>
                                            <p:cTn id="12" dur="500" fill="hold"/>
                                            <p:tgtEl>
                                              <p:spTgt spid="185"/>
                                            </p:tgtEl>
                                            <p:attrNameLst>
                                              <p:attrName>ppt_w</p:attrName>
                                            </p:attrNameLst>
                                          </p:cBhvr>
                                          <p:tavLst>
                                            <p:tav tm="0">
                                              <p:val>
                                                <p:fltVal val="0"/>
                                              </p:val>
                                            </p:tav>
                                            <p:tav tm="100000">
                                              <p:val>
                                                <p:strVal val="#ppt_w"/>
                                              </p:val>
                                            </p:tav>
                                          </p:tavLst>
                                        </p:anim>
                                        <p:anim calcmode="lin" valueType="num">
                                          <p:cBhvr>
                                            <p:cTn id="13" dur="500" fill="hold"/>
                                            <p:tgtEl>
                                              <p:spTgt spid="185"/>
                                            </p:tgtEl>
                                            <p:attrNameLst>
                                              <p:attrName>ppt_h</p:attrName>
                                            </p:attrNameLst>
                                          </p:cBhvr>
                                          <p:tavLst>
                                            <p:tav tm="0">
                                              <p:val>
                                                <p:fltVal val="0"/>
                                              </p:val>
                                            </p:tav>
                                            <p:tav tm="100000">
                                              <p:val>
                                                <p:strVal val="#ppt_h"/>
                                              </p:val>
                                            </p:tav>
                                          </p:tavLst>
                                        </p:anim>
                                        <p:animEffect transition="in" filter="fade">
                                          <p:cBhvr>
                                            <p:cTn id="14" dur="500"/>
                                            <p:tgtEl>
                                              <p:spTgt spid="18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par>
                              <p:cTn id="21" fill="hold">
                                <p:stCondLst>
                                  <p:cond delay="2000"/>
                                </p:stCondLst>
                                <p:childTnLst>
                                  <p:par>
                                    <p:cTn id="22" presetID="2" presetClass="entr" presetSubtype="2" fill="hold" grpId="0" nodeType="afterEffect" p14:presetBounceEnd="60000">
                                      <p:stCondLst>
                                        <p:cond delay="0"/>
                                      </p:stCondLst>
                                      <p:iterate type="lt">
                                        <p:tmPct val="40000"/>
                                      </p:iterate>
                                      <p:childTnLst>
                                        <p:set>
                                          <p:cBhvr>
                                            <p:cTn id="23" dur="1" fill="hold">
                                              <p:stCondLst>
                                                <p:cond delay="0"/>
                                              </p:stCondLst>
                                            </p:cTn>
                                            <p:tgtEl>
                                              <p:spTgt spid="187"/>
                                            </p:tgtEl>
                                            <p:attrNameLst>
                                              <p:attrName>style.visibility</p:attrName>
                                            </p:attrNameLst>
                                          </p:cBhvr>
                                          <p:to>
                                            <p:strVal val="visible"/>
                                          </p:to>
                                        </p:set>
                                        <p:anim calcmode="lin" valueType="num" p14:bounceEnd="60000">
                                          <p:cBhvr additive="base">
                                            <p:cTn id="24" dur="500" fill="hold"/>
                                            <p:tgtEl>
                                              <p:spTgt spid="187"/>
                                            </p:tgtEl>
                                            <p:attrNameLst>
                                              <p:attrName>ppt_x</p:attrName>
                                            </p:attrNameLst>
                                          </p:cBhvr>
                                          <p:tavLst>
                                            <p:tav tm="0">
                                              <p:val>
                                                <p:strVal val="1+#ppt_w/2"/>
                                              </p:val>
                                            </p:tav>
                                            <p:tav tm="100000">
                                              <p:val>
                                                <p:strVal val="#ppt_x"/>
                                              </p:val>
                                            </p:tav>
                                          </p:tavLst>
                                        </p:anim>
                                        <p:anim calcmode="lin" valueType="num" p14:bounceEnd="60000">
                                          <p:cBhvr additive="base">
                                            <p:cTn id="25" dur="500" fill="hold"/>
                                            <p:tgtEl>
                                              <p:spTgt spid="187"/>
                                            </p:tgtEl>
                                            <p:attrNameLst>
                                              <p:attrName>ppt_y</p:attrName>
                                            </p:attrNameLst>
                                          </p:cBhvr>
                                          <p:tavLst>
                                            <p:tav tm="0">
                                              <p:val>
                                                <p:strVal val="#ppt_y"/>
                                              </p:val>
                                            </p:tav>
                                            <p:tav tm="100000">
                                              <p:val>
                                                <p:strVal val="#ppt_y"/>
                                              </p:val>
                                            </p:tav>
                                          </p:tavLst>
                                        </p:anim>
                                      </p:childTnLst>
                                    </p:cTn>
                                  </p:par>
                                </p:childTnLst>
                              </p:cTn>
                            </p:par>
                            <p:par>
                              <p:cTn id="26" fill="hold">
                                <p:stCondLst>
                                  <p:cond delay="2599"/>
                                </p:stCondLst>
                                <p:childTnLst>
                                  <p:par>
                                    <p:cTn id="27" presetID="22" presetClass="entr" presetSubtype="8" fill="hold" grpId="0" nodeType="afterEffect">
                                      <p:stCondLst>
                                        <p:cond delay="0"/>
                                      </p:stCondLst>
                                      <p:childTnLst>
                                        <p:set>
                                          <p:cBhvr>
                                            <p:cTn id="28" dur="1" fill="hold">
                                              <p:stCondLst>
                                                <p:cond delay="0"/>
                                              </p:stCondLst>
                                            </p:cTn>
                                            <p:tgtEl>
                                              <p:spTgt spid="188"/>
                                            </p:tgtEl>
                                            <p:attrNameLst>
                                              <p:attrName>style.visibility</p:attrName>
                                            </p:attrNameLst>
                                          </p:cBhvr>
                                          <p:to>
                                            <p:strVal val="visible"/>
                                          </p:to>
                                        </p:set>
                                        <p:animEffect transition="in" filter="wipe(left)">
                                          <p:cBhvr>
                                            <p:cTn id="29" dur="1100"/>
                                            <p:tgtEl>
                                              <p:spTgt spid="188"/>
                                            </p:tgtEl>
                                          </p:cBhvr>
                                        </p:animEffect>
                                      </p:childTnLst>
                                    </p:cTn>
                                  </p:par>
                                </p:childTnLst>
                              </p:cTn>
                            </p:par>
                            <p:par>
                              <p:cTn id="30" fill="hold">
                                <p:stCondLst>
                                  <p:cond delay="4099"/>
                                </p:stCondLst>
                                <p:childTnLst>
                                  <p:par>
                                    <p:cTn id="31" presetID="22" presetClass="entr" presetSubtype="8" fill="hold" grpId="0" nodeType="afterEffect">
                                      <p:stCondLst>
                                        <p:cond delay="0"/>
                                      </p:stCondLst>
                                      <p:childTnLst>
                                        <p:set>
                                          <p:cBhvr>
                                            <p:cTn id="32" dur="1" fill="hold">
                                              <p:stCondLst>
                                                <p:cond delay="0"/>
                                              </p:stCondLst>
                                            </p:cTn>
                                            <p:tgtEl>
                                              <p:spTgt spid="189"/>
                                            </p:tgtEl>
                                            <p:attrNameLst>
                                              <p:attrName>style.visibility</p:attrName>
                                            </p:attrNameLst>
                                          </p:cBhvr>
                                          <p:to>
                                            <p:strVal val="visible"/>
                                          </p:to>
                                        </p:set>
                                        <p:animEffect transition="in" filter="wipe(left)">
                                          <p:cBhvr>
                                            <p:cTn id="33" dur="1100"/>
                                            <p:tgtEl>
                                              <p:spTgt spid="189"/>
                                            </p:tgtEl>
                                          </p:cBhvr>
                                        </p:animEffect>
                                      </p:childTnLst>
                                    </p:cTn>
                                  </p:par>
                                </p:childTnLst>
                              </p:cTn>
                            </p:par>
                            <p:par>
                              <p:cTn id="34" fill="hold">
                                <p:stCondLst>
                                  <p:cond delay="5599"/>
                                </p:stCondLst>
                                <p:childTnLst>
                                  <p:par>
                                    <p:cTn id="35" presetID="16" presetClass="entr" presetSubtype="37" fill="hold" grpId="0" nodeType="afterEffect">
                                      <p:stCondLst>
                                        <p:cond delay="0"/>
                                      </p:stCondLst>
                                      <p:childTnLst>
                                        <p:set>
                                          <p:cBhvr>
                                            <p:cTn id="36" dur="1" fill="hold">
                                              <p:stCondLst>
                                                <p:cond delay="0"/>
                                              </p:stCondLst>
                                            </p:cTn>
                                            <p:tgtEl>
                                              <p:spTgt spid="194"/>
                                            </p:tgtEl>
                                            <p:attrNameLst>
                                              <p:attrName>style.visibility</p:attrName>
                                            </p:attrNameLst>
                                          </p:cBhvr>
                                          <p:to>
                                            <p:strVal val="visible"/>
                                          </p:to>
                                        </p:set>
                                        <p:animEffect transition="in" filter="barn(outVertical)">
                                          <p:cBhvr>
                                            <p:cTn id="37" dur="500"/>
                                            <p:tgtEl>
                                              <p:spTgt spid="194"/>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93"/>
                                            </p:tgtEl>
                                            <p:attrNameLst>
                                              <p:attrName>style.visibility</p:attrName>
                                            </p:attrNameLst>
                                          </p:cBhvr>
                                          <p:to>
                                            <p:strVal val="visible"/>
                                          </p:to>
                                        </p:set>
                                        <p:animEffect transition="in" filter="barn(outVertical)">
                                          <p:cBhvr>
                                            <p:cTn id="40" dur="500"/>
                                            <p:tgtEl>
                                              <p:spTgt spid="193"/>
                                            </p:tgtEl>
                                          </p:cBhvr>
                                        </p:animEffect>
                                      </p:childTnLst>
                                    </p:cTn>
                                  </p:par>
                                </p:childTnLst>
                              </p:cTn>
                            </p:par>
                            <p:par>
                              <p:cTn id="41" fill="hold">
                                <p:stCondLst>
                                  <p:cond delay="6099"/>
                                </p:stCondLst>
                                <p:childTnLst>
                                  <p:par>
                                    <p:cTn id="42" presetID="22" presetClass="entr" presetSubtype="8" fill="hold" grpId="0" nodeType="after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wipe(left)">
                                          <p:cBhvr>
                                            <p:cTn id="44" dur="500"/>
                                            <p:tgtEl>
                                              <p:spTgt spid="19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Effect transition="in" filter="wipe(right)">
                                          <p:cBhvr>
                                            <p:cTn id="47"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1" animBg="1"/>
          <p:bldP spid="185" grpId="0" animBg="1"/>
          <p:bldP spid="187" grpId="0"/>
          <p:bldP spid="188" grpId="0"/>
          <p:bldP spid="189" grpId="0"/>
          <p:bldP spid="193" grpId="0" animBg="1"/>
          <p:bldP spid="194" grpId="0" animBg="1"/>
          <p:bldP spid="195" grpId="0"/>
          <p:bldP spid="19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with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p:cTn id="7" dur="500" fill="hold"/>
                                            <p:tgtEl>
                                              <p:spTgt spid="184"/>
                                            </p:tgtEl>
                                            <p:attrNameLst>
                                              <p:attrName>ppt_w</p:attrName>
                                            </p:attrNameLst>
                                          </p:cBhvr>
                                          <p:tavLst>
                                            <p:tav tm="0">
                                              <p:val>
                                                <p:strVal val="4*#ppt_w"/>
                                              </p:val>
                                            </p:tav>
                                            <p:tav tm="100000">
                                              <p:val>
                                                <p:strVal val="#ppt_w"/>
                                              </p:val>
                                            </p:tav>
                                          </p:tavLst>
                                        </p:anim>
                                        <p:anim calcmode="lin" valueType="num">
                                          <p:cBhvr>
                                            <p:cTn id="8" dur="500" fill="hold"/>
                                            <p:tgtEl>
                                              <p:spTgt spid="18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85"/>
                                            </p:tgtEl>
                                            <p:attrNameLst>
                                              <p:attrName>style.visibility</p:attrName>
                                            </p:attrNameLst>
                                          </p:cBhvr>
                                          <p:to>
                                            <p:strVal val="visible"/>
                                          </p:to>
                                        </p:set>
                                        <p:anim calcmode="lin" valueType="num">
                                          <p:cBhvr>
                                            <p:cTn id="12" dur="500" fill="hold"/>
                                            <p:tgtEl>
                                              <p:spTgt spid="185"/>
                                            </p:tgtEl>
                                            <p:attrNameLst>
                                              <p:attrName>ppt_w</p:attrName>
                                            </p:attrNameLst>
                                          </p:cBhvr>
                                          <p:tavLst>
                                            <p:tav tm="0">
                                              <p:val>
                                                <p:fltVal val="0"/>
                                              </p:val>
                                            </p:tav>
                                            <p:tav tm="100000">
                                              <p:val>
                                                <p:strVal val="#ppt_w"/>
                                              </p:val>
                                            </p:tav>
                                          </p:tavLst>
                                        </p:anim>
                                        <p:anim calcmode="lin" valueType="num">
                                          <p:cBhvr>
                                            <p:cTn id="13" dur="500" fill="hold"/>
                                            <p:tgtEl>
                                              <p:spTgt spid="185"/>
                                            </p:tgtEl>
                                            <p:attrNameLst>
                                              <p:attrName>ppt_h</p:attrName>
                                            </p:attrNameLst>
                                          </p:cBhvr>
                                          <p:tavLst>
                                            <p:tav tm="0">
                                              <p:val>
                                                <p:fltVal val="0"/>
                                              </p:val>
                                            </p:tav>
                                            <p:tav tm="100000">
                                              <p:val>
                                                <p:strVal val="#ppt_h"/>
                                              </p:val>
                                            </p:tav>
                                          </p:tavLst>
                                        </p:anim>
                                        <p:animEffect transition="in" filter="fade">
                                          <p:cBhvr>
                                            <p:cTn id="14" dur="500"/>
                                            <p:tgtEl>
                                              <p:spTgt spid="18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par>
                              <p:cTn id="21" fill="hold">
                                <p:stCondLst>
                                  <p:cond delay="2000"/>
                                </p:stCondLst>
                                <p:childTnLst>
                                  <p:par>
                                    <p:cTn id="22" presetID="2" presetClass="entr" presetSubtype="2" fill="hold" grpId="0" nodeType="afterEffect">
                                      <p:stCondLst>
                                        <p:cond delay="0"/>
                                      </p:stCondLst>
                                      <p:iterate type="lt">
                                        <p:tmPct val="40000"/>
                                      </p:iterate>
                                      <p:childTnLst>
                                        <p:set>
                                          <p:cBhvr>
                                            <p:cTn id="23" dur="1" fill="hold">
                                              <p:stCondLst>
                                                <p:cond delay="0"/>
                                              </p:stCondLst>
                                            </p:cTn>
                                            <p:tgtEl>
                                              <p:spTgt spid="187"/>
                                            </p:tgtEl>
                                            <p:attrNameLst>
                                              <p:attrName>style.visibility</p:attrName>
                                            </p:attrNameLst>
                                          </p:cBhvr>
                                          <p:to>
                                            <p:strVal val="visible"/>
                                          </p:to>
                                        </p:set>
                                        <p:anim calcmode="lin" valueType="num">
                                          <p:cBhvr additive="base">
                                            <p:cTn id="24" dur="500" fill="hold"/>
                                            <p:tgtEl>
                                              <p:spTgt spid="187"/>
                                            </p:tgtEl>
                                            <p:attrNameLst>
                                              <p:attrName>ppt_x</p:attrName>
                                            </p:attrNameLst>
                                          </p:cBhvr>
                                          <p:tavLst>
                                            <p:tav tm="0">
                                              <p:val>
                                                <p:strVal val="1+#ppt_w/2"/>
                                              </p:val>
                                            </p:tav>
                                            <p:tav tm="100000">
                                              <p:val>
                                                <p:strVal val="#ppt_x"/>
                                              </p:val>
                                            </p:tav>
                                          </p:tavLst>
                                        </p:anim>
                                        <p:anim calcmode="lin" valueType="num">
                                          <p:cBhvr additive="base">
                                            <p:cTn id="25" dur="500" fill="hold"/>
                                            <p:tgtEl>
                                              <p:spTgt spid="187"/>
                                            </p:tgtEl>
                                            <p:attrNameLst>
                                              <p:attrName>ppt_y</p:attrName>
                                            </p:attrNameLst>
                                          </p:cBhvr>
                                          <p:tavLst>
                                            <p:tav tm="0">
                                              <p:val>
                                                <p:strVal val="#ppt_y"/>
                                              </p:val>
                                            </p:tav>
                                            <p:tav tm="100000">
                                              <p:val>
                                                <p:strVal val="#ppt_y"/>
                                              </p:val>
                                            </p:tav>
                                          </p:tavLst>
                                        </p:anim>
                                      </p:childTnLst>
                                    </p:cTn>
                                  </p:par>
                                </p:childTnLst>
                              </p:cTn>
                            </p:par>
                            <p:par>
                              <p:cTn id="26" fill="hold">
                                <p:stCondLst>
                                  <p:cond delay="2599"/>
                                </p:stCondLst>
                                <p:childTnLst>
                                  <p:par>
                                    <p:cTn id="27" presetID="22" presetClass="entr" presetSubtype="8" fill="hold" grpId="0" nodeType="afterEffect">
                                      <p:stCondLst>
                                        <p:cond delay="0"/>
                                      </p:stCondLst>
                                      <p:childTnLst>
                                        <p:set>
                                          <p:cBhvr>
                                            <p:cTn id="28" dur="1" fill="hold">
                                              <p:stCondLst>
                                                <p:cond delay="0"/>
                                              </p:stCondLst>
                                            </p:cTn>
                                            <p:tgtEl>
                                              <p:spTgt spid="188"/>
                                            </p:tgtEl>
                                            <p:attrNameLst>
                                              <p:attrName>style.visibility</p:attrName>
                                            </p:attrNameLst>
                                          </p:cBhvr>
                                          <p:to>
                                            <p:strVal val="visible"/>
                                          </p:to>
                                        </p:set>
                                        <p:animEffect transition="in" filter="wipe(left)">
                                          <p:cBhvr>
                                            <p:cTn id="29" dur="1100"/>
                                            <p:tgtEl>
                                              <p:spTgt spid="188"/>
                                            </p:tgtEl>
                                          </p:cBhvr>
                                        </p:animEffect>
                                      </p:childTnLst>
                                    </p:cTn>
                                  </p:par>
                                </p:childTnLst>
                              </p:cTn>
                            </p:par>
                            <p:par>
                              <p:cTn id="30" fill="hold">
                                <p:stCondLst>
                                  <p:cond delay="4099"/>
                                </p:stCondLst>
                                <p:childTnLst>
                                  <p:par>
                                    <p:cTn id="31" presetID="22" presetClass="entr" presetSubtype="8" fill="hold" grpId="0" nodeType="afterEffect">
                                      <p:stCondLst>
                                        <p:cond delay="0"/>
                                      </p:stCondLst>
                                      <p:childTnLst>
                                        <p:set>
                                          <p:cBhvr>
                                            <p:cTn id="32" dur="1" fill="hold">
                                              <p:stCondLst>
                                                <p:cond delay="0"/>
                                              </p:stCondLst>
                                            </p:cTn>
                                            <p:tgtEl>
                                              <p:spTgt spid="189"/>
                                            </p:tgtEl>
                                            <p:attrNameLst>
                                              <p:attrName>style.visibility</p:attrName>
                                            </p:attrNameLst>
                                          </p:cBhvr>
                                          <p:to>
                                            <p:strVal val="visible"/>
                                          </p:to>
                                        </p:set>
                                        <p:animEffect transition="in" filter="wipe(left)">
                                          <p:cBhvr>
                                            <p:cTn id="33" dur="1100"/>
                                            <p:tgtEl>
                                              <p:spTgt spid="189"/>
                                            </p:tgtEl>
                                          </p:cBhvr>
                                        </p:animEffect>
                                      </p:childTnLst>
                                    </p:cTn>
                                  </p:par>
                                </p:childTnLst>
                              </p:cTn>
                            </p:par>
                            <p:par>
                              <p:cTn id="34" fill="hold">
                                <p:stCondLst>
                                  <p:cond delay="5599"/>
                                </p:stCondLst>
                                <p:childTnLst>
                                  <p:par>
                                    <p:cTn id="35" presetID="16" presetClass="entr" presetSubtype="37" fill="hold" grpId="0" nodeType="afterEffect">
                                      <p:stCondLst>
                                        <p:cond delay="0"/>
                                      </p:stCondLst>
                                      <p:childTnLst>
                                        <p:set>
                                          <p:cBhvr>
                                            <p:cTn id="36" dur="1" fill="hold">
                                              <p:stCondLst>
                                                <p:cond delay="0"/>
                                              </p:stCondLst>
                                            </p:cTn>
                                            <p:tgtEl>
                                              <p:spTgt spid="194"/>
                                            </p:tgtEl>
                                            <p:attrNameLst>
                                              <p:attrName>style.visibility</p:attrName>
                                            </p:attrNameLst>
                                          </p:cBhvr>
                                          <p:to>
                                            <p:strVal val="visible"/>
                                          </p:to>
                                        </p:set>
                                        <p:animEffect transition="in" filter="barn(outVertical)">
                                          <p:cBhvr>
                                            <p:cTn id="37" dur="500"/>
                                            <p:tgtEl>
                                              <p:spTgt spid="194"/>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93"/>
                                            </p:tgtEl>
                                            <p:attrNameLst>
                                              <p:attrName>style.visibility</p:attrName>
                                            </p:attrNameLst>
                                          </p:cBhvr>
                                          <p:to>
                                            <p:strVal val="visible"/>
                                          </p:to>
                                        </p:set>
                                        <p:animEffect transition="in" filter="barn(outVertical)">
                                          <p:cBhvr>
                                            <p:cTn id="40" dur="500"/>
                                            <p:tgtEl>
                                              <p:spTgt spid="193"/>
                                            </p:tgtEl>
                                          </p:cBhvr>
                                        </p:animEffect>
                                      </p:childTnLst>
                                    </p:cTn>
                                  </p:par>
                                </p:childTnLst>
                              </p:cTn>
                            </p:par>
                            <p:par>
                              <p:cTn id="41" fill="hold">
                                <p:stCondLst>
                                  <p:cond delay="6099"/>
                                </p:stCondLst>
                                <p:childTnLst>
                                  <p:par>
                                    <p:cTn id="42" presetID="22" presetClass="entr" presetSubtype="8" fill="hold" grpId="0" nodeType="after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wipe(left)">
                                          <p:cBhvr>
                                            <p:cTn id="44" dur="500"/>
                                            <p:tgtEl>
                                              <p:spTgt spid="19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Effect transition="in" filter="wipe(right)">
                                          <p:cBhvr>
                                            <p:cTn id="47"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1" animBg="1"/>
          <p:bldP spid="185" grpId="0" animBg="1"/>
          <p:bldP spid="187" grpId="0"/>
          <p:bldP spid="188" grpId="0"/>
          <p:bldP spid="189" grpId="0"/>
          <p:bldP spid="193" grpId="0" animBg="1"/>
          <p:bldP spid="194" grpId="0" animBg="1"/>
          <p:bldP spid="195" grpId="0"/>
          <p:bldP spid="19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9"/>
          <p:cNvSpPr txBox="1"/>
          <p:nvPr/>
        </p:nvSpPr>
        <p:spPr>
          <a:xfrm>
            <a:off x="605277" y="195486"/>
            <a:ext cx="4413965" cy="415498"/>
          </a:xfrm>
          <a:prstGeom prst="rect">
            <a:avLst/>
          </a:prstGeom>
          <a:noFill/>
        </p:spPr>
        <p:txBody>
          <a:bodyPr wrap="none">
            <a:spAutoFit/>
          </a:bodyPr>
          <a:lstStyle/>
          <a:p>
            <a:pPr>
              <a:defRPr/>
            </a:pPr>
            <a:r>
              <a:rPr lang="zh-CN" altLang="en-US" sz="2100" b="1" dirty="0">
                <a:solidFill>
                  <a:schemeClr val="accent2"/>
                </a:solidFill>
                <a:latin typeface="微软雅黑" panose="020B0503020204020204" pitchFamily="34" charset="-122"/>
                <a:ea typeface="微软雅黑" panose="020B0503020204020204" pitchFamily="34" charset="-122"/>
              </a:rPr>
              <a:t>解决问题能力 </a:t>
            </a:r>
            <a:r>
              <a:rPr lang="en-US" altLang="zh-CN" sz="2100" b="1" dirty="0">
                <a:solidFill>
                  <a:schemeClr val="accent2"/>
                </a:solidFill>
                <a:latin typeface="微软雅黑" panose="020B0503020204020204" pitchFamily="34" charset="-122"/>
                <a:ea typeface="微软雅黑" panose="020B0503020204020204" pitchFamily="34" charset="-122"/>
              </a:rPr>
              <a:t>Solve The Problem</a:t>
            </a:r>
            <a:endParaRPr lang="zh-CN" altLang="en-US" sz="2100" b="1" dirty="0">
              <a:solidFill>
                <a:schemeClr val="accent2"/>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2836345" y="1418121"/>
            <a:ext cx="3600450" cy="2168525"/>
            <a:chOff x="2843213" y="1635125"/>
            <a:chExt cx="3600450" cy="2168525"/>
          </a:xfrm>
        </p:grpSpPr>
        <p:sp>
          <p:nvSpPr>
            <p:cNvPr id="9" name="Freeform 5"/>
            <p:cNvSpPr/>
            <p:nvPr/>
          </p:nvSpPr>
          <p:spPr bwMode="auto">
            <a:xfrm>
              <a:off x="3168651" y="3489325"/>
              <a:ext cx="509588" cy="225425"/>
            </a:xfrm>
            <a:custGeom>
              <a:avLst/>
              <a:gdLst>
                <a:gd name="T0" fmla="*/ 768 w 2570"/>
                <a:gd name="T1" fmla="*/ 775 h 1137"/>
                <a:gd name="T2" fmla="*/ 668 w 2570"/>
                <a:gd name="T3" fmla="*/ 787 h 1137"/>
                <a:gd name="T4" fmla="*/ 567 w 2570"/>
                <a:gd name="T5" fmla="*/ 799 h 1137"/>
                <a:gd name="T6" fmla="*/ 465 w 2570"/>
                <a:gd name="T7" fmla="*/ 807 h 1137"/>
                <a:gd name="T8" fmla="*/ 362 w 2570"/>
                <a:gd name="T9" fmla="*/ 812 h 1137"/>
                <a:gd name="T10" fmla="*/ 259 w 2570"/>
                <a:gd name="T11" fmla="*/ 815 h 1137"/>
                <a:gd name="T12" fmla="*/ 156 w 2570"/>
                <a:gd name="T13" fmla="*/ 815 h 1137"/>
                <a:gd name="T14" fmla="*/ 52 w 2570"/>
                <a:gd name="T15" fmla="*/ 810 h 1137"/>
                <a:gd name="T16" fmla="*/ 50 w 2570"/>
                <a:gd name="T17" fmla="*/ 831 h 1137"/>
                <a:gd name="T18" fmla="*/ 152 w 2570"/>
                <a:gd name="T19" fmla="*/ 877 h 1137"/>
                <a:gd name="T20" fmla="*/ 257 w 2570"/>
                <a:gd name="T21" fmla="*/ 921 h 1137"/>
                <a:gd name="T22" fmla="*/ 362 w 2570"/>
                <a:gd name="T23" fmla="*/ 964 h 1137"/>
                <a:gd name="T24" fmla="*/ 469 w 2570"/>
                <a:gd name="T25" fmla="*/ 1005 h 1137"/>
                <a:gd name="T26" fmla="*/ 579 w 2570"/>
                <a:gd name="T27" fmla="*/ 1045 h 1137"/>
                <a:gd name="T28" fmla="*/ 689 w 2570"/>
                <a:gd name="T29" fmla="*/ 1082 h 1137"/>
                <a:gd name="T30" fmla="*/ 801 w 2570"/>
                <a:gd name="T31" fmla="*/ 1119 h 1137"/>
                <a:gd name="T32" fmla="*/ 920 w 2570"/>
                <a:gd name="T33" fmla="*/ 1115 h 1137"/>
                <a:gd name="T34" fmla="*/ 1047 w 2570"/>
                <a:gd name="T35" fmla="*/ 1070 h 1137"/>
                <a:gd name="T36" fmla="*/ 1172 w 2570"/>
                <a:gd name="T37" fmla="*/ 1021 h 1137"/>
                <a:gd name="T38" fmla="*/ 1294 w 2570"/>
                <a:gd name="T39" fmla="*/ 969 h 1137"/>
                <a:gd name="T40" fmla="*/ 1416 w 2570"/>
                <a:gd name="T41" fmla="*/ 913 h 1137"/>
                <a:gd name="T42" fmla="*/ 1535 w 2570"/>
                <a:gd name="T43" fmla="*/ 854 h 1137"/>
                <a:gd name="T44" fmla="*/ 1652 w 2570"/>
                <a:gd name="T45" fmla="*/ 792 h 1137"/>
                <a:gd name="T46" fmla="*/ 1765 w 2570"/>
                <a:gd name="T47" fmla="*/ 726 h 1137"/>
                <a:gd name="T48" fmla="*/ 1875 w 2570"/>
                <a:gd name="T49" fmla="*/ 656 h 1137"/>
                <a:gd name="T50" fmla="*/ 1982 w 2570"/>
                <a:gd name="T51" fmla="*/ 582 h 1137"/>
                <a:gd name="T52" fmla="*/ 2085 w 2570"/>
                <a:gd name="T53" fmla="*/ 505 h 1137"/>
                <a:gd name="T54" fmla="*/ 2185 w 2570"/>
                <a:gd name="T55" fmla="*/ 422 h 1137"/>
                <a:gd name="T56" fmla="*/ 2279 w 2570"/>
                <a:gd name="T57" fmla="*/ 337 h 1137"/>
                <a:gd name="T58" fmla="*/ 2368 w 2570"/>
                <a:gd name="T59" fmla="*/ 247 h 1137"/>
                <a:gd name="T60" fmla="*/ 2453 w 2570"/>
                <a:gd name="T61" fmla="*/ 151 h 1137"/>
                <a:gd name="T62" fmla="*/ 2533 w 2570"/>
                <a:gd name="T63" fmla="*/ 51 h 1137"/>
                <a:gd name="T64" fmla="*/ 2523 w 2570"/>
                <a:gd name="T65" fmla="*/ 37 h 1137"/>
                <a:gd name="T66" fmla="*/ 2424 w 2570"/>
                <a:gd name="T67" fmla="*/ 107 h 1137"/>
                <a:gd name="T68" fmla="*/ 2324 w 2570"/>
                <a:gd name="T69" fmla="*/ 175 h 1137"/>
                <a:gd name="T70" fmla="*/ 2222 w 2570"/>
                <a:gd name="T71" fmla="*/ 241 h 1137"/>
                <a:gd name="T72" fmla="*/ 2119 w 2570"/>
                <a:gd name="T73" fmla="*/ 302 h 1137"/>
                <a:gd name="T74" fmla="*/ 2012 w 2570"/>
                <a:gd name="T75" fmla="*/ 361 h 1137"/>
                <a:gd name="T76" fmla="*/ 1906 w 2570"/>
                <a:gd name="T77" fmla="*/ 417 h 1137"/>
                <a:gd name="T78" fmla="*/ 1796 w 2570"/>
                <a:gd name="T79" fmla="*/ 469 h 1137"/>
                <a:gd name="T80" fmla="*/ 1686 w 2570"/>
                <a:gd name="T81" fmla="*/ 518 h 1137"/>
                <a:gd name="T82" fmla="*/ 1573 w 2570"/>
                <a:gd name="T83" fmla="*/ 563 h 1137"/>
                <a:gd name="T84" fmla="*/ 1460 w 2570"/>
                <a:gd name="T85" fmla="*/ 605 h 1137"/>
                <a:gd name="T86" fmla="*/ 1345 w 2570"/>
                <a:gd name="T87" fmla="*/ 642 h 1137"/>
                <a:gd name="T88" fmla="*/ 1230 w 2570"/>
                <a:gd name="T89" fmla="*/ 677 h 1137"/>
                <a:gd name="T90" fmla="*/ 1113 w 2570"/>
                <a:gd name="T91" fmla="*/ 708 h 1137"/>
                <a:gd name="T92" fmla="*/ 995 w 2570"/>
                <a:gd name="T93" fmla="*/ 734 h 1137"/>
                <a:gd name="T94" fmla="*/ 876 w 2570"/>
                <a:gd name="T95" fmla="*/ 757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70" h="1137">
                  <a:moveTo>
                    <a:pt x="817" y="767"/>
                  </a:moveTo>
                  <a:lnTo>
                    <a:pt x="768" y="775"/>
                  </a:lnTo>
                  <a:lnTo>
                    <a:pt x="718" y="782"/>
                  </a:lnTo>
                  <a:lnTo>
                    <a:pt x="668" y="787"/>
                  </a:lnTo>
                  <a:lnTo>
                    <a:pt x="619" y="793"/>
                  </a:lnTo>
                  <a:lnTo>
                    <a:pt x="567" y="799"/>
                  </a:lnTo>
                  <a:lnTo>
                    <a:pt x="516" y="803"/>
                  </a:lnTo>
                  <a:lnTo>
                    <a:pt x="465" y="807"/>
                  </a:lnTo>
                  <a:lnTo>
                    <a:pt x="414" y="810"/>
                  </a:lnTo>
                  <a:lnTo>
                    <a:pt x="362" y="812"/>
                  </a:lnTo>
                  <a:lnTo>
                    <a:pt x="311" y="814"/>
                  </a:lnTo>
                  <a:lnTo>
                    <a:pt x="259" y="815"/>
                  </a:lnTo>
                  <a:lnTo>
                    <a:pt x="207" y="815"/>
                  </a:lnTo>
                  <a:lnTo>
                    <a:pt x="156" y="815"/>
                  </a:lnTo>
                  <a:lnTo>
                    <a:pt x="104" y="812"/>
                  </a:lnTo>
                  <a:lnTo>
                    <a:pt x="52" y="810"/>
                  </a:lnTo>
                  <a:lnTo>
                    <a:pt x="0" y="807"/>
                  </a:lnTo>
                  <a:lnTo>
                    <a:pt x="50" y="831"/>
                  </a:lnTo>
                  <a:lnTo>
                    <a:pt x="101" y="854"/>
                  </a:lnTo>
                  <a:lnTo>
                    <a:pt x="152" y="877"/>
                  </a:lnTo>
                  <a:lnTo>
                    <a:pt x="205" y="900"/>
                  </a:lnTo>
                  <a:lnTo>
                    <a:pt x="257" y="921"/>
                  </a:lnTo>
                  <a:lnTo>
                    <a:pt x="309" y="943"/>
                  </a:lnTo>
                  <a:lnTo>
                    <a:pt x="362" y="964"/>
                  </a:lnTo>
                  <a:lnTo>
                    <a:pt x="416" y="985"/>
                  </a:lnTo>
                  <a:lnTo>
                    <a:pt x="469" y="1005"/>
                  </a:lnTo>
                  <a:lnTo>
                    <a:pt x="523" y="1026"/>
                  </a:lnTo>
                  <a:lnTo>
                    <a:pt x="579" y="1045"/>
                  </a:lnTo>
                  <a:lnTo>
                    <a:pt x="633" y="1064"/>
                  </a:lnTo>
                  <a:lnTo>
                    <a:pt x="689" y="1082"/>
                  </a:lnTo>
                  <a:lnTo>
                    <a:pt x="744" y="1102"/>
                  </a:lnTo>
                  <a:lnTo>
                    <a:pt x="801" y="1119"/>
                  </a:lnTo>
                  <a:lnTo>
                    <a:pt x="857" y="1137"/>
                  </a:lnTo>
                  <a:lnTo>
                    <a:pt x="920" y="1115"/>
                  </a:lnTo>
                  <a:lnTo>
                    <a:pt x="984" y="1093"/>
                  </a:lnTo>
                  <a:lnTo>
                    <a:pt x="1047" y="1070"/>
                  </a:lnTo>
                  <a:lnTo>
                    <a:pt x="1110" y="1046"/>
                  </a:lnTo>
                  <a:lnTo>
                    <a:pt x="1172" y="1021"/>
                  </a:lnTo>
                  <a:lnTo>
                    <a:pt x="1233" y="995"/>
                  </a:lnTo>
                  <a:lnTo>
                    <a:pt x="1294" y="969"/>
                  </a:lnTo>
                  <a:lnTo>
                    <a:pt x="1356" y="942"/>
                  </a:lnTo>
                  <a:lnTo>
                    <a:pt x="1416" y="913"/>
                  </a:lnTo>
                  <a:lnTo>
                    <a:pt x="1476" y="885"/>
                  </a:lnTo>
                  <a:lnTo>
                    <a:pt x="1535" y="854"/>
                  </a:lnTo>
                  <a:lnTo>
                    <a:pt x="1594" y="824"/>
                  </a:lnTo>
                  <a:lnTo>
                    <a:pt x="1652" y="792"/>
                  </a:lnTo>
                  <a:lnTo>
                    <a:pt x="1708" y="759"/>
                  </a:lnTo>
                  <a:lnTo>
                    <a:pt x="1765" y="726"/>
                  </a:lnTo>
                  <a:lnTo>
                    <a:pt x="1821" y="692"/>
                  </a:lnTo>
                  <a:lnTo>
                    <a:pt x="1875" y="656"/>
                  </a:lnTo>
                  <a:lnTo>
                    <a:pt x="1929" y="620"/>
                  </a:lnTo>
                  <a:lnTo>
                    <a:pt x="1982" y="582"/>
                  </a:lnTo>
                  <a:lnTo>
                    <a:pt x="2034" y="544"/>
                  </a:lnTo>
                  <a:lnTo>
                    <a:pt x="2085" y="505"/>
                  </a:lnTo>
                  <a:lnTo>
                    <a:pt x="2135" y="464"/>
                  </a:lnTo>
                  <a:lnTo>
                    <a:pt x="2185" y="422"/>
                  </a:lnTo>
                  <a:lnTo>
                    <a:pt x="2232" y="380"/>
                  </a:lnTo>
                  <a:lnTo>
                    <a:pt x="2279" y="337"/>
                  </a:lnTo>
                  <a:lnTo>
                    <a:pt x="2324" y="292"/>
                  </a:lnTo>
                  <a:lnTo>
                    <a:pt x="2368" y="247"/>
                  </a:lnTo>
                  <a:lnTo>
                    <a:pt x="2411" y="199"/>
                  </a:lnTo>
                  <a:lnTo>
                    <a:pt x="2453" y="151"/>
                  </a:lnTo>
                  <a:lnTo>
                    <a:pt x="2494" y="102"/>
                  </a:lnTo>
                  <a:lnTo>
                    <a:pt x="2533" y="51"/>
                  </a:lnTo>
                  <a:lnTo>
                    <a:pt x="2570" y="0"/>
                  </a:lnTo>
                  <a:lnTo>
                    <a:pt x="2523" y="37"/>
                  </a:lnTo>
                  <a:lnTo>
                    <a:pt x="2474" y="73"/>
                  </a:lnTo>
                  <a:lnTo>
                    <a:pt x="2424" y="107"/>
                  </a:lnTo>
                  <a:lnTo>
                    <a:pt x="2374" y="142"/>
                  </a:lnTo>
                  <a:lnTo>
                    <a:pt x="2324" y="175"/>
                  </a:lnTo>
                  <a:lnTo>
                    <a:pt x="2273" y="208"/>
                  </a:lnTo>
                  <a:lnTo>
                    <a:pt x="2222" y="241"/>
                  </a:lnTo>
                  <a:lnTo>
                    <a:pt x="2171" y="271"/>
                  </a:lnTo>
                  <a:lnTo>
                    <a:pt x="2119" y="302"/>
                  </a:lnTo>
                  <a:lnTo>
                    <a:pt x="2066" y="332"/>
                  </a:lnTo>
                  <a:lnTo>
                    <a:pt x="2012" y="361"/>
                  </a:lnTo>
                  <a:lnTo>
                    <a:pt x="1959" y="389"/>
                  </a:lnTo>
                  <a:lnTo>
                    <a:pt x="1906" y="417"/>
                  </a:lnTo>
                  <a:lnTo>
                    <a:pt x="1851" y="443"/>
                  </a:lnTo>
                  <a:lnTo>
                    <a:pt x="1796" y="469"/>
                  </a:lnTo>
                  <a:lnTo>
                    <a:pt x="1741" y="494"/>
                  </a:lnTo>
                  <a:lnTo>
                    <a:pt x="1686" y="518"/>
                  </a:lnTo>
                  <a:lnTo>
                    <a:pt x="1630" y="540"/>
                  </a:lnTo>
                  <a:lnTo>
                    <a:pt x="1573" y="563"/>
                  </a:lnTo>
                  <a:lnTo>
                    <a:pt x="1517" y="584"/>
                  </a:lnTo>
                  <a:lnTo>
                    <a:pt x="1460" y="605"/>
                  </a:lnTo>
                  <a:lnTo>
                    <a:pt x="1403" y="624"/>
                  </a:lnTo>
                  <a:lnTo>
                    <a:pt x="1345" y="642"/>
                  </a:lnTo>
                  <a:lnTo>
                    <a:pt x="1288" y="660"/>
                  </a:lnTo>
                  <a:lnTo>
                    <a:pt x="1230" y="677"/>
                  </a:lnTo>
                  <a:lnTo>
                    <a:pt x="1172" y="693"/>
                  </a:lnTo>
                  <a:lnTo>
                    <a:pt x="1113" y="708"/>
                  </a:lnTo>
                  <a:lnTo>
                    <a:pt x="1054" y="722"/>
                  </a:lnTo>
                  <a:lnTo>
                    <a:pt x="995" y="734"/>
                  </a:lnTo>
                  <a:lnTo>
                    <a:pt x="936" y="747"/>
                  </a:lnTo>
                  <a:lnTo>
                    <a:pt x="876" y="757"/>
                  </a:lnTo>
                  <a:lnTo>
                    <a:pt x="817" y="76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5008563" y="2562225"/>
              <a:ext cx="523875" cy="136525"/>
            </a:xfrm>
            <a:custGeom>
              <a:avLst/>
              <a:gdLst>
                <a:gd name="T0" fmla="*/ 1971 w 2639"/>
                <a:gd name="T1" fmla="*/ 172 h 690"/>
                <a:gd name="T2" fmla="*/ 1860 w 2639"/>
                <a:gd name="T3" fmla="*/ 134 h 690"/>
                <a:gd name="T4" fmla="*/ 1749 w 2639"/>
                <a:gd name="T5" fmla="*/ 101 h 690"/>
                <a:gd name="T6" fmla="*/ 1636 w 2639"/>
                <a:gd name="T7" fmla="*/ 73 h 690"/>
                <a:gd name="T8" fmla="*/ 1522 w 2639"/>
                <a:gd name="T9" fmla="*/ 50 h 690"/>
                <a:gd name="T10" fmla="*/ 1407 w 2639"/>
                <a:gd name="T11" fmla="*/ 32 h 690"/>
                <a:gd name="T12" fmla="*/ 1292 w 2639"/>
                <a:gd name="T13" fmla="*/ 19 h 690"/>
                <a:gd name="T14" fmla="*/ 1176 w 2639"/>
                <a:gd name="T15" fmla="*/ 9 h 690"/>
                <a:gd name="T16" fmla="*/ 1053 w 2639"/>
                <a:gd name="T17" fmla="*/ 3 h 690"/>
                <a:gd name="T18" fmla="*/ 924 w 2639"/>
                <a:gd name="T19" fmla="*/ 0 h 690"/>
                <a:gd name="T20" fmla="*/ 796 w 2639"/>
                <a:gd name="T21" fmla="*/ 3 h 690"/>
                <a:gd name="T22" fmla="*/ 668 w 2639"/>
                <a:gd name="T23" fmla="*/ 7 h 690"/>
                <a:gd name="T24" fmla="*/ 540 w 2639"/>
                <a:gd name="T25" fmla="*/ 15 h 690"/>
                <a:gd name="T26" fmla="*/ 412 w 2639"/>
                <a:gd name="T27" fmla="*/ 25 h 690"/>
                <a:gd name="T28" fmla="*/ 283 w 2639"/>
                <a:gd name="T29" fmla="*/ 39 h 690"/>
                <a:gd name="T30" fmla="*/ 156 w 2639"/>
                <a:gd name="T31" fmla="*/ 53 h 690"/>
                <a:gd name="T32" fmla="*/ 68 w 2639"/>
                <a:gd name="T33" fmla="*/ 79 h 690"/>
                <a:gd name="T34" fmla="*/ 21 w 2639"/>
                <a:gd name="T35" fmla="*/ 117 h 690"/>
                <a:gd name="T36" fmla="*/ 79 w 2639"/>
                <a:gd name="T37" fmla="*/ 123 h 690"/>
                <a:gd name="T38" fmla="*/ 241 w 2639"/>
                <a:gd name="T39" fmla="*/ 100 h 690"/>
                <a:gd name="T40" fmla="*/ 407 w 2639"/>
                <a:gd name="T41" fmla="*/ 85 h 690"/>
                <a:gd name="T42" fmla="*/ 574 w 2639"/>
                <a:gd name="T43" fmla="*/ 79 h 690"/>
                <a:gd name="T44" fmla="*/ 740 w 2639"/>
                <a:gd name="T45" fmla="*/ 80 h 690"/>
                <a:gd name="T46" fmla="*/ 908 w 2639"/>
                <a:gd name="T47" fmla="*/ 89 h 690"/>
                <a:gd name="T48" fmla="*/ 1075 w 2639"/>
                <a:gd name="T49" fmla="*/ 107 h 690"/>
                <a:gd name="T50" fmla="*/ 1240 w 2639"/>
                <a:gd name="T51" fmla="*/ 133 h 690"/>
                <a:gd name="T52" fmla="*/ 1403 w 2639"/>
                <a:gd name="T53" fmla="*/ 167 h 690"/>
                <a:gd name="T54" fmla="*/ 1564 w 2639"/>
                <a:gd name="T55" fmla="*/ 209 h 690"/>
                <a:gd name="T56" fmla="*/ 1719 w 2639"/>
                <a:gd name="T57" fmla="*/ 260 h 690"/>
                <a:gd name="T58" fmla="*/ 1871 w 2639"/>
                <a:gd name="T59" fmla="*/ 319 h 690"/>
                <a:gd name="T60" fmla="*/ 2017 w 2639"/>
                <a:gd name="T61" fmla="*/ 387 h 690"/>
                <a:gd name="T62" fmla="*/ 2158 w 2639"/>
                <a:gd name="T63" fmla="*/ 463 h 690"/>
                <a:gd name="T64" fmla="*/ 2291 w 2639"/>
                <a:gd name="T65" fmla="*/ 547 h 690"/>
                <a:gd name="T66" fmla="*/ 2416 w 2639"/>
                <a:gd name="T67" fmla="*/ 640 h 690"/>
                <a:gd name="T68" fmla="*/ 2517 w 2639"/>
                <a:gd name="T69" fmla="*/ 651 h 690"/>
                <a:gd name="T70" fmla="*/ 2599 w 2639"/>
                <a:gd name="T71" fmla="*/ 577 h 690"/>
                <a:gd name="T72" fmla="*/ 2628 w 2639"/>
                <a:gd name="T73" fmla="*/ 523 h 690"/>
                <a:gd name="T74" fmla="*/ 2604 w 2639"/>
                <a:gd name="T75" fmla="*/ 491 h 690"/>
                <a:gd name="T76" fmla="*/ 2573 w 2639"/>
                <a:gd name="T77" fmla="*/ 462 h 690"/>
                <a:gd name="T78" fmla="*/ 2539 w 2639"/>
                <a:gd name="T79" fmla="*/ 434 h 690"/>
                <a:gd name="T80" fmla="*/ 2501 w 2639"/>
                <a:gd name="T81" fmla="*/ 408 h 690"/>
                <a:gd name="T82" fmla="*/ 2462 w 2639"/>
                <a:gd name="T83" fmla="*/ 381 h 690"/>
                <a:gd name="T84" fmla="*/ 2397 w 2639"/>
                <a:gd name="T85" fmla="*/ 346 h 690"/>
                <a:gd name="T86" fmla="*/ 2308 w 2639"/>
                <a:gd name="T87" fmla="*/ 304 h 690"/>
                <a:gd name="T88" fmla="*/ 2218 w 2639"/>
                <a:gd name="T89" fmla="*/ 267 h 690"/>
                <a:gd name="T90" fmla="*/ 2093 w 2639"/>
                <a:gd name="T91" fmla="*/ 219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39" h="690">
                  <a:moveTo>
                    <a:pt x="2025" y="193"/>
                  </a:moveTo>
                  <a:lnTo>
                    <a:pt x="1971" y="172"/>
                  </a:lnTo>
                  <a:lnTo>
                    <a:pt x="1915" y="152"/>
                  </a:lnTo>
                  <a:lnTo>
                    <a:pt x="1860" y="134"/>
                  </a:lnTo>
                  <a:lnTo>
                    <a:pt x="1804" y="117"/>
                  </a:lnTo>
                  <a:lnTo>
                    <a:pt x="1749" y="101"/>
                  </a:lnTo>
                  <a:lnTo>
                    <a:pt x="1692" y="87"/>
                  </a:lnTo>
                  <a:lnTo>
                    <a:pt x="1636" y="73"/>
                  </a:lnTo>
                  <a:lnTo>
                    <a:pt x="1580" y="62"/>
                  </a:lnTo>
                  <a:lnTo>
                    <a:pt x="1522" y="50"/>
                  </a:lnTo>
                  <a:lnTo>
                    <a:pt x="1465" y="41"/>
                  </a:lnTo>
                  <a:lnTo>
                    <a:pt x="1407" y="32"/>
                  </a:lnTo>
                  <a:lnTo>
                    <a:pt x="1349" y="25"/>
                  </a:lnTo>
                  <a:lnTo>
                    <a:pt x="1292" y="19"/>
                  </a:lnTo>
                  <a:lnTo>
                    <a:pt x="1234" y="13"/>
                  </a:lnTo>
                  <a:lnTo>
                    <a:pt x="1176" y="9"/>
                  </a:lnTo>
                  <a:lnTo>
                    <a:pt x="1117" y="6"/>
                  </a:lnTo>
                  <a:lnTo>
                    <a:pt x="1053" y="3"/>
                  </a:lnTo>
                  <a:lnTo>
                    <a:pt x="989" y="2"/>
                  </a:lnTo>
                  <a:lnTo>
                    <a:pt x="924" y="0"/>
                  </a:lnTo>
                  <a:lnTo>
                    <a:pt x="861" y="2"/>
                  </a:lnTo>
                  <a:lnTo>
                    <a:pt x="796" y="3"/>
                  </a:lnTo>
                  <a:lnTo>
                    <a:pt x="732" y="5"/>
                  </a:lnTo>
                  <a:lnTo>
                    <a:pt x="668" y="7"/>
                  </a:lnTo>
                  <a:lnTo>
                    <a:pt x="604" y="11"/>
                  </a:lnTo>
                  <a:lnTo>
                    <a:pt x="540" y="15"/>
                  </a:lnTo>
                  <a:lnTo>
                    <a:pt x="476" y="21"/>
                  </a:lnTo>
                  <a:lnTo>
                    <a:pt x="412" y="25"/>
                  </a:lnTo>
                  <a:lnTo>
                    <a:pt x="348" y="32"/>
                  </a:lnTo>
                  <a:lnTo>
                    <a:pt x="283" y="39"/>
                  </a:lnTo>
                  <a:lnTo>
                    <a:pt x="220" y="46"/>
                  </a:lnTo>
                  <a:lnTo>
                    <a:pt x="156" y="53"/>
                  </a:lnTo>
                  <a:lnTo>
                    <a:pt x="92" y="61"/>
                  </a:lnTo>
                  <a:lnTo>
                    <a:pt x="68" y="79"/>
                  </a:lnTo>
                  <a:lnTo>
                    <a:pt x="44" y="97"/>
                  </a:lnTo>
                  <a:lnTo>
                    <a:pt x="21" y="117"/>
                  </a:lnTo>
                  <a:lnTo>
                    <a:pt x="0" y="137"/>
                  </a:lnTo>
                  <a:lnTo>
                    <a:pt x="79" y="123"/>
                  </a:lnTo>
                  <a:lnTo>
                    <a:pt x="161" y="110"/>
                  </a:lnTo>
                  <a:lnTo>
                    <a:pt x="241" y="100"/>
                  </a:lnTo>
                  <a:lnTo>
                    <a:pt x="324" y="91"/>
                  </a:lnTo>
                  <a:lnTo>
                    <a:pt x="407" y="85"/>
                  </a:lnTo>
                  <a:lnTo>
                    <a:pt x="490" y="81"/>
                  </a:lnTo>
                  <a:lnTo>
                    <a:pt x="574" y="79"/>
                  </a:lnTo>
                  <a:lnTo>
                    <a:pt x="656" y="79"/>
                  </a:lnTo>
                  <a:lnTo>
                    <a:pt x="740" y="80"/>
                  </a:lnTo>
                  <a:lnTo>
                    <a:pt x="824" y="83"/>
                  </a:lnTo>
                  <a:lnTo>
                    <a:pt x="908" y="89"/>
                  </a:lnTo>
                  <a:lnTo>
                    <a:pt x="992" y="97"/>
                  </a:lnTo>
                  <a:lnTo>
                    <a:pt x="1075" y="107"/>
                  </a:lnTo>
                  <a:lnTo>
                    <a:pt x="1158" y="119"/>
                  </a:lnTo>
                  <a:lnTo>
                    <a:pt x="1240" y="133"/>
                  </a:lnTo>
                  <a:lnTo>
                    <a:pt x="1322" y="149"/>
                  </a:lnTo>
                  <a:lnTo>
                    <a:pt x="1403" y="167"/>
                  </a:lnTo>
                  <a:lnTo>
                    <a:pt x="1483" y="188"/>
                  </a:lnTo>
                  <a:lnTo>
                    <a:pt x="1564" y="209"/>
                  </a:lnTo>
                  <a:lnTo>
                    <a:pt x="1642" y="234"/>
                  </a:lnTo>
                  <a:lnTo>
                    <a:pt x="1719" y="260"/>
                  </a:lnTo>
                  <a:lnTo>
                    <a:pt x="1796" y="288"/>
                  </a:lnTo>
                  <a:lnTo>
                    <a:pt x="1871" y="319"/>
                  </a:lnTo>
                  <a:lnTo>
                    <a:pt x="1945" y="352"/>
                  </a:lnTo>
                  <a:lnTo>
                    <a:pt x="2017" y="387"/>
                  </a:lnTo>
                  <a:lnTo>
                    <a:pt x="2089" y="423"/>
                  </a:lnTo>
                  <a:lnTo>
                    <a:pt x="2158" y="463"/>
                  </a:lnTo>
                  <a:lnTo>
                    <a:pt x="2225" y="504"/>
                  </a:lnTo>
                  <a:lnTo>
                    <a:pt x="2291" y="547"/>
                  </a:lnTo>
                  <a:lnTo>
                    <a:pt x="2354" y="592"/>
                  </a:lnTo>
                  <a:lnTo>
                    <a:pt x="2416" y="640"/>
                  </a:lnTo>
                  <a:lnTo>
                    <a:pt x="2477" y="690"/>
                  </a:lnTo>
                  <a:lnTo>
                    <a:pt x="2517" y="651"/>
                  </a:lnTo>
                  <a:lnTo>
                    <a:pt x="2558" y="614"/>
                  </a:lnTo>
                  <a:lnTo>
                    <a:pt x="2599" y="577"/>
                  </a:lnTo>
                  <a:lnTo>
                    <a:pt x="2639" y="539"/>
                  </a:lnTo>
                  <a:lnTo>
                    <a:pt x="2628" y="523"/>
                  </a:lnTo>
                  <a:lnTo>
                    <a:pt x="2616" y="507"/>
                  </a:lnTo>
                  <a:lnTo>
                    <a:pt x="2604" y="491"/>
                  </a:lnTo>
                  <a:lnTo>
                    <a:pt x="2589" y="477"/>
                  </a:lnTo>
                  <a:lnTo>
                    <a:pt x="2573" y="462"/>
                  </a:lnTo>
                  <a:lnTo>
                    <a:pt x="2557" y="448"/>
                  </a:lnTo>
                  <a:lnTo>
                    <a:pt x="2539" y="434"/>
                  </a:lnTo>
                  <a:lnTo>
                    <a:pt x="2521" y="420"/>
                  </a:lnTo>
                  <a:lnTo>
                    <a:pt x="2501" y="408"/>
                  </a:lnTo>
                  <a:lnTo>
                    <a:pt x="2482" y="394"/>
                  </a:lnTo>
                  <a:lnTo>
                    <a:pt x="2462" y="381"/>
                  </a:lnTo>
                  <a:lnTo>
                    <a:pt x="2441" y="370"/>
                  </a:lnTo>
                  <a:lnTo>
                    <a:pt x="2397" y="346"/>
                  </a:lnTo>
                  <a:lnTo>
                    <a:pt x="2353" y="325"/>
                  </a:lnTo>
                  <a:lnTo>
                    <a:pt x="2308" y="304"/>
                  </a:lnTo>
                  <a:lnTo>
                    <a:pt x="2263" y="285"/>
                  </a:lnTo>
                  <a:lnTo>
                    <a:pt x="2218" y="267"/>
                  </a:lnTo>
                  <a:lnTo>
                    <a:pt x="2175" y="250"/>
                  </a:lnTo>
                  <a:lnTo>
                    <a:pt x="2093" y="219"/>
                  </a:lnTo>
                  <a:lnTo>
                    <a:pt x="2025" y="193"/>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5519738" y="2355850"/>
              <a:ext cx="250825" cy="119063"/>
            </a:xfrm>
            <a:custGeom>
              <a:avLst/>
              <a:gdLst>
                <a:gd name="T0" fmla="*/ 1076 w 1264"/>
                <a:gd name="T1" fmla="*/ 600 h 600"/>
                <a:gd name="T2" fmla="*/ 1100 w 1264"/>
                <a:gd name="T3" fmla="*/ 575 h 600"/>
                <a:gd name="T4" fmla="*/ 1125 w 1264"/>
                <a:gd name="T5" fmla="*/ 552 h 600"/>
                <a:gd name="T6" fmla="*/ 1149 w 1264"/>
                <a:gd name="T7" fmla="*/ 528 h 600"/>
                <a:gd name="T8" fmla="*/ 1172 w 1264"/>
                <a:gd name="T9" fmla="*/ 504 h 600"/>
                <a:gd name="T10" fmla="*/ 1195 w 1264"/>
                <a:gd name="T11" fmla="*/ 480 h 600"/>
                <a:gd name="T12" fmla="*/ 1219 w 1264"/>
                <a:gd name="T13" fmla="*/ 456 h 600"/>
                <a:gd name="T14" fmla="*/ 1242 w 1264"/>
                <a:gd name="T15" fmla="*/ 434 h 600"/>
                <a:gd name="T16" fmla="*/ 1264 w 1264"/>
                <a:gd name="T17" fmla="*/ 411 h 600"/>
                <a:gd name="T18" fmla="*/ 1233 w 1264"/>
                <a:gd name="T19" fmla="*/ 383 h 600"/>
                <a:gd name="T20" fmla="*/ 1200 w 1264"/>
                <a:gd name="T21" fmla="*/ 355 h 600"/>
                <a:gd name="T22" fmla="*/ 1166 w 1264"/>
                <a:gd name="T23" fmla="*/ 330 h 600"/>
                <a:gd name="T24" fmla="*/ 1132 w 1264"/>
                <a:gd name="T25" fmla="*/ 306 h 600"/>
                <a:gd name="T26" fmla="*/ 1098 w 1264"/>
                <a:gd name="T27" fmla="*/ 282 h 600"/>
                <a:gd name="T28" fmla="*/ 1061 w 1264"/>
                <a:gd name="T29" fmla="*/ 259 h 600"/>
                <a:gd name="T30" fmla="*/ 1026 w 1264"/>
                <a:gd name="T31" fmla="*/ 237 h 600"/>
                <a:gd name="T32" fmla="*/ 989 w 1264"/>
                <a:gd name="T33" fmla="*/ 216 h 600"/>
                <a:gd name="T34" fmla="*/ 952 w 1264"/>
                <a:gd name="T35" fmla="*/ 197 h 600"/>
                <a:gd name="T36" fmla="*/ 914 w 1264"/>
                <a:gd name="T37" fmla="*/ 179 h 600"/>
                <a:gd name="T38" fmla="*/ 877 w 1264"/>
                <a:gd name="T39" fmla="*/ 160 h 600"/>
                <a:gd name="T40" fmla="*/ 838 w 1264"/>
                <a:gd name="T41" fmla="*/ 144 h 600"/>
                <a:gd name="T42" fmla="*/ 798 w 1264"/>
                <a:gd name="T43" fmla="*/ 129 h 600"/>
                <a:gd name="T44" fmla="*/ 759 w 1264"/>
                <a:gd name="T45" fmla="*/ 114 h 600"/>
                <a:gd name="T46" fmla="*/ 719 w 1264"/>
                <a:gd name="T47" fmla="*/ 100 h 600"/>
                <a:gd name="T48" fmla="*/ 678 w 1264"/>
                <a:gd name="T49" fmla="*/ 87 h 600"/>
                <a:gd name="T50" fmla="*/ 638 w 1264"/>
                <a:gd name="T51" fmla="*/ 75 h 600"/>
                <a:gd name="T52" fmla="*/ 596 w 1264"/>
                <a:gd name="T53" fmla="*/ 64 h 600"/>
                <a:gd name="T54" fmla="*/ 556 w 1264"/>
                <a:gd name="T55" fmla="*/ 54 h 600"/>
                <a:gd name="T56" fmla="*/ 514 w 1264"/>
                <a:gd name="T57" fmla="*/ 45 h 600"/>
                <a:gd name="T58" fmla="*/ 472 w 1264"/>
                <a:gd name="T59" fmla="*/ 37 h 600"/>
                <a:gd name="T60" fmla="*/ 430 w 1264"/>
                <a:gd name="T61" fmla="*/ 29 h 600"/>
                <a:gd name="T62" fmla="*/ 388 w 1264"/>
                <a:gd name="T63" fmla="*/ 23 h 600"/>
                <a:gd name="T64" fmla="*/ 345 w 1264"/>
                <a:gd name="T65" fmla="*/ 17 h 600"/>
                <a:gd name="T66" fmla="*/ 302 w 1264"/>
                <a:gd name="T67" fmla="*/ 12 h 600"/>
                <a:gd name="T68" fmla="*/ 260 w 1264"/>
                <a:gd name="T69" fmla="*/ 8 h 600"/>
                <a:gd name="T70" fmla="*/ 217 w 1264"/>
                <a:gd name="T71" fmla="*/ 5 h 600"/>
                <a:gd name="T72" fmla="*/ 173 w 1264"/>
                <a:gd name="T73" fmla="*/ 3 h 600"/>
                <a:gd name="T74" fmla="*/ 130 w 1264"/>
                <a:gd name="T75" fmla="*/ 2 h 600"/>
                <a:gd name="T76" fmla="*/ 86 w 1264"/>
                <a:gd name="T77" fmla="*/ 0 h 600"/>
                <a:gd name="T78" fmla="*/ 43 w 1264"/>
                <a:gd name="T79" fmla="*/ 0 h 600"/>
                <a:gd name="T80" fmla="*/ 0 w 1264"/>
                <a:gd name="T81" fmla="*/ 2 h 600"/>
                <a:gd name="T82" fmla="*/ 43 w 1264"/>
                <a:gd name="T83" fmla="*/ 23 h 600"/>
                <a:gd name="T84" fmla="*/ 86 w 1264"/>
                <a:gd name="T85" fmla="*/ 44 h 600"/>
                <a:gd name="T86" fmla="*/ 127 w 1264"/>
                <a:gd name="T87" fmla="*/ 63 h 600"/>
                <a:gd name="T88" fmla="*/ 167 w 1264"/>
                <a:gd name="T89" fmla="*/ 81 h 600"/>
                <a:gd name="T90" fmla="*/ 228 w 1264"/>
                <a:gd name="T91" fmla="*/ 104 h 600"/>
                <a:gd name="T92" fmla="*/ 289 w 1264"/>
                <a:gd name="T93" fmla="*/ 126 h 600"/>
                <a:gd name="T94" fmla="*/ 349 w 1264"/>
                <a:gd name="T95" fmla="*/ 151 h 600"/>
                <a:gd name="T96" fmla="*/ 409 w 1264"/>
                <a:gd name="T97" fmla="*/ 177 h 600"/>
                <a:gd name="T98" fmla="*/ 468 w 1264"/>
                <a:gd name="T99" fmla="*/ 205 h 600"/>
                <a:gd name="T100" fmla="*/ 527 w 1264"/>
                <a:gd name="T101" fmla="*/ 233 h 600"/>
                <a:gd name="T102" fmla="*/ 585 w 1264"/>
                <a:gd name="T103" fmla="*/ 264 h 600"/>
                <a:gd name="T104" fmla="*/ 643 w 1264"/>
                <a:gd name="T105" fmla="*/ 295 h 600"/>
                <a:gd name="T106" fmla="*/ 700 w 1264"/>
                <a:gd name="T107" fmla="*/ 328 h 600"/>
                <a:gd name="T108" fmla="*/ 755 w 1264"/>
                <a:gd name="T109" fmla="*/ 363 h 600"/>
                <a:gd name="T110" fmla="*/ 811 w 1264"/>
                <a:gd name="T111" fmla="*/ 400 h 600"/>
                <a:gd name="T112" fmla="*/ 865 w 1264"/>
                <a:gd name="T113" fmla="*/ 437 h 600"/>
                <a:gd name="T114" fmla="*/ 918 w 1264"/>
                <a:gd name="T115" fmla="*/ 476 h 600"/>
                <a:gd name="T116" fmla="*/ 972 w 1264"/>
                <a:gd name="T117" fmla="*/ 515 h 600"/>
                <a:gd name="T118" fmla="*/ 1024 w 1264"/>
                <a:gd name="T119" fmla="*/ 557 h 600"/>
                <a:gd name="T120" fmla="*/ 1076 w 1264"/>
                <a:gd name="T121"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600">
                  <a:moveTo>
                    <a:pt x="1076" y="600"/>
                  </a:moveTo>
                  <a:lnTo>
                    <a:pt x="1100" y="575"/>
                  </a:lnTo>
                  <a:lnTo>
                    <a:pt x="1125" y="552"/>
                  </a:lnTo>
                  <a:lnTo>
                    <a:pt x="1149" y="528"/>
                  </a:lnTo>
                  <a:lnTo>
                    <a:pt x="1172" y="504"/>
                  </a:lnTo>
                  <a:lnTo>
                    <a:pt x="1195" y="480"/>
                  </a:lnTo>
                  <a:lnTo>
                    <a:pt x="1219" y="456"/>
                  </a:lnTo>
                  <a:lnTo>
                    <a:pt x="1242" y="434"/>
                  </a:lnTo>
                  <a:lnTo>
                    <a:pt x="1264" y="411"/>
                  </a:lnTo>
                  <a:lnTo>
                    <a:pt x="1233" y="383"/>
                  </a:lnTo>
                  <a:lnTo>
                    <a:pt x="1200" y="355"/>
                  </a:lnTo>
                  <a:lnTo>
                    <a:pt x="1166" y="330"/>
                  </a:lnTo>
                  <a:lnTo>
                    <a:pt x="1132" y="306"/>
                  </a:lnTo>
                  <a:lnTo>
                    <a:pt x="1098" y="282"/>
                  </a:lnTo>
                  <a:lnTo>
                    <a:pt x="1061" y="259"/>
                  </a:lnTo>
                  <a:lnTo>
                    <a:pt x="1026" y="237"/>
                  </a:lnTo>
                  <a:lnTo>
                    <a:pt x="989" y="216"/>
                  </a:lnTo>
                  <a:lnTo>
                    <a:pt x="952" y="197"/>
                  </a:lnTo>
                  <a:lnTo>
                    <a:pt x="914" y="179"/>
                  </a:lnTo>
                  <a:lnTo>
                    <a:pt x="877" y="160"/>
                  </a:lnTo>
                  <a:lnTo>
                    <a:pt x="838" y="144"/>
                  </a:lnTo>
                  <a:lnTo>
                    <a:pt x="798" y="129"/>
                  </a:lnTo>
                  <a:lnTo>
                    <a:pt x="759" y="114"/>
                  </a:lnTo>
                  <a:lnTo>
                    <a:pt x="719" y="100"/>
                  </a:lnTo>
                  <a:lnTo>
                    <a:pt x="678" y="87"/>
                  </a:lnTo>
                  <a:lnTo>
                    <a:pt x="638" y="75"/>
                  </a:lnTo>
                  <a:lnTo>
                    <a:pt x="596" y="64"/>
                  </a:lnTo>
                  <a:lnTo>
                    <a:pt x="556" y="54"/>
                  </a:lnTo>
                  <a:lnTo>
                    <a:pt x="514" y="45"/>
                  </a:lnTo>
                  <a:lnTo>
                    <a:pt x="472" y="37"/>
                  </a:lnTo>
                  <a:lnTo>
                    <a:pt x="430" y="29"/>
                  </a:lnTo>
                  <a:lnTo>
                    <a:pt x="388" y="23"/>
                  </a:lnTo>
                  <a:lnTo>
                    <a:pt x="345" y="17"/>
                  </a:lnTo>
                  <a:lnTo>
                    <a:pt x="302" y="12"/>
                  </a:lnTo>
                  <a:lnTo>
                    <a:pt x="260" y="8"/>
                  </a:lnTo>
                  <a:lnTo>
                    <a:pt x="217" y="5"/>
                  </a:lnTo>
                  <a:lnTo>
                    <a:pt x="173" y="3"/>
                  </a:lnTo>
                  <a:lnTo>
                    <a:pt x="130" y="2"/>
                  </a:lnTo>
                  <a:lnTo>
                    <a:pt x="86" y="0"/>
                  </a:lnTo>
                  <a:lnTo>
                    <a:pt x="43" y="0"/>
                  </a:lnTo>
                  <a:lnTo>
                    <a:pt x="0" y="2"/>
                  </a:lnTo>
                  <a:lnTo>
                    <a:pt x="43" y="23"/>
                  </a:lnTo>
                  <a:lnTo>
                    <a:pt x="86" y="44"/>
                  </a:lnTo>
                  <a:lnTo>
                    <a:pt x="127" y="63"/>
                  </a:lnTo>
                  <a:lnTo>
                    <a:pt x="167" y="81"/>
                  </a:lnTo>
                  <a:lnTo>
                    <a:pt x="228" y="104"/>
                  </a:lnTo>
                  <a:lnTo>
                    <a:pt x="289" y="126"/>
                  </a:lnTo>
                  <a:lnTo>
                    <a:pt x="349" y="151"/>
                  </a:lnTo>
                  <a:lnTo>
                    <a:pt x="409" y="177"/>
                  </a:lnTo>
                  <a:lnTo>
                    <a:pt x="468" y="205"/>
                  </a:lnTo>
                  <a:lnTo>
                    <a:pt x="527" y="233"/>
                  </a:lnTo>
                  <a:lnTo>
                    <a:pt x="585" y="264"/>
                  </a:lnTo>
                  <a:lnTo>
                    <a:pt x="643" y="295"/>
                  </a:lnTo>
                  <a:lnTo>
                    <a:pt x="700" y="328"/>
                  </a:lnTo>
                  <a:lnTo>
                    <a:pt x="755" y="363"/>
                  </a:lnTo>
                  <a:lnTo>
                    <a:pt x="811" y="400"/>
                  </a:lnTo>
                  <a:lnTo>
                    <a:pt x="865" y="437"/>
                  </a:lnTo>
                  <a:lnTo>
                    <a:pt x="918" y="476"/>
                  </a:lnTo>
                  <a:lnTo>
                    <a:pt x="972" y="515"/>
                  </a:lnTo>
                  <a:lnTo>
                    <a:pt x="1024" y="557"/>
                  </a:lnTo>
                  <a:lnTo>
                    <a:pt x="1076" y="60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078413" y="2452688"/>
              <a:ext cx="628650" cy="201613"/>
            </a:xfrm>
            <a:custGeom>
              <a:avLst/>
              <a:gdLst>
                <a:gd name="T0" fmla="*/ 1188 w 3175"/>
                <a:gd name="T1" fmla="*/ 139 h 1016"/>
                <a:gd name="T2" fmla="*/ 1205 w 3175"/>
                <a:gd name="T3" fmla="*/ 153 h 1016"/>
                <a:gd name="T4" fmla="*/ 1284 w 3175"/>
                <a:gd name="T5" fmla="*/ 178 h 1016"/>
                <a:gd name="T6" fmla="*/ 1435 w 3175"/>
                <a:gd name="T7" fmla="*/ 208 h 1016"/>
                <a:gd name="T8" fmla="*/ 1699 w 3175"/>
                <a:gd name="T9" fmla="*/ 251 h 1016"/>
                <a:gd name="T10" fmla="*/ 1785 w 3175"/>
                <a:gd name="T11" fmla="*/ 268 h 1016"/>
                <a:gd name="T12" fmla="*/ 1806 w 3175"/>
                <a:gd name="T13" fmla="*/ 276 h 1016"/>
                <a:gd name="T14" fmla="*/ 1679 w 3175"/>
                <a:gd name="T15" fmla="*/ 271 h 1016"/>
                <a:gd name="T16" fmla="*/ 1392 w 3175"/>
                <a:gd name="T17" fmla="*/ 264 h 1016"/>
                <a:gd name="T18" fmla="*/ 1206 w 3175"/>
                <a:gd name="T19" fmla="*/ 266 h 1016"/>
                <a:gd name="T20" fmla="*/ 1001 w 3175"/>
                <a:gd name="T21" fmla="*/ 274 h 1016"/>
                <a:gd name="T22" fmla="*/ 784 w 3175"/>
                <a:gd name="T23" fmla="*/ 293 h 1016"/>
                <a:gd name="T24" fmla="*/ 562 w 3175"/>
                <a:gd name="T25" fmla="*/ 322 h 1016"/>
                <a:gd name="T26" fmla="*/ 342 w 3175"/>
                <a:gd name="T27" fmla="*/ 364 h 1016"/>
                <a:gd name="T28" fmla="*/ 131 w 3175"/>
                <a:gd name="T29" fmla="*/ 423 h 1016"/>
                <a:gd name="T30" fmla="*/ 65 w 3175"/>
                <a:gd name="T31" fmla="*/ 466 h 1016"/>
                <a:gd name="T32" fmla="*/ 263 w 3175"/>
                <a:gd name="T33" fmla="*/ 451 h 1016"/>
                <a:gd name="T34" fmla="*/ 460 w 3175"/>
                <a:gd name="T35" fmla="*/ 443 h 1016"/>
                <a:gd name="T36" fmla="*/ 657 w 3175"/>
                <a:gd name="T37" fmla="*/ 442 h 1016"/>
                <a:gd name="T38" fmla="*/ 856 w 3175"/>
                <a:gd name="T39" fmla="*/ 451 h 1016"/>
                <a:gd name="T40" fmla="*/ 1053 w 3175"/>
                <a:gd name="T41" fmla="*/ 471 h 1016"/>
                <a:gd name="T42" fmla="*/ 1230 w 3175"/>
                <a:gd name="T43" fmla="*/ 499 h 1016"/>
                <a:gd name="T44" fmla="*/ 1402 w 3175"/>
                <a:gd name="T45" fmla="*/ 539 h 1016"/>
                <a:gd name="T46" fmla="*/ 1571 w 3175"/>
                <a:gd name="T47" fmla="*/ 587 h 1016"/>
                <a:gd name="T48" fmla="*/ 1737 w 3175"/>
                <a:gd name="T49" fmla="*/ 648 h 1016"/>
                <a:gd name="T50" fmla="*/ 1901 w 3175"/>
                <a:gd name="T51" fmla="*/ 717 h 1016"/>
                <a:gd name="T52" fmla="*/ 2061 w 3175"/>
                <a:gd name="T53" fmla="*/ 792 h 1016"/>
                <a:gd name="T54" fmla="*/ 2149 w 3175"/>
                <a:gd name="T55" fmla="*/ 836 h 1016"/>
                <a:gd name="T56" fmla="*/ 2235 w 3175"/>
                <a:gd name="T57" fmla="*/ 888 h 1016"/>
                <a:gd name="T58" fmla="*/ 2313 w 3175"/>
                <a:gd name="T59" fmla="*/ 947 h 1016"/>
                <a:gd name="T60" fmla="*/ 2357 w 3175"/>
                <a:gd name="T61" fmla="*/ 992 h 1016"/>
                <a:gd name="T62" fmla="*/ 2432 w 3175"/>
                <a:gd name="T63" fmla="*/ 964 h 1016"/>
                <a:gd name="T64" fmla="*/ 2594 w 3175"/>
                <a:gd name="T65" fmla="*/ 811 h 1016"/>
                <a:gd name="T66" fmla="*/ 2748 w 3175"/>
                <a:gd name="T67" fmla="*/ 662 h 1016"/>
                <a:gd name="T68" fmla="*/ 2897 w 3175"/>
                <a:gd name="T69" fmla="*/ 518 h 1016"/>
                <a:gd name="T70" fmla="*/ 3039 w 3175"/>
                <a:gd name="T71" fmla="*/ 378 h 1016"/>
                <a:gd name="T72" fmla="*/ 3175 w 3175"/>
                <a:gd name="T73" fmla="*/ 243 h 1016"/>
                <a:gd name="T74" fmla="*/ 2997 w 3175"/>
                <a:gd name="T75" fmla="*/ 175 h 1016"/>
                <a:gd name="T76" fmla="*/ 2815 w 3175"/>
                <a:gd name="T77" fmla="*/ 118 h 1016"/>
                <a:gd name="T78" fmla="*/ 2633 w 3175"/>
                <a:gd name="T79" fmla="*/ 71 h 1016"/>
                <a:gd name="T80" fmla="*/ 2447 w 3175"/>
                <a:gd name="T81" fmla="*/ 36 h 1016"/>
                <a:gd name="T82" fmla="*/ 2261 w 3175"/>
                <a:gd name="T83" fmla="*/ 12 h 1016"/>
                <a:gd name="T84" fmla="*/ 2074 w 3175"/>
                <a:gd name="T85" fmla="*/ 1 h 1016"/>
                <a:gd name="T86" fmla="*/ 1887 w 3175"/>
                <a:gd name="T87" fmla="*/ 2 h 1016"/>
                <a:gd name="T88" fmla="*/ 1699 w 3175"/>
                <a:gd name="T89" fmla="*/ 16 h 1016"/>
                <a:gd name="T90" fmla="*/ 1515 w 3175"/>
                <a:gd name="T91" fmla="*/ 42 h 1016"/>
                <a:gd name="T92" fmla="*/ 1330 w 3175"/>
                <a:gd name="T93" fmla="*/ 83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5" h="1016">
                  <a:moveTo>
                    <a:pt x="1208" y="117"/>
                  </a:moveTo>
                  <a:lnTo>
                    <a:pt x="1198" y="128"/>
                  </a:lnTo>
                  <a:lnTo>
                    <a:pt x="1188" y="139"/>
                  </a:lnTo>
                  <a:lnTo>
                    <a:pt x="1190" y="144"/>
                  </a:lnTo>
                  <a:lnTo>
                    <a:pt x="1196" y="149"/>
                  </a:lnTo>
                  <a:lnTo>
                    <a:pt x="1205" y="153"/>
                  </a:lnTo>
                  <a:lnTo>
                    <a:pt x="1216" y="159"/>
                  </a:lnTo>
                  <a:lnTo>
                    <a:pt x="1246" y="168"/>
                  </a:lnTo>
                  <a:lnTo>
                    <a:pt x="1284" y="178"/>
                  </a:lnTo>
                  <a:lnTo>
                    <a:pt x="1330" y="188"/>
                  </a:lnTo>
                  <a:lnTo>
                    <a:pt x="1381" y="197"/>
                  </a:lnTo>
                  <a:lnTo>
                    <a:pt x="1435" y="208"/>
                  </a:lnTo>
                  <a:lnTo>
                    <a:pt x="1491" y="217"/>
                  </a:lnTo>
                  <a:lnTo>
                    <a:pt x="1601" y="234"/>
                  </a:lnTo>
                  <a:lnTo>
                    <a:pt x="1699" y="251"/>
                  </a:lnTo>
                  <a:lnTo>
                    <a:pt x="1739" y="257"/>
                  </a:lnTo>
                  <a:lnTo>
                    <a:pt x="1772" y="264"/>
                  </a:lnTo>
                  <a:lnTo>
                    <a:pt x="1785" y="268"/>
                  </a:lnTo>
                  <a:lnTo>
                    <a:pt x="1795" y="271"/>
                  </a:lnTo>
                  <a:lnTo>
                    <a:pt x="1802" y="273"/>
                  </a:lnTo>
                  <a:lnTo>
                    <a:pt x="1806" y="276"/>
                  </a:lnTo>
                  <a:lnTo>
                    <a:pt x="1786" y="276"/>
                  </a:lnTo>
                  <a:lnTo>
                    <a:pt x="1743" y="274"/>
                  </a:lnTo>
                  <a:lnTo>
                    <a:pt x="1679" y="271"/>
                  </a:lnTo>
                  <a:lnTo>
                    <a:pt x="1599" y="268"/>
                  </a:lnTo>
                  <a:lnTo>
                    <a:pt x="1502" y="265"/>
                  </a:lnTo>
                  <a:lnTo>
                    <a:pt x="1392" y="264"/>
                  </a:lnTo>
                  <a:lnTo>
                    <a:pt x="1333" y="264"/>
                  </a:lnTo>
                  <a:lnTo>
                    <a:pt x="1271" y="265"/>
                  </a:lnTo>
                  <a:lnTo>
                    <a:pt x="1206" y="266"/>
                  </a:lnTo>
                  <a:lnTo>
                    <a:pt x="1140" y="269"/>
                  </a:lnTo>
                  <a:lnTo>
                    <a:pt x="1071" y="271"/>
                  </a:lnTo>
                  <a:lnTo>
                    <a:pt x="1001" y="274"/>
                  </a:lnTo>
                  <a:lnTo>
                    <a:pt x="930" y="280"/>
                  </a:lnTo>
                  <a:lnTo>
                    <a:pt x="858" y="286"/>
                  </a:lnTo>
                  <a:lnTo>
                    <a:pt x="784" y="293"/>
                  </a:lnTo>
                  <a:lnTo>
                    <a:pt x="711" y="301"/>
                  </a:lnTo>
                  <a:lnTo>
                    <a:pt x="637" y="311"/>
                  </a:lnTo>
                  <a:lnTo>
                    <a:pt x="562" y="322"/>
                  </a:lnTo>
                  <a:lnTo>
                    <a:pt x="488" y="335"/>
                  </a:lnTo>
                  <a:lnTo>
                    <a:pt x="415" y="348"/>
                  </a:lnTo>
                  <a:lnTo>
                    <a:pt x="342" y="364"/>
                  </a:lnTo>
                  <a:lnTo>
                    <a:pt x="271" y="382"/>
                  </a:lnTo>
                  <a:lnTo>
                    <a:pt x="200" y="401"/>
                  </a:lnTo>
                  <a:lnTo>
                    <a:pt x="131" y="423"/>
                  </a:lnTo>
                  <a:lnTo>
                    <a:pt x="64" y="447"/>
                  </a:lnTo>
                  <a:lnTo>
                    <a:pt x="0" y="473"/>
                  </a:lnTo>
                  <a:lnTo>
                    <a:pt x="65" y="466"/>
                  </a:lnTo>
                  <a:lnTo>
                    <a:pt x="131" y="462"/>
                  </a:lnTo>
                  <a:lnTo>
                    <a:pt x="197" y="456"/>
                  </a:lnTo>
                  <a:lnTo>
                    <a:pt x="263" y="451"/>
                  </a:lnTo>
                  <a:lnTo>
                    <a:pt x="328" y="448"/>
                  </a:lnTo>
                  <a:lnTo>
                    <a:pt x="394" y="445"/>
                  </a:lnTo>
                  <a:lnTo>
                    <a:pt x="460" y="443"/>
                  </a:lnTo>
                  <a:lnTo>
                    <a:pt x="526" y="442"/>
                  </a:lnTo>
                  <a:lnTo>
                    <a:pt x="592" y="441"/>
                  </a:lnTo>
                  <a:lnTo>
                    <a:pt x="657" y="442"/>
                  </a:lnTo>
                  <a:lnTo>
                    <a:pt x="723" y="443"/>
                  </a:lnTo>
                  <a:lnTo>
                    <a:pt x="790" y="447"/>
                  </a:lnTo>
                  <a:lnTo>
                    <a:pt x="856" y="451"/>
                  </a:lnTo>
                  <a:lnTo>
                    <a:pt x="922" y="456"/>
                  </a:lnTo>
                  <a:lnTo>
                    <a:pt x="987" y="463"/>
                  </a:lnTo>
                  <a:lnTo>
                    <a:pt x="1053" y="471"/>
                  </a:lnTo>
                  <a:lnTo>
                    <a:pt x="1112" y="479"/>
                  </a:lnTo>
                  <a:lnTo>
                    <a:pt x="1171" y="488"/>
                  </a:lnTo>
                  <a:lnTo>
                    <a:pt x="1230" y="499"/>
                  </a:lnTo>
                  <a:lnTo>
                    <a:pt x="1288" y="510"/>
                  </a:lnTo>
                  <a:lnTo>
                    <a:pt x="1346" y="524"/>
                  </a:lnTo>
                  <a:lnTo>
                    <a:pt x="1402" y="539"/>
                  </a:lnTo>
                  <a:lnTo>
                    <a:pt x="1459" y="553"/>
                  </a:lnTo>
                  <a:lnTo>
                    <a:pt x="1515" y="570"/>
                  </a:lnTo>
                  <a:lnTo>
                    <a:pt x="1571" y="587"/>
                  </a:lnTo>
                  <a:lnTo>
                    <a:pt x="1627" y="607"/>
                  </a:lnTo>
                  <a:lnTo>
                    <a:pt x="1682" y="627"/>
                  </a:lnTo>
                  <a:lnTo>
                    <a:pt x="1737" y="648"/>
                  </a:lnTo>
                  <a:lnTo>
                    <a:pt x="1792" y="669"/>
                  </a:lnTo>
                  <a:lnTo>
                    <a:pt x="1847" y="693"/>
                  </a:lnTo>
                  <a:lnTo>
                    <a:pt x="1901" y="717"/>
                  </a:lnTo>
                  <a:lnTo>
                    <a:pt x="1956" y="742"/>
                  </a:lnTo>
                  <a:lnTo>
                    <a:pt x="2006" y="765"/>
                  </a:lnTo>
                  <a:lnTo>
                    <a:pt x="2061" y="792"/>
                  </a:lnTo>
                  <a:lnTo>
                    <a:pt x="2090" y="805"/>
                  </a:lnTo>
                  <a:lnTo>
                    <a:pt x="2119" y="820"/>
                  </a:lnTo>
                  <a:lnTo>
                    <a:pt x="2149" y="836"/>
                  </a:lnTo>
                  <a:lnTo>
                    <a:pt x="2178" y="852"/>
                  </a:lnTo>
                  <a:lnTo>
                    <a:pt x="2206" y="870"/>
                  </a:lnTo>
                  <a:lnTo>
                    <a:pt x="2235" y="888"/>
                  </a:lnTo>
                  <a:lnTo>
                    <a:pt x="2262" y="906"/>
                  </a:lnTo>
                  <a:lnTo>
                    <a:pt x="2288" y="927"/>
                  </a:lnTo>
                  <a:lnTo>
                    <a:pt x="2313" y="947"/>
                  </a:lnTo>
                  <a:lnTo>
                    <a:pt x="2337" y="968"/>
                  </a:lnTo>
                  <a:lnTo>
                    <a:pt x="2347" y="980"/>
                  </a:lnTo>
                  <a:lnTo>
                    <a:pt x="2357" y="992"/>
                  </a:lnTo>
                  <a:lnTo>
                    <a:pt x="2367" y="1004"/>
                  </a:lnTo>
                  <a:lnTo>
                    <a:pt x="2376" y="1016"/>
                  </a:lnTo>
                  <a:lnTo>
                    <a:pt x="2432" y="964"/>
                  </a:lnTo>
                  <a:lnTo>
                    <a:pt x="2486" y="913"/>
                  </a:lnTo>
                  <a:lnTo>
                    <a:pt x="2541" y="862"/>
                  </a:lnTo>
                  <a:lnTo>
                    <a:pt x="2594" y="811"/>
                  </a:lnTo>
                  <a:lnTo>
                    <a:pt x="2646" y="761"/>
                  </a:lnTo>
                  <a:lnTo>
                    <a:pt x="2697" y="711"/>
                  </a:lnTo>
                  <a:lnTo>
                    <a:pt x="2748" y="662"/>
                  </a:lnTo>
                  <a:lnTo>
                    <a:pt x="2798" y="614"/>
                  </a:lnTo>
                  <a:lnTo>
                    <a:pt x="2848" y="566"/>
                  </a:lnTo>
                  <a:lnTo>
                    <a:pt x="2897" y="518"/>
                  </a:lnTo>
                  <a:lnTo>
                    <a:pt x="2945" y="471"/>
                  </a:lnTo>
                  <a:lnTo>
                    <a:pt x="2992" y="424"/>
                  </a:lnTo>
                  <a:lnTo>
                    <a:pt x="3039" y="378"/>
                  </a:lnTo>
                  <a:lnTo>
                    <a:pt x="3085" y="332"/>
                  </a:lnTo>
                  <a:lnTo>
                    <a:pt x="3131" y="287"/>
                  </a:lnTo>
                  <a:lnTo>
                    <a:pt x="3175" y="243"/>
                  </a:lnTo>
                  <a:lnTo>
                    <a:pt x="3116" y="219"/>
                  </a:lnTo>
                  <a:lnTo>
                    <a:pt x="3057" y="196"/>
                  </a:lnTo>
                  <a:lnTo>
                    <a:pt x="2997" y="175"/>
                  </a:lnTo>
                  <a:lnTo>
                    <a:pt x="2937" y="154"/>
                  </a:lnTo>
                  <a:lnTo>
                    <a:pt x="2877" y="136"/>
                  </a:lnTo>
                  <a:lnTo>
                    <a:pt x="2815" y="118"/>
                  </a:lnTo>
                  <a:lnTo>
                    <a:pt x="2755" y="101"/>
                  </a:lnTo>
                  <a:lnTo>
                    <a:pt x="2694" y="85"/>
                  </a:lnTo>
                  <a:lnTo>
                    <a:pt x="2633" y="71"/>
                  </a:lnTo>
                  <a:lnTo>
                    <a:pt x="2570" y="58"/>
                  </a:lnTo>
                  <a:lnTo>
                    <a:pt x="2509" y="46"/>
                  </a:lnTo>
                  <a:lnTo>
                    <a:pt x="2447" y="36"/>
                  </a:lnTo>
                  <a:lnTo>
                    <a:pt x="2386" y="27"/>
                  </a:lnTo>
                  <a:lnTo>
                    <a:pt x="2323" y="19"/>
                  </a:lnTo>
                  <a:lnTo>
                    <a:pt x="2261" y="12"/>
                  </a:lnTo>
                  <a:lnTo>
                    <a:pt x="2198" y="7"/>
                  </a:lnTo>
                  <a:lnTo>
                    <a:pt x="2136" y="3"/>
                  </a:lnTo>
                  <a:lnTo>
                    <a:pt x="2074" y="1"/>
                  </a:lnTo>
                  <a:lnTo>
                    <a:pt x="2011" y="0"/>
                  </a:lnTo>
                  <a:lnTo>
                    <a:pt x="1949" y="0"/>
                  </a:lnTo>
                  <a:lnTo>
                    <a:pt x="1887" y="2"/>
                  </a:lnTo>
                  <a:lnTo>
                    <a:pt x="1824" y="5"/>
                  </a:lnTo>
                  <a:lnTo>
                    <a:pt x="1762" y="9"/>
                  </a:lnTo>
                  <a:lnTo>
                    <a:pt x="1699" y="16"/>
                  </a:lnTo>
                  <a:lnTo>
                    <a:pt x="1638" y="23"/>
                  </a:lnTo>
                  <a:lnTo>
                    <a:pt x="1576" y="32"/>
                  </a:lnTo>
                  <a:lnTo>
                    <a:pt x="1515" y="42"/>
                  </a:lnTo>
                  <a:lnTo>
                    <a:pt x="1452" y="54"/>
                  </a:lnTo>
                  <a:lnTo>
                    <a:pt x="1391" y="68"/>
                  </a:lnTo>
                  <a:lnTo>
                    <a:pt x="1330" y="83"/>
                  </a:lnTo>
                  <a:lnTo>
                    <a:pt x="1270" y="99"/>
                  </a:lnTo>
                  <a:lnTo>
                    <a:pt x="1208" y="11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5529263" y="2236788"/>
              <a:ext cx="396875" cy="184150"/>
            </a:xfrm>
            <a:custGeom>
              <a:avLst/>
              <a:gdLst>
                <a:gd name="T0" fmla="*/ 1650 w 1997"/>
                <a:gd name="T1" fmla="*/ 445 h 931"/>
                <a:gd name="T2" fmla="*/ 1655 w 1997"/>
                <a:gd name="T3" fmla="*/ 464 h 931"/>
                <a:gd name="T4" fmla="*/ 1647 w 1997"/>
                <a:gd name="T5" fmla="*/ 493 h 931"/>
                <a:gd name="T6" fmla="*/ 1627 w 1997"/>
                <a:gd name="T7" fmla="*/ 514 h 931"/>
                <a:gd name="T8" fmla="*/ 1600 w 1997"/>
                <a:gd name="T9" fmla="*/ 524 h 931"/>
                <a:gd name="T10" fmla="*/ 1575 w 1997"/>
                <a:gd name="T11" fmla="*/ 520 h 931"/>
                <a:gd name="T12" fmla="*/ 1561 w 1997"/>
                <a:gd name="T13" fmla="*/ 511 h 931"/>
                <a:gd name="T14" fmla="*/ 1482 w 1997"/>
                <a:gd name="T15" fmla="*/ 445 h 931"/>
                <a:gd name="T16" fmla="*/ 1401 w 1997"/>
                <a:gd name="T17" fmla="*/ 386 h 931"/>
                <a:gd name="T18" fmla="*/ 1317 w 1997"/>
                <a:gd name="T19" fmla="*/ 334 h 931"/>
                <a:gd name="T20" fmla="*/ 1231 w 1997"/>
                <a:gd name="T21" fmla="*/ 290 h 931"/>
                <a:gd name="T22" fmla="*/ 1143 w 1997"/>
                <a:gd name="T23" fmla="*/ 251 h 931"/>
                <a:gd name="T24" fmla="*/ 1052 w 1997"/>
                <a:gd name="T25" fmla="*/ 219 h 931"/>
                <a:gd name="T26" fmla="*/ 960 w 1997"/>
                <a:gd name="T27" fmla="*/ 192 h 931"/>
                <a:gd name="T28" fmla="*/ 867 w 1997"/>
                <a:gd name="T29" fmla="*/ 172 h 931"/>
                <a:gd name="T30" fmla="*/ 675 w 1997"/>
                <a:gd name="T31" fmla="*/ 146 h 931"/>
                <a:gd name="T32" fmla="*/ 540 w 1997"/>
                <a:gd name="T33" fmla="*/ 171 h 931"/>
                <a:gd name="T34" fmla="*/ 432 w 1997"/>
                <a:gd name="T35" fmla="*/ 223 h 931"/>
                <a:gd name="T36" fmla="*/ 319 w 1997"/>
                <a:gd name="T37" fmla="*/ 283 h 931"/>
                <a:gd name="T38" fmla="*/ 203 w 1997"/>
                <a:gd name="T39" fmla="*/ 352 h 931"/>
                <a:gd name="T40" fmla="*/ 82 w 1997"/>
                <a:gd name="T41" fmla="*/ 430 h 931"/>
                <a:gd name="T42" fmla="*/ 44 w 1997"/>
                <a:gd name="T43" fmla="*/ 488 h 931"/>
                <a:gd name="T44" fmla="*/ 178 w 1997"/>
                <a:gd name="T45" fmla="*/ 494 h 931"/>
                <a:gd name="T46" fmla="*/ 310 w 1997"/>
                <a:gd name="T47" fmla="*/ 505 h 931"/>
                <a:gd name="T48" fmla="*/ 442 w 1997"/>
                <a:gd name="T49" fmla="*/ 525 h 931"/>
                <a:gd name="T50" fmla="*/ 570 w 1997"/>
                <a:gd name="T51" fmla="*/ 554 h 931"/>
                <a:gd name="T52" fmla="*/ 697 w 1997"/>
                <a:gd name="T53" fmla="*/ 589 h 931"/>
                <a:gd name="T54" fmla="*/ 819 w 1997"/>
                <a:gd name="T55" fmla="*/ 634 h 931"/>
                <a:gd name="T56" fmla="*/ 937 w 1997"/>
                <a:gd name="T57" fmla="*/ 688 h 931"/>
                <a:gd name="T58" fmla="*/ 1052 w 1997"/>
                <a:gd name="T59" fmla="*/ 750 h 931"/>
                <a:gd name="T60" fmla="*/ 1160 w 1997"/>
                <a:gd name="T61" fmla="*/ 821 h 931"/>
                <a:gd name="T62" fmla="*/ 1263 w 1997"/>
                <a:gd name="T63" fmla="*/ 902 h 931"/>
                <a:gd name="T64" fmla="*/ 1523 w 1997"/>
                <a:gd name="T65" fmla="*/ 704 h 931"/>
                <a:gd name="T66" fmla="*/ 1758 w 1997"/>
                <a:gd name="T67" fmla="*/ 477 h 931"/>
                <a:gd name="T68" fmla="*/ 1873 w 1997"/>
                <a:gd name="T69" fmla="*/ 374 h 931"/>
                <a:gd name="T70" fmla="*/ 1969 w 1997"/>
                <a:gd name="T71" fmla="*/ 300 h 931"/>
                <a:gd name="T72" fmla="*/ 1942 w 1997"/>
                <a:gd name="T73" fmla="*/ 234 h 931"/>
                <a:gd name="T74" fmla="*/ 1848 w 1997"/>
                <a:gd name="T75" fmla="*/ 167 h 931"/>
                <a:gd name="T76" fmla="*/ 1778 w 1997"/>
                <a:gd name="T77" fmla="*/ 125 h 931"/>
                <a:gd name="T78" fmla="*/ 1695 w 1997"/>
                <a:gd name="T79" fmla="*/ 87 h 931"/>
                <a:gd name="T80" fmla="*/ 1601 w 1997"/>
                <a:gd name="T81" fmla="*/ 53 h 931"/>
                <a:gd name="T82" fmla="*/ 1495 w 1997"/>
                <a:gd name="T83" fmla="*/ 24 h 931"/>
                <a:gd name="T84" fmla="*/ 1379 w 1997"/>
                <a:gd name="T85" fmla="*/ 6 h 931"/>
                <a:gd name="T86" fmla="*/ 1250 w 1997"/>
                <a:gd name="T87" fmla="*/ 0 h 931"/>
                <a:gd name="T88" fmla="*/ 1110 w 1997"/>
                <a:gd name="T89" fmla="*/ 7 h 931"/>
                <a:gd name="T90" fmla="*/ 1054 w 1997"/>
                <a:gd name="T91" fmla="*/ 36 h 931"/>
                <a:gd name="T92" fmla="*/ 1185 w 1997"/>
                <a:gd name="T93" fmla="*/ 85 h 931"/>
                <a:gd name="T94" fmla="*/ 1309 w 1997"/>
                <a:gd name="T95" fmla="*/ 150 h 931"/>
                <a:gd name="T96" fmla="*/ 1427 w 1997"/>
                <a:gd name="T97" fmla="*/ 228 h 931"/>
                <a:gd name="T98" fmla="*/ 1540 w 1997"/>
                <a:gd name="T99" fmla="*/ 324 h 931"/>
                <a:gd name="T100" fmla="*/ 1643 w 1997"/>
                <a:gd name="T101" fmla="*/ 435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7" h="931">
                  <a:moveTo>
                    <a:pt x="1643" y="435"/>
                  </a:moveTo>
                  <a:lnTo>
                    <a:pt x="1647" y="440"/>
                  </a:lnTo>
                  <a:lnTo>
                    <a:pt x="1650" y="445"/>
                  </a:lnTo>
                  <a:lnTo>
                    <a:pt x="1652" y="449"/>
                  </a:lnTo>
                  <a:lnTo>
                    <a:pt x="1653" y="454"/>
                  </a:lnTo>
                  <a:lnTo>
                    <a:pt x="1655" y="464"/>
                  </a:lnTo>
                  <a:lnTo>
                    <a:pt x="1654" y="474"/>
                  </a:lnTo>
                  <a:lnTo>
                    <a:pt x="1652" y="484"/>
                  </a:lnTo>
                  <a:lnTo>
                    <a:pt x="1647" y="493"/>
                  </a:lnTo>
                  <a:lnTo>
                    <a:pt x="1642" y="501"/>
                  </a:lnTo>
                  <a:lnTo>
                    <a:pt x="1635" y="507"/>
                  </a:lnTo>
                  <a:lnTo>
                    <a:pt x="1627" y="514"/>
                  </a:lnTo>
                  <a:lnTo>
                    <a:pt x="1618" y="519"/>
                  </a:lnTo>
                  <a:lnTo>
                    <a:pt x="1609" y="522"/>
                  </a:lnTo>
                  <a:lnTo>
                    <a:pt x="1600" y="524"/>
                  </a:lnTo>
                  <a:lnTo>
                    <a:pt x="1589" y="524"/>
                  </a:lnTo>
                  <a:lnTo>
                    <a:pt x="1579" y="522"/>
                  </a:lnTo>
                  <a:lnTo>
                    <a:pt x="1575" y="520"/>
                  </a:lnTo>
                  <a:lnTo>
                    <a:pt x="1570" y="518"/>
                  </a:lnTo>
                  <a:lnTo>
                    <a:pt x="1566" y="515"/>
                  </a:lnTo>
                  <a:lnTo>
                    <a:pt x="1561" y="511"/>
                  </a:lnTo>
                  <a:lnTo>
                    <a:pt x="1535" y="488"/>
                  </a:lnTo>
                  <a:lnTo>
                    <a:pt x="1509" y="465"/>
                  </a:lnTo>
                  <a:lnTo>
                    <a:pt x="1482" y="445"/>
                  </a:lnTo>
                  <a:lnTo>
                    <a:pt x="1456" y="423"/>
                  </a:lnTo>
                  <a:lnTo>
                    <a:pt x="1428" y="404"/>
                  </a:lnTo>
                  <a:lnTo>
                    <a:pt x="1401" y="386"/>
                  </a:lnTo>
                  <a:lnTo>
                    <a:pt x="1373" y="368"/>
                  </a:lnTo>
                  <a:lnTo>
                    <a:pt x="1346" y="350"/>
                  </a:lnTo>
                  <a:lnTo>
                    <a:pt x="1317" y="334"/>
                  </a:lnTo>
                  <a:lnTo>
                    <a:pt x="1289" y="318"/>
                  </a:lnTo>
                  <a:lnTo>
                    <a:pt x="1259" y="303"/>
                  </a:lnTo>
                  <a:lnTo>
                    <a:pt x="1231" y="290"/>
                  </a:lnTo>
                  <a:lnTo>
                    <a:pt x="1202" y="276"/>
                  </a:lnTo>
                  <a:lnTo>
                    <a:pt x="1172" y="262"/>
                  </a:lnTo>
                  <a:lnTo>
                    <a:pt x="1143" y="251"/>
                  </a:lnTo>
                  <a:lnTo>
                    <a:pt x="1113" y="240"/>
                  </a:lnTo>
                  <a:lnTo>
                    <a:pt x="1083" y="228"/>
                  </a:lnTo>
                  <a:lnTo>
                    <a:pt x="1052" y="219"/>
                  </a:lnTo>
                  <a:lnTo>
                    <a:pt x="1021" y="209"/>
                  </a:lnTo>
                  <a:lnTo>
                    <a:pt x="991" y="201"/>
                  </a:lnTo>
                  <a:lnTo>
                    <a:pt x="960" y="192"/>
                  </a:lnTo>
                  <a:lnTo>
                    <a:pt x="929" y="185"/>
                  </a:lnTo>
                  <a:lnTo>
                    <a:pt x="898" y="178"/>
                  </a:lnTo>
                  <a:lnTo>
                    <a:pt x="867" y="172"/>
                  </a:lnTo>
                  <a:lnTo>
                    <a:pt x="804" y="160"/>
                  </a:lnTo>
                  <a:lnTo>
                    <a:pt x="740" y="152"/>
                  </a:lnTo>
                  <a:lnTo>
                    <a:pt x="675" y="146"/>
                  </a:lnTo>
                  <a:lnTo>
                    <a:pt x="611" y="140"/>
                  </a:lnTo>
                  <a:lnTo>
                    <a:pt x="576" y="155"/>
                  </a:lnTo>
                  <a:lnTo>
                    <a:pt x="540" y="171"/>
                  </a:lnTo>
                  <a:lnTo>
                    <a:pt x="505" y="188"/>
                  </a:lnTo>
                  <a:lnTo>
                    <a:pt x="469" y="205"/>
                  </a:lnTo>
                  <a:lnTo>
                    <a:pt x="432" y="223"/>
                  </a:lnTo>
                  <a:lnTo>
                    <a:pt x="395" y="242"/>
                  </a:lnTo>
                  <a:lnTo>
                    <a:pt x="357" y="262"/>
                  </a:lnTo>
                  <a:lnTo>
                    <a:pt x="319" y="283"/>
                  </a:lnTo>
                  <a:lnTo>
                    <a:pt x="281" y="305"/>
                  </a:lnTo>
                  <a:lnTo>
                    <a:pt x="242" y="328"/>
                  </a:lnTo>
                  <a:lnTo>
                    <a:pt x="203" y="352"/>
                  </a:lnTo>
                  <a:lnTo>
                    <a:pt x="163" y="377"/>
                  </a:lnTo>
                  <a:lnTo>
                    <a:pt x="122" y="403"/>
                  </a:lnTo>
                  <a:lnTo>
                    <a:pt x="82" y="430"/>
                  </a:lnTo>
                  <a:lnTo>
                    <a:pt x="40" y="459"/>
                  </a:lnTo>
                  <a:lnTo>
                    <a:pt x="0" y="488"/>
                  </a:lnTo>
                  <a:lnTo>
                    <a:pt x="44" y="488"/>
                  </a:lnTo>
                  <a:lnTo>
                    <a:pt x="88" y="489"/>
                  </a:lnTo>
                  <a:lnTo>
                    <a:pt x="133" y="490"/>
                  </a:lnTo>
                  <a:lnTo>
                    <a:pt x="178" y="494"/>
                  </a:lnTo>
                  <a:lnTo>
                    <a:pt x="222" y="497"/>
                  </a:lnTo>
                  <a:lnTo>
                    <a:pt x="266" y="501"/>
                  </a:lnTo>
                  <a:lnTo>
                    <a:pt x="310" y="505"/>
                  </a:lnTo>
                  <a:lnTo>
                    <a:pt x="355" y="512"/>
                  </a:lnTo>
                  <a:lnTo>
                    <a:pt x="398" y="518"/>
                  </a:lnTo>
                  <a:lnTo>
                    <a:pt x="442" y="525"/>
                  </a:lnTo>
                  <a:lnTo>
                    <a:pt x="485" y="535"/>
                  </a:lnTo>
                  <a:lnTo>
                    <a:pt x="528" y="544"/>
                  </a:lnTo>
                  <a:lnTo>
                    <a:pt x="570" y="554"/>
                  </a:lnTo>
                  <a:lnTo>
                    <a:pt x="613" y="564"/>
                  </a:lnTo>
                  <a:lnTo>
                    <a:pt x="655" y="577"/>
                  </a:lnTo>
                  <a:lnTo>
                    <a:pt x="697" y="589"/>
                  </a:lnTo>
                  <a:lnTo>
                    <a:pt x="738" y="604"/>
                  </a:lnTo>
                  <a:lnTo>
                    <a:pt x="779" y="618"/>
                  </a:lnTo>
                  <a:lnTo>
                    <a:pt x="819" y="634"/>
                  </a:lnTo>
                  <a:lnTo>
                    <a:pt x="859" y="651"/>
                  </a:lnTo>
                  <a:lnTo>
                    <a:pt x="899" y="668"/>
                  </a:lnTo>
                  <a:lnTo>
                    <a:pt x="937" y="688"/>
                  </a:lnTo>
                  <a:lnTo>
                    <a:pt x="976" y="707"/>
                  </a:lnTo>
                  <a:lnTo>
                    <a:pt x="1014" y="727"/>
                  </a:lnTo>
                  <a:lnTo>
                    <a:pt x="1052" y="750"/>
                  </a:lnTo>
                  <a:lnTo>
                    <a:pt x="1088" y="773"/>
                  </a:lnTo>
                  <a:lnTo>
                    <a:pt x="1124" y="797"/>
                  </a:lnTo>
                  <a:lnTo>
                    <a:pt x="1160" y="821"/>
                  </a:lnTo>
                  <a:lnTo>
                    <a:pt x="1195" y="846"/>
                  </a:lnTo>
                  <a:lnTo>
                    <a:pt x="1229" y="874"/>
                  </a:lnTo>
                  <a:lnTo>
                    <a:pt x="1263" y="902"/>
                  </a:lnTo>
                  <a:lnTo>
                    <a:pt x="1296" y="931"/>
                  </a:lnTo>
                  <a:lnTo>
                    <a:pt x="1413" y="814"/>
                  </a:lnTo>
                  <a:lnTo>
                    <a:pt x="1523" y="704"/>
                  </a:lnTo>
                  <a:lnTo>
                    <a:pt x="1623" y="605"/>
                  </a:lnTo>
                  <a:lnTo>
                    <a:pt x="1715" y="516"/>
                  </a:lnTo>
                  <a:lnTo>
                    <a:pt x="1758" y="477"/>
                  </a:lnTo>
                  <a:lnTo>
                    <a:pt x="1799" y="439"/>
                  </a:lnTo>
                  <a:lnTo>
                    <a:pt x="1837" y="405"/>
                  </a:lnTo>
                  <a:lnTo>
                    <a:pt x="1873" y="374"/>
                  </a:lnTo>
                  <a:lnTo>
                    <a:pt x="1907" y="346"/>
                  </a:lnTo>
                  <a:lnTo>
                    <a:pt x="1940" y="321"/>
                  </a:lnTo>
                  <a:lnTo>
                    <a:pt x="1969" y="300"/>
                  </a:lnTo>
                  <a:lnTo>
                    <a:pt x="1997" y="282"/>
                  </a:lnTo>
                  <a:lnTo>
                    <a:pt x="1972" y="259"/>
                  </a:lnTo>
                  <a:lnTo>
                    <a:pt x="1942" y="234"/>
                  </a:lnTo>
                  <a:lnTo>
                    <a:pt x="1908" y="208"/>
                  </a:lnTo>
                  <a:lnTo>
                    <a:pt x="1870" y="181"/>
                  </a:lnTo>
                  <a:lnTo>
                    <a:pt x="1848" y="167"/>
                  </a:lnTo>
                  <a:lnTo>
                    <a:pt x="1826" y="152"/>
                  </a:lnTo>
                  <a:lnTo>
                    <a:pt x="1803" y="139"/>
                  </a:lnTo>
                  <a:lnTo>
                    <a:pt x="1778" y="125"/>
                  </a:lnTo>
                  <a:lnTo>
                    <a:pt x="1750" y="112"/>
                  </a:lnTo>
                  <a:lnTo>
                    <a:pt x="1723" y="99"/>
                  </a:lnTo>
                  <a:lnTo>
                    <a:pt x="1695" y="87"/>
                  </a:lnTo>
                  <a:lnTo>
                    <a:pt x="1664" y="74"/>
                  </a:lnTo>
                  <a:lnTo>
                    <a:pt x="1634" y="63"/>
                  </a:lnTo>
                  <a:lnTo>
                    <a:pt x="1601" y="53"/>
                  </a:lnTo>
                  <a:lnTo>
                    <a:pt x="1567" y="42"/>
                  </a:lnTo>
                  <a:lnTo>
                    <a:pt x="1532" y="33"/>
                  </a:lnTo>
                  <a:lnTo>
                    <a:pt x="1495" y="24"/>
                  </a:lnTo>
                  <a:lnTo>
                    <a:pt x="1458" y="17"/>
                  </a:lnTo>
                  <a:lnTo>
                    <a:pt x="1419" y="12"/>
                  </a:lnTo>
                  <a:lnTo>
                    <a:pt x="1379" y="6"/>
                  </a:lnTo>
                  <a:lnTo>
                    <a:pt x="1338" y="3"/>
                  </a:lnTo>
                  <a:lnTo>
                    <a:pt x="1295" y="0"/>
                  </a:lnTo>
                  <a:lnTo>
                    <a:pt x="1250" y="0"/>
                  </a:lnTo>
                  <a:lnTo>
                    <a:pt x="1205" y="0"/>
                  </a:lnTo>
                  <a:lnTo>
                    <a:pt x="1159" y="4"/>
                  </a:lnTo>
                  <a:lnTo>
                    <a:pt x="1110" y="7"/>
                  </a:lnTo>
                  <a:lnTo>
                    <a:pt x="1061" y="14"/>
                  </a:lnTo>
                  <a:lnTo>
                    <a:pt x="1010" y="22"/>
                  </a:lnTo>
                  <a:lnTo>
                    <a:pt x="1054" y="36"/>
                  </a:lnTo>
                  <a:lnTo>
                    <a:pt x="1098" y="50"/>
                  </a:lnTo>
                  <a:lnTo>
                    <a:pt x="1141" y="67"/>
                  </a:lnTo>
                  <a:lnTo>
                    <a:pt x="1185" y="85"/>
                  </a:lnTo>
                  <a:lnTo>
                    <a:pt x="1227" y="106"/>
                  </a:lnTo>
                  <a:lnTo>
                    <a:pt x="1269" y="126"/>
                  </a:lnTo>
                  <a:lnTo>
                    <a:pt x="1309" y="150"/>
                  </a:lnTo>
                  <a:lnTo>
                    <a:pt x="1349" y="174"/>
                  </a:lnTo>
                  <a:lnTo>
                    <a:pt x="1389" y="200"/>
                  </a:lnTo>
                  <a:lnTo>
                    <a:pt x="1427" y="228"/>
                  </a:lnTo>
                  <a:lnTo>
                    <a:pt x="1466" y="258"/>
                  </a:lnTo>
                  <a:lnTo>
                    <a:pt x="1502" y="290"/>
                  </a:lnTo>
                  <a:lnTo>
                    <a:pt x="1540" y="324"/>
                  </a:lnTo>
                  <a:lnTo>
                    <a:pt x="1575" y="359"/>
                  </a:lnTo>
                  <a:lnTo>
                    <a:pt x="1610" y="396"/>
                  </a:lnTo>
                  <a:lnTo>
                    <a:pt x="1643" y="43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3989388" y="2840038"/>
              <a:ext cx="1112838" cy="433388"/>
            </a:xfrm>
            <a:custGeom>
              <a:avLst/>
              <a:gdLst>
                <a:gd name="T0" fmla="*/ 169 w 5614"/>
                <a:gd name="T1" fmla="*/ 271 h 2180"/>
                <a:gd name="T2" fmla="*/ 512 w 5614"/>
                <a:gd name="T3" fmla="*/ 232 h 2180"/>
                <a:gd name="T4" fmla="*/ 859 w 5614"/>
                <a:gd name="T5" fmla="*/ 195 h 2180"/>
                <a:gd name="T6" fmla="*/ 1208 w 5614"/>
                <a:gd name="T7" fmla="*/ 158 h 2180"/>
                <a:gd name="T8" fmla="*/ 1558 w 5614"/>
                <a:gd name="T9" fmla="*/ 121 h 2180"/>
                <a:gd name="T10" fmla="*/ 1907 w 5614"/>
                <a:gd name="T11" fmla="*/ 86 h 2180"/>
                <a:gd name="T12" fmla="*/ 2251 w 5614"/>
                <a:gd name="T13" fmla="*/ 51 h 2180"/>
                <a:gd name="T14" fmla="*/ 2589 w 5614"/>
                <a:gd name="T15" fmla="*/ 17 h 2180"/>
                <a:gd name="T16" fmla="*/ 2757 w 5614"/>
                <a:gd name="T17" fmla="*/ 0 h 2180"/>
                <a:gd name="T18" fmla="*/ 2969 w 5614"/>
                <a:gd name="T19" fmla="*/ 27 h 2180"/>
                <a:gd name="T20" fmla="*/ 3193 w 5614"/>
                <a:gd name="T21" fmla="*/ 64 h 2180"/>
                <a:gd name="T22" fmla="*/ 3426 w 5614"/>
                <a:gd name="T23" fmla="*/ 107 h 2180"/>
                <a:gd name="T24" fmla="*/ 3669 w 5614"/>
                <a:gd name="T25" fmla="*/ 160 h 2180"/>
                <a:gd name="T26" fmla="*/ 3919 w 5614"/>
                <a:gd name="T27" fmla="*/ 222 h 2180"/>
                <a:gd name="T28" fmla="*/ 4178 w 5614"/>
                <a:gd name="T29" fmla="*/ 296 h 2180"/>
                <a:gd name="T30" fmla="*/ 4311 w 5614"/>
                <a:gd name="T31" fmla="*/ 338 h 2180"/>
                <a:gd name="T32" fmla="*/ 4443 w 5614"/>
                <a:gd name="T33" fmla="*/ 382 h 2180"/>
                <a:gd name="T34" fmla="*/ 4579 w 5614"/>
                <a:gd name="T35" fmla="*/ 430 h 2180"/>
                <a:gd name="T36" fmla="*/ 4716 w 5614"/>
                <a:gd name="T37" fmla="*/ 480 h 2180"/>
                <a:gd name="T38" fmla="*/ 4839 w 5614"/>
                <a:gd name="T39" fmla="*/ 528 h 2180"/>
                <a:gd name="T40" fmla="*/ 4958 w 5614"/>
                <a:gd name="T41" fmla="*/ 577 h 2180"/>
                <a:gd name="T42" fmla="*/ 5075 w 5614"/>
                <a:gd name="T43" fmla="*/ 628 h 2180"/>
                <a:gd name="T44" fmla="*/ 5190 w 5614"/>
                <a:gd name="T45" fmla="*/ 679 h 2180"/>
                <a:gd name="T46" fmla="*/ 5300 w 5614"/>
                <a:gd name="T47" fmla="*/ 730 h 2180"/>
                <a:gd name="T48" fmla="*/ 5407 w 5614"/>
                <a:gd name="T49" fmla="*/ 783 h 2180"/>
                <a:gd name="T50" fmla="*/ 5512 w 5614"/>
                <a:gd name="T51" fmla="*/ 835 h 2180"/>
                <a:gd name="T52" fmla="*/ 5614 w 5614"/>
                <a:gd name="T53" fmla="*/ 888 h 2180"/>
                <a:gd name="T54" fmla="*/ 5346 w 5614"/>
                <a:gd name="T55" fmla="*/ 1067 h 2180"/>
                <a:gd name="T56" fmla="*/ 5073 w 5614"/>
                <a:gd name="T57" fmla="*/ 1244 h 2180"/>
                <a:gd name="T58" fmla="*/ 4791 w 5614"/>
                <a:gd name="T59" fmla="*/ 1415 h 2180"/>
                <a:gd name="T60" fmla="*/ 4505 w 5614"/>
                <a:gd name="T61" fmla="*/ 1581 h 2180"/>
                <a:gd name="T62" fmla="*/ 4211 w 5614"/>
                <a:gd name="T63" fmla="*/ 1741 h 2180"/>
                <a:gd name="T64" fmla="*/ 4061 w 5614"/>
                <a:gd name="T65" fmla="*/ 1819 h 2180"/>
                <a:gd name="T66" fmla="*/ 3910 w 5614"/>
                <a:gd name="T67" fmla="*/ 1895 h 2180"/>
                <a:gd name="T68" fmla="*/ 3758 w 5614"/>
                <a:gd name="T69" fmla="*/ 1969 h 2180"/>
                <a:gd name="T70" fmla="*/ 3604 w 5614"/>
                <a:gd name="T71" fmla="*/ 2041 h 2180"/>
                <a:gd name="T72" fmla="*/ 3448 w 5614"/>
                <a:gd name="T73" fmla="*/ 2112 h 2180"/>
                <a:gd name="T74" fmla="*/ 3291 w 5614"/>
                <a:gd name="T75" fmla="*/ 2180 h 2180"/>
                <a:gd name="T76" fmla="*/ 3232 w 5614"/>
                <a:gd name="T77" fmla="*/ 2070 h 2180"/>
                <a:gd name="T78" fmla="*/ 3165 w 5614"/>
                <a:gd name="T79" fmla="*/ 1965 h 2180"/>
                <a:gd name="T80" fmla="*/ 3090 w 5614"/>
                <a:gd name="T81" fmla="*/ 1866 h 2180"/>
                <a:gd name="T82" fmla="*/ 3008 w 5614"/>
                <a:gd name="T83" fmla="*/ 1770 h 2180"/>
                <a:gd name="T84" fmla="*/ 2919 w 5614"/>
                <a:gd name="T85" fmla="*/ 1680 h 2180"/>
                <a:gd name="T86" fmla="*/ 2824 w 5614"/>
                <a:gd name="T87" fmla="*/ 1593 h 2180"/>
                <a:gd name="T88" fmla="*/ 2724 w 5614"/>
                <a:gd name="T89" fmla="*/ 1511 h 2180"/>
                <a:gd name="T90" fmla="*/ 2621 w 5614"/>
                <a:gd name="T91" fmla="*/ 1432 h 2180"/>
                <a:gd name="T92" fmla="*/ 2513 w 5614"/>
                <a:gd name="T93" fmla="*/ 1357 h 2180"/>
                <a:gd name="T94" fmla="*/ 2404 w 5614"/>
                <a:gd name="T95" fmla="*/ 1286 h 2180"/>
                <a:gd name="T96" fmla="*/ 2293 w 5614"/>
                <a:gd name="T97" fmla="*/ 1218 h 2180"/>
                <a:gd name="T98" fmla="*/ 2182 w 5614"/>
                <a:gd name="T99" fmla="*/ 1152 h 2180"/>
                <a:gd name="T100" fmla="*/ 1960 w 5614"/>
                <a:gd name="T101" fmla="*/ 1030 h 2180"/>
                <a:gd name="T102" fmla="*/ 1744 w 5614"/>
                <a:gd name="T103" fmla="*/ 917 h 2180"/>
                <a:gd name="T104" fmla="*/ 1640 w 5614"/>
                <a:gd name="T105" fmla="*/ 865 h 2180"/>
                <a:gd name="T106" fmla="*/ 1535 w 5614"/>
                <a:gd name="T107" fmla="*/ 814 h 2180"/>
                <a:gd name="T108" fmla="*/ 1321 w 5614"/>
                <a:gd name="T109" fmla="*/ 720 h 2180"/>
                <a:gd name="T110" fmla="*/ 1107 w 5614"/>
                <a:gd name="T111" fmla="*/ 633 h 2180"/>
                <a:gd name="T112" fmla="*/ 889 w 5614"/>
                <a:gd name="T113" fmla="*/ 552 h 2180"/>
                <a:gd name="T114" fmla="*/ 669 w 5614"/>
                <a:gd name="T115" fmla="*/ 480 h 2180"/>
                <a:gd name="T116" fmla="*/ 448 w 5614"/>
                <a:gd name="T117" fmla="*/ 412 h 2180"/>
                <a:gd name="T118" fmla="*/ 225 w 5614"/>
                <a:gd name="T119" fmla="*/ 349 h 2180"/>
                <a:gd name="T120" fmla="*/ 0 w 5614"/>
                <a:gd name="T121" fmla="*/ 290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14" h="2180">
                  <a:moveTo>
                    <a:pt x="0" y="290"/>
                  </a:moveTo>
                  <a:lnTo>
                    <a:pt x="169" y="271"/>
                  </a:lnTo>
                  <a:lnTo>
                    <a:pt x="339" y="252"/>
                  </a:lnTo>
                  <a:lnTo>
                    <a:pt x="512" y="232"/>
                  </a:lnTo>
                  <a:lnTo>
                    <a:pt x="685" y="213"/>
                  </a:lnTo>
                  <a:lnTo>
                    <a:pt x="859" y="195"/>
                  </a:lnTo>
                  <a:lnTo>
                    <a:pt x="1033" y="176"/>
                  </a:lnTo>
                  <a:lnTo>
                    <a:pt x="1208" y="158"/>
                  </a:lnTo>
                  <a:lnTo>
                    <a:pt x="1384" y="139"/>
                  </a:lnTo>
                  <a:lnTo>
                    <a:pt x="1558" y="121"/>
                  </a:lnTo>
                  <a:lnTo>
                    <a:pt x="1733" y="104"/>
                  </a:lnTo>
                  <a:lnTo>
                    <a:pt x="1907" y="86"/>
                  </a:lnTo>
                  <a:lnTo>
                    <a:pt x="2079" y="69"/>
                  </a:lnTo>
                  <a:lnTo>
                    <a:pt x="2251" y="51"/>
                  </a:lnTo>
                  <a:lnTo>
                    <a:pt x="2421" y="34"/>
                  </a:lnTo>
                  <a:lnTo>
                    <a:pt x="2589" y="17"/>
                  </a:lnTo>
                  <a:lnTo>
                    <a:pt x="2756" y="0"/>
                  </a:lnTo>
                  <a:lnTo>
                    <a:pt x="2757" y="0"/>
                  </a:lnTo>
                  <a:lnTo>
                    <a:pt x="2861" y="12"/>
                  </a:lnTo>
                  <a:lnTo>
                    <a:pt x="2969" y="27"/>
                  </a:lnTo>
                  <a:lnTo>
                    <a:pt x="3080" y="44"/>
                  </a:lnTo>
                  <a:lnTo>
                    <a:pt x="3193" y="64"/>
                  </a:lnTo>
                  <a:lnTo>
                    <a:pt x="3308" y="84"/>
                  </a:lnTo>
                  <a:lnTo>
                    <a:pt x="3426" y="107"/>
                  </a:lnTo>
                  <a:lnTo>
                    <a:pt x="3546" y="132"/>
                  </a:lnTo>
                  <a:lnTo>
                    <a:pt x="3669" y="160"/>
                  </a:lnTo>
                  <a:lnTo>
                    <a:pt x="3792" y="189"/>
                  </a:lnTo>
                  <a:lnTo>
                    <a:pt x="3919" y="222"/>
                  </a:lnTo>
                  <a:lnTo>
                    <a:pt x="4048" y="257"/>
                  </a:lnTo>
                  <a:lnTo>
                    <a:pt x="4178" y="296"/>
                  </a:lnTo>
                  <a:lnTo>
                    <a:pt x="4244" y="316"/>
                  </a:lnTo>
                  <a:lnTo>
                    <a:pt x="4311" y="338"/>
                  </a:lnTo>
                  <a:lnTo>
                    <a:pt x="4376" y="360"/>
                  </a:lnTo>
                  <a:lnTo>
                    <a:pt x="4443" y="382"/>
                  </a:lnTo>
                  <a:lnTo>
                    <a:pt x="4511" y="405"/>
                  </a:lnTo>
                  <a:lnTo>
                    <a:pt x="4579" y="430"/>
                  </a:lnTo>
                  <a:lnTo>
                    <a:pt x="4647" y="455"/>
                  </a:lnTo>
                  <a:lnTo>
                    <a:pt x="4716" y="480"/>
                  </a:lnTo>
                  <a:lnTo>
                    <a:pt x="4778" y="504"/>
                  </a:lnTo>
                  <a:lnTo>
                    <a:pt x="4839" y="528"/>
                  </a:lnTo>
                  <a:lnTo>
                    <a:pt x="4899" y="552"/>
                  </a:lnTo>
                  <a:lnTo>
                    <a:pt x="4958" y="577"/>
                  </a:lnTo>
                  <a:lnTo>
                    <a:pt x="5017" y="602"/>
                  </a:lnTo>
                  <a:lnTo>
                    <a:pt x="5075" y="628"/>
                  </a:lnTo>
                  <a:lnTo>
                    <a:pt x="5133" y="653"/>
                  </a:lnTo>
                  <a:lnTo>
                    <a:pt x="5190" y="679"/>
                  </a:lnTo>
                  <a:lnTo>
                    <a:pt x="5245" y="704"/>
                  </a:lnTo>
                  <a:lnTo>
                    <a:pt x="5300" y="730"/>
                  </a:lnTo>
                  <a:lnTo>
                    <a:pt x="5354" y="756"/>
                  </a:lnTo>
                  <a:lnTo>
                    <a:pt x="5407" y="783"/>
                  </a:lnTo>
                  <a:lnTo>
                    <a:pt x="5461" y="809"/>
                  </a:lnTo>
                  <a:lnTo>
                    <a:pt x="5512" y="835"/>
                  </a:lnTo>
                  <a:lnTo>
                    <a:pt x="5563" y="862"/>
                  </a:lnTo>
                  <a:lnTo>
                    <a:pt x="5614" y="888"/>
                  </a:lnTo>
                  <a:lnTo>
                    <a:pt x="5481" y="979"/>
                  </a:lnTo>
                  <a:lnTo>
                    <a:pt x="5346" y="1067"/>
                  </a:lnTo>
                  <a:lnTo>
                    <a:pt x="5210" y="1156"/>
                  </a:lnTo>
                  <a:lnTo>
                    <a:pt x="5073" y="1244"/>
                  </a:lnTo>
                  <a:lnTo>
                    <a:pt x="4933" y="1330"/>
                  </a:lnTo>
                  <a:lnTo>
                    <a:pt x="4791" y="1415"/>
                  </a:lnTo>
                  <a:lnTo>
                    <a:pt x="4650" y="1498"/>
                  </a:lnTo>
                  <a:lnTo>
                    <a:pt x="4505" y="1581"/>
                  </a:lnTo>
                  <a:lnTo>
                    <a:pt x="4358" y="1661"/>
                  </a:lnTo>
                  <a:lnTo>
                    <a:pt x="4211" y="1741"/>
                  </a:lnTo>
                  <a:lnTo>
                    <a:pt x="4137" y="1781"/>
                  </a:lnTo>
                  <a:lnTo>
                    <a:pt x="4061" y="1819"/>
                  </a:lnTo>
                  <a:lnTo>
                    <a:pt x="3986" y="1856"/>
                  </a:lnTo>
                  <a:lnTo>
                    <a:pt x="3910" y="1895"/>
                  </a:lnTo>
                  <a:lnTo>
                    <a:pt x="3834" y="1932"/>
                  </a:lnTo>
                  <a:lnTo>
                    <a:pt x="3758" y="1969"/>
                  </a:lnTo>
                  <a:lnTo>
                    <a:pt x="3681" y="2005"/>
                  </a:lnTo>
                  <a:lnTo>
                    <a:pt x="3604" y="2041"/>
                  </a:lnTo>
                  <a:lnTo>
                    <a:pt x="3526" y="2077"/>
                  </a:lnTo>
                  <a:lnTo>
                    <a:pt x="3448" y="2112"/>
                  </a:lnTo>
                  <a:lnTo>
                    <a:pt x="3369" y="2146"/>
                  </a:lnTo>
                  <a:lnTo>
                    <a:pt x="3291" y="2180"/>
                  </a:lnTo>
                  <a:lnTo>
                    <a:pt x="3263" y="2124"/>
                  </a:lnTo>
                  <a:lnTo>
                    <a:pt x="3232" y="2070"/>
                  </a:lnTo>
                  <a:lnTo>
                    <a:pt x="3200" y="2016"/>
                  </a:lnTo>
                  <a:lnTo>
                    <a:pt x="3165" y="1965"/>
                  </a:lnTo>
                  <a:lnTo>
                    <a:pt x="3129" y="1914"/>
                  </a:lnTo>
                  <a:lnTo>
                    <a:pt x="3090" y="1866"/>
                  </a:lnTo>
                  <a:lnTo>
                    <a:pt x="3050" y="1817"/>
                  </a:lnTo>
                  <a:lnTo>
                    <a:pt x="3008" y="1770"/>
                  </a:lnTo>
                  <a:lnTo>
                    <a:pt x="2965" y="1725"/>
                  </a:lnTo>
                  <a:lnTo>
                    <a:pt x="2919" y="1680"/>
                  </a:lnTo>
                  <a:lnTo>
                    <a:pt x="2873" y="1636"/>
                  </a:lnTo>
                  <a:lnTo>
                    <a:pt x="2824" y="1593"/>
                  </a:lnTo>
                  <a:lnTo>
                    <a:pt x="2775" y="1551"/>
                  </a:lnTo>
                  <a:lnTo>
                    <a:pt x="2724" y="1511"/>
                  </a:lnTo>
                  <a:lnTo>
                    <a:pt x="2673" y="1471"/>
                  </a:lnTo>
                  <a:lnTo>
                    <a:pt x="2621" y="1432"/>
                  </a:lnTo>
                  <a:lnTo>
                    <a:pt x="2568" y="1395"/>
                  </a:lnTo>
                  <a:lnTo>
                    <a:pt x="2513" y="1357"/>
                  </a:lnTo>
                  <a:lnTo>
                    <a:pt x="2459" y="1321"/>
                  </a:lnTo>
                  <a:lnTo>
                    <a:pt x="2404" y="1286"/>
                  </a:lnTo>
                  <a:lnTo>
                    <a:pt x="2349" y="1251"/>
                  </a:lnTo>
                  <a:lnTo>
                    <a:pt x="2293" y="1218"/>
                  </a:lnTo>
                  <a:lnTo>
                    <a:pt x="2238" y="1185"/>
                  </a:lnTo>
                  <a:lnTo>
                    <a:pt x="2182" y="1152"/>
                  </a:lnTo>
                  <a:lnTo>
                    <a:pt x="2070" y="1090"/>
                  </a:lnTo>
                  <a:lnTo>
                    <a:pt x="1960" y="1030"/>
                  </a:lnTo>
                  <a:lnTo>
                    <a:pt x="1851" y="973"/>
                  </a:lnTo>
                  <a:lnTo>
                    <a:pt x="1744" y="917"/>
                  </a:lnTo>
                  <a:lnTo>
                    <a:pt x="1692" y="891"/>
                  </a:lnTo>
                  <a:lnTo>
                    <a:pt x="1640" y="865"/>
                  </a:lnTo>
                  <a:lnTo>
                    <a:pt x="1587" y="839"/>
                  </a:lnTo>
                  <a:lnTo>
                    <a:pt x="1535" y="814"/>
                  </a:lnTo>
                  <a:lnTo>
                    <a:pt x="1428" y="766"/>
                  </a:lnTo>
                  <a:lnTo>
                    <a:pt x="1321" y="720"/>
                  </a:lnTo>
                  <a:lnTo>
                    <a:pt x="1215" y="675"/>
                  </a:lnTo>
                  <a:lnTo>
                    <a:pt x="1107" y="633"/>
                  </a:lnTo>
                  <a:lnTo>
                    <a:pt x="998" y="592"/>
                  </a:lnTo>
                  <a:lnTo>
                    <a:pt x="889" y="552"/>
                  </a:lnTo>
                  <a:lnTo>
                    <a:pt x="779" y="515"/>
                  </a:lnTo>
                  <a:lnTo>
                    <a:pt x="669" y="480"/>
                  </a:lnTo>
                  <a:lnTo>
                    <a:pt x="559" y="445"/>
                  </a:lnTo>
                  <a:lnTo>
                    <a:pt x="448" y="412"/>
                  </a:lnTo>
                  <a:lnTo>
                    <a:pt x="337" y="380"/>
                  </a:lnTo>
                  <a:lnTo>
                    <a:pt x="225" y="349"/>
                  </a:lnTo>
                  <a:lnTo>
                    <a:pt x="113" y="320"/>
                  </a:lnTo>
                  <a:lnTo>
                    <a:pt x="0" y="29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4535488" y="2613025"/>
              <a:ext cx="947738" cy="403225"/>
            </a:xfrm>
            <a:custGeom>
              <a:avLst/>
              <a:gdLst>
                <a:gd name="T0" fmla="*/ 4194 w 4775"/>
                <a:gd name="T1" fmla="*/ 158 h 2030"/>
                <a:gd name="T2" fmla="*/ 4330 w 4775"/>
                <a:gd name="T3" fmla="*/ 219 h 2030"/>
                <a:gd name="T4" fmla="*/ 4460 w 4775"/>
                <a:gd name="T5" fmla="*/ 287 h 2030"/>
                <a:gd name="T6" fmla="*/ 4584 w 4775"/>
                <a:gd name="T7" fmla="*/ 363 h 2030"/>
                <a:gd name="T8" fmla="*/ 4702 w 4775"/>
                <a:gd name="T9" fmla="*/ 447 h 2030"/>
                <a:gd name="T10" fmla="*/ 4671 w 4775"/>
                <a:gd name="T11" fmla="*/ 601 h 2030"/>
                <a:gd name="T12" fmla="*/ 4343 w 4775"/>
                <a:gd name="T13" fmla="*/ 886 h 2030"/>
                <a:gd name="T14" fmla="*/ 3997 w 4775"/>
                <a:gd name="T15" fmla="*/ 1174 h 2030"/>
                <a:gd name="T16" fmla="*/ 3635 w 4775"/>
                <a:gd name="T17" fmla="*/ 1462 h 2030"/>
                <a:gd name="T18" fmla="*/ 3254 w 4775"/>
                <a:gd name="T19" fmla="*/ 1749 h 2030"/>
                <a:gd name="T20" fmla="*/ 2857 w 4775"/>
                <a:gd name="T21" fmla="*/ 2030 h 2030"/>
                <a:gd name="T22" fmla="*/ 2704 w 4775"/>
                <a:gd name="T23" fmla="*/ 1951 h 2030"/>
                <a:gd name="T24" fmla="*/ 2543 w 4775"/>
                <a:gd name="T25" fmla="*/ 1872 h 2030"/>
                <a:gd name="T26" fmla="*/ 2376 w 4775"/>
                <a:gd name="T27" fmla="*/ 1795 h 2030"/>
                <a:gd name="T28" fmla="*/ 2201 w 4775"/>
                <a:gd name="T29" fmla="*/ 1719 h 2030"/>
                <a:gd name="T30" fmla="*/ 2021 w 4775"/>
                <a:gd name="T31" fmla="*/ 1646 h 2030"/>
                <a:gd name="T32" fmla="*/ 1822 w 4775"/>
                <a:gd name="T33" fmla="*/ 1572 h 2030"/>
                <a:gd name="T34" fmla="*/ 1619 w 4775"/>
                <a:gd name="T35" fmla="*/ 1502 h 2030"/>
                <a:gd name="T36" fmla="*/ 1421 w 4775"/>
                <a:gd name="T37" fmla="*/ 1438 h 2030"/>
                <a:gd name="T38" fmla="*/ 1035 w 4775"/>
                <a:gd name="T39" fmla="*/ 1331 h 2030"/>
                <a:gd name="T40" fmla="*/ 669 w 4775"/>
                <a:gd name="T41" fmla="*/ 1249 h 2030"/>
                <a:gd name="T42" fmla="*/ 323 w 4775"/>
                <a:gd name="T43" fmla="*/ 1186 h 2030"/>
                <a:gd name="T44" fmla="*/ 0 w 4775"/>
                <a:gd name="T45" fmla="*/ 1142 h 2030"/>
                <a:gd name="T46" fmla="*/ 735 w 4775"/>
                <a:gd name="T47" fmla="*/ 1065 h 2030"/>
                <a:gd name="T48" fmla="*/ 1395 w 4775"/>
                <a:gd name="T49" fmla="*/ 987 h 2030"/>
                <a:gd name="T50" fmla="*/ 1869 w 4775"/>
                <a:gd name="T51" fmla="*/ 922 h 2030"/>
                <a:gd name="T52" fmla="*/ 2113 w 4775"/>
                <a:gd name="T53" fmla="*/ 882 h 2030"/>
                <a:gd name="T54" fmla="*/ 2323 w 4775"/>
                <a:gd name="T55" fmla="*/ 841 h 2030"/>
                <a:gd name="T56" fmla="*/ 2495 w 4775"/>
                <a:gd name="T57" fmla="*/ 801 h 2030"/>
                <a:gd name="T58" fmla="*/ 2626 w 4775"/>
                <a:gd name="T59" fmla="*/ 759 h 2030"/>
                <a:gd name="T60" fmla="*/ 2714 w 4775"/>
                <a:gd name="T61" fmla="*/ 716 h 2030"/>
                <a:gd name="T62" fmla="*/ 2315 w 4775"/>
                <a:gd name="T63" fmla="*/ 765 h 2030"/>
                <a:gd name="T64" fmla="*/ 1922 w 4775"/>
                <a:gd name="T65" fmla="*/ 811 h 2030"/>
                <a:gd name="T66" fmla="*/ 1551 w 4775"/>
                <a:gd name="T67" fmla="*/ 853 h 2030"/>
                <a:gd name="T68" fmla="*/ 1221 w 4775"/>
                <a:gd name="T69" fmla="*/ 890 h 2030"/>
                <a:gd name="T70" fmla="*/ 949 w 4775"/>
                <a:gd name="T71" fmla="*/ 923 h 2030"/>
                <a:gd name="T72" fmla="*/ 969 w 4775"/>
                <a:gd name="T73" fmla="*/ 793 h 2030"/>
                <a:gd name="T74" fmla="*/ 1157 w 4775"/>
                <a:gd name="T75" fmla="*/ 601 h 2030"/>
                <a:gd name="T76" fmla="*/ 1394 w 4775"/>
                <a:gd name="T77" fmla="*/ 434 h 2030"/>
                <a:gd name="T78" fmla="*/ 1673 w 4775"/>
                <a:gd name="T79" fmla="*/ 291 h 2030"/>
                <a:gd name="T80" fmla="*/ 1985 w 4775"/>
                <a:gd name="T81" fmla="*/ 176 h 2030"/>
                <a:gd name="T82" fmla="*/ 2321 w 4775"/>
                <a:gd name="T83" fmla="*/ 88 h 2030"/>
                <a:gd name="T84" fmla="*/ 2676 w 4775"/>
                <a:gd name="T85" fmla="*/ 29 h 2030"/>
                <a:gd name="T86" fmla="*/ 3039 w 4775"/>
                <a:gd name="T87" fmla="*/ 2 h 2030"/>
                <a:gd name="T88" fmla="*/ 3403 w 4775"/>
                <a:gd name="T89" fmla="*/ 8 h 2030"/>
                <a:gd name="T90" fmla="*/ 3760 w 4775"/>
                <a:gd name="T91" fmla="*/ 46 h 2030"/>
                <a:gd name="T92" fmla="*/ 4101 w 4775"/>
                <a:gd name="T93" fmla="*/ 120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75" h="2030">
                  <a:moveTo>
                    <a:pt x="4101" y="120"/>
                  </a:moveTo>
                  <a:lnTo>
                    <a:pt x="4148" y="138"/>
                  </a:lnTo>
                  <a:lnTo>
                    <a:pt x="4194" y="158"/>
                  </a:lnTo>
                  <a:lnTo>
                    <a:pt x="4240" y="177"/>
                  </a:lnTo>
                  <a:lnTo>
                    <a:pt x="4285" y="197"/>
                  </a:lnTo>
                  <a:lnTo>
                    <a:pt x="4330" y="219"/>
                  </a:lnTo>
                  <a:lnTo>
                    <a:pt x="4374" y="240"/>
                  </a:lnTo>
                  <a:lnTo>
                    <a:pt x="4417" y="263"/>
                  </a:lnTo>
                  <a:lnTo>
                    <a:pt x="4460" y="287"/>
                  </a:lnTo>
                  <a:lnTo>
                    <a:pt x="4502" y="312"/>
                  </a:lnTo>
                  <a:lnTo>
                    <a:pt x="4543" y="337"/>
                  </a:lnTo>
                  <a:lnTo>
                    <a:pt x="4584" y="363"/>
                  </a:lnTo>
                  <a:lnTo>
                    <a:pt x="4623" y="390"/>
                  </a:lnTo>
                  <a:lnTo>
                    <a:pt x="4663" y="418"/>
                  </a:lnTo>
                  <a:lnTo>
                    <a:pt x="4702" y="447"/>
                  </a:lnTo>
                  <a:lnTo>
                    <a:pt x="4739" y="476"/>
                  </a:lnTo>
                  <a:lnTo>
                    <a:pt x="4775" y="507"/>
                  </a:lnTo>
                  <a:lnTo>
                    <a:pt x="4671" y="601"/>
                  </a:lnTo>
                  <a:lnTo>
                    <a:pt x="4563" y="695"/>
                  </a:lnTo>
                  <a:lnTo>
                    <a:pt x="4454" y="790"/>
                  </a:lnTo>
                  <a:lnTo>
                    <a:pt x="4343" y="886"/>
                  </a:lnTo>
                  <a:lnTo>
                    <a:pt x="4230" y="982"/>
                  </a:lnTo>
                  <a:lnTo>
                    <a:pt x="4115" y="1077"/>
                  </a:lnTo>
                  <a:lnTo>
                    <a:pt x="3997" y="1174"/>
                  </a:lnTo>
                  <a:lnTo>
                    <a:pt x="3878" y="1270"/>
                  </a:lnTo>
                  <a:lnTo>
                    <a:pt x="3757" y="1367"/>
                  </a:lnTo>
                  <a:lnTo>
                    <a:pt x="3635" y="1462"/>
                  </a:lnTo>
                  <a:lnTo>
                    <a:pt x="3510" y="1558"/>
                  </a:lnTo>
                  <a:lnTo>
                    <a:pt x="3383" y="1653"/>
                  </a:lnTo>
                  <a:lnTo>
                    <a:pt x="3254" y="1749"/>
                  </a:lnTo>
                  <a:lnTo>
                    <a:pt x="3123" y="1843"/>
                  </a:lnTo>
                  <a:lnTo>
                    <a:pt x="2990" y="1937"/>
                  </a:lnTo>
                  <a:lnTo>
                    <a:pt x="2857" y="2030"/>
                  </a:lnTo>
                  <a:lnTo>
                    <a:pt x="2806" y="2004"/>
                  </a:lnTo>
                  <a:lnTo>
                    <a:pt x="2755" y="1977"/>
                  </a:lnTo>
                  <a:lnTo>
                    <a:pt x="2704" y="1951"/>
                  </a:lnTo>
                  <a:lnTo>
                    <a:pt x="2650" y="1925"/>
                  </a:lnTo>
                  <a:lnTo>
                    <a:pt x="2597" y="1898"/>
                  </a:lnTo>
                  <a:lnTo>
                    <a:pt x="2543" y="1872"/>
                  </a:lnTo>
                  <a:lnTo>
                    <a:pt x="2488" y="1846"/>
                  </a:lnTo>
                  <a:lnTo>
                    <a:pt x="2433" y="1821"/>
                  </a:lnTo>
                  <a:lnTo>
                    <a:pt x="2376" y="1795"/>
                  </a:lnTo>
                  <a:lnTo>
                    <a:pt x="2318" y="1770"/>
                  </a:lnTo>
                  <a:lnTo>
                    <a:pt x="2260" y="1744"/>
                  </a:lnTo>
                  <a:lnTo>
                    <a:pt x="2201" y="1719"/>
                  </a:lnTo>
                  <a:lnTo>
                    <a:pt x="2142" y="1694"/>
                  </a:lnTo>
                  <a:lnTo>
                    <a:pt x="2082" y="1670"/>
                  </a:lnTo>
                  <a:lnTo>
                    <a:pt x="2021" y="1646"/>
                  </a:lnTo>
                  <a:lnTo>
                    <a:pt x="1959" y="1622"/>
                  </a:lnTo>
                  <a:lnTo>
                    <a:pt x="1890" y="1597"/>
                  </a:lnTo>
                  <a:lnTo>
                    <a:pt x="1822" y="1572"/>
                  </a:lnTo>
                  <a:lnTo>
                    <a:pt x="1754" y="1547"/>
                  </a:lnTo>
                  <a:lnTo>
                    <a:pt x="1686" y="1524"/>
                  </a:lnTo>
                  <a:lnTo>
                    <a:pt x="1619" y="1502"/>
                  </a:lnTo>
                  <a:lnTo>
                    <a:pt x="1554" y="1480"/>
                  </a:lnTo>
                  <a:lnTo>
                    <a:pt x="1487" y="1458"/>
                  </a:lnTo>
                  <a:lnTo>
                    <a:pt x="1421" y="1438"/>
                  </a:lnTo>
                  <a:lnTo>
                    <a:pt x="1291" y="1399"/>
                  </a:lnTo>
                  <a:lnTo>
                    <a:pt x="1162" y="1364"/>
                  </a:lnTo>
                  <a:lnTo>
                    <a:pt x="1035" y="1331"/>
                  </a:lnTo>
                  <a:lnTo>
                    <a:pt x="912" y="1302"/>
                  </a:lnTo>
                  <a:lnTo>
                    <a:pt x="789" y="1274"/>
                  </a:lnTo>
                  <a:lnTo>
                    <a:pt x="669" y="1249"/>
                  </a:lnTo>
                  <a:lnTo>
                    <a:pt x="551" y="1226"/>
                  </a:lnTo>
                  <a:lnTo>
                    <a:pt x="436" y="1206"/>
                  </a:lnTo>
                  <a:lnTo>
                    <a:pt x="323" y="1186"/>
                  </a:lnTo>
                  <a:lnTo>
                    <a:pt x="212" y="1169"/>
                  </a:lnTo>
                  <a:lnTo>
                    <a:pt x="104" y="1154"/>
                  </a:lnTo>
                  <a:lnTo>
                    <a:pt x="0" y="1142"/>
                  </a:lnTo>
                  <a:lnTo>
                    <a:pt x="252" y="1116"/>
                  </a:lnTo>
                  <a:lnTo>
                    <a:pt x="497" y="1090"/>
                  </a:lnTo>
                  <a:lnTo>
                    <a:pt x="735" y="1065"/>
                  </a:lnTo>
                  <a:lnTo>
                    <a:pt x="965" y="1039"/>
                  </a:lnTo>
                  <a:lnTo>
                    <a:pt x="1185" y="1013"/>
                  </a:lnTo>
                  <a:lnTo>
                    <a:pt x="1395" y="987"/>
                  </a:lnTo>
                  <a:lnTo>
                    <a:pt x="1593" y="962"/>
                  </a:lnTo>
                  <a:lnTo>
                    <a:pt x="1780" y="936"/>
                  </a:lnTo>
                  <a:lnTo>
                    <a:pt x="1869" y="922"/>
                  </a:lnTo>
                  <a:lnTo>
                    <a:pt x="1954" y="908"/>
                  </a:lnTo>
                  <a:lnTo>
                    <a:pt x="2034" y="896"/>
                  </a:lnTo>
                  <a:lnTo>
                    <a:pt x="2113" y="882"/>
                  </a:lnTo>
                  <a:lnTo>
                    <a:pt x="2186" y="869"/>
                  </a:lnTo>
                  <a:lnTo>
                    <a:pt x="2257" y="855"/>
                  </a:lnTo>
                  <a:lnTo>
                    <a:pt x="2323" y="841"/>
                  </a:lnTo>
                  <a:lnTo>
                    <a:pt x="2384" y="828"/>
                  </a:lnTo>
                  <a:lnTo>
                    <a:pt x="2442" y="814"/>
                  </a:lnTo>
                  <a:lnTo>
                    <a:pt x="2495" y="801"/>
                  </a:lnTo>
                  <a:lnTo>
                    <a:pt x="2544" y="787"/>
                  </a:lnTo>
                  <a:lnTo>
                    <a:pt x="2587" y="772"/>
                  </a:lnTo>
                  <a:lnTo>
                    <a:pt x="2626" y="759"/>
                  </a:lnTo>
                  <a:lnTo>
                    <a:pt x="2660" y="744"/>
                  </a:lnTo>
                  <a:lnTo>
                    <a:pt x="2690" y="729"/>
                  </a:lnTo>
                  <a:lnTo>
                    <a:pt x="2714" y="716"/>
                  </a:lnTo>
                  <a:lnTo>
                    <a:pt x="2581" y="733"/>
                  </a:lnTo>
                  <a:lnTo>
                    <a:pt x="2448" y="748"/>
                  </a:lnTo>
                  <a:lnTo>
                    <a:pt x="2315" y="765"/>
                  </a:lnTo>
                  <a:lnTo>
                    <a:pt x="2182" y="781"/>
                  </a:lnTo>
                  <a:lnTo>
                    <a:pt x="2051" y="796"/>
                  </a:lnTo>
                  <a:lnTo>
                    <a:pt x="1922" y="811"/>
                  </a:lnTo>
                  <a:lnTo>
                    <a:pt x="1795" y="826"/>
                  </a:lnTo>
                  <a:lnTo>
                    <a:pt x="1672" y="839"/>
                  </a:lnTo>
                  <a:lnTo>
                    <a:pt x="1551" y="853"/>
                  </a:lnTo>
                  <a:lnTo>
                    <a:pt x="1437" y="865"/>
                  </a:lnTo>
                  <a:lnTo>
                    <a:pt x="1326" y="878"/>
                  </a:lnTo>
                  <a:lnTo>
                    <a:pt x="1221" y="890"/>
                  </a:lnTo>
                  <a:lnTo>
                    <a:pt x="1124" y="902"/>
                  </a:lnTo>
                  <a:lnTo>
                    <a:pt x="1033" y="912"/>
                  </a:lnTo>
                  <a:lnTo>
                    <a:pt x="949" y="923"/>
                  </a:lnTo>
                  <a:lnTo>
                    <a:pt x="874" y="933"/>
                  </a:lnTo>
                  <a:lnTo>
                    <a:pt x="919" y="862"/>
                  </a:lnTo>
                  <a:lnTo>
                    <a:pt x="969" y="793"/>
                  </a:lnTo>
                  <a:lnTo>
                    <a:pt x="1025" y="727"/>
                  </a:lnTo>
                  <a:lnTo>
                    <a:pt x="1088" y="662"/>
                  </a:lnTo>
                  <a:lnTo>
                    <a:pt x="1157" y="601"/>
                  </a:lnTo>
                  <a:lnTo>
                    <a:pt x="1230" y="543"/>
                  </a:lnTo>
                  <a:lnTo>
                    <a:pt x="1310" y="487"/>
                  </a:lnTo>
                  <a:lnTo>
                    <a:pt x="1394" y="434"/>
                  </a:lnTo>
                  <a:lnTo>
                    <a:pt x="1482" y="383"/>
                  </a:lnTo>
                  <a:lnTo>
                    <a:pt x="1575" y="336"/>
                  </a:lnTo>
                  <a:lnTo>
                    <a:pt x="1673" y="291"/>
                  </a:lnTo>
                  <a:lnTo>
                    <a:pt x="1774" y="249"/>
                  </a:lnTo>
                  <a:lnTo>
                    <a:pt x="1878" y="211"/>
                  </a:lnTo>
                  <a:lnTo>
                    <a:pt x="1985" y="176"/>
                  </a:lnTo>
                  <a:lnTo>
                    <a:pt x="2095" y="143"/>
                  </a:lnTo>
                  <a:lnTo>
                    <a:pt x="2207" y="113"/>
                  </a:lnTo>
                  <a:lnTo>
                    <a:pt x="2321" y="88"/>
                  </a:lnTo>
                  <a:lnTo>
                    <a:pt x="2438" y="65"/>
                  </a:lnTo>
                  <a:lnTo>
                    <a:pt x="2557" y="45"/>
                  </a:lnTo>
                  <a:lnTo>
                    <a:pt x="2676" y="29"/>
                  </a:lnTo>
                  <a:lnTo>
                    <a:pt x="2797" y="17"/>
                  </a:lnTo>
                  <a:lnTo>
                    <a:pt x="2918" y="8"/>
                  </a:lnTo>
                  <a:lnTo>
                    <a:pt x="3039" y="2"/>
                  </a:lnTo>
                  <a:lnTo>
                    <a:pt x="3161" y="0"/>
                  </a:lnTo>
                  <a:lnTo>
                    <a:pt x="3283" y="2"/>
                  </a:lnTo>
                  <a:lnTo>
                    <a:pt x="3403" y="8"/>
                  </a:lnTo>
                  <a:lnTo>
                    <a:pt x="3523" y="17"/>
                  </a:lnTo>
                  <a:lnTo>
                    <a:pt x="3642" y="29"/>
                  </a:lnTo>
                  <a:lnTo>
                    <a:pt x="3760" y="46"/>
                  </a:lnTo>
                  <a:lnTo>
                    <a:pt x="3876" y="67"/>
                  </a:lnTo>
                  <a:lnTo>
                    <a:pt x="3989" y="92"/>
                  </a:lnTo>
                  <a:lnTo>
                    <a:pt x="4101" y="12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3868738" y="2905125"/>
              <a:ext cx="752475" cy="401638"/>
            </a:xfrm>
            <a:custGeom>
              <a:avLst/>
              <a:gdLst>
                <a:gd name="T0" fmla="*/ 2142 w 3796"/>
                <a:gd name="T1" fmla="*/ 608 h 2024"/>
                <a:gd name="T2" fmla="*/ 2028 w 3796"/>
                <a:gd name="T3" fmla="*/ 553 h 2024"/>
                <a:gd name="T4" fmla="*/ 1912 w 3796"/>
                <a:gd name="T5" fmla="*/ 502 h 2024"/>
                <a:gd name="T6" fmla="*/ 1795 w 3796"/>
                <a:gd name="T7" fmla="*/ 454 h 2024"/>
                <a:gd name="T8" fmla="*/ 1620 w 3796"/>
                <a:gd name="T9" fmla="*/ 384 h 2024"/>
                <a:gd name="T10" fmla="*/ 1383 w 3796"/>
                <a:gd name="T11" fmla="*/ 299 h 2024"/>
                <a:gd name="T12" fmla="*/ 1142 w 3796"/>
                <a:gd name="T13" fmla="*/ 222 h 2024"/>
                <a:gd name="T14" fmla="*/ 901 w 3796"/>
                <a:gd name="T15" fmla="*/ 152 h 2024"/>
                <a:gd name="T16" fmla="*/ 657 w 3796"/>
                <a:gd name="T17" fmla="*/ 88 h 2024"/>
                <a:gd name="T18" fmla="*/ 412 w 3796"/>
                <a:gd name="T19" fmla="*/ 28 h 2024"/>
                <a:gd name="T20" fmla="*/ 252 w 3796"/>
                <a:gd name="T21" fmla="*/ 5 h 2024"/>
                <a:gd name="T22" fmla="*/ 180 w 3796"/>
                <a:gd name="T23" fmla="*/ 14 h 2024"/>
                <a:gd name="T24" fmla="*/ 107 w 3796"/>
                <a:gd name="T25" fmla="*/ 23 h 2024"/>
                <a:gd name="T26" fmla="*/ 36 w 3796"/>
                <a:gd name="T27" fmla="*/ 33 h 2024"/>
                <a:gd name="T28" fmla="*/ 62 w 3796"/>
                <a:gd name="T29" fmla="*/ 56 h 2024"/>
                <a:gd name="T30" fmla="*/ 185 w 3796"/>
                <a:gd name="T31" fmla="*/ 95 h 2024"/>
                <a:gd name="T32" fmla="*/ 308 w 3796"/>
                <a:gd name="T33" fmla="*/ 137 h 2024"/>
                <a:gd name="T34" fmla="*/ 429 w 3796"/>
                <a:gd name="T35" fmla="*/ 181 h 2024"/>
                <a:gd name="T36" fmla="*/ 550 w 3796"/>
                <a:gd name="T37" fmla="*/ 228 h 2024"/>
                <a:gd name="T38" fmla="*/ 671 w 3796"/>
                <a:gd name="T39" fmla="*/ 277 h 2024"/>
                <a:gd name="T40" fmla="*/ 791 w 3796"/>
                <a:gd name="T41" fmla="*/ 327 h 2024"/>
                <a:gd name="T42" fmla="*/ 910 w 3796"/>
                <a:gd name="T43" fmla="*/ 378 h 2024"/>
                <a:gd name="T44" fmla="*/ 1038 w 3796"/>
                <a:gd name="T45" fmla="*/ 431 h 2024"/>
                <a:gd name="T46" fmla="*/ 1173 w 3796"/>
                <a:gd name="T47" fmla="*/ 485 h 2024"/>
                <a:gd name="T48" fmla="*/ 1307 w 3796"/>
                <a:gd name="T49" fmla="*/ 543 h 2024"/>
                <a:gd name="T50" fmla="*/ 1438 w 3796"/>
                <a:gd name="T51" fmla="*/ 603 h 2024"/>
                <a:gd name="T52" fmla="*/ 1570 w 3796"/>
                <a:gd name="T53" fmla="*/ 666 h 2024"/>
                <a:gd name="T54" fmla="*/ 1699 w 3796"/>
                <a:gd name="T55" fmla="*/ 732 h 2024"/>
                <a:gd name="T56" fmla="*/ 1827 w 3796"/>
                <a:gd name="T57" fmla="*/ 800 h 2024"/>
                <a:gd name="T58" fmla="*/ 1953 w 3796"/>
                <a:gd name="T59" fmla="*/ 870 h 2024"/>
                <a:gd name="T60" fmla="*/ 2118 w 3796"/>
                <a:gd name="T61" fmla="*/ 961 h 2024"/>
                <a:gd name="T62" fmla="*/ 2319 w 3796"/>
                <a:gd name="T63" fmla="*/ 1074 h 2024"/>
                <a:gd name="T64" fmla="*/ 2468 w 3796"/>
                <a:gd name="T65" fmla="*/ 1162 h 2024"/>
                <a:gd name="T66" fmla="*/ 2564 w 3796"/>
                <a:gd name="T67" fmla="*/ 1224 h 2024"/>
                <a:gd name="T68" fmla="*/ 2661 w 3796"/>
                <a:gd name="T69" fmla="*/ 1287 h 2024"/>
                <a:gd name="T70" fmla="*/ 2755 w 3796"/>
                <a:gd name="T71" fmla="*/ 1353 h 2024"/>
                <a:gd name="T72" fmla="*/ 2847 w 3796"/>
                <a:gd name="T73" fmla="*/ 1422 h 2024"/>
                <a:gd name="T74" fmla="*/ 2937 w 3796"/>
                <a:gd name="T75" fmla="*/ 1492 h 2024"/>
                <a:gd name="T76" fmla="*/ 3025 w 3796"/>
                <a:gd name="T77" fmla="*/ 1566 h 2024"/>
                <a:gd name="T78" fmla="*/ 3111 w 3796"/>
                <a:gd name="T79" fmla="*/ 1642 h 2024"/>
                <a:gd name="T80" fmla="*/ 3195 w 3796"/>
                <a:gd name="T81" fmla="*/ 1722 h 2024"/>
                <a:gd name="T82" fmla="*/ 3275 w 3796"/>
                <a:gd name="T83" fmla="*/ 1803 h 2024"/>
                <a:gd name="T84" fmla="*/ 3352 w 3796"/>
                <a:gd name="T85" fmla="*/ 1889 h 2024"/>
                <a:gd name="T86" fmla="*/ 3428 w 3796"/>
                <a:gd name="T87" fmla="*/ 1979 h 2024"/>
                <a:gd name="T88" fmla="*/ 3506 w 3796"/>
                <a:gd name="T89" fmla="*/ 2008 h 2024"/>
                <a:gd name="T90" fmla="*/ 3589 w 3796"/>
                <a:gd name="T91" fmla="*/ 1977 h 2024"/>
                <a:gd name="T92" fmla="*/ 3672 w 3796"/>
                <a:gd name="T93" fmla="*/ 1944 h 2024"/>
                <a:gd name="T94" fmla="*/ 3755 w 3796"/>
                <a:gd name="T95" fmla="*/ 1911 h 2024"/>
                <a:gd name="T96" fmla="*/ 3768 w 3796"/>
                <a:gd name="T97" fmla="*/ 1838 h 2024"/>
                <a:gd name="T98" fmla="*/ 3704 w 3796"/>
                <a:gd name="T99" fmla="*/ 1731 h 2024"/>
                <a:gd name="T100" fmla="*/ 3630 w 3796"/>
                <a:gd name="T101" fmla="*/ 1627 h 2024"/>
                <a:gd name="T102" fmla="*/ 3549 w 3796"/>
                <a:gd name="T103" fmla="*/ 1530 h 2024"/>
                <a:gd name="T104" fmla="*/ 3459 w 3796"/>
                <a:gd name="T105" fmla="*/ 1437 h 2024"/>
                <a:gd name="T106" fmla="*/ 3364 w 3796"/>
                <a:gd name="T107" fmla="*/ 1348 h 2024"/>
                <a:gd name="T108" fmla="*/ 3263 w 3796"/>
                <a:gd name="T109" fmla="*/ 1263 h 2024"/>
                <a:gd name="T110" fmla="*/ 3156 w 3796"/>
                <a:gd name="T111" fmla="*/ 1183 h 2024"/>
                <a:gd name="T112" fmla="*/ 3046 w 3796"/>
                <a:gd name="T113" fmla="*/ 1107 h 2024"/>
                <a:gd name="T114" fmla="*/ 2934 w 3796"/>
                <a:gd name="T115" fmla="*/ 1033 h 2024"/>
                <a:gd name="T116" fmla="*/ 2819 w 3796"/>
                <a:gd name="T117" fmla="*/ 964 h 2024"/>
                <a:gd name="T118" fmla="*/ 2705 w 3796"/>
                <a:gd name="T119" fmla="*/ 898 h 2024"/>
                <a:gd name="T120" fmla="*/ 2531 w 3796"/>
                <a:gd name="T121" fmla="*/ 804 h 2024"/>
                <a:gd name="T122" fmla="*/ 2308 w 3796"/>
                <a:gd name="T123" fmla="*/ 690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96" h="2024">
                  <a:moveTo>
                    <a:pt x="2200" y="636"/>
                  </a:moveTo>
                  <a:lnTo>
                    <a:pt x="2142" y="608"/>
                  </a:lnTo>
                  <a:lnTo>
                    <a:pt x="2086" y="581"/>
                  </a:lnTo>
                  <a:lnTo>
                    <a:pt x="2028" y="553"/>
                  </a:lnTo>
                  <a:lnTo>
                    <a:pt x="1970" y="529"/>
                  </a:lnTo>
                  <a:lnTo>
                    <a:pt x="1912" y="502"/>
                  </a:lnTo>
                  <a:lnTo>
                    <a:pt x="1854" y="477"/>
                  </a:lnTo>
                  <a:lnTo>
                    <a:pt x="1795" y="454"/>
                  </a:lnTo>
                  <a:lnTo>
                    <a:pt x="1738" y="430"/>
                  </a:lnTo>
                  <a:lnTo>
                    <a:pt x="1620" y="384"/>
                  </a:lnTo>
                  <a:lnTo>
                    <a:pt x="1502" y="341"/>
                  </a:lnTo>
                  <a:lnTo>
                    <a:pt x="1383" y="299"/>
                  </a:lnTo>
                  <a:lnTo>
                    <a:pt x="1263" y="261"/>
                  </a:lnTo>
                  <a:lnTo>
                    <a:pt x="1142" y="222"/>
                  </a:lnTo>
                  <a:lnTo>
                    <a:pt x="1022" y="187"/>
                  </a:lnTo>
                  <a:lnTo>
                    <a:pt x="901" y="152"/>
                  </a:lnTo>
                  <a:lnTo>
                    <a:pt x="779" y="119"/>
                  </a:lnTo>
                  <a:lnTo>
                    <a:pt x="657" y="88"/>
                  </a:lnTo>
                  <a:lnTo>
                    <a:pt x="534" y="58"/>
                  </a:lnTo>
                  <a:lnTo>
                    <a:pt x="412" y="28"/>
                  </a:lnTo>
                  <a:lnTo>
                    <a:pt x="288" y="0"/>
                  </a:lnTo>
                  <a:lnTo>
                    <a:pt x="252" y="5"/>
                  </a:lnTo>
                  <a:lnTo>
                    <a:pt x="216" y="9"/>
                  </a:lnTo>
                  <a:lnTo>
                    <a:pt x="180" y="14"/>
                  </a:lnTo>
                  <a:lnTo>
                    <a:pt x="143" y="18"/>
                  </a:lnTo>
                  <a:lnTo>
                    <a:pt x="107" y="23"/>
                  </a:lnTo>
                  <a:lnTo>
                    <a:pt x="72" y="28"/>
                  </a:lnTo>
                  <a:lnTo>
                    <a:pt x="36" y="33"/>
                  </a:lnTo>
                  <a:lnTo>
                    <a:pt x="0" y="37"/>
                  </a:lnTo>
                  <a:lnTo>
                    <a:pt x="62" y="56"/>
                  </a:lnTo>
                  <a:lnTo>
                    <a:pt x="124" y="76"/>
                  </a:lnTo>
                  <a:lnTo>
                    <a:pt x="185" y="95"/>
                  </a:lnTo>
                  <a:lnTo>
                    <a:pt x="246" y="117"/>
                  </a:lnTo>
                  <a:lnTo>
                    <a:pt x="308" y="137"/>
                  </a:lnTo>
                  <a:lnTo>
                    <a:pt x="368" y="160"/>
                  </a:lnTo>
                  <a:lnTo>
                    <a:pt x="429" y="181"/>
                  </a:lnTo>
                  <a:lnTo>
                    <a:pt x="489" y="204"/>
                  </a:lnTo>
                  <a:lnTo>
                    <a:pt x="550" y="228"/>
                  </a:lnTo>
                  <a:lnTo>
                    <a:pt x="610" y="252"/>
                  </a:lnTo>
                  <a:lnTo>
                    <a:pt x="671" y="277"/>
                  </a:lnTo>
                  <a:lnTo>
                    <a:pt x="731" y="301"/>
                  </a:lnTo>
                  <a:lnTo>
                    <a:pt x="791" y="327"/>
                  </a:lnTo>
                  <a:lnTo>
                    <a:pt x="851" y="352"/>
                  </a:lnTo>
                  <a:lnTo>
                    <a:pt x="910" y="378"/>
                  </a:lnTo>
                  <a:lnTo>
                    <a:pt x="970" y="404"/>
                  </a:lnTo>
                  <a:lnTo>
                    <a:pt x="1038" y="431"/>
                  </a:lnTo>
                  <a:lnTo>
                    <a:pt x="1106" y="458"/>
                  </a:lnTo>
                  <a:lnTo>
                    <a:pt x="1173" y="485"/>
                  </a:lnTo>
                  <a:lnTo>
                    <a:pt x="1240" y="514"/>
                  </a:lnTo>
                  <a:lnTo>
                    <a:pt x="1307" y="543"/>
                  </a:lnTo>
                  <a:lnTo>
                    <a:pt x="1373" y="573"/>
                  </a:lnTo>
                  <a:lnTo>
                    <a:pt x="1438" y="603"/>
                  </a:lnTo>
                  <a:lnTo>
                    <a:pt x="1504" y="634"/>
                  </a:lnTo>
                  <a:lnTo>
                    <a:pt x="1570" y="666"/>
                  </a:lnTo>
                  <a:lnTo>
                    <a:pt x="1634" y="699"/>
                  </a:lnTo>
                  <a:lnTo>
                    <a:pt x="1699" y="732"/>
                  </a:lnTo>
                  <a:lnTo>
                    <a:pt x="1763" y="764"/>
                  </a:lnTo>
                  <a:lnTo>
                    <a:pt x="1827" y="800"/>
                  </a:lnTo>
                  <a:lnTo>
                    <a:pt x="1890" y="835"/>
                  </a:lnTo>
                  <a:lnTo>
                    <a:pt x="1953" y="870"/>
                  </a:lnTo>
                  <a:lnTo>
                    <a:pt x="2015" y="906"/>
                  </a:lnTo>
                  <a:lnTo>
                    <a:pt x="2118" y="961"/>
                  </a:lnTo>
                  <a:lnTo>
                    <a:pt x="2218" y="1016"/>
                  </a:lnTo>
                  <a:lnTo>
                    <a:pt x="2319" y="1074"/>
                  </a:lnTo>
                  <a:lnTo>
                    <a:pt x="2418" y="1133"/>
                  </a:lnTo>
                  <a:lnTo>
                    <a:pt x="2468" y="1162"/>
                  </a:lnTo>
                  <a:lnTo>
                    <a:pt x="2517" y="1193"/>
                  </a:lnTo>
                  <a:lnTo>
                    <a:pt x="2564" y="1224"/>
                  </a:lnTo>
                  <a:lnTo>
                    <a:pt x="2613" y="1255"/>
                  </a:lnTo>
                  <a:lnTo>
                    <a:pt x="2661" y="1287"/>
                  </a:lnTo>
                  <a:lnTo>
                    <a:pt x="2708" y="1320"/>
                  </a:lnTo>
                  <a:lnTo>
                    <a:pt x="2755" y="1353"/>
                  </a:lnTo>
                  <a:lnTo>
                    <a:pt x="2801" y="1387"/>
                  </a:lnTo>
                  <a:lnTo>
                    <a:pt x="2847" y="1422"/>
                  </a:lnTo>
                  <a:lnTo>
                    <a:pt x="2892" y="1456"/>
                  </a:lnTo>
                  <a:lnTo>
                    <a:pt x="2937" y="1492"/>
                  </a:lnTo>
                  <a:lnTo>
                    <a:pt x="2982" y="1529"/>
                  </a:lnTo>
                  <a:lnTo>
                    <a:pt x="3025" y="1566"/>
                  </a:lnTo>
                  <a:lnTo>
                    <a:pt x="3069" y="1604"/>
                  </a:lnTo>
                  <a:lnTo>
                    <a:pt x="3111" y="1642"/>
                  </a:lnTo>
                  <a:lnTo>
                    <a:pt x="3153" y="1681"/>
                  </a:lnTo>
                  <a:lnTo>
                    <a:pt x="3195" y="1722"/>
                  </a:lnTo>
                  <a:lnTo>
                    <a:pt x="3235" y="1762"/>
                  </a:lnTo>
                  <a:lnTo>
                    <a:pt x="3275" y="1803"/>
                  </a:lnTo>
                  <a:lnTo>
                    <a:pt x="3314" y="1846"/>
                  </a:lnTo>
                  <a:lnTo>
                    <a:pt x="3352" y="1889"/>
                  </a:lnTo>
                  <a:lnTo>
                    <a:pt x="3391" y="1934"/>
                  </a:lnTo>
                  <a:lnTo>
                    <a:pt x="3428" y="1979"/>
                  </a:lnTo>
                  <a:lnTo>
                    <a:pt x="3465" y="2024"/>
                  </a:lnTo>
                  <a:lnTo>
                    <a:pt x="3506" y="2008"/>
                  </a:lnTo>
                  <a:lnTo>
                    <a:pt x="3548" y="1993"/>
                  </a:lnTo>
                  <a:lnTo>
                    <a:pt x="3589" y="1977"/>
                  </a:lnTo>
                  <a:lnTo>
                    <a:pt x="3631" y="1961"/>
                  </a:lnTo>
                  <a:lnTo>
                    <a:pt x="3672" y="1944"/>
                  </a:lnTo>
                  <a:lnTo>
                    <a:pt x="3713" y="1927"/>
                  </a:lnTo>
                  <a:lnTo>
                    <a:pt x="3755" y="1911"/>
                  </a:lnTo>
                  <a:lnTo>
                    <a:pt x="3796" y="1894"/>
                  </a:lnTo>
                  <a:lnTo>
                    <a:pt x="3768" y="1838"/>
                  </a:lnTo>
                  <a:lnTo>
                    <a:pt x="3737" y="1784"/>
                  </a:lnTo>
                  <a:lnTo>
                    <a:pt x="3704" y="1731"/>
                  </a:lnTo>
                  <a:lnTo>
                    <a:pt x="3668" y="1678"/>
                  </a:lnTo>
                  <a:lnTo>
                    <a:pt x="3630" y="1627"/>
                  </a:lnTo>
                  <a:lnTo>
                    <a:pt x="3591" y="1579"/>
                  </a:lnTo>
                  <a:lnTo>
                    <a:pt x="3549" y="1530"/>
                  </a:lnTo>
                  <a:lnTo>
                    <a:pt x="3504" y="1482"/>
                  </a:lnTo>
                  <a:lnTo>
                    <a:pt x="3459" y="1437"/>
                  </a:lnTo>
                  <a:lnTo>
                    <a:pt x="3413" y="1392"/>
                  </a:lnTo>
                  <a:lnTo>
                    <a:pt x="3364" y="1348"/>
                  </a:lnTo>
                  <a:lnTo>
                    <a:pt x="3314" y="1305"/>
                  </a:lnTo>
                  <a:lnTo>
                    <a:pt x="3263" y="1263"/>
                  </a:lnTo>
                  <a:lnTo>
                    <a:pt x="3210" y="1223"/>
                  </a:lnTo>
                  <a:lnTo>
                    <a:pt x="3156" y="1183"/>
                  </a:lnTo>
                  <a:lnTo>
                    <a:pt x="3102" y="1144"/>
                  </a:lnTo>
                  <a:lnTo>
                    <a:pt x="3046" y="1107"/>
                  </a:lnTo>
                  <a:lnTo>
                    <a:pt x="2991" y="1069"/>
                  </a:lnTo>
                  <a:lnTo>
                    <a:pt x="2934" y="1033"/>
                  </a:lnTo>
                  <a:lnTo>
                    <a:pt x="2877" y="998"/>
                  </a:lnTo>
                  <a:lnTo>
                    <a:pt x="2819" y="964"/>
                  </a:lnTo>
                  <a:lnTo>
                    <a:pt x="2762" y="930"/>
                  </a:lnTo>
                  <a:lnTo>
                    <a:pt x="2705" y="898"/>
                  </a:lnTo>
                  <a:lnTo>
                    <a:pt x="2647" y="866"/>
                  </a:lnTo>
                  <a:lnTo>
                    <a:pt x="2531" y="804"/>
                  </a:lnTo>
                  <a:lnTo>
                    <a:pt x="2418" y="745"/>
                  </a:lnTo>
                  <a:lnTo>
                    <a:pt x="2308" y="690"/>
                  </a:lnTo>
                  <a:lnTo>
                    <a:pt x="2200" y="6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3692526" y="2925763"/>
              <a:ext cx="712788" cy="284163"/>
            </a:xfrm>
            <a:custGeom>
              <a:avLst/>
              <a:gdLst>
                <a:gd name="T0" fmla="*/ 2215 w 3592"/>
                <a:gd name="T1" fmla="*/ 686 h 1434"/>
                <a:gd name="T2" fmla="*/ 2402 w 3592"/>
                <a:gd name="T3" fmla="*/ 768 h 1434"/>
                <a:gd name="T4" fmla="*/ 2591 w 3592"/>
                <a:gd name="T5" fmla="*/ 855 h 1434"/>
                <a:gd name="T6" fmla="*/ 2779 w 3592"/>
                <a:gd name="T7" fmla="*/ 947 h 1434"/>
                <a:gd name="T8" fmla="*/ 2967 w 3592"/>
                <a:gd name="T9" fmla="*/ 1045 h 1434"/>
                <a:gd name="T10" fmla="*/ 3150 w 3592"/>
                <a:gd name="T11" fmla="*/ 1148 h 1434"/>
                <a:gd name="T12" fmla="*/ 3332 w 3592"/>
                <a:gd name="T13" fmla="*/ 1257 h 1434"/>
                <a:gd name="T14" fmla="*/ 3463 w 3592"/>
                <a:gd name="T15" fmla="*/ 1343 h 1434"/>
                <a:gd name="T16" fmla="*/ 3551 w 3592"/>
                <a:gd name="T17" fmla="*/ 1403 h 1434"/>
                <a:gd name="T18" fmla="*/ 3549 w 3592"/>
                <a:gd name="T19" fmla="*/ 1397 h 1434"/>
                <a:gd name="T20" fmla="*/ 3461 w 3592"/>
                <a:gd name="T21" fmla="*/ 1326 h 1434"/>
                <a:gd name="T22" fmla="*/ 3371 w 3592"/>
                <a:gd name="T23" fmla="*/ 1257 h 1434"/>
                <a:gd name="T24" fmla="*/ 3281 w 3592"/>
                <a:gd name="T25" fmla="*/ 1189 h 1434"/>
                <a:gd name="T26" fmla="*/ 3188 w 3592"/>
                <a:gd name="T27" fmla="*/ 1123 h 1434"/>
                <a:gd name="T28" fmla="*/ 3094 w 3592"/>
                <a:gd name="T29" fmla="*/ 1058 h 1434"/>
                <a:gd name="T30" fmla="*/ 2950 w 3592"/>
                <a:gd name="T31" fmla="*/ 966 h 1434"/>
                <a:gd name="T32" fmla="*/ 2776 w 3592"/>
                <a:gd name="T33" fmla="*/ 868 h 1434"/>
                <a:gd name="T34" fmla="*/ 2626 w 3592"/>
                <a:gd name="T35" fmla="*/ 792 h 1434"/>
                <a:gd name="T36" fmla="*/ 2476 w 3592"/>
                <a:gd name="T37" fmla="*/ 718 h 1434"/>
                <a:gd name="T38" fmla="*/ 2325 w 3592"/>
                <a:gd name="T39" fmla="*/ 645 h 1434"/>
                <a:gd name="T40" fmla="*/ 2194 w 3592"/>
                <a:gd name="T41" fmla="*/ 583 h 1434"/>
                <a:gd name="T42" fmla="*/ 2084 w 3592"/>
                <a:gd name="T43" fmla="*/ 531 h 1434"/>
                <a:gd name="T44" fmla="*/ 1974 w 3592"/>
                <a:gd name="T45" fmla="*/ 480 h 1434"/>
                <a:gd name="T46" fmla="*/ 1863 w 3592"/>
                <a:gd name="T47" fmla="*/ 430 h 1434"/>
                <a:gd name="T48" fmla="*/ 1723 w 3592"/>
                <a:gd name="T49" fmla="*/ 372 h 1434"/>
                <a:gd name="T50" fmla="*/ 1552 w 3592"/>
                <a:gd name="T51" fmla="*/ 311 h 1434"/>
                <a:gd name="T52" fmla="*/ 1380 w 3592"/>
                <a:gd name="T53" fmla="*/ 253 h 1434"/>
                <a:gd name="T54" fmla="*/ 1208 w 3592"/>
                <a:gd name="T55" fmla="*/ 199 h 1434"/>
                <a:gd name="T56" fmla="*/ 1034 w 3592"/>
                <a:gd name="T57" fmla="*/ 149 h 1434"/>
                <a:gd name="T58" fmla="*/ 861 w 3592"/>
                <a:gd name="T59" fmla="*/ 101 h 1434"/>
                <a:gd name="T60" fmla="*/ 686 w 3592"/>
                <a:gd name="T61" fmla="*/ 58 h 1434"/>
                <a:gd name="T62" fmla="*/ 513 w 3592"/>
                <a:gd name="T63" fmla="*/ 18 h 1434"/>
                <a:gd name="T64" fmla="*/ 371 w 3592"/>
                <a:gd name="T65" fmla="*/ 8 h 1434"/>
                <a:gd name="T66" fmla="*/ 262 w 3592"/>
                <a:gd name="T67" fmla="*/ 25 h 1434"/>
                <a:gd name="T68" fmla="*/ 155 w 3592"/>
                <a:gd name="T69" fmla="*/ 42 h 1434"/>
                <a:gd name="T70" fmla="*/ 52 w 3592"/>
                <a:gd name="T71" fmla="*/ 59 h 1434"/>
                <a:gd name="T72" fmla="*/ 136 w 3592"/>
                <a:gd name="T73" fmla="*/ 95 h 1434"/>
                <a:gd name="T74" fmla="*/ 406 w 3592"/>
                <a:gd name="T75" fmla="*/ 150 h 1434"/>
                <a:gd name="T76" fmla="*/ 675 w 3592"/>
                <a:gd name="T77" fmla="*/ 208 h 1434"/>
                <a:gd name="T78" fmla="*/ 943 w 3592"/>
                <a:gd name="T79" fmla="*/ 271 h 1434"/>
                <a:gd name="T80" fmla="*/ 1210 w 3592"/>
                <a:gd name="T81" fmla="*/ 339 h 1434"/>
                <a:gd name="T82" fmla="*/ 1408 w 3592"/>
                <a:gd name="T83" fmla="*/ 396 h 1434"/>
                <a:gd name="T84" fmla="*/ 1540 w 3592"/>
                <a:gd name="T85" fmla="*/ 436 h 1434"/>
                <a:gd name="T86" fmla="*/ 1670 w 3592"/>
                <a:gd name="T87" fmla="*/ 478 h 1434"/>
                <a:gd name="T88" fmla="*/ 1801 w 3592"/>
                <a:gd name="T89" fmla="*/ 523 h 1434"/>
                <a:gd name="T90" fmla="*/ 1930 w 3592"/>
                <a:gd name="T91" fmla="*/ 571 h 1434"/>
                <a:gd name="T92" fmla="*/ 2058 w 3592"/>
                <a:gd name="T93" fmla="*/ 62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92" h="1434">
                  <a:moveTo>
                    <a:pt x="2122" y="647"/>
                  </a:moveTo>
                  <a:lnTo>
                    <a:pt x="2215" y="686"/>
                  </a:lnTo>
                  <a:lnTo>
                    <a:pt x="2309" y="727"/>
                  </a:lnTo>
                  <a:lnTo>
                    <a:pt x="2402" y="768"/>
                  </a:lnTo>
                  <a:lnTo>
                    <a:pt x="2496" y="811"/>
                  </a:lnTo>
                  <a:lnTo>
                    <a:pt x="2591" y="855"/>
                  </a:lnTo>
                  <a:lnTo>
                    <a:pt x="2685" y="901"/>
                  </a:lnTo>
                  <a:lnTo>
                    <a:pt x="2779" y="947"/>
                  </a:lnTo>
                  <a:lnTo>
                    <a:pt x="2872" y="995"/>
                  </a:lnTo>
                  <a:lnTo>
                    <a:pt x="2967" y="1045"/>
                  </a:lnTo>
                  <a:lnTo>
                    <a:pt x="3058" y="1094"/>
                  </a:lnTo>
                  <a:lnTo>
                    <a:pt x="3150" y="1148"/>
                  </a:lnTo>
                  <a:lnTo>
                    <a:pt x="3241" y="1201"/>
                  </a:lnTo>
                  <a:lnTo>
                    <a:pt x="3332" y="1257"/>
                  </a:lnTo>
                  <a:lnTo>
                    <a:pt x="3420" y="1314"/>
                  </a:lnTo>
                  <a:lnTo>
                    <a:pt x="3463" y="1343"/>
                  </a:lnTo>
                  <a:lnTo>
                    <a:pt x="3507" y="1373"/>
                  </a:lnTo>
                  <a:lnTo>
                    <a:pt x="3551" y="1403"/>
                  </a:lnTo>
                  <a:lnTo>
                    <a:pt x="3592" y="1434"/>
                  </a:lnTo>
                  <a:lnTo>
                    <a:pt x="3549" y="1397"/>
                  </a:lnTo>
                  <a:lnTo>
                    <a:pt x="3505" y="1361"/>
                  </a:lnTo>
                  <a:lnTo>
                    <a:pt x="3461" y="1326"/>
                  </a:lnTo>
                  <a:lnTo>
                    <a:pt x="3417" y="1291"/>
                  </a:lnTo>
                  <a:lnTo>
                    <a:pt x="3371" y="1257"/>
                  </a:lnTo>
                  <a:lnTo>
                    <a:pt x="3326" y="1223"/>
                  </a:lnTo>
                  <a:lnTo>
                    <a:pt x="3281" y="1189"/>
                  </a:lnTo>
                  <a:lnTo>
                    <a:pt x="3234" y="1156"/>
                  </a:lnTo>
                  <a:lnTo>
                    <a:pt x="3188" y="1123"/>
                  </a:lnTo>
                  <a:lnTo>
                    <a:pt x="3141" y="1090"/>
                  </a:lnTo>
                  <a:lnTo>
                    <a:pt x="3094" y="1058"/>
                  </a:lnTo>
                  <a:lnTo>
                    <a:pt x="3046" y="1028"/>
                  </a:lnTo>
                  <a:lnTo>
                    <a:pt x="2950" y="966"/>
                  </a:lnTo>
                  <a:lnTo>
                    <a:pt x="2851" y="906"/>
                  </a:lnTo>
                  <a:lnTo>
                    <a:pt x="2776" y="868"/>
                  </a:lnTo>
                  <a:lnTo>
                    <a:pt x="2701" y="829"/>
                  </a:lnTo>
                  <a:lnTo>
                    <a:pt x="2626" y="792"/>
                  </a:lnTo>
                  <a:lnTo>
                    <a:pt x="2551" y="754"/>
                  </a:lnTo>
                  <a:lnTo>
                    <a:pt x="2476" y="718"/>
                  </a:lnTo>
                  <a:lnTo>
                    <a:pt x="2401" y="682"/>
                  </a:lnTo>
                  <a:lnTo>
                    <a:pt x="2325" y="645"/>
                  </a:lnTo>
                  <a:lnTo>
                    <a:pt x="2250" y="609"/>
                  </a:lnTo>
                  <a:lnTo>
                    <a:pt x="2194" y="583"/>
                  </a:lnTo>
                  <a:lnTo>
                    <a:pt x="2139" y="557"/>
                  </a:lnTo>
                  <a:lnTo>
                    <a:pt x="2084" y="531"/>
                  </a:lnTo>
                  <a:lnTo>
                    <a:pt x="2029" y="505"/>
                  </a:lnTo>
                  <a:lnTo>
                    <a:pt x="1974" y="480"/>
                  </a:lnTo>
                  <a:lnTo>
                    <a:pt x="1919" y="455"/>
                  </a:lnTo>
                  <a:lnTo>
                    <a:pt x="1863" y="430"/>
                  </a:lnTo>
                  <a:lnTo>
                    <a:pt x="1808" y="405"/>
                  </a:lnTo>
                  <a:lnTo>
                    <a:pt x="1723" y="372"/>
                  </a:lnTo>
                  <a:lnTo>
                    <a:pt x="1637" y="341"/>
                  </a:lnTo>
                  <a:lnTo>
                    <a:pt x="1552" y="311"/>
                  </a:lnTo>
                  <a:lnTo>
                    <a:pt x="1466" y="281"/>
                  </a:lnTo>
                  <a:lnTo>
                    <a:pt x="1380" y="253"/>
                  </a:lnTo>
                  <a:lnTo>
                    <a:pt x="1294" y="226"/>
                  </a:lnTo>
                  <a:lnTo>
                    <a:pt x="1208" y="199"/>
                  </a:lnTo>
                  <a:lnTo>
                    <a:pt x="1120" y="174"/>
                  </a:lnTo>
                  <a:lnTo>
                    <a:pt x="1034" y="149"/>
                  </a:lnTo>
                  <a:lnTo>
                    <a:pt x="947" y="125"/>
                  </a:lnTo>
                  <a:lnTo>
                    <a:pt x="861" y="101"/>
                  </a:lnTo>
                  <a:lnTo>
                    <a:pt x="773" y="79"/>
                  </a:lnTo>
                  <a:lnTo>
                    <a:pt x="686" y="58"/>
                  </a:lnTo>
                  <a:lnTo>
                    <a:pt x="600" y="38"/>
                  </a:lnTo>
                  <a:lnTo>
                    <a:pt x="513" y="18"/>
                  </a:lnTo>
                  <a:lnTo>
                    <a:pt x="426" y="0"/>
                  </a:lnTo>
                  <a:lnTo>
                    <a:pt x="371" y="8"/>
                  </a:lnTo>
                  <a:lnTo>
                    <a:pt x="316" y="16"/>
                  </a:lnTo>
                  <a:lnTo>
                    <a:pt x="262" y="25"/>
                  </a:lnTo>
                  <a:lnTo>
                    <a:pt x="209" y="33"/>
                  </a:lnTo>
                  <a:lnTo>
                    <a:pt x="155" y="42"/>
                  </a:lnTo>
                  <a:lnTo>
                    <a:pt x="103" y="51"/>
                  </a:lnTo>
                  <a:lnTo>
                    <a:pt x="52" y="59"/>
                  </a:lnTo>
                  <a:lnTo>
                    <a:pt x="0" y="68"/>
                  </a:lnTo>
                  <a:lnTo>
                    <a:pt x="136" y="95"/>
                  </a:lnTo>
                  <a:lnTo>
                    <a:pt x="271" y="123"/>
                  </a:lnTo>
                  <a:lnTo>
                    <a:pt x="406" y="150"/>
                  </a:lnTo>
                  <a:lnTo>
                    <a:pt x="541" y="178"/>
                  </a:lnTo>
                  <a:lnTo>
                    <a:pt x="675" y="208"/>
                  </a:lnTo>
                  <a:lnTo>
                    <a:pt x="810" y="238"/>
                  </a:lnTo>
                  <a:lnTo>
                    <a:pt x="943" y="271"/>
                  </a:lnTo>
                  <a:lnTo>
                    <a:pt x="1076" y="304"/>
                  </a:lnTo>
                  <a:lnTo>
                    <a:pt x="1210" y="339"/>
                  </a:lnTo>
                  <a:lnTo>
                    <a:pt x="1342" y="377"/>
                  </a:lnTo>
                  <a:lnTo>
                    <a:pt x="1408" y="396"/>
                  </a:lnTo>
                  <a:lnTo>
                    <a:pt x="1474" y="415"/>
                  </a:lnTo>
                  <a:lnTo>
                    <a:pt x="1540" y="436"/>
                  </a:lnTo>
                  <a:lnTo>
                    <a:pt x="1605" y="457"/>
                  </a:lnTo>
                  <a:lnTo>
                    <a:pt x="1670" y="478"/>
                  </a:lnTo>
                  <a:lnTo>
                    <a:pt x="1735" y="500"/>
                  </a:lnTo>
                  <a:lnTo>
                    <a:pt x="1801" y="523"/>
                  </a:lnTo>
                  <a:lnTo>
                    <a:pt x="1865" y="547"/>
                  </a:lnTo>
                  <a:lnTo>
                    <a:pt x="1930" y="571"/>
                  </a:lnTo>
                  <a:lnTo>
                    <a:pt x="1994" y="595"/>
                  </a:lnTo>
                  <a:lnTo>
                    <a:pt x="2058" y="620"/>
                  </a:lnTo>
                  <a:lnTo>
                    <a:pt x="2122" y="64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2843213" y="3043238"/>
              <a:ext cx="860425" cy="585788"/>
            </a:xfrm>
            <a:custGeom>
              <a:avLst/>
              <a:gdLst>
                <a:gd name="T0" fmla="*/ 1788 w 4333"/>
                <a:gd name="T1" fmla="*/ 164 h 2950"/>
                <a:gd name="T2" fmla="*/ 1959 w 4333"/>
                <a:gd name="T3" fmla="*/ 394 h 2950"/>
                <a:gd name="T4" fmla="*/ 2167 w 4333"/>
                <a:gd name="T5" fmla="*/ 639 h 2950"/>
                <a:gd name="T6" fmla="*/ 2409 w 4333"/>
                <a:gd name="T7" fmla="*/ 892 h 2950"/>
                <a:gd name="T8" fmla="*/ 2605 w 4333"/>
                <a:gd name="T9" fmla="*/ 1079 h 2950"/>
                <a:gd name="T10" fmla="*/ 2781 w 4333"/>
                <a:gd name="T11" fmla="*/ 1227 h 2950"/>
                <a:gd name="T12" fmla="*/ 2954 w 4333"/>
                <a:gd name="T13" fmla="*/ 1358 h 2950"/>
                <a:gd name="T14" fmla="*/ 3124 w 4333"/>
                <a:gd name="T15" fmla="*/ 1474 h 2950"/>
                <a:gd name="T16" fmla="*/ 3404 w 4333"/>
                <a:gd name="T17" fmla="*/ 1640 h 2950"/>
                <a:gd name="T18" fmla="*/ 3687 w 4333"/>
                <a:gd name="T19" fmla="*/ 1780 h 2950"/>
                <a:gd name="T20" fmla="*/ 3579 w 4333"/>
                <a:gd name="T21" fmla="*/ 1775 h 2950"/>
                <a:gd name="T22" fmla="*/ 3350 w 4333"/>
                <a:gd name="T23" fmla="*/ 1726 h 2950"/>
                <a:gd name="T24" fmla="*/ 3120 w 4333"/>
                <a:gd name="T25" fmla="*/ 1670 h 2950"/>
                <a:gd name="T26" fmla="*/ 2888 w 4333"/>
                <a:gd name="T27" fmla="*/ 1607 h 2950"/>
                <a:gd name="T28" fmla="*/ 3115 w 4333"/>
                <a:gd name="T29" fmla="*/ 1692 h 2950"/>
                <a:gd name="T30" fmla="*/ 3494 w 4333"/>
                <a:gd name="T31" fmla="*/ 1808 h 2950"/>
                <a:gd name="T32" fmla="*/ 3869 w 4333"/>
                <a:gd name="T33" fmla="*/ 1904 h 2950"/>
                <a:gd name="T34" fmla="*/ 4240 w 4333"/>
                <a:gd name="T35" fmla="*/ 1981 h 2950"/>
                <a:gd name="T36" fmla="*/ 4186 w 4333"/>
                <a:gd name="T37" fmla="*/ 2119 h 2950"/>
                <a:gd name="T38" fmla="*/ 3980 w 4333"/>
                <a:gd name="T39" fmla="*/ 2271 h 2950"/>
                <a:gd name="T40" fmla="*/ 3766 w 4333"/>
                <a:gd name="T41" fmla="*/ 2411 h 2950"/>
                <a:gd name="T42" fmla="*/ 3543 w 4333"/>
                <a:gd name="T43" fmla="*/ 2536 h 2950"/>
                <a:gd name="T44" fmla="*/ 3311 w 4333"/>
                <a:gd name="T45" fmla="*/ 2646 h 2950"/>
                <a:gd name="T46" fmla="*/ 3074 w 4333"/>
                <a:gd name="T47" fmla="*/ 2740 h 2950"/>
                <a:gd name="T48" fmla="*/ 2831 w 4333"/>
                <a:gd name="T49" fmla="*/ 2817 h 2950"/>
                <a:gd name="T50" fmla="*/ 2582 w 4333"/>
                <a:gd name="T51" fmla="*/ 2876 h 2950"/>
                <a:gd name="T52" fmla="*/ 2307 w 4333"/>
                <a:gd name="T53" fmla="*/ 2920 h 2950"/>
                <a:gd name="T54" fmla="*/ 2013 w 4333"/>
                <a:gd name="T55" fmla="*/ 2946 h 2950"/>
                <a:gd name="T56" fmla="*/ 1715 w 4333"/>
                <a:gd name="T57" fmla="*/ 2946 h 2950"/>
                <a:gd name="T58" fmla="*/ 1455 w 4333"/>
                <a:gd name="T59" fmla="*/ 2921 h 2950"/>
                <a:gd name="T60" fmla="*/ 1270 w 4333"/>
                <a:gd name="T61" fmla="*/ 2857 h 2950"/>
                <a:gd name="T62" fmla="*/ 983 w 4333"/>
                <a:gd name="T63" fmla="*/ 2667 h 2950"/>
                <a:gd name="T64" fmla="*/ 726 w 4333"/>
                <a:gd name="T65" fmla="*/ 2456 h 2950"/>
                <a:gd name="T66" fmla="*/ 502 w 4333"/>
                <a:gd name="T67" fmla="*/ 2224 h 2950"/>
                <a:gd name="T68" fmla="*/ 317 w 4333"/>
                <a:gd name="T69" fmla="*/ 1970 h 2950"/>
                <a:gd name="T70" fmla="*/ 173 w 4333"/>
                <a:gd name="T71" fmla="*/ 1692 h 2950"/>
                <a:gd name="T72" fmla="*/ 72 w 4333"/>
                <a:gd name="T73" fmla="*/ 1390 h 2950"/>
                <a:gd name="T74" fmla="*/ 21 w 4333"/>
                <a:gd name="T75" fmla="*/ 1064 h 2950"/>
                <a:gd name="T76" fmla="*/ 58 w 4333"/>
                <a:gd name="T77" fmla="*/ 825 h 2950"/>
                <a:gd name="T78" fmla="*/ 276 w 4333"/>
                <a:gd name="T79" fmla="*/ 967 h 2950"/>
                <a:gd name="T80" fmla="*/ 578 w 4333"/>
                <a:gd name="T81" fmla="*/ 1183 h 2950"/>
                <a:gd name="T82" fmla="*/ 694 w 4333"/>
                <a:gd name="T83" fmla="*/ 1251 h 2950"/>
                <a:gd name="T84" fmla="*/ 586 w 4333"/>
                <a:gd name="T85" fmla="*/ 1143 h 2950"/>
                <a:gd name="T86" fmla="*/ 338 w 4333"/>
                <a:gd name="T87" fmla="*/ 922 h 2950"/>
                <a:gd name="T88" fmla="*/ 191 w 4333"/>
                <a:gd name="T89" fmla="*/ 776 h 2950"/>
                <a:gd name="T90" fmla="*/ 72 w 4333"/>
                <a:gd name="T91" fmla="*/ 626 h 2950"/>
                <a:gd name="T92" fmla="*/ 5 w 4333"/>
                <a:gd name="T93" fmla="*/ 484 h 2950"/>
                <a:gd name="T94" fmla="*/ 17 w 4333"/>
                <a:gd name="T95" fmla="*/ 357 h 2950"/>
                <a:gd name="T96" fmla="*/ 129 w 4333"/>
                <a:gd name="T97" fmla="*/ 254 h 2950"/>
                <a:gd name="T98" fmla="*/ 290 w 4333"/>
                <a:gd name="T99" fmla="*/ 172 h 2950"/>
                <a:gd name="T100" fmla="*/ 467 w 4333"/>
                <a:gd name="T101" fmla="*/ 108 h 2950"/>
                <a:gd name="T102" fmla="*/ 659 w 4333"/>
                <a:gd name="T103" fmla="*/ 60 h 2950"/>
                <a:gd name="T104" fmla="*/ 862 w 4333"/>
                <a:gd name="T105" fmla="*/ 28 h 2950"/>
                <a:gd name="T106" fmla="*/ 1074 w 4333"/>
                <a:gd name="T107" fmla="*/ 9 h 2950"/>
                <a:gd name="T108" fmla="*/ 1350 w 4333"/>
                <a:gd name="T109" fmla="*/ 0 h 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33" h="2950">
                  <a:moveTo>
                    <a:pt x="1690" y="8"/>
                  </a:moveTo>
                  <a:lnTo>
                    <a:pt x="1719" y="59"/>
                  </a:lnTo>
                  <a:lnTo>
                    <a:pt x="1752" y="111"/>
                  </a:lnTo>
                  <a:lnTo>
                    <a:pt x="1788" y="164"/>
                  </a:lnTo>
                  <a:lnTo>
                    <a:pt x="1827" y="220"/>
                  </a:lnTo>
                  <a:lnTo>
                    <a:pt x="1868" y="277"/>
                  </a:lnTo>
                  <a:lnTo>
                    <a:pt x="1912" y="334"/>
                  </a:lnTo>
                  <a:lnTo>
                    <a:pt x="1959" y="394"/>
                  </a:lnTo>
                  <a:lnTo>
                    <a:pt x="2007" y="455"/>
                  </a:lnTo>
                  <a:lnTo>
                    <a:pt x="2058" y="516"/>
                  </a:lnTo>
                  <a:lnTo>
                    <a:pt x="2112" y="577"/>
                  </a:lnTo>
                  <a:lnTo>
                    <a:pt x="2167" y="639"/>
                  </a:lnTo>
                  <a:lnTo>
                    <a:pt x="2225" y="703"/>
                  </a:lnTo>
                  <a:lnTo>
                    <a:pt x="2284" y="765"/>
                  </a:lnTo>
                  <a:lnTo>
                    <a:pt x="2345" y="829"/>
                  </a:lnTo>
                  <a:lnTo>
                    <a:pt x="2409" y="892"/>
                  </a:lnTo>
                  <a:lnTo>
                    <a:pt x="2473" y="956"/>
                  </a:lnTo>
                  <a:lnTo>
                    <a:pt x="2516" y="998"/>
                  </a:lnTo>
                  <a:lnTo>
                    <a:pt x="2561" y="1040"/>
                  </a:lnTo>
                  <a:lnTo>
                    <a:pt x="2605" y="1079"/>
                  </a:lnTo>
                  <a:lnTo>
                    <a:pt x="2649" y="1118"/>
                  </a:lnTo>
                  <a:lnTo>
                    <a:pt x="2693" y="1155"/>
                  </a:lnTo>
                  <a:lnTo>
                    <a:pt x="2738" y="1192"/>
                  </a:lnTo>
                  <a:lnTo>
                    <a:pt x="2781" y="1227"/>
                  </a:lnTo>
                  <a:lnTo>
                    <a:pt x="2825" y="1262"/>
                  </a:lnTo>
                  <a:lnTo>
                    <a:pt x="2868" y="1295"/>
                  </a:lnTo>
                  <a:lnTo>
                    <a:pt x="2911" y="1327"/>
                  </a:lnTo>
                  <a:lnTo>
                    <a:pt x="2954" y="1358"/>
                  </a:lnTo>
                  <a:lnTo>
                    <a:pt x="2997" y="1389"/>
                  </a:lnTo>
                  <a:lnTo>
                    <a:pt x="3039" y="1417"/>
                  </a:lnTo>
                  <a:lnTo>
                    <a:pt x="3082" y="1446"/>
                  </a:lnTo>
                  <a:lnTo>
                    <a:pt x="3124" y="1474"/>
                  </a:lnTo>
                  <a:lnTo>
                    <a:pt x="3165" y="1500"/>
                  </a:lnTo>
                  <a:lnTo>
                    <a:pt x="3247" y="1550"/>
                  </a:lnTo>
                  <a:lnTo>
                    <a:pt x="3326" y="1597"/>
                  </a:lnTo>
                  <a:lnTo>
                    <a:pt x="3404" y="1640"/>
                  </a:lnTo>
                  <a:lnTo>
                    <a:pt x="3479" y="1679"/>
                  </a:lnTo>
                  <a:lnTo>
                    <a:pt x="3552" y="1716"/>
                  </a:lnTo>
                  <a:lnTo>
                    <a:pt x="3621" y="1750"/>
                  </a:lnTo>
                  <a:lnTo>
                    <a:pt x="3687" y="1780"/>
                  </a:lnTo>
                  <a:lnTo>
                    <a:pt x="3750" y="1808"/>
                  </a:lnTo>
                  <a:lnTo>
                    <a:pt x="3694" y="1797"/>
                  </a:lnTo>
                  <a:lnTo>
                    <a:pt x="3637" y="1786"/>
                  </a:lnTo>
                  <a:lnTo>
                    <a:pt x="3579" y="1775"/>
                  </a:lnTo>
                  <a:lnTo>
                    <a:pt x="3522" y="1763"/>
                  </a:lnTo>
                  <a:lnTo>
                    <a:pt x="3465" y="1751"/>
                  </a:lnTo>
                  <a:lnTo>
                    <a:pt x="3408" y="1738"/>
                  </a:lnTo>
                  <a:lnTo>
                    <a:pt x="3350" y="1726"/>
                  </a:lnTo>
                  <a:lnTo>
                    <a:pt x="3293" y="1712"/>
                  </a:lnTo>
                  <a:lnTo>
                    <a:pt x="3235" y="1699"/>
                  </a:lnTo>
                  <a:lnTo>
                    <a:pt x="3178" y="1684"/>
                  </a:lnTo>
                  <a:lnTo>
                    <a:pt x="3120" y="1670"/>
                  </a:lnTo>
                  <a:lnTo>
                    <a:pt x="3062" y="1654"/>
                  </a:lnTo>
                  <a:lnTo>
                    <a:pt x="3004" y="1640"/>
                  </a:lnTo>
                  <a:lnTo>
                    <a:pt x="2946" y="1624"/>
                  </a:lnTo>
                  <a:lnTo>
                    <a:pt x="2888" y="1607"/>
                  </a:lnTo>
                  <a:lnTo>
                    <a:pt x="2831" y="1591"/>
                  </a:lnTo>
                  <a:lnTo>
                    <a:pt x="2926" y="1625"/>
                  </a:lnTo>
                  <a:lnTo>
                    <a:pt x="3021" y="1659"/>
                  </a:lnTo>
                  <a:lnTo>
                    <a:pt x="3115" y="1692"/>
                  </a:lnTo>
                  <a:lnTo>
                    <a:pt x="3210" y="1722"/>
                  </a:lnTo>
                  <a:lnTo>
                    <a:pt x="3305" y="1752"/>
                  </a:lnTo>
                  <a:lnTo>
                    <a:pt x="3400" y="1780"/>
                  </a:lnTo>
                  <a:lnTo>
                    <a:pt x="3494" y="1808"/>
                  </a:lnTo>
                  <a:lnTo>
                    <a:pt x="3588" y="1834"/>
                  </a:lnTo>
                  <a:lnTo>
                    <a:pt x="3682" y="1859"/>
                  </a:lnTo>
                  <a:lnTo>
                    <a:pt x="3775" y="1881"/>
                  </a:lnTo>
                  <a:lnTo>
                    <a:pt x="3869" y="1904"/>
                  </a:lnTo>
                  <a:lnTo>
                    <a:pt x="3962" y="1924"/>
                  </a:lnTo>
                  <a:lnTo>
                    <a:pt x="4055" y="1945"/>
                  </a:lnTo>
                  <a:lnTo>
                    <a:pt x="4148" y="1963"/>
                  </a:lnTo>
                  <a:lnTo>
                    <a:pt x="4240" y="1981"/>
                  </a:lnTo>
                  <a:lnTo>
                    <a:pt x="4333" y="1997"/>
                  </a:lnTo>
                  <a:lnTo>
                    <a:pt x="4284" y="2038"/>
                  </a:lnTo>
                  <a:lnTo>
                    <a:pt x="4236" y="2079"/>
                  </a:lnTo>
                  <a:lnTo>
                    <a:pt x="4186" y="2119"/>
                  </a:lnTo>
                  <a:lnTo>
                    <a:pt x="4136" y="2158"/>
                  </a:lnTo>
                  <a:lnTo>
                    <a:pt x="4085" y="2197"/>
                  </a:lnTo>
                  <a:lnTo>
                    <a:pt x="4033" y="2234"/>
                  </a:lnTo>
                  <a:lnTo>
                    <a:pt x="3980" y="2271"/>
                  </a:lnTo>
                  <a:lnTo>
                    <a:pt x="3928" y="2308"/>
                  </a:lnTo>
                  <a:lnTo>
                    <a:pt x="3874" y="2343"/>
                  </a:lnTo>
                  <a:lnTo>
                    <a:pt x="3821" y="2377"/>
                  </a:lnTo>
                  <a:lnTo>
                    <a:pt x="3766" y="2411"/>
                  </a:lnTo>
                  <a:lnTo>
                    <a:pt x="3711" y="2443"/>
                  </a:lnTo>
                  <a:lnTo>
                    <a:pt x="3655" y="2474"/>
                  </a:lnTo>
                  <a:lnTo>
                    <a:pt x="3599" y="2506"/>
                  </a:lnTo>
                  <a:lnTo>
                    <a:pt x="3543" y="2536"/>
                  </a:lnTo>
                  <a:lnTo>
                    <a:pt x="3486" y="2564"/>
                  </a:lnTo>
                  <a:lnTo>
                    <a:pt x="3428" y="2592"/>
                  </a:lnTo>
                  <a:lnTo>
                    <a:pt x="3370" y="2620"/>
                  </a:lnTo>
                  <a:lnTo>
                    <a:pt x="3311" y="2646"/>
                  </a:lnTo>
                  <a:lnTo>
                    <a:pt x="3252" y="2671"/>
                  </a:lnTo>
                  <a:lnTo>
                    <a:pt x="3193" y="2694"/>
                  </a:lnTo>
                  <a:lnTo>
                    <a:pt x="3135" y="2717"/>
                  </a:lnTo>
                  <a:lnTo>
                    <a:pt x="3074" y="2740"/>
                  </a:lnTo>
                  <a:lnTo>
                    <a:pt x="3013" y="2760"/>
                  </a:lnTo>
                  <a:lnTo>
                    <a:pt x="2953" y="2781"/>
                  </a:lnTo>
                  <a:lnTo>
                    <a:pt x="2892" y="2799"/>
                  </a:lnTo>
                  <a:lnTo>
                    <a:pt x="2831" y="2817"/>
                  </a:lnTo>
                  <a:lnTo>
                    <a:pt x="2768" y="2833"/>
                  </a:lnTo>
                  <a:lnTo>
                    <a:pt x="2707" y="2849"/>
                  </a:lnTo>
                  <a:lnTo>
                    <a:pt x="2645" y="2862"/>
                  </a:lnTo>
                  <a:lnTo>
                    <a:pt x="2582" y="2876"/>
                  </a:lnTo>
                  <a:lnTo>
                    <a:pt x="2519" y="2887"/>
                  </a:lnTo>
                  <a:lnTo>
                    <a:pt x="2450" y="2900"/>
                  </a:lnTo>
                  <a:lnTo>
                    <a:pt x="2378" y="2911"/>
                  </a:lnTo>
                  <a:lnTo>
                    <a:pt x="2307" y="2920"/>
                  </a:lnTo>
                  <a:lnTo>
                    <a:pt x="2234" y="2929"/>
                  </a:lnTo>
                  <a:lnTo>
                    <a:pt x="2162" y="2936"/>
                  </a:lnTo>
                  <a:lnTo>
                    <a:pt x="2088" y="2942"/>
                  </a:lnTo>
                  <a:lnTo>
                    <a:pt x="2013" y="2946"/>
                  </a:lnTo>
                  <a:lnTo>
                    <a:pt x="1939" y="2948"/>
                  </a:lnTo>
                  <a:lnTo>
                    <a:pt x="1864" y="2950"/>
                  </a:lnTo>
                  <a:lnTo>
                    <a:pt x="1790" y="2948"/>
                  </a:lnTo>
                  <a:lnTo>
                    <a:pt x="1715" y="2946"/>
                  </a:lnTo>
                  <a:lnTo>
                    <a:pt x="1641" y="2942"/>
                  </a:lnTo>
                  <a:lnTo>
                    <a:pt x="1566" y="2935"/>
                  </a:lnTo>
                  <a:lnTo>
                    <a:pt x="1492" y="2926"/>
                  </a:lnTo>
                  <a:lnTo>
                    <a:pt x="1455" y="2921"/>
                  </a:lnTo>
                  <a:lnTo>
                    <a:pt x="1419" y="2914"/>
                  </a:lnTo>
                  <a:lnTo>
                    <a:pt x="1382" y="2909"/>
                  </a:lnTo>
                  <a:lnTo>
                    <a:pt x="1346" y="2902"/>
                  </a:lnTo>
                  <a:lnTo>
                    <a:pt x="1270" y="2857"/>
                  </a:lnTo>
                  <a:lnTo>
                    <a:pt x="1195" y="2811"/>
                  </a:lnTo>
                  <a:lnTo>
                    <a:pt x="1123" y="2765"/>
                  </a:lnTo>
                  <a:lnTo>
                    <a:pt x="1052" y="2716"/>
                  </a:lnTo>
                  <a:lnTo>
                    <a:pt x="983" y="2667"/>
                  </a:lnTo>
                  <a:lnTo>
                    <a:pt x="915" y="2616"/>
                  </a:lnTo>
                  <a:lnTo>
                    <a:pt x="851" y="2564"/>
                  </a:lnTo>
                  <a:lnTo>
                    <a:pt x="787" y="2511"/>
                  </a:lnTo>
                  <a:lnTo>
                    <a:pt x="726" y="2456"/>
                  </a:lnTo>
                  <a:lnTo>
                    <a:pt x="667" y="2401"/>
                  </a:lnTo>
                  <a:lnTo>
                    <a:pt x="610" y="2343"/>
                  </a:lnTo>
                  <a:lnTo>
                    <a:pt x="555" y="2284"/>
                  </a:lnTo>
                  <a:lnTo>
                    <a:pt x="502" y="2224"/>
                  </a:lnTo>
                  <a:lnTo>
                    <a:pt x="453" y="2162"/>
                  </a:lnTo>
                  <a:lnTo>
                    <a:pt x="405" y="2100"/>
                  </a:lnTo>
                  <a:lnTo>
                    <a:pt x="360" y="2035"/>
                  </a:lnTo>
                  <a:lnTo>
                    <a:pt x="317" y="1970"/>
                  </a:lnTo>
                  <a:lnTo>
                    <a:pt x="277" y="1902"/>
                  </a:lnTo>
                  <a:lnTo>
                    <a:pt x="239" y="1834"/>
                  </a:lnTo>
                  <a:lnTo>
                    <a:pt x="204" y="1763"/>
                  </a:lnTo>
                  <a:lnTo>
                    <a:pt x="173" y="1692"/>
                  </a:lnTo>
                  <a:lnTo>
                    <a:pt x="143" y="1618"/>
                  </a:lnTo>
                  <a:lnTo>
                    <a:pt x="116" y="1544"/>
                  </a:lnTo>
                  <a:lnTo>
                    <a:pt x="93" y="1467"/>
                  </a:lnTo>
                  <a:lnTo>
                    <a:pt x="72" y="1390"/>
                  </a:lnTo>
                  <a:lnTo>
                    <a:pt x="55" y="1311"/>
                  </a:lnTo>
                  <a:lnTo>
                    <a:pt x="40" y="1230"/>
                  </a:lnTo>
                  <a:lnTo>
                    <a:pt x="28" y="1147"/>
                  </a:lnTo>
                  <a:lnTo>
                    <a:pt x="21" y="1064"/>
                  </a:lnTo>
                  <a:lnTo>
                    <a:pt x="16" y="977"/>
                  </a:lnTo>
                  <a:lnTo>
                    <a:pt x="14" y="890"/>
                  </a:lnTo>
                  <a:lnTo>
                    <a:pt x="16" y="802"/>
                  </a:lnTo>
                  <a:lnTo>
                    <a:pt x="58" y="825"/>
                  </a:lnTo>
                  <a:lnTo>
                    <a:pt x="101" y="852"/>
                  </a:lnTo>
                  <a:lnTo>
                    <a:pt x="144" y="879"/>
                  </a:lnTo>
                  <a:lnTo>
                    <a:pt x="187" y="907"/>
                  </a:lnTo>
                  <a:lnTo>
                    <a:pt x="276" y="967"/>
                  </a:lnTo>
                  <a:lnTo>
                    <a:pt x="363" y="1028"/>
                  </a:lnTo>
                  <a:lnTo>
                    <a:pt x="450" y="1092"/>
                  </a:lnTo>
                  <a:lnTo>
                    <a:pt x="537" y="1153"/>
                  </a:lnTo>
                  <a:lnTo>
                    <a:pt x="578" y="1183"/>
                  </a:lnTo>
                  <a:lnTo>
                    <a:pt x="622" y="1212"/>
                  </a:lnTo>
                  <a:lnTo>
                    <a:pt x="662" y="1239"/>
                  </a:lnTo>
                  <a:lnTo>
                    <a:pt x="704" y="1265"/>
                  </a:lnTo>
                  <a:lnTo>
                    <a:pt x="694" y="1251"/>
                  </a:lnTo>
                  <a:lnTo>
                    <a:pt x="681" y="1234"/>
                  </a:lnTo>
                  <a:lnTo>
                    <a:pt x="661" y="1214"/>
                  </a:lnTo>
                  <a:lnTo>
                    <a:pt x="640" y="1193"/>
                  </a:lnTo>
                  <a:lnTo>
                    <a:pt x="586" y="1143"/>
                  </a:lnTo>
                  <a:lnTo>
                    <a:pt x="522" y="1086"/>
                  </a:lnTo>
                  <a:lnTo>
                    <a:pt x="450" y="1024"/>
                  </a:lnTo>
                  <a:lnTo>
                    <a:pt x="375" y="956"/>
                  </a:lnTo>
                  <a:lnTo>
                    <a:pt x="338" y="922"/>
                  </a:lnTo>
                  <a:lnTo>
                    <a:pt x="300" y="886"/>
                  </a:lnTo>
                  <a:lnTo>
                    <a:pt x="262" y="849"/>
                  </a:lnTo>
                  <a:lnTo>
                    <a:pt x="226" y="812"/>
                  </a:lnTo>
                  <a:lnTo>
                    <a:pt x="191" y="776"/>
                  </a:lnTo>
                  <a:lnTo>
                    <a:pt x="158" y="738"/>
                  </a:lnTo>
                  <a:lnTo>
                    <a:pt x="126" y="701"/>
                  </a:lnTo>
                  <a:lnTo>
                    <a:pt x="98" y="663"/>
                  </a:lnTo>
                  <a:lnTo>
                    <a:pt x="72" y="626"/>
                  </a:lnTo>
                  <a:lnTo>
                    <a:pt x="49" y="590"/>
                  </a:lnTo>
                  <a:lnTo>
                    <a:pt x="31" y="553"/>
                  </a:lnTo>
                  <a:lnTo>
                    <a:pt x="16" y="518"/>
                  </a:lnTo>
                  <a:lnTo>
                    <a:pt x="5" y="484"/>
                  </a:lnTo>
                  <a:lnTo>
                    <a:pt x="0" y="450"/>
                  </a:lnTo>
                  <a:lnTo>
                    <a:pt x="0" y="418"/>
                  </a:lnTo>
                  <a:lnTo>
                    <a:pt x="5" y="387"/>
                  </a:lnTo>
                  <a:lnTo>
                    <a:pt x="17" y="357"/>
                  </a:lnTo>
                  <a:lnTo>
                    <a:pt x="34" y="329"/>
                  </a:lnTo>
                  <a:lnTo>
                    <a:pt x="59" y="303"/>
                  </a:lnTo>
                  <a:lnTo>
                    <a:pt x="91" y="278"/>
                  </a:lnTo>
                  <a:lnTo>
                    <a:pt x="129" y="254"/>
                  </a:lnTo>
                  <a:lnTo>
                    <a:pt x="168" y="232"/>
                  </a:lnTo>
                  <a:lnTo>
                    <a:pt x="208" y="211"/>
                  </a:lnTo>
                  <a:lnTo>
                    <a:pt x="248" y="190"/>
                  </a:lnTo>
                  <a:lnTo>
                    <a:pt x="290" y="172"/>
                  </a:lnTo>
                  <a:lnTo>
                    <a:pt x="334" y="154"/>
                  </a:lnTo>
                  <a:lnTo>
                    <a:pt x="378" y="137"/>
                  </a:lnTo>
                  <a:lnTo>
                    <a:pt x="422" y="122"/>
                  </a:lnTo>
                  <a:lnTo>
                    <a:pt x="467" y="108"/>
                  </a:lnTo>
                  <a:lnTo>
                    <a:pt x="515" y="94"/>
                  </a:lnTo>
                  <a:lnTo>
                    <a:pt x="561" y="81"/>
                  </a:lnTo>
                  <a:lnTo>
                    <a:pt x="610" y="70"/>
                  </a:lnTo>
                  <a:lnTo>
                    <a:pt x="659" y="60"/>
                  </a:lnTo>
                  <a:lnTo>
                    <a:pt x="709" y="51"/>
                  </a:lnTo>
                  <a:lnTo>
                    <a:pt x="759" y="42"/>
                  </a:lnTo>
                  <a:lnTo>
                    <a:pt x="810" y="35"/>
                  </a:lnTo>
                  <a:lnTo>
                    <a:pt x="862" y="28"/>
                  </a:lnTo>
                  <a:lnTo>
                    <a:pt x="914" y="21"/>
                  </a:lnTo>
                  <a:lnTo>
                    <a:pt x="966" y="17"/>
                  </a:lnTo>
                  <a:lnTo>
                    <a:pt x="1020" y="12"/>
                  </a:lnTo>
                  <a:lnTo>
                    <a:pt x="1074" y="9"/>
                  </a:lnTo>
                  <a:lnTo>
                    <a:pt x="1127" y="5"/>
                  </a:lnTo>
                  <a:lnTo>
                    <a:pt x="1183" y="3"/>
                  </a:lnTo>
                  <a:lnTo>
                    <a:pt x="1237" y="2"/>
                  </a:lnTo>
                  <a:lnTo>
                    <a:pt x="1350" y="0"/>
                  </a:lnTo>
                  <a:lnTo>
                    <a:pt x="1462" y="1"/>
                  </a:lnTo>
                  <a:lnTo>
                    <a:pt x="1575" y="3"/>
                  </a:lnTo>
                  <a:lnTo>
                    <a:pt x="1690" y="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3178176" y="2951163"/>
              <a:ext cx="1323975" cy="479425"/>
            </a:xfrm>
            <a:custGeom>
              <a:avLst/>
              <a:gdLst>
                <a:gd name="T0" fmla="*/ 2725 w 6670"/>
                <a:gd name="T1" fmla="*/ 85 h 2418"/>
                <a:gd name="T2" fmla="*/ 3301 w 6670"/>
                <a:gd name="T3" fmla="*/ 206 h 2418"/>
                <a:gd name="T4" fmla="*/ 3801 w 6670"/>
                <a:gd name="T5" fmla="*/ 331 h 2418"/>
                <a:gd name="T6" fmla="*/ 4082 w 6670"/>
                <a:gd name="T7" fmla="*/ 414 h 2418"/>
                <a:gd name="T8" fmla="*/ 4362 w 6670"/>
                <a:gd name="T9" fmla="*/ 508 h 2418"/>
                <a:gd name="T10" fmla="*/ 4708 w 6670"/>
                <a:gd name="T11" fmla="*/ 643 h 2418"/>
                <a:gd name="T12" fmla="*/ 5063 w 6670"/>
                <a:gd name="T13" fmla="*/ 796 h 2418"/>
                <a:gd name="T14" fmla="*/ 5347 w 6670"/>
                <a:gd name="T15" fmla="*/ 933 h 2418"/>
                <a:gd name="T16" fmla="*/ 5628 w 6670"/>
                <a:gd name="T17" fmla="*/ 1083 h 2418"/>
                <a:gd name="T18" fmla="*/ 5899 w 6670"/>
                <a:gd name="T19" fmla="*/ 1247 h 2418"/>
                <a:gd name="T20" fmla="*/ 6159 w 6670"/>
                <a:gd name="T21" fmla="*/ 1428 h 2418"/>
                <a:gd name="T22" fmla="*/ 6400 w 6670"/>
                <a:gd name="T23" fmla="*/ 1623 h 2418"/>
                <a:gd name="T24" fmla="*/ 6619 w 6670"/>
                <a:gd name="T25" fmla="*/ 1836 h 2418"/>
                <a:gd name="T26" fmla="*/ 6275 w 6670"/>
                <a:gd name="T27" fmla="*/ 2019 h 2418"/>
                <a:gd name="T28" fmla="*/ 5736 w 6670"/>
                <a:gd name="T29" fmla="*/ 2166 h 2418"/>
                <a:gd name="T30" fmla="*/ 5182 w 6670"/>
                <a:gd name="T31" fmla="*/ 2280 h 2418"/>
                <a:gd name="T32" fmla="*/ 4614 w 6670"/>
                <a:gd name="T33" fmla="*/ 2363 h 2418"/>
                <a:gd name="T34" fmla="*/ 4035 w 6670"/>
                <a:gd name="T35" fmla="*/ 2408 h 2418"/>
                <a:gd name="T36" fmla="*/ 3440 w 6670"/>
                <a:gd name="T37" fmla="*/ 2415 h 2418"/>
                <a:gd name="T38" fmla="*/ 2835 w 6670"/>
                <a:gd name="T39" fmla="*/ 2381 h 2418"/>
                <a:gd name="T40" fmla="*/ 2217 w 6670"/>
                <a:gd name="T41" fmla="*/ 2302 h 2418"/>
                <a:gd name="T42" fmla="*/ 1930 w 6670"/>
                <a:gd name="T43" fmla="*/ 2216 h 2418"/>
                <a:gd name="T44" fmla="*/ 1636 w 6670"/>
                <a:gd name="T45" fmla="*/ 2063 h 2418"/>
                <a:gd name="T46" fmla="*/ 1391 w 6670"/>
                <a:gd name="T47" fmla="*/ 1912 h 2418"/>
                <a:gd name="T48" fmla="*/ 1221 w 6670"/>
                <a:gd name="T49" fmla="*/ 1793 h 2418"/>
                <a:gd name="T50" fmla="*/ 1046 w 6670"/>
                <a:gd name="T51" fmla="*/ 1658 h 2418"/>
                <a:gd name="T52" fmla="*/ 871 w 6670"/>
                <a:gd name="T53" fmla="*/ 1506 h 2418"/>
                <a:gd name="T54" fmla="*/ 655 w 6670"/>
                <a:gd name="T55" fmla="*/ 1295 h 2418"/>
                <a:gd name="T56" fmla="*/ 422 w 6670"/>
                <a:gd name="T57" fmla="*/ 1043 h 2418"/>
                <a:gd name="T58" fmla="*/ 221 w 6670"/>
                <a:gd name="T59" fmla="*/ 801 h 2418"/>
                <a:gd name="T60" fmla="*/ 62 w 6670"/>
                <a:gd name="T61" fmla="*/ 577 h 2418"/>
                <a:gd name="T62" fmla="*/ 171 w 6670"/>
                <a:gd name="T63" fmla="*/ 483 h 2418"/>
                <a:gd name="T64" fmla="*/ 684 w 6670"/>
                <a:gd name="T65" fmla="*/ 523 h 2418"/>
                <a:gd name="T66" fmla="*/ 1332 w 6670"/>
                <a:gd name="T67" fmla="*/ 576 h 2418"/>
                <a:gd name="T68" fmla="*/ 1625 w 6670"/>
                <a:gd name="T69" fmla="*/ 588 h 2418"/>
                <a:gd name="T70" fmla="*/ 1888 w 6670"/>
                <a:gd name="T71" fmla="*/ 584 h 2418"/>
                <a:gd name="T72" fmla="*/ 2115 w 6670"/>
                <a:gd name="T73" fmla="*/ 554 h 2418"/>
                <a:gd name="T74" fmla="*/ 2298 w 6670"/>
                <a:gd name="T75" fmla="*/ 496 h 2418"/>
                <a:gd name="T76" fmla="*/ 2152 w 6670"/>
                <a:gd name="T77" fmla="*/ 519 h 2418"/>
                <a:gd name="T78" fmla="*/ 2018 w 6670"/>
                <a:gd name="T79" fmla="*/ 526 h 2418"/>
                <a:gd name="T80" fmla="*/ 1763 w 6670"/>
                <a:gd name="T81" fmla="*/ 509 h 2418"/>
                <a:gd name="T82" fmla="*/ 1485 w 6670"/>
                <a:gd name="T83" fmla="*/ 490 h 2418"/>
                <a:gd name="T84" fmla="*/ 1324 w 6670"/>
                <a:gd name="T85" fmla="*/ 492 h 2418"/>
                <a:gd name="T86" fmla="*/ 1139 w 6670"/>
                <a:gd name="T87" fmla="*/ 509 h 2418"/>
                <a:gd name="T88" fmla="*/ 1147 w 6670"/>
                <a:gd name="T89" fmla="*/ 435 h 2418"/>
                <a:gd name="T90" fmla="*/ 1200 w 6670"/>
                <a:gd name="T91" fmla="*/ 364 h 2418"/>
                <a:gd name="T92" fmla="*/ 1294 w 6670"/>
                <a:gd name="T93" fmla="*/ 297 h 2418"/>
                <a:gd name="T94" fmla="*/ 1426 w 6670"/>
                <a:gd name="T95" fmla="*/ 232 h 2418"/>
                <a:gd name="T96" fmla="*/ 1595 w 6670"/>
                <a:gd name="T97" fmla="*/ 170 h 2418"/>
                <a:gd name="T98" fmla="*/ 1798 w 6670"/>
                <a:gd name="T99" fmla="*/ 111 h 2418"/>
                <a:gd name="T100" fmla="*/ 2031 w 6670"/>
                <a:gd name="T101" fmla="*/ 54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70" h="2418">
                  <a:moveTo>
                    <a:pt x="2290" y="0"/>
                  </a:moveTo>
                  <a:lnTo>
                    <a:pt x="2436" y="28"/>
                  </a:lnTo>
                  <a:lnTo>
                    <a:pt x="2580" y="56"/>
                  </a:lnTo>
                  <a:lnTo>
                    <a:pt x="2725" y="85"/>
                  </a:lnTo>
                  <a:lnTo>
                    <a:pt x="2869" y="114"/>
                  </a:lnTo>
                  <a:lnTo>
                    <a:pt x="3013" y="144"/>
                  </a:lnTo>
                  <a:lnTo>
                    <a:pt x="3157" y="174"/>
                  </a:lnTo>
                  <a:lnTo>
                    <a:pt x="3301" y="206"/>
                  </a:lnTo>
                  <a:lnTo>
                    <a:pt x="3444" y="240"/>
                  </a:lnTo>
                  <a:lnTo>
                    <a:pt x="3587" y="275"/>
                  </a:lnTo>
                  <a:lnTo>
                    <a:pt x="3730" y="312"/>
                  </a:lnTo>
                  <a:lnTo>
                    <a:pt x="3801" y="331"/>
                  </a:lnTo>
                  <a:lnTo>
                    <a:pt x="3871" y="351"/>
                  </a:lnTo>
                  <a:lnTo>
                    <a:pt x="3942" y="372"/>
                  </a:lnTo>
                  <a:lnTo>
                    <a:pt x="4012" y="392"/>
                  </a:lnTo>
                  <a:lnTo>
                    <a:pt x="4082" y="414"/>
                  </a:lnTo>
                  <a:lnTo>
                    <a:pt x="4153" y="436"/>
                  </a:lnTo>
                  <a:lnTo>
                    <a:pt x="4223" y="459"/>
                  </a:lnTo>
                  <a:lnTo>
                    <a:pt x="4292" y="483"/>
                  </a:lnTo>
                  <a:lnTo>
                    <a:pt x="4362" y="508"/>
                  </a:lnTo>
                  <a:lnTo>
                    <a:pt x="4431" y="533"/>
                  </a:lnTo>
                  <a:lnTo>
                    <a:pt x="4500" y="559"/>
                  </a:lnTo>
                  <a:lnTo>
                    <a:pt x="4569" y="586"/>
                  </a:lnTo>
                  <a:lnTo>
                    <a:pt x="4708" y="643"/>
                  </a:lnTo>
                  <a:lnTo>
                    <a:pt x="4850" y="702"/>
                  </a:lnTo>
                  <a:lnTo>
                    <a:pt x="4920" y="732"/>
                  </a:lnTo>
                  <a:lnTo>
                    <a:pt x="4992" y="764"/>
                  </a:lnTo>
                  <a:lnTo>
                    <a:pt x="5063" y="796"/>
                  </a:lnTo>
                  <a:lnTo>
                    <a:pt x="5135" y="829"/>
                  </a:lnTo>
                  <a:lnTo>
                    <a:pt x="5205" y="863"/>
                  </a:lnTo>
                  <a:lnTo>
                    <a:pt x="5276" y="898"/>
                  </a:lnTo>
                  <a:lnTo>
                    <a:pt x="5347" y="933"/>
                  </a:lnTo>
                  <a:lnTo>
                    <a:pt x="5418" y="969"/>
                  </a:lnTo>
                  <a:lnTo>
                    <a:pt x="5488" y="1007"/>
                  </a:lnTo>
                  <a:lnTo>
                    <a:pt x="5558" y="1044"/>
                  </a:lnTo>
                  <a:lnTo>
                    <a:pt x="5628" y="1083"/>
                  </a:lnTo>
                  <a:lnTo>
                    <a:pt x="5696" y="1122"/>
                  </a:lnTo>
                  <a:lnTo>
                    <a:pt x="5765" y="1163"/>
                  </a:lnTo>
                  <a:lnTo>
                    <a:pt x="5832" y="1205"/>
                  </a:lnTo>
                  <a:lnTo>
                    <a:pt x="5899" y="1247"/>
                  </a:lnTo>
                  <a:lnTo>
                    <a:pt x="5966" y="1291"/>
                  </a:lnTo>
                  <a:lnTo>
                    <a:pt x="6030" y="1336"/>
                  </a:lnTo>
                  <a:lnTo>
                    <a:pt x="6095" y="1381"/>
                  </a:lnTo>
                  <a:lnTo>
                    <a:pt x="6159" y="1428"/>
                  </a:lnTo>
                  <a:lnTo>
                    <a:pt x="6220" y="1475"/>
                  </a:lnTo>
                  <a:lnTo>
                    <a:pt x="6281" y="1523"/>
                  </a:lnTo>
                  <a:lnTo>
                    <a:pt x="6341" y="1573"/>
                  </a:lnTo>
                  <a:lnTo>
                    <a:pt x="6400" y="1623"/>
                  </a:lnTo>
                  <a:lnTo>
                    <a:pt x="6457" y="1675"/>
                  </a:lnTo>
                  <a:lnTo>
                    <a:pt x="6512" y="1727"/>
                  </a:lnTo>
                  <a:lnTo>
                    <a:pt x="6567" y="1781"/>
                  </a:lnTo>
                  <a:lnTo>
                    <a:pt x="6619" y="1836"/>
                  </a:lnTo>
                  <a:lnTo>
                    <a:pt x="6670" y="1892"/>
                  </a:lnTo>
                  <a:lnTo>
                    <a:pt x="6540" y="1937"/>
                  </a:lnTo>
                  <a:lnTo>
                    <a:pt x="6408" y="1979"/>
                  </a:lnTo>
                  <a:lnTo>
                    <a:pt x="6275" y="2019"/>
                  </a:lnTo>
                  <a:lnTo>
                    <a:pt x="6142" y="2059"/>
                  </a:lnTo>
                  <a:lnTo>
                    <a:pt x="6007" y="2097"/>
                  </a:lnTo>
                  <a:lnTo>
                    <a:pt x="5872" y="2132"/>
                  </a:lnTo>
                  <a:lnTo>
                    <a:pt x="5736" y="2166"/>
                  </a:lnTo>
                  <a:lnTo>
                    <a:pt x="5598" y="2198"/>
                  </a:lnTo>
                  <a:lnTo>
                    <a:pt x="5460" y="2227"/>
                  </a:lnTo>
                  <a:lnTo>
                    <a:pt x="5322" y="2255"/>
                  </a:lnTo>
                  <a:lnTo>
                    <a:pt x="5182" y="2280"/>
                  </a:lnTo>
                  <a:lnTo>
                    <a:pt x="5042" y="2304"/>
                  </a:lnTo>
                  <a:lnTo>
                    <a:pt x="4900" y="2326"/>
                  </a:lnTo>
                  <a:lnTo>
                    <a:pt x="4758" y="2345"/>
                  </a:lnTo>
                  <a:lnTo>
                    <a:pt x="4614" y="2363"/>
                  </a:lnTo>
                  <a:lnTo>
                    <a:pt x="4471" y="2378"/>
                  </a:lnTo>
                  <a:lnTo>
                    <a:pt x="4326" y="2390"/>
                  </a:lnTo>
                  <a:lnTo>
                    <a:pt x="4181" y="2401"/>
                  </a:lnTo>
                  <a:lnTo>
                    <a:pt x="4035" y="2408"/>
                  </a:lnTo>
                  <a:lnTo>
                    <a:pt x="3887" y="2414"/>
                  </a:lnTo>
                  <a:lnTo>
                    <a:pt x="3739" y="2418"/>
                  </a:lnTo>
                  <a:lnTo>
                    <a:pt x="3590" y="2418"/>
                  </a:lnTo>
                  <a:lnTo>
                    <a:pt x="3440" y="2415"/>
                  </a:lnTo>
                  <a:lnTo>
                    <a:pt x="3291" y="2411"/>
                  </a:lnTo>
                  <a:lnTo>
                    <a:pt x="3139" y="2404"/>
                  </a:lnTo>
                  <a:lnTo>
                    <a:pt x="2988" y="2394"/>
                  </a:lnTo>
                  <a:lnTo>
                    <a:pt x="2835" y="2381"/>
                  </a:lnTo>
                  <a:lnTo>
                    <a:pt x="2682" y="2365"/>
                  </a:lnTo>
                  <a:lnTo>
                    <a:pt x="2527" y="2347"/>
                  </a:lnTo>
                  <a:lnTo>
                    <a:pt x="2372" y="2326"/>
                  </a:lnTo>
                  <a:lnTo>
                    <a:pt x="2217" y="2302"/>
                  </a:lnTo>
                  <a:lnTo>
                    <a:pt x="2060" y="2275"/>
                  </a:lnTo>
                  <a:lnTo>
                    <a:pt x="2059" y="2274"/>
                  </a:lnTo>
                  <a:lnTo>
                    <a:pt x="1997" y="2246"/>
                  </a:lnTo>
                  <a:lnTo>
                    <a:pt x="1930" y="2216"/>
                  </a:lnTo>
                  <a:lnTo>
                    <a:pt x="1861" y="2182"/>
                  </a:lnTo>
                  <a:lnTo>
                    <a:pt x="1788" y="2145"/>
                  </a:lnTo>
                  <a:lnTo>
                    <a:pt x="1713" y="2106"/>
                  </a:lnTo>
                  <a:lnTo>
                    <a:pt x="1636" y="2063"/>
                  </a:lnTo>
                  <a:lnTo>
                    <a:pt x="1557" y="2016"/>
                  </a:lnTo>
                  <a:lnTo>
                    <a:pt x="1475" y="1966"/>
                  </a:lnTo>
                  <a:lnTo>
                    <a:pt x="1433" y="1940"/>
                  </a:lnTo>
                  <a:lnTo>
                    <a:pt x="1391" y="1912"/>
                  </a:lnTo>
                  <a:lnTo>
                    <a:pt x="1349" y="1885"/>
                  </a:lnTo>
                  <a:lnTo>
                    <a:pt x="1307" y="1855"/>
                  </a:lnTo>
                  <a:lnTo>
                    <a:pt x="1264" y="1824"/>
                  </a:lnTo>
                  <a:lnTo>
                    <a:pt x="1221" y="1793"/>
                  </a:lnTo>
                  <a:lnTo>
                    <a:pt x="1178" y="1761"/>
                  </a:lnTo>
                  <a:lnTo>
                    <a:pt x="1134" y="1728"/>
                  </a:lnTo>
                  <a:lnTo>
                    <a:pt x="1091" y="1693"/>
                  </a:lnTo>
                  <a:lnTo>
                    <a:pt x="1046" y="1658"/>
                  </a:lnTo>
                  <a:lnTo>
                    <a:pt x="1002" y="1621"/>
                  </a:lnTo>
                  <a:lnTo>
                    <a:pt x="959" y="1584"/>
                  </a:lnTo>
                  <a:lnTo>
                    <a:pt x="915" y="1545"/>
                  </a:lnTo>
                  <a:lnTo>
                    <a:pt x="871" y="1506"/>
                  </a:lnTo>
                  <a:lnTo>
                    <a:pt x="826" y="1465"/>
                  </a:lnTo>
                  <a:lnTo>
                    <a:pt x="782" y="1422"/>
                  </a:lnTo>
                  <a:lnTo>
                    <a:pt x="718" y="1358"/>
                  </a:lnTo>
                  <a:lnTo>
                    <a:pt x="655" y="1295"/>
                  </a:lnTo>
                  <a:lnTo>
                    <a:pt x="594" y="1231"/>
                  </a:lnTo>
                  <a:lnTo>
                    <a:pt x="534" y="1169"/>
                  </a:lnTo>
                  <a:lnTo>
                    <a:pt x="477" y="1105"/>
                  </a:lnTo>
                  <a:lnTo>
                    <a:pt x="422" y="1043"/>
                  </a:lnTo>
                  <a:lnTo>
                    <a:pt x="368" y="982"/>
                  </a:lnTo>
                  <a:lnTo>
                    <a:pt x="316" y="921"/>
                  </a:lnTo>
                  <a:lnTo>
                    <a:pt x="267" y="860"/>
                  </a:lnTo>
                  <a:lnTo>
                    <a:pt x="221" y="801"/>
                  </a:lnTo>
                  <a:lnTo>
                    <a:pt x="178" y="743"/>
                  </a:lnTo>
                  <a:lnTo>
                    <a:pt x="136" y="686"/>
                  </a:lnTo>
                  <a:lnTo>
                    <a:pt x="97" y="630"/>
                  </a:lnTo>
                  <a:lnTo>
                    <a:pt x="62" y="577"/>
                  </a:lnTo>
                  <a:lnTo>
                    <a:pt x="29" y="525"/>
                  </a:lnTo>
                  <a:lnTo>
                    <a:pt x="0" y="474"/>
                  </a:lnTo>
                  <a:lnTo>
                    <a:pt x="85" y="478"/>
                  </a:lnTo>
                  <a:lnTo>
                    <a:pt x="171" y="483"/>
                  </a:lnTo>
                  <a:lnTo>
                    <a:pt x="257" y="488"/>
                  </a:lnTo>
                  <a:lnTo>
                    <a:pt x="343" y="494"/>
                  </a:lnTo>
                  <a:lnTo>
                    <a:pt x="515" y="508"/>
                  </a:lnTo>
                  <a:lnTo>
                    <a:pt x="684" y="523"/>
                  </a:lnTo>
                  <a:lnTo>
                    <a:pt x="851" y="537"/>
                  </a:lnTo>
                  <a:lnTo>
                    <a:pt x="1016" y="551"/>
                  </a:lnTo>
                  <a:lnTo>
                    <a:pt x="1176" y="564"/>
                  </a:lnTo>
                  <a:lnTo>
                    <a:pt x="1332" y="576"/>
                  </a:lnTo>
                  <a:lnTo>
                    <a:pt x="1407" y="579"/>
                  </a:lnTo>
                  <a:lnTo>
                    <a:pt x="1482" y="584"/>
                  </a:lnTo>
                  <a:lnTo>
                    <a:pt x="1553" y="586"/>
                  </a:lnTo>
                  <a:lnTo>
                    <a:pt x="1625" y="588"/>
                  </a:lnTo>
                  <a:lnTo>
                    <a:pt x="1694" y="588"/>
                  </a:lnTo>
                  <a:lnTo>
                    <a:pt x="1761" y="588"/>
                  </a:lnTo>
                  <a:lnTo>
                    <a:pt x="1826" y="586"/>
                  </a:lnTo>
                  <a:lnTo>
                    <a:pt x="1888" y="584"/>
                  </a:lnTo>
                  <a:lnTo>
                    <a:pt x="1948" y="578"/>
                  </a:lnTo>
                  <a:lnTo>
                    <a:pt x="2006" y="572"/>
                  </a:lnTo>
                  <a:lnTo>
                    <a:pt x="2061" y="564"/>
                  </a:lnTo>
                  <a:lnTo>
                    <a:pt x="2115" y="554"/>
                  </a:lnTo>
                  <a:lnTo>
                    <a:pt x="2165" y="543"/>
                  </a:lnTo>
                  <a:lnTo>
                    <a:pt x="2212" y="529"/>
                  </a:lnTo>
                  <a:lnTo>
                    <a:pt x="2256" y="515"/>
                  </a:lnTo>
                  <a:lnTo>
                    <a:pt x="2298" y="496"/>
                  </a:lnTo>
                  <a:lnTo>
                    <a:pt x="2260" y="504"/>
                  </a:lnTo>
                  <a:lnTo>
                    <a:pt x="2222" y="510"/>
                  </a:lnTo>
                  <a:lnTo>
                    <a:pt x="2187" y="516"/>
                  </a:lnTo>
                  <a:lnTo>
                    <a:pt x="2152" y="519"/>
                  </a:lnTo>
                  <a:lnTo>
                    <a:pt x="2117" y="523"/>
                  </a:lnTo>
                  <a:lnTo>
                    <a:pt x="2084" y="524"/>
                  </a:lnTo>
                  <a:lnTo>
                    <a:pt x="2050" y="525"/>
                  </a:lnTo>
                  <a:lnTo>
                    <a:pt x="2018" y="526"/>
                  </a:lnTo>
                  <a:lnTo>
                    <a:pt x="1954" y="524"/>
                  </a:lnTo>
                  <a:lnTo>
                    <a:pt x="1890" y="520"/>
                  </a:lnTo>
                  <a:lnTo>
                    <a:pt x="1827" y="516"/>
                  </a:lnTo>
                  <a:lnTo>
                    <a:pt x="1763" y="509"/>
                  </a:lnTo>
                  <a:lnTo>
                    <a:pt x="1697" y="503"/>
                  </a:lnTo>
                  <a:lnTo>
                    <a:pt x="1630" y="498"/>
                  </a:lnTo>
                  <a:lnTo>
                    <a:pt x="1560" y="493"/>
                  </a:lnTo>
                  <a:lnTo>
                    <a:pt x="1485" y="490"/>
                  </a:lnTo>
                  <a:lnTo>
                    <a:pt x="1447" y="490"/>
                  </a:lnTo>
                  <a:lnTo>
                    <a:pt x="1407" y="490"/>
                  </a:lnTo>
                  <a:lnTo>
                    <a:pt x="1366" y="490"/>
                  </a:lnTo>
                  <a:lnTo>
                    <a:pt x="1324" y="492"/>
                  </a:lnTo>
                  <a:lnTo>
                    <a:pt x="1280" y="494"/>
                  </a:lnTo>
                  <a:lnTo>
                    <a:pt x="1235" y="498"/>
                  </a:lnTo>
                  <a:lnTo>
                    <a:pt x="1188" y="502"/>
                  </a:lnTo>
                  <a:lnTo>
                    <a:pt x="1139" y="509"/>
                  </a:lnTo>
                  <a:lnTo>
                    <a:pt x="1137" y="490"/>
                  </a:lnTo>
                  <a:lnTo>
                    <a:pt x="1137" y="471"/>
                  </a:lnTo>
                  <a:lnTo>
                    <a:pt x="1141" y="453"/>
                  </a:lnTo>
                  <a:lnTo>
                    <a:pt x="1147" y="435"/>
                  </a:lnTo>
                  <a:lnTo>
                    <a:pt x="1156" y="417"/>
                  </a:lnTo>
                  <a:lnTo>
                    <a:pt x="1168" y="399"/>
                  </a:lnTo>
                  <a:lnTo>
                    <a:pt x="1183" y="382"/>
                  </a:lnTo>
                  <a:lnTo>
                    <a:pt x="1200" y="364"/>
                  </a:lnTo>
                  <a:lnTo>
                    <a:pt x="1220" y="347"/>
                  </a:lnTo>
                  <a:lnTo>
                    <a:pt x="1242" y="330"/>
                  </a:lnTo>
                  <a:lnTo>
                    <a:pt x="1266" y="314"/>
                  </a:lnTo>
                  <a:lnTo>
                    <a:pt x="1294" y="297"/>
                  </a:lnTo>
                  <a:lnTo>
                    <a:pt x="1323" y="280"/>
                  </a:lnTo>
                  <a:lnTo>
                    <a:pt x="1356" y="264"/>
                  </a:lnTo>
                  <a:lnTo>
                    <a:pt x="1390" y="248"/>
                  </a:lnTo>
                  <a:lnTo>
                    <a:pt x="1426" y="232"/>
                  </a:lnTo>
                  <a:lnTo>
                    <a:pt x="1466" y="216"/>
                  </a:lnTo>
                  <a:lnTo>
                    <a:pt x="1507" y="200"/>
                  </a:lnTo>
                  <a:lnTo>
                    <a:pt x="1550" y="186"/>
                  </a:lnTo>
                  <a:lnTo>
                    <a:pt x="1595" y="170"/>
                  </a:lnTo>
                  <a:lnTo>
                    <a:pt x="1643" y="155"/>
                  </a:lnTo>
                  <a:lnTo>
                    <a:pt x="1693" y="140"/>
                  </a:lnTo>
                  <a:lnTo>
                    <a:pt x="1745" y="126"/>
                  </a:lnTo>
                  <a:lnTo>
                    <a:pt x="1798" y="111"/>
                  </a:lnTo>
                  <a:lnTo>
                    <a:pt x="1854" y="96"/>
                  </a:lnTo>
                  <a:lnTo>
                    <a:pt x="1911" y="82"/>
                  </a:lnTo>
                  <a:lnTo>
                    <a:pt x="1970" y="68"/>
                  </a:lnTo>
                  <a:lnTo>
                    <a:pt x="2031" y="54"/>
                  </a:lnTo>
                  <a:lnTo>
                    <a:pt x="2158" y="27"/>
                  </a:lnTo>
                  <a:lnTo>
                    <a:pt x="229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4095751" y="3622675"/>
              <a:ext cx="177800" cy="179388"/>
            </a:xfrm>
            <a:custGeom>
              <a:avLst/>
              <a:gdLst>
                <a:gd name="T0" fmla="*/ 898 w 898"/>
                <a:gd name="T1" fmla="*/ 0 h 905"/>
                <a:gd name="T2" fmla="*/ 847 w 898"/>
                <a:gd name="T3" fmla="*/ 61 h 905"/>
                <a:gd name="T4" fmla="*/ 794 w 898"/>
                <a:gd name="T5" fmla="*/ 121 h 905"/>
                <a:gd name="T6" fmla="*/ 740 w 898"/>
                <a:gd name="T7" fmla="*/ 181 h 905"/>
                <a:gd name="T8" fmla="*/ 687 w 898"/>
                <a:gd name="T9" fmla="*/ 240 h 905"/>
                <a:gd name="T10" fmla="*/ 633 w 898"/>
                <a:gd name="T11" fmla="*/ 299 h 905"/>
                <a:gd name="T12" fmla="*/ 578 w 898"/>
                <a:gd name="T13" fmla="*/ 357 h 905"/>
                <a:gd name="T14" fmla="*/ 524 w 898"/>
                <a:gd name="T15" fmla="*/ 415 h 905"/>
                <a:gd name="T16" fmla="*/ 468 w 898"/>
                <a:gd name="T17" fmla="*/ 472 h 905"/>
                <a:gd name="T18" fmla="*/ 412 w 898"/>
                <a:gd name="T19" fmla="*/ 528 h 905"/>
                <a:gd name="T20" fmla="*/ 355 w 898"/>
                <a:gd name="T21" fmla="*/ 584 h 905"/>
                <a:gd name="T22" fmla="*/ 297 w 898"/>
                <a:gd name="T23" fmla="*/ 638 h 905"/>
                <a:gd name="T24" fmla="*/ 239 w 898"/>
                <a:gd name="T25" fmla="*/ 694 h 905"/>
                <a:gd name="T26" fmla="*/ 180 w 898"/>
                <a:gd name="T27" fmla="*/ 747 h 905"/>
                <a:gd name="T28" fmla="*/ 121 w 898"/>
                <a:gd name="T29" fmla="*/ 801 h 905"/>
                <a:gd name="T30" fmla="*/ 61 w 898"/>
                <a:gd name="T31" fmla="*/ 853 h 905"/>
                <a:gd name="T32" fmla="*/ 0 w 898"/>
                <a:gd name="T33" fmla="*/ 905 h 905"/>
                <a:gd name="T34" fmla="*/ 26 w 898"/>
                <a:gd name="T35" fmla="*/ 904 h 905"/>
                <a:gd name="T36" fmla="*/ 51 w 898"/>
                <a:gd name="T37" fmla="*/ 903 h 905"/>
                <a:gd name="T38" fmla="*/ 76 w 898"/>
                <a:gd name="T39" fmla="*/ 902 h 905"/>
                <a:gd name="T40" fmla="*/ 100 w 898"/>
                <a:gd name="T41" fmla="*/ 900 h 905"/>
                <a:gd name="T42" fmla="*/ 125 w 898"/>
                <a:gd name="T43" fmla="*/ 899 h 905"/>
                <a:gd name="T44" fmla="*/ 150 w 898"/>
                <a:gd name="T45" fmla="*/ 898 h 905"/>
                <a:gd name="T46" fmla="*/ 173 w 898"/>
                <a:gd name="T47" fmla="*/ 897 h 905"/>
                <a:gd name="T48" fmla="*/ 197 w 898"/>
                <a:gd name="T49" fmla="*/ 896 h 905"/>
                <a:gd name="T50" fmla="*/ 249 w 898"/>
                <a:gd name="T51" fmla="*/ 845 h 905"/>
                <a:gd name="T52" fmla="*/ 302 w 898"/>
                <a:gd name="T53" fmla="*/ 793 h 905"/>
                <a:gd name="T54" fmla="*/ 350 w 898"/>
                <a:gd name="T55" fmla="*/ 740 h 905"/>
                <a:gd name="T56" fmla="*/ 399 w 898"/>
                <a:gd name="T57" fmla="*/ 687 h 905"/>
                <a:gd name="T58" fmla="*/ 447 w 898"/>
                <a:gd name="T59" fmla="*/ 633 h 905"/>
                <a:gd name="T60" fmla="*/ 493 w 898"/>
                <a:gd name="T61" fmla="*/ 578 h 905"/>
                <a:gd name="T62" fmla="*/ 539 w 898"/>
                <a:gd name="T63" fmla="*/ 524 h 905"/>
                <a:gd name="T64" fmla="*/ 582 w 898"/>
                <a:gd name="T65" fmla="*/ 468 h 905"/>
                <a:gd name="T66" fmla="*/ 625 w 898"/>
                <a:gd name="T67" fmla="*/ 412 h 905"/>
                <a:gd name="T68" fmla="*/ 667 w 898"/>
                <a:gd name="T69" fmla="*/ 355 h 905"/>
                <a:gd name="T70" fmla="*/ 708 w 898"/>
                <a:gd name="T71" fmla="*/ 298 h 905"/>
                <a:gd name="T72" fmla="*/ 747 w 898"/>
                <a:gd name="T73" fmla="*/ 239 h 905"/>
                <a:gd name="T74" fmla="*/ 787 w 898"/>
                <a:gd name="T75" fmla="*/ 181 h 905"/>
                <a:gd name="T76" fmla="*/ 824 w 898"/>
                <a:gd name="T77" fmla="*/ 121 h 905"/>
                <a:gd name="T78" fmla="*/ 862 w 898"/>
                <a:gd name="T79" fmla="*/ 61 h 905"/>
                <a:gd name="T80" fmla="*/ 898 w 898"/>
                <a:gd name="T8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8" h="905">
                  <a:moveTo>
                    <a:pt x="898" y="0"/>
                  </a:moveTo>
                  <a:lnTo>
                    <a:pt x="847" y="61"/>
                  </a:lnTo>
                  <a:lnTo>
                    <a:pt x="794" y="121"/>
                  </a:lnTo>
                  <a:lnTo>
                    <a:pt x="740" y="181"/>
                  </a:lnTo>
                  <a:lnTo>
                    <a:pt x="687" y="240"/>
                  </a:lnTo>
                  <a:lnTo>
                    <a:pt x="633" y="299"/>
                  </a:lnTo>
                  <a:lnTo>
                    <a:pt x="578" y="357"/>
                  </a:lnTo>
                  <a:lnTo>
                    <a:pt x="524" y="415"/>
                  </a:lnTo>
                  <a:lnTo>
                    <a:pt x="468" y="472"/>
                  </a:lnTo>
                  <a:lnTo>
                    <a:pt x="412" y="528"/>
                  </a:lnTo>
                  <a:lnTo>
                    <a:pt x="355" y="584"/>
                  </a:lnTo>
                  <a:lnTo>
                    <a:pt x="297" y="638"/>
                  </a:lnTo>
                  <a:lnTo>
                    <a:pt x="239" y="694"/>
                  </a:lnTo>
                  <a:lnTo>
                    <a:pt x="180" y="747"/>
                  </a:lnTo>
                  <a:lnTo>
                    <a:pt x="121" y="801"/>
                  </a:lnTo>
                  <a:lnTo>
                    <a:pt x="61" y="853"/>
                  </a:lnTo>
                  <a:lnTo>
                    <a:pt x="0" y="905"/>
                  </a:lnTo>
                  <a:lnTo>
                    <a:pt x="26" y="904"/>
                  </a:lnTo>
                  <a:lnTo>
                    <a:pt x="51" y="903"/>
                  </a:lnTo>
                  <a:lnTo>
                    <a:pt x="76" y="902"/>
                  </a:lnTo>
                  <a:lnTo>
                    <a:pt x="100" y="900"/>
                  </a:lnTo>
                  <a:lnTo>
                    <a:pt x="125" y="899"/>
                  </a:lnTo>
                  <a:lnTo>
                    <a:pt x="150" y="898"/>
                  </a:lnTo>
                  <a:lnTo>
                    <a:pt x="173" y="897"/>
                  </a:lnTo>
                  <a:lnTo>
                    <a:pt x="197" y="896"/>
                  </a:lnTo>
                  <a:lnTo>
                    <a:pt x="249" y="845"/>
                  </a:lnTo>
                  <a:lnTo>
                    <a:pt x="302" y="793"/>
                  </a:lnTo>
                  <a:lnTo>
                    <a:pt x="350" y="740"/>
                  </a:lnTo>
                  <a:lnTo>
                    <a:pt x="399" y="687"/>
                  </a:lnTo>
                  <a:lnTo>
                    <a:pt x="447" y="633"/>
                  </a:lnTo>
                  <a:lnTo>
                    <a:pt x="493" y="578"/>
                  </a:lnTo>
                  <a:lnTo>
                    <a:pt x="539" y="524"/>
                  </a:lnTo>
                  <a:lnTo>
                    <a:pt x="582" y="468"/>
                  </a:lnTo>
                  <a:lnTo>
                    <a:pt x="625" y="412"/>
                  </a:lnTo>
                  <a:lnTo>
                    <a:pt x="667" y="355"/>
                  </a:lnTo>
                  <a:lnTo>
                    <a:pt x="708" y="298"/>
                  </a:lnTo>
                  <a:lnTo>
                    <a:pt x="747" y="239"/>
                  </a:lnTo>
                  <a:lnTo>
                    <a:pt x="787" y="181"/>
                  </a:lnTo>
                  <a:lnTo>
                    <a:pt x="824" y="121"/>
                  </a:lnTo>
                  <a:lnTo>
                    <a:pt x="862" y="61"/>
                  </a:lnTo>
                  <a:lnTo>
                    <a:pt x="898"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4903788" y="3160713"/>
              <a:ext cx="136525" cy="434975"/>
            </a:xfrm>
            <a:custGeom>
              <a:avLst/>
              <a:gdLst>
                <a:gd name="T0" fmla="*/ 368 w 690"/>
                <a:gd name="T1" fmla="*/ 1986 h 2195"/>
                <a:gd name="T2" fmla="*/ 401 w 690"/>
                <a:gd name="T3" fmla="*/ 1885 h 2195"/>
                <a:gd name="T4" fmla="*/ 432 w 690"/>
                <a:gd name="T5" fmla="*/ 1785 h 2195"/>
                <a:gd name="T6" fmla="*/ 459 w 690"/>
                <a:gd name="T7" fmla="*/ 1683 h 2195"/>
                <a:gd name="T8" fmla="*/ 485 w 690"/>
                <a:gd name="T9" fmla="*/ 1581 h 2195"/>
                <a:gd name="T10" fmla="*/ 509 w 690"/>
                <a:gd name="T11" fmla="*/ 1479 h 2195"/>
                <a:gd name="T12" fmla="*/ 531 w 690"/>
                <a:gd name="T13" fmla="*/ 1376 h 2195"/>
                <a:gd name="T14" fmla="*/ 551 w 690"/>
                <a:gd name="T15" fmla="*/ 1271 h 2195"/>
                <a:gd name="T16" fmla="*/ 573 w 690"/>
                <a:gd name="T17" fmla="*/ 1147 h 2195"/>
                <a:gd name="T18" fmla="*/ 601 w 690"/>
                <a:gd name="T19" fmla="*/ 998 h 2195"/>
                <a:gd name="T20" fmla="*/ 629 w 690"/>
                <a:gd name="T21" fmla="*/ 846 h 2195"/>
                <a:gd name="T22" fmla="*/ 654 w 690"/>
                <a:gd name="T23" fmla="*/ 692 h 2195"/>
                <a:gd name="T24" fmla="*/ 674 w 690"/>
                <a:gd name="T25" fmla="*/ 536 h 2195"/>
                <a:gd name="T26" fmla="*/ 685 w 690"/>
                <a:gd name="T27" fmla="*/ 421 h 2195"/>
                <a:gd name="T28" fmla="*/ 689 w 690"/>
                <a:gd name="T29" fmla="*/ 343 h 2195"/>
                <a:gd name="T30" fmla="*/ 690 w 690"/>
                <a:gd name="T31" fmla="*/ 265 h 2195"/>
                <a:gd name="T32" fmla="*/ 689 w 690"/>
                <a:gd name="T33" fmla="*/ 189 h 2195"/>
                <a:gd name="T34" fmla="*/ 685 w 690"/>
                <a:gd name="T35" fmla="*/ 112 h 2195"/>
                <a:gd name="T36" fmla="*/ 677 w 690"/>
                <a:gd name="T37" fmla="*/ 37 h 2195"/>
                <a:gd name="T38" fmla="*/ 670 w 690"/>
                <a:gd name="T39" fmla="*/ 43 h 2195"/>
                <a:gd name="T40" fmla="*/ 662 w 690"/>
                <a:gd name="T41" fmla="*/ 132 h 2195"/>
                <a:gd name="T42" fmla="*/ 651 w 690"/>
                <a:gd name="T43" fmla="*/ 219 h 2195"/>
                <a:gd name="T44" fmla="*/ 636 w 690"/>
                <a:gd name="T45" fmla="*/ 305 h 2195"/>
                <a:gd name="T46" fmla="*/ 609 w 690"/>
                <a:gd name="T47" fmla="*/ 436 h 2195"/>
                <a:gd name="T48" fmla="*/ 567 w 690"/>
                <a:gd name="T49" fmla="*/ 608 h 2195"/>
                <a:gd name="T50" fmla="*/ 525 w 690"/>
                <a:gd name="T51" fmla="*/ 760 h 2195"/>
                <a:gd name="T52" fmla="*/ 486 w 690"/>
                <a:gd name="T53" fmla="*/ 894 h 2195"/>
                <a:gd name="T54" fmla="*/ 446 w 690"/>
                <a:gd name="T55" fmla="*/ 1029 h 2195"/>
                <a:gd name="T56" fmla="*/ 406 w 690"/>
                <a:gd name="T57" fmla="*/ 1161 h 2195"/>
                <a:gd name="T58" fmla="*/ 364 w 690"/>
                <a:gd name="T59" fmla="*/ 1295 h 2195"/>
                <a:gd name="T60" fmla="*/ 319 w 690"/>
                <a:gd name="T61" fmla="*/ 1428 h 2195"/>
                <a:gd name="T62" fmla="*/ 273 w 690"/>
                <a:gd name="T63" fmla="*/ 1559 h 2195"/>
                <a:gd name="T64" fmla="*/ 224 w 690"/>
                <a:gd name="T65" fmla="*/ 1690 h 2195"/>
                <a:gd name="T66" fmla="*/ 175 w 690"/>
                <a:gd name="T67" fmla="*/ 1810 h 2195"/>
                <a:gd name="T68" fmla="*/ 128 w 690"/>
                <a:gd name="T69" fmla="*/ 1921 h 2195"/>
                <a:gd name="T70" fmla="*/ 78 w 690"/>
                <a:gd name="T71" fmla="*/ 2031 h 2195"/>
                <a:gd name="T72" fmla="*/ 26 w 690"/>
                <a:gd name="T73" fmla="*/ 2140 h 2195"/>
                <a:gd name="T74" fmla="*/ 44 w 690"/>
                <a:gd name="T75" fmla="*/ 2175 h 2195"/>
                <a:gd name="T76" fmla="*/ 133 w 690"/>
                <a:gd name="T77" fmla="*/ 2136 h 2195"/>
                <a:gd name="T78" fmla="*/ 221 w 690"/>
                <a:gd name="T79" fmla="*/ 2096 h 2195"/>
                <a:gd name="T80" fmla="*/ 308 w 690"/>
                <a:gd name="T81" fmla="*/ 2055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0" h="2195">
                  <a:moveTo>
                    <a:pt x="351" y="2035"/>
                  </a:moveTo>
                  <a:lnTo>
                    <a:pt x="368" y="1986"/>
                  </a:lnTo>
                  <a:lnTo>
                    <a:pt x="385" y="1936"/>
                  </a:lnTo>
                  <a:lnTo>
                    <a:pt x="401" y="1885"/>
                  </a:lnTo>
                  <a:lnTo>
                    <a:pt x="417" y="1835"/>
                  </a:lnTo>
                  <a:lnTo>
                    <a:pt x="432" y="1785"/>
                  </a:lnTo>
                  <a:lnTo>
                    <a:pt x="445" y="1734"/>
                  </a:lnTo>
                  <a:lnTo>
                    <a:pt x="459" y="1683"/>
                  </a:lnTo>
                  <a:lnTo>
                    <a:pt x="473" y="1632"/>
                  </a:lnTo>
                  <a:lnTo>
                    <a:pt x="485" y="1581"/>
                  </a:lnTo>
                  <a:lnTo>
                    <a:pt x="497" y="1530"/>
                  </a:lnTo>
                  <a:lnTo>
                    <a:pt x="509" y="1479"/>
                  </a:lnTo>
                  <a:lnTo>
                    <a:pt x="520" y="1427"/>
                  </a:lnTo>
                  <a:lnTo>
                    <a:pt x="531" y="1376"/>
                  </a:lnTo>
                  <a:lnTo>
                    <a:pt x="542" y="1324"/>
                  </a:lnTo>
                  <a:lnTo>
                    <a:pt x="551" y="1271"/>
                  </a:lnTo>
                  <a:lnTo>
                    <a:pt x="560" y="1220"/>
                  </a:lnTo>
                  <a:lnTo>
                    <a:pt x="573" y="1147"/>
                  </a:lnTo>
                  <a:lnTo>
                    <a:pt x="587" y="1073"/>
                  </a:lnTo>
                  <a:lnTo>
                    <a:pt x="601" y="998"/>
                  </a:lnTo>
                  <a:lnTo>
                    <a:pt x="615" y="922"/>
                  </a:lnTo>
                  <a:lnTo>
                    <a:pt x="629" y="846"/>
                  </a:lnTo>
                  <a:lnTo>
                    <a:pt x="641" y="769"/>
                  </a:lnTo>
                  <a:lnTo>
                    <a:pt x="654" y="692"/>
                  </a:lnTo>
                  <a:lnTo>
                    <a:pt x="664" y="615"/>
                  </a:lnTo>
                  <a:lnTo>
                    <a:pt x="674" y="536"/>
                  </a:lnTo>
                  <a:lnTo>
                    <a:pt x="681" y="459"/>
                  </a:lnTo>
                  <a:lnTo>
                    <a:pt x="685" y="421"/>
                  </a:lnTo>
                  <a:lnTo>
                    <a:pt x="687" y="382"/>
                  </a:lnTo>
                  <a:lnTo>
                    <a:pt x="689" y="343"/>
                  </a:lnTo>
                  <a:lnTo>
                    <a:pt x="690" y="304"/>
                  </a:lnTo>
                  <a:lnTo>
                    <a:pt x="690" y="265"/>
                  </a:lnTo>
                  <a:lnTo>
                    <a:pt x="690" y="228"/>
                  </a:lnTo>
                  <a:lnTo>
                    <a:pt x="689" y="189"/>
                  </a:lnTo>
                  <a:lnTo>
                    <a:pt x="688" y="151"/>
                  </a:lnTo>
                  <a:lnTo>
                    <a:pt x="685" y="112"/>
                  </a:lnTo>
                  <a:lnTo>
                    <a:pt x="681" y="75"/>
                  </a:lnTo>
                  <a:lnTo>
                    <a:pt x="677" y="37"/>
                  </a:lnTo>
                  <a:lnTo>
                    <a:pt x="672" y="0"/>
                  </a:lnTo>
                  <a:lnTo>
                    <a:pt x="670" y="43"/>
                  </a:lnTo>
                  <a:lnTo>
                    <a:pt x="666" y="87"/>
                  </a:lnTo>
                  <a:lnTo>
                    <a:pt x="662" y="132"/>
                  </a:lnTo>
                  <a:lnTo>
                    <a:pt x="656" y="175"/>
                  </a:lnTo>
                  <a:lnTo>
                    <a:pt x="651" y="219"/>
                  </a:lnTo>
                  <a:lnTo>
                    <a:pt x="644" y="262"/>
                  </a:lnTo>
                  <a:lnTo>
                    <a:pt x="636" y="305"/>
                  </a:lnTo>
                  <a:lnTo>
                    <a:pt x="628" y="349"/>
                  </a:lnTo>
                  <a:lnTo>
                    <a:pt x="609" y="436"/>
                  </a:lnTo>
                  <a:lnTo>
                    <a:pt x="588" y="522"/>
                  </a:lnTo>
                  <a:lnTo>
                    <a:pt x="567" y="608"/>
                  </a:lnTo>
                  <a:lnTo>
                    <a:pt x="543" y="693"/>
                  </a:lnTo>
                  <a:lnTo>
                    <a:pt x="525" y="760"/>
                  </a:lnTo>
                  <a:lnTo>
                    <a:pt x="505" y="827"/>
                  </a:lnTo>
                  <a:lnTo>
                    <a:pt x="486" y="894"/>
                  </a:lnTo>
                  <a:lnTo>
                    <a:pt x="467" y="961"/>
                  </a:lnTo>
                  <a:lnTo>
                    <a:pt x="446" y="1029"/>
                  </a:lnTo>
                  <a:lnTo>
                    <a:pt x="426" y="1096"/>
                  </a:lnTo>
                  <a:lnTo>
                    <a:pt x="406" y="1161"/>
                  </a:lnTo>
                  <a:lnTo>
                    <a:pt x="385" y="1228"/>
                  </a:lnTo>
                  <a:lnTo>
                    <a:pt x="364" y="1295"/>
                  </a:lnTo>
                  <a:lnTo>
                    <a:pt x="342" y="1361"/>
                  </a:lnTo>
                  <a:lnTo>
                    <a:pt x="319" y="1428"/>
                  </a:lnTo>
                  <a:lnTo>
                    <a:pt x="297" y="1494"/>
                  </a:lnTo>
                  <a:lnTo>
                    <a:pt x="273" y="1559"/>
                  </a:lnTo>
                  <a:lnTo>
                    <a:pt x="249" y="1624"/>
                  </a:lnTo>
                  <a:lnTo>
                    <a:pt x="224" y="1690"/>
                  </a:lnTo>
                  <a:lnTo>
                    <a:pt x="198" y="1754"/>
                  </a:lnTo>
                  <a:lnTo>
                    <a:pt x="175" y="1810"/>
                  </a:lnTo>
                  <a:lnTo>
                    <a:pt x="152" y="1866"/>
                  </a:lnTo>
                  <a:lnTo>
                    <a:pt x="128" y="1921"/>
                  </a:lnTo>
                  <a:lnTo>
                    <a:pt x="103" y="1976"/>
                  </a:lnTo>
                  <a:lnTo>
                    <a:pt x="78" y="2031"/>
                  </a:lnTo>
                  <a:lnTo>
                    <a:pt x="52" y="2086"/>
                  </a:lnTo>
                  <a:lnTo>
                    <a:pt x="26" y="2140"/>
                  </a:lnTo>
                  <a:lnTo>
                    <a:pt x="0" y="2195"/>
                  </a:lnTo>
                  <a:lnTo>
                    <a:pt x="44" y="2175"/>
                  </a:lnTo>
                  <a:lnTo>
                    <a:pt x="89" y="2155"/>
                  </a:lnTo>
                  <a:lnTo>
                    <a:pt x="133" y="2136"/>
                  </a:lnTo>
                  <a:lnTo>
                    <a:pt x="177" y="2115"/>
                  </a:lnTo>
                  <a:lnTo>
                    <a:pt x="221" y="2096"/>
                  </a:lnTo>
                  <a:lnTo>
                    <a:pt x="265" y="2075"/>
                  </a:lnTo>
                  <a:lnTo>
                    <a:pt x="308" y="2055"/>
                  </a:lnTo>
                  <a:lnTo>
                    <a:pt x="351" y="2035"/>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5002213" y="2708275"/>
              <a:ext cx="571500" cy="842963"/>
            </a:xfrm>
            <a:custGeom>
              <a:avLst/>
              <a:gdLst>
                <a:gd name="T0" fmla="*/ 2205 w 2886"/>
                <a:gd name="T1" fmla="*/ 1303 h 4246"/>
                <a:gd name="T2" fmla="*/ 2224 w 2886"/>
                <a:gd name="T3" fmla="*/ 1283 h 4246"/>
                <a:gd name="T4" fmla="*/ 2249 w 2886"/>
                <a:gd name="T5" fmla="*/ 1273 h 4246"/>
                <a:gd name="T6" fmla="*/ 2275 w 2886"/>
                <a:gd name="T7" fmla="*/ 1275 h 4246"/>
                <a:gd name="T8" fmla="*/ 2297 w 2886"/>
                <a:gd name="T9" fmla="*/ 1290 h 4246"/>
                <a:gd name="T10" fmla="*/ 2318 w 2886"/>
                <a:gd name="T11" fmla="*/ 1355 h 4246"/>
                <a:gd name="T12" fmla="*/ 2349 w 2886"/>
                <a:gd name="T13" fmla="*/ 1492 h 4246"/>
                <a:gd name="T14" fmla="*/ 2368 w 2886"/>
                <a:gd name="T15" fmla="*/ 1628 h 4246"/>
                <a:gd name="T16" fmla="*/ 2377 w 2886"/>
                <a:gd name="T17" fmla="*/ 1762 h 4246"/>
                <a:gd name="T18" fmla="*/ 2378 w 2886"/>
                <a:gd name="T19" fmla="*/ 1895 h 4246"/>
                <a:gd name="T20" fmla="*/ 2369 w 2886"/>
                <a:gd name="T21" fmla="*/ 2026 h 4246"/>
                <a:gd name="T22" fmla="*/ 2353 w 2886"/>
                <a:gd name="T23" fmla="*/ 2157 h 4246"/>
                <a:gd name="T24" fmla="*/ 2329 w 2886"/>
                <a:gd name="T25" fmla="*/ 2286 h 4246"/>
                <a:gd name="T26" fmla="*/ 2300 w 2886"/>
                <a:gd name="T27" fmla="*/ 2414 h 4246"/>
                <a:gd name="T28" fmla="*/ 2265 w 2886"/>
                <a:gd name="T29" fmla="*/ 2542 h 4246"/>
                <a:gd name="T30" fmla="*/ 2260 w 2886"/>
                <a:gd name="T31" fmla="*/ 2636 h 4246"/>
                <a:gd name="T32" fmla="*/ 2403 w 2886"/>
                <a:gd name="T33" fmla="*/ 2403 h 4246"/>
                <a:gd name="T34" fmla="*/ 2534 w 2886"/>
                <a:gd name="T35" fmla="*/ 2157 h 4246"/>
                <a:gd name="T36" fmla="*/ 2647 w 2886"/>
                <a:gd name="T37" fmla="*/ 1901 h 4246"/>
                <a:gd name="T38" fmla="*/ 2741 w 2886"/>
                <a:gd name="T39" fmla="*/ 1641 h 4246"/>
                <a:gd name="T40" fmla="*/ 2814 w 2886"/>
                <a:gd name="T41" fmla="*/ 1375 h 4246"/>
                <a:gd name="T42" fmla="*/ 2864 w 2886"/>
                <a:gd name="T43" fmla="*/ 1109 h 4246"/>
                <a:gd name="T44" fmla="*/ 2885 w 2886"/>
                <a:gd name="T45" fmla="*/ 843 h 4246"/>
                <a:gd name="T46" fmla="*/ 2878 w 2886"/>
                <a:gd name="T47" fmla="*/ 582 h 4246"/>
                <a:gd name="T48" fmla="*/ 2839 w 2886"/>
                <a:gd name="T49" fmla="*/ 326 h 4246"/>
                <a:gd name="T50" fmla="*/ 2765 w 2886"/>
                <a:gd name="T51" fmla="*/ 79 h 4246"/>
                <a:gd name="T52" fmla="*/ 2453 w 2886"/>
                <a:gd name="T53" fmla="*/ 248 h 4246"/>
                <a:gd name="T54" fmla="*/ 2014 w 2886"/>
                <a:gd name="T55" fmla="*/ 626 h 4246"/>
                <a:gd name="T56" fmla="*/ 1553 w 2886"/>
                <a:gd name="T57" fmla="*/ 1002 h 4246"/>
                <a:gd name="T58" fmla="*/ 1150 w 2886"/>
                <a:gd name="T59" fmla="*/ 1313 h 4246"/>
                <a:gd name="T60" fmla="*/ 902 w 2886"/>
                <a:gd name="T61" fmla="*/ 1497 h 4246"/>
                <a:gd name="T62" fmla="*/ 647 w 2886"/>
                <a:gd name="T63" fmla="*/ 1678 h 4246"/>
                <a:gd name="T64" fmla="*/ 387 w 2886"/>
                <a:gd name="T65" fmla="*/ 1856 h 4246"/>
                <a:gd name="T66" fmla="*/ 228 w 2886"/>
                <a:gd name="T67" fmla="*/ 2018 h 4246"/>
                <a:gd name="T68" fmla="*/ 268 w 2886"/>
                <a:gd name="T69" fmla="*/ 2158 h 4246"/>
                <a:gd name="T70" fmla="*/ 294 w 2886"/>
                <a:gd name="T71" fmla="*/ 2301 h 4246"/>
                <a:gd name="T72" fmla="*/ 305 w 2886"/>
                <a:gd name="T73" fmla="*/ 2446 h 4246"/>
                <a:gd name="T74" fmla="*/ 306 w 2886"/>
                <a:gd name="T75" fmla="*/ 2593 h 4246"/>
                <a:gd name="T76" fmla="*/ 298 w 2886"/>
                <a:gd name="T77" fmla="*/ 2741 h 4246"/>
                <a:gd name="T78" fmla="*/ 283 w 2886"/>
                <a:gd name="T79" fmla="*/ 2889 h 4246"/>
                <a:gd name="T80" fmla="*/ 245 w 2886"/>
                <a:gd name="T81" fmla="*/ 3134 h 4246"/>
                <a:gd name="T82" fmla="*/ 193 w 2886"/>
                <a:gd name="T83" fmla="*/ 3423 h 4246"/>
                <a:gd name="T84" fmla="*/ 142 w 2886"/>
                <a:gd name="T85" fmla="*/ 3701 h 4246"/>
                <a:gd name="T86" fmla="*/ 78 w 2886"/>
                <a:gd name="T87" fmla="*/ 3976 h 4246"/>
                <a:gd name="T88" fmla="*/ 0 w 2886"/>
                <a:gd name="T89" fmla="*/ 4246 h 4246"/>
                <a:gd name="T90" fmla="*/ 306 w 2886"/>
                <a:gd name="T91" fmla="*/ 4089 h 4246"/>
                <a:gd name="T92" fmla="*/ 598 w 2886"/>
                <a:gd name="T93" fmla="*/ 3927 h 4246"/>
                <a:gd name="T94" fmla="*/ 872 w 2886"/>
                <a:gd name="T95" fmla="*/ 3757 h 4246"/>
                <a:gd name="T96" fmla="*/ 1126 w 2886"/>
                <a:gd name="T97" fmla="*/ 3582 h 4246"/>
                <a:gd name="T98" fmla="*/ 1361 w 2886"/>
                <a:gd name="T99" fmla="*/ 3402 h 4246"/>
                <a:gd name="T100" fmla="*/ 1497 w 2886"/>
                <a:gd name="T101" fmla="*/ 3257 h 4246"/>
                <a:gd name="T102" fmla="*/ 1587 w 2886"/>
                <a:gd name="T103" fmla="*/ 3128 h 4246"/>
                <a:gd name="T104" fmla="*/ 1669 w 2886"/>
                <a:gd name="T105" fmla="*/ 2995 h 4246"/>
                <a:gd name="T106" fmla="*/ 1706 w 2886"/>
                <a:gd name="T107" fmla="*/ 2923 h 4246"/>
                <a:gd name="T108" fmla="*/ 1758 w 2886"/>
                <a:gd name="T109" fmla="*/ 2808 h 4246"/>
                <a:gd name="T110" fmla="*/ 1817 w 2886"/>
                <a:gd name="T111" fmla="*/ 2670 h 4246"/>
                <a:gd name="T112" fmla="*/ 1878 w 2886"/>
                <a:gd name="T113" fmla="*/ 2534 h 4246"/>
                <a:gd name="T114" fmla="*/ 1952 w 2886"/>
                <a:gd name="T115" fmla="*/ 2311 h 4246"/>
                <a:gd name="T116" fmla="*/ 2014 w 2886"/>
                <a:gd name="T117" fmla="*/ 2085 h 4246"/>
                <a:gd name="T118" fmla="*/ 2070 w 2886"/>
                <a:gd name="T119" fmla="*/ 1856 h 4246"/>
                <a:gd name="T120" fmla="*/ 2123 w 2886"/>
                <a:gd name="T121" fmla="*/ 1626 h 4246"/>
                <a:gd name="T122" fmla="*/ 2177 w 2886"/>
                <a:gd name="T123" fmla="*/ 1397 h 4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6" h="4246">
                  <a:moveTo>
                    <a:pt x="2197" y="1320"/>
                  </a:moveTo>
                  <a:lnTo>
                    <a:pt x="2200" y="1311"/>
                  </a:lnTo>
                  <a:lnTo>
                    <a:pt x="2205" y="1303"/>
                  </a:lnTo>
                  <a:lnTo>
                    <a:pt x="2209" y="1296"/>
                  </a:lnTo>
                  <a:lnTo>
                    <a:pt x="2216" y="1289"/>
                  </a:lnTo>
                  <a:lnTo>
                    <a:pt x="2224" y="1283"/>
                  </a:lnTo>
                  <a:lnTo>
                    <a:pt x="2232" y="1279"/>
                  </a:lnTo>
                  <a:lnTo>
                    <a:pt x="2240" y="1275"/>
                  </a:lnTo>
                  <a:lnTo>
                    <a:pt x="2249" y="1273"/>
                  </a:lnTo>
                  <a:lnTo>
                    <a:pt x="2258" y="1273"/>
                  </a:lnTo>
                  <a:lnTo>
                    <a:pt x="2267" y="1273"/>
                  </a:lnTo>
                  <a:lnTo>
                    <a:pt x="2275" y="1275"/>
                  </a:lnTo>
                  <a:lnTo>
                    <a:pt x="2283" y="1279"/>
                  </a:lnTo>
                  <a:lnTo>
                    <a:pt x="2290" y="1283"/>
                  </a:lnTo>
                  <a:lnTo>
                    <a:pt x="2297" y="1290"/>
                  </a:lnTo>
                  <a:lnTo>
                    <a:pt x="2301" y="1298"/>
                  </a:lnTo>
                  <a:lnTo>
                    <a:pt x="2306" y="1308"/>
                  </a:lnTo>
                  <a:lnTo>
                    <a:pt x="2318" y="1355"/>
                  </a:lnTo>
                  <a:lnTo>
                    <a:pt x="2329" y="1401"/>
                  </a:lnTo>
                  <a:lnTo>
                    <a:pt x="2340" y="1447"/>
                  </a:lnTo>
                  <a:lnTo>
                    <a:pt x="2349" y="1492"/>
                  </a:lnTo>
                  <a:lnTo>
                    <a:pt x="2356" y="1537"/>
                  </a:lnTo>
                  <a:lnTo>
                    <a:pt x="2362" y="1583"/>
                  </a:lnTo>
                  <a:lnTo>
                    <a:pt x="2368" y="1628"/>
                  </a:lnTo>
                  <a:lnTo>
                    <a:pt x="2373" y="1673"/>
                  </a:lnTo>
                  <a:lnTo>
                    <a:pt x="2375" y="1718"/>
                  </a:lnTo>
                  <a:lnTo>
                    <a:pt x="2377" y="1762"/>
                  </a:lnTo>
                  <a:lnTo>
                    <a:pt x="2378" y="1806"/>
                  </a:lnTo>
                  <a:lnTo>
                    <a:pt x="2378" y="1850"/>
                  </a:lnTo>
                  <a:lnTo>
                    <a:pt x="2378" y="1895"/>
                  </a:lnTo>
                  <a:lnTo>
                    <a:pt x="2376" y="1939"/>
                  </a:lnTo>
                  <a:lnTo>
                    <a:pt x="2373" y="1982"/>
                  </a:lnTo>
                  <a:lnTo>
                    <a:pt x="2369" y="2026"/>
                  </a:lnTo>
                  <a:lnTo>
                    <a:pt x="2365" y="2069"/>
                  </a:lnTo>
                  <a:lnTo>
                    <a:pt x="2359" y="2113"/>
                  </a:lnTo>
                  <a:lnTo>
                    <a:pt x="2353" y="2157"/>
                  </a:lnTo>
                  <a:lnTo>
                    <a:pt x="2346" y="2200"/>
                  </a:lnTo>
                  <a:lnTo>
                    <a:pt x="2339" y="2243"/>
                  </a:lnTo>
                  <a:lnTo>
                    <a:pt x="2329" y="2286"/>
                  </a:lnTo>
                  <a:lnTo>
                    <a:pt x="2320" y="2329"/>
                  </a:lnTo>
                  <a:lnTo>
                    <a:pt x="2311" y="2371"/>
                  </a:lnTo>
                  <a:lnTo>
                    <a:pt x="2300" y="2414"/>
                  </a:lnTo>
                  <a:lnTo>
                    <a:pt x="2289" y="2457"/>
                  </a:lnTo>
                  <a:lnTo>
                    <a:pt x="2277" y="2499"/>
                  </a:lnTo>
                  <a:lnTo>
                    <a:pt x="2265" y="2542"/>
                  </a:lnTo>
                  <a:lnTo>
                    <a:pt x="2239" y="2627"/>
                  </a:lnTo>
                  <a:lnTo>
                    <a:pt x="2210" y="2712"/>
                  </a:lnTo>
                  <a:lnTo>
                    <a:pt x="2260" y="2636"/>
                  </a:lnTo>
                  <a:lnTo>
                    <a:pt x="2310" y="2560"/>
                  </a:lnTo>
                  <a:lnTo>
                    <a:pt x="2358" y="2482"/>
                  </a:lnTo>
                  <a:lnTo>
                    <a:pt x="2403" y="2403"/>
                  </a:lnTo>
                  <a:lnTo>
                    <a:pt x="2449" y="2321"/>
                  </a:lnTo>
                  <a:lnTo>
                    <a:pt x="2492" y="2239"/>
                  </a:lnTo>
                  <a:lnTo>
                    <a:pt x="2534" y="2157"/>
                  </a:lnTo>
                  <a:lnTo>
                    <a:pt x="2573" y="2073"/>
                  </a:lnTo>
                  <a:lnTo>
                    <a:pt x="2611" y="1988"/>
                  </a:lnTo>
                  <a:lnTo>
                    <a:pt x="2647" y="1901"/>
                  </a:lnTo>
                  <a:lnTo>
                    <a:pt x="2680" y="1815"/>
                  </a:lnTo>
                  <a:lnTo>
                    <a:pt x="2712" y="1728"/>
                  </a:lnTo>
                  <a:lnTo>
                    <a:pt x="2741" y="1641"/>
                  </a:lnTo>
                  <a:lnTo>
                    <a:pt x="2768" y="1553"/>
                  </a:lnTo>
                  <a:lnTo>
                    <a:pt x="2792" y="1465"/>
                  </a:lnTo>
                  <a:lnTo>
                    <a:pt x="2814" y="1375"/>
                  </a:lnTo>
                  <a:lnTo>
                    <a:pt x="2833" y="1287"/>
                  </a:lnTo>
                  <a:lnTo>
                    <a:pt x="2850" y="1198"/>
                  </a:lnTo>
                  <a:lnTo>
                    <a:pt x="2864" y="1109"/>
                  </a:lnTo>
                  <a:lnTo>
                    <a:pt x="2874" y="1020"/>
                  </a:lnTo>
                  <a:lnTo>
                    <a:pt x="2881" y="932"/>
                  </a:lnTo>
                  <a:lnTo>
                    <a:pt x="2885" y="843"/>
                  </a:lnTo>
                  <a:lnTo>
                    <a:pt x="2886" y="756"/>
                  </a:lnTo>
                  <a:lnTo>
                    <a:pt x="2884" y="669"/>
                  </a:lnTo>
                  <a:lnTo>
                    <a:pt x="2878" y="582"/>
                  </a:lnTo>
                  <a:lnTo>
                    <a:pt x="2868" y="496"/>
                  </a:lnTo>
                  <a:lnTo>
                    <a:pt x="2856" y="410"/>
                  </a:lnTo>
                  <a:lnTo>
                    <a:pt x="2839" y="326"/>
                  </a:lnTo>
                  <a:lnTo>
                    <a:pt x="2818" y="242"/>
                  </a:lnTo>
                  <a:lnTo>
                    <a:pt x="2793" y="161"/>
                  </a:lnTo>
                  <a:lnTo>
                    <a:pt x="2765" y="79"/>
                  </a:lnTo>
                  <a:lnTo>
                    <a:pt x="2732" y="0"/>
                  </a:lnTo>
                  <a:lnTo>
                    <a:pt x="2594" y="123"/>
                  </a:lnTo>
                  <a:lnTo>
                    <a:pt x="2453" y="248"/>
                  </a:lnTo>
                  <a:lnTo>
                    <a:pt x="2310" y="374"/>
                  </a:lnTo>
                  <a:lnTo>
                    <a:pt x="2164" y="499"/>
                  </a:lnTo>
                  <a:lnTo>
                    <a:pt x="2014" y="626"/>
                  </a:lnTo>
                  <a:lnTo>
                    <a:pt x="1863" y="751"/>
                  </a:lnTo>
                  <a:lnTo>
                    <a:pt x="1709" y="876"/>
                  </a:lnTo>
                  <a:lnTo>
                    <a:pt x="1553" y="1002"/>
                  </a:lnTo>
                  <a:lnTo>
                    <a:pt x="1394" y="1127"/>
                  </a:lnTo>
                  <a:lnTo>
                    <a:pt x="1232" y="1252"/>
                  </a:lnTo>
                  <a:lnTo>
                    <a:pt x="1150" y="1313"/>
                  </a:lnTo>
                  <a:lnTo>
                    <a:pt x="1068" y="1374"/>
                  </a:lnTo>
                  <a:lnTo>
                    <a:pt x="985" y="1435"/>
                  </a:lnTo>
                  <a:lnTo>
                    <a:pt x="902" y="1497"/>
                  </a:lnTo>
                  <a:lnTo>
                    <a:pt x="817" y="1558"/>
                  </a:lnTo>
                  <a:lnTo>
                    <a:pt x="733" y="1618"/>
                  </a:lnTo>
                  <a:lnTo>
                    <a:pt x="647" y="1678"/>
                  </a:lnTo>
                  <a:lnTo>
                    <a:pt x="560" y="1738"/>
                  </a:lnTo>
                  <a:lnTo>
                    <a:pt x="474" y="1797"/>
                  </a:lnTo>
                  <a:lnTo>
                    <a:pt x="387" y="1856"/>
                  </a:lnTo>
                  <a:lnTo>
                    <a:pt x="300" y="1914"/>
                  </a:lnTo>
                  <a:lnTo>
                    <a:pt x="211" y="1972"/>
                  </a:lnTo>
                  <a:lnTo>
                    <a:pt x="228" y="2018"/>
                  </a:lnTo>
                  <a:lnTo>
                    <a:pt x="243" y="2064"/>
                  </a:lnTo>
                  <a:lnTo>
                    <a:pt x="256" y="2111"/>
                  </a:lnTo>
                  <a:lnTo>
                    <a:pt x="268" y="2158"/>
                  </a:lnTo>
                  <a:lnTo>
                    <a:pt x="278" y="2205"/>
                  </a:lnTo>
                  <a:lnTo>
                    <a:pt x="287" y="2253"/>
                  </a:lnTo>
                  <a:lnTo>
                    <a:pt x="294" y="2301"/>
                  </a:lnTo>
                  <a:lnTo>
                    <a:pt x="298" y="2349"/>
                  </a:lnTo>
                  <a:lnTo>
                    <a:pt x="303" y="2397"/>
                  </a:lnTo>
                  <a:lnTo>
                    <a:pt x="305" y="2446"/>
                  </a:lnTo>
                  <a:lnTo>
                    <a:pt x="308" y="2495"/>
                  </a:lnTo>
                  <a:lnTo>
                    <a:pt x="308" y="2543"/>
                  </a:lnTo>
                  <a:lnTo>
                    <a:pt x="306" y="2593"/>
                  </a:lnTo>
                  <a:lnTo>
                    <a:pt x="305" y="2642"/>
                  </a:lnTo>
                  <a:lnTo>
                    <a:pt x="302" y="2692"/>
                  </a:lnTo>
                  <a:lnTo>
                    <a:pt x="298" y="2741"/>
                  </a:lnTo>
                  <a:lnTo>
                    <a:pt x="294" y="2791"/>
                  </a:lnTo>
                  <a:lnTo>
                    <a:pt x="288" y="2839"/>
                  </a:lnTo>
                  <a:lnTo>
                    <a:pt x="283" y="2889"/>
                  </a:lnTo>
                  <a:lnTo>
                    <a:pt x="276" y="2938"/>
                  </a:lnTo>
                  <a:lnTo>
                    <a:pt x="262" y="3037"/>
                  </a:lnTo>
                  <a:lnTo>
                    <a:pt x="245" y="3134"/>
                  </a:lnTo>
                  <a:lnTo>
                    <a:pt x="228" y="3232"/>
                  </a:lnTo>
                  <a:lnTo>
                    <a:pt x="211" y="3328"/>
                  </a:lnTo>
                  <a:lnTo>
                    <a:pt x="193" y="3423"/>
                  </a:lnTo>
                  <a:lnTo>
                    <a:pt x="177" y="3516"/>
                  </a:lnTo>
                  <a:lnTo>
                    <a:pt x="160" y="3609"/>
                  </a:lnTo>
                  <a:lnTo>
                    <a:pt x="142" y="3701"/>
                  </a:lnTo>
                  <a:lnTo>
                    <a:pt x="122" y="3793"/>
                  </a:lnTo>
                  <a:lnTo>
                    <a:pt x="101" y="3885"/>
                  </a:lnTo>
                  <a:lnTo>
                    <a:pt x="78" y="3976"/>
                  </a:lnTo>
                  <a:lnTo>
                    <a:pt x="53" y="4066"/>
                  </a:lnTo>
                  <a:lnTo>
                    <a:pt x="27" y="4156"/>
                  </a:lnTo>
                  <a:lnTo>
                    <a:pt x="0" y="4246"/>
                  </a:lnTo>
                  <a:lnTo>
                    <a:pt x="103" y="4195"/>
                  </a:lnTo>
                  <a:lnTo>
                    <a:pt x="205" y="4142"/>
                  </a:lnTo>
                  <a:lnTo>
                    <a:pt x="306" y="4089"/>
                  </a:lnTo>
                  <a:lnTo>
                    <a:pt x="405" y="4036"/>
                  </a:lnTo>
                  <a:lnTo>
                    <a:pt x="503" y="3981"/>
                  </a:lnTo>
                  <a:lnTo>
                    <a:pt x="598" y="3927"/>
                  </a:lnTo>
                  <a:lnTo>
                    <a:pt x="691" y="3870"/>
                  </a:lnTo>
                  <a:lnTo>
                    <a:pt x="783" y="3815"/>
                  </a:lnTo>
                  <a:lnTo>
                    <a:pt x="872" y="3757"/>
                  </a:lnTo>
                  <a:lnTo>
                    <a:pt x="958" y="3700"/>
                  </a:lnTo>
                  <a:lnTo>
                    <a:pt x="1043" y="3641"/>
                  </a:lnTo>
                  <a:lnTo>
                    <a:pt x="1126" y="3582"/>
                  </a:lnTo>
                  <a:lnTo>
                    <a:pt x="1207" y="3523"/>
                  </a:lnTo>
                  <a:lnTo>
                    <a:pt x="1285" y="3463"/>
                  </a:lnTo>
                  <a:lnTo>
                    <a:pt x="1361" y="3402"/>
                  </a:lnTo>
                  <a:lnTo>
                    <a:pt x="1435" y="3341"/>
                  </a:lnTo>
                  <a:lnTo>
                    <a:pt x="1466" y="3299"/>
                  </a:lnTo>
                  <a:lnTo>
                    <a:pt x="1497" y="3257"/>
                  </a:lnTo>
                  <a:lnTo>
                    <a:pt x="1528" y="3215"/>
                  </a:lnTo>
                  <a:lnTo>
                    <a:pt x="1557" y="3172"/>
                  </a:lnTo>
                  <a:lnTo>
                    <a:pt x="1587" y="3128"/>
                  </a:lnTo>
                  <a:lnTo>
                    <a:pt x="1615" y="3084"/>
                  </a:lnTo>
                  <a:lnTo>
                    <a:pt x="1642" y="3040"/>
                  </a:lnTo>
                  <a:lnTo>
                    <a:pt x="1669" y="2995"/>
                  </a:lnTo>
                  <a:lnTo>
                    <a:pt x="1682" y="2971"/>
                  </a:lnTo>
                  <a:lnTo>
                    <a:pt x="1694" y="2947"/>
                  </a:lnTo>
                  <a:lnTo>
                    <a:pt x="1706" y="2923"/>
                  </a:lnTo>
                  <a:lnTo>
                    <a:pt x="1718" y="2899"/>
                  </a:lnTo>
                  <a:lnTo>
                    <a:pt x="1737" y="2853"/>
                  </a:lnTo>
                  <a:lnTo>
                    <a:pt x="1758" y="2808"/>
                  </a:lnTo>
                  <a:lnTo>
                    <a:pt x="1777" y="2762"/>
                  </a:lnTo>
                  <a:lnTo>
                    <a:pt x="1798" y="2716"/>
                  </a:lnTo>
                  <a:lnTo>
                    <a:pt x="1817" y="2670"/>
                  </a:lnTo>
                  <a:lnTo>
                    <a:pt x="1837" y="2625"/>
                  </a:lnTo>
                  <a:lnTo>
                    <a:pt x="1858" y="2580"/>
                  </a:lnTo>
                  <a:lnTo>
                    <a:pt x="1878" y="2534"/>
                  </a:lnTo>
                  <a:lnTo>
                    <a:pt x="1904" y="2461"/>
                  </a:lnTo>
                  <a:lnTo>
                    <a:pt x="1928" y="2386"/>
                  </a:lnTo>
                  <a:lnTo>
                    <a:pt x="1952" y="2311"/>
                  </a:lnTo>
                  <a:lnTo>
                    <a:pt x="1973" y="2236"/>
                  </a:lnTo>
                  <a:lnTo>
                    <a:pt x="1994" y="2160"/>
                  </a:lnTo>
                  <a:lnTo>
                    <a:pt x="2014" y="2085"/>
                  </a:lnTo>
                  <a:lnTo>
                    <a:pt x="2033" y="2009"/>
                  </a:lnTo>
                  <a:lnTo>
                    <a:pt x="2052" y="1932"/>
                  </a:lnTo>
                  <a:lnTo>
                    <a:pt x="2070" y="1856"/>
                  </a:lnTo>
                  <a:lnTo>
                    <a:pt x="2088" y="1779"/>
                  </a:lnTo>
                  <a:lnTo>
                    <a:pt x="2106" y="1703"/>
                  </a:lnTo>
                  <a:lnTo>
                    <a:pt x="2123" y="1626"/>
                  </a:lnTo>
                  <a:lnTo>
                    <a:pt x="2141" y="1550"/>
                  </a:lnTo>
                  <a:lnTo>
                    <a:pt x="2159" y="1473"/>
                  </a:lnTo>
                  <a:lnTo>
                    <a:pt x="2177" y="1397"/>
                  </a:lnTo>
                  <a:lnTo>
                    <a:pt x="2197" y="132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
            <p:cNvSpPr/>
            <p:nvPr/>
          </p:nvSpPr>
          <p:spPr bwMode="auto">
            <a:xfrm>
              <a:off x="5553076" y="2601913"/>
              <a:ext cx="138113" cy="565150"/>
            </a:xfrm>
            <a:custGeom>
              <a:avLst/>
              <a:gdLst>
                <a:gd name="T0" fmla="*/ 606 w 698"/>
                <a:gd name="T1" fmla="*/ 1429 h 2848"/>
                <a:gd name="T2" fmla="*/ 642 w 698"/>
                <a:gd name="T3" fmla="*/ 1244 h 2848"/>
                <a:gd name="T4" fmla="*/ 664 w 698"/>
                <a:gd name="T5" fmla="*/ 1099 h 2848"/>
                <a:gd name="T6" fmla="*/ 678 w 698"/>
                <a:gd name="T7" fmla="*/ 999 h 2848"/>
                <a:gd name="T8" fmla="*/ 688 w 698"/>
                <a:gd name="T9" fmla="*/ 898 h 2848"/>
                <a:gd name="T10" fmla="*/ 695 w 698"/>
                <a:gd name="T11" fmla="*/ 796 h 2848"/>
                <a:gd name="T12" fmla="*/ 698 w 698"/>
                <a:gd name="T13" fmla="*/ 695 h 2848"/>
                <a:gd name="T14" fmla="*/ 696 w 698"/>
                <a:gd name="T15" fmla="*/ 594 h 2848"/>
                <a:gd name="T16" fmla="*/ 689 w 698"/>
                <a:gd name="T17" fmla="*/ 494 h 2848"/>
                <a:gd name="T18" fmla="*/ 677 w 698"/>
                <a:gd name="T19" fmla="*/ 397 h 2848"/>
                <a:gd name="T20" fmla="*/ 657 w 698"/>
                <a:gd name="T21" fmla="*/ 303 h 2848"/>
                <a:gd name="T22" fmla="*/ 630 w 698"/>
                <a:gd name="T23" fmla="*/ 211 h 2848"/>
                <a:gd name="T24" fmla="*/ 597 w 698"/>
                <a:gd name="T25" fmla="*/ 124 h 2848"/>
                <a:gd name="T26" fmla="*/ 554 w 698"/>
                <a:gd name="T27" fmla="*/ 40 h 2848"/>
                <a:gd name="T28" fmla="*/ 476 w 698"/>
                <a:gd name="T29" fmla="*/ 52 h 2848"/>
                <a:gd name="T30" fmla="*/ 365 w 698"/>
                <a:gd name="T31" fmla="*/ 157 h 2848"/>
                <a:gd name="T32" fmla="*/ 253 w 698"/>
                <a:gd name="T33" fmla="*/ 261 h 2848"/>
                <a:gd name="T34" fmla="*/ 137 w 698"/>
                <a:gd name="T35" fmla="*/ 367 h 2848"/>
                <a:gd name="T36" fmla="*/ 102 w 698"/>
                <a:gd name="T37" fmla="*/ 490 h 2848"/>
                <a:gd name="T38" fmla="*/ 144 w 698"/>
                <a:gd name="T39" fmla="*/ 631 h 2848"/>
                <a:gd name="T40" fmla="*/ 179 w 698"/>
                <a:gd name="T41" fmla="*/ 775 h 2848"/>
                <a:gd name="T42" fmla="*/ 207 w 698"/>
                <a:gd name="T43" fmla="*/ 923 h 2848"/>
                <a:gd name="T44" fmla="*/ 228 w 698"/>
                <a:gd name="T45" fmla="*/ 1074 h 2848"/>
                <a:gd name="T46" fmla="*/ 244 w 698"/>
                <a:gd name="T47" fmla="*/ 1227 h 2848"/>
                <a:gd name="T48" fmla="*/ 252 w 698"/>
                <a:gd name="T49" fmla="*/ 1382 h 2848"/>
                <a:gd name="T50" fmla="*/ 253 w 698"/>
                <a:gd name="T51" fmla="*/ 1539 h 2848"/>
                <a:gd name="T52" fmla="*/ 248 w 698"/>
                <a:gd name="T53" fmla="*/ 1695 h 2848"/>
                <a:gd name="T54" fmla="*/ 236 w 698"/>
                <a:gd name="T55" fmla="*/ 1853 h 2848"/>
                <a:gd name="T56" fmla="*/ 217 w 698"/>
                <a:gd name="T57" fmla="*/ 2011 h 2848"/>
                <a:gd name="T58" fmla="*/ 193 w 698"/>
                <a:gd name="T59" fmla="*/ 2167 h 2848"/>
                <a:gd name="T60" fmla="*/ 161 w 698"/>
                <a:gd name="T61" fmla="*/ 2323 h 2848"/>
                <a:gd name="T62" fmla="*/ 123 w 698"/>
                <a:gd name="T63" fmla="*/ 2476 h 2848"/>
                <a:gd name="T64" fmla="*/ 78 w 698"/>
                <a:gd name="T65" fmla="*/ 2627 h 2848"/>
                <a:gd name="T66" fmla="*/ 27 w 698"/>
                <a:gd name="T67" fmla="*/ 2775 h 2848"/>
                <a:gd name="T68" fmla="*/ 32 w 698"/>
                <a:gd name="T69" fmla="*/ 2801 h 2848"/>
                <a:gd name="T70" fmla="*/ 95 w 698"/>
                <a:gd name="T71" fmla="*/ 2705 h 2848"/>
                <a:gd name="T72" fmla="*/ 156 w 698"/>
                <a:gd name="T73" fmla="*/ 2607 h 2848"/>
                <a:gd name="T74" fmla="*/ 215 w 698"/>
                <a:gd name="T75" fmla="*/ 2507 h 2848"/>
                <a:gd name="T76" fmla="*/ 299 w 698"/>
                <a:gd name="T77" fmla="*/ 2358 h 2848"/>
                <a:gd name="T78" fmla="*/ 402 w 698"/>
                <a:gd name="T79" fmla="*/ 2158 h 2848"/>
                <a:gd name="T80" fmla="*/ 469 w 698"/>
                <a:gd name="T81" fmla="*/ 1991 h 2848"/>
                <a:gd name="T82" fmla="*/ 508 w 698"/>
                <a:gd name="T83" fmla="*/ 1853 h 2848"/>
                <a:gd name="T84" fmla="*/ 543 w 698"/>
                <a:gd name="T85" fmla="*/ 1716 h 2848"/>
                <a:gd name="T86" fmla="*/ 574 w 698"/>
                <a:gd name="T87" fmla="*/ 1581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8" h="2848">
                  <a:moveTo>
                    <a:pt x="588" y="1515"/>
                  </a:moveTo>
                  <a:lnTo>
                    <a:pt x="606" y="1429"/>
                  </a:lnTo>
                  <a:lnTo>
                    <a:pt x="625" y="1338"/>
                  </a:lnTo>
                  <a:lnTo>
                    <a:pt x="642" y="1244"/>
                  </a:lnTo>
                  <a:lnTo>
                    <a:pt x="657" y="1148"/>
                  </a:lnTo>
                  <a:lnTo>
                    <a:pt x="664" y="1099"/>
                  </a:lnTo>
                  <a:lnTo>
                    <a:pt x="672" y="1049"/>
                  </a:lnTo>
                  <a:lnTo>
                    <a:pt x="678" y="999"/>
                  </a:lnTo>
                  <a:lnTo>
                    <a:pt x="684" y="948"/>
                  </a:lnTo>
                  <a:lnTo>
                    <a:pt x="688" y="898"/>
                  </a:lnTo>
                  <a:lnTo>
                    <a:pt x="692" y="847"/>
                  </a:lnTo>
                  <a:lnTo>
                    <a:pt x="695" y="796"/>
                  </a:lnTo>
                  <a:lnTo>
                    <a:pt x="697" y="745"/>
                  </a:lnTo>
                  <a:lnTo>
                    <a:pt x="698" y="695"/>
                  </a:lnTo>
                  <a:lnTo>
                    <a:pt x="697" y="644"/>
                  </a:lnTo>
                  <a:lnTo>
                    <a:pt x="696" y="594"/>
                  </a:lnTo>
                  <a:lnTo>
                    <a:pt x="694" y="544"/>
                  </a:lnTo>
                  <a:lnTo>
                    <a:pt x="689" y="494"/>
                  </a:lnTo>
                  <a:lnTo>
                    <a:pt x="684" y="446"/>
                  </a:lnTo>
                  <a:lnTo>
                    <a:pt x="677" y="397"/>
                  </a:lnTo>
                  <a:lnTo>
                    <a:pt x="668" y="349"/>
                  </a:lnTo>
                  <a:lnTo>
                    <a:pt x="657" y="303"/>
                  </a:lnTo>
                  <a:lnTo>
                    <a:pt x="645" y="256"/>
                  </a:lnTo>
                  <a:lnTo>
                    <a:pt x="630" y="211"/>
                  </a:lnTo>
                  <a:lnTo>
                    <a:pt x="614" y="167"/>
                  </a:lnTo>
                  <a:lnTo>
                    <a:pt x="597" y="124"/>
                  </a:lnTo>
                  <a:lnTo>
                    <a:pt x="577" y="81"/>
                  </a:lnTo>
                  <a:lnTo>
                    <a:pt x="554" y="40"/>
                  </a:lnTo>
                  <a:lnTo>
                    <a:pt x="530" y="0"/>
                  </a:lnTo>
                  <a:lnTo>
                    <a:pt x="476" y="52"/>
                  </a:lnTo>
                  <a:lnTo>
                    <a:pt x="420" y="103"/>
                  </a:lnTo>
                  <a:lnTo>
                    <a:pt x="365" y="157"/>
                  </a:lnTo>
                  <a:lnTo>
                    <a:pt x="309" y="209"/>
                  </a:lnTo>
                  <a:lnTo>
                    <a:pt x="253" y="261"/>
                  </a:lnTo>
                  <a:lnTo>
                    <a:pt x="195" y="314"/>
                  </a:lnTo>
                  <a:lnTo>
                    <a:pt x="137" y="367"/>
                  </a:lnTo>
                  <a:lnTo>
                    <a:pt x="79" y="421"/>
                  </a:lnTo>
                  <a:lnTo>
                    <a:pt x="102" y="490"/>
                  </a:lnTo>
                  <a:lnTo>
                    <a:pt x="123" y="559"/>
                  </a:lnTo>
                  <a:lnTo>
                    <a:pt x="144" y="631"/>
                  </a:lnTo>
                  <a:lnTo>
                    <a:pt x="162" y="702"/>
                  </a:lnTo>
                  <a:lnTo>
                    <a:pt x="179" y="775"/>
                  </a:lnTo>
                  <a:lnTo>
                    <a:pt x="194" y="848"/>
                  </a:lnTo>
                  <a:lnTo>
                    <a:pt x="207" y="923"/>
                  </a:lnTo>
                  <a:lnTo>
                    <a:pt x="219" y="998"/>
                  </a:lnTo>
                  <a:lnTo>
                    <a:pt x="228" y="1074"/>
                  </a:lnTo>
                  <a:lnTo>
                    <a:pt x="237" y="1150"/>
                  </a:lnTo>
                  <a:lnTo>
                    <a:pt x="244" y="1227"/>
                  </a:lnTo>
                  <a:lnTo>
                    <a:pt x="248" y="1304"/>
                  </a:lnTo>
                  <a:lnTo>
                    <a:pt x="252" y="1382"/>
                  </a:lnTo>
                  <a:lnTo>
                    <a:pt x="253" y="1461"/>
                  </a:lnTo>
                  <a:lnTo>
                    <a:pt x="253" y="1539"/>
                  </a:lnTo>
                  <a:lnTo>
                    <a:pt x="252" y="1617"/>
                  </a:lnTo>
                  <a:lnTo>
                    <a:pt x="248" y="1695"/>
                  </a:lnTo>
                  <a:lnTo>
                    <a:pt x="242" y="1775"/>
                  </a:lnTo>
                  <a:lnTo>
                    <a:pt x="236" y="1853"/>
                  </a:lnTo>
                  <a:lnTo>
                    <a:pt x="228" y="1932"/>
                  </a:lnTo>
                  <a:lnTo>
                    <a:pt x="217" y="2011"/>
                  </a:lnTo>
                  <a:lnTo>
                    <a:pt x="206" y="2089"/>
                  </a:lnTo>
                  <a:lnTo>
                    <a:pt x="193" y="2167"/>
                  </a:lnTo>
                  <a:lnTo>
                    <a:pt x="178" y="2245"/>
                  </a:lnTo>
                  <a:lnTo>
                    <a:pt x="161" y="2323"/>
                  </a:lnTo>
                  <a:lnTo>
                    <a:pt x="143" y="2400"/>
                  </a:lnTo>
                  <a:lnTo>
                    <a:pt x="123" y="2476"/>
                  </a:lnTo>
                  <a:lnTo>
                    <a:pt x="102" y="2552"/>
                  </a:lnTo>
                  <a:lnTo>
                    <a:pt x="78" y="2627"/>
                  </a:lnTo>
                  <a:lnTo>
                    <a:pt x="54" y="2701"/>
                  </a:lnTo>
                  <a:lnTo>
                    <a:pt x="27" y="2775"/>
                  </a:lnTo>
                  <a:lnTo>
                    <a:pt x="0" y="2848"/>
                  </a:lnTo>
                  <a:lnTo>
                    <a:pt x="32" y="2801"/>
                  </a:lnTo>
                  <a:lnTo>
                    <a:pt x="63" y="2754"/>
                  </a:lnTo>
                  <a:lnTo>
                    <a:pt x="95" y="2705"/>
                  </a:lnTo>
                  <a:lnTo>
                    <a:pt x="126" y="2656"/>
                  </a:lnTo>
                  <a:lnTo>
                    <a:pt x="156" y="2607"/>
                  </a:lnTo>
                  <a:lnTo>
                    <a:pt x="186" y="2557"/>
                  </a:lnTo>
                  <a:lnTo>
                    <a:pt x="215" y="2507"/>
                  </a:lnTo>
                  <a:lnTo>
                    <a:pt x="244" y="2458"/>
                  </a:lnTo>
                  <a:lnTo>
                    <a:pt x="299" y="2358"/>
                  </a:lnTo>
                  <a:lnTo>
                    <a:pt x="352" y="2257"/>
                  </a:lnTo>
                  <a:lnTo>
                    <a:pt x="402" y="2158"/>
                  </a:lnTo>
                  <a:lnTo>
                    <a:pt x="449" y="2061"/>
                  </a:lnTo>
                  <a:lnTo>
                    <a:pt x="469" y="1991"/>
                  </a:lnTo>
                  <a:lnTo>
                    <a:pt x="490" y="1922"/>
                  </a:lnTo>
                  <a:lnTo>
                    <a:pt x="508" y="1853"/>
                  </a:lnTo>
                  <a:lnTo>
                    <a:pt x="526" y="1785"/>
                  </a:lnTo>
                  <a:lnTo>
                    <a:pt x="543" y="1716"/>
                  </a:lnTo>
                  <a:lnTo>
                    <a:pt x="559" y="1649"/>
                  </a:lnTo>
                  <a:lnTo>
                    <a:pt x="574" y="1581"/>
                  </a:lnTo>
                  <a:lnTo>
                    <a:pt x="588" y="1515"/>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5640388" y="2495550"/>
              <a:ext cx="242888" cy="588963"/>
            </a:xfrm>
            <a:custGeom>
              <a:avLst/>
              <a:gdLst>
                <a:gd name="T0" fmla="*/ 532 w 1225"/>
                <a:gd name="T1" fmla="*/ 111 h 2966"/>
                <a:gd name="T2" fmla="*/ 356 w 1225"/>
                <a:gd name="T3" fmla="*/ 281 h 2966"/>
                <a:gd name="T4" fmla="*/ 172 w 1225"/>
                <a:gd name="T5" fmla="*/ 457 h 2966"/>
                <a:gd name="T6" fmla="*/ 245 w 1225"/>
                <a:gd name="T7" fmla="*/ 583 h 2966"/>
                <a:gd name="T8" fmla="*/ 298 w 1225"/>
                <a:gd name="T9" fmla="*/ 717 h 2966"/>
                <a:gd name="T10" fmla="*/ 334 w 1225"/>
                <a:gd name="T11" fmla="*/ 860 h 2966"/>
                <a:gd name="T12" fmla="*/ 356 w 1225"/>
                <a:gd name="T13" fmla="*/ 1009 h 2966"/>
                <a:gd name="T14" fmla="*/ 366 w 1225"/>
                <a:gd name="T15" fmla="*/ 1162 h 2966"/>
                <a:gd name="T16" fmla="*/ 364 w 1225"/>
                <a:gd name="T17" fmla="*/ 1316 h 2966"/>
                <a:gd name="T18" fmla="*/ 354 w 1225"/>
                <a:gd name="T19" fmla="*/ 1470 h 2966"/>
                <a:gd name="T20" fmla="*/ 337 w 1225"/>
                <a:gd name="T21" fmla="*/ 1624 h 2966"/>
                <a:gd name="T22" fmla="*/ 290 w 1225"/>
                <a:gd name="T23" fmla="*/ 1913 h 2966"/>
                <a:gd name="T24" fmla="*/ 248 w 1225"/>
                <a:gd name="T25" fmla="*/ 2117 h 2966"/>
                <a:gd name="T26" fmla="*/ 209 w 1225"/>
                <a:gd name="T27" fmla="*/ 2293 h 2966"/>
                <a:gd name="T28" fmla="*/ 162 w 1225"/>
                <a:gd name="T29" fmla="*/ 2472 h 2966"/>
                <a:gd name="T30" fmla="*/ 110 w 1225"/>
                <a:gd name="T31" fmla="*/ 2650 h 2966"/>
                <a:gd name="T32" fmla="*/ 50 w 1225"/>
                <a:gd name="T33" fmla="*/ 2828 h 2966"/>
                <a:gd name="T34" fmla="*/ 2 w 1225"/>
                <a:gd name="T35" fmla="*/ 2955 h 2966"/>
                <a:gd name="T36" fmla="*/ 27 w 1225"/>
                <a:gd name="T37" fmla="*/ 2946 h 2966"/>
                <a:gd name="T38" fmla="*/ 79 w 1225"/>
                <a:gd name="T39" fmla="*/ 2889 h 2966"/>
                <a:gd name="T40" fmla="*/ 141 w 1225"/>
                <a:gd name="T41" fmla="*/ 2809 h 2966"/>
                <a:gd name="T42" fmla="*/ 279 w 1225"/>
                <a:gd name="T43" fmla="*/ 2600 h 2966"/>
                <a:gd name="T44" fmla="*/ 419 w 1225"/>
                <a:gd name="T45" fmla="*/ 2369 h 2966"/>
                <a:gd name="T46" fmla="*/ 535 w 1225"/>
                <a:gd name="T47" fmla="*/ 2166 h 2966"/>
                <a:gd name="T48" fmla="*/ 603 w 1225"/>
                <a:gd name="T49" fmla="*/ 2043 h 2966"/>
                <a:gd name="T50" fmla="*/ 578 w 1225"/>
                <a:gd name="T51" fmla="*/ 2216 h 2966"/>
                <a:gd name="T52" fmla="*/ 526 w 1225"/>
                <a:gd name="T53" fmla="*/ 2458 h 2966"/>
                <a:gd name="T54" fmla="*/ 511 w 1225"/>
                <a:gd name="T55" fmla="*/ 2551 h 2966"/>
                <a:gd name="T56" fmla="*/ 509 w 1225"/>
                <a:gd name="T57" fmla="*/ 2596 h 2966"/>
                <a:gd name="T58" fmla="*/ 516 w 1225"/>
                <a:gd name="T59" fmla="*/ 2631 h 2966"/>
                <a:gd name="T60" fmla="*/ 532 w 1225"/>
                <a:gd name="T61" fmla="*/ 2656 h 2966"/>
                <a:gd name="T62" fmla="*/ 591 w 1225"/>
                <a:gd name="T63" fmla="*/ 2626 h 2966"/>
                <a:gd name="T64" fmla="*/ 727 w 1225"/>
                <a:gd name="T65" fmla="*/ 2496 h 2966"/>
                <a:gd name="T66" fmla="*/ 865 w 1225"/>
                <a:gd name="T67" fmla="*/ 2353 h 2966"/>
                <a:gd name="T68" fmla="*/ 999 w 1225"/>
                <a:gd name="T69" fmla="*/ 2195 h 2966"/>
                <a:gd name="T70" fmla="*/ 1062 w 1225"/>
                <a:gd name="T71" fmla="*/ 2110 h 2966"/>
                <a:gd name="T72" fmla="*/ 1121 w 1225"/>
                <a:gd name="T73" fmla="*/ 2022 h 2966"/>
                <a:gd name="T74" fmla="*/ 1175 w 1225"/>
                <a:gd name="T75" fmla="*/ 1930 h 2966"/>
                <a:gd name="T76" fmla="*/ 1222 w 1225"/>
                <a:gd name="T77" fmla="*/ 1833 h 2966"/>
                <a:gd name="T78" fmla="*/ 1225 w 1225"/>
                <a:gd name="T79" fmla="*/ 1650 h 2966"/>
                <a:gd name="T80" fmla="*/ 1216 w 1225"/>
                <a:gd name="T81" fmla="*/ 1466 h 2966"/>
                <a:gd name="T82" fmla="*/ 1196 w 1225"/>
                <a:gd name="T83" fmla="*/ 1285 h 2966"/>
                <a:gd name="T84" fmla="*/ 1167 w 1225"/>
                <a:gd name="T85" fmla="*/ 1105 h 2966"/>
                <a:gd name="T86" fmla="*/ 1125 w 1225"/>
                <a:gd name="T87" fmla="*/ 928 h 2966"/>
                <a:gd name="T88" fmla="*/ 1070 w 1225"/>
                <a:gd name="T89" fmla="*/ 755 h 2966"/>
                <a:gd name="T90" fmla="*/ 1005 w 1225"/>
                <a:gd name="T91" fmla="*/ 585 h 2966"/>
                <a:gd name="T92" fmla="*/ 925 w 1225"/>
                <a:gd name="T93" fmla="*/ 419 h 2966"/>
                <a:gd name="T94" fmla="*/ 832 w 1225"/>
                <a:gd name="T95" fmla="*/ 257 h 2966"/>
                <a:gd name="T96" fmla="*/ 725 w 1225"/>
                <a:gd name="T97" fmla="*/ 101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5" h="2966">
                  <a:moveTo>
                    <a:pt x="645" y="0"/>
                  </a:moveTo>
                  <a:lnTo>
                    <a:pt x="588" y="55"/>
                  </a:lnTo>
                  <a:lnTo>
                    <a:pt x="532" y="111"/>
                  </a:lnTo>
                  <a:lnTo>
                    <a:pt x="474" y="167"/>
                  </a:lnTo>
                  <a:lnTo>
                    <a:pt x="415" y="224"/>
                  </a:lnTo>
                  <a:lnTo>
                    <a:pt x="356" y="281"/>
                  </a:lnTo>
                  <a:lnTo>
                    <a:pt x="295" y="340"/>
                  </a:lnTo>
                  <a:lnTo>
                    <a:pt x="235" y="398"/>
                  </a:lnTo>
                  <a:lnTo>
                    <a:pt x="172" y="457"/>
                  </a:lnTo>
                  <a:lnTo>
                    <a:pt x="198" y="497"/>
                  </a:lnTo>
                  <a:lnTo>
                    <a:pt x="222" y="539"/>
                  </a:lnTo>
                  <a:lnTo>
                    <a:pt x="245" y="583"/>
                  </a:lnTo>
                  <a:lnTo>
                    <a:pt x="264" y="626"/>
                  </a:lnTo>
                  <a:lnTo>
                    <a:pt x="282" y="671"/>
                  </a:lnTo>
                  <a:lnTo>
                    <a:pt x="298" y="717"/>
                  </a:lnTo>
                  <a:lnTo>
                    <a:pt x="312" y="764"/>
                  </a:lnTo>
                  <a:lnTo>
                    <a:pt x="324" y="812"/>
                  </a:lnTo>
                  <a:lnTo>
                    <a:pt x="334" y="860"/>
                  </a:lnTo>
                  <a:lnTo>
                    <a:pt x="343" y="909"/>
                  </a:lnTo>
                  <a:lnTo>
                    <a:pt x="350" y="959"/>
                  </a:lnTo>
                  <a:lnTo>
                    <a:pt x="356" y="1009"/>
                  </a:lnTo>
                  <a:lnTo>
                    <a:pt x="361" y="1060"/>
                  </a:lnTo>
                  <a:lnTo>
                    <a:pt x="364" y="1111"/>
                  </a:lnTo>
                  <a:lnTo>
                    <a:pt x="366" y="1162"/>
                  </a:lnTo>
                  <a:lnTo>
                    <a:pt x="366" y="1213"/>
                  </a:lnTo>
                  <a:lnTo>
                    <a:pt x="366" y="1265"/>
                  </a:lnTo>
                  <a:lnTo>
                    <a:pt x="364" y="1316"/>
                  </a:lnTo>
                  <a:lnTo>
                    <a:pt x="362" y="1368"/>
                  </a:lnTo>
                  <a:lnTo>
                    <a:pt x="358" y="1419"/>
                  </a:lnTo>
                  <a:lnTo>
                    <a:pt x="354" y="1470"/>
                  </a:lnTo>
                  <a:lnTo>
                    <a:pt x="349" y="1522"/>
                  </a:lnTo>
                  <a:lnTo>
                    <a:pt x="343" y="1573"/>
                  </a:lnTo>
                  <a:lnTo>
                    <a:pt x="337" y="1624"/>
                  </a:lnTo>
                  <a:lnTo>
                    <a:pt x="322" y="1722"/>
                  </a:lnTo>
                  <a:lnTo>
                    <a:pt x="306" y="1819"/>
                  </a:lnTo>
                  <a:lnTo>
                    <a:pt x="290" y="1913"/>
                  </a:lnTo>
                  <a:lnTo>
                    <a:pt x="272" y="2002"/>
                  </a:lnTo>
                  <a:lnTo>
                    <a:pt x="261" y="2059"/>
                  </a:lnTo>
                  <a:lnTo>
                    <a:pt x="248" y="2117"/>
                  </a:lnTo>
                  <a:lnTo>
                    <a:pt x="236" y="2175"/>
                  </a:lnTo>
                  <a:lnTo>
                    <a:pt x="222" y="2234"/>
                  </a:lnTo>
                  <a:lnTo>
                    <a:pt x="209" y="2293"/>
                  </a:lnTo>
                  <a:lnTo>
                    <a:pt x="194" y="2353"/>
                  </a:lnTo>
                  <a:lnTo>
                    <a:pt x="178" y="2412"/>
                  </a:lnTo>
                  <a:lnTo>
                    <a:pt x="162" y="2472"/>
                  </a:lnTo>
                  <a:lnTo>
                    <a:pt x="145" y="2531"/>
                  </a:lnTo>
                  <a:lnTo>
                    <a:pt x="128" y="2591"/>
                  </a:lnTo>
                  <a:lnTo>
                    <a:pt x="110" y="2650"/>
                  </a:lnTo>
                  <a:lnTo>
                    <a:pt x="91" y="2710"/>
                  </a:lnTo>
                  <a:lnTo>
                    <a:pt x="70" y="2769"/>
                  </a:lnTo>
                  <a:lnTo>
                    <a:pt x="50" y="2828"/>
                  </a:lnTo>
                  <a:lnTo>
                    <a:pt x="27" y="2886"/>
                  </a:lnTo>
                  <a:lnTo>
                    <a:pt x="4" y="2944"/>
                  </a:lnTo>
                  <a:lnTo>
                    <a:pt x="2" y="2955"/>
                  </a:lnTo>
                  <a:lnTo>
                    <a:pt x="0" y="2966"/>
                  </a:lnTo>
                  <a:lnTo>
                    <a:pt x="13" y="2957"/>
                  </a:lnTo>
                  <a:lnTo>
                    <a:pt x="27" y="2946"/>
                  </a:lnTo>
                  <a:lnTo>
                    <a:pt x="43" y="2930"/>
                  </a:lnTo>
                  <a:lnTo>
                    <a:pt x="61" y="2911"/>
                  </a:lnTo>
                  <a:lnTo>
                    <a:pt x="79" y="2889"/>
                  </a:lnTo>
                  <a:lnTo>
                    <a:pt x="99" y="2865"/>
                  </a:lnTo>
                  <a:lnTo>
                    <a:pt x="119" y="2838"/>
                  </a:lnTo>
                  <a:lnTo>
                    <a:pt x="141" y="2809"/>
                  </a:lnTo>
                  <a:lnTo>
                    <a:pt x="185" y="2745"/>
                  </a:lnTo>
                  <a:lnTo>
                    <a:pt x="231" y="2675"/>
                  </a:lnTo>
                  <a:lnTo>
                    <a:pt x="279" y="2600"/>
                  </a:lnTo>
                  <a:lnTo>
                    <a:pt x="328" y="2523"/>
                  </a:lnTo>
                  <a:lnTo>
                    <a:pt x="374" y="2445"/>
                  </a:lnTo>
                  <a:lnTo>
                    <a:pt x="419" y="2369"/>
                  </a:lnTo>
                  <a:lnTo>
                    <a:pt x="463" y="2295"/>
                  </a:lnTo>
                  <a:lnTo>
                    <a:pt x="501" y="2227"/>
                  </a:lnTo>
                  <a:lnTo>
                    <a:pt x="535" y="2166"/>
                  </a:lnTo>
                  <a:lnTo>
                    <a:pt x="565" y="2114"/>
                  </a:lnTo>
                  <a:lnTo>
                    <a:pt x="587" y="2072"/>
                  </a:lnTo>
                  <a:lnTo>
                    <a:pt x="603" y="2043"/>
                  </a:lnTo>
                  <a:lnTo>
                    <a:pt x="596" y="2102"/>
                  </a:lnTo>
                  <a:lnTo>
                    <a:pt x="588" y="2160"/>
                  </a:lnTo>
                  <a:lnTo>
                    <a:pt x="578" y="2216"/>
                  </a:lnTo>
                  <a:lnTo>
                    <a:pt x="568" y="2269"/>
                  </a:lnTo>
                  <a:lnTo>
                    <a:pt x="545" y="2370"/>
                  </a:lnTo>
                  <a:lnTo>
                    <a:pt x="526" y="2458"/>
                  </a:lnTo>
                  <a:lnTo>
                    <a:pt x="518" y="2498"/>
                  </a:lnTo>
                  <a:lnTo>
                    <a:pt x="512" y="2534"/>
                  </a:lnTo>
                  <a:lnTo>
                    <a:pt x="511" y="2551"/>
                  </a:lnTo>
                  <a:lnTo>
                    <a:pt x="510" y="2567"/>
                  </a:lnTo>
                  <a:lnTo>
                    <a:pt x="509" y="2582"/>
                  </a:lnTo>
                  <a:lnTo>
                    <a:pt x="509" y="2596"/>
                  </a:lnTo>
                  <a:lnTo>
                    <a:pt x="510" y="2608"/>
                  </a:lnTo>
                  <a:lnTo>
                    <a:pt x="512" y="2620"/>
                  </a:lnTo>
                  <a:lnTo>
                    <a:pt x="516" y="2631"/>
                  </a:lnTo>
                  <a:lnTo>
                    <a:pt x="520" y="2640"/>
                  </a:lnTo>
                  <a:lnTo>
                    <a:pt x="525" y="2649"/>
                  </a:lnTo>
                  <a:lnTo>
                    <a:pt x="532" y="2656"/>
                  </a:lnTo>
                  <a:lnTo>
                    <a:pt x="540" y="2661"/>
                  </a:lnTo>
                  <a:lnTo>
                    <a:pt x="549" y="2667"/>
                  </a:lnTo>
                  <a:lnTo>
                    <a:pt x="591" y="2626"/>
                  </a:lnTo>
                  <a:lnTo>
                    <a:pt x="635" y="2584"/>
                  </a:lnTo>
                  <a:lnTo>
                    <a:pt x="680" y="2541"/>
                  </a:lnTo>
                  <a:lnTo>
                    <a:pt x="727" y="2496"/>
                  </a:lnTo>
                  <a:lnTo>
                    <a:pt x="773" y="2449"/>
                  </a:lnTo>
                  <a:lnTo>
                    <a:pt x="819" y="2402"/>
                  </a:lnTo>
                  <a:lnTo>
                    <a:pt x="865" y="2353"/>
                  </a:lnTo>
                  <a:lnTo>
                    <a:pt x="910" y="2302"/>
                  </a:lnTo>
                  <a:lnTo>
                    <a:pt x="956" y="2248"/>
                  </a:lnTo>
                  <a:lnTo>
                    <a:pt x="999" y="2195"/>
                  </a:lnTo>
                  <a:lnTo>
                    <a:pt x="1020" y="2167"/>
                  </a:lnTo>
                  <a:lnTo>
                    <a:pt x="1042" y="2138"/>
                  </a:lnTo>
                  <a:lnTo>
                    <a:pt x="1062" y="2110"/>
                  </a:lnTo>
                  <a:lnTo>
                    <a:pt x="1082" y="2082"/>
                  </a:lnTo>
                  <a:lnTo>
                    <a:pt x="1102" y="2052"/>
                  </a:lnTo>
                  <a:lnTo>
                    <a:pt x="1121" y="2022"/>
                  </a:lnTo>
                  <a:lnTo>
                    <a:pt x="1140" y="1992"/>
                  </a:lnTo>
                  <a:lnTo>
                    <a:pt x="1158" y="1962"/>
                  </a:lnTo>
                  <a:lnTo>
                    <a:pt x="1175" y="1930"/>
                  </a:lnTo>
                  <a:lnTo>
                    <a:pt x="1191" y="1898"/>
                  </a:lnTo>
                  <a:lnTo>
                    <a:pt x="1206" y="1866"/>
                  </a:lnTo>
                  <a:lnTo>
                    <a:pt x="1222" y="1833"/>
                  </a:lnTo>
                  <a:lnTo>
                    <a:pt x="1223" y="1772"/>
                  </a:lnTo>
                  <a:lnTo>
                    <a:pt x="1225" y="1711"/>
                  </a:lnTo>
                  <a:lnTo>
                    <a:pt x="1225" y="1650"/>
                  </a:lnTo>
                  <a:lnTo>
                    <a:pt x="1222" y="1588"/>
                  </a:lnTo>
                  <a:lnTo>
                    <a:pt x="1220" y="1527"/>
                  </a:lnTo>
                  <a:lnTo>
                    <a:pt x="1216" y="1466"/>
                  </a:lnTo>
                  <a:lnTo>
                    <a:pt x="1211" y="1406"/>
                  </a:lnTo>
                  <a:lnTo>
                    <a:pt x="1204" y="1345"/>
                  </a:lnTo>
                  <a:lnTo>
                    <a:pt x="1196" y="1285"/>
                  </a:lnTo>
                  <a:lnTo>
                    <a:pt x="1188" y="1224"/>
                  </a:lnTo>
                  <a:lnTo>
                    <a:pt x="1178" y="1165"/>
                  </a:lnTo>
                  <a:lnTo>
                    <a:pt x="1167" y="1105"/>
                  </a:lnTo>
                  <a:lnTo>
                    <a:pt x="1154" y="1046"/>
                  </a:lnTo>
                  <a:lnTo>
                    <a:pt x="1140" y="987"/>
                  </a:lnTo>
                  <a:lnTo>
                    <a:pt x="1125" y="928"/>
                  </a:lnTo>
                  <a:lnTo>
                    <a:pt x="1108" y="871"/>
                  </a:lnTo>
                  <a:lnTo>
                    <a:pt x="1091" y="813"/>
                  </a:lnTo>
                  <a:lnTo>
                    <a:pt x="1070" y="755"/>
                  </a:lnTo>
                  <a:lnTo>
                    <a:pt x="1050" y="698"/>
                  </a:lnTo>
                  <a:lnTo>
                    <a:pt x="1028" y="641"/>
                  </a:lnTo>
                  <a:lnTo>
                    <a:pt x="1005" y="585"/>
                  </a:lnTo>
                  <a:lnTo>
                    <a:pt x="980" y="529"/>
                  </a:lnTo>
                  <a:lnTo>
                    <a:pt x="952" y="474"/>
                  </a:lnTo>
                  <a:lnTo>
                    <a:pt x="925" y="419"/>
                  </a:lnTo>
                  <a:lnTo>
                    <a:pt x="896" y="365"/>
                  </a:lnTo>
                  <a:lnTo>
                    <a:pt x="864" y="310"/>
                  </a:lnTo>
                  <a:lnTo>
                    <a:pt x="832" y="257"/>
                  </a:lnTo>
                  <a:lnTo>
                    <a:pt x="797" y="205"/>
                  </a:lnTo>
                  <a:lnTo>
                    <a:pt x="762" y="153"/>
                  </a:lnTo>
                  <a:lnTo>
                    <a:pt x="725" y="101"/>
                  </a:lnTo>
                  <a:lnTo>
                    <a:pt x="686" y="49"/>
                  </a:lnTo>
                  <a:lnTo>
                    <a:pt x="645"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5811838" y="2400300"/>
              <a:ext cx="195263" cy="373063"/>
            </a:xfrm>
            <a:custGeom>
              <a:avLst/>
              <a:gdLst>
                <a:gd name="T0" fmla="*/ 946 w 986"/>
                <a:gd name="T1" fmla="*/ 1566 h 1879"/>
                <a:gd name="T2" fmla="*/ 960 w 986"/>
                <a:gd name="T3" fmla="*/ 1544 h 1879"/>
                <a:gd name="T4" fmla="*/ 974 w 986"/>
                <a:gd name="T5" fmla="*/ 1477 h 1879"/>
                <a:gd name="T6" fmla="*/ 984 w 986"/>
                <a:gd name="T7" fmla="*/ 1364 h 1879"/>
                <a:gd name="T8" fmla="*/ 986 w 986"/>
                <a:gd name="T9" fmla="*/ 1249 h 1879"/>
                <a:gd name="T10" fmla="*/ 982 w 986"/>
                <a:gd name="T11" fmla="*/ 1136 h 1879"/>
                <a:gd name="T12" fmla="*/ 970 w 986"/>
                <a:gd name="T13" fmla="*/ 1024 h 1879"/>
                <a:gd name="T14" fmla="*/ 951 w 986"/>
                <a:gd name="T15" fmla="*/ 912 h 1879"/>
                <a:gd name="T16" fmla="*/ 925 w 986"/>
                <a:gd name="T17" fmla="*/ 803 h 1879"/>
                <a:gd name="T18" fmla="*/ 890 w 986"/>
                <a:gd name="T19" fmla="*/ 697 h 1879"/>
                <a:gd name="T20" fmla="*/ 849 w 986"/>
                <a:gd name="T21" fmla="*/ 594 h 1879"/>
                <a:gd name="T22" fmla="*/ 799 w 986"/>
                <a:gd name="T23" fmla="*/ 495 h 1879"/>
                <a:gd name="T24" fmla="*/ 741 w 986"/>
                <a:gd name="T25" fmla="*/ 401 h 1879"/>
                <a:gd name="T26" fmla="*/ 675 w 986"/>
                <a:gd name="T27" fmla="*/ 313 h 1879"/>
                <a:gd name="T28" fmla="*/ 601 w 986"/>
                <a:gd name="T29" fmla="*/ 230 h 1879"/>
                <a:gd name="T30" fmla="*/ 519 w 986"/>
                <a:gd name="T31" fmla="*/ 155 h 1879"/>
                <a:gd name="T32" fmla="*/ 427 w 986"/>
                <a:gd name="T33" fmla="*/ 87 h 1879"/>
                <a:gd name="T34" fmla="*/ 328 w 986"/>
                <a:gd name="T35" fmla="*/ 26 h 1879"/>
                <a:gd name="T36" fmla="*/ 242 w 986"/>
                <a:gd name="T37" fmla="*/ 31 h 1879"/>
                <a:gd name="T38" fmla="*/ 174 w 986"/>
                <a:gd name="T39" fmla="*/ 98 h 1879"/>
                <a:gd name="T40" fmla="*/ 106 w 986"/>
                <a:gd name="T41" fmla="*/ 165 h 1879"/>
                <a:gd name="T42" fmla="*/ 36 w 986"/>
                <a:gd name="T43" fmla="*/ 234 h 1879"/>
                <a:gd name="T44" fmla="*/ 42 w 986"/>
                <a:gd name="T45" fmla="*/ 303 h 1879"/>
                <a:gd name="T46" fmla="*/ 122 w 986"/>
                <a:gd name="T47" fmla="*/ 376 h 1879"/>
                <a:gd name="T48" fmla="*/ 197 w 986"/>
                <a:gd name="T49" fmla="*/ 456 h 1879"/>
                <a:gd name="T50" fmla="*/ 268 w 986"/>
                <a:gd name="T51" fmla="*/ 542 h 1879"/>
                <a:gd name="T52" fmla="*/ 333 w 986"/>
                <a:gd name="T53" fmla="*/ 634 h 1879"/>
                <a:gd name="T54" fmla="*/ 394 w 986"/>
                <a:gd name="T55" fmla="*/ 730 h 1879"/>
                <a:gd name="T56" fmla="*/ 450 w 986"/>
                <a:gd name="T57" fmla="*/ 832 h 1879"/>
                <a:gd name="T58" fmla="*/ 500 w 986"/>
                <a:gd name="T59" fmla="*/ 936 h 1879"/>
                <a:gd name="T60" fmla="*/ 546 w 986"/>
                <a:gd name="T61" fmla="*/ 1044 h 1879"/>
                <a:gd name="T62" fmla="*/ 587 w 986"/>
                <a:gd name="T63" fmla="*/ 1154 h 1879"/>
                <a:gd name="T64" fmla="*/ 623 w 986"/>
                <a:gd name="T65" fmla="*/ 1265 h 1879"/>
                <a:gd name="T66" fmla="*/ 654 w 986"/>
                <a:gd name="T67" fmla="*/ 1379 h 1879"/>
                <a:gd name="T68" fmla="*/ 681 w 986"/>
                <a:gd name="T69" fmla="*/ 1491 h 1879"/>
                <a:gd name="T70" fmla="*/ 703 w 986"/>
                <a:gd name="T71" fmla="*/ 1603 h 1879"/>
                <a:gd name="T72" fmla="*/ 720 w 986"/>
                <a:gd name="T73" fmla="*/ 1716 h 1879"/>
                <a:gd name="T74" fmla="*/ 732 w 986"/>
                <a:gd name="T75" fmla="*/ 1826 h 1879"/>
                <a:gd name="T76" fmla="*/ 745 w 986"/>
                <a:gd name="T77" fmla="*/ 1861 h 1879"/>
                <a:gd name="T78" fmla="*/ 758 w 986"/>
                <a:gd name="T79" fmla="*/ 1818 h 1879"/>
                <a:gd name="T80" fmla="*/ 770 w 986"/>
                <a:gd name="T81" fmla="*/ 1763 h 1879"/>
                <a:gd name="T82" fmla="*/ 776 w 986"/>
                <a:gd name="T83" fmla="*/ 1701 h 1879"/>
                <a:gd name="T84" fmla="*/ 781 w 986"/>
                <a:gd name="T85" fmla="*/ 1632 h 1879"/>
                <a:gd name="T86" fmla="*/ 782 w 986"/>
                <a:gd name="T87" fmla="*/ 1558 h 1879"/>
                <a:gd name="T88" fmla="*/ 781 w 986"/>
                <a:gd name="T89" fmla="*/ 1439 h 1879"/>
                <a:gd name="T90" fmla="*/ 772 w 986"/>
                <a:gd name="T91" fmla="*/ 1277 h 1879"/>
                <a:gd name="T92" fmla="*/ 758 w 986"/>
                <a:gd name="T93" fmla="*/ 1118 h 1879"/>
                <a:gd name="T94" fmla="*/ 741 w 986"/>
                <a:gd name="T95" fmla="*/ 977 h 1879"/>
                <a:gd name="T96" fmla="*/ 723 w 986"/>
                <a:gd name="T97" fmla="*/ 866 h 1879"/>
                <a:gd name="T98" fmla="*/ 724 w 986"/>
                <a:gd name="T99" fmla="*/ 849 h 1879"/>
                <a:gd name="T100" fmla="*/ 747 w 986"/>
                <a:gd name="T101" fmla="*/ 900 h 1879"/>
                <a:gd name="T102" fmla="*/ 773 w 986"/>
                <a:gd name="T103" fmla="*/ 956 h 1879"/>
                <a:gd name="T104" fmla="*/ 802 w 986"/>
                <a:gd name="T105" fmla="*/ 1023 h 1879"/>
                <a:gd name="T106" fmla="*/ 833 w 986"/>
                <a:gd name="T107" fmla="*/ 1104 h 1879"/>
                <a:gd name="T108" fmla="*/ 865 w 986"/>
                <a:gd name="T109" fmla="*/ 1206 h 1879"/>
                <a:gd name="T110" fmla="*/ 895 w 986"/>
                <a:gd name="T111" fmla="*/ 1332 h 1879"/>
                <a:gd name="T112" fmla="*/ 925 w 986"/>
                <a:gd name="T113" fmla="*/ 1488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6" h="1879">
                  <a:moveTo>
                    <a:pt x="939" y="1577"/>
                  </a:moveTo>
                  <a:lnTo>
                    <a:pt x="946" y="1566"/>
                  </a:lnTo>
                  <a:lnTo>
                    <a:pt x="953" y="1556"/>
                  </a:lnTo>
                  <a:lnTo>
                    <a:pt x="960" y="1544"/>
                  </a:lnTo>
                  <a:lnTo>
                    <a:pt x="967" y="1533"/>
                  </a:lnTo>
                  <a:lnTo>
                    <a:pt x="974" y="1477"/>
                  </a:lnTo>
                  <a:lnTo>
                    <a:pt x="979" y="1421"/>
                  </a:lnTo>
                  <a:lnTo>
                    <a:pt x="984" y="1364"/>
                  </a:lnTo>
                  <a:lnTo>
                    <a:pt x="986" y="1307"/>
                  </a:lnTo>
                  <a:lnTo>
                    <a:pt x="986" y="1249"/>
                  </a:lnTo>
                  <a:lnTo>
                    <a:pt x="985" y="1193"/>
                  </a:lnTo>
                  <a:lnTo>
                    <a:pt x="982" y="1136"/>
                  </a:lnTo>
                  <a:lnTo>
                    <a:pt x="977" y="1079"/>
                  </a:lnTo>
                  <a:lnTo>
                    <a:pt x="970" y="1024"/>
                  </a:lnTo>
                  <a:lnTo>
                    <a:pt x="961" y="967"/>
                  </a:lnTo>
                  <a:lnTo>
                    <a:pt x="951" y="912"/>
                  </a:lnTo>
                  <a:lnTo>
                    <a:pt x="939" y="857"/>
                  </a:lnTo>
                  <a:lnTo>
                    <a:pt x="925" y="803"/>
                  </a:lnTo>
                  <a:lnTo>
                    <a:pt x="908" y="749"/>
                  </a:lnTo>
                  <a:lnTo>
                    <a:pt x="890" y="697"/>
                  </a:lnTo>
                  <a:lnTo>
                    <a:pt x="871" y="645"/>
                  </a:lnTo>
                  <a:lnTo>
                    <a:pt x="849" y="594"/>
                  </a:lnTo>
                  <a:lnTo>
                    <a:pt x="825" y="544"/>
                  </a:lnTo>
                  <a:lnTo>
                    <a:pt x="799" y="495"/>
                  </a:lnTo>
                  <a:lnTo>
                    <a:pt x="771" y="448"/>
                  </a:lnTo>
                  <a:lnTo>
                    <a:pt x="741" y="401"/>
                  </a:lnTo>
                  <a:lnTo>
                    <a:pt x="709" y="356"/>
                  </a:lnTo>
                  <a:lnTo>
                    <a:pt x="675" y="313"/>
                  </a:lnTo>
                  <a:lnTo>
                    <a:pt x="639" y="271"/>
                  </a:lnTo>
                  <a:lnTo>
                    <a:pt x="601" y="230"/>
                  </a:lnTo>
                  <a:lnTo>
                    <a:pt x="561" y="191"/>
                  </a:lnTo>
                  <a:lnTo>
                    <a:pt x="519" y="155"/>
                  </a:lnTo>
                  <a:lnTo>
                    <a:pt x="474" y="120"/>
                  </a:lnTo>
                  <a:lnTo>
                    <a:pt x="427" y="87"/>
                  </a:lnTo>
                  <a:lnTo>
                    <a:pt x="378" y="55"/>
                  </a:lnTo>
                  <a:lnTo>
                    <a:pt x="328" y="26"/>
                  </a:lnTo>
                  <a:lnTo>
                    <a:pt x="275" y="0"/>
                  </a:lnTo>
                  <a:lnTo>
                    <a:pt x="242" y="31"/>
                  </a:lnTo>
                  <a:lnTo>
                    <a:pt x="208" y="64"/>
                  </a:lnTo>
                  <a:lnTo>
                    <a:pt x="174" y="98"/>
                  </a:lnTo>
                  <a:lnTo>
                    <a:pt x="140" y="131"/>
                  </a:lnTo>
                  <a:lnTo>
                    <a:pt x="106" y="165"/>
                  </a:lnTo>
                  <a:lnTo>
                    <a:pt x="71" y="199"/>
                  </a:lnTo>
                  <a:lnTo>
                    <a:pt x="36" y="234"/>
                  </a:lnTo>
                  <a:lnTo>
                    <a:pt x="0" y="270"/>
                  </a:lnTo>
                  <a:lnTo>
                    <a:pt x="42" y="303"/>
                  </a:lnTo>
                  <a:lnTo>
                    <a:pt x="82" y="339"/>
                  </a:lnTo>
                  <a:lnTo>
                    <a:pt x="122" y="376"/>
                  </a:lnTo>
                  <a:lnTo>
                    <a:pt x="161" y="415"/>
                  </a:lnTo>
                  <a:lnTo>
                    <a:pt x="197" y="456"/>
                  </a:lnTo>
                  <a:lnTo>
                    <a:pt x="233" y="498"/>
                  </a:lnTo>
                  <a:lnTo>
                    <a:pt x="268" y="542"/>
                  </a:lnTo>
                  <a:lnTo>
                    <a:pt x="301" y="587"/>
                  </a:lnTo>
                  <a:lnTo>
                    <a:pt x="333" y="634"/>
                  </a:lnTo>
                  <a:lnTo>
                    <a:pt x="365" y="681"/>
                  </a:lnTo>
                  <a:lnTo>
                    <a:pt x="394" y="730"/>
                  </a:lnTo>
                  <a:lnTo>
                    <a:pt x="423" y="781"/>
                  </a:lnTo>
                  <a:lnTo>
                    <a:pt x="450" y="832"/>
                  </a:lnTo>
                  <a:lnTo>
                    <a:pt x="476" y="883"/>
                  </a:lnTo>
                  <a:lnTo>
                    <a:pt x="500" y="936"/>
                  </a:lnTo>
                  <a:lnTo>
                    <a:pt x="524" y="990"/>
                  </a:lnTo>
                  <a:lnTo>
                    <a:pt x="546" y="1044"/>
                  </a:lnTo>
                  <a:lnTo>
                    <a:pt x="567" y="1099"/>
                  </a:lnTo>
                  <a:lnTo>
                    <a:pt x="587" y="1154"/>
                  </a:lnTo>
                  <a:lnTo>
                    <a:pt x="605" y="1210"/>
                  </a:lnTo>
                  <a:lnTo>
                    <a:pt x="623" y="1265"/>
                  </a:lnTo>
                  <a:lnTo>
                    <a:pt x="639" y="1322"/>
                  </a:lnTo>
                  <a:lnTo>
                    <a:pt x="654" y="1379"/>
                  </a:lnTo>
                  <a:lnTo>
                    <a:pt x="669" y="1434"/>
                  </a:lnTo>
                  <a:lnTo>
                    <a:pt x="681" y="1491"/>
                  </a:lnTo>
                  <a:lnTo>
                    <a:pt x="692" y="1548"/>
                  </a:lnTo>
                  <a:lnTo>
                    <a:pt x="703" y="1603"/>
                  </a:lnTo>
                  <a:lnTo>
                    <a:pt x="712" y="1660"/>
                  </a:lnTo>
                  <a:lnTo>
                    <a:pt x="720" y="1716"/>
                  </a:lnTo>
                  <a:lnTo>
                    <a:pt x="726" y="1770"/>
                  </a:lnTo>
                  <a:lnTo>
                    <a:pt x="732" y="1826"/>
                  </a:lnTo>
                  <a:lnTo>
                    <a:pt x="737" y="1879"/>
                  </a:lnTo>
                  <a:lnTo>
                    <a:pt x="745" y="1861"/>
                  </a:lnTo>
                  <a:lnTo>
                    <a:pt x="753" y="1840"/>
                  </a:lnTo>
                  <a:lnTo>
                    <a:pt x="758" y="1818"/>
                  </a:lnTo>
                  <a:lnTo>
                    <a:pt x="764" y="1792"/>
                  </a:lnTo>
                  <a:lnTo>
                    <a:pt x="770" y="1763"/>
                  </a:lnTo>
                  <a:lnTo>
                    <a:pt x="773" y="1733"/>
                  </a:lnTo>
                  <a:lnTo>
                    <a:pt x="776" y="1701"/>
                  </a:lnTo>
                  <a:lnTo>
                    <a:pt x="779" y="1667"/>
                  </a:lnTo>
                  <a:lnTo>
                    <a:pt x="781" y="1632"/>
                  </a:lnTo>
                  <a:lnTo>
                    <a:pt x="782" y="1595"/>
                  </a:lnTo>
                  <a:lnTo>
                    <a:pt x="782" y="1558"/>
                  </a:lnTo>
                  <a:lnTo>
                    <a:pt x="782" y="1518"/>
                  </a:lnTo>
                  <a:lnTo>
                    <a:pt x="781" y="1439"/>
                  </a:lnTo>
                  <a:lnTo>
                    <a:pt x="778" y="1357"/>
                  </a:lnTo>
                  <a:lnTo>
                    <a:pt x="772" y="1277"/>
                  </a:lnTo>
                  <a:lnTo>
                    <a:pt x="765" y="1196"/>
                  </a:lnTo>
                  <a:lnTo>
                    <a:pt x="758" y="1118"/>
                  </a:lnTo>
                  <a:lnTo>
                    <a:pt x="749" y="1045"/>
                  </a:lnTo>
                  <a:lnTo>
                    <a:pt x="741" y="977"/>
                  </a:lnTo>
                  <a:lnTo>
                    <a:pt x="732" y="917"/>
                  </a:lnTo>
                  <a:lnTo>
                    <a:pt x="723" y="866"/>
                  </a:lnTo>
                  <a:lnTo>
                    <a:pt x="715" y="824"/>
                  </a:lnTo>
                  <a:lnTo>
                    <a:pt x="724" y="849"/>
                  </a:lnTo>
                  <a:lnTo>
                    <a:pt x="734" y="874"/>
                  </a:lnTo>
                  <a:lnTo>
                    <a:pt x="747" y="900"/>
                  </a:lnTo>
                  <a:lnTo>
                    <a:pt x="759" y="926"/>
                  </a:lnTo>
                  <a:lnTo>
                    <a:pt x="773" y="956"/>
                  </a:lnTo>
                  <a:lnTo>
                    <a:pt x="788" y="988"/>
                  </a:lnTo>
                  <a:lnTo>
                    <a:pt x="802" y="1023"/>
                  </a:lnTo>
                  <a:lnTo>
                    <a:pt x="817" y="1061"/>
                  </a:lnTo>
                  <a:lnTo>
                    <a:pt x="833" y="1104"/>
                  </a:lnTo>
                  <a:lnTo>
                    <a:pt x="849" y="1152"/>
                  </a:lnTo>
                  <a:lnTo>
                    <a:pt x="865" y="1206"/>
                  </a:lnTo>
                  <a:lnTo>
                    <a:pt x="881" y="1265"/>
                  </a:lnTo>
                  <a:lnTo>
                    <a:pt x="895" y="1332"/>
                  </a:lnTo>
                  <a:lnTo>
                    <a:pt x="911" y="1406"/>
                  </a:lnTo>
                  <a:lnTo>
                    <a:pt x="925" y="1488"/>
                  </a:lnTo>
                  <a:lnTo>
                    <a:pt x="939" y="157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5984876" y="2466975"/>
              <a:ext cx="50800" cy="77788"/>
            </a:xfrm>
            <a:custGeom>
              <a:avLst/>
              <a:gdLst>
                <a:gd name="T0" fmla="*/ 0 w 256"/>
                <a:gd name="T1" fmla="*/ 0 h 390"/>
                <a:gd name="T2" fmla="*/ 18 w 256"/>
                <a:gd name="T3" fmla="*/ 27 h 390"/>
                <a:gd name="T4" fmla="*/ 36 w 256"/>
                <a:gd name="T5" fmla="*/ 54 h 390"/>
                <a:gd name="T6" fmla="*/ 55 w 256"/>
                <a:gd name="T7" fmla="*/ 83 h 390"/>
                <a:gd name="T8" fmla="*/ 72 w 256"/>
                <a:gd name="T9" fmla="*/ 110 h 390"/>
                <a:gd name="T10" fmla="*/ 89 w 256"/>
                <a:gd name="T11" fmla="*/ 138 h 390"/>
                <a:gd name="T12" fmla="*/ 105 w 256"/>
                <a:gd name="T13" fmla="*/ 168 h 390"/>
                <a:gd name="T14" fmla="*/ 119 w 256"/>
                <a:gd name="T15" fmla="*/ 196 h 390"/>
                <a:gd name="T16" fmla="*/ 135 w 256"/>
                <a:gd name="T17" fmla="*/ 226 h 390"/>
                <a:gd name="T18" fmla="*/ 152 w 256"/>
                <a:gd name="T19" fmla="*/ 243 h 390"/>
                <a:gd name="T20" fmla="*/ 169 w 256"/>
                <a:gd name="T21" fmla="*/ 261 h 390"/>
                <a:gd name="T22" fmla="*/ 185 w 256"/>
                <a:gd name="T23" fmla="*/ 280 h 390"/>
                <a:gd name="T24" fmla="*/ 200 w 256"/>
                <a:gd name="T25" fmla="*/ 300 h 390"/>
                <a:gd name="T26" fmla="*/ 215 w 256"/>
                <a:gd name="T27" fmla="*/ 321 h 390"/>
                <a:gd name="T28" fmla="*/ 228 w 256"/>
                <a:gd name="T29" fmla="*/ 343 h 390"/>
                <a:gd name="T30" fmla="*/ 243 w 256"/>
                <a:gd name="T31" fmla="*/ 366 h 390"/>
                <a:gd name="T32" fmla="*/ 256 w 256"/>
                <a:gd name="T33" fmla="*/ 390 h 390"/>
                <a:gd name="T34" fmla="*/ 245 w 256"/>
                <a:gd name="T35" fmla="*/ 363 h 390"/>
                <a:gd name="T36" fmla="*/ 233 w 256"/>
                <a:gd name="T37" fmla="*/ 337 h 390"/>
                <a:gd name="T38" fmla="*/ 219 w 256"/>
                <a:gd name="T39" fmla="*/ 312 h 390"/>
                <a:gd name="T40" fmla="*/ 205 w 256"/>
                <a:gd name="T41" fmla="*/ 286 h 390"/>
                <a:gd name="T42" fmla="*/ 192 w 256"/>
                <a:gd name="T43" fmla="*/ 261 h 390"/>
                <a:gd name="T44" fmla="*/ 177 w 256"/>
                <a:gd name="T45" fmla="*/ 235 h 390"/>
                <a:gd name="T46" fmla="*/ 161 w 256"/>
                <a:gd name="T47" fmla="*/ 211 h 390"/>
                <a:gd name="T48" fmla="*/ 145 w 256"/>
                <a:gd name="T49" fmla="*/ 186 h 390"/>
                <a:gd name="T50" fmla="*/ 128 w 256"/>
                <a:gd name="T51" fmla="*/ 162 h 390"/>
                <a:gd name="T52" fmla="*/ 111 w 256"/>
                <a:gd name="T53" fmla="*/ 137 h 390"/>
                <a:gd name="T54" fmla="*/ 94 w 256"/>
                <a:gd name="T55" fmla="*/ 114 h 390"/>
                <a:gd name="T56" fmla="*/ 76 w 256"/>
                <a:gd name="T57" fmla="*/ 91 h 390"/>
                <a:gd name="T58" fmla="*/ 39 w 256"/>
                <a:gd name="T59" fmla="*/ 44 h 390"/>
                <a:gd name="T60" fmla="*/ 0 w 256"/>
                <a:gd name="T61"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90">
                  <a:moveTo>
                    <a:pt x="0" y="0"/>
                  </a:moveTo>
                  <a:lnTo>
                    <a:pt x="18" y="27"/>
                  </a:lnTo>
                  <a:lnTo>
                    <a:pt x="36" y="54"/>
                  </a:lnTo>
                  <a:lnTo>
                    <a:pt x="55" y="83"/>
                  </a:lnTo>
                  <a:lnTo>
                    <a:pt x="72" y="110"/>
                  </a:lnTo>
                  <a:lnTo>
                    <a:pt x="89" y="138"/>
                  </a:lnTo>
                  <a:lnTo>
                    <a:pt x="105" y="168"/>
                  </a:lnTo>
                  <a:lnTo>
                    <a:pt x="119" y="196"/>
                  </a:lnTo>
                  <a:lnTo>
                    <a:pt x="135" y="226"/>
                  </a:lnTo>
                  <a:lnTo>
                    <a:pt x="152" y="243"/>
                  </a:lnTo>
                  <a:lnTo>
                    <a:pt x="169" y="261"/>
                  </a:lnTo>
                  <a:lnTo>
                    <a:pt x="185" y="280"/>
                  </a:lnTo>
                  <a:lnTo>
                    <a:pt x="200" y="300"/>
                  </a:lnTo>
                  <a:lnTo>
                    <a:pt x="215" y="321"/>
                  </a:lnTo>
                  <a:lnTo>
                    <a:pt x="228" y="343"/>
                  </a:lnTo>
                  <a:lnTo>
                    <a:pt x="243" y="366"/>
                  </a:lnTo>
                  <a:lnTo>
                    <a:pt x="256" y="390"/>
                  </a:lnTo>
                  <a:lnTo>
                    <a:pt x="245" y="363"/>
                  </a:lnTo>
                  <a:lnTo>
                    <a:pt x="233" y="337"/>
                  </a:lnTo>
                  <a:lnTo>
                    <a:pt x="219" y="312"/>
                  </a:lnTo>
                  <a:lnTo>
                    <a:pt x="205" y="286"/>
                  </a:lnTo>
                  <a:lnTo>
                    <a:pt x="192" y="261"/>
                  </a:lnTo>
                  <a:lnTo>
                    <a:pt x="177" y="235"/>
                  </a:lnTo>
                  <a:lnTo>
                    <a:pt x="161" y="211"/>
                  </a:lnTo>
                  <a:lnTo>
                    <a:pt x="145" y="186"/>
                  </a:lnTo>
                  <a:lnTo>
                    <a:pt x="128" y="162"/>
                  </a:lnTo>
                  <a:lnTo>
                    <a:pt x="111" y="137"/>
                  </a:lnTo>
                  <a:lnTo>
                    <a:pt x="94" y="114"/>
                  </a:lnTo>
                  <a:lnTo>
                    <a:pt x="76" y="91"/>
                  </a:lnTo>
                  <a:lnTo>
                    <a:pt x="39" y="44"/>
                  </a:lnTo>
                  <a:lnTo>
                    <a:pt x="0" y="0"/>
                  </a:lnTo>
                  <a:close/>
                </a:path>
              </a:pathLst>
            </a:custGeom>
            <a:solidFill>
              <a:srgbClr val="A8A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
            <p:cNvSpPr/>
            <p:nvPr/>
          </p:nvSpPr>
          <p:spPr bwMode="auto">
            <a:xfrm>
              <a:off x="5897563" y="2311400"/>
              <a:ext cx="187325" cy="280988"/>
            </a:xfrm>
            <a:custGeom>
              <a:avLst/>
              <a:gdLst>
                <a:gd name="T0" fmla="*/ 912 w 948"/>
                <a:gd name="T1" fmla="*/ 1356 h 1420"/>
                <a:gd name="T2" fmla="*/ 940 w 948"/>
                <a:gd name="T3" fmla="*/ 1238 h 1420"/>
                <a:gd name="T4" fmla="*/ 948 w 948"/>
                <a:gd name="T5" fmla="*/ 1131 h 1420"/>
                <a:gd name="T6" fmla="*/ 938 w 948"/>
                <a:gd name="T7" fmla="*/ 1032 h 1420"/>
                <a:gd name="T8" fmla="*/ 911 w 948"/>
                <a:gd name="T9" fmla="*/ 941 h 1420"/>
                <a:gd name="T10" fmla="*/ 871 w 948"/>
                <a:gd name="T11" fmla="*/ 860 h 1420"/>
                <a:gd name="T12" fmla="*/ 819 w 948"/>
                <a:gd name="T13" fmla="*/ 786 h 1420"/>
                <a:gd name="T14" fmla="*/ 759 w 948"/>
                <a:gd name="T15" fmla="*/ 718 h 1420"/>
                <a:gd name="T16" fmla="*/ 691 w 948"/>
                <a:gd name="T17" fmla="*/ 658 h 1420"/>
                <a:gd name="T18" fmla="*/ 618 w 948"/>
                <a:gd name="T19" fmla="*/ 604 h 1420"/>
                <a:gd name="T20" fmla="*/ 544 w 948"/>
                <a:gd name="T21" fmla="*/ 556 h 1420"/>
                <a:gd name="T22" fmla="*/ 468 w 948"/>
                <a:gd name="T23" fmla="*/ 513 h 1420"/>
                <a:gd name="T24" fmla="*/ 359 w 948"/>
                <a:gd name="T25" fmla="*/ 456 h 1420"/>
                <a:gd name="T26" fmla="*/ 233 w 948"/>
                <a:gd name="T27" fmla="*/ 395 h 1420"/>
                <a:gd name="T28" fmla="*/ 222 w 948"/>
                <a:gd name="T29" fmla="*/ 379 h 1420"/>
                <a:gd name="T30" fmla="*/ 300 w 948"/>
                <a:gd name="T31" fmla="*/ 401 h 1420"/>
                <a:gd name="T32" fmla="*/ 415 w 948"/>
                <a:gd name="T33" fmla="*/ 438 h 1420"/>
                <a:gd name="T34" fmla="*/ 524 w 948"/>
                <a:gd name="T35" fmla="*/ 472 h 1420"/>
                <a:gd name="T36" fmla="*/ 589 w 948"/>
                <a:gd name="T37" fmla="*/ 490 h 1420"/>
                <a:gd name="T38" fmla="*/ 646 w 948"/>
                <a:gd name="T39" fmla="*/ 502 h 1420"/>
                <a:gd name="T40" fmla="*/ 690 w 948"/>
                <a:gd name="T41" fmla="*/ 508 h 1420"/>
                <a:gd name="T42" fmla="*/ 722 w 948"/>
                <a:gd name="T43" fmla="*/ 505 h 1420"/>
                <a:gd name="T44" fmla="*/ 737 w 948"/>
                <a:gd name="T45" fmla="*/ 490 h 1420"/>
                <a:gd name="T46" fmla="*/ 736 w 948"/>
                <a:gd name="T47" fmla="*/ 463 h 1420"/>
                <a:gd name="T48" fmla="*/ 715 w 948"/>
                <a:gd name="T49" fmla="*/ 421 h 1420"/>
                <a:gd name="T50" fmla="*/ 671 w 948"/>
                <a:gd name="T51" fmla="*/ 362 h 1420"/>
                <a:gd name="T52" fmla="*/ 603 w 948"/>
                <a:gd name="T53" fmla="*/ 285 h 1420"/>
                <a:gd name="T54" fmla="*/ 507 w 948"/>
                <a:gd name="T55" fmla="*/ 187 h 1420"/>
                <a:gd name="T56" fmla="*/ 384 w 948"/>
                <a:gd name="T57" fmla="*/ 68 h 1420"/>
                <a:gd name="T58" fmla="*/ 274 w 948"/>
                <a:gd name="T59" fmla="*/ 34 h 1420"/>
                <a:gd name="T60" fmla="*/ 199 w 948"/>
                <a:gd name="T61" fmla="*/ 104 h 1420"/>
                <a:gd name="T62" fmla="*/ 122 w 948"/>
                <a:gd name="T63" fmla="*/ 178 h 1420"/>
                <a:gd name="T64" fmla="*/ 41 w 948"/>
                <a:gd name="T65" fmla="*/ 255 h 1420"/>
                <a:gd name="T66" fmla="*/ 40 w 948"/>
                <a:gd name="T67" fmla="*/ 317 h 1420"/>
                <a:gd name="T68" fmla="*/ 117 w 948"/>
                <a:gd name="T69" fmla="*/ 365 h 1420"/>
                <a:gd name="T70" fmla="*/ 194 w 948"/>
                <a:gd name="T71" fmla="*/ 416 h 1420"/>
                <a:gd name="T72" fmla="*/ 269 w 948"/>
                <a:gd name="T73" fmla="*/ 472 h 1420"/>
                <a:gd name="T74" fmla="*/ 343 w 948"/>
                <a:gd name="T75" fmla="*/ 531 h 1420"/>
                <a:gd name="T76" fmla="*/ 413 w 948"/>
                <a:gd name="T77" fmla="*/ 593 h 1420"/>
                <a:gd name="T78" fmla="*/ 481 w 948"/>
                <a:gd name="T79" fmla="*/ 659 h 1420"/>
                <a:gd name="T80" fmla="*/ 546 w 948"/>
                <a:gd name="T81" fmla="*/ 728 h 1420"/>
                <a:gd name="T82" fmla="*/ 606 w 948"/>
                <a:gd name="T83" fmla="*/ 799 h 1420"/>
                <a:gd name="T84" fmla="*/ 663 w 948"/>
                <a:gd name="T85" fmla="*/ 874 h 1420"/>
                <a:gd name="T86" fmla="*/ 714 w 948"/>
                <a:gd name="T87" fmla="*/ 953 h 1420"/>
                <a:gd name="T88" fmla="*/ 760 w 948"/>
                <a:gd name="T89" fmla="*/ 1032 h 1420"/>
                <a:gd name="T90" fmla="*/ 801 w 948"/>
                <a:gd name="T91" fmla="*/ 1115 h 1420"/>
                <a:gd name="T92" fmla="*/ 835 w 948"/>
                <a:gd name="T93" fmla="*/ 1200 h 1420"/>
                <a:gd name="T94" fmla="*/ 862 w 948"/>
                <a:gd name="T95" fmla="*/ 1286 h 1420"/>
                <a:gd name="T96" fmla="*/ 883 w 948"/>
                <a:gd name="T97" fmla="*/ 1374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8" h="1420">
                  <a:moveTo>
                    <a:pt x="891" y="1420"/>
                  </a:moveTo>
                  <a:lnTo>
                    <a:pt x="912" y="1356"/>
                  </a:lnTo>
                  <a:lnTo>
                    <a:pt x="929" y="1296"/>
                  </a:lnTo>
                  <a:lnTo>
                    <a:pt x="940" y="1238"/>
                  </a:lnTo>
                  <a:lnTo>
                    <a:pt x="947" y="1184"/>
                  </a:lnTo>
                  <a:lnTo>
                    <a:pt x="948" y="1131"/>
                  </a:lnTo>
                  <a:lnTo>
                    <a:pt x="945" y="1081"/>
                  </a:lnTo>
                  <a:lnTo>
                    <a:pt x="938" y="1032"/>
                  </a:lnTo>
                  <a:lnTo>
                    <a:pt x="927" y="985"/>
                  </a:lnTo>
                  <a:lnTo>
                    <a:pt x="911" y="941"/>
                  </a:lnTo>
                  <a:lnTo>
                    <a:pt x="893" y="899"/>
                  </a:lnTo>
                  <a:lnTo>
                    <a:pt x="871" y="860"/>
                  </a:lnTo>
                  <a:lnTo>
                    <a:pt x="846" y="822"/>
                  </a:lnTo>
                  <a:lnTo>
                    <a:pt x="819" y="786"/>
                  </a:lnTo>
                  <a:lnTo>
                    <a:pt x="790" y="751"/>
                  </a:lnTo>
                  <a:lnTo>
                    <a:pt x="759" y="718"/>
                  </a:lnTo>
                  <a:lnTo>
                    <a:pt x="726" y="687"/>
                  </a:lnTo>
                  <a:lnTo>
                    <a:pt x="691" y="658"/>
                  </a:lnTo>
                  <a:lnTo>
                    <a:pt x="655" y="630"/>
                  </a:lnTo>
                  <a:lnTo>
                    <a:pt x="618" y="604"/>
                  </a:lnTo>
                  <a:lnTo>
                    <a:pt x="581" y="579"/>
                  </a:lnTo>
                  <a:lnTo>
                    <a:pt x="544" y="556"/>
                  </a:lnTo>
                  <a:lnTo>
                    <a:pt x="505" y="533"/>
                  </a:lnTo>
                  <a:lnTo>
                    <a:pt x="468" y="513"/>
                  </a:lnTo>
                  <a:lnTo>
                    <a:pt x="430" y="492"/>
                  </a:lnTo>
                  <a:lnTo>
                    <a:pt x="359" y="456"/>
                  </a:lnTo>
                  <a:lnTo>
                    <a:pt x="292" y="424"/>
                  </a:lnTo>
                  <a:lnTo>
                    <a:pt x="233" y="395"/>
                  </a:lnTo>
                  <a:lnTo>
                    <a:pt x="184" y="368"/>
                  </a:lnTo>
                  <a:lnTo>
                    <a:pt x="222" y="379"/>
                  </a:lnTo>
                  <a:lnTo>
                    <a:pt x="260" y="390"/>
                  </a:lnTo>
                  <a:lnTo>
                    <a:pt x="300" y="401"/>
                  </a:lnTo>
                  <a:lnTo>
                    <a:pt x="338" y="413"/>
                  </a:lnTo>
                  <a:lnTo>
                    <a:pt x="415" y="438"/>
                  </a:lnTo>
                  <a:lnTo>
                    <a:pt x="489" y="460"/>
                  </a:lnTo>
                  <a:lnTo>
                    <a:pt x="524" y="472"/>
                  </a:lnTo>
                  <a:lnTo>
                    <a:pt x="558" y="481"/>
                  </a:lnTo>
                  <a:lnTo>
                    <a:pt x="589" y="490"/>
                  </a:lnTo>
                  <a:lnTo>
                    <a:pt x="618" y="497"/>
                  </a:lnTo>
                  <a:lnTo>
                    <a:pt x="646" y="502"/>
                  </a:lnTo>
                  <a:lnTo>
                    <a:pt x="669" y="507"/>
                  </a:lnTo>
                  <a:lnTo>
                    <a:pt x="690" y="508"/>
                  </a:lnTo>
                  <a:lnTo>
                    <a:pt x="708" y="508"/>
                  </a:lnTo>
                  <a:lnTo>
                    <a:pt x="722" y="505"/>
                  </a:lnTo>
                  <a:lnTo>
                    <a:pt x="732" y="499"/>
                  </a:lnTo>
                  <a:lnTo>
                    <a:pt x="737" y="490"/>
                  </a:lnTo>
                  <a:lnTo>
                    <a:pt x="739" y="477"/>
                  </a:lnTo>
                  <a:lnTo>
                    <a:pt x="736" y="463"/>
                  </a:lnTo>
                  <a:lnTo>
                    <a:pt x="727" y="443"/>
                  </a:lnTo>
                  <a:lnTo>
                    <a:pt x="715" y="421"/>
                  </a:lnTo>
                  <a:lnTo>
                    <a:pt x="696" y="393"/>
                  </a:lnTo>
                  <a:lnTo>
                    <a:pt x="671" y="362"/>
                  </a:lnTo>
                  <a:lnTo>
                    <a:pt x="640" y="325"/>
                  </a:lnTo>
                  <a:lnTo>
                    <a:pt x="603" y="285"/>
                  </a:lnTo>
                  <a:lnTo>
                    <a:pt x="558" y="238"/>
                  </a:lnTo>
                  <a:lnTo>
                    <a:pt x="507" y="187"/>
                  </a:lnTo>
                  <a:lnTo>
                    <a:pt x="449" y="130"/>
                  </a:lnTo>
                  <a:lnTo>
                    <a:pt x="384" y="68"/>
                  </a:lnTo>
                  <a:lnTo>
                    <a:pt x="310" y="0"/>
                  </a:lnTo>
                  <a:lnTo>
                    <a:pt x="274" y="34"/>
                  </a:lnTo>
                  <a:lnTo>
                    <a:pt x="237" y="68"/>
                  </a:lnTo>
                  <a:lnTo>
                    <a:pt x="199" y="104"/>
                  </a:lnTo>
                  <a:lnTo>
                    <a:pt x="160" y="141"/>
                  </a:lnTo>
                  <a:lnTo>
                    <a:pt x="122" y="178"/>
                  </a:lnTo>
                  <a:lnTo>
                    <a:pt x="82" y="217"/>
                  </a:lnTo>
                  <a:lnTo>
                    <a:pt x="41" y="255"/>
                  </a:lnTo>
                  <a:lnTo>
                    <a:pt x="0" y="295"/>
                  </a:lnTo>
                  <a:lnTo>
                    <a:pt x="40" y="317"/>
                  </a:lnTo>
                  <a:lnTo>
                    <a:pt x="79" y="340"/>
                  </a:lnTo>
                  <a:lnTo>
                    <a:pt x="117" y="365"/>
                  </a:lnTo>
                  <a:lnTo>
                    <a:pt x="156" y="390"/>
                  </a:lnTo>
                  <a:lnTo>
                    <a:pt x="194" y="416"/>
                  </a:lnTo>
                  <a:lnTo>
                    <a:pt x="232" y="443"/>
                  </a:lnTo>
                  <a:lnTo>
                    <a:pt x="269" y="472"/>
                  </a:lnTo>
                  <a:lnTo>
                    <a:pt x="307" y="500"/>
                  </a:lnTo>
                  <a:lnTo>
                    <a:pt x="343" y="531"/>
                  </a:lnTo>
                  <a:lnTo>
                    <a:pt x="378" y="561"/>
                  </a:lnTo>
                  <a:lnTo>
                    <a:pt x="413" y="593"/>
                  </a:lnTo>
                  <a:lnTo>
                    <a:pt x="447" y="625"/>
                  </a:lnTo>
                  <a:lnTo>
                    <a:pt x="481" y="659"/>
                  </a:lnTo>
                  <a:lnTo>
                    <a:pt x="514" y="693"/>
                  </a:lnTo>
                  <a:lnTo>
                    <a:pt x="546" y="728"/>
                  </a:lnTo>
                  <a:lnTo>
                    <a:pt x="576" y="763"/>
                  </a:lnTo>
                  <a:lnTo>
                    <a:pt x="606" y="799"/>
                  </a:lnTo>
                  <a:lnTo>
                    <a:pt x="635" y="837"/>
                  </a:lnTo>
                  <a:lnTo>
                    <a:pt x="663" y="874"/>
                  </a:lnTo>
                  <a:lnTo>
                    <a:pt x="689" y="913"/>
                  </a:lnTo>
                  <a:lnTo>
                    <a:pt x="714" y="953"/>
                  </a:lnTo>
                  <a:lnTo>
                    <a:pt x="737" y="992"/>
                  </a:lnTo>
                  <a:lnTo>
                    <a:pt x="760" y="1032"/>
                  </a:lnTo>
                  <a:lnTo>
                    <a:pt x="782" y="1073"/>
                  </a:lnTo>
                  <a:lnTo>
                    <a:pt x="801" y="1115"/>
                  </a:lnTo>
                  <a:lnTo>
                    <a:pt x="819" y="1157"/>
                  </a:lnTo>
                  <a:lnTo>
                    <a:pt x="835" y="1200"/>
                  </a:lnTo>
                  <a:lnTo>
                    <a:pt x="850" y="1243"/>
                  </a:lnTo>
                  <a:lnTo>
                    <a:pt x="862" y="1286"/>
                  </a:lnTo>
                  <a:lnTo>
                    <a:pt x="874" y="1330"/>
                  </a:lnTo>
                  <a:lnTo>
                    <a:pt x="883" y="1374"/>
                  </a:lnTo>
                  <a:lnTo>
                    <a:pt x="891" y="142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5784851" y="2470150"/>
              <a:ext cx="139700" cy="225425"/>
            </a:xfrm>
            <a:custGeom>
              <a:avLst/>
              <a:gdLst>
                <a:gd name="T0" fmla="*/ 39 w 700"/>
                <a:gd name="T1" fmla="*/ 14 h 1142"/>
                <a:gd name="T2" fmla="*/ 13 w 700"/>
                <a:gd name="T3" fmla="*/ 40 h 1142"/>
                <a:gd name="T4" fmla="*/ 30 w 700"/>
                <a:gd name="T5" fmla="*/ 90 h 1142"/>
                <a:gd name="T6" fmla="*/ 89 w 700"/>
                <a:gd name="T7" fmla="*/ 164 h 1142"/>
                <a:gd name="T8" fmla="*/ 145 w 700"/>
                <a:gd name="T9" fmla="*/ 240 h 1142"/>
                <a:gd name="T10" fmla="*/ 196 w 700"/>
                <a:gd name="T11" fmla="*/ 318 h 1142"/>
                <a:gd name="T12" fmla="*/ 245 w 700"/>
                <a:gd name="T13" fmla="*/ 397 h 1142"/>
                <a:gd name="T14" fmla="*/ 290 w 700"/>
                <a:gd name="T15" fmla="*/ 476 h 1142"/>
                <a:gd name="T16" fmla="*/ 332 w 700"/>
                <a:gd name="T17" fmla="*/ 558 h 1142"/>
                <a:gd name="T18" fmla="*/ 370 w 700"/>
                <a:gd name="T19" fmla="*/ 640 h 1142"/>
                <a:gd name="T20" fmla="*/ 410 w 700"/>
                <a:gd name="T21" fmla="*/ 699 h 1142"/>
                <a:gd name="T22" fmla="*/ 453 w 700"/>
                <a:gd name="T23" fmla="*/ 739 h 1142"/>
                <a:gd name="T24" fmla="*/ 495 w 700"/>
                <a:gd name="T25" fmla="*/ 788 h 1142"/>
                <a:gd name="T26" fmla="*/ 536 w 700"/>
                <a:gd name="T27" fmla="*/ 844 h 1142"/>
                <a:gd name="T28" fmla="*/ 576 w 700"/>
                <a:gd name="T29" fmla="*/ 904 h 1142"/>
                <a:gd name="T30" fmla="*/ 614 w 700"/>
                <a:gd name="T31" fmla="*/ 967 h 1142"/>
                <a:gd name="T32" fmla="*/ 651 w 700"/>
                <a:gd name="T33" fmla="*/ 1035 h 1142"/>
                <a:gd name="T34" fmla="*/ 685 w 700"/>
                <a:gd name="T35" fmla="*/ 1106 h 1142"/>
                <a:gd name="T36" fmla="*/ 690 w 700"/>
                <a:gd name="T37" fmla="*/ 1100 h 1142"/>
                <a:gd name="T38" fmla="*/ 670 w 700"/>
                <a:gd name="T39" fmla="*/ 1017 h 1142"/>
                <a:gd name="T40" fmla="*/ 646 w 700"/>
                <a:gd name="T41" fmla="*/ 935 h 1142"/>
                <a:gd name="T42" fmla="*/ 619 w 700"/>
                <a:gd name="T43" fmla="*/ 853 h 1142"/>
                <a:gd name="T44" fmla="*/ 589 w 700"/>
                <a:gd name="T45" fmla="*/ 772 h 1142"/>
                <a:gd name="T46" fmla="*/ 558 w 700"/>
                <a:gd name="T47" fmla="*/ 692 h 1142"/>
                <a:gd name="T48" fmla="*/ 522 w 700"/>
                <a:gd name="T49" fmla="*/ 615 h 1142"/>
                <a:gd name="T50" fmla="*/ 485 w 700"/>
                <a:gd name="T51" fmla="*/ 538 h 1142"/>
                <a:gd name="T52" fmla="*/ 445 w 700"/>
                <a:gd name="T53" fmla="*/ 464 h 1142"/>
                <a:gd name="T54" fmla="*/ 402 w 700"/>
                <a:gd name="T55" fmla="*/ 391 h 1142"/>
                <a:gd name="T56" fmla="*/ 356 w 700"/>
                <a:gd name="T57" fmla="*/ 322 h 1142"/>
                <a:gd name="T58" fmla="*/ 307 w 700"/>
                <a:gd name="T59" fmla="*/ 255 h 1142"/>
                <a:gd name="T60" fmla="*/ 256 w 700"/>
                <a:gd name="T61" fmla="*/ 193 h 1142"/>
                <a:gd name="T62" fmla="*/ 202 w 700"/>
                <a:gd name="T63" fmla="*/ 133 h 1142"/>
                <a:gd name="T64" fmla="*/ 145 w 700"/>
                <a:gd name="T65" fmla="*/ 77 h 1142"/>
                <a:gd name="T66" fmla="*/ 85 w 700"/>
                <a:gd name="T67" fmla="*/ 25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0" h="1142">
                  <a:moveTo>
                    <a:pt x="53" y="0"/>
                  </a:moveTo>
                  <a:lnTo>
                    <a:pt x="39" y="14"/>
                  </a:lnTo>
                  <a:lnTo>
                    <a:pt x="27" y="26"/>
                  </a:lnTo>
                  <a:lnTo>
                    <a:pt x="13" y="40"/>
                  </a:lnTo>
                  <a:lnTo>
                    <a:pt x="0" y="52"/>
                  </a:lnTo>
                  <a:lnTo>
                    <a:pt x="30" y="90"/>
                  </a:lnTo>
                  <a:lnTo>
                    <a:pt x="61" y="127"/>
                  </a:lnTo>
                  <a:lnTo>
                    <a:pt x="89" y="164"/>
                  </a:lnTo>
                  <a:lnTo>
                    <a:pt x="118" y="202"/>
                  </a:lnTo>
                  <a:lnTo>
                    <a:pt x="145" y="240"/>
                  </a:lnTo>
                  <a:lnTo>
                    <a:pt x="171" y="279"/>
                  </a:lnTo>
                  <a:lnTo>
                    <a:pt x="196" y="318"/>
                  </a:lnTo>
                  <a:lnTo>
                    <a:pt x="221" y="357"/>
                  </a:lnTo>
                  <a:lnTo>
                    <a:pt x="245" y="397"/>
                  </a:lnTo>
                  <a:lnTo>
                    <a:pt x="267" y="437"/>
                  </a:lnTo>
                  <a:lnTo>
                    <a:pt x="290" y="476"/>
                  </a:lnTo>
                  <a:lnTo>
                    <a:pt x="311" y="517"/>
                  </a:lnTo>
                  <a:lnTo>
                    <a:pt x="332" y="558"/>
                  </a:lnTo>
                  <a:lnTo>
                    <a:pt x="351" y="599"/>
                  </a:lnTo>
                  <a:lnTo>
                    <a:pt x="370" y="640"/>
                  </a:lnTo>
                  <a:lnTo>
                    <a:pt x="389" y="682"/>
                  </a:lnTo>
                  <a:lnTo>
                    <a:pt x="410" y="699"/>
                  </a:lnTo>
                  <a:lnTo>
                    <a:pt x="432" y="718"/>
                  </a:lnTo>
                  <a:lnTo>
                    <a:pt x="453" y="739"/>
                  </a:lnTo>
                  <a:lnTo>
                    <a:pt x="474" y="763"/>
                  </a:lnTo>
                  <a:lnTo>
                    <a:pt x="495" y="788"/>
                  </a:lnTo>
                  <a:lnTo>
                    <a:pt x="516" y="815"/>
                  </a:lnTo>
                  <a:lnTo>
                    <a:pt x="536" y="844"/>
                  </a:lnTo>
                  <a:lnTo>
                    <a:pt x="556" y="872"/>
                  </a:lnTo>
                  <a:lnTo>
                    <a:pt x="576" y="904"/>
                  </a:lnTo>
                  <a:lnTo>
                    <a:pt x="595" y="936"/>
                  </a:lnTo>
                  <a:lnTo>
                    <a:pt x="614" y="967"/>
                  </a:lnTo>
                  <a:lnTo>
                    <a:pt x="632" y="1001"/>
                  </a:lnTo>
                  <a:lnTo>
                    <a:pt x="651" y="1035"/>
                  </a:lnTo>
                  <a:lnTo>
                    <a:pt x="668" y="1071"/>
                  </a:lnTo>
                  <a:lnTo>
                    <a:pt x="685" y="1106"/>
                  </a:lnTo>
                  <a:lnTo>
                    <a:pt x="700" y="1142"/>
                  </a:lnTo>
                  <a:lnTo>
                    <a:pt x="690" y="1100"/>
                  </a:lnTo>
                  <a:lnTo>
                    <a:pt x="680" y="1059"/>
                  </a:lnTo>
                  <a:lnTo>
                    <a:pt x="670" y="1017"/>
                  </a:lnTo>
                  <a:lnTo>
                    <a:pt x="657" y="976"/>
                  </a:lnTo>
                  <a:lnTo>
                    <a:pt x="646" y="935"/>
                  </a:lnTo>
                  <a:lnTo>
                    <a:pt x="632" y="894"/>
                  </a:lnTo>
                  <a:lnTo>
                    <a:pt x="619" y="853"/>
                  </a:lnTo>
                  <a:lnTo>
                    <a:pt x="604" y="812"/>
                  </a:lnTo>
                  <a:lnTo>
                    <a:pt x="589" y="772"/>
                  </a:lnTo>
                  <a:lnTo>
                    <a:pt x="573" y="732"/>
                  </a:lnTo>
                  <a:lnTo>
                    <a:pt x="558" y="692"/>
                  </a:lnTo>
                  <a:lnTo>
                    <a:pt x="541" y="653"/>
                  </a:lnTo>
                  <a:lnTo>
                    <a:pt x="522" y="615"/>
                  </a:lnTo>
                  <a:lnTo>
                    <a:pt x="504" y="576"/>
                  </a:lnTo>
                  <a:lnTo>
                    <a:pt x="485" y="538"/>
                  </a:lnTo>
                  <a:lnTo>
                    <a:pt x="466" y="500"/>
                  </a:lnTo>
                  <a:lnTo>
                    <a:pt x="445" y="464"/>
                  </a:lnTo>
                  <a:lnTo>
                    <a:pt x="424" y="428"/>
                  </a:lnTo>
                  <a:lnTo>
                    <a:pt x="402" y="391"/>
                  </a:lnTo>
                  <a:lnTo>
                    <a:pt x="380" y="356"/>
                  </a:lnTo>
                  <a:lnTo>
                    <a:pt x="356" y="322"/>
                  </a:lnTo>
                  <a:lnTo>
                    <a:pt x="332" y="288"/>
                  </a:lnTo>
                  <a:lnTo>
                    <a:pt x="307" y="255"/>
                  </a:lnTo>
                  <a:lnTo>
                    <a:pt x="282" y="223"/>
                  </a:lnTo>
                  <a:lnTo>
                    <a:pt x="256" y="193"/>
                  </a:lnTo>
                  <a:lnTo>
                    <a:pt x="229" y="162"/>
                  </a:lnTo>
                  <a:lnTo>
                    <a:pt x="202" y="133"/>
                  </a:lnTo>
                  <a:lnTo>
                    <a:pt x="173" y="104"/>
                  </a:lnTo>
                  <a:lnTo>
                    <a:pt x="145" y="77"/>
                  </a:lnTo>
                  <a:lnTo>
                    <a:pt x="114" y="50"/>
                  </a:lnTo>
                  <a:lnTo>
                    <a:pt x="85" y="25"/>
                  </a:lnTo>
                  <a:lnTo>
                    <a:pt x="53"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
            <p:cNvSpPr/>
            <p:nvPr/>
          </p:nvSpPr>
          <p:spPr bwMode="auto">
            <a:xfrm>
              <a:off x="4757738" y="3119438"/>
              <a:ext cx="257175" cy="533400"/>
            </a:xfrm>
            <a:custGeom>
              <a:avLst/>
              <a:gdLst>
                <a:gd name="T0" fmla="*/ 73 w 1293"/>
                <a:gd name="T1" fmla="*/ 2665 h 2691"/>
                <a:gd name="T2" fmla="*/ 217 w 1293"/>
                <a:gd name="T3" fmla="*/ 2612 h 2691"/>
                <a:gd name="T4" fmla="*/ 360 w 1293"/>
                <a:gd name="T5" fmla="*/ 2556 h 2691"/>
                <a:gd name="T6" fmla="*/ 501 w 1293"/>
                <a:gd name="T7" fmla="*/ 2501 h 2691"/>
                <a:gd name="T8" fmla="*/ 600 w 1293"/>
                <a:gd name="T9" fmla="*/ 2415 h 2691"/>
                <a:gd name="T10" fmla="*/ 657 w 1293"/>
                <a:gd name="T11" fmla="*/ 2301 h 2691"/>
                <a:gd name="T12" fmla="*/ 711 w 1293"/>
                <a:gd name="T13" fmla="*/ 2187 h 2691"/>
                <a:gd name="T14" fmla="*/ 763 w 1293"/>
                <a:gd name="T15" fmla="*/ 2070 h 2691"/>
                <a:gd name="T16" fmla="*/ 816 w 1293"/>
                <a:gd name="T17" fmla="*/ 1945 h 2691"/>
                <a:gd name="T18" fmla="*/ 869 w 1293"/>
                <a:gd name="T19" fmla="*/ 1811 h 2691"/>
                <a:gd name="T20" fmla="*/ 918 w 1293"/>
                <a:gd name="T21" fmla="*/ 1678 h 2691"/>
                <a:gd name="T22" fmla="*/ 964 w 1293"/>
                <a:gd name="T23" fmla="*/ 1541 h 2691"/>
                <a:gd name="T24" fmla="*/ 1009 w 1293"/>
                <a:gd name="T25" fmla="*/ 1405 h 2691"/>
                <a:gd name="T26" fmla="*/ 1051 w 1293"/>
                <a:gd name="T27" fmla="*/ 1268 h 2691"/>
                <a:gd name="T28" fmla="*/ 1092 w 1293"/>
                <a:gd name="T29" fmla="*/ 1131 h 2691"/>
                <a:gd name="T30" fmla="*/ 1133 w 1293"/>
                <a:gd name="T31" fmla="*/ 994 h 2691"/>
                <a:gd name="T32" fmla="*/ 1168 w 1293"/>
                <a:gd name="T33" fmla="*/ 868 h 2691"/>
                <a:gd name="T34" fmla="*/ 1199 w 1293"/>
                <a:gd name="T35" fmla="*/ 754 h 2691"/>
                <a:gd name="T36" fmla="*/ 1227 w 1293"/>
                <a:gd name="T37" fmla="*/ 640 h 2691"/>
                <a:gd name="T38" fmla="*/ 1252 w 1293"/>
                <a:gd name="T39" fmla="*/ 525 h 2691"/>
                <a:gd name="T40" fmla="*/ 1271 w 1293"/>
                <a:gd name="T41" fmla="*/ 409 h 2691"/>
                <a:gd name="T42" fmla="*/ 1286 w 1293"/>
                <a:gd name="T43" fmla="*/ 293 h 2691"/>
                <a:gd name="T44" fmla="*/ 1293 w 1293"/>
                <a:gd name="T45" fmla="*/ 176 h 2691"/>
                <a:gd name="T46" fmla="*/ 1293 w 1293"/>
                <a:gd name="T47" fmla="*/ 89 h 2691"/>
                <a:gd name="T48" fmla="*/ 1290 w 1293"/>
                <a:gd name="T49" fmla="*/ 30 h 2691"/>
                <a:gd name="T50" fmla="*/ 1257 w 1293"/>
                <a:gd name="T51" fmla="*/ 20 h 2691"/>
                <a:gd name="T52" fmla="*/ 1193 w 1293"/>
                <a:gd name="T53" fmla="*/ 58 h 2691"/>
                <a:gd name="T54" fmla="*/ 1147 w 1293"/>
                <a:gd name="T55" fmla="*/ 166 h 2691"/>
                <a:gd name="T56" fmla="*/ 1112 w 1293"/>
                <a:gd name="T57" fmla="*/ 342 h 2691"/>
                <a:gd name="T58" fmla="*/ 1070 w 1293"/>
                <a:gd name="T59" fmla="*/ 516 h 2691"/>
                <a:gd name="T60" fmla="*/ 1022 w 1293"/>
                <a:gd name="T61" fmla="*/ 690 h 2691"/>
                <a:gd name="T62" fmla="*/ 970 w 1293"/>
                <a:gd name="T63" fmla="*/ 862 h 2691"/>
                <a:gd name="T64" fmla="*/ 912 w 1293"/>
                <a:gd name="T65" fmla="*/ 1032 h 2691"/>
                <a:gd name="T66" fmla="*/ 847 w 1293"/>
                <a:gd name="T67" fmla="*/ 1201 h 2691"/>
                <a:gd name="T68" fmla="*/ 779 w 1293"/>
                <a:gd name="T69" fmla="*/ 1369 h 2691"/>
                <a:gd name="T70" fmla="*/ 704 w 1293"/>
                <a:gd name="T71" fmla="*/ 1534 h 2691"/>
                <a:gd name="T72" fmla="*/ 626 w 1293"/>
                <a:gd name="T73" fmla="*/ 1697 h 2691"/>
                <a:gd name="T74" fmla="*/ 542 w 1293"/>
                <a:gd name="T75" fmla="*/ 1857 h 2691"/>
                <a:gd name="T76" fmla="*/ 454 w 1293"/>
                <a:gd name="T77" fmla="*/ 2014 h 2691"/>
                <a:gd name="T78" fmla="*/ 361 w 1293"/>
                <a:gd name="T79" fmla="*/ 2170 h 2691"/>
                <a:gd name="T80" fmla="*/ 263 w 1293"/>
                <a:gd name="T81" fmla="*/ 2323 h 2691"/>
                <a:gd name="T82" fmla="*/ 161 w 1293"/>
                <a:gd name="T83" fmla="*/ 2473 h 2691"/>
                <a:gd name="T84" fmla="*/ 56 w 1293"/>
                <a:gd name="T85" fmla="*/ 2619 h 2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2691">
                  <a:moveTo>
                    <a:pt x="0" y="2691"/>
                  </a:moveTo>
                  <a:lnTo>
                    <a:pt x="73" y="2665"/>
                  </a:lnTo>
                  <a:lnTo>
                    <a:pt x="145" y="2638"/>
                  </a:lnTo>
                  <a:lnTo>
                    <a:pt x="217" y="2612"/>
                  </a:lnTo>
                  <a:lnTo>
                    <a:pt x="288" y="2585"/>
                  </a:lnTo>
                  <a:lnTo>
                    <a:pt x="360" y="2556"/>
                  </a:lnTo>
                  <a:lnTo>
                    <a:pt x="430" y="2529"/>
                  </a:lnTo>
                  <a:lnTo>
                    <a:pt x="501" y="2501"/>
                  </a:lnTo>
                  <a:lnTo>
                    <a:pt x="571" y="2471"/>
                  </a:lnTo>
                  <a:lnTo>
                    <a:pt x="600" y="2415"/>
                  </a:lnTo>
                  <a:lnTo>
                    <a:pt x="628" y="2358"/>
                  </a:lnTo>
                  <a:lnTo>
                    <a:pt x="657" y="2301"/>
                  </a:lnTo>
                  <a:lnTo>
                    <a:pt x="684" y="2245"/>
                  </a:lnTo>
                  <a:lnTo>
                    <a:pt x="711" y="2187"/>
                  </a:lnTo>
                  <a:lnTo>
                    <a:pt x="737" y="2129"/>
                  </a:lnTo>
                  <a:lnTo>
                    <a:pt x="763" y="2070"/>
                  </a:lnTo>
                  <a:lnTo>
                    <a:pt x="788" y="2012"/>
                  </a:lnTo>
                  <a:lnTo>
                    <a:pt x="816" y="1945"/>
                  </a:lnTo>
                  <a:lnTo>
                    <a:pt x="843" y="1878"/>
                  </a:lnTo>
                  <a:lnTo>
                    <a:pt x="869" y="1811"/>
                  </a:lnTo>
                  <a:lnTo>
                    <a:pt x="894" y="1744"/>
                  </a:lnTo>
                  <a:lnTo>
                    <a:pt x="918" y="1678"/>
                  </a:lnTo>
                  <a:lnTo>
                    <a:pt x="941" y="1610"/>
                  </a:lnTo>
                  <a:lnTo>
                    <a:pt x="964" y="1541"/>
                  </a:lnTo>
                  <a:lnTo>
                    <a:pt x="987" y="1473"/>
                  </a:lnTo>
                  <a:lnTo>
                    <a:pt x="1009" y="1405"/>
                  </a:lnTo>
                  <a:lnTo>
                    <a:pt x="1031" y="1337"/>
                  </a:lnTo>
                  <a:lnTo>
                    <a:pt x="1051" y="1268"/>
                  </a:lnTo>
                  <a:lnTo>
                    <a:pt x="1072" y="1200"/>
                  </a:lnTo>
                  <a:lnTo>
                    <a:pt x="1092" y="1131"/>
                  </a:lnTo>
                  <a:lnTo>
                    <a:pt x="1113" y="1062"/>
                  </a:lnTo>
                  <a:lnTo>
                    <a:pt x="1133" y="994"/>
                  </a:lnTo>
                  <a:lnTo>
                    <a:pt x="1152" y="925"/>
                  </a:lnTo>
                  <a:lnTo>
                    <a:pt x="1168" y="868"/>
                  </a:lnTo>
                  <a:lnTo>
                    <a:pt x="1184" y="811"/>
                  </a:lnTo>
                  <a:lnTo>
                    <a:pt x="1199" y="754"/>
                  </a:lnTo>
                  <a:lnTo>
                    <a:pt x="1214" y="698"/>
                  </a:lnTo>
                  <a:lnTo>
                    <a:pt x="1227" y="640"/>
                  </a:lnTo>
                  <a:lnTo>
                    <a:pt x="1240" y="582"/>
                  </a:lnTo>
                  <a:lnTo>
                    <a:pt x="1252" y="525"/>
                  </a:lnTo>
                  <a:lnTo>
                    <a:pt x="1262" y="468"/>
                  </a:lnTo>
                  <a:lnTo>
                    <a:pt x="1271" y="409"/>
                  </a:lnTo>
                  <a:lnTo>
                    <a:pt x="1279" y="351"/>
                  </a:lnTo>
                  <a:lnTo>
                    <a:pt x="1286" y="293"/>
                  </a:lnTo>
                  <a:lnTo>
                    <a:pt x="1291" y="235"/>
                  </a:lnTo>
                  <a:lnTo>
                    <a:pt x="1293" y="176"/>
                  </a:lnTo>
                  <a:lnTo>
                    <a:pt x="1293" y="117"/>
                  </a:lnTo>
                  <a:lnTo>
                    <a:pt x="1293" y="89"/>
                  </a:lnTo>
                  <a:lnTo>
                    <a:pt x="1292" y="59"/>
                  </a:lnTo>
                  <a:lnTo>
                    <a:pt x="1290" y="30"/>
                  </a:lnTo>
                  <a:lnTo>
                    <a:pt x="1287" y="0"/>
                  </a:lnTo>
                  <a:lnTo>
                    <a:pt x="1257" y="20"/>
                  </a:lnTo>
                  <a:lnTo>
                    <a:pt x="1225" y="39"/>
                  </a:lnTo>
                  <a:lnTo>
                    <a:pt x="1193" y="58"/>
                  </a:lnTo>
                  <a:lnTo>
                    <a:pt x="1163" y="77"/>
                  </a:lnTo>
                  <a:lnTo>
                    <a:pt x="1147" y="166"/>
                  </a:lnTo>
                  <a:lnTo>
                    <a:pt x="1130" y="254"/>
                  </a:lnTo>
                  <a:lnTo>
                    <a:pt x="1112" y="342"/>
                  </a:lnTo>
                  <a:lnTo>
                    <a:pt x="1091" y="429"/>
                  </a:lnTo>
                  <a:lnTo>
                    <a:pt x="1070" y="516"/>
                  </a:lnTo>
                  <a:lnTo>
                    <a:pt x="1047" y="604"/>
                  </a:lnTo>
                  <a:lnTo>
                    <a:pt x="1022" y="690"/>
                  </a:lnTo>
                  <a:lnTo>
                    <a:pt x="997" y="776"/>
                  </a:lnTo>
                  <a:lnTo>
                    <a:pt x="970" y="862"/>
                  </a:lnTo>
                  <a:lnTo>
                    <a:pt x="941" y="947"/>
                  </a:lnTo>
                  <a:lnTo>
                    <a:pt x="912" y="1032"/>
                  </a:lnTo>
                  <a:lnTo>
                    <a:pt x="880" y="1117"/>
                  </a:lnTo>
                  <a:lnTo>
                    <a:pt x="847" y="1201"/>
                  </a:lnTo>
                  <a:lnTo>
                    <a:pt x="814" y="1285"/>
                  </a:lnTo>
                  <a:lnTo>
                    <a:pt x="779" y="1369"/>
                  </a:lnTo>
                  <a:lnTo>
                    <a:pt x="743" y="1452"/>
                  </a:lnTo>
                  <a:lnTo>
                    <a:pt x="704" y="1534"/>
                  </a:lnTo>
                  <a:lnTo>
                    <a:pt x="666" y="1615"/>
                  </a:lnTo>
                  <a:lnTo>
                    <a:pt x="626" y="1697"/>
                  </a:lnTo>
                  <a:lnTo>
                    <a:pt x="584" y="1777"/>
                  </a:lnTo>
                  <a:lnTo>
                    <a:pt x="542" y="1857"/>
                  </a:lnTo>
                  <a:lnTo>
                    <a:pt x="498" y="1936"/>
                  </a:lnTo>
                  <a:lnTo>
                    <a:pt x="454" y="2014"/>
                  </a:lnTo>
                  <a:lnTo>
                    <a:pt x="407" y="2093"/>
                  </a:lnTo>
                  <a:lnTo>
                    <a:pt x="361" y="2170"/>
                  </a:lnTo>
                  <a:lnTo>
                    <a:pt x="312" y="2247"/>
                  </a:lnTo>
                  <a:lnTo>
                    <a:pt x="263" y="2323"/>
                  </a:lnTo>
                  <a:lnTo>
                    <a:pt x="212" y="2398"/>
                  </a:lnTo>
                  <a:lnTo>
                    <a:pt x="161" y="2473"/>
                  </a:lnTo>
                  <a:lnTo>
                    <a:pt x="109" y="2546"/>
                  </a:lnTo>
                  <a:lnTo>
                    <a:pt x="56" y="2619"/>
                  </a:lnTo>
                  <a:lnTo>
                    <a:pt x="0" y="269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4168776" y="3149600"/>
              <a:ext cx="793750" cy="647700"/>
            </a:xfrm>
            <a:custGeom>
              <a:avLst/>
              <a:gdLst>
                <a:gd name="T0" fmla="*/ 3986 w 4004"/>
                <a:gd name="T1" fmla="*/ 88 h 3263"/>
                <a:gd name="T2" fmla="*/ 3948 w 4004"/>
                <a:gd name="T3" fmla="*/ 265 h 3263"/>
                <a:gd name="T4" fmla="*/ 3902 w 4004"/>
                <a:gd name="T5" fmla="*/ 440 h 3263"/>
                <a:gd name="T6" fmla="*/ 3851 w 4004"/>
                <a:gd name="T7" fmla="*/ 613 h 3263"/>
                <a:gd name="T8" fmla="*/ 3794 w 4004"/>
                <a:gd name="T9" fmla="*/ 786 h 3263"/>
                <a:gd name="T10" fmla="*/ 3732 w 4004"/>
                <a:gd name="T11" fmla="*/ 957 h 3263"/>
                <a:gd name="T12" fmla="*/ 3664 w 4004"/>
                <a:gd name="T13" fmla="*/ 1125 h 3263"/>
                <a:gd name="T14" fmla="*/ 3590 w 4004"/>
                <a:gd name="T15" fmla="*/ 1291 h 3263"/>
                <a:gd name="T16" fmla="*/ 3512 w 4004"/>
                <a:gd name="T17" fmla="*/ 1457 h 3263"/>
                <a:gd name="T18" fmla="*/ 3429 w 4004"/>
                <a:gd name="T19" fmla="*/ 1619 h 3263"/>
                <a:gd name="T20" fmla="*/ 3341 w 4004"/>
                <a:gd name="T21" fmla="*/ 1778 h 3263"/>
                <a:gd name="T22" fmla="*/ 3248 w 4004"/>
                <a:gd name="T23" fmla="*/ 1936 h 3263"/>
                <a:gd name="T24" fmla="*/ 3150 w 4004"/>
                <a:gd name="T25" fmla="*/ 2090 h 3263"/>
                <a:gd name="T26" fmla="*/ 3048 w 4004"/>
                <a:gd name="T27" fmla="*/ 2241 h 3263"/>
                <a:gd name="T28" fmla="*/ 2942 w 4004"/>
                <a:gd name="T29" fmla="*/ 2389 h 3263"/>
                <a:gd name="T30" fmla="*/ 2831 w 4004"/>
                <a:gd name="T31" fmla="*/ 2534 h 3263"/>
                <a:gd name="T32" fmla="*/ 2648 w 4004"/>
                <a:gd name="T33" fmla="*/ 2648 h 3263"/>
                <a:gd name="T34" fmla="*/ 2394 w 4004"/>
                <a:gd name="T35" fmla="*/ 2732 h 3263"/>
                <a:gd name="T36" fmla="*/ 2139 w 4004"/>
                <a:gd name="T37" fmla="*/ 2810 h 3263"/>
                <a:gd name="T38" fmla="*/ 1883 w 4004"/>
                <a:gd name="T39" fmla="*/ 2885 h 3263"/>
                <a:gd name="T40" fmla="*/ 1626 w 4004"/>
                <a:gd name="T41" fmla="*/ 2956 h 3263"/>
                <a:gd name="T42" fmla="*/ 1370 w 4004"/>
                <a:gd name="T43" fmla="*/ 3022 h 3263"/>
                <a:gd name="T44" fmla="*/ 1115 w 4004"/>
                <a:gd name="T45" fmla="*/ 3084 h 3263"/>
                <a:gd name="T46" fmla="*/ 861 w 4004"/>
                <a:gd name="T47" fmla="*/ 3141 h 3263"/>
                <a:gd name="T48" fmla="*/ 660 w 4004"/>
                <a:gd name="T49" fmla="*/ 3183 h 3263"/>
                <a:gd name="T50" fmla="*/ 495 w 4004"/>
                <a:gd name="T51" fmla="*/ 3210 h 3263"/>
                <a:gd name="T52" fmla="*/ 310 w 4004"/>
                <a:gd name="T53" fmla="*/ 3234 h 3263"/>
                <a:gd name="T54" fmla="*/ 108 w 4004"/>
                <a:gd name="T55" fmla="*/ 3255 h 3263"/>
                <a:gd name="T56" fmla="*/ 36 w 4004"/>
                <a:gd name="T57" fmla="*/ 3226 h 3263"/>
                <a:gd name="T58" fmla="*/ 106 w 4004"/>
                <a:gd name="T59" fmla="*/ 3151 h 3263"/>
                <a:gd name="T60" fmla="*/ 172 w 4004"/>
                <a:gd name="T61" fmla="*/ 3075 h 3263"/>
                <a:gd name="T62" fmla="*/ 237 w 4004"/>
                <a:gd name="T63" fmla="*/ 2999 h 3263"/>
                <a:gd name="T64" fmla="*/ 300 w 4004"/>
                <a:gd name="T65" fmla="*/ 2921 h 3263"/>
                <a:gd name="T66" fmla="*/ 360 w 4004"/>
                <a:gd name="T67" fmla="*/ 2842 h 3263"/>
                <a:gd name="T68" fmla="*/ 447 w 4004"/>
                <a:gd name="T69" fmla="*/ 2722 h 3263"/>
                <a:gd name="T70" fmla="*/ 558 w 4004"/>
                <a:gd name="T71" fmla="*/ 2556 h 3263"/>
                <a:gd name="T72" fmla="*/ 661 w 4004"/>
                <a:gd name="T73" fmla="*/ 2385 h 3263"/>
                <a:gd name="T74" fmla="*/ 759 w 4004"/>
                <a:gd name="T75" fmla="*/ 2208 h 3263"/>
                <a:gd name="T76" fmla="*/ 851 w 4004"/>
                <a:gd name="T77" fmla="*/ 2024 h 3263"/>
                <a:gd name="T78" fmla="*/ 1226 w 4004"/>
                <a:gd name="T79" fmla="*/ 1240 h 3263"/>
                <a:gd name="T80" fmla="*/ 1411 w 4004"/>
                <a:gd name="T81" fmla="*/ 1186 h 3263"/>
                <a:gd name="T82" fmla="*/ 1595 w 4004"/>
                <a:gd name="T83" fmla="*/ 1128 h 3263"/>
                <a:gd name="T84" fmla="*/ 1777 w 4004"/>
                <a:gd name="T85" fmla="*/ 1067 h 3263"/>
                <a:gd name="T86" fmla="*/ 1957 w 4004"/>
                <a:gd name="T87" fmla="*/ 1002 h 3263"/>
                <a:gd name="T88" fmla="*/ 2137 w 4004"/>
                <a:gd name="T89" fmla="*/ 933 h 3263"/>
                <a:gd name="T90" fmla="*/ 2315 w 4004"/>
                <a:gd name="T91" fmla="*/ 862 h 3263"/>
                <a:gd name="T92" fmla="*/ 2490 w 4004"/>
                <a:gd name="T93" fmla="*/ 788 h 3263"/>
                <a:gd name="T94" fmla="*/ 2665 w 4004"/>
                <a:gd name="T95" fmla="*/ 710 h 3263"/>
                <a:gd name="T96" fmla="*/ 2839 w 4004"/>
                <a:gd name="T97" fmla="*/ 630 h 3263"/>
                <a:gd name="T98" fmla="*/ 3010 w 4004"/>
                <a:gd name="T99" fmla="*/ 546 h 3263"/>
                <a:gd name="T100" fmla="*/ 3180 w 4004"/>
                <a:gd name="T101" fmla="*/ 461 h 3263"/>
                <a:gd name="T102" fmla="*/ 3348 w 4004"/>
                <a:gd name="T103" fmla="*/ 373 h 3263"/>
                <a:gd name="T104" fmla="*/ 3514 w 4004"/>
                <a:gd name="T105" fmla="*/ 283 h 3263"/>
                <a:gd name="T106" fmla="*/ 3679 w 4004"/>
                <a:gd name="T107" fmla="*/ 190 h 3263"/>
                <a:gd name="T108" fmla="*/ 3842 w 4004"/>
                <a:gd name="T109" fmla="*/ 96 h 3263"/>
                <a:gd name="T110" fmla="*/ 4004 w 4004"/>
                <a:gd name="T111" fmla="*/ 0 h 3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4" h="3263">
                  <a:moveTo>
                    <a:pt x="4004" y="0"/>
                  </a:moveTo>
                  <a:lnTo>
                    <a:pt x="3986" y="88"/>
                  </a:lnTo>
                  <a:lnTo>
                    <a:pt x="3968" y="177"/>
                  </a:lnTo>
                  <a:lnTo>
                    <a:pt x="3948" y="265"/>
                  </a:lnTo>
                  <a:lnTo>
                    <a:pt x="3926" y="352"/>
                  </a:lnTo>
                  <a:lnTo>
                    <a:pt x="3902" y="440"/>
                  </a:lnTo>
                  <a:lnTo>
                    <a:pt x="3877" y="527"/>
                  </a:lnTo>
                  <a:lnTo>
                    <a:pt x="3851" y="613"/>
                  </a:lnTo>
                  <a:lnTo>
                    <a:pt x="3823" y="699"/>
                  </a:lnTo>
                  <a:lnTo>
                    <a:pt x="3794" y="786"/>
                  </a:lnTo>
                  <a:lnTo>
                    <a:pt x="3764" y="872"/>
                  </a:lnTo>
                  <a:lnTo>
                    <a:pt x="3732" y="957"/>
                  </a:lnTo>
                  <a:lnTo>
                    <a:pt x="3698" y="1041"/>
                  </a:lnTo>
                  <a:lnTo>
                    <a:pt x="3664" y="1125"/>
                  </a:lnTo>
                  <a:lnTo>
                    <a:pt x="3628" y="1209"/>
                  </a:lnTo>
                  <a:lnTo>
                    <a:pt x="3590" y="1291"/>
                  </a:lnTo>
                  <a:lnTo>
                    <a:pt x="3552" y="1374"/>
                  </a:lnTo>
                  <a:lnTo>
                    <a:pt x="3512" y="1457"/>
                  </a:lnTo>
                  <a:lnTo>
                    <a:pt x="3471" y="1538"/>
                  </a:lnTo>
                  <a:lnTo>
                    <a:pt x="3429" y="1619"/>
                  </a:lnTo>
                  <a:lnTo>
                    <a:pt x="3385" y="1699"/>
                  </a:lnTo>
                  <a:lnTo>
                    <a:pt x="3341" y="1778"/>
                  </a:lnTo>
                  <a:lnTo>
                    <a:pt x="3294" y="1857"/>
                  </a:lnTo>
                  <a:lnTo>
                    <a:pt x="3248" y="1936"/>
                  </a:lnTo>
                  <a:lnTo>
                    <a:pt x="3199" y="2013"/>
                  </a:lnTo>
                  <a:lnTo>
                    <a:pt x="3150" y="2090"/>
                  </a:lnTo>
                  <a:lnTo>
                    <a:pt x="3099" y="2166"/>
                  </a:lnTo>
                  <a:lnTo>
                    <a:pt x="3048" y="2241"/>
                  </a:lnTo>
                  <a:lnTo>
                    <a:pt x="2995" y="2316"/>
                  </a:lnTo>
                  <a:lnTo>
                    <a:pt x="2942" y="2389"/>
                  </a:lnTo>
                  <a:lnTo>
                    <a:pt x="2886" y="2462"/>
                  </a:lnTo>
                  <a:lnTo>
                    <a:pt x="2831" y="2534"/>
                  </a:lnTo>
                  <a:lnTo>
                    <a:pt x="2774" y="2605"/>
                  </a:lnTo>
                  <a:lnTo>
                    <a:pt x="2648" y="2648"/>
                  </a:lnTo>
                  <a:lnTo>
                    <a:pt x="2521" y="2690"/>
                  </a:lnTo>
                  <a:lnTo>
                    <a:pt x="2394" y="2732"/>
                  </a:lnTo>
                  <a:lnTo>
                    <a:pt x="2267" y="2771"/>
                  </a:lnTo>
                  <a:lnTo>
                    <a:pt x="2139" y="2810"/>
                  </a:lnTo>
                  <a:lnTo>
                    <a:pt x="2011" y="2849"/>
                  </a:lnTo>
                  <a:lnTo>
                    <a:pt x="1883" y="2885"/>
                  </a:lnTo>
                  <a:lnTo>
                    <a:pt x="1754" y="2921"/>
                  </a:lnTo>
                  <a:lnTo>
                    <a:pt x="1626" y="2956"/>
                  </a:lnTo>
                  <a:lnTo>
                    <a:pt x="1498" y="2990"/>
                  </a:lnTo>
                  <a:lnTo>
                    <a:pt x="1370" y="3022"/>
                  </a:lnTo>
                  <a:lnTo>
                    <a:pt x="1242" y="3054"/>
                  </a:lnTo>
                  <a:lnTo>
                    <a:pt x="1115" y="3084"/>
                  </a:lnTo>
                  <a:lnTo>
                    <a:pt x="988" y="3114"/>
                  </a:lnTo>
                  <a:lnTo>
                    <a:pt x="861" y="3141"/>
                  </a:lnTo>
                  <a:lnTo>
                    <a:pt x="735" y="3168"/>
                  </a:lnTo>
                  <a:lnTo>
                    <a:pt x="660" y="3183"/>
                  </a:lnTo>
                  <a:lnTo>
                    <a:pt x="580" y="3197"/>
                  </a:lnTo>
                  <a:lnTo>
                    <a:pt x="495" y="3210"/>
                  </a:lnTo>
                  <a:lnTo>
                    <a:pt x="405" y="3223"/>
                  </a:lnTo>
                  <a:lnTo>
                    <a:pt x="310" y="3234"/>
                  </a:lnTo>
                  <a:lnTo>
                    <a:pt x="211" y="3244"/>
                  </a:lnTo>
                  <a:lnTo>
                    <a:pt x="108" y="3255"/>
                  </a:lnTo>
                  <a:lnTo>
                    <a:pt x="0" y="3263"/>
                  </a:lnTo>
                  <a:lnTo>
                    <a:pt x="36" y="3226"/>
                  </a:lnTo>
                  <a:lnTo>
                    <a:pt x="70" y="3189"/>
                  </a:lnTo>
                  <a:lnTo>
                    <a:pt x="106" y="3151"/>
                  </a:lnTo>
                  <a:lnTo>
                    <a:pt x="138" y="3114"/>
                  </a:lnTo>
                  <a:lnTo>
                    <a:pt x="172" y="3075"/>
                  </a:lnTo>
                  <a:lnTo>
                    <a:pt x="204" y="3038"/>
                  </a:lnTo>
                  <a:lnTo>
                    <a:pt x="237" y="2999"/>
                  </a:lnTo>
                  <a:lnTo>
                    <a:pt x="269" y="2960"/>
                  </a:lnTo>
                  <a:lnTo>
                    <a:pt x="300" y="2921"/>
                  </a:lnTo>
                  <a:lnTo>
                    <a:pt x="330" y="2881"/>
                  </a:lnTo>
                  <a:lnTo>
                    <a:pt x="360" y="2842"/>
                  </a:lnTo>
                  <a:lnTo>
                    <a:pt x="390" y="2802"/>
                  </a:lnTo>
                  <a:lnTo>
                    <a:pt x="447" y="2722"/>
                  </a:lnTo>
                  <a:lnTo>
                    <a:pt x="504" y="2639"/>
                  </a:lnTo>
                  <a:lnTo>
                    <a:pt x="558" y="2556"/>
                  </a:lnTo>
                  <a:lnTo>
                    <a:pt x="610" y="2471"/>
                  </a:lnTo>
                  <a:lnTo>
                    <a:pt x="661" y="2385"/>
                  </a:lnTo>
                  <a:lnTo>
                    <a:pt x="711" y="2296"/>
                  </a:lnTo>
                  <a:lnTo>
                    <a:pt x="759" y="2208"/>
                  </a:lnTo>
                  <a:lnTo>
                    <a:pt x="805" y="2117"/>
                  </a:lnTo>
                  <a:lnTo>
                    <a:pt x="851" y="2024"/>
                  </a:lnTo>
                  <a:lnTo>
                    <a:pt x="895" y="1930"/>
                  </a:lnTo>
                  <a:lnTo>
                    <a:pt x="1226" y="1240"/>
                  </a:lnTo>
                  <a:lnTo>
                    <a:pt x="1318" y="1214"/>
                  </a:lnTo>
                  <a:lnTo>
                    <a:pt x="1411" y="1186"/>
                  </a:lnTo>
                  <a:lnTo>
                    <a:pt x="1503" y="1158"/>
                  </a:lnTo>
                  <a:lnTo>
                    <a:pt x="1595" y="1128"/>
                  </a:lnTo>
                  <a:lnTo>
                    <a:pt x="1685" y="1098"/>
                  </a:lnTo>
                  <a:lnTo>
                    <a:pt x="1777" y="1067"/>
                  </a:lnTo>
                  <a:lnTo>
                    <a:pt x="1867" y="1035"/>
                  </a:lnTo>
                  <a:lnTo>
                    <a:pt x="1957" y="1002"/>
                  </a:lnTo>
                  <a:lnTo>
                    <a:pt x="2047" y="968"/>
                  </a:lnTo>
                  <a:lnTo>
                    <a:pt x="2137" y="933"/>
                  </a:lnTo>
                  <a:lnTo>
                    <a:pt x="2226" y="898"/>
                  </a:lnTo>
                  <a:lnTo>
                    <a:pt x="2315" y="862"/>
                  </a:lnTo>
                  <a:lnTo>
                    <a:pt x="2403" y="825"/>
                  </a:lnTo>
                  <a:lnTo>
                    <a:pt x="2490" y="788"/>
                  </a:lnTo>
                  <a:lnTo>
                    <a:pt x="2578" y="749"/>
                  </a:lnTo>
                  <a:lnTo>
                    <a:pt x="2665" y="710"/>
                  </a:lnTo>
                  <a:lnTo>
                    <a:pt x="2752" y="670"/>
                  </a:lnTo>
                  <a:lnTo>
                    <a:pt x="2839" y="630"/>
                  </a:lnTo>
                  <a:lnTo>
                    <a:pt x="2924" y="588"/>
                  </a:lnTo>
                  <a:lnTo>
                    <a:pt x="3010" y="546"/>
                  </a:lnTo>
                  <a:lnTo>
                    <a:pt x="3095" y="504"/>
                  </a:lnTo>
                  <a:lnTo>
                    <a:pt x="3180" y="461"/>
                  </a:lnTo>
                  <a:lnTo>
                    <a:pt x="3264" y="418"/>
                  </a:lnTo>
                  <a:lnTo>
                    <a:pt x="3348" y="373"/>
                  </a:lnTo>
                  <a:lnTo>
                    <a:pt x="3432" y="329"/>
                  </a:lnTo>
                  <a:lnTo>
                    <a:pt x="3514" y="283"/>
                  </a:lnTo>
                  <a:lnTo>
                    <a:pt x="3597" y="237"/>
                  </a:lnTo>
                  <a:lnTo>
                    <a:pt x="3679" y="190"/>
                  </a:lnTo>
                  <a:lnTo>
                    <a:pt x="3762" y="144"/>
                  </a:lnTo>
                  <a:lnTo>
                    <a:pt x="3842" y="96"/>
                  </a:lnTo>
                  <a:lnTo>
                    <a:pt x="3924" y="49"/>
                  </a:lnTo>
                  <a:lnTo>
                    <a:pt x="400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7"/>
            <p:cNvSpPr/>
            <p:nvPr/>
          </p:nvSpPr>
          <p:spPr bwMode="auto">
            <a:xfrm>
              <a:off x="3498851" y="3397250"/>
              <a:ext cx="912813" cy="406400"/>
            </a:xfrm>
            <a:custGeom>
              <a:avLst/>
              <a:gdLst>
                <a:gd name="T0" fmla="*/ 1473 w 4603"/>
                <a:gd name="T1" fmla="*/ 278 h 2052"/>
                <a:gd name="T2" fmla="*/ 1684 w 4603"/>
                <a:gd name="T3" fmla="*/ 299 h 2052"/>
                <a:gd name="T4" fmla="*/ 1895 w 4603"/>
                <a:gd name="T5" fmla="*/ 313 h 2052"/>
                <a:gd name="T6" fmla="*/ 2104 w 4603"/>
                <a:gd name="T7" fmla="*/ 323 h 2052"/>
                <a:gd name="T8" fmla="*/ 2311 w 4603"/>
                <a:gd name="T9" fmla="*/ 325 h 2052"/>
                <a:gd name="T10" fmla="*/ 2518 w 4603"/>
                <a:gd name="T11" fmla="*/ 323 h 2052"/>
                <a:gd name="T12" fmla="*/ 2723 w 4603"/>
                <a:gd name="T13" fmla="*/ 316 h 2052"/>
                <a:gd name="T14" fmla="*/ 2926 w 4603"/>
                <a:gd name="T15" fmla="*/ 302 h 2052"/>
                <a:gd name="T16" fmla="*/ 3129 w 4603"/>
                <a:gd name="T17" fmla="*/ 285 h 2052"/>
                <a:gd name="T18" fmla="*/ 3329 w 4603"/>
                <a:gd name="T19" fmla="*/ 261 h 2052"/>
                <a:gd name="T20" fmla="*/ 3529 w 4603"/>
                <a:gd name="T21" fmla="*/ 234 h 2052"/>
                <a:gd name="T22" fmla="*/ 3728 w 4603"/>
                <a:gd name="T23" fmla="*/ 201 h 2052"/>
                <a:gd name="T24" fmla="*/ 3925 w 4603"/>
                <a:gd name="T25" fmla="*/ 165 h 2052"/>
                <a:gd name="T26" fmla="*/ 4120 w 4603"/>
                <a:gd name="T27" fmla="*/ 123 h 2052"/>
                <a:gd name="T28" fmla="*/ 4314 w 4603"/>
                <a:gd name="T29" fmla="*/ 78 h 2052"/>
                <a:gd name="T30" fmla="*/ 4507 w 4603"/>
                <a:gd name="T31" fmla="*/ 28 h 2052"/>
                <a:gd name="T32" fmla="*/ 4272 w 4603"/>
                <a:gd name="T33" fmla="*/ 690 h 2052"/>
                <a:gd name="T34" fmla="*/ 4278 w 4603"/>
                <a:gd name="T35" fmla="*/ 670 h 2052"/>
                <a:gd name="T36" fmla="*/ 4274 w 4603"/>
                <a:gd name="T37" fmla="*/ 649 h 2052"/>
                <a:gd name="T38" fmla="*/ 4264 w 4603"/>
                <a:gd name="T39" fmla="*/ 633 h 2052"/>
                <a:gd name="T40" fmla="*/ 4249 w 4603"/>
                <a:gd name="T41" fmla="*/ 620 h 2052"/>
                <a:gd name="T42" fmla="*/ 4231 w 4603"/>
                <a:gd name="T43" fmla="*/ 612 h 2052"/>
                <a:gd name="T44" fmla="*/ 4212 w 4603"/>
                <a:gd name="T45" fmla="*/ 611 h 2052"/>
                <a:gd name="T46" fmla="*/ 4194 w 4603"/>
                <a:gd name="T47" fmla="*/ 616 h 2052"/>
                <a:gd name="T48" fmla="*/ 4177 w 4603"/>
                <a:gd name="T49" fmla="*/ 630 h 2052"/>
                <a:gd name="T50" fmla="*/ 4025 w 4603"/>
                <a:gd name="T51" fmla="*/ 825 h 2052"/>
                <a:gd name="T52" fmla="*/ 3868 w 4603"/>
                <a:gd name="T53" fmla="*/ 1015 h 2052"/>
                <a:gd name="T54" fmla="*/ 3707 w 4603"/>
                <a:gd name="T55" fmla="*/ 1201 h 2052"/>
                <a:gd name="T56" fmla="*/ 3542 w 4603"/>
                <a:gd name="T57" fmla="*/ 1382 h 2052"/>
                <a:gd name="T58" fmla="*/ 3371 w 4603"/>
                <a:gd name="T59" fmla="*/ 1558 h 2052"/>
                <a:gd name="T60" fmla="*/ 3197 w 4603"/>
                <a:gd name="T61" fmla="*/ 1728 h 2052"/>
                <a:gd name="T62" fmla="*/ 3015 w 4603"/>
                <a:gd name="T63" fmla="*/ 1891 h 2052"/>
                <a:gd name="T64" fmla="*/ 2921 w 4603"/>
                <a:gd name="T65" fmla="*/ 1970 h 2052"/>
                <a:gd name="T66" fmla="*/ 2827 w 4603"/>
                <a:gd name="T67" fmla="*/ 2049 h 2052"/>
                <a:gd name="T68" fmla="*/ 2507 w 4603"/>
                <a:gd name="T69" fmla="*/ 2052 h 2052"/>
                <a:gd name="T70" fmla="*/ 2172 w 4603"/>
                <a:gd name="T71" fmla="*/ 2047 h 2052"/>
                <a:gd name="T72" fmla="*/ 1825 w 4603"/>
                <a:gd name="T73" fmla="*/ 2033 h 2052"/>
                <a:gd name="T74" fmla="*/ 1647 w 4603"/>
                <a:gd name="T75" fmla="*/ 2023 h 2052"/>
                <a:gd name="T76" fmla="*/ 1467 w 4603"/>
                <a:gd name="T77" fmla="*/ 2010 h 2052"/>
                <a:gd name="T78" fmla="*/ 1286 w 4603"/>
                <a:gd name="T79" fmla="*/ 1994 h 2052"/>
                <a:gd name="T80" fmla="*/ 1103 w 4603"/>
                <a:gd name="T81" fmla="*/ 1976 h 2052"/>
                <a:gd name="T82" fmla="*/ 920 w 4603"/>
                <a:gd name="T83" fmla="*/ 1954 h 2052"/>
                <a:gd name="T84" fmla="*/ 735 w 4603"/>
                <a:gd name="T85" fmla="*/ 1931 h 2052"/>
                <a:gd name="T86" fmla="*/ 551 w 4603"/>
                <a:gd name="T87" fmla="*/ 1905 h 2052"/>
                <a:gd name="T88" fmla="*/ 366 w 4603"/>
                <a:gd name="T89" fmla="*/ 1875 h 2052"/>
                <a:gd name="T90" fmla="*/ 183 w 4603"/>
                <a:gd name="T91" fmla="*/ 1842 h 2052"/>
                <a:gd name="T92" fmla="*/ 0 w 4603"/>
                <a:gd name="T93" fmla="*/ 1806 h 2052"/>
                <a:gd name="T94" fmla="*/ 107 w 4603"/>
                <a:gd name="T95" fmla="*/ 1731 h 2052"/>
                <a:gd name="T96" fmla="*/ 211 w 4603"/>
                <a:gd name="T97" fmla="*/ 1654 h 2052"/>
                <a:gd name="T98" fmla="*/ 313 w 4603"/>
                <a:gd name="T99" fmla="*/ 1572 h 2052"/>
                <a:gd name="T100" fmla="*/ 413 w 4603"/>
                <a:gd name="T101" fmla="*/ 1488 h 2052"/>
                <a:gd name="T102" fmla="*/ 509 w 4603"/>
                <a:gd name="T103" fmla="*/ 1401 h 2052"/>
                <a:gd name="T104" fmla="*/ 603 w 4603"/>
                <a:gd name="T105" fmla="*/ 1310 h 2052"/>
                <a:gd name="T106" fmla="*/ 694 w 4603"/>
                <a:gd name="T107" fmla="*/ 1217 h 2052"/>
                <a:gd name="T108" fmla="*/ 783 w 4603"/>
                <a:gd name="T109" fmla="*/ 1122 h 2052"/>
                <a:gd name="T110" fmla="*/ 868 w 4603"/>
                <a:gd name="T111" fmla="*/ 1023 h 2052"/>
                <a:gd name="T112" fmla="*/ 949 w 4603"/>
                <a:gd name="T113" fmla="*/ 921 h 2052"/>
                <a:gd name="T114" fmla="*/ 1027 w 4603"/>
                <a:gd name="T115" fmla="*/ 818 h 2052"/>
                <a:gd name="T116" fmla="*/ 1102 w 4603"/>
                <a:gd name="T117" fmla="*/ 712 h 2052"/>
                <a:gd name="T118" fmla="*/ 1174 w 4603"/>
                <a:gd name="T119" fmla="*/ 604 h 2052"/>
                <a:gd name="T120" fmla="*/ 1242 w 4603"/>
                <a:gd name="T121" fmla="*/ 493 h 2052"/>
                <a:gd name="T122" fmla="*/ 1306 w 4603"/>
                <a:gd name="T123" fmla="*/ 380 h 2052"/>
                <a:gd name="T124" fmla="*/ 1367 w 4603"/>
                <a:gd name="T125" fmla="*/ 266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03" h="2052">
                  <a:moveTo>
                    <a:pt x="1367" y="266"/>
                  </a:moveTo>
                  <a:lnTo>
                    <a:pt x="1473" y="278"/>
                  </a:lnTo>
                  <a:lnTo>
                    <a:pt x="1579" y="289"/>
                  </a:lnTo>
                  <a:lnTo>
                    <a:pt x="1684" y="299"/>
                  </a:lnTo>
                  <a:lnTo>
                    <a:pt x="1790" y="307"/>
                  </a:lnTo>
                  <a:lnTo>
                    <a:pt x="1895" y="313"/>
                  </a:lnTo>
                  <a:lnTo>
                    <a:pt x="1999" y="318"/>
                  </a:lnTo>
                  <a:lnTo>
                    <a:pt x="2104" y="323"/>
                  </a:lnTo>
                  <a:lnTo>
                    <a:pt x="2207" y="325"/>
                  </a:lnTo>
                  <a:lnTo>
                    <a:pt x="2311" y="325"/>
                  </a:lnTo>
                  <a:lnTo>
                    <a:pt x="2414" y="325"/>
                  </a:lnTo>
                  <a:lnTo>
                    <a:pt x="2518" y="323"/>
                  </a:lnTo>
                  <a:lnTo>
                    <a:pt x="2620" y="320"/>
                  </a:lnTo>
                  <a:lnTo>
                    <a:pt x="2723" y="316"/>
                  </a:lnTo>
                  <a:lnTo>
                    <a:pt x="2825" y="310"/>
                  </a:lnTo>
                  <a:lnTo>
                    <a:pt x="2926" y="302"/>
                  </a:lnTo>
                  <a:lnTo>
                    <a:pt x="3028" y="294"/>
                  </a:lnTo>
                  <a:lnTo>
                    <a:pt x="3129" y="285"/>
                  </a:lnTo>
                  <a:lnTo>
                    <a:pt x="3230" y="274"/>
                  </a:lnTo>
                  <a:lnTo>
                    <a:pt x="3329" y="261"/>
                  </a:lnTo>
                  <a:lnTo>
                    <a:pt x="3430" y="249"/>
                  </a:lnTo>
                  <a:lnTo>
                    <a:pt x="3529" y="234"/>
                  </a:lnTo>
                  <a:lnTo>
                    <a:pt x="3629" y="218"/>
                  </a:lnTo>
                  <a:lnTo>
                    <a:pt x="3728" y="201"/>
                  </a:lnTo>
                  <a:lnTo>
                    <a:pt x="3826" y="183"/>
                  </a:lnTo>
                  <a:lnTo>
                    <a:pt x="3925" y="165"/>
                  </a:lnTo>
                  <a:lnTo>
                    <a:pt x="4022" y="144"/>
                  </a:lnTo>
                  <a:lnTo>
                    <a:pt x="4120" y="123"/>
                  </a:lnTo>
                  <a:lnTo>
                    <a:pt x="4217" y="100"/>
                  </a:lnTo>
                  <a:lnTo>
                    <a:pt x="4314" y="78"/>
                  </a:lnTo>
                  <a:lnTo>
                    <a:pt x="4410" y="53"/>
                  </a:lnTo>
                  <a:lnTo>
                    <a:pt x="4507" y="28"/>
                  </a:lnTo>
                  <a:lnTo>
                    <a:pt x="4603" y="0"/>
                  </a:lnTo>
                  <a:lnTo>
                    <a:pt x="4272" y="690"/>
                  </a:lnTo>
                  <a:lnTo>
                    <a:pt x="4275" y="680"/>
                  </a:lnTo>
                  <a:lnTo>
                    <a:pt x="4278" y="670"/>
                  </a:lnTo>
                  <a:lnTo>
                    <a:pt x="4276" y="659"/>
                  </a:lnTo>
                  <a:lnTo>
                    <a:pt x="4274" y="649"/>
                  </a:lnTo>
                  <a:lnTo>
                    <a:pt x="4270" y="641"/>
                  </a:lnTo>
                  <a:lnTo>
                    <a:pt x="4264" y="633"/>
                  </a:lnTo>
                  <a:lnTo>
                    <a:pt x="4257" y="625"/>
                  </a:lnTo>
                  <a:lnTo>
                    <a:pt x="4249" y="620"/>
                  </a:lnTo>
                  <a:lnTo>
                    <a:pt x="4240" y="615"/>
                  </a:lnTo>
                  <a:lnTo>
                    <a:pt x="4231" y="612"/>
                  </a:lnTo>
                  <a:lnTo>
                    <a:pt x="4222" y="611"/>
                  </a:lnTo>
                  <a:lnTo>
                    <a:pt x="4212" y="611"/>
                  </a:lnTo>
                  <a:lnTo>
                    <a:pt x="4203" y="612"/>
                  </a:lnTo>
                  <a:lnTo>
                    <a:pt x="4194" y="616"/>
                  </a:lnTo>
                  <a:lnTo>
                    <a:pt x="4185" y="622"/>
                  </a:lnTo>
                  <a:lnTo>
                    <a:pt x="4177" y="630"/>
                  </a:lnTo>
                  <a:lnTo>
                    <a:pt x="4101" y="727"/>
                  </a:lnTo>
                  <a:lnTo>
                    <a:pt x="4025" y="825"/>
                  </a:lnTo>
                  <a:lnTo>
                    <a:pt x="3946" y="920"/>
                  </a:lnTo>
                  <a:lnTo>
                    <a:pt x="3868" y="1015"/>
                  </a:lnTo>
                  <a:lnTo>
                    <a:pt x="3788" y="1108"/>
                  </a:lnTo>
                  <a:lnTo>
                    <a:pt x="3707" y="1201"/>
                  </a:lnTo>
                  <a:lnTo>
                    <a:pt x="3625" y="1292"/>
                  </a:lnTo>
                  <a:lnTo>
                    <a:pt x="3542" y="1382"/>
                  </a:lnTo>
                  <a:lnTo>
                    <a:pt x="3458" y="1470"/>
                  </a:lnTo>
                  <a:lnTo>
                    <a:pt x="3371" y="1558"/>
                  </a:lnTo>
                  <a:lnTo>
                    <a:pt x="3285" y="1644"/>
                  </a:lnTo>
                  <a:lnTo>
                    <a:pt x="3197" y="1728"/>
                  </a:lnTo>
                  <a:lnTo>
                    <a:pt x="3106" y="1810"/>
                  </a:lnTo>
                  <a:lnTo>
                    <a:pt x="3015" y="1891"/>
                  </a:lnTo>
                  <a:lnTo>
                    <a:pt x="2969" y="1932"/>
                  </a:lnTo>
                  <a:lnTo>
                    <a:pt x="2921" y="1970"/>
                  </a:lnTo>
                  <a:lnTo>
                    <a:pt x="2875" y="2010"/>
                  </a:lnTo>
                  <a:lnTo>
                    <a:pt x="2827" y="2049"/>
                  </a:lnTo>
                  <a:lnTo>
                    <a:pt x="2668" y="2051"/>
                  </a:lnTo>
                  <a:lnTo>
                    <a:pt x="2507" y="2052"/>
                  </a:lnTo>
                  <a:lnTo>
                    <a:pt x="2341" y="2051"/>
                  </a:lnTo>
                  <a:lnTo>
                    <a:pt x="2172" y="2047"/>
                  </a:lnTo>
                  <a:lnTo>
                    <a:pt x="1999" y="2042"/>
                  </a:lnTo>
                  <a:lnTo>
                    <a:pt x="1825" y="2033"/>
                  </a:lnTo>
                  <a:lnTo>
                    <a:pt x="1736" y="2028"/>
                  </a:lnTo>
                  <a:lnTo>
                    <a:pt x="1647" y="2023"/>
                  </a:lnTo>
                  <a:lnTo>
                    <a:pt x="1557" y="2017"/>
                  </a:lnTo>
                  <a:lnTo>
                    <a:pt x="1467" y="2010"/>
                  </a:lnTo>
                  <a:lnTo>
                    <a:pt x="1377" y="2002"/>
                  </a:lnTo>
                  <a:lnTo>
                    <a:pt x="1286" y="1994"/>
                  </a:lnTo>
                  <a:lnTo>
                    <a:pt x="1194" y="1985"/>
                  </a:lnTo>
                  <a:lnTo>
                    <a:pt x="1103" y="1976"/>
                  </a:lnTo>
                  <a:lnTo>
                    <a:pt x="1012" y="1966"/>
                  </a:lnTo>
                  <a:lnTo>
                    <a:pt x="920" y="1954"/>
                  </a:lnTo>
                  <a:lnTo>
                    <a:pt x="828" y="1943"/>
                  </a:lnTo>
                  <a:lnTo>
                    <a:pt x="735" y="1931"/>
                  </a:lnTo>
                  <a:lnTo>
                    <a:pt x="643" y="1918"/>
                  </a:lnTo>
                  <a:lnTo>
                    <a:pt x="551" y="1905"/>
                  </a:lnTo>
                  <a:lnTo>
                    <a:pt x="458" y="1890"/>
                  </a:lnTo>
                  <a:lnTo>
                    <a:pt x="366" y="1875"/>
                  </a:lnTo>
                  <a:lnTo>
                    <a:pt x="275" y="1859"/>
                  </a:lnTo>
                  <a:lnTo>
                    <a:pt x="183" y="1842"/>
                  </a:lnTo>
                  <a:lnTo>
                    <a:pt x="91" y="1824"/>
                  </a:lnTo>
                  <a:lnTo>
                    <a:pt x="0" y="1806"/>
                  </a:lnTo>
                  <a:lnTo>
                    <a:pt x="53" y="1770"/>
                  </a:lnTo>
                  <a:lnTo>
                    <a:pt x="107" y="1731"/>
                  </a:lnTo>
                  <a:lnTo>
                    <a:pt x="159" y="1692"/>
                  </a:lnTo>
                  <a:lnTo>
                    <a:pt x="211" y="1654"/>
                  </a:lnTo>
                  <a:lnTo>
                    <a:pt x="262" y="1613"/>
                  </a:lnTo>
                  <a:lnTo>
                    <a:pt x="313" y="1572"/>
                  </a:lnTo>
                  <a:lnTo>
                    <a:pt x="363" y="1531"/>
                  </a:lnTo>
                  <a:lnTo>
                    <a:pt x="413" y="1488"/>
                  </a:lnTo>
                  <a:lnTo>
                    <a:pt x="460" y="1445"/>
                  </a:lnTo>
                  <a:lnTo>
                    <a:pt x="509" y="1401"/>
                  </a:lnTo>
                  <a:lnTo>
                    <a:pt x="557" y="1357"/>
                  </a:lnTo>
                  <a:lnTo>
                    <a:pt x="603" y="1310"/>
                  </a:lnTo>
                  <a:lnTo>
                    <a:pt x="649" y="1265"/>
                  </a:lnTo>
                  <a:lnTo>
                    <a:pt x="694" y="1217"/>
                  </a:lnTo>
                  <a:lnTo>
                    <a:pt x="738" y="1170"/>
                  </a:lnTo>
                  <a:lnTo>
                    <a:pt x="783" y="1122"/>
                  </a:lnTo>
                  <a:lnTo>
                    <a:pt x="824" y="1073"/>
                  </a:lnTo>
                  <a:lnTo>
                    <a:pt x="868" y="1023"/>
                  </a:lnTo>
                  <a:lnTo>
                    <a:pt x="908" y="972"/>
                  </a:lnTo>
                  <a:lnTo>
                    <a:pt x="949" y="921"/>
                  </a:lnTo>
                  <a:lnTo>
                    <a:pt x="989" y="870"/>
                  </a:lnTo>
                  <a:lnTo>
                    <a:pt x="1027" y="818"/>
                  </a:lnTo>
                  <a:lnTo>
                    <a:pt x="1065" y="765"/>
                  </a:lnTo>
                  <a:lnTo>
                    <a:pt x="1102" y="712"/>
                  </a:lnTo>
                  <a:lnTo>
                    <a:pt x="1139" y="658"/>
                  </a:lnTo>
                  <a:lnTo>
                    <a:pt x="1174" y="604"/>
                  </a:lnTo>
                  <a:lnTo>
                    <a:pt x="1209" y="548"/>
                  </a:lnTo>
                  <a:lnTo>
                    <a:pt x="1242" y="493"/>
                  </a:lnTo>
                  <a:lnTo>
                    <a:pt x="1275" y="437"/>
                  </a:lnTo>
                  <a:lnTo>
                    <a:pt x="1306" y="380"/>
                  </a:lnTo>
                  <a:lnTo>
                    <a:pt x="1337" y="323"/>
                  </a:lnTo>
                  <a:lnTo>
                    <a:pt x="1367" y="266"/>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8"/>
            <p:cNvSpPr/>
            <p:nvPr/>
          </p:nvSpPr>
          <p:spPr bwMode="auto">
            <a:xfrm>
              <a:off x="3375026" y="3443288"/>
              <a:ext cx="371475" cy="304800"/>
            </a:xfrm>
            <a:custGeom>
              <a:avLst/>
              <a:gdLst>
                <a:gd name="T0" fmla="*/ 520 w 1868"/>
                <a:gd name="T1" fmla="*/ 1498 h 1534"/>
                <a:gd name="T2" fmla="*/ 629 w 1868"/>
                <a:gd name="T3" fmla="*/ 1424 h 1534"/>
                <a:gd name="T4" fmla="*/ 734 w 1868"/>
                <a:gd name="T5" fmla="*/ 1347 h 1534"/>
                <a:gd name="T6" fmla="*/ 838 w 1868"/>
                <a:gd name="T7" fmla="*/ 1266 h 1534"/>
                <a:gd name="T8" fmla="*/ 939 w 1868"/>
                <a:gd name="T9" fmla="*/ 1182 h 1534"/>
                <a:gd name="T10" fmla="*/ 1036 w 1868"/>
                <a:gd name="T11" fmla="*/ 1095 h 1534"/>
                <a:gd name="T12" fmla="*/ 1131 w 1868"/>
                <a:gd name="T13" fmla="*/ 1004 h 1534"/>
                <a:gd name="T14" fmla="*/ 1223 w 1868"/>
                <a:gd name="T15" fmla="*/ 911 h 1534"/>
                <a:gd name="T16" fmla="*/ 1313 w 1868"/>
                <a:gd name="T17" fmla="*/ 815 h 1534"/>
                <a:gd name="T18" fmla="*/ 1398 w 1868"/>
                <a:gd name="T19" fmla="*/ 716 h 1534"/>
                <a:gd name="T20" fmla="*/ 1481 w 1868"/>
                <a:gd name="T21" fmla="*/ 614 h 1534"/>
                <a:gd name="T22" fmla="*/ 1560 w 1868"/>
                <a:gd name="T23" fmla="*/ 510 h 1534"/>
                <a:gd name="T24" fmla="*/ 1635 w 1868"/>
                <a:gd name="T25" fmla="*/ 402 h 1534"/>
                <a:gd name="T26" fmla="*/ 1706 w 1868"/>
                <a:gd name="T27" fmla="*/ 293 h 1534"/>
                <a:gd name="T28" fmla="*/ 1774 w 1868"/>
                <a:gd name="T29" fmla="*/ 181 h 1534"/>
                <a:gd name="T30" fmla="*/ 1838 w 1868"/>
                <a:gd name="T31" fmla="*/ 68 h 1534"/>
                <a:gd name="T32" fmla="*/ 1850 w 1868"/>
                <a:gd name="T33" fmla="*/ 8 h 1534"/>
                <a:gd name="T34" fmla="*/ 1813 w 1868"/>
                <a:gd name="T35" fmla="*/ 3 h 1534"/>
                <a:gd name="T36" fmla="*/ 1761 w 1868"/>
                <a:gd name="T37" fmla="*/ 65 h 1534"/>
                <a:gd name="T38" fmla="*/ 1687 w 1868"/>
                <a:gd name="T39" fmla="*/ 190 h 1534"/>
                <a:gd name="T40" fmla="*/ 1605 w 1868"/>
                <a:gd name="T41" fmla="*/ 309 h 1534"/>
                <a:gd name="T42" fmla="*/ 1518 w 1868"/>
                <a:gd name="T43" fmla="*/ 424 h 1534"/>
                <a:gd name="T44" fmla="*/ 1424 w 1868"/>
                <a:gd name="T45" fmla="*/ 531 h 1534"/>
                <a:gd name="T46" fmla="*/ 1323 w 1868"/>
                <a:gd name="T47" fmla="*/ 634 h 1534"/>
                <a:gd name="T48" fmla="*/ 1216 w 1868"/>
                <a:gd name="T49" fmla="*/ 731 h 1534"/>
                <a:gd name="T50" fmla="*/ 1105 w 1868"/>
                <a:gd name="T51" fmla="*/ 824 h 1534"/>
                <a:gd name="T52" fmla="*/ 988 w 1868"/>
                <a:gd name="T53" fmla="*/ 910 h 1534"/>
                <a:gd name="T54" fmla="*/ 868 w 1868"/>
                <a:gd name="T55" fmla="*/ 993 h 1534"/>
                <a:gd name="T56" fmla="*/ 744 w 1868"/>
                <a:gd name="T57" fmla="*/ 1070 h 1534"/>
                <a:gd name="T58" fmla="*/ 614 w 1868"/>
                <a:gd name="T59" fmla="*/ 1143 h 1534"/>
                <a:gd name="T60" fmla="*/ 483 w 1868"/>
                <a:gd name="T61" fmla="*/ 1211 h 1534"/>
                <a:gd name="T62" fmla="*/ 348 w 1868"/>
                <a:gd name="T63" fmla="*/ 1275 h 1534"/>
                <a:gd name="T64" fmla="*/ 209 w 1868"/>
                <a:gd name="T65" fmla="*/ 1336 h 1534"/>
                <a:gd name="T66" fmla="*/ 70 w 1868"/>
                <a:gd name="T67" fmla="*/ 1391 h 1534"/>
                <a:gd name="T68" fmla="*/ 57 w 1868"/>
                <a:gd name="T69" fmla="*/ 1433 h 1534"/>
                <a:gd name="T70" fmla="*/ 173 w 1868"/>
                <a:gd name="T71" fmla="*/ 1464 h 1534"/>
                <a:gd name="T72" fmla="*/ 289 w 1868"/>
                <a:gd name="T73" fmla="*/ 1492 h 1534"/>
                <a:gd name="T74" fmla="*/ 407 w 1868"/>
                <a:gd name="T75" fmla="*/ 152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8" h="1534">
                  <a:moveTo>
                    <a:pt x="466" y="1534"/>
                  </a:moveTo>
                  <a:lnTo>
                    <a:pt x="520" y="1498"/>
                  </a:lnTo>
                  <a:lnTo>
                    <a:pt x="575" y="1461"/>
                  </a:lnTo>
                  <a:lnTo>
                    <a:pt x="629" y="1424"/>
                  </a:lnTo>
                  <a:lnTo>
                    <a:pt x="682" y="1387"/>
                  </a:lnTo>
                  <a:lnTo>
                    <a:pt x="734" y="1347"/>
                  </a:lnTo>
                  <a:lnTo>
                    <a:pt x="787" y="1307"/>
                  </a:lnTo>
                  <a:lnTo>
                    <a:pt x="838" y="1266"/>
                  </a:lnTo>
                  <a:lnTo>
                    <a:pt x="889" y="1224"/>
                  </a:lnTo>
                  <a:lnTo>
                    <a:pt x="939" y="1182"/>
                  </a:lnTo>
                  <a:lnTo>
                    <a:pt x="987" y="1139"/>
                  </a:lnTo>
                  <a:lnTo>
                    <a:pt x="1036" y="1095"/>
                  </a:lnTo>
                  <a:lnTo>
                    <a:pt x="1084" y="1050"/>
                  </a:lnTo>
                  <a:lnTo>
                    <a:pt x="1131" y="1004"/>
                  </a:lnTo>
                  <a:lnTo>
                    <a:pt x="1178" y="958"/>
                  </a:lnTo>
                  <a:lnTo>
                    <a:pt x="1223" y="911"/>
                  </a:lnTo>
                  <a:lnTo>
                    <a:pt x="1269" y="864"/>
                  </a:lnTo>
                  <a:lnTo>
                    <a:pt x="1313" y="815"/>
                  </a:lnTo>
                  <a:lnTo>
                    <a:pt x="1356" y="766"/>
                  </a:lnTo>
                  <a:lnTo>
                    <a:pt x="1398" y="716"/>
                  </a:lnTo>
                  <a:lnTo>
                    <a:pt x="1440" y="665"/>
                  </a:lnTo>
                  <a:lnTo>
                    <a:pt x="1481" y="614"/>
                  </a:lnTo>
                  <a:lnTo>
                    <a:pt x="1520" y="562"/>
                  </a:lnTo>
                  <a:lnTo>
                    <a:pt x="1560" y="510"/>
                  </a:lnTo>
                  <a:lnTo>
                    <a:pt x="1597" y="457"/>
                  </a:lnTo>
                  <a:lnTo>
                    <a:pt x="1635" y="402"/>
                  </a:lnTo>
                  <a:lnTo>
                    <a:pt x="1671" y="348"/>
                  </a:lnTo>
                  <a:lnTo>
                    <a:pt x="1706" y="293"/>
                  </a:lnTo>
                  <a:lnTo>
                    <a:pt x="1741" y="238"/>
                  </a:lnTo>
                  <a:lnTo>
                    <a:pt x="1774" y="181"/>
                  </a:lnTo>
                  <a:lnTo>
                    <a:pt x="1807" y="124"/>
                  </a:lnTo>
                  <a:lnTo>
                    <a:pt x="1838" y="68"/>
                  </a:lnTo>
                  <a:lnTo>
                    <a:pt x="1868" y="10"/>
                  </a:lnTo>
                  <a:lnTo>
                    <a:pt x="1850" y="8"/>
                  </a:lnTo>
                  <a:lnTo>
                    <a:pt x="1832" y="5"/>
                  </a:lnTo>
                  <a:lnTo>
                    <a:pt x="1813" y="3"/>
                  </a:lnTo>
                  <a:lnTo>
                    <a:pt x="1795" y="0"/>
                  </a:lnTo>
                  <a:lnTo>
                    <a:pt x="1761" y="65"/>
                  </a:lnTo>
                  <a:lnTo>
                    <a:pt x="1724" y="129"/>
                  </a:lnTo>
                  <a:lnTo>
                    <a:pt x="1687" y="190"/>
                  </a:lnTo>
                  <a:lnTo>
                    <a:pt x="1647" y="250"/>
                  </a:lnTo>
                  <a:lnTo>
                    <a:pt x="1605" y="309"/>
                  </a:lnTo>
                  <a:lnTo>
                    <a:pt x="1562" y="367"/>
                  </a:lnTo>
                  <a:lnTo>
                    <a:pt x="1518" y="424"/>
                  </a:lnTo>
                  <a:lnTo>
                    <a:pt x="1472" y="478"/>
                  </a:lnTo>
                  <a:lnTo>
                    <a:pt x="1424" y="531"/>
                  </a:lnTo>
                  <a:lnTo>
                    <a:pt x="1374" y="584"/>
                  </a:lnTo>
                  <a:lnTo>
                    <a:pt x="1323" y="634"/>
                  </a:lnTo>
                  <a:lnTo>
                    <a:pt x="1271" y="683"/>
                  </a:lnTo>
                  <a:lnTo>
                    <a:pt x="1216" y="731"/>
                  </a:lnTo>
                  <a:lnTo>
                    <a:pt x="1162" y="778"/>
                  </a:lnTo>
                  <a:lnTo>
                    <a:pt x="1105" y="824"/>
                  </a:lnTo>
                  <a:lnTo>
                    <a:pt x="1047" y="867"/>
                  </a:lnTo>
                  <a:lnTo>
                    <a:pt x="988" y="910"/>
                  </a:lnTo>
                  <a:lnTo>
                    <a:pt x="930" y="952"/>
                  </a:lnTo>
                  <a:lnTo>
                    <a:pt x="868" y="993"/>
                  </a:lnTo>
                  <a:lnTo>
                    <a:pt x="806" y="1032"/>
                  </a:lnTo>
                  <a:lnTo>
                    <a:pt x="744" y="1070"/>
                  </a:lnTo>
                  <a:lnTo>
                    <a:pt x="679" y="1108"/>
                  </a:lnTo>
                  <a:lnTo>
                    <a:pt x="614" y="1143"/>
                  </a:lnTo>
                  <a:lnTo>
                    <a:pt x="548" y="1178"/>
                  </a:lnTo>
                  <a:lnTo>
                    <a:pt x="483" y="1211"/>
                  </a:lnTo>
                  <a:lnTo>
                    <a:pt x="415" y="1244"/>
                  </a:lnTo>
                  <a:lnTo>
                    <a:pt x="348" y="1275"/>
                  </a:lnTo>
                  <a:lnTo>
                    <a:pt x="279" y="1306"/>
                  </a:lnTo>
                  <a:lnTo>
                    <a:pt x="209" y="1336"/>
                  </a:lnTo>
                  <a:lnTo>
                    <a:pt x="140" y="1363"/>
                  </a:lnTo>
                  <a:lnTo>
                    <a:pt x="70" y="1391"/>
                  </a:lnTo>
                  <a:lnTo>
                    <a:pt x="0" y="1417"/>
                  </a:lnTo>
                  <a:lnTo>
                    <a:pt x="57" y="1433"/>
                  </a:lnTo>
                  <a:lnTo>
                    <a:pt x="115" y="1448"/>
                  </a:lnTo>
                  <a:lnTo>
                    <a:pt x="173" y="1464"/>
                  </a:lnTo>
                  <a:lnTo>
                    <a:pt x="231" y="1478"/>
                  </a:lnTo>
                  <a:lnTo>
                    <a:pt x="289" y="1492"/>
                  </a:lnTo>
                  <a:lnTo>
                    <a:pt x="348" y="1507"/>
                  </a:lnTo>
                  <a:lnTo>
                    <a:pt x="407" y="1520"/>
                  </a:lnTo>
                  <a:lnTo>
                    <a:pt x="466" y="153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9"/>
            <p:cNvSpPr/>
            <p:nvPr/>
          </p:nvSpPr>
          <p:spPr bwMode="auto">
            <a:xfrm>
              <a:off x="5967413" y="1635125"/>
              <a:ext cx="476250" cy="647700"/>
            </a:xfrm>
            <a:custGeom>
              <a:avLst/>
              <a:gdLst>
                <a:gd name="T0" fmla="*/ 120 w 2397"/>
                <a:gd name="T1" fmla="*/ 3254 h 3260"/>
                <a:gd name="T2" fmla="*/ 198 w 2397"/>
                <a:gd name="T3" fmla="*/ 3202 h 3260"/>
                <a:gd name="T4" fmla="*/ 300 w 2397"/>
                <a:gd name="T5" fmla="*/ 3128 h 3260"/>
                <a:gd name="T6" fmla="*/ 385 w 2397"/>
                <a:gd name="T7" fmla="*/ 3063 h 3260"/>
                <a:gd name="T8" fmla="*/ 482 w 2397"/>
                <a:gd name="T9" fmla="*/ 2986 h 3260"/>
                <a:gd name="T10" fmla="*/ 588 w 2397"/>
                <a:gd name="T11" fmla="*/ 2896 h 3260"/>
                <a:gd name="T12" fmla="*/ 703 w 2397"/>
                <a:gd name="T13" fmla="*/ 2796 h 3260"/>
                <a:gd name="T14" fmla="*/ 824 w 2397"/>
                <a:gd name="T15" fmla="*/ 2683 h 3260"/>
                <a:gd name="T16" fmla="*/ 950 w 2397"/>
                <a:gd name="T17" fmla="*/ 2558 h 3260"/>
                <a:gd name="T18" fmla="*/ 1078 w 2397"/>
                <a:gd name="T19" fmla="*/ 2421 h 3260"/>
                <a:gd name="T20" fmla="*/ 1209 w 2397"/>
                <a:gd name="T21" fmla="*/ 2274 h 3260"/>
                <a:gd name="T22" fmla="*/ 1338 w 2397"/>
                <a:gd name="T23" fmla="*/ 2115 h 3260"/>
                <a:gd name="T24" fmla="*/ 1464 w 2397"/>
                <a:gd name="T25" fmla="*/ 1946 h 3260"/>
                <a:gd name="T26" fmla="*/ 1586 w 2397"/>
                <a:gd name="T27" fmla="*/ 1765 h 3260"/>
                <a:gd name="T28" fmla="*/ 1702 w 2397"/>
                <a:gd name="T29" fmla="*/ 1578 h 3260"/>
                <a:gd name="T30" fmla="*/ 1807 w 2397"/>
                <a:gd name="T31" fmla="*/ 1398 h 3260"/>
                <a:gd name="T32" fmla="*/ 1903 w 2397"/>
                <a:gd name="T33" fmla="*/ 1233 h 3260"/>
                <a:gd name="T34" fmla="*/ 1986 w 2397"/>
                <a:gd name="T35" fmla="*/ 1081 h 3260"/>
                <a:gd name="T36" fmla="*/ 2061 w 2397"/>
                <a:gd name="T37" fmla="*/ 940 h 3260"/>
                <a:gd name="T38" fmla="*/ 2127 w 2397"/>
                <a:gd name="T39" fmla="*/ 812 h 3260"/>
                <a:gd name="T40" fmla="*/ 2209 w 2397"/>
                <a:gd name="T41" fmla="*/ 643 h 3260"/>
                <a:gd name="T42" fmla="*/ 2293 w 2397"/>
                <a:gd name="T43" fmla="*/ 459 h 3260"/>
                <a:gd name="T44" fmla="*/ 2348 w 2397"/>
                <a:gd name="T45" fmla="*/ 323 h 3260"/>
                <a:gd name="T46" fmla="*/ 2381 w 2397"/>
                <a:gd name="T47" fmla="*/ 234 h 3260"/>
                <a:gd name="T48" fmla="*/ 2396 w 2397"/>
                <a:gd name="T49" fmla="*/ 189 h 3260"/>
                <a:gd name="T50" fmla="*/ 1786 w 2397"/>
                <a:gd name="T51" fmla="*/ 0 h 3260"/>
                <a:gd name="T52" fmla="*/ 1780 w 2397"/>
                <a:gd name="T53" fmla="*/ 49 h 3260"/>
                <a:gd name="T54" fmla="*/ 1762 w 2397"/>
                <a:gd name="T55" fmla="*/ 184 h 3260"/>
                <a:gd name="T56" fmla="*/ 1729 w 2397"/>
                <a:gd name="T57" fmla="*/ 386 h 3260"/>
                <a:gd name="T58" fmla="*/ 1708 w 2397"/>
                <a:gd name="T59" fmla="*/ 506 h 3260"/>
                <a:gd name="T60" fmla="*/ 1680 w 2397"/>
                <a:gd name="T61" fmla="*/ 636 h 3260"/>
                <a:gd name="T62" fmla="*/ 1650 w 2397"/>
                <a:gd name="T63" fmla="*/ 773 h 3260"/>
                <a:gd name="T64" fmla="*/ 1613 w 2397"/>
                <a:gd name="T65" fmla="*/ 916 h 3260"/>
                <a:gd name="T66" fmla="*/ 1573 w 2397"/>
                <a:gd name="T67" fmla="*/ 1063 h 3260"/>
                <a:gd name="T68" fmla="*/ 1526 w 2397"/>
                <a:gd name="T69" fmla="*/ 1209 h 3260"/>
                <a:gd name="T70" fmla="*/ 1475 w 2397"/>
                <a:gd name="T71" fmla="*/ 1354 h 3260"/>
                <a:gd name="T72" fmla="*/ 1417 w 2397"/>
                <a:gd name="T73" fmla="*/ 1495 h 3260"/>
                <a:gd name="T74" fmla="*/ 1354 w 2397"/>
                <a:gd name="T75" fmla="*/ 1630 h 3260"/>
                <a:gd name="T76" fmla="*/ 1285 w 2397"/>
                <a:gd name="T77" fmla="*/ 1756 h 3260"/>
                <a:gd name="T78" fmla="*/ 1175 w 2397"/>
                <a:gd name="T79" fmla="*/ 1931 h 3260"/>
                <a:gd name="T80" fmla="*/ 1061 w 2397"/>
                <a:gd name="T81" fmla="*/ 2095 h 3260"/>
                <a:gd name="T82" fmla="*/ 949 w 2397"/>
                <a:gd name="T83" fmla="*/ 2245 h 3260"/>
                <a:gd name="T84" fmla="*/ 838 w 2397"/>
                <a:gd name="T85" fmla="*/ 2383 h 3260"/>
                <a:gd name="T86" fmla="*/ 728 w 2397"/>
                <a:gd name="T87" fmla="*/ 2509 h 3260"/>
                <a:gd name="T88" fmla="*/ 621 w 2397"/>
                <a:gd name="T89" fmla="*/ 2622 h 3260"/>
                <a:gd name="T90" fmla="*/ 519 w 2397"/>
                <a:gd name="T91" fmla="*/ 2724 h 3260"/>
                <a:gd name="T92" fmla="*/ 423 w 2397"/>
                <a:gd name="T93" fmla="*/ 2814 h 3260"/>
                <a:gd name="T94" fmla="*/ 333 w 2397"/>
                <a:gd name="T95" fmla="*/ 2893 h 3260"/>
                <a:gd name="T96" fmla="*/ 253 w 2397"/>
                <a:gd name="T97" fmla="*/ 2960 h 3260"/>
                <a:gd name="T98" fmla="*/ 119 w 2397"/>
                <a:gd name="T99" fmla="*/ 3063 h 3260"/>
                <a:gd name="T100" fmla="*/ 31 w 2397"/>
                <a:gd name="T101" fmla="*/ 3123 h 3260"/>
                <a:gd name="T102" fmla="*/ 0 w 2397"/>
                <a:gd name="T103" fmla="*/ 3143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97" h="3260">
                  <a:moveTo>
                    <a:pt x="110" y="3260"/>
                  </a:moveTo>
                  <a:lnTo>
                    <a:pt x="120" y="3254"/>
                  </a:lnTo>
                  <a:lnTo>
                    <a:pt x="151" y="3233"/>
                  </a:lnTo>
                  <a:lnTo>
                    <a:pt x="198" y="3202"/>
                  </a:lnTo>
                  <a:lnTo>
                    <a:pt x="263" y="3155"/>
                  </a:lnTo>
                  <a:lnTo>
                    <a:pt x="300" y="3128"/>
                  </a:lnTo>
                  <a:lnTo>
                    <a:pt x="341" y="3097"/>
                  </a:lnTo>
                  <a:lnTo>
                    <a:pt x="385" y="3063"/>
                  </a:lnTo>
                  <a:lnTo>
                    <a:pt x="432" y="3026"/>
                  </a:lnTo>
                  <a:lnTo>
                    <a:pt x="482" y="2986"/>
                  </a:lnTo>
                  <a:lnTo>
                    <a:pt x="534" y="2943"/>
                  </a:lnTo>
                  <a:lnTo>
                    <a:pt x="588" y="2896"/>
                  </a:lnTo>
                  <a:lnTo>
                    <a:pt x="645" y="2848"/>
                  </a:lnTo>
                  <a:lnTo>
                    <a:pt x="703" y="2796"/>
                  </a:lnTo>
                  <a:lnTo>
                    <a:pt x="763" y="2741"/>
                  </a:lnTo>
                  <a:lnTo>
                    <a:pt x="824" y="2683"/>
                  </a:lnTo>
                  <a:lnTo>
                    <a:pt x="887" y="2622"/>
                  </a:lnTo>
                  <a:lnTo>
                    <a:pt x="950" y="2558"/>
                  </a:lnTo>
                  <a:lnTo>
                    <a:pt x="1014" y="2492"/>
                  </a:lnTo>
                  <a:lnTo>
                    <a:pt x="1078" y="2421"/>
                  </a:lnTo>
                  <a:lnTo>
                    <a:pt x="1144" y="2350"/>
                  </a:lnTo>
                  <a:lnTo>
                    <a:pt x="1209" y="2274"/>
                  </a:lnTo>
                  <a:lnTo>
                    <a:pt x="1273" y="2197"/>
                  </a:lnTo>
                  <a:lnTo>
                    <a:pt x="1338" y="2115"/>
                  </a:lnTo>
                  <a:lnTo>
                    <a:pt x="1401" y="2032"/>
                  </a:lnTo>
                  <a:lnTo>
                    <a:pt x="1464" y="1946"/>
                  </a:lnTo>
                  <a:lnTo>
                    <a:pt x="1526" y="1856"/>
                  </a:lnTo>
                  <a:lnTo>
                    <a:pt x="1586" y="1765"/>
                  </a:lnTo>
                  <a:lnTo>
                    <a:pt x="1645" y="1671"/>
                  </a:lnTo>
                  <a:lnTo>
                    <a:pt x="1702" y="1578"/>
                  </a:lnTo>
                  <a:lnTo>
                    <a:pt x="1756" y="1487"/>
                  </a:lnTo>
                  <a:lnTo>
                    <a:pt x="1807" y="1398"/>
                  </a:lnTo>
                  <a:lnTo>
                    <a:pt x="1856" y="1314"/>
                  </a:lnTo>
                  <a:lnTo>
                    <a:pt x="1903" y="1233"/>
                  </a:lnTo>
                  <a:lnTo>
                    <a:pt x="1946" y="1156"/>
                  </a:lnTo>
                  <a:lnTo>
                    <a:pt x="1986" y="1081"/>
                  </a:lnTo>
                  <a:lnTo>
                    <a:pt x="2025" y="1008"/>
                  </a:lnTo>
                  <a:lnTo>
                    <a:pt x="2061" y="940"/>
                  </a:lnTo>
                  <a:lnTo>
                    <a:pt x="2095" y="874"/>
                  </a:lnTo>
                  <a:lnTo>
                    <a:pt x="2127" y="812"/>
                  </a:lnTo>
                  <a:lnTo>
                    <a:pt x="2157" y="753"/>
                  </a:lnTo>
                  <a:lnTo>
                    <a:pt x="2209" y="643"/>
                  </a:lnTo>
                  <a:lnTo>
                    <a:pt x="2254" y="545"/>
                  </a:lnTo>
                  <a:lnTo>
                    <a:pt x="2293" y="459"/>
                  </a:lnTo>
                  <a:lnTo>
                    <a:pt x="2323" y="386"/>
                  </a:lnTo>
                  <a:lnTo>
                    <a:pt x="2348" y="323"/>
                  </a:lnTo>
                  <a:lnTo>
                    <a:pt x="2368" y="273"/>
                  </a:lnTo>
                  <a:lnTo>
                    <a:pt x="2381" y="234"/>
                  </a:lnTo>
                  <a:lnTo>
                    <a:pt x="2390" y="206"/>
                  </a:lnTo>
                  <a:lnTo>
                    <a:pt x="2396" y="189"/>
                  </a:lnTo>
                  <a:lnTo>
                    <a:pt x="2397" y="184"/>
                  </a:lnTo>
                  <a:lnTo>
                    <a:pt x="1786" y="0"/>
                  </a:lnTo>
                  <a:lnTo>
                    <a:pt x="1784" y="12"/>
                  </a:lnTo>
                  <a:lnTo>
                    <a:pt x="1780" y="49"/>
                  </a:lnTo>
                  <a:lnTo>
                    <a:pt x="1772" y="107"/>
                  </a:lnTo>
                  <a:lnTo>
                    <a:pt x="1762" y="184"/>
                  </a:lnTo>
                  <a:lnTo>
                    <a:pt x="1747" y="277"/>
                  </a:lnTo>
                  <a:lnTo>
                    <a:pt x="1729" y="386"/>
                  </a:lnTo>
                  <a:lnTo>
                    <a:pt x="1719" y="445"/>
                  </a:lnTo>
                  <a:lnTo>
                    <a:pt x="1708" y="506"/>
                  </a:lnTo>
                  <a:lnTo>
                    <a:pt x="1694" y="569"/>
                  </a:lnTo>
                  <a:lnTo>
                    <a:pt x="1680" y="636"/>
                  </a:lnTo>
                  <a:lnTo>
                    <a:pt x="1666" y="704"/>
                  </a:lnTo>
                  <a:lnTo>
                    <a:pt x="1650" y="773"/>
                  </a:lnTo>
                  <a:lnTo>
                    <a:pt x="1633" y="845"/>
                  </a:lnTo>
                  <a:lnTo>
                    <a:pt x="1613" y="916"/>
                  </a:lnTo>
                  <a:lnTo>
                    <a:pt x="1594" y="989"/>
                  </a:lnTo>
                  <a:lnTo>
                    <a:pt x="1573" y="1063"/>
                  </a:lnTo>
                  <a:lnTo>
                    <a:pt x="1550" y="1135"/>
                  </a:lnTo>
                  <a:lnTo>
                    <a:pt x="1526" y="1209"/>
                  </a:lnTo>
                  <a:lnTo>
                    <a:pt x="1501" y="1282"/>
                  </a:lnTo>
                  <a:lnTo>
                    <a:pt x="1475" y="1354"/>
                  </a:lnTo>
                  <a:lnTo>
                    <a:pt x="1447" y="1426"/>
                  </a:lnTo>
                  <a:lnTo>
                    <a:pt x="1417" y="1495"/>
                  </a:lnTo>
                  <a:lnTo>
                    <a:pt x="1387" y="1563"/>
                  </a:lnTo>
                  <a:lnTo>
                    <a:pt x="1354" y="1630"/>
                  </a:lnTo>
                  <a:lnTo>
                    <a:pt x="1320" y="1694"/>
                  </a:lnTo>
                  <a:lnTo>
                    <a:pt x="1285" y="1756"/>
                  </a:lnTo>
                  <a:lnTo>
                    <a:pt x="1230" y="1845"/>
                  </a:lnTo>
                  <a:lnTo>
                    <a:pt x="1175" y="1931"/>
                  </a:lnTo>
                  <a:lnTo>
                    <a:pt x="1118" y="2015"/>
                  </a:lnTo>
                  <a:lnTo>
                    <a:pt x="1061" y="2095"/>
                  </a:lnTo>
                  <a:lnTo>
                    <a:pt x="1006" y="2172"/>
                  </a:lnTo>
                  <a:lnTo>
                    <a:pt x="949" y="2245"/>
                  </a:lnTo>
                  <a:lnTo>
                    <a:pt x="893" y="2316"/>
                  </a:lnTo>
                  <a:lnTo>
                    <a:pt x="838" y="2383"/>
                  </a:lnTo>
                  <a:lnTo>
                    <a:pt x="782" y="2447"/>
                  </a:lnTo>
                  <a:lnTo>
                    <a:pt x="728" y="2509"/>
                  </a:lnTo>
                  <a:lnTo>
                    <a:pt x="674" y="2566"/>
                  </a:lnTo>
                  <a:lnTo>
                    <a:pt x="621" y="2622"/>
                  </a:lnTo>
                  <a:lnTo>
                    <a:pt x="570" y="2674"/>
                  </a:lnTo>
                  <a:lnTo>
                    <a:pt x="519" y="2724"/>
                  </a:lnTo>
                  <a:lnTo>
                    <a:pt x="470" y="2771"/>
                  </a:lnTo>
                  <a:lnTo>
                    <a:pt x="423" y="2814"/>
                  </a:lnTo>
                  <a:lnTo>
                    <a:pt x="377" y="2854"/>
                  </a:lnTo>
                  <a:lnTo>
                    <a:pt x="333" y="2893"/>
                  </a:lnTo>
                  <a:lnTo>
                    <a:pt x="292" y="2928"/>
                  </a:lnTo>
                  <a:lnTo>
                    <a:pt x="253" y="2960"/>
                  </a:lnTo>
                  <a:lnTo>
                    <a:pt x="180" y="3017"/>
                  </a:lnTo>
                  <a:lnTo>
                    <a:pt x="119" y="3063"/>
                  </a:lnTo>
                  <a:lnTo>
                    <a:pt x="68" y="3098"/>
                  </a:lnTo>
                  <a:lnTo>
                    <a:pt x="31" y="3123"/>
                  </a:lnTo>
                  <a:lnTo>
                    <a:pt x="8" y="3138"/>
                  </a:lnTo>
                  <a:lnTo>
                    <a:pt x="0" y="3143"/>
                  </a:lnTo>
                  <a:lnTo>
                    <a:pt x="110" y="326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2" name="TextBox 91"/>
          <p:cNvSpPr txBox="1"/>
          <p:nvPr/>
        </p:nvSpPr>
        <p:spPr>
          <a:xfrm>
            <a:off x="2374853" y="1453226"/>
            <a:ext cx="2329957" cy="307777"/>
          </a:xfrm>
          <a:prstGeom prst="roundRect">
            <a:avLst>
              <a:gd name="adj" fmla="val 0"/>
            </a:avLst>
          </a:prstGeom>
          <a:noFill/>
        </p:spPr>
        <p:txBody>
          <a:bodyPr wrap="square" rtlCol="0">
            <a:spAutoFit/>
          </a:bodyPr>
          <a:lstStyle/>
          <a:p>
            <a:r>
              <a:rPr lang="zh-CN" altLang="en-US" sz="1400" b="1" dirty="0">
                <a:solidFill>
                  <a:schemeClr val="bg2"/>
                </a:solidFill>
                <a:latin typeface="微软雅黑" panose="020B0503020204020204" pitchFamily="34" charset="-122"/>
                <a:ea typeface="微软雅黑" panose="020B0503020204020204" pitchFamily="34" charset="-122"/>
              </a:rPr>
              <a:t>发现问题</a:t>
            </a:r>
          </a:p>
        </p:txBody>
      </p:sp>
      <p:sp>
        <p:nvSpPr>
          <p:cNvPr id="93" name="TextBox 92"/>
          <p:cNvSpPr txBox="1"/>
          <p:nvPr/>
        </p:nvSpPr>
        <p:spPr>
          <a:xfrm>
            <a:off x="2374853" y="1760058"/>
            <a:ext cx="2308998" cy="461665"/>
          </a:xfrm>
          <a:prstGeom prst="roundRect">
            <a:avLst>
              <a:gd name="adj" fmla="val 0"/>
            </a:avLst>
          </a:prstGeom>
          <a:noFill/>
          <a:ln w="25400">
            <a:noFill/>
          </a:ln>
          <a:effectLst/>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4" name="TextBox 93"/>
          <p:cNvSpPr txBox="1"/>
          <p:nvPr/>
        </p:nvSpPr>
        <p:spPr>
          <a:xfrm>
            <a:off x="800953" y="3281945"/>
            <a:ext cx="2329957" cy="307777"/>
          </a:xfrm>
          <a:prstGeom prst="roundRect">
            <a:avLst>
              <a:gd name="adj" fmla="val 0"/>
            </a:avLst>
          </a:prstGeom>
          <a:noFill/>
        </p:spPr>
        <p:txBody>
          <a:bodyPr wrap="square" rtlCol="0">
            <a:spAutoFit/>
          </a:bodyPr>
          <a:lstStyle/>
          <a:p>
            <a:r>
              <a:rPr lang="zh-CN" altLang="en-US" sz="1400" b="1" dirty="0">
                <a:solidFill>
                  <a:schemeClr val="bg2"/>
                </a:solidFill>
                <a:latin typeface="微软雅黑" panose="020B0503020204020204" pitchFamily="34" charset="-122"/>
                <a:ea typeface="微软雅黑" panose="020B0503020204020204" pitchFamily="34" charset="-122"/>
              </a:rPr>
              <a:t>思考总结</a:t>
            </a:r>
          </a:p>
        </p:txBody>
      </p:sp>
      <p:sp>
        <p:nvSpPr>
          <p:cNvPr id="95" name="TextBox 94"/>
          <p:cNvSpPr txBox="1"/>
          <p:nvPr/>
        </p:nvSpPr>
        <p:spPr>
          <a:xfrm>
            <a:off x="800953" y="3588777"/>
            <a:ext cx="1923373" cy="461665"/>
          </a:xfrm>
          <a:prstGeom prst="roundRect">
            <a:avLst>
              <a:gd name="adj" fmla="val 0"/>
            </a:avLst>
          </a:prstGeom>
          <a:noFill/>
          <a:ln w="25400">
            <a:noFill/>
          </a:ln>
          <a:effectLst/>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6" name="TextBox 95"/>
          <p:cNvSpPr txBox="1"/>
          <p:nvPr/>
        </p:nvSpPr>
        <p:spPr>
          <a:xfrm>
            <a:off x="5914530" y="2551703"/>
            <a:ext cx="2329957" cy="307777"/>
          </a:xfrm>
          <a:prstGeom prst="roundRect">
            <a:avLst>
              <a:gd name="adj" fmla="val 0"/>
            </a:avLst>
          </a:prstGeom>
          <a:noFill/>
        </p:spPr>
        <p:txBody>
          <a:bodyPr wrap="square" rtlCol="0">
            <a:spAutoFit/>
          </a:bodyPr>
          <a:lstStyle/>
          <a:p>
            <a:r>
              <a:rPr lang="zh-CN" altLang="en-US" sz="1400" b="1" dirty="0">
                <a:solidFill>
                  <a:schemeClr val="bg2"/>
                </a:solidFill>
                <a:latin typeface="微软雅黑" panose="020B0503020204020204" pitchFamily="34" charset="-122"/>
                <a:ea typeface="微软雅黑" panose="020B0503020204020204" pitchFamily="34" charset="-122"/>
              </a:rPr>
              <a:t>分析问题</a:t>
            </a:r>
          </a:p>
        </p:txBody>
      </p:sp>
      <p:sp>
        <p:nvSpPr>
          <p:cNvPr id="97" name="TextBox 96"/>
          <p:cNvSpPr txBox="1"/>
          <p:nvPr/>
        </p:nvSpPr>
        <p:spPr>
          <a:xfrm>
            <a:off x="5914529" y="2858535"/>
            <a:ext cx="2401887" cy="461665"/>
          </a:xfrm>
          <a:prstGeom prst="roundRect">
            <a:avLst>
              <a:gd name="adj" fmla="val 0"/>
            </a:avLst>
          </a:prstGeom>
          <a:noFill/>
          <a:ln w="25400">
            <a:noFill/>
          </a:ln>
          <a:effectLst/>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8" name="TextBox 97"/>
          <p:cNvSpPr txBox="1"/>
          <p:nvPr/>
        </p:nvSpPr>
        <p:spPr>
          <a:xfrm>
            <a:off x="5307808" y="3489054"/>
            <a:ext cx="2329957" cy="307777"/>
          </a:xfrm>
          <a:prstGeom prst="roundRect">
            <a:avLst>
              <a:gd name="adj" fmla="val 0"/>
            </a:avLst>
          </a:prstGeom>
          <a:noFill/>
        </p:spPr>
        <p:txBody>
          <a:bodyPr wrap="square" rtlCol="0">
            <a:spAutoFit/>
          </a:bodyPr>
          <a:lstStyle/>
          <a:p>
            <a:r>
              <a:rPr lang="zh-CN" altLang="en-US" sz="1400" b="1" dirty="0">
                <a:solidFill>
                  <a:schemeClr val="bg2"/>
                </a:solidFill>
                <a:latin typeface="微软雅黑" panose="020B0503020204020204" pitchFamily="34" charset="-122"/>
                <a:ea typeface="微软雅黑" panose="020B0503020204020204" pitchFamily="34" charset="-122"/>
              </a:rPr>
              <a:t>解决问题</a:t>
            </a:r>
          </a:p>
        </p:txBody>
      </p:sp>
      <p:sp>
        <p:nvSpPr>
          <p:cNvPr id="99" name="TextBox 98"/>
          <p:cNvSpPr txBox="1"/>
          <p:nvPr/>
        </p:nvSpPr>
        <p:spPr>
          <a:xfrm>
            <a:off x="5307808" y="3795886"/>
            <a:ext cx="2457078" cy="461665"/>
          </a:xfrm>
          <a:prstGeom prst="roundRect">
            <a:avLst>
              <a:gd name="adj" fmla="val 0"/>
            </a:avLst>
          </a:prstGeom>
          <a:noFill/>
          <a:ln w="25400">
            <a:noFill/>
          </a:ln>
          <a:effectLst/>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112" name="组合 111"/>
          <p:cNvGrpSpPr/>
          <p:nvPr/>
        </p:nvGrpSpPr>
        <p:grpSpPr>
          <a:xfrm>
            <a:off x="2377982" y="1761003"/>
            <a:ext cx="3135054" cy="546406"/>
            <a:chOff x="1763688" y="2115177"/>
            <a:chExt cx="3135054" cy="546406"/>
          </a:xfrm>
        </p:grpSpPr>
        <p:cxnSp>
          <p:nvCxnSpPr>
            <p:cNvPr id="101" name="直接连接符 100"/>
            <p:cNvCxnSpPr>
              <a:endCxn id="58" idx="30"/>
            </p:cNvCxnSpPr>
            <p:nvPr/>
          </p:nvCxnSpPr>
          <p:spPr>
            <a:xfrm>
              <a:off x="4445795" y="2129151"/>
              <a:ext cx="452947" cy="532432"/>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763688" y="2115177"/>
              <a:ext cx="2682107" cy="13974"/>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cxnSp>
        <p:nvCxnSpPr>
          <p:cNvPr id="109" name="直接连接符 108"/>
          <p:cNvCxnSpPr/>
          <p:nvPr/>
        </p:nvCxnSpPr>
        <p:spPr>
          <a:xfrm>
            <a:off x="5319147" y="2859480"/>
            <a:ext cx="2925340" cy="13974"/>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4647402" y="3373885"/>
            <a:ext cx="2990363" cy="439144"/>
            <a:chOff x="4478852" y="3497226"/>
            <a:chExt cx="2990363" cy="439144"/>
          </a:xfrm>
        </p:grpSpPr>
        <p:cxnSp>
          <p:nvCxnSpPr>
            <p:cNvPr id="110" name="直接连接符 109"/>
            <p:cNvCxnSpPr/>
            <p:nvPr/>
          </p:nvCxnSpPr>
          <p:spPr>
            <a:xfrm>
              <a:off x="4478852" y="3497226"/>
              <a:ext cx="308256" cy="42517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4787108" y="3922396"/>
              <a:ext cx="2682107" cy="13974"/>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800953" y="3337313"/>
            <a:ext cx="2220103" cy="252409"/>
            <a:chOff x="800953" y="3337313"/>
            <a:chExt cx="2220103" cy="252409"/>
          </a:xfrm>
        </p:grpSpPr>
        <p:cxnSp>
          <p:nvCxnSpPr>
            <p:cNvPr id="114" name="直接连接符 113"/>
            <p:cNvCxnSpPr/>
            <p:nvPr/>
          </p:nvCxnSpPr>
          <p:spPr>
            <a:xfrm flipV="1">
              <a:off x="2724326" y="3337313"/>
              <a:ext cx="296730" cy="24933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800953" y="3585060"/>
              <a:ext cx="1923373" cy="4662"/>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cxnSp>
        <p:nvCxnSpPr>
          <p:cNvPr id="74" name="直接连接符 73"/>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9" name="图片 78"/>
          <p:cNvPicPr>
            <a:picLocks noChangeAspect="1"/>
          </p:cNvPicPr>
          <p:nvPr/>
        </p:nvPicPr>
        <p:blipFill>
          <a:blip r:embed="rId3" cstate="screen"/>
          <a:stretch>
            <a:fillRect/>
          </a:stretch>
        </p:blipFill>
        <p:spPr>
          <a:xfrm>
            <a:off x="224209" y="148228"/>
            <a:ext cx="381068" cy="510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1+#ppt_w/2"/>
                                          </p:val>
                                        </p:tav>
                                        <p:tav tm="100000">
                                          <p:val>
                                            <p:strVal val="#ppt_x"/>
                                          </p:val>
                                        </p:tav>
                                      </p:tavLst>
                                    </p:anim>
                                    <p:anim calcmode="lin" valueType="num">
                                      <p:cBhvr additive="base">
                                        <p:cTn id="8" dur="500" fill="hold"/>
                                        <p:tgtEl>
                                          <p:spTgt spid="79"/>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wipe(right)">
                                      <p:cBhvr>
                                        <p:cTn id="11" dur="500"/>
                                        <p:tgtEl>
                                          <p:spTgt spid="74"/>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959"/>
                            </p:stCondLst>
                            <p:childTnLst>
                              <p:par>
                                <p:cTn id="18" presetID="10" presetClass="entr" presetSubtype="0" fill="hold" nodeType="after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childTnLst>
                                </p:cTn>
                              </p:par>
                              <p:par>
                                <p:cTn id="21" presetID="59" presetClass="path" presetSubtype="0" decel="50000" fill="hold" nodeType="withEffect">
                                  <p:stCondLst>
                                    <p:cond delay="0"/>
                                  </p:stCondLst>
                                  <p:childTnLst>
                                    <p:animMotion origin="layout" path="M 1.94444E-6 -0.00031 C 0.01232 -0.04257 0.07882 -0.10148 0.07274 -0.13078 C 0.0651 -0.1971 -0.14202 -0.11382 -0.13889 -0.1971 C -0.13959 -0.2335 0.08437 -0.26774 0.08819 -0.32079 C 0.09132 -0.39513 0.00069 -0.45312 -0.01945 -0.50401 " pathEditMode="relative" rAng="0" ptsTypes="fffff">
                                      <p:cBhvr>
                                        <p:cTn id="22" dur="3000" spd="-100000" fill="hold"/>
                                        <p:tgtEl>
                                          <p:spTgt spid="78"/>
                                        </p:tgtEl>
                                        <p:attrNameLst>
                                          <p:attrName>ppt_x</p:attrName>
                                          <p:attrName>ppt_y</p:attrName>
                                        </p:attrNameLst>
                                      </p:cBhvr>
                                      <p:rCtr x="-2535" y="-25200"/>
                                    </p:animMotion>
                                  </p:childTnLst>
                                </p:cTn>
                              </p:par>
                            </p:childTnLst>
                          </p:cTn>
                        </p:par>
                        <p:par>
                          <p:cTn id="23" fill="hold">
                            <p:stCondLst>
                              <p:cond delay="2459"/>
                            </p:stCondLst>
                            <p:childTnLst>
                              <p:par>
                                <p:cTn id="24" presetID="22" presetClass="entr" presetSubtype="2"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wipe(right)">
                                      <p:cBhvr>
                                        <p:cTn id="26" dur="500"/>
                                        <p:tgtEl>
                                          <p:spTgt spid="112"/>
                                        </p:tgtEl>
                                      </p:cBhvr>
                                    </p:animEffect>
                                  </p:childTnLst>
                                </p:cTn>
                              </p:par>
                            </p:childTnLst>
                          </p:cTn>
                        </p:par>
                        <p:par>
                          <p:cTn id="27" fill="hold">
                            <p:stCondLst>
                              <p:cond delay="2959"/>
                            </p:stCondLst>
                            <p:childTnLst>
                              <p:par>
                                <p:cTn id="28" presetID="42" presetClass="entr" presetSubtype="0" fill="hold" grpId="0" nodeType="afterEffect">
                                  <p:stCondLst>
                                    <p:cond delay="0"/>
                                  </p:stCondLst>
                                  <p:childTnLst>
                                    <p:set>
                                      <p:cBhvr>
                                        <p:cTn id="29" dur="1" fill="hold">
                                          <p:stCondLst>
                                            <p:cond delay="0"/>
                                          </p:stCondLst>
                                        </p:cTn>
                                        <p:tgtEl>
                                          <p:spTgt spid="92"/>
                                        </p:tgtEl>
                                        <p:attrNameLst>
                                          <p:attrName>style.visibility</p:attrName>
                                        </p:attrNameLst>
                                      </p:cBhvr>
                                      <p:to>
                                        <p:strVal val="visible"/>
                                      </p:to>
                                    </p:set>
                                    <p:animEffect transition="in" filter="fade">
                                      <p:cBhvr>
                                        <p:cTn id="30" dur="1000"/>
                                        <p:tgtEl>
                                          <p:spTgt spid="92"/>
                                        </p:tgtEl>
                                      </p:cBhvr>
                                    </p:animEffect>
                                    <p:anim calcmode="lin" valueType="num">
                                      <p:cBhvr>
                                        <p:cTn id="31" dur="1000" fill="hold"/>
                                        <p:tgtEl>
                                          <p:spTgt spid="92"/>
                                        </p:tgtEl>
                                        <p:attrNameLst>
                                          <p:attrName>ppt_x</p:attrName>
                                        </p:attrNameLst>
                                      </p:cBhvr>
                                      <p:tavLst>
                                        <p:tav tm="0">
                                          <p:val>
                                            <p:strVal val="#ppt_x"/>
                                          </p:val>
                                        </p:tav>
                                        <p:tav tm="100000">
                                          <p:val>
                                            <p:strVal val="#ppt_x"/>
                                          </p:val>
                                        </p:tav>
                                      </p:tavLst>
                                    </p:anim>
                                    <p:anim calcmode="lin" valueType="num">
                                      <p:cBhvr>
                                        <p:cTn id="32" dur="1000" fill="hold"/>
                                        <p:tgtEl>
                                          <p:spTgt spid="9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1000"/>
                                        <p:tgtEl>
                                          <p:spTgt spid="93"/>
                                        </p:tgtEl>
                                      </p:cBhvr>
                                    </p:animEffect>
                                    <p:anim calcmode="lin" valueType="num">
                                      <p:cBhvr>
                                        <p:cTn id="36" dur="1000" fill="hold"/>
                                        <p:tgtEl>
                                          <p:spTgt spid="93"/>
                                        </p:tgtEl>
                                        <p:attrNameLst>
                                          <p:attrName>ppt_x</p:attrName>
                                        </p:attrNameLst>
                                      </p:cBhvr>
                                      <p:tavLst>
                                        <p:tav tm="0">
                                          <p:val>
                                            <p:strVal val="#ppt_x"/>
                                          </p:val>
                                        </p:tav>
                                        <p:tav tm="100000">
                                          <p:val>
                                            <p:strVal val="#ppt_x"/>
                                          </p:val>
                                        </p:tav>
                                      </p:tavLst>
                                    </p:anim>
                                    <p:anim calcmode="lin" valueType="num">
                                      <p:cBhvr>
                                        <p:cTn id="37" dur="1000" fill="hold"/>
                                        <p:tgtEl>
                                          <p:spTgt spid="93"/>
                                        </p:tgtEl>
                                        <p:attrNameLst>
                                          <p:attrName>ppt_y</p:attrName>
                                        </p:attrNameLst>
                                      </p:cBhvr>
                                      <p:tavLst>
                                        <p:tav tm="0">
                                          <p:val>
                                            <p:strVal val="#ppt_y+.1"/>
                                          </p:val>
                                        </p:tav>
                                        <p:tav tm="100000">
                                          <p:val>
                                            <p:strVal val="#ppt_y"/>
                                          </p:val>
                                        </p:tav>
                                      </p:tavLst>
                                    </p:anim>
                                  </p:childTnLst>
                                </p:cTn>
                              </p:par>
                            </p:childTnLst>
                          </p:cTn>
                        </p:par>
                        <p:par>
                          <p:cTn id="38" fill="hold">
                            <p:stCondLst>
                              <p:cond delay="3959"/>
                            </p:stCondLst>
                            <p:childTnLst>
                              <p:par>
                                <p:cTn id="39" presetID="22" presetClass="entr" presetSubtype="8" fill="hold" nodeType="after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wipe(left)">
                                      <p:cBhvr>
                                        <p:cTn id="41" dur="500"/>
                                        <p:tgtEl>
                                          <p:spTgt spid="109"/>
                                        </p:tgtEl>
                                      </p:cBhvr>
                                    </p:animEffect>
                                  </p:childTnLst>
                                </p:cTn>
                              </p:par>
                            </p:childTnLst>
                          </p:cTn>
                        </p:par>
                        <p:par>
                          <p:cTn id="42" fill="hold">
                            <p:stCondLst>
                              <p:cond delay="4459"/>
                            </p:stCondLst>
                            <p:childTnLst>
                              <p:par>
                                <p:cTn id="43" presetID="42" presetClass="entr" presetSubtype="0" fill="hold" grpId="0"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1000"/>
                                        <p:tgtEl>
                                          <p:spTgt spid="96"/>
                                        </p:tgtEl>
                                      </p:cBhvr>
                                    </p:animEffect>
                                    <p:anim calcmode="lin" valueType="num">
                                      <p:cBhvr>
                                        <p:cTn id="46" dur="1000" fill="hold"/>
                                        <p:tgtEl>
                                          <p:spTgt spid="96"/>
                                        </p:tgtEl>
                                        <p:attrNameLst>
                                          <p:attrName>ppt_x</p:attrName>
                                        </p:attrNameLst>
                                      </p:cBhvr>
                                      <p:tavLst>
                                        <p:tav tm="0">
                                          <p:val>
                                            <p:strVal val="#ppt_x"/>
                                          </p:val>
                                        </p:tav>
                                        <p:tav tm="100000">
                                          <p:val>
                                            <p:strVal val="#ppt_x"/>
                                          </p:val>
                                        </p:tav>
                                      </p:tavLst>
                                    </p:anim>
                                    <p:anim calcmode="lin" valueType="num">
                                      <p:cBhvr>
                                        <p:cTn id="47" dur="1000" fill="hold"/>
                                        <p:tgtEl>
                                          <p:spTgt spid="9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97"/>
                                        </p:tgtEl>
                                        <p:attrNameLst>
                                          <p:attrName>style.visibility</p:attrName>
                                        </p:attrNameLst>
                                      </p:cBhvr>
                                      <p:to>
                                        <p:strVal val="visible"/>
                                      </p:to>
                                    </p:set>
                                    <p:animEffect transition="in" filter="fade">
                                      <p:cBhvr>
                                        <p:cTn id="50" dur="1000"/>
                                        <p:tgtEl>
                                          <p:spTgt spid="97"/>
                                        </p:tgtEl>
                                      </p:cBhvr>
                                    </p:animEffect>
                                    <p:anim calcmode="lin" valueType="num">
                                      <p:cBhvr>
                                        <p:cTn id="51" dur="1000" fill="hold"/>
                                        <p:tgtEl>
                                          <p:spTgt spid="97"/>
                                        </p:tgtEl>
                                        <p:attrNameLst>
                                          <p:attrName>ppt_x</p:attrName>
                                        </p:attrNameLst>
                                      </p:cBhvr>
                                      <p:tavLst>
                                        <p:tav tm="0">
                                          <p:val>
                                            <p:strVal val="#ppt_x"/>
                                          </p:val>
                                        </p:tav>
                                        <p:tav tm="100000">
                                          <p:val>
                                            <p:strVal val="#ppt_x"/>
                                          </p:val>
                                        </p:tav>
                                      </p:tavLst>
                                    </p:anim>
                                    <p:anim calcmode="lin" valueType="num">
                                      <p:cBhvr>
                                        <p:cTn id="52" dur="1000" fill="hold"/>
                                        <p:tgtEl>
                                          <p:spTgt spid="97"/>
                                        </p:tgtEl>
                                        <p:attrNameLst>
                                          <p:attrName>ppt_y</p:attrName>
                                        </p:attrNameLst>
                                      </p:cBhvr>
                                      <p:tavLst>
                                        <p:tav tm="0">
                                          <p:val>
                                            <p:strVal val="#ppt_y+.1"/>
                                          </p:val>
                                        </p:tav>
                                        <p:tav tm="100000">
                                          <p:val>
                                            <p:strVal val="#ppt_y"/>
                                          </p:val>
                                        </p:tav>
                                      </p:tavLst>
                                    </p:anim>
                                  </p:childTnLst>
                                </p:cTn>
                              </p:par>
                            </p:childTnLst>
                          </p:cTn>
                        </p:par>
                        <p:par>
                          <p:cTn id="53" fill="hold">
                            <p:stCondLst>
                              <p:cond delay="5459"/>
                            </p:stCondLst>
                            <p:childTnLst>
                              <p:par>
                                <p:cTn id="54" presetID="22" presetClass="entr" presetSubtype="8" fill="hold" nodeType="after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wipe(left)">
                                      <p:cBhvr>
                                        <p:cTn id="56" dur="500"/>
                                        <p:tgtEl>
                                          <p:spTgt spid="113"/>
                                        </p:tgtEl>
                                      </p:cBhvr>
                                    </p:animEffect>
                                  </p:childTnLst>
                                </p:cTn>
                              </p:par>
                            </p:childTnLst>
                          </p:cTn>
                        </p:par>
                        <p:par>
                          <p:cTn id="57" fill="hold">
                            <p:stCondLst>
                              <p:cond delay="5959"/>
                            </p:stCondLst>
                            <p:childTnLst>
                              <p:par>
                                <p:cTn id="58" presetID="42" presetClass="entr" presetSubtype="0" fill="hold" grpId="0" nodeType="afterEffect">
                                  <p:stCondLst>
                                    <p:cond delay="0"/>
                                  </p:stCondLst>
                                  <p:childTnLst>
                                    <p:set>
                                      <p:cBhvr>
                                        <p:cTn id="59" dur="1" fill="hold">
                                          <p:stCondLst>
                                            <p:cond delay="0"/>
                                          </p:stCondLst>
                                        </p:cTn>
                                        <p:tgtEl>
                                          <p:spTgt spid="98"/>
                                        </p:tgtEl>
                                        <p:attrNameLst>
                                          <p:attrName>style.visibility</p:attrName>
                                        </p:attrNameLst>
                                      </p:cBhvr>
                                      <p:to>
                                        <p:strVal val="visible"/>
                                      </p:to>
                                    </p:set>
                                    <p:animEffect transition="in" filter="fade">
                                      <p:cBhvr>
                                        <p:cTn id="60" dur="1000"/>
                                        <p:tgtEl>
                                          <p:spTgt spid="98"/>
                                        </p:tgtEl>
                                      </p:cBhvr>
                                    </p:animEffect>
                                    <p:anim calcmode="lin" valueType="num">
                                      <p:cBhvr>
                                        <p:cTn id="61" dur="1000" fill="hold"/>
                                        <p:tgtEl>
                                          <p:spTgt spid="98"/>
                                        </p:tgtEl>
                                        <p:attrNameLst>
                                          <p:attrName>ppt_x</p:attrName>
                                        </p:attrNameLst>
                                      </p:cBhvr>
                                      <p:tavLst>
                                        <p:tav tm="0">
                                          <p:val>
                                            <p:strVal val="#ppt_x"/>
                                          </p:val>
                                        </p:tav>
                                        <p:tav tm="100000">
                                          <p:val>
                                            <p:strVal val="#ppt_x"/>
                                          </p:val>
                                        </p:tav>
                                      </p:tavLst>
                                    </p:anim>
                                    <p:anim calcmode="lin" valueType="num">
                                      <p:cBhvr>
                                        <p:cTn id="62" dur="1000" fill="hold"/>
                                        <p:tgtEl>
                                          <p:spTgt spid="9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animEffect transition="in" filter="fade">
                                      <p:cBhvr>
                                        <p:cTn id="65" dur="1000"/>
                                        <p:tgtEl>
                                          <p:spTgt spid="99"/>
                                        </p:tgtEl>
                                      </p:cBhvr>
                                    </p:animEffect>
                                    <p:anim calcmode="lin" valueType="num">
                                      <p:cBhvr>
                                        <p:cTn id="66" dur="1000" fill="hold"/>
                                        <p:tgtEl>
                                          <p:spTgt spid="99"/>
                                        </p:tgtEl>
                                        <p:attrNameLst>
                                          <p:attrName>ppt_x</p:attrName>
                                        </p:attrNameLst>
                                      </p:cBhvr>
                                      <p:tavLst>
                                        <p:tav tm="0">
                                          <p:val>
                                            <p:strVal val="#ppt_x"/>
                                          </p:val>
                                        </p:tav>
                                        <p:tav tm="100000">
                                          <p:val>
                                            <p:strVal val="#ppt_x"/>
                                          </p:val>
                                        </p:tav>
                                      </p:tavLst>
                                    </p:anim>
                                    <p:anim calcmode="lin" valueType="num">
                                      <p:cBhvr>
                                        <p:cTn id="67" dur="1000" fill="hold"/>
                                        <p:tgtEl>
                                          <p:spTgt spid="99"/>
                                        </p:tgtEl>
                                        <p:attrNameLst>
                                          <p:attrName>ppt_y</p:attrName>
                                        </p:attrNameLst>
                                      </p:cBhvr>
                                      <p:tavLst>
                                        <p:tav tm="0">
                                          <p:val>
                                            <p:strVal val="#ppt_y+.1"/>
                                          </p:val>
                                        </p:tav>
                                        <p:tav tm="100000">
                                          <p:val>
                                            <p:strVal val="#ppt_y"/>
                                          </p:val>
                                        </p:tav>
                                      </p:tavLst>
                                    </p:anim>
                                  </p:childTnLst>
                                </p:cTn>
                              </p:par>
                            </p:childTnLst>
                          </p:cTn>
                        </p:par>
                        <p:par>
                          <p:cTn id="68" fill="hold">
                            <p:stCondLst>
                              <p:cond delay="6959"/>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par>
                          <p:cTn id="72" fill="hold">
                            <p:stCondLst>
                              <p:cond delay="7459"/>
                            </p:stCondLst>
                            <p:childTnLst>
                              <p:par>
                                <p:cTn id="73" presetID="42"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1000"/>
                                        <p:tgtEl>
                                          <p:spTgt spid="95"/>
                                        </p:tgtEl>
                                      </p:cBhvr>
                                    </p:animEffect>
                                    <p:anim calcmode="lin" valueType="num">
                                      <p:cBhvr>
                                        <p:cTn id="81" dur="1000" fill="hold"/>
                                        <p:tgtEl>
                                          <p:spTgt spid="95"/>
                                        </p:tgtEl>
                                        <p:attrNameLst>
                                          <p:attrName>ppt_x</p:attrName>
                                        </p:attrNameLst>
                                      </p:cBhvr>
                                      <p:tavLst>
                                        <p:tav tm="0">
                                          <p:val>
                                            <p:strVal val="#ppt_x"/>
                                          </p:val>
                                        </p:tav>
                                        <p:tav tm="100000">
                                          <p:val>
                                            <p:strVal val="#ppt_x"/>
                                          </p:val>
                                        </p:tav>
                                      </p:tavLst>
                                    </p:anim>
                                    <p:anim calcmode="lin" valueType="num">
                                      <p:cBhvr>
                                        <p:cTn id="82"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2" grpId="0"/>
      <p:bldP spid="93" grpId="0"/>
      <p:bldP spid="94" grpId="0"/>
      <p:bldP spid="95" grpId="0"/>
      <p:bldP spid="96" grpId="0"/>
      <p:bldP spid="97" grpId="0"/>
      <p:bldP spid="98" grpId="0"/>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9"/>
          <p:cNvSpPr txBox="1"/>
          <p:nvPr/>
        </p:nvSpPr>
        <p:spPr>
          <a:xfrm>
            <a:off x="605277" y="195486"/>
            <a:ext cx="3550972" cy="415498"/>
          </a:xfrm>
          <a:prstGeom prst="rect">
            <a:avLst/>
          </a:prstGeom>
          <a:noFill/>
        </p:spPr>
        <p:txBody>
          <a:bodyPr wrap="none">
            <a:spAutoFit/>
          </a:bodyPr>
          <a:lstStyle/>
          <a:p>
            <a:pPr>
              <a:defRPr/>
            </a:pPr>
            <a:r>
              <a:rPr lang="zh-CN" altLang="en-US" sz="2100" b="1" dirty="0">
                <a:solidFill>
                  <a:schemeClr val="accent2"/>
                </a:solidFill>
                <a:latin typeface="微软雅黑" panose="020B0503020204020204" pitchFamily="34" charset="-122"/>
                <a:ea typeface="微软雅黑" panose="020B0503020204020204" pitchFamily="34" charset="-122"/>
              </a:rPr>
              <a:t>岗位职责 </a:t>
            </a:r>
            <a:r>
              <a:rPr lang="en-US" altLang="zh-CN" sz="2100" b="1" dirty="0">
                <a:solidFill>
                  <a:schemeClr val="accent2"/>
                </a:solidFill>
                <a:latin typeface="微软雅黑" panose="020B0503020204020204" pitchFamily="34" charset="-122"/>
                <a:ea typeface="微软雅黑" panose="020B0503020204020204" pitchFamily="34" charset="-122"/>
              </a:rPr>
              <a:t>Responsibilities</a:t>
            </a:r>
            <a:endParaRPr lang="zh-CN" altLang="en-US" sz="2100" b="1" dirty="0">
              <a:solidFill>
                <a:schemeClr val="accent2"/>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584846" y="1476509"/>
            <a:ext cx="2713463" cy="2516073"/>
          </a:xfrm>
          <a:prstGeom prst="rect">
            <a:avLst/>
          </a:prstGeom>
          <a:noFill/>
        </p:spPr>
        <p:txBody>
          <a:bodyPr wrap="square" rtlCol="0">
            <a:spAutoFit/>
          </a:bodyPr>
          <a:lstStyle/>
          <a:p>
            <a:pPr algn="just">
              <a:lnSpc>
                <a:spcPct val="150000"/>
              </a:lnSpc>
            </a:pPr>
            <a:r>
              <a:rPr lang="zh-CN" altLang="en-US" sz="1500" b="1" dirty="0">
                <a:solidFill>
                  <a:schemeClr val="bg2"/>
                </a:solidFill>
                <a:latin typeface="微软雅黑" panose="020B0503020204020204" pitchFamily="34" charset="-122"/>
                <a:ea typeface="微软雅黑" panose="020B0503020204020204" pitchFamily="34" charset="-122"/>
              </a:rPr>
              <a:t>岗位名称：</a:t>
            </a:r>
            <a:r>
              <a:rPr lang="zh-CN" altLang="en-US" sz="1500" dirty="0">
                <a:solidFill>
                  <a:schemeClr val="bg2"/>
                </a:solidFill>
                <a:latin typeface="微软雅黑" panose="020B0503020204020204" pitchFamily="34" charset="-122"/>
                <a:ea typeface="微软雅黑" panose="020B0503020204020204" pitchFamily="34" charset="-122"/>
              </a:rPr>
              <a:t>销售经理</a:t>
            </a:r>
          </a:p>
          <a:p>
            <a:pPr>
              <a:lnSpc>
                <a:spcPct val="150000"/>
              </a:lnSpc>
            </a:pPr>
            <a:r>
              <a:rPr lang="zh-CN" altLang="en-US" sz="1500" b="1" dirty="0">
                <a:solidFill>
                  <a:schemeClr val="bg2"/>
                </a:solidFill>
                <a:latin typeface="微软雅黑" panose="020B0503020204020204" pitchFamily="34" charset="-122"/>
                <a:ea typeface="微软雅黑" panose="020B0503020204020204" pitchFamily="34" charset="-122"/>
              </a:rPr>
              <a:t>所在部门：</a:t>
            </a:r>
            <a:r>
              <a:rPr lang="zh-CN" altLang="en-US" sz="1500" dirty="0">
                <a:solidFill>
                  <a:schemeClr val="bg2"/>
                </a:solidFill>
                <a:latin typeface="微软雅黑" panose="020B0503020204020204" pitchFamily="34" charset="-122"/>
                <a:ea typeface="微软雅黑" panose="020B0503020204020204" pitchFamily="34" charset="-122"/>
              </a:rPr>
              <a:t>销售部</a:t>
            </a:r>
          </a:p>
          <a:p>
            <a:pPr>
              <a:lnSpc>
                <a:spcPct val="150000"/>
              </a:lnSpc>
            </a:pPr>
            <a:r>
              <a:rPr lang="zh-CN" altLang="en-US" sz="1500" b="1" dirty="0">
                <a:solidFill>
                  <a:schemeClr val="bg2"/>
                </a:solidFill>
                <a:latin typeface="微软雅黑" panose="020B0503020204020204" pitchFamily="34" charset="-122"/>
                <a:ea typeface="微软雅黑" panose="020B0503020204020204" pitchFamily="34" charset="-122"/>
              </a:rPr>
              <a:t>直接上级：</a:t>
            </a:r>
            <a:r>
              <a:rPr lang="zh-CN" altLang="en-US" sz="1500" dirty="0">
                <a:solidFill>
                  <a:schemeClr val="bg2"/>
                </a:solidFill>
                <a:latin typeface="微软雅黑" panose="020B0503020204020204" pitchFamily="34" charset="-122"/>
                <a:ea typeface="微软雅黑" panose="020B0503020204020204" pitchFamily="34" charset="-122"/>
              </a:rPr>
              <a:t>销售总监</a:t>
            </a:r>
          </a:p>
          <a:p>
            <a:pPr>
              <a:lnSpc>
                <a:spcPct val="150000"/>
              </a:lnSpc>
            </a:pPr>
            <a:r>
              <a:rPr lang="zh-CN" altLang="en-US" sz="1500" b="1" dirty="0">
                <a:solidFill>
                  <a:schemeClr val="bg2"/>
                </a:solidFill>
                <a:latin typeface="微软雅黑" panose="020B0503020204020204" pitchFamily="34" charset="-122"/>
                <a:ea typeface="微软雅黑" panose="020B0503020204020204" pitchFamily="34" charset="-122"/>
              </a:rPr>
              <a:t>直接下级：</a:t>
            </a:r>
            <a:r>
              <a:rPr lang="zh-CN" altLang="en-US" sz="1500" dirty="0">
                <a:solidFill>
                  <a:schemeClr val="bg2"/>
                </a:solidFill>
                <a:latin typeface="微软雅黑" panose="020B0503020204020204" pitchFamily="34" charset="-122"/>
                <a:ea typeface="微软雅黑" panose="020B0503020204020204" pitchFamily="34" charset="-122"/>
              </a:rPr>
              <a:t>销售、后勤</a:t>
            </a:r>
          </a:p>
          <a:p>
            <a:pPr>
              <a:lnSpc>
                <a:spcPct val="150000"/>
              </a:lnSpc>
            </a:pPr>
            <a:r>
              <a:rPr lang="zh-CN" altLang="en-US" sz="1500" b="1" dirty="0">
                <a:solidFill>
                  <a:schemeClr val="bg2"/>
                </a:solidFill>
                <a:latin typeface="微软雅黑" panose="020B0503020204020204" pitchFamily="34" charset="-122"/>
                <a:ea typeface="微软雅黑" panose="020B0503020204020204" pitchFamily="34" charset="-122"/>
              </a:rPr>
              <a:t>本职：</a:t>
            </a:r>
            <a:r>
              <a:rPr lang="zh-CN" altLang="en-US" sz="1500" dirty="0">
                <a:solidFill>
                  <a:schemeClr val="bg2"/>
                </a:solidFill>
                <a:latin typeface="微软雅黑" panose="020B0503020204020204" pitchFamily="34" charset="-122"/>
                <a:ea typeface="微软雅黑" panose="020B0503020204020204" pitchFamily="34" charset="-122"/>
              </a:rPr>
              <a:t>经总经公司授权，全面负责子公司的管理工作，保证子公司经营目标的实现。</a:t>
            </a:r>
          </a:p>
        </p:txBody>
      </p:sp>
      <p:sp>
        <p:nvSpPr>
          <p:cNvPr id="122" name="Freeform 50"/>
          <p:cNvSpPr>
            <a:spLocks noEditPoints="1"/>
          </p:cNvSpPr>
          <p:nvPr/>
        </p:nvSpPr>
        <p:spPr bwMode="auto">
          <a:xfrm>
            <a:off x="4588996" y="1258863"/>
            <a:ext cx="3124200" cy="3113087"/>
          </a:xfrm>
          <a:custGeom>
            <a:avLst/>
            <a:gdLst>
              <a:gd name="T0" fmla="*/ 15630 w 17712"/>
              <a:gd name="T1" fmla="*/ 4517 h 17648"/>
              <a:gd name="T2" fmla="*/ 15025 w 17712"/>
              <a:gd name="T3" fmla="*/ 4488 h 17648"/>
              <a:gd name="T4" fmla="*/ 13490 w 17712"/>
              <a:gd name="T5" fmla="*/ 4556 h 17648"/>
              <a:gd name="T6" fmla="*/ 12009 w 17712"/>
              <a:gd name="T7" fmla="*/ 3627 h 17648"/>
              <a:gd name="T8" fmla="*/ 11473 w 17712"/>
              <a:gd name="T9" fmla="*/ 1943 h 17648"/>
              <a:gd name="T10" fmla="*/ 11170 w 17712"/>
              <a:gd name="T11" fmla="*/ 1198 h 17648"/>
              <a:gd name="T12" fmla="*/ 10624 w 17712"/>
              <a:gd name="T13" fmla="*/ 570 h 17648"/>
              <a:gd name="T14" fmla="*/ 9088 w 17712"/>
              <a:gd name="T15" fmla="*/ 0 h 17648"/>
              <a:gd name="T16" fmla="*/ 7507 w 17712"/>
              <a:gd name="T17" fmla="*/ 516 h 17648"/>
              <a:gd name="T18" fmla="*/ 6824 w 17712"/>
              <a:gd name="T19" fmla="*/ 1321 h 17648"/>
              <a:gd name="T20" fmla="*/ 6593 w 17712"/>
              <a:gd name="T21" fmla="*/ 1927 h 17648"/>
              <a:gd name="T22" fmla="*/ 6372 w 17712"/>
              <a:gd name="T23" fmla="*/ 3391 h 17648"/>
              <a:gd name="T24" fmla="*/ 5094 w 17712"/>
              <a:gd name="T25" fmla="*/ 5256 h 17648"/>
              <a:gd name="T26" fmla="*/ 2690 w 17712"/>
              <a:gd name="T27" fmla="*/ 5640 h 17648"/>
              <a:gd name="T28" fmla="*/ 2032 w 17712"/>
              <a:gd name="T29" fmla="*/ 5678 h 17648"/>
              <a:gd name="T30" fmla="*/ 1390 w 17712"/>
              <a:gd name="T31" fmla="*/ 5895 h 17648"/>
              <a:gd name="T32" fmla="*/ 348 w 17712"/>
              <a:gd name="T33" fmla="*/ 6864 h 17648"/>
              <a:gd name="T34" fmla="*/ 24 w 17712"/>
              <a:gd name="T35" fmla="*/ 8491 h 17648"/>
              <a:gd name="T36" fmla="*/ 517 w 17712"/>
              <a:gd name="T37" fmla="*/ 9662 h 17648"/>
              <a:gd name="T38" fmla="*/ 965 w 17712"/>
              <a:gd name="T39" fmla="*/ 10114 h 17648"/>
              <a:gd name="T40" fmla="*/ 1576 w 17712"/>
              <a:gd name="T41" fmla="*/ 10475 h 17648"/>
              <a:gd name="T42" fmla="*/ 2982 w 17712"/>
              <a:gd name="T43" fmla="*/ 11776 h 17648"/>
              <a:gd name="T44" fmla="*/ 2899 w 17712"/>
              <a:gd name="T45" fmla="*/ 13579 h 17648"/>
              <a:gd name="T46" fmla="*/ 2503 w 17712"/>
              <a:gd name="T47" fmla="*/ 14609 h 17648"/>
              <a:gd name="T48" fmla="*/ 2464 w 17712"/>
              <a:gd name="T49" fmla="*/ 15445 h 17648"/>
              <a:gd name="T50" fmla="*/ 2916 w 17712"/>
              <a:gd name="T51" fmla="*/ 16603 h 17648"/>
              <a:gd name="T52" fmla="*/ 4277 w 17712"/>
              <a:gd name="T53" fmla="*/ 17554 h 17648"/>
              <a:gd name="T54" fmla="*/ 5813 w 17712"/>
              <a:gd name="T55" fmla="*/ 17493 h 17648"/>
              <a:gd name="T56" fmla="*/ 6620 w 17712"/>
              <a:gd name="T57" fmla="*/ 17009 h 17648"/>
              <a:gd name="T58" fmla="*/ 8433 w 17712"/>
              <a:gd name="T59" fmla="*/ 15737 h 17648"/>
              <a:gd name="T60" fmla="*/ 10534 w 17712"/>
              <a:gd name="T61" fmla="*/ 16023 h 17648"/>
              <a:gd name="T62" fmla="*/ 11857 w 17712"/>
              <a:gd name="T63" fmla="*/ 17109 h 17648"/>
              <a:gd name="T64" fmla="*/ 12456 w 17712"/>
              <a:gd name="T65" fmla="*/ 17460 h 17648"/>
              <a:gd name="T66" fmla="*/ 13306 w 17712"/>
              <a:gd name="T67" fmla="*/ 17646 h 17648"/>
              <a:gd name="T68" fmla="*/ 14909 w 17712"/>
              <a:gd name="T69" fmla="*/ 17150 h 17648"/>
              <a:gd name="T70" fmla="*/ 15840 w 17712"/>
              <a:gd name="T71" fmla="*/ 15754 h 17648"/>
              <a:gd name="T72" fmla="*/ 15894 w 17712"/>
              <a:gd name="T73" fmla="*/ 14817 h 17648"/>
              <a:gd name="T74" fmla="*/ 15677 w 17712"/>
              <a:gd name="T75" fmla="*/ 14079 h 17648"/>
              <a:gd name="T76" fmla="*/ 14902 w 17712"/>
              <a:gd name="T77" fmla="*/ 12552 h 17648"/>
              <a:gd name="T78" fmla="*/ 15073 w 17712"/>
              <a:gd name="T79" fmla="*/ 10486 h 17648"/>
              <a:gd name="T80" fmla="*/ 16630 w 17712"/>
              <a:gd name="T81" fmla="*/ 9049 h 17648"/>
              <a:gd name="T82" fmla="*/ 17110 w 17712"/>
              <a:gd name="T83" fmla="*/ 8616 h 17648"/>
              <a:gd name="T84" fmla="*/ 17472 w 17712"/>
              <a:gd name="T85" fmla="*/ 8058 h 17648"/>
              <a:gd name="T86" fmla="*/ 17666 w 17712"/>
              <a:gd name="T87" fmla="*/ 6511 h 17648"/>
              <a:gd name="T88" fmla="*/ 16828 w 17712"/>
              <a:gd name="T89" fmla="*/ 5077 h 17648"/>
              <a:gd name="T90" fmla="*/ 11788 w 17712"/>
              <a:gd name="T91" fmla="*/ 13232 h 17648"/>
              <a:gd name="T92" fmla="*/ 10078 w 17712"/>
              <a:gd name="T93" fmla="*/ 14489 h 17648"/>
              <a:gd name="T94" fmla="*/ 7980 w 17712"/>
              <a:gd name="T95" fmla="*/ 14346 h 17648"/>
              <a:gd name="T96" fmla="*/ 6527 w 17712"/>
              <a:gd name="T97" fmla="*/ 13193 h 17648"/>
              <a:gd name="T98" fmla="*/ 5729 w 17712"/>
              <a:gd name="T99" fmla="*/ 12722 h 17648"/>
              <a:gd name="T100" fmla="*/ 4431 w 17712"/>
              <a:gd name="T101" fmla="*/ 11394 h 17648"/>
              <a:gd name="T102" fmla="*/ 4620 w 17712"/>
              <a:gd name="T103" fmla="*/ 9546 h 17648"/>
              <a:gd name="T104" fmla="*/ 4965 w 17712"/>
              <a:gd name="T105" fmla="*/ 8613 h 17648"/>
              <a:gd name="T106" fmla="*/ 5331 w 17712"/>
              <a:gd name="T107" fmla="*/ 6724 h 17648"/>
              <a:gd name="T108" fmla="*/ 6886 w 17712"/>
              <a:gd name="T109" fmla="*/ 5188 h 17648"/>
              <a:gd name="T110" fmla="*/ 9136 w 17712"/>
              <a:gd name="T111" fmla="*/ 5008 h 17648"/>
              <a:gd name="T112" fmla="*/ 10887 w 17712"/>
              <a:gd name="T113" fmla="*/ 4958 h 17648"/>
              <a:gd name="T114" fmla="*/ 12298 w 17712"/>
              <a:gd name="T115" fmla="*/ 5983 h 17648"/>
              <a:gd name="T116" fmla="*/ 12786 w 17712"/>
              <a:gd name="T117" fmla="*/ 7632 h 17648"/>
              <a:gd name="T118" fmla="*/ 13211 w 17712"/>
              <a:gd name="T119" fmla="*/ 8525 h 17648"/>
              <a:gd name="T120" fmla="*/ 13849 w 17712"/>
              <a:gd name="T121" fmla="*/ 10815 h 17648"/>
              <a:gd name="T122" fmla="*/ 12584 w 17712"/>
              <a:gd name="T123" fmla="*/ 12664 h 17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12" h="17648">
                <a:moveTo>
                  <a:pt x="16187" y="4682"/>
                </a:moveTo>
                <a:lnTo>
                  <a:pt x="16144" y="4665"/>
                </a:lnTo>
                <a:lnTo>
                  <a:pt x="16101" y="4648"/>
                </a:lnTo>
                <a:lnTo>
                  <a:pt x="16059" y="4631"/>
                </a:lnTo>
                <a:lnTo>
                  <a:pt x="16017" y="4617"/>
                </a:lnTo>
                <a:lnTo>
                  <a:pt x="15974" y="4603"/>
                </a:lnTo>
                <a:lnTo>
                  <a:pt x="15931" y="4589"/>
                </a:lnTo>
                <a:lnTo>
                  <a:pt x="15888" y="4576"/>
                </a:lnTo>
                <a:lnTo>
                  <a:pt x="15846" y="4565"/>
                </a:lnTo>
                <a:lnTo>
                  <a:pt x="15802" y="4554"/>
                </a:lnTo>
                <a:lnTo>
                  <a:pt x="15759" y="4544"/>
                </a:lnTo>
                <a:lnTo>
                  <a:pt x="15716" y="4534"/>
                </a:lnTo>
                <a:lnTo>
                  <a:pt x="15673" y="4525"/>
                </a:lnTo>
                <a:lnTo>
                  <a:pt x="15630" y="4517"/>
                </a:lnTo>
                <a:lnTo>
                  <a:pt x="15585" y="4511"/>
                </a:lnTo>
                <a:lnTo>
                  <a:pt x="15542" y="4504"/>
                </a:lnTo>
                <a:lnTo>
                  <a:pt x="15499" y="4498"/>
                </a:lnTo>
                <a:lnTo>
                  <a:pt x="15456" y="4494"/>
                </a:lnTo>
                <a:lnTo>
                  <a:pt x="15413" y="4491"/>
                </a:lnTo>
                <a:lnTo>
                  <a:pt x="15370" y="4487"/>
                </a:lnTo>
                <a:lnTo>
                  <a:pt x="15326" y="4485"/>
                </a:lnTo>
                <a:lnTo>
                  <a:pt x="15283" y="4483"/>
                </a:lnTo>
                <a:lnTo>
                  <a:pt x="15240" y="4482"/>
                </a:lnTo>
                <a:lnTo>
                  <a:pt x="15197" y="4482"/>
                </a:lnTo>
                <a:lnTo>
                  <a:pt x="15154" y="4483"/>
                </a:lnTo>
                <a:lnTo>
                  <a:pt x="15111" y="4484"/>
                </a:lnTo>
                <a:lnTo>
                  <a:pt x="15067" y="4486"/>
                </a:lnTo>
                <a:lnTo>
                  <a:pt x="15025" y="4488"/>
                </a:lnTo>
                <a:lnTo>
                  <a:pt x="14982" y="4492"/>
                </a:lnTo>
                <a:lnTo>
                  <a:pt x="14940" y="4496"/>
                </a:lnTo>
                <a:lnTo>
                  <a:pt x="14897" y="4502"/>
                </a:lnTo>
                <a:lnTo>
                  <a:pt x="14855" y="4507"/>
                </a:lnTo>
                <a:lnTo>
                  <a:pt x="14813" y="4514"/>
                </a:lnTo>
                <a:lnTo>
                  <a:pt x="14813" y="4513"/>
                </a:lnTo>
                <a:lnTo>
                  <a:pt x="14627" y="4539"/>
                </a:lnTo>
                <a:lnTo>
                  <a:pt x="14447" y="4560"/>
                </a:lnTo>
                <a:lnTo>
                  <a:pt x="14273" y="4576"/>
                </a:lnTo>
                <a:lnTo>
                  <a:pt x="14104" y="4584"/>
                </a:lnTo>
                <a:lnTo>
                  <a:pt x="13943" y="4587"/>
                </a:lnTo>
                <a:lnTo>
                  <a:pt x="13785" y="4583"/>
                </a:lnTo>
                <a:lnTo>
                  <a:pt x="13635" y="4573"/>
                </a:lnTo>
                <a:lnTo>
                  <a:pt x="13490" y="4556"/>
                </a:lnTo>
                <a:lnTo>
                  <a:pt x="13350" y="4534"/>
                </a:lnTo>
                <a:lnTo>
                  <a:pt x="13216" y="4504"/>
                </a:lnTo>
                <a:lnTo>
                  <a:pt x="13088" y="4469"/>
                </a:lnTo>
                <a:lnTo>
                  <a:pt x="12964" y="4425"/>
                </a:lnTo>
                <a:lnTo>
                  <a:pt x="12847" y="4377"/>
                </a:lnTo>
                <a:lnTo>
                  <a:pt x="12734" y="4321"/>
                </a:lnTo>
                <a:lnTo>
                  <a:pt x="12625" y="4258"/>
                </a:lnTo>
                <a:lnTo>
                  <a:pt x="12523" y="4188"/>
                </a:lnTo>
                <a:lnTo>
                  <a:pt x="12425" y="4113"/>
                </a:lnTo>
                <a:lnTo>
                  <a:pt x="12332" y="4030"/>
                </a:lnTo>
                <a:lnTo>
                  <a:pt x="12245" y="3939"/>
                </a:lnTo>
                <a:lnTo>
                  <a:pt x="12162" y="3843"/>
                </a:lnTo>
                <a:lnTo>
                  <a:pt x="12083" y="3739"/>
                </a:lnTo>
                <a:lnTo>
                  <a:pt x="12009" y="3627"/>
                </a:lnTo>
                <a:lnTo>
                  <a:pt x="11939" y="3509"/>
                </a:lnTo>
                <a:lnTo>
                  <a:pt x="11875" y="3384"/>
                </a:lnTo>
                <a:lnTo>
                  <a:pt x="11814" y="3251"/>
                </a:lnTo>
                <a:lnTo>
                  <a:pt x="11757" y="3110"/>
                </a:lnTo>
                <a:lnTo>
                  <a:pt x="11705" y="2963"/>
                </a:lnTo>
                <a:lnTo>
                  <a:pt x="11658" y="2808"/>
                </a:lnTo>
                <a:lnTo>
                  <a:pt x="11614" y="2645"/>
                </a:lnTo>
                <a:lnTo>
                  <a:pt x="11574" y="2475"/>
                </a:lnTo>
                <a:lnTo>
                  <a:pt x="11538" y="2297"/>
                </a:lnTo>
                <a:lnTo>
                  <a:pt x="11506" y="2111"/>
                </a:lnTo>
                <a:lnTo>
                  <a:pt x="11506" y="2113"/>
                </a:lnTo>
                <a:lnTo>
                  <a:pt x="11496" y="2056"/>
                </a:lnTo>
                <a:lnTo>
                  <a:pt x="11485" y="2000"/>
                </a:lnTo>
                <a:lnTo>
                  <a:pt x="11473" y="1943"/>
                </a:lnTo>
                <a:lnTo>
                  <a:pt x="11460" y="1888"/>
                </a:lnTo>
                <a:lnTo>
                  <a:pt x="11445" y="1832"/>
                </a:lnTo>
                <a:lnTo>
                  <a:pt x="11429" y="1777"/>
                </a:lnTo>
                <a:lnTo>
                  <a:pt x="11412" y="1723"/>
                </a:lnTo>
                <a:lnTo>
                  <a:pt x="11393" y="1667"/>
                </a:lnTo>
                <a:lnTo>
                  <a:pt x="11373" y="1613"/>
                </a:lnTo>
                <a:lnTo>
                  <a:pt x="11352" y="1560"/>
                </a:lnTo>
                <a:lnTo>
                  <a:pt x="11330" y="1507"/>
                </a:lnTo>
                <a:lnTo>
                  <a:pt x="11307" y="1454"/>
                </a:lnTo>
                <a:lnTo>
                  <a:pt x="11281" y="1402"/>
                </a:lnTo>
                <a:lnTo>
                  <a:pt x="11256" y="1350"/>
                </a:lnTo>
                <a:lnTo>
                  <a:pt x="11228" y="1299"/>
                </a:lnTo>
                <a:lnTo>
                  <a:pt x="11200" y="1248"/>
                </a:lnTo>
                <a:lnTo>
                  <a:pt x="11170" y="1198"/>
                </a:lnTo>
                <a:lnTo>
                  <a:pt x="11139" y="1148"/>
                </a:lnTo>
                <a:lnTo>
                  <a:pt x="11107" y="1100"/>
                </a:lnTo>
                <a:lnTo>
                  <a:pt x="11073" y="1051"/>
                </a:lnTo>
                <a:lnTo>
                  <a:pt x="11038" y="1003"/>
                </a:lnTo>
                <a:lnTo>
                  <a:pt x="11002" y="957"/>
                </a:lnTo>
                <a:lnTo>
                  <a:pt x="10965" y="910"/>
                </a:lnTo>
                <a:lnTo>
                  <a:pt x="10927" y="865"/>
                </a:lnTo>
                <a:lnTo>
                  <a:pt x="10887" y="821"/>
                </a:lnTo>
                <a:lnTo>
                  <a:pt x="10846" y="776"/>
                </a:lnTo>
                <a:lnTo>
                  <a:pt x="10804" y="733"/>
                </a:lnTo>
                <a:lnTo>
                  <a:pt x="10761" y="691"/>
                </a:lnTo>
                <a:lnTo>
                  <a:pt x="10717" y="650"/>
                </a:lnTo>
                <a:lnTo>
                  <a:pt x="10670" y="610"/>
                </a:lnTo>
                <a:lnTo>
                  <a:pt x="10624" y="570"/>
                </a:lnTo>
                <a:lnTo>
                  <a:pt x="10576" y="532"/>
                </a:lnTo>
                <a:lnTo>
                  <a:pt x="10472" y="454"/>
                </a:lnTo>
                <a:lnTo>
                  <a:pt x="10366" y="384"/>
                </a:lnTo>
                <a:lnTo>
                  <a:pt x="10257" y="319"/>
                </a:lnTo>
                <a:lnTo>
                  <a:pt x="10147" y="260"/>
                </a:lnTo>
                <a:lnTo>
                  <a:pt x="10034" y="208"/>
                </a:lnTo>
                <a:lnTo>
                  <a:pt x="9920" y="161"/>
                </a:lnTo>
                <a:lnTo>
                  <a:pt x="9804" y="121"/>
                </a:lnTo>
                <a:lnTo>
                  <a:pt x="9686" y="85"/>
                </a:lnTo>
                <a:lnTo>
                  <a:pt x="9568" y="57"/>
                </a:lnTo>
                <a:lnTo>
                  <a:pt x="9449" y="33"/>
                </a:lnTo>
                <a:lnTo>
                  <a:pt x="9330" y="17"/>
                </a:lnTo>
                <a:lnTo>
                  <a:pt x="9209" y="6"/>
                </a:lnTo>
                <a:lnTo>
                  <a:pt x="9088" y="0"/>
                </a:lnTo>
                <a:lnTo>
                  <a:pt x="8968" y="0"/>
                </a:lnTo>
                <a:lnTo>
                  <a:pt x="8848" y="6"/>
                </a:lnTo>
                <a:lnTo>
                  <a:pt x="8729" y="18"/>
                </a:lnTo>
                <a:lnTo>
                  <a:pt x="8609" y="34"/>
                </a:lnTo>
                <a:lnTo>
                  <a:pt x="8492" y="58"/>
                </a:lnTo>
                <a:lnTo>
                  <a:pt x="8374" y="86"/>
                </a:lnTo>
                <a:lnTo>
                  <a:pt x="8259" y="121"/>
                </a:lnTo>
                <a:lnTo>
                  <a:pt x="8145" y="161"/>
                </a:lnTo>
                <a:lnTo>
                  <a:pt x="8033" y="206"/>
                </a:lnTo>
                <a:lnTo>
                  <a:pt x="7923" y="257"/>
                </a:lnTo>
                <a:lnTo>
                  <a:pt x="7815" y="313"/>
                </a:lnTo>
                <a:lnTo>
                  <a:pt x="7709" y="375"/>
                </a:lnTo>
                <a:lnTo>
                  <a:pt x="7607" y="443"/>
                </a:lnTo>
                <a:lnTo>
                  <a:pt x="7507" y="516"/>
                </a:lnTo>
                <a:lnTo>
                  <a:pt x="7410" y="595"/>
                </a:lnTo>
                <a:lnTo>
                  <a:pt x="7317" y="678"/>
                </a:lnTo>
                <a:lnTo>
                  <a:pt x="7228" y="766"/>
                </a:lnTo>
                <a:lnTo>
                  <a:pt x="7141" y="861"/>
                </a:lnTo>
                <a:lnTo>
                  <a:pt x="7059" y="960"/>
                </a:lnTo>
                <a:lnTo>
                  <a:pt x="7029" y="999"/>
                </a:lnTo>
                <a:lnTo>
                  <a:pt x="7001" y="1039"/>
                </a:lnTo>
                <a:lnTo>
                  <a:pt x="6973" y="1077"/>
                </a:lnTo>
                <a:lnTo>
                  <a:pt x="6945" y="1117"/>
                </a:lnTo>
                <a:lnTo>
                  <a:pt x="6920" y="1157"/>
                </a:lnTo>
                <a:lnTo>
                  <a:pt x="6894" y="1198"/>
                </a:lnTo>
                <a:lnTo>
                  <a:pt x="6870" y="1239"/>
                </a:lnTo>
                <a:lnTo>
                  <a:pt x="6846" y="1280"/>
                </a:lnTo>
                <a:lnTo>
                  <a:pt x="6824" y="1321"/>
                </a:lnTo>
                <a:lnTo>
                  <a:pt x="6801" y="1363"/>
                </a:lnTo>
                <a:lnTo>
                  <a:pt x="6780" y="1405"/>
                </a:lnTo>
                <a:lnTo>
                  <a:pt x="6760" y="1447"/>
                </a:lnTo>
                <a:lnTo>
                  <a:pt x="6741" y="1489"/>
                </a:lnTo>
                <a:lnTo>
                  <a:pt x="6723" y="1532"/>
                </a:lnTo>
                <a:lnTo>
                  <a:pt x="6705" y="1576"/>
                </a:lnTo>
                <a:lnTo>
                  <a:pt x="6687" y="1619"/>
                </a:lnTo>
                <a:lnTo>
                  <a:pt x="6672" y="1662"/>
                </a:lnTo>
                <a:lnTo>
                  <a:pt x="6656" y="1706"/>
                </a:lnTo>
                <a:lnTo>
                  <a:pt x="6642" y="1749"/>
                </a:lnTo>
                <a:lnTo>
                  <a:pt x="6629" y="1794"/>
                </a:lnTo>
                <a:lnTo>
                  <a:pt x="6617" y="1838"/>
                </a:lnTo>
                <a:lnTo>
                  <a:pt x="6604" y="1882"/>
                </a:lnTo>
                <a:lnTo>
                  <a:pt x="6593" y="1927"/>
                </a:lnTo>
                <a:lnTo>
                  <a:pt x="6583" y="1971"/>
                </a:lnTo>
                <a:lnTo>
                  <a:pt x="6574" y="2016"/>
                </a:lnTo>
                <a:lnTo>
                  <a:pt x="6566" y="2061"/>
                </a:lnTo>
                <a:lnTo>
                  <a:pt x="6558" y="2106"/>
                </a:lnTo>
                <a:lnTo>
                  <a:pt x="6551" y="2150"/>
                </a:lnTo>
                <a:lnTo>
                  <a:pt x="6546" y="2196"/>
                </a:lnTo>
                <a:lnTo>
                  <a:pt x="6540" y="2241"/>
                </a:lnTo>
                <a:lnTo>
                  <a:pt x="6536" y="2286"/>
                </a:lnTo>
                <a:lnTo>
                  <a:pt x="6532" y="2332"/>
                </a:lnTo>
                <a:lnTo>
                  <a:pt x="6512" y="2561"/>
                </a:lnTo>
                <a:lnTo>
                  <a:pt x="6486" y="2781"/>
                </a:lnTo>
                <a:lnTo>
                  <a:pt x="6454" y="2993"/>
                </a:lnTo>
                <a:lnTo>
                  <a:pt x="6416" y="3196"/>
                </a:lnTo>
                <a:lnTo>
                  <a:pt x="6372" y="3391"/>
                </a:lnTo>
                <a:lnTo>
                  <a:pt x="6322" y="3577"/>
                </a:lnTo>
                <a:lnTo>
                  <a:pt x="6267" y="3756"/>
                </a:lnTo>
                <a:lnTo>
                  <a:pt x="6205" y="3925"/>
                </a:lnTo>
                <a:lnTo>
                  <a:pt x="6136" y="4087"/>
                </a:lnTo>
                <a:lnTo>
                  <a:pt x="6061" y="4239"/>
                </a:lnTo>
                <a:lnTo>
                  <a:pt x="5980" y="4384"/>
                </a:lnTo>
                <a:lnTo>
                  <a:pt x="5893" y="4521"/>
                </a:lnTo>
                <a:lnTo>
                  <a:pt x="5798" y="4650"/>
                </a:lnTo>
                <a:lnTo>
                  <a:pt x="5698" y="4771"/>
                </a:lnTo>
                <a:lnTo>
                  <a:pt x="5590" y="4883"/>
                </a:lnTo>
                <a:lnTo>
                  <a:pt x="5477" y="4988"/>
                </a:lnTo>
                <a:lnTo>
                  <a:pt x="5357" y="5085"/>
                </a:lnTo>
                <a:lnTo>
                  <a:pt x="5228" y="5174"/>
                </a:lnTo>
                <a:lnTo>
                  <a:pt x="5094" y="5256"/>
                </a:lnTo>
                <a:lnTo>
                  <a:pt x="4953" y="5330"/>
                </a:lnTo>
                <a:lnTo>
                  <a:pt x="4804" y="5396"/>
                </a:lnTo>
                <a:lnTo>
                  <a:pt x="4649" y="5455"/>
                </a:lnTo>
                <a:lnTo>
                  <a:pt x="4487" y="5506"/>
                </a:lnTo>
                <a:lnTo>
                  <a:pt x="4316" y="5549"/>
                </a:lnTo>
                <a:lnTo>
                  <a:pt x="4139" y="5586"/>
                </a:lnTo>
                <a:lnTo>
                  <a:pt x="3955" y="5616"/>
                </a:lnTo>
                <a:lnTo>
                  <a:pt x="3763" y="5637"/>
                </a:lnTo>
                <a:lnTo>
                  <a:pt x="3563" y="5651"/>
                </a:lnTo>
                <a:lnTo>
                  <a:pt x="3356" y="5659"/>
                </a:lnTo>
                <a:lnTo>
                  <a:pt x="3142" y="5659"/>
                </a:lnTo>
                <a:lnTo>
                  <a:pt x="2919" y="5652"/>
                </a:lnTo>
                <a:lnTo>
                  <a:pt x="2690" y="5639"/>
                </a:lnTo>
                <a:lnTo>
                  <a:pt x="2690" y="5640"/>
                </a:lnTo>
                <a:lnTo>
                  <a:pt x="2644" y="5637"/>
                </a:lnTo>
                <a:lnTo>
                  <a:pt x="2597" y="5634"/>
                </a:lnTo>
                <a:lnTo>
                  <a:pt x="2549" y="5633"/>
                </a:lnTo>
                <a:lnTo>
                  <a:pt x="2503" y="5632"/>
                </a:lnTo>
                <a:lnTo>
                  <a:pt x="2455" y="5633"/>
                </a:lnTo>
                <a:lnTo>
                  <a:pt x="2409" y="5634"/>
                </a:lnTo>
                <a:lnTo>
                  <a:pt x="2361" y="5637"/>
                </a:lnTo>
                <a:lnTo>
                  <a:pt x="2315" y="5640"/>
                </a:lnTo>
                <a:lnTo>
                  <a:pt x="2267" y="5643"/>
                </a:lnTo>
                <a:lnTo>
                  <a:pt x="2221" y="5649"/>
                </a:lnTo>
                <a:lnTo>
                  <a:pt x="2173" y="5654"/>
                </a:lnTo>
                <a:lnTo>
                  <a:pt x="2127" y="5661"/>
                </a:lnTo>
                <a:lnTo>
                  <a:pt x="2079" y="5669"/>
                </a:lnTo>
                <a:lnTo>
                  <a:pt x="2032" y="5678"/>
                </a:lnTo>
                <a:lnTo>
                  <a:pt x="1985" y="5686"/>
                </a:lnTo>
                <a:lnTo>
                  <a:pt x="1938" y="5697"/>
                </a:lnTo>
                <a:lnTo>
                  <a:pt x="1892" y="5709"/>
                </a:lnTo>
                <a:lnTo>
                  <a:pt x="1845" y="5721"/>
                </a:lnTo>
                <a:lnTo>
                  <a:pt x="1799" y="5734"/>
                </a:lnTo>
                <a:lnTo>
                  <a:pt x="1753" y="5747"/>
                </a:lnTo>
                <a:lnTo>
                  <a:pt x="1707" y="5763"/>
                </a:lnTo>
                <a:lnTo>
                  <a:pt x="1662" y="5778"/>
                </a:lnTo>
                <a:lnTo>
                  <a:pt x="1615" y="5796"/>
                </a:lnTo>
                <a:lnTo>
                  <a:pt x="1570" y="5814"/>
                </a:lnTo>
                <a:lnTo>
                  <a:pt x="1524" y="5833"/>
                </a:lnTo>
                <a:lnTo>
                  <a:pt x="1480" y="5851"/>
                </a:lnTo>
                <a:lnTo>
                  <a:pt x="1435" y="5872"/>
                </a:lnTo>
                <a:lnTo>
                  <a:pt x="1390" y="5895"/>
                </a:lnTo>
                <a:lnTo>
                  <a:pt x="1346" y="5917"/>
                </a:lnTo>
                <a:lnTo>
                  <a:pt x="1302" y="5940"/>
                </a:lnTo>
                <a:lnTo>
                  <a:pt x="1259" y="5965"/>
                </a:lnTo>
                <a:lnTo>
                  <a:pt x="1215" y="5991"/>
                </a:lnTo>
                <a:lnTo>
                  <a:pt x="1106" y="6060"/>
                </a:lnTo>
                <a:lnTo>
                  <a:pt x="1002" y="6134"/>
                </a:lnTo>
                <a:lnTo>
                  <a:pt x="903" y="6211"/>
                </a:lnTo>
                <a:lnTo>
                  <a:pt x="808" y="6294"/>
                </a:lnTo>
                <a:lnTo>
                  <a:pt x="718" y="6381"/>
                </a:lnTo>
                <a:lnTo>
                  <a:pt x="634" y="6470"/>
                </a:lnTo>
                <a:lnTo>
                  <a:pt x="555" y="6564"/>
                </a:lnTo>
                <a:lnTo>
                  <a:pt x="480" y="6662"/>
                </a:lnTo>
                <a:lnTo>
                  <a:pt x="412" y="6761"/>
                </a:lnTo>
                <a:lnTo>
                  <a:pt x="348" y="6864"/>
                </a:lnTo>
                <a:lnTo>
                  <a:pt x="289" y="6971"/>
                </a:lnTo>
                <a:lnTo>
                  <a:pt x="235" y="7079"/>
                </a:lnTo>
                <a:lnTo>
                  <a:pt x="187" y="7189"/>
                </a:lnTo>
                <a:lnTo>
                  <a:pt x="144" y="7302"/>
                </a:lnTo>
                <a:lnTo>
                  <a:pt x="106" y="7416"/>
                </a:lnTo>
                <a:lnTo>
                  <a:pt x="74" y="7532"/>
                </a:lnTo>
                <a:lnTo>
                  <a:pt x="49" y="7649"/>
                </a:lnTo>
                <a:lnTo>
                  <a:pt x="28" y="7768"/>
                </a:lnTo>
                <a:lnTo>
                  <a:pt x="13" y="7887"/>
                </a:lnTo>
                <a:lnTo>
                  <a:pt x="3" y="8007"/>
                </a:lnTo>
                <a:lnTo>
                  <a:pt x="0" y="8129"/>
                </a:lnTo>
                <a:lnTo>
                  <a:pt x="2" y="8249"/>
                </a:lnTo>
                <a:lnTo>
                  <a:pt x="11" y="8370"/>
                </a:lnTo>
                <a:lnTo>
                  <a:pt x="24" y="8491"/>
                </a:lnTo>
                <a:lnTo>
                  <a:pt x="45" y="8611"/>
                </a:lnTo>
                <a:lnTo>
                  <a:pt x="71" y="8732"/>
                </a:lnTo>
                <a:lnTo>
                  <a:pt x="103" y="8852"/>
                </a:lnTo>
                <a:lnTo>
                  <a:pt x="142" y="8969"/>
                </a:lnTo>
                <a:lnTo>
                  <a:pt x="187" y="9086"/>
                </a:lnTo>
                <a:lnTo>
                  <a:pt x="238" y="9203"/>
                </a:lnTo>
                <a:lnTo>
                  <a:pt x="294" y="9317"/>
                </a:lnTo>
                <a:lnTo>
                  <a:pt x="359" y="9429"/>
                </a:lnTo>
                <a:lnTo>
                  <a:pt x="383" y="9470"/>
                </a:lnTo>
                <a:lnTo>
                  <a:pt x="408" y="9509"/>
                </a:lnTo>
                <a:lnTo>
                  <a:pt x="435" y="9548"/>
                </a:lnTo>
                <a:lnTo>
                  <a:pt x="462" y="9587"/>
                </a:lnTo>
                <a:lnTo>
                  <a:pt x="489" y="9625"/>
                </a:lnTo>
                <a:lnTo>
                  <a:pt x="517" y="9662"/>
                </a:lnTo>
                <a:lnTo>
                  <a:pt x="546" y="9699"/>
                </a:lnTo>
                <a:lnTo>
                  <a:pt x="575" y="9734"/>
                </a:lnTo>
                <a:lnTo>
                  <a:pt x="604" y="9770"/>
                </a:lnTo>
                <a:lnTo>
                  <a:pt x="634" y="9804"/>
                </a:lnTo>
                <a:lnTo>
                  <a:pt x="665" y="9838"/>
                </a:lnTo>
                <a:lnTo>
                  <a:pt x="696" y="9871"/>
                </a:lnTo>
                <a:lnTo>
                  <a:pt x="728" y="9905"/>
                </a:lnTo>
                <a:lnTo>
                  <a:pt x="761" y="9936"/>
                </a:lnTo>
                <a:lnTo>
                  <a:pt x="794" y="9968"/>
                </a:lnTo>
                <a:lnTo>
                  <a:pt x="827" y="9998"/>
                </a:lnTo>
                <a:lnTo>
                  <a:pt x="860" y="10028"/>
                </a:lnTo>
                <a:lnTo>
                  <a:pt x="894" y="10057"/>
                </a:lnTo>
                <a:lnTo>
                  <a:pt x="930" y="10086"/>
                </a:lnTo>
                <a:lnTo>
                  <a:pt x="965" y="10114"/>
                </a:lnTo>
                <a:lnTo>
                  <a:pt x="1001" y="10142"/>
                </a:lnTo>
                <a:lnTo>
                  <a:pt x="1036" y="10168"/>
                </a:lnTo>
                <a:lnTo>
                  <a:pt x="1073" y="10194"/>
                </a:lnTo>
                <a:lnTo>
                  <a:pt x="1110" y="10219"/>
                </a:lnTo>
                <a:lnTo>
                  <a:pt x="1147" y="10243"/>
                </a:lnTo>
                <a:lnTo>
                  <a:pt x="1184" y="10267"/>
                </a:lnTo>
                <a:lnTo>
                  <a:pt x="1223" y="10290"/>
                </a:lnTo>
                <a:lnTo>
                  <a:pt x="1261" y="10312"/>
                </a:lnTo>
                <a:lnTo>
                  <a:pt x="1300" y="10334"/>
                </a:lnTo>
                <a:lnTo>
                  <a:pt x="1339" y="10355"/>
                </a:lnTo>
                <a:lnTo>
                  <a:pt x="1378" y="10375"/>
                </a:lnTo>
                <a:lnTo>
                  <a:pt x="1418" y="10395"/>
                </a:lnTo>
                <a:lnTo>
                  <a:pt x="1417" y="10395"/>
                </a:lnTo>
                <a:lnTo>
                  <a:pt x="1576" y="10475"/>
                </a:lnTo>
                <a:lnTo>
                  <a:pt x="1728" y="10556"/>
                </a:lnTo>
                <a:lnTo>
                  <a:pt x="1872" y="10639"/>
                </a:lnTo>
                <a:lnTo>
                  <a:pt x="2007" y="10723"/>
                </a:lnTo>
                <a:lnTo>
                  <a:pt x="2135" y="10808"/>
                </a:lnTo>
                <a:lnTo>
                  <a:pt x="2255" y="10896"/>
                </a:lnTo>
                <a:lnTo>
                  <a:pt x="2367" y="10985"/>
                </a:lnTo>
                <a:lnTo>
                  <a:pt x="2471" y="11076"/>
                </a:lnTo>
                <a:lnTo>
                  <a:pt x="2567" y="11169"/>
                </a:lnTo>
                <a:lnTo>
                  <a:pt x="2656" y="11264"/>
                </a:lnTo>
                <a:lnTo>
                  <a:pt x="2737" y="11363"/>
                </a:lnTo>
                <a:lnTo>
                  <a:pt x="2810" y="11462"/>
                </a:lnTo>
                <a:lnTo>
                  <a:pt x="2875" y="11564"/>
                </a:lnTo>
                <a:lnTo>
                  <a:pt x="2932" y="11668"/>
                </a:lnTo>
                <a:lnTo>
                  <a:pt x="2982" y="11776"/>
                </a:lnTo>
                <a:lnTo>
                  <a:pt x="3025" y="11885"/>
                </a:lnTo>
                <a:lnTo>
                  <a:pt x="3060" y="11997"/>
                </a:lnTo>
                <a:lnTo>
                  <a:pt x="3087" y="12112"/>
                </a:lnTo>
                <a:lnTo>
                  <a:pt x="3107" y="12230"/>
                </a:lnTo>
                <a:lnTo>
                  <a:pt x="3120" y="12350"/>
                </a:lnTo>
                <a:lnTo>
                  <a:pt x="3125" y="12473"/>
                </a:lnTo>
                <a:lnTo>
                  <a:pt x="3122" y="12601"/>
                </a:lnTo>
                <a:lnTo>
                  <a:pt x="3112" y="12730"/>
                </a:lnTo>
                <a:lnTo>
                  <a:pt x="3095" y="12863"/>
                </a:lnTo>
                <a:lnTo>
                  <a:pt x="3070" y="12999"/>
                </a:lnTo>
                <a:lnTo>
                  <a:pt x="3039" y="13139"/>
                </a:lnTo>
                <a:lnTo>
                  <a:pt x="2999" y="13281"/>
                </a:lnTo>
                <a:lnTo>
                  <a:pt x="2952" y="13429"/>
                </a:lnTo>
                <a:lnTo>
                  <a:pt x="2899" y="13579"/>
                </a:lnTo>
                <a:lnTo>
                  <a:pt x="2837" y="13733"/>
                </a:lnTo>
                <a:lnTo>
                  <a:pt x="2770" y="13890"/>
                </a:lnTo>
                <a:lnTo>
                  <a:pt x="2694" y="14052"/>
                </a:lnTo>
                <a:lnTo>
                  <a:pt x="2696" y="14052"/>
                </a:lnTo>
                <a:lnTo>
                  <a:pt x="2671" y="14105"/>
                </a:lnTo>
                <a:lnTo>
                  <a:pt x="2647" y="14159"/>
                </a:lnTo>
                <a:lnTo>
                  <a:pt x="2625" y="14214"/>
                </a:lnTo>
                <a:lnTo>
                  <a:pt x="2604" y="14268"/>
                </a:lnTo>
                <a:lnTo>
                  <a:pt x="2584" y="14324"/>
                </a:lnTo>
                <a:lnTo>
                  <a:pt x="2565" y="14380"/>
                </a:lnTo>
                <a:lnTo>
                  <a:pt x="2547" y="14436"/>
                </a:lnTo>
                <a:lnTo>
                  <a:pt x="2532" y="14494"/>
                </a:lnTo>
                <a:lnTo>
                  <a:pt x="2516" y="14551"/>
                </a:lnTo>
                <a:lnTo>
                  <a:pt x="2503" y="14609"/>
                </a:lnTo>
                <a:lnTo>
                  <a:pt x="2492" y="14666"/>
                </a:lnTo>
                <a:lnTo>
                  <a:pt x="2481" y="14725"/>
                </a:lnTo>
                <a:lnTo>
                  <a:pt x="2472" y="14784"/>
                </a:lnTo>
                <a:lnTo>
                  <a:pt x="2463" y="14844"/>
                </a:lnTo>
                <a:lnTo>
                  <a:pt x="2458" y="14902"/>
                </a:lnTo>
                <a:lnTo>
                  <a:pt x="2452" y="14962"/>
                </a:lnTo>
                <a:lnTo>
                  <a:pt x="2449" y="15022"/>
                </a:lnTo>
                <a:lnTo>
                  <a:pt x="2446" y="15082"/>
                </a:lnTo>
                <a:lnTo>
                  <a:pt x="2445" y="15143"/>
                </a:lnTo>
                <a:lnTo>
                  <a:pt x="2446" y="15202"/>
                </a:lnTo>
                <a:lnTo>
                  <a:pt x="2449" y="15263"/>
                </a:lnTo>
                <a:lnTo>
                  <a:pt x="2452" y="15324"/>
                </a:lnTo>
                <a:lnTo>
                  <a:pt x="2458" y="15384"/>
                </a:lnTo>
                <a:lnTo>
                  <a:pt x="2464" y="15445"/>
                </a:lnTo>
                <a:lnTo>
                  <a:pt x="2472" y="15506"/>
                </a:lnTo>
                <a:lnTo>
                  <a:pt x="2482" y="15567"/>
                </a:lnTo>
                <a:lnTo>
                  <a:pt x="2494" y="15627"/>
                </a:lnTo>
                <a:lnTo>
                  <a:pt x="2506" y="15688"/>
                </a:lnTo>
                <a:lnTo>
                  <a:pt x="2521" y="15749"/>
                </a:lnTo>
                <a:lnTo>
                  <a:pt x="2537" y="15810"/>
                </a:lnTo>
                <a:lnTo>
                  <a:pt x="2555" y="15870"/>
                </a:lnTo>
                <a:lnTo>
                  <a:pt x="2574" y="15931"/>
                </a:lnTo>
                <a:lnTo>
                  <a:pt x="2618" y="16053"/>
                </a:lnTo>
                <a:lnTo>
                  <a:pt x="2667" y="16170"/>
                </a:lnTo>
                <a:lnTo>
                  <a:pt x="2722" y="16284"/>
                </a:lnTo>
                <a:lnTo>
                  <a:pt x="2782" y="16394"/>
                </a:lnTo>
                <a:lnTo>
                  <a:pt x="2846" y="16500"/>
                </a:lnTo>
                <a:lnTo>
                  <a:pt x="2916" y="16603"/>
                </a:lnTo>
                <a:lnTo>
                  <a:pt x="2990" y="16700"/>
                </a:lnTo>
                <a:lnTo>
                  <a:pt x="3069" y="16794"/>
                </a:lnTo>
                <a:lnTo>
                  <a:pt x="3151" y="16884"/>
                </a:lnTo>
                <a:lnTo>
                  <a:pt x="3237" y="16969"/>
                </a:lnTo>
                <a:lnTo>
                  <a:pt x="3328" y="17049"/>
                </a:lnTo>
                <a:lnTo>
                  <a:pt x="3422" y="17125"/>
                </a:lnTo>
                <a:lnTo>
                  <a:pt x="3519" y="17196"/>
                </a:lnTo>
                <a:lnTo>
                  <a:pt x="3619" y="17263"/>
                </a:lnTo>
                <a:lnTo>
                  <a:pt x="3723" y="17325"/>
                </a:lnTo>
                <a:lnTo>
                  <a:pt x="3829" y="17381"/>
                </a:lnTo>
                <a:lnTo>
                  <a:pt x="3938" y="17432"/>
                </a:lnTo>
                <a:lnTo>
                  <a:pt x="4048" y="17477"/>
                </a:lnTo>
                <a:lnTo>
                  <a:pt x="4162" y="17518"/>
                </a:lnTo>
                <a:lnTo>
                  <a:pt x="4277" y="17554"/>
                </a:lnTo>
                <a:lnTo>
                  <a:pt x="4394" y="17584"/>
                </a:lnTo>
                <a:lnTo>
                  <a:pt x="4513" y="17608"/>
                </a:lnTo>
                <a:lnTo>
                  <a:pt x="4633" y="17627"/>
                </a:lnTo>
                <a:lnTo>
                  <a:pt x="4753" y="17639"/>
                </a:lnTo>
                <a:lnTo>
                  <a:pt x="4876" y="17646"/>
                </a:lnTo>
                <a:lnTo>
                  <a:pt x="4999" y="17647"/>
                </a:lnTo>
                <a:lnTo>
                  <a:pt x="5122" y="17641"/>
                </a:lnTo>
                <a:lnTo>
                  <a:pt x="5246" y="17629"/>
                </a:lnTo>
                <a:lnTo>
                  <a:pt x="5370" y="17611"/>
                </a:lnTo>
                <a:lnTo>
                  <a:pt x="5494" y="17587"/>
                </a:lnTo>
                <a:lnTo>
                  <a:pt x="5618" y="17556"/>
                </a:lnTo>
                <a:lnTo>
                  <a:pt x="5741" y="17518"/>
                </a:lnTo>
                <a:lnTo>
                  <a:pt x="5777" y="17506"/>
                </a:lnTo>
                <a:lnTo>
                  <a:pt x="5813" y="17493"/>
                </a:lnTo>
                <a:lnTo>
                  <a:pt x="5848" y="17481"/>
                </a:lnTo>
                <a:lnTo>
                  <a:pt x="5883" y="17466"/>
                </a:lnTo>
                <a:lnTo>
                  <a:pt x="5951" y="17438"/>
                </a:lnTo>
                <a:lnTo>
                  <a:pt x="6019" y="17408"/>
                </a:lnTo>
                <a:lnTo>
                  <a:pt x="6085" y="17376"/>
                </a:lnTo>
                <a:lnTo>
                  <a:pt x="6150" y="17341"/>
                </a:lnTo>
                <a:lnTo>
                  <a:pt x="6214" y="17305"/>
                </a:lnTo>
                <a:lnTo>
                  <a:pt x="6276" y="17268"/>
                </a:lnTo>
                <a:lnTo>
                  <a:pt x="6336" y="17228"/>
                </a:lnTo>
                <a:lnTo>
                  <a:pt x="6396" y="17187"/>
                </a:lnTo>
                <a:lnTo>
                  <a:pt x="6454" y="17145"/>
                </a:lnTo>
                <a:lnTo>
                  <a:pt x="6511" y="17102"/>
                </a:lnTo>
                <a:lnTo>
                  <a:pt x="6566" y="17057"/>
                </a:lnTo>
                <a:lnTo>
                  <a:pt x="6620" y="17009"/>
                </a:lnTo>
                <a:lnTo>
                  <a:pt x="6672" y="16962"/>
                </a:lnTo>
                <a:lnTo>
                  <a:pt x="6723" y="16912"/>
                </a:lnTo>
                <a:lnTo>
                  <a:pt x="6723" y="16913"/>
                </a:lnTo>
                <a:lnTo>
                  <a:pt x="6886" y="16756"/>
                </a:lnTo>
                <a:lnTo>
                  <a:pt x="7046" y="16607"/>
                </a:lnTo>
                <a:lnTo>
                  <a:pt x="7204" y="16470"/>
                </a:lnTo>
                <a:lnTo>
                  <a:pt x="7362" y="16343"/>
                </a:lnTo>
                <a:lnTo>
                  <a:pt x="7518" y="16226"/>
                </a:lnTo>
                <a:lnTo>
                  <a:pt x="7673" y="16119"/>
                </a:lnTo>
                <a:lnTo>
                  <a:pt x="7826" y="16023"/>
                </a:lnTo>
                <a:lnTo>
                  <a:pt x="7979" y="15936"/>
                </a:lnTo>
                <a:lnTo>
                  <a:pt x="8132" y="15860"/>
                </a:lnTo>
                <a:lnTo>
                  <a:pt x="8283" y="15794"/>
                </a:lnTo>
                <a:lnTo>
                  <a:pt x="8433" y="15737"/>
                </a:lnTo>
                <a:lnTo>
                  <a:pt x="8584" y="15692"/>
                </a:lnTo>
                <a:lnTo>
                  <a:pt x="8733" y="15656"/>
                </a:lnTo>
                <a:lnTo>
                  <a:pt x="8883" y="15631"/>
                </a:lnTo>
                <a:lnTo>
                  <a:pt x="9032" y="15615"/>
                </a:lnTo>
                <a:lnTo>
                  <a:pt x="9180" y="15610"/>
                </a:lnTo>
                <a:lnTo>
                  <a:pt x="9330" y="15615"/>
                </a:lnTo>
                <a:lnTo>
                  <a:pt x="9478" y="15631"/>
                </a:lnTo>
                <a:lnTo>
                  <a:pt x="9628" y="15656"/>
                </a:lnTo>
                <a:lnTo>
                  <a:pt x="9777" y="15692"/>
                </a:lnTo>
                <a:lnTo>
                  <a:pt x="9928" y="15738"/>
                </a:lnTo>
                <a:lnTo>
                  <a:pt x="10078" y="15794"/>
                </a:lnTo>
                <a:lnTo>
                  <a:pt x="10229" y="15860"/>
                </a:lnTo>
                <a:lnTo>
                  <a:pt x="10381" y="15936"/>
                </a:lnTo>
                <a:lnTo>
                  <a:pt x="10534" y="16023"/>
                </a:lnTo>
                <a:lnTo>
                  <a:pt x="10688" y="16120"/>
                </a:lnTo>
                <a:lnTo>
                  <a:pt x="10843" y="16226"/>
                </a:lnTo>
                <a:lnTo>
                  <a:pt x="10999" y="16344"/>
                </a:lnTo>
                <a:lnTo>
                  <a:pt x="11156" y="16471"/>
                </a:lnTo>
                <a:lnTo>
                  <a:pt x="11315" y="16608"/>
                </a:lnTo>
                <a:lnTo>
                  <a:pt x="11475" y="16756"/>
                </a:lnTo>
                <a:lnTo>
                  <a:pt x="11638" y="16914"/>
                </a:lnTo>
                <a:lnTo>
                  <a:pt x="11638" y="16913"/>
                </a:lnTo>
                <a:lnTo>
                  <a:pt x="11672" y="16947"/>
                </a:lnTo>
                <a:lnTo>
                  <a:pt x="11708" y="16981"/>
                </a:lnTo>
                <a:lnTo>
                  <a:pt x="11744" y="17015"/>
                </a:lnTo>
                <a:lnTo>
                  <a:pt x="11782" y="17047"/>
                </a:lnTo>
                <a:lnTo>
                  <a:pt x="11819" y="17078"/>
                </a:lnTo>
                <a:lnTo>
                  <a:pt x="11857" y="17109"/>
                </a:lnTo>
                <a:lnTo>
                  <a:pt x="11896" y="17140"/>
                </a:lnTo>
                <a:lnTo>
                  <a:pt x="11936" y="17169"/>
                </a:lnTo>
                <a:lnTo>
                  <a:pt x="11976" y="17197"/>
                </a:lnTo>
                <a:lnTo>
                  <a:pt x="12016" y="17225"/>
                </a:lnTo>
                <a:lnTo>
                  <a:pt x="12057" y="17253"/>
                </a:lnTo>
                <a:lnTo>
                  <a:pt x="12100" y="17278"/>
                </a:lnTo>
                <a:lnTo>
                  <a:pt x="12143" y="17305"/>
                </a:lnTo>
                <a:lnTo>
                  <a:pt x="12186" y="17329"/>
                </a:lnTo>
                <a:lnTo>
                  <a:pt x="12229" y="17352"/>
                </a:lnTo>
                <a:lnTo>
                  <a:pt x="12273" y="17376"/>
                </a:lnTo>
                <a:lnTo>
                  <a:pt x="12319" y="17398"/>
                </a:lnTo>
                <a:lnTo>
                  <a:pt x="12364" y="17420"/>
                </a:lnTo>
                <a:lnTo>
                  <a:pt x="12409" y="17440"/>
                </a:lnTo>
                <a:lnTo>
                  <a:pt x="12456" y="17460"/>
                </a:lnTo>
                <a:lnTo>
                  <a:pt x="12502" y="17479"/>
                </a:lnTo>
                <a:lnTo>
                  <a:pt x="12550" y="17496"/>
                </a:lnTo>
                <a:lnTo>
                  <a:pt x="12599" y="17513"/>
                </a:lnTo>
                <a:lnTo>
                  <a:pt x="12646" y="17530"/>
                </a:lnTo>
                <a:lnTo>
                  <a:pt x="12695" y="17544"/>
                </a:lnTo>
                <a:lnTo>
                  <a:pt x="12745" y="17558"/>
                </a:lnTo>
                <a:lnTo>
                  <a:pt x="12795" y="17572"/>
                </a:lnTo>
                <a:lnTo>
                  <a:pt x="12845" y="17584"/>
                </a:lnTo>
                <a:lnTo>
                  <a:pt x="12895" y="17595"/>
                </a:lnTo>
                <a:lnTo>
                  <a:pt x="12946" y="17605"/>
                </a:lnTo>
                <a:lnTo>
                  <a:pt x="12998" y="17614"/>
                </a:lnTo>
                <a:lnTo>
                  <a:pt x="13050" y="17621"/>
                </a:lnTo>
                <a:lnTo>
                  <a:pt x="13179" y="17637"/>
                </a:lnTo>
                <a:lnTo>
                  <a:pt x="13306" y="17646"/>
                </a:lnTo>
                <a:lnTo>
                  <a:pt x="13432" y="17648"/>
                </a:lnTo>
                <a:lnTo>
                  <a:pt x="13557" y="17644"/>
                </a:lnTo>
                <a:lnTo>
                  <a:pt x="13681" y="17634"/>
                </a:lnTo>
                <a:lnTo>
                  <a:pt x="13804" y="17617"/>
                </a:lnTo>
                <a:lnTo>
                  <a:pt x="13925" y="17595"/>
                </a:lnTo>
                <a:lnTo>
                  <a:pt x="14043" y="17567"/>
                </a:lnTo>
                <a:lnTo>
                  <a:pt x="14161" y="17533"/>
                </a:lnTo>
                <a:lnTo>
                  <a:pt x="14276" y="17494"/>
                </a:lnTo>
                <a:lnTo>
                  <a:pt x="14388" y="17449"/>
                </a:lnTo>
                <a:lnTo>
                  <a:pt x="14498" y="17399"/>
                </a:lnTo>
                <a:lnTo>
                  <a:pt x="14606" y="17345"/>
                </a:lnTo>
                <a:lnTo>
                  <a:pt x="14710" y="17284"/>
                </a:lnTo>
                <a:lnTo>
                  <a:pt x="14811" y="17220"/>
                </a:lnTo>
                <a:lnTo>
                  <a:pt x="14909" y="17150"/>
                </a:lnTo>
                <a:lnTo>
                  <a:pt x="15003" y="17076"/>
                </a:lnTo>
                <a:lnTo>
                  <a:pt x="15094" y="16997"/>
                </a:lnTo>
                <a:lnTo>
                  <a:pt x="15181" y="16914"/>
                </a:lnTo>
                <a:lnTo>
                  <a:pt x="15264" y="16826"/>
                </a:lnTo>
                <a:lnTo>
                  <a:pt x="15344" y="16736"/>
                </a:lnTo>
                <a:lnTo>
                  <a:pt x="15418" y="16640"/>
                </a:lnTo>
                <a:lnTo>
                  <a:pt x="15489" y="16541"/>
                </a:lnTo>
                <a:lnTo>
                  <a:pt x="15554" y="16438"/>
                </a:lnTo>
                <a:lnTo>
                  <a:pt x="15615" y="16333"/>
                </a:lnTo>
                <a:lnTo>
                  <a:pt x="15671" y="16223"/>
                </a:lnTo>
                <a:lnTo>
                  <a:pt x="15722" y="16110"/>
                </a:lnTo>
                <a:lnTo>
                  <a:pt x="15766" y="15994"/>
                </a:lnTo>
                <a:lnTo>
                  <a:pt x="15806" y="15875"/>
                </a:lnTo>
                <a:lnTo>
                  <a:pt x="15840" y="15754"/>
                </a:lnTo>
                <a:lnTo>
                  <a:pt x="15868" y="15629"/>
                </a:lnTo>
                <a:lnTo>
                  <a:pt x="15889" y="15501"/>
                </a:lnTo>
                <a:lnTo>
                  <a:pt x="15897" y="15444"/>
                </a:lnTo>
                <a:lnTo>
                  <a:pt x="15903" y="15385"/>
                </a:lnTo>
                <a:lnTo>
                  <a:pt x="15909" y="15327"/>
                </a:lnTo>
                <a:lnTo>
                  <a:pt x="15912" y="15270"/>
                </a:lnTo>
                <a:lnTo>
                  <a:pt x="15914" y="15212"/>
                </a:lnTo>
                <a:lnTo>
                  <a:pt x="15915" y="15156"/>
                </a:lnTo>
                <a:lnTo>
                  <a:pt x="15915" y="15098"/>
                </a:lnTo>
                <a:lnTo>
                  <a:pt x="15913" y="15042"/>
                </a:lnTo>
                <a:lnTo>
                  <a:pt x="15911" y="14985"/>
                </a:lnTo>
                <a:lnTo>
                  <a:pt x="15906" y="14929"/>
                </a:lnTo>
                <a:lnTo>
                  <a:pt x="15901" y="14872"/>
                </a:lnTo>
                <a:lnTo>
                  <a:pt x="15894" y="14817"/>
                </a:lnTo>
                <a:lnTo>
                  <a:pt x="15887" y="14762"/>
                </a:lnTo>
                <a:lnTo>
                  <a:pt x="15878" y="14707"/>
                </a:lnTo>
                <a:lnTo>
                  <a:pt x="15867" y="14652"/>
                </a:lnTo>
                <a:lnTo>
                  <a:pt x="15856" y="14598"/>
                </a:lnTo>
                <a:lnTo>
                  <a:pt x="15842" y="14544"/>
                </a:lnTo>
                <a:lnTo>
                  <a:pt x="15829" y="14490"/>
                </a:lnTo>
                <a:lnTo>
                  <a:pt x="15813" y="14437"/>
                </a:lnTo>
                <a:lnTo>
                  <a:pt x="15798" y="14385"/>
                </a:lnTo>
                <a:lnTo>
                  <a:pt x="15780" y="14332"/>
                </a:lnTo>
                <a:lnTo>
                  <a:pt x="15763" y="14281"/>
                </a:lnTo>
                <a:lnTo>
                  <a:pt x="15743" y="14229"/>
                </a:lnTo>
                <a:lnTo>
                  <a:pt x="15722" y="14178"/>
                </a:lnTo>
                <a:lnTo>
                  <a:pt x="15701" y="14128"/>
                </a:lnTo>
                <a:lnTo>
                  <a:pt x="15677" y="14079"/>
                </a:lnTo>
                <a:lnTo>
                  <a:pt x="15654" y="14030"/>
                </a:lnTo>
                <a:lnTo>
                  <a:pt x="15629" y="13981"/>
                </a:lnTo>
                <a:lnTo>
                  <a:pt x="15603" y="13932"/>
                </a:lnTo>
                <a:lnTo>
                  <a:pt x="15577" y="13886"/>
                </a:lnTo>
                <a:lnTo>
                  <a:pt x="15549" y="13838"/>
                </a:lnTo>
                <a:lnTo>
                  <a:pt x="15520" y="13793"/>
                </a:lnTo>
                <a:lnTo>
                  <a:pt x="15521" y="13793"/>
                </a:lnTo>
                <a:lnTo>
                  <a:pt x="15405" y="13605"/>
                </a:lnTo>
                <a:lnTo>
                  <a:pt x="15298" y="13421"/>
                </a:lnTo>
                <a:lnTo>
                  <a:pt x="15199" y="13240"/>
                </a:lnTo>
                <a:lnTo>
                  <a:pt x="15112" y="13063"/>
                </a:lnTo>
                <a:lnTo>
                  <a:pt x="15032" y="12889"/>
                </a:lnTo>
                <a:lnTo>
                  <a:pt x="14962" y="12719"/>
                </a:lnTo>
                <a:lnTo>
                  <a:pt x="14902" y="12552"/>
                </a:lnTo>
                <a:lnTo>
                  <a:pt x="14853" y="12387"/>
                </a:lnTo>
                <a:lnTo>
                  <a:pt x="14812" y="12226"/>
                </a:lnTo>
                <a:lnTo>
                  <a:pt x="14780" y="12068"/>
                </a:lnTo>
                <a:lnTo>
                  <a:pt x="14759" y="11912"/>
                </a:lnTo>
                <a:lnTo>
                  <a:pt x="14746" y="11759"/>
                </a:lnTo>
                <a:lnTo>
                  <a:pt x="14743" y="11609"/>
                </a:lnTo>
                <a:lnTo>
                  <a:pt x="14751" y="11461"/>
                </a:lnTo>
                <a:lnTo>
                  <a:pt x="14767" y="11315"/>
                </a:lnTo>
                <a:lnTo>
                  <a:pt x="14794" y="11172"/>
                </a:lnTo>
                <a:lnTo>
                  <a:pt x="14830" y="11031"/>
                </a:lnTo>
                <a:lnTo>
                  <a:pt x="14876" y="10891"/>
                </a:lnTo>
                <a:lnTo>
                  <a:pt x="14931" y="10755"/>
                </a:lnTo>
                <a:lnTo>
                  <a:pt x="14998" y="10619"/>
                </a:lnTo>
                <a:lnTo>
                  <a:pt x="15073" y="10486"/>
                </a:lnTo>
                <a:lnTo>
                  <a:pt x="15158" y="10353"/>
                </a:lnTo>
                <a:lnTo>
                  <a:pt x="15252" y="10222"/>
                </a:lnTo>
                <a:lnTo>
                  <a:pt x="15357" y="10094"/>
                </a:lnTo>
                <a:lnTo>
                  <a:pt x="15473" y="9966"/>
                </a:lnTo>
                <a:lnTo>
                  <a:pt x="15597" y="9839"/>
                </a:lnTo>
                <a:lnTo>
                  <a:pt x="15732" y="9714"/>
                </a:lnTo>
                <a:lnTo>
                  <a:pt x="15877" y="9589"/>
                </a:lnTo>
                <a:lnTo>
                  <a:pt x="16032" y="9466"/>
                </a:lnTo>
                <a:lnTo>
                  <a:pt x="16195" y="9343"/>
                </a:lnTo>
                <a:lnTo>
                  <a:pt x="16370" y="9220"/>
                </a:lnTo>
                <a:lnTo>
                  <a:pt x="16555" y="9100"/>
                </a:lnTo>
                <a:lnTo>
                  <a:pt x="16554" y="9099"/>
                </a:lnTo>
                <a:lnTo>
                  <a:pt x="16593" y="9074"/>
                </a:lnTo>
                <a:lnTo>
                  <a:pt x="16630" y="9049"/>
                </a:lnTo>
                <a:lnTo>
                  <a:pt x="16668" y="9022"/>
                </a:lnTo>
                <a:lnTo>
                  <a:pt x="16706" y="8995"/>
                </a:lnTo>
                <a:lnTo>
                  <a:pt x="16742" y="8967"/>
                </a:lnTo>
                <a:lnTo>
                  <a:pt x="16778" y="8939"/>
                </a:lnTo>
                <a:lnTo>
                  <a:pt x="16813" y="8909"/>
                </a:lnTo>
                <a:lnTo>
                  <a:pt x="16849" y="8879"/>
                </a:lnTo>
                <a:lnTo>
                  <a:pt x="16883" y="8850"/>
                </a:lnTo>
                <a:lnTo>
                  <a:pt x="16917" y="8817"/>
                </a:lnTo>
                <a:lnTo>
                  <a:pt x="16951" y="8786"/>
                </a:lnTo>
                <a:lnTo>
                  <a:pt x="16984" y="8753"/>
                </a:lnTo>
                <a:lnTo>
                  <a:pt x="17017" y="8720"/>
                </a:lnTo>
                <a:lnTo>
                  <a:pt x="17048" y="8687"/>
                </a:lnTo>
                <a:lnTo>
                  <a:pt x="17080" y="8651"/>
                </a:lnTo>
                <a:lnTo>
                  <a:pt x="17110" y="8616"/>
                </a:lnTo>
                <a:lnTo>
                  <a:pt x="17141" y="8580"/>
                </a:lnTo>
                <a:lnTo>
                  <a:pt x="17170" y="8544"/>
                </a:lnTo>
                <a:lnTo>
                  <a:pt x="17198" y="8507"/>
                </a:lnTo>
                <a:lnTo>
                  <a:pt x="17227" y="8469"/>
                </a:lnTo>
                <a:lnTo>
                  <a:pt x="17255" y="8431"/>
                </a:lnTo>
                <a:lnTo>
                  <a:pt x="17281" y="8392"/>
                </a:lnTo>
                <a:lnTo>
                  <a:pt x="17308" y="8352"/>
                </a:lnTo>
                <a:lnTo>
                  <a:pt x="17333" y="8311"/>
                </a:lnTo>
                <a:lnTo>
                  <a:pt x="17358" y="8270"/>
                </a:lnTo>
                <a:lnTo>
                  <a:pt x="17382" y="8230"/>
                </a:lnTo>
                <a:lnTo>
                  <a:pt x="17405" y="8187"/>
                </a:lnTo>
                <a:lnTo>
                  <a:pt x="17429" y="8144"/>
                </a:lnTo>
                <a:lnTo>
                  <a:pt x="17451" y="8101"/>
                </a:lnTo>
                <a:lnTo>
                  <a:pt x="17472" y="8058"/>
                </a:lnTo>
                <a:lnTo>
                  <a:pt x="17492" y="8013"/>
                </a:lnTo>
                <a:lnTo>
                  <a:pt x="17512" y="7968"/>
                </a:lnTo>
                <a:lnTo>
                  <a:pt x="17559" y="7848"/>
                </a:lnTo>
                <a:lnTo>
                  <a:pt x="17600" y="7727"/>
                </a:lnTo>
                <a:lnTo>
                  <a:pt x="17635" y="7605"/>
                </a:lnTo>
                <a:lnTo>
                  <a:pt x="17662" y="7483"/>
                </a:lnTo>
                <a:lnTo>
                  <a:pt x="17684" y="7360"/>
                </a:lnTo>
                <a:lnTo>
                  <a:pt x="17700" y="7239"/>
                </a:lnTo>
                <a:lnTo>
                  <a:pt x="17709" y="7116"/>
                </a:lnTo>
                <a:lnTo>
                  <a:pt x="17712" y="6994"/>
                </a:lnTo>
                <a:lnTo>
                  <a:pt x="17710" y="6872"/>
                </a:lnTo>
                <a:lnTo>
                  <a:pt x="17701" y="6750"/>
                </a:lnTo>
                <a:lnTo>
                  <a:pt x="17687" y="6631"/>
                </a:lnTo>
                <a:lnTo>
                  <a:pt x="17666" y="6511"/>
                </a:lnTo>
                <a:lnTo>
                  <a:pt x="17640" y="6394"/>
                </a:lnTo>
                <a:lnTo>
                  <a:pt x="17609" y="6278"/>
                </a:lnTo>
                <a:lnTo>
                  <a:pt x="17571" y="6162"/>
                </a:lnTo>
                <a:lnTo>
                  <a:pt x="17529" y="6051"/>
                </a:lnTo>
                <a:lnTo>
                  <a:pt x="17482" y="5940"/>
                </a:lnTo>
                <a:lnTo>
                  <a:pt x="17429" y="5833"/>
                </a:lnTo>
                <a:lnTo>
                  <a:pt x="17371" y="5726"/>
                </a:lnTo>
                <a:lnTo>
                  <a:pt x="17308" y="5623"/>
                </a:lnTo>
                <a:lnTo>
                  <a:pt x="17240" y="5524"/>
                </a:lnTo>
                <a:lnTo>
                  <a:pt x="17167" y="5427"/>
                </a:lnTo>
                <a:lnTo>
                  <a:pt x="17089" y="5334"/>
                </a:lnTo>
                <a:lnTo>
                  <a:pt x="17007" y="5245"/>
                </a:lnTo>
                <a:lnTo>
                  <a:pt x="16919" y="5158"/>
                </a:lnTo>
                <a:lnTo>
                  <a:pt x="16828" y="5077"/>
                </a:lnTo>
                <a:lnTo>
                  <a:pt x="16731" y="4999"/>
                </a:lnTo>
                <a:lnTo>
                  <a:pt x="16632" y="4926"/>
                </a:lnTo>
                <a:lnTo>
                  <a:pt x="16526" y="4857"/>
                </a:lnTo>
                <a:lnTo>
                  <a:pt x="16417" y="4794"/>
                </a:lnTo>
                <a:lnTo>
                  <a:pt x="16304" y="4735"/>
                </a:lnTo>
                <a:lnTo>
                  <a:pt x="16187" y="4682"/>
                </a:lnTo>
                <a:close/>
                <a:moveTo>
                  <a:pt x="12061" y="13030"/>
                </a:moveTo>
                <a:lnTo>
                  <a:pt x="12061" y="13030"/>
                </a:lnTo>
                <a:lnTo>
                  <a:pt x="12062" y="13031"/>
                </a:lnTo>
                <a:lnTo>
                  <a:pt x="12005" y="13068"/>
                </a:lnTo>
                <a:lnTo>
                  <a:pt x="11949" y="13106"/>
                </a:lnTo>
                <a:lnTo>
                  <a:pt x="11895" y="13147"/>
                </a:lnTo>
                <a:lnTo>
                  <a:pt x="11840" y="13188"/>
                </a:lnTo>
                <a:lnTo>
                  <a:pt x="11788" y="13232"/>
                </a:lnTo>
                <a:lnTo>
                  <a:pt x="11738" y="13277"/>
                </a:lnTo>
                <a:lnTo>
                  <a:pt x="11687" y="13322"/>
                </a:lnTo>
                <a:lnTo>
                  <a:pt x="11638" y="13370"/>
                </a:lnTo>
                <a:lnTo>
                  <a:pt x="11638" y="13370"/>
                </a:lnTo>
                <a:lnTo>
                  <a:pt x="11476" y="13527"/>
                </a:lnTo>
                <a:lnTo>
                  <a:pt x="11316" y="13676"/>
                </a:lnTo>
                <a:lnTo>
                  <a:pt x="11156" y="13813"/>
                </a:lnTo>
                <a:lnTo>
                  <a:pt x="10999" y="13940"/>
                </a:lnTo>
                <a:lnTo>
                  <a:pt x="10843" y="14056"/>
                </a:lnTo>
                <a:lnTo>
                  <a:pt x="10688" y="14164"/>
                </a:lnTo>
                <a:lnTo>
                  <a:pt x="10534" y="14260"/>
                </a:lnTo>
                <a:lnTo>
                  <a:pt x="10381" y="14346"/>
                </a:lnTo>
                <a:lnTo>
                  <a:pt x="10230" y="14423"/>
                </a:lnTo>
                <a:lnTo>
                  <a:pt x="10078" y="14489"/>
                </a:lnTo>
                <a:lnTo>
                  <a:pt x="9928" y="14546"/>
                </a:lnTo>
                <a:lnTo>
                  <a:pt x="9777" y="14591"/>
                </a:lnTo>
                <a:lnTo>
                  <a:pt x="9628" y="14627"/>
                </a:lnTo>
                <a:lnTo>
                  <a:pt x="9478" y="14652"/>
                </a:lnTo>
                <a:lnTo>
                  <a:pt x="9330" y="14668"/>
                </a:lnTo>
                <a:lnTo>
                  <a:pt x="9180" y="14673"/>
                </a:lnTo>
                <a:lnTo>
                  <a:pt x="9032" y="14668"/>
                </a:lnTo>
                <a:lnTo>
                  <a:pt x="8883" y="14652"/>
                </a:lnTo>
                <a:lnTo>
                  <a:pt x="8733" y="14627"/>
                </a:lnTo>
                <a:lnTo>
                  <a:pt x="8584" y="14591"/>
                </a:lnTo>
                <a:lnTo>
                  <a:pt x="8434" y="14545"/>
                </a:lnTo>
                <a:lnTo>
                  <a:pt x="8284" y="14489"/>
                </a:lnTo>
                <a:lnTo>
                  <a:pt x="8132" y="14423"/>
                </a:lnTo>
                <a:lnTo>
                  <a:pt x="7980" y="14346"/>
                </a:lnTo>
                <a:lnTo>
                  <a:pt x="7828" y="14260"/>
                </a:lnTo>
                <a:lnTo>
                  <a:pt x="7674" y="14163"/>
                </a:lnTo>
                <a:lnTo>
                  <a:pt x="7519" y="14056"/>
                </a:lnTo>
                <a:lnTo>
                  <a:pt x="7363" y="13939"/>
                </a:lnTo>
                <a:lnTo>
                  <a:pt x="7204" y="13812"/>
                </a:lnTo>
                <a:lnTo>
                  <a:pt x="7046" y="13674"/>
                </a:lnTo>
                <a:lnTo>
                  <a:pt x="6886" y="13527"/>
                </a:lnTo>
                <a:lnTo>
                  <a:pt x="6724" y="13369"/>
                </a:lnTo>
                <a:lnTo>
                  <a:pt x="6724" y="13370"/>
                </a:lnTo>
                <a:lnTo>
                  <a:pt x="6685" y="13332"/>
                </a:lnTo>
                <a:lnTo>
                  <a:pt x="6648" y="13297"/>
                </a:lnTo>
                <a:lnTo>
                  <a:pt x="6608" y="13261"/>
                </a:lnTo>
                <a:lnTo>
                  <a:pt x="6568" y="13227"/>
                </a:lnTo>
                <a:lnTo>
                  <a:pt x="6527" y="13193"/>
                </a:lnTo>
                <a:lnTo>
                  <a:pt x="6485" y="13161"/>
                </a:lnTo>
                <a:lnTo>
                  <a:pt x="6443" y="13129"/>
                </a:lnTo>
                <a:lnTo>
                  <a:pt x="6401" y="13098"/>
                </a:lnTo>
                <a:lnTo>
                  <a:pt x="6358" y="13068"/>
                </a:lnTo>
                <a:lnTo>
                  <a:pt x="6313" y="13039"/>
                </a:lnTo>
                <a:lnTo>
                  <a:pt x="6269" y="13010"/>
                </a:lnTo>
                <a:lnTo>
                  <a:pt x="6224" y="12984"/>
                </a:lnTo>
                <a:lnTo>
                  <a:pt x="6178" y="12957"/>
                </a:lnTo>
                <a:lnTo>
                  <a:pt x="6132" y="12932"/>
                </a:lnTo>
                <a:lnTo>
                  <a:pt x="6085" y="12907"/>
                </a:lnTo>
                <a:lnTo>
                  <a:pt x="6039" y="12884"/>
                </a:lnTo>
                <a:lnTo>
                  <a:pt x="6040" y="12883"/>
                </a:lnTo>
                <a:lnTo>
                  <a:pt x="5880" y="12804"/>
                </a:lnTo>
                <a:lnTo>
                  <a:pt x="5729" y="12722"/>
                </a:lnTo>
                <a:lnTo>
                  <a:pt x="5585" y="12640"/>
                </a:lnTo>
                <a:lnTo>
                  <a:pt x="5450" y="12556"/>
                </a:lnTo>
                <a:lnTo>
                  <a:pt x="5322" y="12471"/>
                </a:lnTo>
                <a:lnTo>
                  <a:pt x="5202" y="12382"/>
                </a:lnTo>
                <a:lnTo>
                  <a:pt x="5090" y="12294"/>
                </a:lnTo>
                <a:lnTo>
                  <a:pt x="4986" y="12202"/>
                </a:lnTo>
                <a:lnTo>
                  <a:pt x="4890" y="12109"/>
                </a:lnTo>
                <a:lnTo>
                  <a:pt x="4801" y="12014"/>
                </a:lnTo>
                <a:lnTo>
                  <a:pt x="4720" y="11916"/>
                </a:lnTo>
                <a:lnTo>
                  <a:pt x="4647" y="11817"/>
                </a:lnTo>
                <a:lnTo>
                  <a:pt x="4582" y="11715"/>
                </a:lnTo>
                <a:lnTo>
                  <a:pt x="4524" y="11610"/>
                </a:lnTo>
                <a:lnTo>
                  <a:pt x="4474" y="11503"/>
                </a:lnTo>
                <a:lnTo>
                  <a:pt x="4431" y="11394"/>
                </a:lnTo>
                <a:lnTo>
                  <a:pt x="4397" y="11282"/>
                </a:lnTo>
                <a:lnTo>
                  <a:pt x="4369" y="11167"/>
                </a:lnTo>
                <a:lnTo>
                  <a:pt x="4349" y="11049"/>
                </a:lnTo>
                <a:lnTo>
                  <a:pt x="4337" y="10929"/>
                </a:lnTo>
                <a:lnTo>
                  <a:pt x="4333" y="10805"/>
                </a:lnTo>
                <a:lnTo>
                  <a:pt x="4335" y="10679"/>
                </a:lnTo>
                <a:lnTo>
                  <a:pt x="4345" y="10549"/>
                </a:lnTo>
                <a:lnTo>
                  <a:pt x="4362" y="10415"/>
                </a:lnTo>
                <a:lnTo>
                  <a:pt x="4387" y="10279"/>
                </a:lnTo>
                <a:lnTo>
                  <a:pt x="4419" y="10139"/>
                </a:lnTo>
                <a:lnTo>
                  <a:pt x="4458" y="9997"/>
                </a:lnTo>
                <a:lnTo>
                  <a:pt x="4504" y="9850"/>
                </a:lnTo>
                <a:lnTo>
                  <a:pt x="4559" y="9700"/>
                </a:lnTo>
                <a:lnTo>
                  <a:pt x="4620" y="9546"/>
                </a:lnTo>
                <a:lnTo>
                  <a:pt x="4687" y="9388"/>
                </a:lnTo>
                <a:lnTo>
                  <a:pt x="4762" y="9226"/>
                </a:lnTo>
                <a:lnTo>
                  <a:pt x="4761" y="9227"/>
                </a:lnTo>
                <a:lnTo>
                  <a:pt x="4787" y="9173"/>
                </a:lnTo>
                <a:lnTo>
                  <a:pt x="4810" y="9120"/>
                </a:lnTo>
                <a:lnTo>
                  <a:pt x="4833" y="9064"/>
                </a:lnTo>
                <a:lnTo>
                  <a:pt x="4854" y="9009"/>
                </a:lnTo>
                <a:lnTo>
                  <a:pt x="4874" y="8954"/>
                </a:lnTo>
                <a:lnTo>
                  <a:pt x="4892" y="8898"/>
                </a:lnTo>
                <a:lnTo>
                  <a:pt x="4910" y="8842"/>
                </a:lnTo>
                <a:lnTo>
                  <a:pt x="4925" y="8785"/>
                </a:lnTo>
                <a:lnTo>
                  <a:pt x="4939" y="8728"/>
                </a:lnTo>
                <a:lnTo>
                  <a:pt x="4953" y="8670"/>
                </a:lnTo>
                <a:lnTo>
                  <a:pt x="4965" y="8613"/>
                </a:lnTo>
                <a:lnTo>
                  <a:pt x="4976" y="8555"/>
                </a:lnTo>
                <a:lnTo>
                  <a:pt x="4985" y="8496"/>
                </a:lnTo>
                <a:lnTo>
                  <a:pt x="4993" y="8438"/>
                </a:lnTo>
                <a:lnTo>
                  <a:pt x="4999" y="8379"/>
                </a:lnTo>
                <a:lnTo>
                  <a:pt x="5004" y="8320"/>
                </a:lnTo>
                <a:lnTo>
                  <a:pt x="5005" y="8321"/>
                </a:lnTo>
                <a:lnTo>
                  <a:pt x="5025" y="8091"/>
                </a:lnTo>
                <a:lnTo>
                  <a:pt x="5050" y="7871"/>
                </a:lnTo>
                <a:lnTo>
                  <a:pt x="5082" y="7658"/>
                </a:lnTo>
                <a:lnTo>
                  <a:pt x="5120" y="7455"/>
                </a:lnTo>
                <a:lnTo>
                  <a:pt x="5164" y="7259"/>
                </a:lnTo>
                <a:lnTo>
                  <a:pt x="5213" y="7071"/>
                </a:lnTo>
                <a:lnTo>
                  <a:pt x="5269" y="6893"/>
                </a:lnTo>
                <a:lnTo>
                  <a:pt x="5331" y="6724"/>
                </a:lnTo>
                <a:lnTo>
                  <a:pt x="5400" y="6561"/>
                </a:lnTo>
                <a:lnTo>
                  <a:pt x="5474" y="6408"/>
                </a:lnTo>
                <a:lnTo>
                  <a:pt x="5555" y="6262"/>
                </a:lnTo>
                <a:lnTo>
                  <a:pt x="5642" y="6126"/>
                </a:lnTo>
                <a:lnTo>
                  <a:pt x="5736" y="5996"/>
                </a:lnTo>
                <a:lnTo>
                  <a:pt x="5837" y="5876"/>
                </a:lnTo>
                <a:lnTo>
                  <a:pt x="5943" y="5762"/>
                </a:lnTo>
                <a:lnTo>
                  <a:pt x="6058" y="5657"/>
                </a:lnTo>
                <a:lnTo>
                  <a:pt x="6178" y="5559"/>
                </a:lnTo>
                <a:lnTo>
                  <a:pt x="6305" y="5471"/>
                </a:lnTo>
                <a:lnTo>
                  <a:pt x="6441" y="5389"/>
                </a:lnTo>
                <a:lnTo>
                  <a:pt x="6582" y="5314"/>
                </a:lnTo>
                <a:lnTo>
                  <a:pt x="6731" y="5248"/>
                </a:lnTo>
                <a:lnTo>
                  <a:pt x="6886" y="5188"/>
                </a:lnTo>
                <a:lnTo>
                  <a:pt x="7048" y="5137"/>
                </a:lnTo>
                <a:lnTo>
                  <a:pt x="7219" y="5093"/>
                </a:lnTo>
                <a:lnTo>
                  <a:pt x="7396" y="5056"/>
                </a:lnTo>
                <a:lnTo>
                  <a:pt x="7580" y="5028"/>
                </a:lnTo>
                <a:lnTo>
                  <a:pt x="7772" y="5006"/>
                </a:lnTo>
                <a:lnTo>
                  <a:pt x="7972" y="4991"/>
                </a:lnTo>
                <a:lnTo>
                  <a:pt x="8179" y="4983"/>
                </a:lnTo>
                <a:lnTo>
                  <a:pt x="8393" y="4983"/>
                </a:lnTo>
                <a:lnTo>
                  <a:pt x="8616" y="4990"/>
                </a:lnTo>
                <a:lnTo>
                  <a:pt x="8846" y="5003"/>
                </a:lnTo>
                <a:lnTo>
                  <a:pt x="8919" y="5008"/>
                </a:lnTo>
                <a:lnTo>
                  <a:pt x="8991" y="5010"/>
                </a:lnTo>
                <a:lnTo>
                  <a:pt x="9064" y="5010"/>
                </a:lnTo>
                <a:lnTo>
                  <a:pt x="9136" y="5008"/>
                </a:lnTo>
                <a:lnTo>
                  <a:pt x="9209" y="5003"/>
                </a:lnTo>
                <a:lnTo>
                  <a:pt x="9281" y="4998"/>
                </a:lnTo>
                <a:lnTo>
                  <a:pt x="9353" y="4989"/>
                </a:lnTo>
                <a:lnTo>
                  <a:pt x="9425" y="4979"/>
                </a:lnTo>
                <a:lnTo>
                  <a:pt x="9425" y="4979"/>
                </a:lnTo>
                <a:lnTo>
                  <a:pt x="9611" y="4952"/>
                </a:lnTo>
                <a:lnTo>
                  <a:pt x="9790" y="4931"/>
                </a:lnTo>
                <a:lnTo>
                  <a:pt x="9965" y="4917"/>
                </a:lnTo>
                <a:lnTo>
                  <a:pt x="10132" y="4908"/>
                </a:lnTo>
                <a:lnTo>
                  <a:pt x="10295" y="4905"/>
                </a:lnTo>
                <a:lnTo>
                  <a:pt x="10451" y="4909"/>
                </a:lnTo>
                <a:lnTo>
                  <a:pt x="10603" y="4919"/>
                </a:lnTo>
                <a:lnTo>
                  <a:pt x="10748" y="4936"/>
                </a:lnTo>
                <a:lnTo>
                  <a:pt x="10887" y="4958"/>
                </a:lnTo>
                <a:lnTo>
                  <a:pt x="11021" y="4988"/>
                </a:lnTo>
                <a:lnTo>
                  <a:pt x="11150" y="5023"/>
                </a:lnTo>
                <a:lnTo>
                  <a:pt x="11273" y="5066"/>
                </a:lnTo>
                <a:lnTo>
                  <a:pt x="11391" y="5115"/>
                </a:lnTo>
                <a:lnTo>
                  <a:pt x="11504" y="5170"/>
                </a:lnTo>
                <a:lnTo>
                  <a:pt x="11611" y="5234"/>
                </a:lnTo>
                <a:lnTo>
                  <a:pt x="11714" y="5303"/>
                </a:lnTo>
                <a:lnTo>
                  <a:pt x="11812" y="5379"/>
                </a:lnTo>
                <a:lnTo>
                  <a:pt x="11905" y="5462"/>
                </a:lnTo>
                <a:lnTo>
                  <a:pt x="11993" y="5552"/>
                </a:lnTo>
                <a:lnTo>
                  <a:pt x="12076" y="5649"/>
                </a:lnTo>
                <a:lnTo>
                  <a:pt x="12155" y="5754"/>
                </a:lnTo>
                <a:lnTo>
                  <a:pt x="12229" y="5865"/>
                </a:lnTo>
                <a:lnTo>
                  <a:pt x="12298" y="5983"/>
                </a:lnTo>
                <a:lnTo>
                  <a:pt x="12363" y="6108"/>
                </a:lnTo>
                <a:lnTo>
                  <a:pt x="12424" y="6241"/>
                </a:lnTo>
                <a:lnTo>
                  <a:pt x="12480" y="6382"/>
                </a:lnTo>
                <a:lnTo>
                  <a:pt x="12532" y="6530"/>
                </a:lnTo>
                <a:lnTo>
                  <a:pt x="12580" y="6685"/>
                </a:lnTo>
                <a:lnTo>
                  <a:pt x="12624" y="6847"/>
                </a:lnTo>
                <a:lnTo>
                  <a:pt x="12663" y="7017"/>
                </a:lnTo>
                <a:lnTo>
                  <a:pt x="12700" y="7195"/>
                </a:lnTo>
                <a:lnTo>
                  <a:pt x="12732" y="7380"/>
                </a:lnTo>
                <a:lnTo>
                  <a:pt x="12732" y="7379"/>
                </a:lnTo>
                <a:lnTo>
                  <a:pt x="12743" y="7443"/>
                </a:lnTo>
                <a:lnTo>
                  <a:pt x="12756" y="7507"/>
                </a:lnTo>
                <a:lnTo>
                  <a:pt x="12769" y="7570"/>
                </a:lnTo>
                <a:lnTo>
                  <a:pt x="12786" y="7632"/>
                </a:lnTo>
                <a:lnTo>
                  <a:pt x="12802" y="7694"/>
                </a:lnTo>
                <a:lnTo>
                  <a:pt x="12822" y="7756"/>
                </a:lnTo>
                <a:lnTo>
                  <a:pt x="12842" y="7817"/>
                </a:lnTo>
                <a:lnTo>
                  <a:pt x="12864" y="7877"/>
                </a:lnTo>
                <a:lnTo>
                  <a:pt x="12888" y="7937"/>
                </a:lnTo>
                <a:lnTo>
                  <a:pt x="12913" y="7996"/>
                </a:lnTo>
                <a:lnTo>
                  <a:pt x="12940" y="8055"/>
                </a:lnTo>
                <a:lnTo>
                  <a:pt x="12969" y="8113"/>
                </a:lnTo>
                <a:lnTo>
                  <a:pt x="12997" y="8170"/>
                </a:lnTo>
                <a:lnTo>
                  <a:pt x="13028" y="8226"/>
                </a:lnTo>
                <a:lnTo>
                  <a:pt x="13061" y="8283"/>
                </a:lnTo>
                <a:lnTo>
                  <a:pt x="13096" y="8337"/>
                </a:lnTo>
                <a:lnTo>
                  <a:pt x="13095" y="8337"/>
                </a:lnTo>
                <a:lnTo>
                  <a:pt x="13211" y="8525"/>
                </a:lnTo>
                <a:lnTo>
                  <a:pt x="13318" y="8709"/>
                </a:lnTo>
                <a:lnTo>
                  <a:pt x="13416" y="8889"/>
                </a:lnTo>
                <a:lnTo>
                  <a:pt x="13504" y="9067"/>
                </a:lnTo>
                <a:lnTo>
                  <a:pt x="13584" y="9240"/>
                </a:lnTo>
                <a:lnTo>
                  <a:pt x="13653" y="9411"/>
                </a:lnTo>
                <a:lnTo>
                  <a:pt x="13712" y="9578"/>
                </a:lnTo>
                <a:lnTo>
                  <a:pt x="13763" y="9743"/>
                </a:lnTo>
                <a:lnTo>
                  <a:pt x="13804" y="9904"/>
                </a:lnTo>
                <a:lnTo>
                  <a:pt x="13835" y="10062"/>
                </a:lnTo>
                <a:lnTo>
                  <a:pt x="13857" y="10218"/>
                </a:lnTo>
                <a:lnTo>
                  <a:pt x="13870" y="10371"/>
                </a:lnTo>
                <a:lnTo>
                  <a:pt x="13872" y="10521"/>
                </a:lnTo>
                <a:lnTo>
                  <a:pt x="13865" y="10669"/>
                </a:lnTo>
                <a:lnTo>
                  <a:pt x="13849" y="10815"/>
                </a:lnTo>
                <a:lnTo>
                  <a:pt x="13822" y="10958"/>
                </a:lnTo>
                <a:lnTo>
                  <a:pt x="13785" y="11099"/>
                </a:lnTo>
                <a:lnTo>
                  <a:pt x="13740" y="11238"/>
                </a:lnTo>
                <a:lnTo>
                  <a:pt x="13684" y="11375"/>
                </a:lnTo>
                <a:lnTo>
                  <a:pt x="13618" y="11511"/>
                </a:lnTo>
                <a:lnTo>
                  <a:pt x="13543" y="11644"/>
                </a:lnTo>
                <a:lnTo>
                  <a:pt x="13458" y="11777"/>
                </a:lnTo>
                <a:lnTo>
                  <a:pt x="13363" y="11906"/>
                </a:lnTo>
                <a:lnTo>
                  <a:pt x="13259" y="12036"/>
                </a:lnTo>
                <a:lnTo>
                  <a:pt x="13143" y="12163"/>
                </a:lnTo>
                <a:lnTo>
                  <a:pt x="13018" y="12291"/>
                </a:lnTo>
                <a:lnTo>
                  <a:pt x="12884" y="12416"/>
                </a:lnTo>
                <a:lnTo>
                  <a:pt x="12739" y="12541"/>
                </a:lnTo>
                <a:lnTo>
                  <a:pt x="12584" y="12664"/>
                </a:lnTo>
                <a:lnTo>
                  <a:pt x="12419" y="12787"/>
                </a:lnTo>
                <a:lnTo>
                  <a:pt x="12246" y="12908"/>
                </a:lnTo>
                <a:lnTo>
                  <a:pt x="12061" y="1303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23" name="Freeform 51"/>
          <p:cNvSpPr/>
          <p:nvPr/>
        </p:nvSpPr>
        <p:spPr bwMode="auto">
          <a:xfrm>
            <a:off x="4641384" y="2305025"/>
            <a:ext cx="779463" cy="779462"/>
          </a:xfrm>
          <a:custGeom>
            <a:avLst/>
            <a:gdLst>
              <a:gd name="T0" fmla="*/ 2118 w 4423"/>
              <a:gd name="T1" fmla="*/ 4420 h 4422"/>
              <a:gd name="T2" fmla="*/ 1816 w 4423"/>
              <a:gd name="T3" fmla="*/ 4386 h 4422"/>
              <a:gd name="T4" fmla="*/ 1526 w 4423"/>
              <a:gd name="T5" fmla="*/ 4313 h 4422"/>
              <a:gd name="T6" fmla="*/ 1249 w 4423"/>
              <a:gd name="T7" fmla="*/ 4202 h 4422"/>
              <a:gd name="T8" fmla="*/ 991 w 4423"/>
              <a:gd name="T9" fmla="*/ 4055 h 4422"/>
              <a:gd name="T10" fmla="*/ 753 w 4423"/>
              <a:gd name="T11" fmla="*/ 3874 h 4422"/>
              <a:gd name="T12" fmla="*/ 542 w 4423"/>
              <a:gd name="T13" fmla="*/ 3660 h 4422"/>
              <a:gd name="T14" fmla="*/ 358 w 4423"/>
              <a:gd name="T15" fmla="*/ 3415 h 4422"/>
              <a:gd name="T16" fmla="*/ 237 w 4423"/>
              <a:gd name="T17" fmla="*/ 3205 h 4422"/>
              <a:gd name="T18" fmla="*/ 149 w 4423"/>
              <a:gd name="T19" fmla="*/ 3006 h 4422"/>
              <a:gd name="T20" fmla="*/ 80 w 4423"/>
              <a:gd name="T21" fmla="*/ 2801 h 4422"/>
              <a:gd name="T22" fmla="*/ 33 w 4423"/>
              <a:gd name="T23" fmla="*/ 2591 h 4422"/>
              <a:gd name="T24" fmla="*/ 6 w 4423"/>
              <a:gd name="T25" fmla="*/ 2378 h 4422"/>
              <a:gd name="T26" fmla="*/ 0 w 4423"/>
              <a:gd name="T27" fmla="*/ 2162 h 4422"/>
              <a:gd name="T28" fmla="*/ 17 w 4423"/>
              <a:gd name="T29" fmla="*/ 1946 h 4422"/>
              <a:gd name="T30" fmla="*/ 54 w 4423"/>
              <a:gd name="T31" fmla="*/ 1730 h 4422"/>
              <a:gd name="T32" fmla="*/ 112 w 4423"/>
              <a:gd name="T33" fmla="*/ 1518 h 4422"/>
              <a:gd name="T34" fmla="*/ 191 w 4423"/>
              <a:gd name="T35" fmla="*/ 1314 h 4422"/>
              <a:gd name="T36" fmla="*/ 287 w 4423"/>
              <a:gd name="T37" fmla="*/ 1121 h 4422"/>
              <a:gd name="T38" fmla="*/ 402 w 4423"/>
              <a:gd name="T39" fmla="*/ 939 h 4422"/>
              <a:gd name="T40" fmla="*/ 534 w 4423"/>
              <a:gd name="T41" fmla="*/ 769 h 4422"/>
              <a:gd name="T42" fmla="*/ 682 w 4423"/>
              <a:gd name="T43" fmla="*/ 613 h 4422"/>
              <a:gd name="T44" fmla="*/ 847 w 4423"/>
              <a:gd name="T45" fmla="*/ 471 h 4422"/>
              <a:gd name="T46" fmla="*/ 1026 w 4423"/>
              <a:gd name="T47" fmla="*/ 345 h 4422"/>
              <a:gd name="T48" fmla="*/ 1248 w 4423"/>
              <a:gd name="T49" fmla="*/ 221 h 4422"/>
              <a:gd name="T50" fmla="*/ 1493 w 4423"/>
              <a:gd name="T51" fmla="*/ 120 h 4422"/>
              <a:gd name="T52" fmla="*/ 1748 w 4423"/>
              <a:gd name="T53" fmla="*/ 49 h 4422"/>
              <a:gd name="T54" fmla="*/ 2009 w 4423"/>
              <a:gd name="T55" fmla="*/ 9 h 4422"/>
              <a:gd name="T56" fmla="*/ 2305 w 4423"/>
              <a:gd name="T57" fmla="*/ 2 h 4422"/>
              <a:gd name="T58" fmla="*/ 2607 w 4423"/>
              <a:gd name="T59" fmla="*/ 35 h 4422"/>
              <a:gd name="T60" fmla="*/ 2897 w 4423"/>
              <a:gd name="T61" fmla="*/ 108 h 4422"/>
              <a:gd name="T62" fmla="*/ 3174 w 4423"/>
              <a:gd name="T63" fmla="*/ 220 h 4422"/>
              <a:gd name="T64" fmla="*/ 3432 w 4423"/>
              <a:gd name="T65" fmla="*/ 367 h 4422"/>
              <a:gd name="T66" fmla="*/ 3670 w 4423"/>
              <a:gd name="T67" fmla="*/ 548 h 4422"/>
              <a:gd name="T68" fmla="*/ 3882 w 4423"/>
              <a:gd name="T69" fmla="*/ 762 h 4422"/>
              <a:gd name="T70" fmla="*/ 4065 w 4423"/>
              <a:gd name="T71" fmla="*/ 1006 h 4422"/>
              <a:gd name="T72" fmla="*/ 4186 w 4423"/>
              <a:gd name="T73" fmla="*/ 1216 h 4422"/>
              <a:gd name="T74" fmla="*/ 4275 w 4423"/>
              <a:gd name="T75" fmla="*/ 1416 h 4422"/>
              <a:gd name="T76" fmla="*/ 4343 w 4423"/>
              <a:gd name="T77" fmla="*/ 1621 h 4422"/>
              <a:gd name="T78" fmla="*/ 4391 w 4423"/>
              <a:gd name="T79" fmla="*/ 1831 h 4422"/>
              <a:gd name="T80" fmla="*/ 4417 w 4423"/>
              <a:gd name="T81" fmla="*/ 2043 h 4422"/>
              <a:gd name="T82" fmla="*/ 4423 w 4423"/>
              <a:gd name="T83" fmla="*/ 2259 h 4422"/>
              <a:gd name="T84" fmla="*/ 4406 w 4423"/>
              <a:gd name="T85" fmla="*/ 2475 h 4422"/>
              <a:gd name="T86" fmla="*/ 4370 w 4423"/>
              <a:gd name="T87" fmla="*/ 2691 h 4422"/>
              <a:gd name="T88" fmla="*/ 4311 w 4423"/>
              <a:gd name="T89" fmla="*/ 2904 h 4422"/>
              <a:gd name="T90" fmla="*/ 4233 w 4423"/>
              <a:gd name="T91" fmla="*/ 3107 h 4422"/>
              <a:gd name="T92" fmla="*/ 4136 w 4423"/>
              <a:gd name="T93" fmla="*/ 3301 h 4422"/>
              <a:gd name="T94" fmla="*/ 4021 w 4423"/>
              <a:gd name="T95" fmla="*/ 3483 h 4422"/>
              <a:gd name="T96" fmla="*/ 3889 w 4423"/>
              <a:gd name="T97" fmla="*/ 3652 h 4422"/>
              <a:gd name="T98" fmla="*/ 3741 w 4423"/>
              <a:gd name="T99" fmla="*/ 3808 h 4422"/>
              <a:gd name="T100" fmla="*/ 3576 w 4423"/>
              <a:gd name="T101" fmla="*/ 3950 h 4422"/>
              <a:gd name="T102" fmla="*/ 3398 w 4423"/>
              <a:gd name="T103" fmla="*/ 4076 h 4422"/>
              <a:gd name="T104" fmla="*/ 3175 w 4423"/>
              <a:gd name="T105" fmla="*/ 4200 h 4422"/>
              <a:gd name="T106" fmla="*/ 2931 w 4423"/>
              <a:gd name="T107" fmla="*/ 4302 h 4422"/>
              <a:gd name="T108" fmla="*/ 2675 w 4423"/>
              <a:gd name="T109" fmla="*/ 4373 h 4422"/>
              <a:gd name="T110" fmla="*/ 2415 w 4423"/>
              <a:gd name="T111" fmla="*/ 4413 h 4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23" h="4422">
                <a:moveTo>
                  <a:pt x="2348" y="4418"/>
                </a:moveTo>
                <a:lnTo>
                  <a:pt x="2271" y="4422"/>
                </a:lnTo>
                <a:lnTo>
                  <a:pt x="2195" y="4422"/>
                </a:lnTo>
                <a:lnTo>
                  <a:pt x="2118" y="4420"/>
                </a:lnTo>
                <a:lnTo>
                  <a:pt x="2042" y="4416"/>
                </a:lnTo>
                <a:lnTo>
                  <a:pt x="1965" y="4408"/>
                </a:lnTo>
                <a:lnTo>
                  <a:pt x="1891" y="4398"/>
                </a:lnTo>
                <a:lnTo>
                  <a:pt x="1816" y="4386"/>
                </a:lnTo>
                <a:lnTo>
                  <a:pt x="1743" y="4372"/>
                </a:lnTo>
                <a:lnTo>
                  <a:pt x="1670" y="4355"/>
                </a:lnTo>
                <a:lnTo>
                  <a:pt x="1597" y="4335"/>
                </a:lnTo>
                <a:lnTo>
                  <a:pt x="1526" y="4313"/>
                </a:lnTo>
                <a:lnTo>
                  <a:pt x="1455" y="4289"/>
                </a:lnTo>
                <a:lnTo>
                  <a:pt x="1385" y="4262"/>
                </a:lnTo>
                <a:lnTo>
                  <a:pt x="1317" y="4233"/>
                </a:lnTo>
                <a:lnTo>
                  <a:pt x="1249" y="4202"/>
                </a:lnTo>
                <a:lnTo>
                  <a:pt x="1183" y="4169"/>
                </a:lnTo>
                <a:lnTo>
                  <a:pt x="1117" y="4133"/>
                </a:lnTo>
                <a:lnTo>
                  <a:pt x="1053" y="4095"/>
                </a:lnTo>
                <a:lnTo>
                  <a:pt x="991" y="4055"/>
                </a:lnTo>
                <a:lnTo>
                  <a:pt x="929" y="4013"/>
                </a:lnTo>
                <a:lnTo>
                  <a:pt x="869" y="3969"/>
                </a:lnTo>
                <a:lnTo>
                  <a:pt x="811" y="3922"/>
                </a:lnTo>
                <a:lnTo>
                  <a:pt x="753" y="3874"/>
                </a:lnTo>
                <a:lnTo>
                  <a:pt x="698" y="3823"/>
                </a:lnTo>
                <a:lnTo>
                  <a:pt x="645" y="3771"/>
                </a:lnTo>
                <a:lnTo>
                  <a:pt x="592" y="3716"/>
                </a:lnTo>
                <a:lnTo>
                  <a:pt x="542" y="3660"/>
                </a:lnTo>
                <a:lnTo>
                  <a:pt x="493" y="3601"/>
                </a:lnTo>
                <a:lnTo>
                  <a:pt x="447" y="3541"/>
                </a:lnTo>
                <a:lnTo>
                  <a:pt x="401" y="3479"/>
                </a:lnTo>
                <a:lnTo>
                  <a:pt x="358" y="3415"/>
                </a:lnTo>
                <a:lnTo>
                  <a:pt x="317" y="3350"/>
                </a:lnTo>
                <a:lnTo>
                  <a:pt x="289" y="3302"/>
                </a:lnTo>
                <a:lnTo>
                  <a:pt x="263" y="3254"/>
                </a:lnTo>
                <a:lnTo>
                  <a:pt x="237" y="3205"/>
                </a:lnTo>
                <a:lnTo>
                  <a:pt x="213" y="3156"/>
                </a:lnTo>
                <a:lnTo>
                  <a:pt x="191" y="3106"/>
                </a:lnTo>
                <a:lnTo>
                  <a:pt x="169" y="3056"/>
                </a:lnTo>
                <a:lnTo>
                  <a:pt x="149" y="3006"/>
                </a:lnTo>
                <a:lnTo>
                  <a:pt x="130" y="2956"/>
                </a:lnTo>
                <a:lnTo>
                  <a:pt x="112" y="2904"/>
                </a:lnTo>
                <a:lnTo>
                  <a:pt x="96" y="2853"/>
                </a:lnTo>
                <a:lnTo>
                  <a:pt x="80" y="2801"/>
                </a:lnTo>
                <a:lnTo>
                  <a:pt x="67" y="2749"/>
                </a:lnTo>
                <a:lnTo>
                  <a:pt x="54" y="2697"/>
                </a:lnTo>
                <a:lnTo>
                  <a:pt x="43" y="2644"/>
                </a:lnTo>
                <a:lnTo>
                  <a:pt x="33" y="2591"/>
                </a:lnTo>
                <a:lnTo>
                  <a:pt x="25" y="2538"/>
                </a:lnTo>
                <a:lnTo>
                  <a:pt x="17" y="2485"/>
                </a:lnTo>
                <a:lnTo>
                  <a:pt x="12" y="2431"/>
                </a:lnTo>
                <a:lnTo>
                  <a:pt x="6" y="2378"/>
                </a:lnTo>
                <a:lnTo>
                  <a:pt x="3" y="2325"/>
                </a:lnTo>
                <a:lnTo>
                  <a:pt x="0" y="2270"/>
                </a:lnTo>
                <a:lnTo>
                  <a:pt x="0" y="2216"/>
                </a:lnTo>
                <a:lnTo>
                  <a:pt x="0" y="2162"/>
                </a:lnTo>
                <a:lnTo>
                  <a:pt x="3" y="2109"/>
                </a:lnTo>
                <a:lnTo>
                  <a:pt x="6" y="2055"/>
                </a:lnTo>
                <a:lnTo>
                  <a:pt x="10" y="2000"/>
                </a:lnTo>
                <a:lnTo>
                  <a:pt x="17" y="1946"/>
                </a:lnTo>
                <a:lnTo>
                  <a:pt x="24" y="1892"/>
                </a:lnTo>
                <a:lnTo>
                  <a:pt x="33" y="1838"/>
                </a:lnTo>
                <a:lnTo>
                  <a:pt x="43" y="1784"/>
                </a:lnTo>
                <a:lnTo>
                  <a:pt x="54" y="1730"/>
                </a:lnTo>
                <a:lnTo>
                  <a:pt x="67" y="1676"/>
                </a:lnTo>
                <a:lnTo>
                  <a:pt x="81" y="1623"/>
                </a:lnTo>
                <a:lnTo>
                  <a:pt x="96" y="1570"/>
                </a:lnTo>
                <a:lnTo>
                  <a:pt x="112" y="1518"/>
                </a:lnTo>
                <a:lnTo>
                  <a:pt x="130" y="1466"/>
                </a:lnTo>
                <a:lnTo>
                  <a:pt x="149" y="1415"/>
                </a:lnTo>
                <a:lnTo>
                  <a:pt x="169" y="1364"/>
                </a:lnTo>
                <a:lnTo>
                  <a:pt x="191" y="1314"/>
                </a:lnTo>
                <a:lnTo>
                  <a:pt x="213" y="1265"/>
                </a:lnTo>
                <a:lnTo>
                  <a:pt x="236" y="1216"/>
                </a:lnTo>
                <a:lnTo>
                  <a:pt x="262" y="1168"/>
                </a:lnTo>
                <a:lnTo>
                  <a:pt x="287" y="1121"/>
                </a:lnTo>
                <a:lnTo>
                  <a:pt x="315" y="1075"/>
                </a:lnTo>
                <a:lnTo>
                  <a:pt x="343" y="1028"/>
                </a:lnTo>
                <a:lnTo>
                  <a:pt x="371" y="984"/>
                </a:lnTo>
                <a:lnTo>
                  <a:pt x="402" y="939"/>
                </a:lnTo>
                <a:lnTo>
                  <a:pt x="433" y="895"/>
                </a:lnTo>
                <a:lnTo>
                  <a:pt x="467" y="852"/>
                </a:lnTo>
                <a:lnTo>
                  <a:pt x="500" y="810"/>
                </a:lnTo>
                <a:lnTo>
                  <a:pt x="534" y="769"/>
                </a:lnTo>
                <a:lnTo>
                  <a:pt x="569" y="729"/>
                </a:lnTo>
                <a:lnTo>
                  <a:pt x="606" y="689"/>
                </a:lnTo>
                <a:lnTo>
                  <a:pt x="644" y="651"/>
                </a:lnTo>
                <a:lnTo>
                  <a:pt x="682" y="613"/>
                </a:lnTo>
                <a:lnTo>
                  <a:pt x="722" y="576"/>
                </a:lnTo>
                <a:lnTo>
                  <a:pt x="763" y="540"/>
                </a:lnTo>
                <a:lnTo>
                  <a:pt x="804" y="506"/>
                </a:lnTo>
                <a:lnTo>
                  <a:pt x="847" y="471"/>
                </a:lnTo>
                <a:lnTo>
                  <a:pt x="890" y="438"/>
                </a:lnTo>
                <a:lnTo>
                  <a:pt x="935" y="406"/>
                </a:lnTo>
                <a:lnTo>
                  <a:pt x="980" y="375"/>
                </a:lnTo>
                <a:lnTo>
                  <a:pt x="1026" y="345"/>
                </a:lnTo>
                <a:lnTo>
                  <a:pt x="1073" y="316"/>
                </a:lnTo>
                <a:lnTo>
                  <a:pt x="1131" y="283"/>
                </a:lnTo>
                <a:lnTo>
                  <a:pt x="1188" y="251"/>
                </a:lnTo>
                <a:lnTo>
                  <a:pt x="1248" y="221"/>
                </a:lnTo>
                <a:lnTo>
                  <a:pt x="1308" y="193"/>
                </a:lnTo>
                <a:lnTo>
                  <a:pt x="1369" y="167"/>
                </a:lnTo>
                <a:lnTo>
                  <a:pt x="1431" y="142"/>
                </a:lnTo>
                <a:lnTo>
                  <a:pt x="1493" y="120"/>
                </a:lnTo>
                <a:lnTo>
                  <a:pt x="1556" y="99"/>
                </a:lnTo>
                <a:lnTo>
                  <a:pt x="1620" y="80"/>
                </a:lnTo>
                <a:lnTo>
                  <a:pt x="1683" y="64"/>
                </a:lnTo>
                <a:lnTo>
                  <a:pt x="1748" y="49"/>
                </a:lnTo>
                <a:lnTo>
                  <a:pt x="1813" y="36"/>
                </a:lnTo>
                <a:lnTo>
                  <a:pt x="1878" y="25"/>
                </a:lnTo>
                <a:lnTo>
                  <a:pt x="1943" y="16"/>
                </a:lnTo>
                <a:lnTo>
                  <a:pt x="2009" y="9"/>
                </a:lnTo>
                <a:lnTo>
                  <a:pt x="2075" y="4"/>
                </a:lnTo>
                <a:lnTo>
                  <a:pt x="2152" y="1"/>
                </a:lnTo>
                <a:lnTo>
                  <a:pt x="2229" y="0"/>
                </a:lnTo>
                <a:lnTo>
                  <a:pt x="2305" y="2"/>
                </a:lnTo>
                <a:lnTo>
                  <a:pt x="2382" y="6"/>
                </a:lnTo>
                <a:lnTo>
                  <a:pt x="2458" y="13"/>
                </a:lnTo>
                <a:lnTo>
                  <a:pt x="2532" y="23"/>
                </a:lnTo>
                <a:lnTo>
                  <a:pt x="2607" y="35"/>
                </a:lnTo>
                <a:lnTo>
                  <a:pt x="2681" y="49"/>
                </a:lnTo>
                <a:lnTo>
                  <a:pt x="2754" y="67"/>
                </a:lnTo>
                <a:lnTo>
                  <a:pt x="2827" y="86"/>
                </a:lnTo>
                <a:lnTo>
                  <a:pt x="2897" y="108"/>
                </a:lnTo>
                <a:lnTo>
                  <a:pt x="2968" y="133"/>
                </a:lnTo>
                <a:lnTo>
                  <a:pt x="3038" y="159"/>
                </a:lnTo>
                <a:lnTo>
                  <a:pt x="3107" y="188"/>
                </a:lnTo>
                <a:lnTo>
                  <a:pt x="3174" y="220"/>
                </a:lnTo>
                <a:lnTo>
                  <a:pt x="3241" y="253"/>
                </a:lnTo>
                <a:lnTo>
                  <a:pt x="3306" y="289"/>
                </a:lnTo>
                <a:lnTo>
                  <a:pt x="3370" y="326"/>
                </a:lnTo>
                <a:lnTo>
                  <a:pt x="3432" y="367"/>
                </a:lnTo>
                <a:lnTo>
                  <a:pt x="3494" y="409"/>
                </a:lnTo>
                <a:lnTo>
                  <a:pt x="3554" y="454"/>
                </a:lnTo>
                <a:lnTo>
                  <a:pt x="3613" y="500"/>
                </a:lnTo>
                <a:lnTo>
                  <a:pt x="3670" y="548"/>
                </a:lnTo>
                <a:lnTo>
                  <a:pt x="3726" y="599"/>
                </a:lnTo>
                <a:lnTo>
                  <a:pt x="3779" y="651"/>
                </a:lnTo>
                <a:lnTo>
                  <a:pt x="3832" y="706"/>
                </a:lnTo>
                <a:lnTo>
                  <a:pt x="3882" y="762"/>
                </a:lnTo>
                <a:lnTo>
                  <a:pt x="3930" y="820"/>
                </a:lnTo>
                <a:lnTo>
                  <a:pt x="3977" y="881"/>
                </a:lnTo>
                <a:lnTo>
                  <a:pt x="4022" y="943"/>
                </a:lnTo>
                <a:lnTo>
                  <a:pt x="4065" y="1006"/>
                </a:lnTo>
                <a:lnTo>
                  <a:pt x="4106" y="1072"/>
                </a:lnTo>
                <a:lnTo>
                  <a:pt x="4134" y="1120"/>
                </a:lnTo>
                <a:lnTo>
                  <a:pt x="4161" y="1168"/>
                </a:lnTo>
                <a:lnTo>
                  <a:pt x="4186" y="1216"/>
                </a:lnTo>
                <a:lnTo>
                  <a:pt x="4210" y="1266"/>
                </a:lnTo>
                <a:lnTo>
                  <a:pt x="4233" y="1315"/>
                </a:lnTo>
                <a:lnTo>
                  <a:pt x="4255" y="1365"/>
                </a:lnTo>
                <a:lnTo>
                  <a:pt x="4275" y="1416"/>
                </a:lnTo>
                <a:lnTo>
                  <a:pt x="4293" y="1467"/>
                </a:lnTo>
                <a:lnTo>
                  <a:pt x="4311" y="1518"/>
                </a:lnTo>
                <a:lnTo>
                  <a:pt x="4328" y="1568"/>
                </a:lnTo>
                <a:lnTo>
                  <a:pt x="4343" y="1621"/>
                </a:lnTo>
                <a:lnTo>
                  <a:pt x="4357" y="1673"/>
                </a:lnTo>
                <a:lnTo>
                  <a:pt x="4370" y="1725"/>
                </a:lnTo>
                <a:lnTo>
                  <a:pt x="4381" y="1778"/>
                </a:lnTo>
                <a:lnTo>
                  <a:pt x="4391" y="1831"/>
                </a:lnTo>
                <a:lnTo>
                  <a:pt x="4399" y="1884"/>
                </a:lnTo>
                <a:lnTo>
                  <a:pt x="4406" y="1937"/>
                </a:lnTo>
                <a:lnTo>
                  <a:pt x="4412" y="1990"/>
                </a:lnTo>
                <a:lnTo>
                  <a:pt x="4417" y="2043"/>
                </a:lnTo>
                <a:lnTo>
                  <a:pt x="4421" y="2098"/>
                </a:lnTo>
                <a:lnTo>
                  <a:pt x="4423" y="2151"/>
                </a:lnTo>
                <a:lnTo>
                  <a:pt x="4423" y="2205"/>
                </a:lnTo>
                <a:lnTo>
                  <a:pt x="4423" y="2259"/>
                </a:lnTo>
                <a:lnTo>
                  <a:pt x="4421" y="2314"/>
                </a:lnTo>
                <a:lnTo>
                  <a:pt x="4417" y="2368"/>
                </a:lnTo>
                <a:lnTo>
                  <a:pt x="4413" y="2421"/>
                </a:lnTo>
                <a:lnTo>
                  <a:pt x="4406" y="2475"/>
                </a:lnTo>
                <a:lnTo>
                  <a:pt x="4400" y="2529"/>
                </a:lnTo>
                <a:lnTo>
                  <a:pt x="4391" y="2584"/>
                </a:lnTo>
                <a:lnTo>
                  <a:pt x="4381" y="2638"/>
                </a:lnTo>
                <a:lnTo>
                  <a:pt x="4370" y="2691"/>
                </a:lnTo>
                <a:lnTo>
                  <a:pt x="4357" y="2745"/>
                </a:lnTo>
                <a:lnTo>
                  <a:pt x="4342" y="2799"/>
                </a:lnTo>
                <a:lnTo>
                  <a:pt x="4328" y="2852"/>
                </a:lnTo>
                <a:lnTo>
                  <a:pt x="4311" y="2904"/>
                </a:lnTo>
                <a:lnTo>
                  <a:pt x="4293" y="2956"/>
                </a:lnTo>
                <a:lnTo>
                  <a:pt x="4275" y="3007"/>
                </a:lnTo>
                <a:lnTo>
                  <a:pt x="4254" y="3058"/>
                </a:lnTo>
                <a:lnTo>
                  <a:pt x="4233" y="3107"/>
                </a:lnTo>
                <a:lnTo>
                  <a:pt x="4210" y="3157"/>
                </a:lnTo>
                <a:lnTo>
                  <a:pt x="4187" y="3206"/>
                </a:lnTo>
                <a:lnTo>
                  <a:pt x="4162" y="3254"/>
                </a:lnTo>
                <a:lnTo>
                  <a:pt x="4136" y="3301"/>
                </a:lnTo>
                <a:lnTo>
                  <a:pt x="4109" y="3348"/>
                </a:lnTo>
                <a:lnTo>
                  <a:pt x="4081" y="3393"/>
                </a:lnTo>
                <a:lnTo>
                  <a:pt x="4051" y="3438"/>
                </a:lnTo>
                <a:lnTo>
                  <a:pt x="4021" y="3483"/>
                </a:lnTo>
                <a:lnTo>
                  <a:pt x="3990" y="3526"/>
                </a:lnTo>
                <a:lnTo>
                  <a:pt x="3957" y="3569"/>
                </a:lnTo>
                <a:lnTo>
                  <a:pt x="3924" y="3611"/>
                </a:lnTo>
                <a:lnTo>
                  <a:pt x="3889" y="3652"/>
                </a:lnTo>
                <a:lnTo>
                  <a:pt x="3854" y="3693"/>
                </a:lnTo>
                <a:lnTo>
                  <a:pt x="3817" y="3732"/>
                </a:lnTo>
                <a:lnTo>
                  <a:pt x="3780" y="3771"/>
                </a:lnTo>
                <a:lnTo>
                  <a:pt x="3741" y="3808"/>
                </a:lnTo>
                <a:lnTo>
                  <a:pt x="3701" y="3846"/>
                </a:lnTo>
                <a:lnTo>
                  <a:pt x="3660" y="3881"/>
                </a:lnTo>
                <a:lnTo>
                  <a:pt x="3619" y="3917"/>
                </a:lnTo>
                <a:lnTo>
                  <a:pt x="3576" y="3950"/>
                </a:lnTo>
                <a:lnTo>
                  <a:pt x="3533" y="3983"/>
                </a:lnTo>
                <a:lnTo>
                  <a:pt x="3489" y="4015"/>
                </a:lnTo>
                <a:lnTo>
                  <a:pt x="3443" y="4046"/>
                </a:lnTo>
                <a:lnTo>
                  <a:pt x="3398" y="4076"/>
                </a:lnTo>
                <a:lnTo>
                  <a:pt x="3350" y="4106"/>
                </a:lnTo>
                <a:lnTo>
                  <a:pt x="3293" y="4139"/>
                </a:lnTo>
                <a:lnTo>
                  <a:pt x="3234" y="4170"/>
                </a:lnTo>
                <a:lnTo>
                  <a:pt x="3175" y="4200"/>
                </a:lnTo>
                <a:lnTo>
                  <a:pt x="3116" y="4229"/>
                </a:lnTo>
                <a:lnTo>
                  <a:pt x="3054" y="4254"/>
                </a:lnTo>
                <a:lnTo>
                  <a:pt x="2993" y="4279"/>
                </a:lnTo>
                <a:lnTo>
                  <a:pt x="2931" y="4302"/>
                </a:lnTo>
                <a:lnTo>
                  <a:pt x="2868" y="4322"/>
                </a:lnTo>
                <a:lnTo>
                  <a:pt x="2803" y="4341"/>
                </a:lnTo>
                <a:lnTo>
                  <a:pt x="2740" y="4357"/>
                </a:lnTo>
                <a:lnTo>
                  <a:pt x="2675" y="4373"/>
                </a:lnTo>
                <a:lnTo>
                  <a:pt x="2611" y="4386"/>
                </a:lnTo>
                <a:lnTo>
                  <a:pt x="2545" y="4397"/>
                </a:lnTo>
                <a:lnTo>
                  <a:pt x="2480" y="4406"/>
                </a:lnTo>
                <a:lnTo>
                  <a:pt x="2415" y="4413"/>
                </a:lnTo>
                <a:lnTo>
                  <a:pt x="2348" y="4418"/>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4" name="Freeform 52"/>
          <p:cNvSpPr/>
          <p:nvPr/>
        </p:nvSpPr>
        <p:spPr bwMode="auto">
          <a:xfrm>
            <a:off x="5073184" y="3540100"/>
            <a:ext cx="779463" cy="779462"/>
          </a:xfrm>
          <a:custGeom>
            <a:avLst/>
            <a:gdLst>
              <a:gd name="T0" fmla="*/ 2066 w 4422"/>
              <a:gd name="T1" fmla="*/ 4419 h 4422"/>
              <a:gd name="T2" fmla="*/ 1706 w 4422"/>
              <a:gd name="T3" fmla="*/ 4365 h 4422"/>
              <a:gd name="T4" fmla="*/ 1365 w 4422"/>
              <a:gd name="T5" fmla="*/ 4254 h 4422"/>
              <a:gd name="T6" fmla="*/ 1047 w 4422"/>
              <a:gd name="T7" fmla="*/ 4091 h 4422"/>
              <a:gd name="T8" fmla="*/ 760 w 4422"/>
              <a:gd name="T9" fmla="*/ 3880 h 4422"/>
              <a:gd name="T10" fmla="*/ 510 w 4422"/>
              <a:gd name="T11" fmla="*/ 3625 h 4422"/>
              <a:gd name="T12" fmla="*/ 303 w 4422"/>
              <a:gd name="T13" fmla="*/ 3328 h 4422"/>
              <a:gd name="T14" fmla="*/ 144 w 4422"/>
              <a:gd name="T15" fmla="*/ 2997 h 4422"/>
              <a:gd name="T16" fmla="*/ 31 w 4422"/>
              <a:gd name="T17" fmla="*/ 2582 h 4422"/>
              <a:gd name="T18" fmla="*/ 1 w 4422"/>
              <a:gd name="T19" fmla="*/ 2146 h 4422"/>
              <a:gd name="T20" fmla="*/ 55 w 4422"/>
              <a:gd name="T21" fmla="*/ 1721 h 4422"/>
              <a:gd name="T22" fmla="*/ 190 w 4422"/>
              <a:gd name="T23" fmla="*/ 1318 h 4422"/>
              <a:gd name="T24" fmla="*/ 397 w 4422"/>
              <a:gd name="T25" fmla="*/ 948 h 4422"/>
              <a:gd name="T26" fmla="*/ 674 w 4422"/>
              <a:gd name="T27" fmla="*/ 623 h 4422"/>
              <a:gd name="T28" fmla="*/ 1012 w 4422"/>
              <a:gd name="T29" fmla="*/ 354 h 4422"/>
              <a:gd name="T30" fmla="*/ 1407 w 4422"/>
              <a:gd name="T31" fmla="*/ 152 h 4422"/>
              <a:gd name="T32" fmla="*/ 1617 w 4422"/>
              <a:gd name="T33" fmla="*/ 82 h 4422"/>
              <a:gd name="T34" fmla="*/ 1757 w 4422"/>
              <a:gd name="T35" fmla="*/ 48 h 4422"/>
              <a:gd name="T36" fmla="*/ 1898 w 4422"/>
              <a:gd name="T37" fmla="*/ 22 h 4422"/>
              <a:gd name="T38" fmla="*/ 2041 w 4422"/>
              <a:gd name="T39" fmla="*/ 7 h 4422"/>
              <a:gd name="T40" fmla="*/ 2356 w 4422"/>
              <a:gd name="T41" fmla="*/ 5 h 4422"/>
              <a:gd name="T42" fmla="*/ 2715 w 4422"/>
              <a:gd name="T43" fmla="*/ 59 h 4422"/>
              <a:gd name="T44" fmla="*/ 3056 w 4422"/>
              <a:gd name="T45" fmla="*/ 169 h 4422"/>
              <a:gd name="T46" fmla="*/ 3374 w 4422"/>
              <a:gd name="T47" fmla="*/ 331 h 4422"/>
              <a:gd name="T48" fmla="*/ 3661 w 4422"/>
              <a:gd name="T49" fmla="*/ 543 h 4422"/>
              <a:gd name="T50" fmla="*/ 3911 w 4422"/>
              <a:gd name="T51" fmla="*/ 799 h 4422"/>
              <a:gd name="T52" fmla="*/ 4118 w 4422"/>
              <a:gd name="T53" fmla="*/ 1094 h 4422"/>
              <a:gd name="T54" fmla="*/ 4276 w 4422"/>
              <a:gd name="T55" fmla="*/ 1426 h 4422"/>
              <a:gd name="T56" fmla="*/ 4355 w 4422"/>
              <a:gd name="T57" fmla="*/ 1673 h 4422"/>
              <a:gd name="T58" fmla="*/ 4397 w 4422"/>
              <a:gd name="T59" fmla="*/ 1887 h 4422"/>
              <a:gd name="T60" fmla="*/ 4419 w 4422"/>
              <a:gd name="T61" fmla="*/ 2102 h 4422"/>
              <a:gd name="T62" fmla="*/ 4419 w 4422"/>
              <a:gd name="T63" fmla="*/ 2316 h 4422"/>
              <a:gd name="T64" fmla="*/ 4399 w 4422"/>
              <a:gd name="T65" fmla="*/ 2531 h 4422"/>
              <a:gd name="T66" fmla="*/ 4357 w 4422"/>
              <a:gd name="T67" fmla="*/ 2743 h 4422"/>
              <a:gd name="T68" fmla="*/ 4294 w 4422"/>
              <a:gd name="T69" fmla="*/ 2950 h 4422"/>
              <a:gd name="T70" fmla="*/ 4211 w 4422"/>
              <a:gd name="T71" fmla="*/ 3152 h 4422"/>
              <a:gd name="T72" fmla="*/ 4107 w 4422"/>
              <a:gd name="T73" fmla="*/ 3347 h 4422"/>
              <a:gd name="T74" fmla="*/ 3986 w 4422"/>
              <a:gd name="T75" fmla="*/ 3529 h 4422"/>
              <a:gd name="T76" fmla="*/ 3850 w 4422"/>
              <a:gd name="T77" fmla="*/ 3696 h 4422"/>
              <a:gd name="T78" fmla="*/ 3698 w 4422"/>
              <a:gd name="T79" fmla="*/ 3849 h 4422"/>
              <a:gd name="T80" fmla="*/ 3532 w 4422"/>
              <a:gd name="T81" fmla="*/ 3985 h 4422"/>
              <a:gd name="T82" fmla="*/ 3353 w 4422"/>
              <a:gd name="T83" fmla="*/ 4105 h 4422"/>
              <a:gd name="T84" fmla="*/ 3162 w 4422"/>
              <a:gd name="T85" fmla="*/ 4207 h 4422"/>
              <a:gd name="T86" fmla="*/ 2960 w 4422"/>
              <a:gd name="T87" fmla="*/ 4292 h 4422"/>
              <a:gd name="T88" fmla="*/ 2804 w 4422"/>
              <a:gd name="T89" fmla="*/ 4341 h 4422"/>
              <a:gd name="T90" fmla="*/ 2663 w 4422"/>
              <a:gd name="T91" fmla="*/ 4376 h 4422"/>
              <a:gd name="T92" fmla="*/ 2522 w 4422"/>
              <a:gd name="T93" fmla="*/ 4401 h 4422"/>
              <a:gd name="T94" fmla="*/ 2379 w 4422"/>
              <a:gd name="T95" fmla="*/ 4417 h 4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22" h="4422">
                <a:moveTo>
                  <a:pt x="2343" y="4419"/>
                </a:moveTo>
                <a:lnTo>
                  <a:pt x="2250" y="4422"/>
                </a:lnTo>
                <a:lnTo>
                  <a:pt x="2157" y="4422"/>
                </a:lnTo>
                <a:lnTo>
                  <a:pt x="2066" y="4419"/>
                </a:lnTo>
                <a:lnTo>
                  <a:pt x="1974" y="4410"/>
                </a:lnTo>
                <a:lnTo>
                  <a:pt x="1884" y="4399"/>
                </a:lnTo>
                <a:lnTo>
                  <a:pt x="1794" y="4384"/>
                </a:lnTo>
                <a:lnTo>
                  <a:pt x="1706" y="4365"/>
                </a:lnTo>
                <a:lnTo>
                  <a:pt x="1618" y="4343"/>
                </a:lnTo>
                <a:lnTo>
                  <a:pt x="1532" y="4316"/>
                </a:lnTo>
                <a:lnTo>
                  <a:pt x="1448" y="4287"/>
                </a:lnTo>
                <a:lnTo>
                  <a:pt x="1365" y="4254"/>
                </a:lnTo>
                <a:lnTo>
                  <a:pt x="1283" y="4219"/>
                </a:lnTo>
                <a:lnTo>
                  <a:pt x="1202" y="4180"/>
                </a:lnTo>
                <a:lnTo>
                  <a:pt x="1124" y="4137"/>
                </a:lnTo>
                <a:lnTo>
                  <a:pt x="1047" y="4091"/>
                </a:lnTo>
                <a:lnTo>
                  <a:pt x="972" y="4044"/>
                </a:lnTo>
                <a:lnTo>
                  <a:pt x="900" y="3992"/>
                </a:lnTo>
                <a:lnTo>
                  <a:pt x="829" y="3937"/>
                </a:lnTo>
                <a:lnTo>
                  <a:pt x="760" y="3880"/>
                </a:lnTo>
                <a:lnTo>
                  <a:pt x="694" y="3820"/>
                </a:lnTo>
                <a:lnTo>
                  <a:pt x="631" y="3758"/>
                </a:lnTo>
                <a:lnTo>
                  <a:pt x="569" y="3693"/>
                </a:lnTo>
                <a:lnTo>
                  <a:pt x="510" y="3625"/>
                </a:lnTo>
                <a:lnTo>
                  <a:pt x="454" y="3554"/>
                </a:lnTo>
                <a:lnTo>
                  <a:pt x="401" y="3481"/>
                </a:lnTo>
                <a:lnTo>
                  <a:pt x="350" y="3406"/>
                </a:lnTo>
                <a:lnTo>
                  <a:pt x="303" y="3328"/>
                </a:lnTo>
                <a:lnTo>
                  <a:pt x="258" y="3249"/>
                </a:lnTo>
                <a:lnTo>
                  <a:pt x="217" y="3167"/>
                </a:lnTo>
                <a:lnTo>
                  <a:pt x="179" y="3083"/>
                </a:lnTo>
                <a:lnTo>
                  <a:pt x="144" y="2997"/>
                </a:lnTo>
                <a:lnTo>
                  <a:pt x="113" y="2909"/>
                </a:lnTo>
                <a:lnTo>
                  <a:pt x="80" y="2800"/>
                </a:lnTo>
                <a:lnTo>
                  <a:pt x="52" y="2691"/>
                </a:lnTo>
                <a:lnTo>
                  <a:pt x="31" y="2582"/>
                </a:lnTo>
                <a:lnTo>
                  <a:pt x="15" y="2473"/>
                </a:lnTo>
                <a:lnTo>
                  <a:pt x="4" y="2363"/>
                </a:lnTo>
                <a:lnTo>
                  <a:pt x="0" y="2254"/>
                </a:lnTo>
                <a:lnTo>
                  <a:pt x="1" y="2146"/>
                </a:lnTo>
                <a:lnTo>
                  <a:pt x="7" y="2039"/>
                </a:lnTo>
                <a:lnTo>
                  <a:pt x="18" y="1931"/>
                </a:lnTo>
                <a:lnTo>
                  <a:pt x="34" y="1825"/>
                </a:lnTo>
                <a:lnTo>
                  <a:pt x="55" y="1721"/>
                </a:lnTo>
                <a:lnTo>
                  <a:pt x="82" y="1618"/>
                </a:lnTo>
                <a:lnTo>
                  <a:pt x="113" y="1516"/>
                </a:lnTo>
                <a:lnTo>
                  <a:pt x="149" y="1415"/>
                </a:lnTo>
                <a:lnTo>
                  <a:pt x="190" y="1318"/>
                </a:lnTo>
                <a:lnTo>
                  <a:pt x="236" y="1222"/>
                </a:lnTo>
                <a:lnTo>
                  <a:pt x="286" y="1127"/>
                </a:lnTo>
                <a:lnTo>
                  <a:pt x="339" y="1037"/>
                </a:lnTo>
                <a:lnTo>
                  <a:pt x="397" y="948"/>
                </a:lnTo>
                <a:lnTo>
                  <a:pt x="460" y="862"/>
                </a:lnTo>
                <a:lnTo>
                  <a:pt x="528" y="779"/>
                </a:lnTo>
                <a:lnTo>
                  <a:pt x="599" y="699"/>
                </a:lnTo>
                <a:lnTo>
                  <a:pt x="674" y="623"/>
                </a:lnTo>
                <a:lnTo>
                  <a:pt x="753" y="549"/>
                </a:lnTo>
                <a:lnTo>
                  <a:pt x="836" y="481"/>
                </a:lnTo>
                <a:lnTo>
                  <a:pt x="922" y="416"/>
                </a:lnTo>
                <a:lnTo>
                  <a:pt x="1012" y="354"/>
                </a:lnTo>
                <a:lnTo>
                  <a:pt x="1106" y="297"/>
                </a:lnTo>
                <a:lnTo>
                  <a:pt x="1202" y="244"/>
                </a:lnTo>
                <a:lnTo>
                  <a:pt x="1303" y="196"/>
                </a:lnTo>
                <a:lnTo>
                  <a:pt x="1407" y="152"/>
                </a:lnTo>
                <a:lnTo>
                  <a:pt x="1513" y="113"/>
                </a:lnTo>
                <a:lnTo>
                  <a:pt x="1548" y="102"/>
                </a:lnTo>
                <a:lnTo>
                  <a:pt x="1583" y="92"/>
                </a:lnTo>
                <a:lnTo>
                  <a:pt x="1617" y="82"/>
                </a:lnTo>
                <a:lnTo>
                  <a:pt x="1652" y="72"/>
                </a:lnTo>
                <a:lnTo>
                  <a:pt x="1687" y="63"/>
                </a:lnTo>
                <a:lnTo>
                  <a:pt x="1722" y="56"/>
                </a:lnTo>
                <a:lnTo>
                  <a:pt x="1757" y="48"/>
                </a:lnTo>
                <a:lnTo>
                  <a:pt x="1792" y="40"/>
                </a:lnTo>
                <a:lnTo>
                  <a:pt x="1828" y="34"/>
                </a:lnTo>
                <a:lnTo>
                  <a:pt x="1863" y="28"/>
                </a:lnTo>
                <a:lnTo>
                  <a:pt x="1898" y="22"/>
                </a:lnTo>
                <a:lnTo>
                  <a:pt x="1934" y="18"/>
                </a:lnTo>
                <a:lnTo>
                  <a:pt x="1970" y="14"/>
                </a:lnTo>
                <a:lnTo>
                  <a:pt x="2006" y="10"/>
                </a:lnTo>
                <a:lnTo>
                  <a:pt x="2041" y="7"/>
                </a:lnTo>
                <a:lnTo>
                  <a:pt x="2077" y="5"/>
                </a:lnTo>
                <a:lnTo>
                  <a:pt x="2171" y="0"/>
                </a:lnTo>
                <a:lnTo>
                  <a:pt x="2263" y="0"/>
                </a:lnTo>
                <a:lnTo>
                  <a:pt x="2356" y="5"/>
                </a:lnTo>
                <a:lnTo>
                  <a:pt x="2446" y="13"/>
                </a:lnTo>
                <a:lnTo>
                  <a:pt x="2537" y="25"/>
                </a:lnTo>
                <a:lnTo>
                  <a:pt x="2627" y="40"/>
                </a:lnTo>
                <a:lnTo>
                  <a:pt x="2715" y="59"/>
                </a:lnTo>
                <a:lnTo>
                  <a:pt x="2802" y="81"/>
                </a:lnTo>
                <a:lnTo>
                  <a:pt x="2888" y="107"/>
                </a:lnTo>
                <a:lnTo>
                  <a:pt x="2973" y="137"/>
                </a:lnTo>
                <a:lnTo>
                  <a:pt x="3056" y="169"/>
                </a:lnTo>
                <a:lnTo>
                  <a:pt x="3138" y="205"/>
                </a:lnTo>
                <a:lnTo>
                  <a:pt x="3218" y="244"/>
                </a:lnTo>
                <a:lnTo>
                  <a:pt x="3297" y="286"/>
                </a:lnTo>
                <a:lnTo>
                  <a:pt x="3374" y="331"/>
                </a:lnTo>
                <a:lnTo>
                  <a:pt x="3448" y="380"/>
                </a:lnTo>
                <a:lnTo>
                  <a:pt x="3521" y="432"/>
                </a:lnTo>
                <a:lnTo>
                  <a:pt x="3592" y="486"/>
                </a:lnTo>
                <a:lnTo>
                  <a:pt x="3661" y="543"/>
                </a:lnTo>
                <a:lnTo>
                  <a:pt x="3726" y="603"/>
                </a:lnTo>
                <a:lnTo>
                  <a:pt x="3790" y="666"/>
                </a:lnTo>
                <a:lnTo>
                  <a:pt x="3852" y="731"/>
                </a:lnTo>
                <a:lnTo>
                  <a:pt x="3911" y="799"/>
                </a:lnTo>
                <a:lnTo>
                  <a:pt x="3966" y="869"/>
                </a:lnTo>
                <a:lnTo>
                  <a:pt x="4021" y="943"/>
                </a:lnTo>
                <a:lnTo>
                  <a:pt x="4070" y="1017"/>
                </a:lnTo>
                <a:lnTo>
                  <a:pt x="4118" y="1094"/>
                </a:lnTo>
                <a:lnTo>
                  <a:pt x="4162" y="1174"/>
                </a:lnTo>
                <a:lnTo>
                  <a:pt x="4204" y="1256"/>
                </a:lnTo>
                <a:lnTo>
                  <a:pt x="4242" y="1340"/>
                </a:lnTo>
                <a:lnTo>
                  <a:pt x="4276" y="1426"/>
                </a:lnTo>
                <a:lnTo>
                  <a:pt x="4308" y="1515"/>
                </a:lnTo>
                <a:lnTo>
                  <a:pt x="4325" y="1567"/>
                </a:lnTo>
                <a:lnTo>
                  <a:pt x="4340" y="1620"/>
                </a:lnTo>
                <a:lnTo>
                  <a:pt x="4355" y="1673"/>
                </a:lnTo>
                <a:lnTo>
                  <a:pt x="4367" y="1726"/>
                </a:lnTo>
                <a:lnTo>
                  <a:pt x="4378" y="1780"/>
                </a:lnTo>
                <a:lnTo>
                  <a:pt x="4389" y="1834"/>
                </a:lnTo>
                <a:lnTo>
                  <a:pt x="4397" y="1887"/>
                </a:lnTo>
                <a:lnTo>
                  <a:pt x="4405" y="1940"/>
                </a:lnTo>
                <a:lnTo>
                  <a:pt x="4411" y="1994"/>
                </a:lnTo>
                <a:lnTo>
                  <a:pt x="4416" y="2049"/>
                </a:lnTo>
                <a:lnTo>
                  <a:pt x="4419" y="2102"/>
                </a:lnTo>
                <a:lnTo>
                  <a:pt x="4421" y="2156"/>
                </a:lnTo>
                <a:lnTo>
                  <a:pt x="4422" y="2209"/>
                </a:lnTo>
                <a:lnTo>
                  <a:pt x="4421" y="2263"/>
                </a:lnTo>
                <a:lnTo>
                  <a:pt x="4419" y="2316"/>
                </a:lnTo>
                <a:lnTo>
                  <a:pt x="4417" y="2371"/>
                </a:lnTo>
                <a:lnTo>
                  <a:pt x="4411" y="2424"/>
                </a:lnTo>
                <a:lnTo>
                  <a:pt x="4406" y="2478"/>
                </a:lnTo>
                <a:lnTo>
                  <a:pt x="4399" y="2531"/>
                </a:lnTo>
                <a:lnTo>
                  <a:pt x="4390" y="2584"/>
                </a:lnTo>
                <a:lnTo>
                  <a:pt x="4380" y="2636"/>
                </a:lnTo>
                <a:lnTo>
                  <a:pt x="4369" y="2690"/>
                </a:lnTo>
                <a:lnTo>
                  <a:pt x="4357" y="2743"/>
                </a:lnTo>
                <a:lnTo>
                  <a:pt x="4344" y="2795"/>
                </a:lnTo>
                <a:lnTo>
                  <a:pt x="4328" y="2847"/>
                </a:lnTo>
                <a:lnTo>
                  <a:pt x="4312" y="2899"/>
                </a:lnTo>
                <a:lnTo>
                  <a:pt x="4294" y="2950"/>
                </a:lnTo>
                <a:lnTo>
                  <a:pt x="4275" y="3001"/>
                </a:lnTo>
                <a:lnTo>
                  <a:pt x="4255" y="3052"/>
                </a:lnTo>
                <a:lnTo>
                  <a:pt x="4233" y="3103"/>
                </a:lnTo>
                <a:lnTo>
                  <a:pt x="4211" y="3152"/>
                </a:lnTo>
                <a:lnTo>
                  <a:pt x="4187" y="3202"/>
                </a:lnTo>
                <a:lnTo>
                  <a:pt x="4161" y="3251"/>
                </a:lnTo>
                <a:lnTo>
                  <a:pt x="4135" y="3300"/>
                </a:lnTo>
                <a:lnTo>
                  <a:pt x="4107" y="3347"/>
                </a:lnTo>
                <a:lnTo>
                  <a:pt x="4078" y="3394"/>
                </a:lnTo>
                <a:lnTo>
                  <a:pt x="4049" y="3439"/>
                </a:lnTo>
                <a:lnTo>
                  <a:pt x="4018" y="3485"/>
                </a:lnTo>
                <a:lnTo>
                  <a:pt x="3986" y="3529"/>
                </a:lnTo>
                <a:lnTo>
                  <a:pt x="3954" y="3572"/>
                </a:lnTo>
                <a:lnTo>
                  <a:pt x="3920" y="3614"/>
                </a:lnTo>
                <a:lnTo>
                  <a:pt x="3886" y="3655"/>
                </a:lnTo>
                <a:lnTo>
                  <a:pt x="3850" y="3696"/>
                </a:lnTo>
                <a:lnTo>
                  <a:pt x="3814" y="3736"/>
                </a:lnTo>
                <a:lnTo>
                  <a:pt x="3776" y="3775"/>
                </a:lnTo>
                <a:lnTo>
                  <a:pt x="3737" y="3812"/>
                </a:lnTo>
                <a:lnTo>
                  <a:pt x="3698" y="3849"/>
                </a:lnTo>
                <a:lnTo>
                  <a:pt x="3657" y="3884"/>
                </a:lnTo>
                <a:lnTo>
                  <a:pt x="3617" y="3919"/>
                </a:lnTo>
                <a:lnTo>
                  <a:pt x="3574" y="3953"/>
                </a:lnTo>
                <a:lnTo>
                  <a:pt x="3532" y="3985"/>
                </a:lnTo>
                <a:lnTo>
                  <a:pt x="3488" y="4017"/>
                </a:lnTo>
                <a:lnTo>
                  <a:pt x="3444" y="4047"/>
                </a:lnTo>
                <a:lnTo>
                  <a:pt x="3400" y="4077"/>
                </a:lnTo>
                <a:lnTo>
                  <a:pt x="3353" y="4105"/>
                </a:lnTo>
                <a:lnTo>
                  <a:pt x="3307" y="4132"/>
                </a:lnTo>
                <a:lnTo>
                  <a:pt x="3259" y="4159"/>
                </a:lnTo>
                <a:lnTo>
                  <a:pt x="3211" y="4183"/>
                </a:lnTo>
                <a:lnTo>
                  <a:pt x="3162" y="4207"/>
                </a:lnTo>
                <a:lnTo>
                  <a:pt x="3113" y="4231"/>
                </a:lnTo>
                <a:lnTo>
                  <a:pt x="3062" y="4252"/>
                </a:lnTo>
                <a:lnTo>
                  <a:pt x="3011" y="4273"/>
                </a:lnTo>
                <a:lnTo>
                  <a:pt x="2960" y="4292"/>
                </a:lnTo>
                <a:lnTo>
                  <a:pt x="2907" y="4309"/>
                </a:lnTo>
                <a:lnTo>
                  <a:pt x="2873" y="4320"/>
                </a:lnTo>
                <a:lnTo>
                  <a:pt x="2838" y="4331"/>
                </a:lnTo>
                <a:lnTo>
                  <a:pt x="2804" y="4341"/>
                </a:lnTo>
                <a:lnTo>
                  <a:pt x="2769" y="4350"/>
                </a:lnTo>
                <a:lnTo>
                  <a:pt x="2734" y="4359"/>
                </a:lnTo>
                <a:lnTo>
                  <a:pt x="2699" y="4368"/>
                </a:lnTo>
                <a:lnTo>
                  <a:pt x="2663" y="4376"/>
                </a:lnTo>
                <a:lnTo>
                  <a:pt x="2628" y="4382"/>
                </a:lnTo>
                <a:lnTo>
                  <a:pt x="2593" y="4389"/>
                </a:lnTo>
                <a:lnTo>
                  <a:pt x="2557" y="4396"/>
                </a:lnTo>
                <a:lnTo>
                  <a:pt x="2522" y="4401"/>
                </a:lnTo>
                <a:lnTo>
                  <a:pt x="2486" y="4406"/>
                </a:lnTo>
                <a:lnTo>
                  <a:pt x="2451" y="4410"/>
                </a:lnTo>
                <a:lnTo>
                  <a:pt x="2415" y="4413"/>
                </a:lnTo>
                <a:lnTo>
                  <a:pt x="2379" y="4417"/>
                </a:lnTo>
                <a:lnTo>
                  <a:pt x="2343" y="4419"/>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25" name="Freeform 53"/>
          <p:cNvSpPr/>
          <p:nvPr/>
        </p:nvSpPr>
        <p:spPr bwMode="auto">
          <a:xfrm>
            <a:off x="5792321" y="1311250"/>
            <a:ext cx="779463" cy="779462"/>
          </a:xfrm>
          <a:custGeom>
            <a:avLst/>
            <a:gdLst>
              <a:gd name="T0" fmla="*/ 2193 w 4419"/>
              <a:gd name="T1" fmla="*/ 4421 h 4421"/>
              <a:gd name="T2" fmla="*/ 1993 w 4419"/>
              <a:gd name="T3" fmla="*/ 4410 h 4421"/>
              <a:gd name="T4" fmla="*/ 1796 w 4419"/>
              <a:gd name="T5" fmla="*/ 4383 h 4421"/>
              <a:gd name="T6" fmla="*/ 1602 w 4419"/>
              <a:gd name="T7" fmla="*/ 4336 h 4421"/>
              <a:gd name="T8" fmla="*/ 1413 w 4419"/>
              <a:gd name="T9" fmla="*/ 4273 h 4421"/>
              <a:gd name="T10" fmla="*/ 1230 w 4419"/>
              <a:gd name="T11" fmla="*/ 4192 h 4421"/>
              <a:gd name="T12" fmla="*/ 1055 w 4419"/>
              <a:gd name="T13" fmla="*/ 4096 h 4421"/>
              <a:gd name="T14" fmla="*/ 889 w 4419"/>
              <a:gd name="T15" fmla="*/ 3982 h 4421"/>
              <a:gd name="T16" fmla="*/ 722 w 4419"/>
              <a:gd name="T17" fmla="*/ 3845 h 4421"/>
              <a:gd name="T18" fmla="*/ 568 w 4419"/>
              <a:gd name="T19" fmla="*/ 3691 h 4421"/>
              <a:gd name="T20" fmla="*/ 431 w 4419"/>
              <a:gd name="T21" fmla="*/ 3524 h 4421"/>
              <a:gd name="T22" fmla="*/ 313 w 4419"/>
              <a:gd name="T23" fmla="*/ 3345 h 4421"/>
              <a:gd name="T24" fmla="*/ 211 w 4419"/>
              <a:gd name="T25" fmla="*/ 3155 h 4421"/>
              <a:gd name="T26" fmla="*/ 129 w 4419"/>
              <a:gd name="T27" fmla="*/ 2956 h 4421"/>
              <a:gd name="T28" fmla="*/ 67 w 4419"/>
              <a:gd name="T29" fmla="*/ 2749 h 4421"/>
              <a:gd name="T30" fmla="*/ 24 w 4419"/>
              <a:gd name="T31" fmla="*/ 2533 h 4421"/>
              <a:gd name="T32" fmla="*/ 3 w 4419"/>
              <a:gd name="T33" fmla="*/ 2313 h 4421"/>
              <a:gd name="T34" fmla="*/ 3 w 4419"/>
              <a:gd name="T35" fmla="*/ 2095 h 4421"/>
              <a:gd name="T36" fmla="*/ 25 w 4419"/>
              <a:gd name="T37" fmla="*/ 1881 h 4421"/>
              <a:gd name="T38" fmla="*/ 67 w 4419"/>
              <a:gd name="T39" fmla="*/ 1670 h 4421"/>
              <a:gd name="T40" fmla="*/ 129 w 4419"/>
              <a:gd name="T41" fmla="*/ 1464 h 4421"/>
              <a:gd name="T42" fmla="*/ 212 w 4419"/>
              <a:gd name="T43" fmla="*/ 1265 h 4421"/>
              <a:gd name="T44" fmla="*/ 315 w 4419"/>
              <a:gd name="T45" fmla="*/ 1075 h 4421"/>
              <a:gd name="T46" fmla="*/ 436 w 4419"/>
              <a:gd name="T47" fmla="*/ 892 h 4421"/>
              <a:gd name="T48" fmla="*/ 585 w 4419"/>
              <a:gd name="T49" fmla="*/ 714 h 4421"/>
              <a:gd name="T50" fmla="*/ 752 w 4419"/>
              <a:gd name="T51" fmla="*/ 550 h 4421"/>
              <a:gd name="T52" fmla="*/ 936 w 4419"/>
              <a:gd name="T53" fmla="*/ 406 h 4421"/>
              <a:gd name="T54" fmla="*/ 1132 w 4419"/>
              <a:gd name="T55" fmla="*/ 282 h 4421"/>
              <a:gd name="T56" fmla="*/ 1340 w 4419"/>
              <a:gd name="T57" fmla="*/ 179 h 4421"/>
              <a:gd name="T58" fmla="*/ 1558 w 4419"/>
              <a:gd name="T59" fmla="*/ 99 h 4421"/>
              <a:gd name="T60" fmla="*/ 1785 w 4419"/>
              <a:gd name="T61" fmla="*/ 42 h 4421"/>
              <a:gd name="T62" fmla="*/ 2018 w 4419"/>
              <a:gd name="T63" fmla="*/ 8 h 4421"/>
              <a:gd name="T64" fmla="*/ 2229 w 4419"/>
              <a:gd name="T65" fmla="*/ 0 h 4421"/>
              <a:gd name="T66" fmla="*/ 2429 w 4419"/>
              <a:gd name="T67" fmla="*/ 11 h 4421"/>
              <a:gd name="T68" fmla="*/ 2626 w 4419"/>
              <a:gd name="T69" fmla="*/ 39 h 4421"/>
              <a:gd name="T70" fmla="*/ 2820 w 4419"/>
              <a:gd name="T71" fmla="*/ 85 h 4421"/>
              <a:gd name="T72" fmla="*/ 3008 w 4419"/>
              <a:gd name="T73" fmla="*/ 149 h 4421"/>
              <a:gd name="T74" fmla="*/ 3191 w 4419"/>
              <a:gd name="T75" fmla="*/ 229 h 4421"/>
              <a:gd name="T76" fmla="*/ 3367 w 4419"/>
              <a:gd name="T77" fmla="*/ 326 h 4421"/>
              <a:gd name="T78" fmla="*/ 3533 w 4419"/>
              <a:gd name="T79" fmla="*/ 439 h 4421"/>
              <a:gd name="T80" fmla="*/ 3822 w 4419"/>
              <a:gd name="T81" fmla="*/ 697 h 4421"/>
              <a:gd name="T82" fmla="*/ 4088 w 4419"/>
              <a:gd name="T83" fmla="*/ 1044 h 4421"/>
              <a:gd name="T84" fmla="*/ 4278 w 4419"/>
              <a:gd name="T85" fmla="*/ 1428 h 4421"/>
              <a:gd name="T86" fmla="*/ 4388 w 4419"/>
              <a:gd name="T87" fmla="*/ 1838 h 4421"/>
              <a:gd name="T88" fmla="*/ 4419 w 4419"/>
              <a:gd name="T89" fmla="*/ 2261 h 4421"/>
              <a:gd name="T90" fmla="*/ 4370 w 4419"/>
              <a:gd name="T91" fmla="*/ 2684 h 4421"/>
              <a:gd name="T92" fmla="*/ 4237 w 4419"/>
              <a:gd name="T93" fmla="*/ 3096 h 4421"/>
              <a:gd name="T94" fmla="*/ 4020 w 4419"/>
              <a:gd name="T95" fmla="*/ 3481 h 4421"/>
              <a:gd name="T96" fmla="*/ 3837 w 4419"/>
              <a:gd name="T97" fmla="*/ 3708 h 4421"/>
              <a:gd name="T98" fmla="*/ 3669 w 4419"/>
              <a:gd name="T99" fmla="*/ 3872 h 4421"/>
              <a:gd name="T100" fmla="*/ 3486 w 4419"/>
              <a:gd name="T101" fmla="*/ 4016 h 4421"/>
              <a:gd name="T102" fmla="*/ 3290 w 4419"/>
              <a:gd name="T103" fmla="*/ 4140 h 4421"/>
              <a:gd name="T104" fmla="*/ 3082 w 4419"/>
              <a:gd name="T105" fmla="*/ 4242 h 4421"/>
              <a:gd name="T106" fmla="*/ 2863 w 4419"/>
              <a:gd name="T107" fmla="*/ 4323 h 4421"/>
              <a:gd name="T108" fmla="*/ 2637 w 4419"/>
              <a:gd name="T109" fmla="*/ 4379 h 4421"/>
              <a:gd name="T110" fmla="*/ 2404 w 4419"/>
              <a:gd name="T111" fmla="*/ 4413 h 4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19" h="4421">
                <a:moveTo>
                  <a:pt x="2345" y="4417"/>
                </a:moveTo>
                <a:lnTo>
                  <a:pt x="2294" y="4420"/>
                </a:lnTo>
                <a:lnTo>
                  <a:pt x="2244" y="4421"/>
                </a:lnTo>
                <a:lnTo>
                  <a:pt x="2193" y="4421"/>
                </a:lnTo>
                <a:lnTo>
                  <a:pt x="2143" y="4420"/>
                </a:lnTo>
                <a:lnTo>
                  <a:pt x="2094" y="4418"/>
                </a:lnTo>
                <a:lnTo>
                  <a:pt x="2043" y="4415"/>
                </a:lnTo>
                <a:lnTo>
                  <a:pt x="1993" y="4410"/>
                </a:lnTo>
                <a:lnTo>
                  <a:pt x="1943" y="4406"/>
                </a:lnTo>
                <a:lnTo>
                  <a:pt x="1894" y="4399"/>
                </a:lnTo>
                <a:lnTo>
                  <a:pt x="1845" y="4392"/>
                </a:lnTo>
                <a:lnTo>
                  <a:pt x="1796" y="4383"/>
                </a:lnTo>
                <a:lnTo>
                  <a:pt x="1747" y="4373"/>
                </a:lnTo>
                <a:lnTo>
                  <a:pt x="1698" y="4362"/>
                </a:lnTo>
                <a:lnTo>
                  <a:pt x="1650" y="4349"/>
                </a:lnTo>
                <a:lnTo>
                  <a:pt x="1602" y="4336"/>
                </a:lnTo>
                <a:lnTo>
                  <a:pt x="1555" y="4322"/>
                </a:lnTo>
                <a:lnTo>
                  <a:pt x="1507" y="4306"/>
                </a:lnTo>
                <a:lnTo>
                  <a:pt x="1459" y="4290"/>
                </a:lnTo>
                <a:lnTo>
                  <a:pt x="1413" y="4273"/>
                </a:lnTo>
                <a:lnTo>
                  <a:pt x="1367" y="4254"/>
                </a:lnTo>
                <a:lnTo>
                  <a:pt x="1321" y="4234"/>
                </a:lnTo>
                <a:lnTo>
                  <a:pt x="1276" y="4214"/>
                </a:lnTo>
                <a:lnTo>
                  <a:pt x="1230" y="4192"/>
                </a:lnTo>
                <a:lnTo>
                  <a:pt x="1186" y="4170"/>
                </a:lnTo>
                <a:lnTo>
                  <a:pt x="1142" y="4146"/>
                </a:lnTo>
                <a:lnTo>
                  <a:pt x="1098" y="4121"/>
                </a:lnTo>
                <a:lnTo>
                  <a:pt x="1055" y="4096"/>
                </a:lnTo>
                <a:lnTo>
                  <a:pt x="1013" y="4068"/>
                </a:lnTo>
                <a:lnTo>
                  <a:pt x="971" y="4041"/>
                </a:lnTo>
                <a:lnTo>
                  <a:pt x="929" y="4012"/>
                </a:lnTo>
                <a:lnTo>
                  <a:pt x="889" y="3982"/>
                </a:lnTo>
                <a:lnTo>
                  <a:pt x="848" y="3952"/>
                </a:lnTo>
                <a:lnTo>
                  <a:pt x="805" y="3917"/>
                </a:lnTo>
                <a:lnTo>
                  <a:pt x="763" y="3881"/>
                </a:lnTo>
                <a:lnTo>
                  <a:pt x="722" y="3845"/>
                </a:lnTo>
                <a:lnTo>
                  <a:pt x="682" y="3808"/>
                </a:lnTo>
                <a:lnTo>
                  <a:pt x="644" y="3769"/>
                </a:lnTo>
                <a:lnTo>
                  <a:pt x="605" y="3731"/>
                </a:lnTo>
                <a:lnTo>
                  <a:pt x="568" y="3691"/>
                </a:lnTo>
                <a:lnTo>
                  <a:pt x="533" y="3650"/>
                </a:lnTo>
                <a:lnTo>
                  <a:pt x="497" y="3609"/>
                </a:lnTo>
                <a:lnTo>
                  <a:pt x="464" y="3567"/>
                </a:lnTo>
                <a:lnTo>
                  <a:pt x="431" y="3524"/>
                </a:lnTo>
                <a:lnTo>
                  <a:pt x="400" y="3480"/>
                </a:lnTo>
                <a:lnTo>
                  <a:pt x="369" y="3436"/>
                </a:lnTo>
                <a:lnTo>
                  <a:pt x="340" y="3391"/>
                </a:lnTo>
                <a:lnTo>
                  <a:pt x="313" y="3345"/>
                </a:lnTo>
                <a:lnTo>
                  <a:pt x="285" y="3299"/>
                </a:lnTo>
                <a:lnTo>
                  <a:pt x="259" y="3251"/>
                </a:lnTo>
                <a:lnTo>
                  <a:pt x="234" y="3204"/>
                </a:lnTo>
                <a:lnTo>
                  <a:pt x="211" y="3155"/>
                </a:lnTo>
                <a:lnTo>
                  <a:pt x="189" y="3106"/>
                </a:lnTo>
                <a:lnTo>
                  <a:pt x="167" y="3056"/>
                </a:lnTo>
                <a:lnTo>
                  <a:pt x="148" y="3007"/>
                </a:lnTo>
                <a:lnTo>
                  <a:pt x="129" y="2956"/>
                </a:lnTo>
                <a:lnTo>
                  <a:pt x="111" y="2905"/>
                </a:lnTo>
                <a:lnTo>
                  <a:pt x="96" y="2853"/>
                </a:lnTo>
                <a:lnTo>
                  <a:pt x="80" y="2801"/>
                </a:lnTo>
                <a:lnTo>
                  <a:pt x="67" y="2749"/>
                </a:lnTo>
                <a:lnTo>
                  <a:pt x="53" y="2695"/>
                </a:lnTo>
                <a:lnTo>
                  <a:pt x="42" y="2641"/>
                </a:lnTo>
                <a:lnTo>
                  <a:pt x="32" y="2588"/>
                </a:lnTo>
                <a:lnTo>
                  <a:pt x="24" y="2533"/>
                </a:lnTo>
                <a:lnTo>
                  <a:pt x="17" y="2478"/>
                </a:lnTo>
                <a:lnTo>
                  <a:pt x="10" y="2423"/>
                </a:lnTo>
                <a:lnTo>
                  <a:pt x="6" y="2369"/>
                </a:lnTo>
                <a:lnTo>
                  <a:pt x="3" y="2313"/>
                </a:lnTo>
                <a:lnTo>
                  <a:pt x="0" y="2259"/>
                </a:lnTo>
                <a:lnTo>
                  <a:pt x="0" y="2205"/>
                </a:lnTo>
                <a:lnTo>
                  <a:pt x="0" y="2150"/>
                </a:lnTo>
                <a:lnTo>
                  <a:pt x="3" y="2095"/>
                </a:lnTo>
                <a:lnTo>
                  <a:pt x="6" y="2042"/>
                </a:lnTo>
                <a:lnTo>
                  <a:pt x="11" y="1988"/>
                </a:lnTo>
                <a:lnTo>
                  <a:pt x="17" y="1934"/>
                </a:lnTo>
                <a:lnTo>
                  <a:pt x="25" y="1881"/>
                </a:lnTo>
                <a:lnTo>
                  <a:pt x="32" y="1827"/>
                </a:lnTo>
                <a:lnTo>
                  <a:pt x="42" y="1774"/>
                </a:lnTo>
                <a:lnTo>
                  <a:pt x="53" y="1722"/>
                </a:lnTo>
                <a:lnTo>
                  <a:pt x="67" y="1670"/>
                </a:lnTo>
                <a:lnTo>
                  <a:pt x="80" y="1618"/>
                </a:lnTo>
                <a:lnTo>
                  <a:pt x="96" y="1566"/>
                </a:lnTo>
                <a:lnTo>
                  <a:pt x="111" y="1515"/>
                </a:lnTo>
                <a:lnTo>
                  <a:pt x="129" y="1464"/>
                </a:lnTo>
                <a:lnTo>
                  <a:pt x="148" y="1413"/>
                </a:lnTo>
                <a:lnTo>
                  <a:pt x="167" y="1364"/>
                </a:lnTo>
                <a:lnTo>
                  <a:pt x="190" y="1315"/>
                </a:lnTo>
                <a:lnTo>
                  <a:pt x="212" y="1265"/>
                </a:lnTo>
                <a:lnTo>
                  <a:pt x="236" y="1216"/>
                </a:lnTo>
                <a:lnTo>
                  <a:pt x="260" y="1169"/>
                </a:lnTo>
                <a:lnTo>
                  <a:pt x="287" y="1121"/>
                </a:lnTo>
                <a:lnTo>
                  <a:pt x="315" y="1075"/>
                </a:lnTo>
                <a:lnTo>
                  <a:pt x="344" y="1028"/>
                </a:lnTo>
                <a:lnTo>
                  <a:pt x="373" y="982"/>
                </a:lnTo>
                <a:lnTo>
                  <a:pt x="404" y="936"/>
                </a:lnTo>
                <a:lnTo>
                  <a:pt x="436" y="892"/>
                </a:lnTo>
                <a:lnTo>
                  <a:pt x="470" y="849"/>
                </a:lnTo>
                <a:lnTo>
                  <a:pt x="507" y="802"/>
                </a:lnTo>
                <a:lnTo>
                  <a:pt x="545" y="757"/>
                </a:lnTo>
                <a:lnTo>
                  <a:pt x="585" y="714"/>
                </a:lnTo>
                <a:lnTo>
                  <a:pt x="625" y="670"/>
                </a:lnTo>
                <a:lnTo>
                  <a:pt x="667" y="629"/>
                </a:lnTo>
                <a:lnTo>
                  <a:pt x="709" y="589"/>
                </a:lnTo>
                <a:lnTo>
                  <a:pt x="752" y="550"/>
                </a:lnTo>
                <a:lnTo>
                  <a:pt x="796" y="512"/>
                </a:lnTo>
                <a:lnTo>
                  <a:pt x="842" y="474"/>
                </a:lnTo>
                <a:lnTo>
                  <a:pt x="888" y="439"/>
                </a:lnTo>
                <a:lnTo>
                  <a:pt x="936" y="406"/>
                </a:lnTo>
                <a:lnTo>
                  <a:pt x="983" y="373"/>
                </a:lnTo>
                <a:lnTo>
                  <a:pt x="1032" y="341"/>
                </a:lnTo>
                <a:lnTo>
                  <a:pt x="1082" y="311"/>
                </a:lnTo>
                <a:lnTo>
                  <a:pt x="1132" y="282"/>
                </a:lnTo>
                <a:lnTo>
                  <a:pt x="1183" y="254"/>
                </a:lnTo>
                <a:lnTo>
                  <a:pt x="1235" y="228"/>
                </a:lnTo>
                <a:lnTo>
                  <a:pt x="1287" y="202"/>
                </a:lnTo>
                <a:lnTo>
                  <a:pt x="1340" y="179"/>
                </a:lnTo>
                <a:lnTo>
                  <a:pt x="1394" y="157"/>
                </a:lnTo>
                <a:lnTo>
                  <a:pt x="1448" y="136"/>
                </a:lnTo>
                <a:lnTo>
                  <a:pt x="1503" y="117"/>
                </a:lnTo>
                <a:lnTo>
                  <a:pt x="1558" y="99"/>
                </a:lnTo>
                <a:lnTo>
                  <a:pt x="1614" y="83"/>
                </a:lnTo>
                <a:lnTo>
                  <a:pt x="1671" y="67"/>
                </a:lnTo>
                <a:lnTo>
                  <a:pt x="1727" y="54"/>
                </a:lnTo>
                <a:lnTo>
                  <a:pt x="1785" y="42"/>
                </a:lnTo>
                <a:lnTo>
                  <a:pt x="1842" y="31"/>
                </a:lnTo>
                <a:lnTo>
                  <a:pt x="1901" y="22"/>
                </a:lnTo>
                <a:lnTo>
                  <a:pt x="1959" y="14"/>
                </a:lnTo>
                <a:lnTo>
                  <a:pt x="2018" y="8"/>
                </a:lnTo>
                <a:lnTo>
                  <a:pt x="2077" y="4"/>
                </a:lnTo>
                <a:lnTo>
                  <a:pt x="2128" y="2"/>
                </a:lnTo>
                <a:lnTo>
                  <a:pt x="2178" y="1"/>
                </a:lnTo>
                <a:lnTo>
                  <a:pt x="2229" y="0"/>
                </a:lnTo>
                <a:lnTo>
                  <a:pt x="2279" y="1"/>
                </a:lnTo>
                <a:lnTo>
                  <a:pt x="2328" y="3"/>
                </a:lnTo>
                <a:lnTo>
                  <a:pt x="2378" y="6"/>
                </a:lnTo>
                <a:lnTo>
                  <a:pt x="2429" y="11"/>
                </a:lnTo>
                <a:lnTo>
                  <a:pt x="2478" y="16"/>
                </a:lnTo>
                <a:lnTo>
                  <a:pt x="2528" y="23"/>
                </a:lnTo>
                <a:lnTo>
                  <a:pt x="2577" y="31"/>
                </a:lnTo>
                <a:lnTo>
                  <a:pt x="2626" y="39"/>
                </a:lnTo>
                <a:lnTo>
                  <a:pt x="2675" y="49"/>
                </a:lnTo>
                <a:lnTo>
                  <a:pt x="2724" y="60"/>
                </a:lnTo>
                <a:lnTo>
                  <a:pt x="2772" y="73"/>
                </a:lnTo>
                <a:lnTo>
                  <a:pt x="2820" y="85"/>
                </a:lnTo>
                <a:lnTo>
                  <a:pt x="2867" y="99"/>
                </a:lnTo>
                <a:lnTo>
                  <a:pt x="2915" y="115"/>
                </a:lnTo>
                <a:lnTo>
                  <a:pt x="2962" y="131"/>
                </a:lnTo>
                <a:lnTo>
                  <a:pt x="3008" y="149"/>
                </a:lnTo>
                <a:lnTo>
                  <a:pt x="3055" y="167"/>
                </a:lnTo>
                <a:lnTo>
                  <a:pt x="3101" y="187"/>
                </a:lnTo>
                <a:lnTo>
                  <a:pt x="3146" y="208"/>
                </a:lnTo>
                <a:lnTo>
                  <a:pt x="3191" y="229"/>
                </a:lnTo>
                <a:lnTo>
                  <a:pt x="3235" y="252"/>
                </a:lnTo>
                <a:lnTo>
                  <a:pt x="3279" y="275"/>
                </a:lnTo>
                <a:lnTo>
                  <a:pt x="3324" y="301"/>
                </a:lnTo>
                <a:lnTo>
                  <a:pt x="3367" y="326"/>
                </a:lnTo>
                <a:lnTo>
                  <a:pt x="3409" y="353"/>
                </a:lnTo>
                <a:lnTo>
                  <a:pt x="3451" y="380"/>
                </a:lnTo>
                <a:lnTo>
                  <a:pt x="3492" y="409"/>
                </a:lnTo>
                <a:lnTo>
                  <a:pt x="3533" y="439"/>
                </a:lnTo>
                <a:lnTo>
                  <a:pt x="3573" y="470"/>
                </a:lnTo>
                <a:lnTo>
                  <a:pt x="3661" y="542"/>
                </a:lnTo>
                <a:lnTo>
                  <a:pt x="3744" y="617"/>
                </a:lnTo>
                <a:lnTo>
                  <a:pt x="3822" y="697"/>
                </a:lnTo>
                <a:lnTo>
                  <a:pt x="3896" y="779"/>
                </a:lnTo>
                <a:lnTo>
                  <a:pt x="3965" y="864"/>
                </a:lnTo>
                <a:lnTo>
                  <a:pt x="4029" y="953"/>
                </a:lnTo>
                <a:lnTo>
                  <a:pt x="4088" y="1044"/>
                </a:lnTo>
                <a:lnTo>
                  <a:pt x="4143" y="1137"/>
                </a:lnTo>
                <a:lnTo>
                  <a:pt x="4193" y="1232"/>
                </a:lnTo>
                <a:lnTo>
                  <a:pt x="4238" y="1329"/>
                </a:lnTo>
                <a:lnTo>
                  <a:pt x="4278" y="1428"/>
                </a:lnTo>
                <a:lnTo>
                  <a:pt x="4313" y="1528"/>
                </a:lnTo>
                <a:lnTo>
                  <a:pt x="4343" y="1630"/>
                </a:lnTo>
                <a:lnTo>
                  <a:pt x="4369" y="1734"/>
                </a:lnTo>
                <a:lnTo>
                  <a:pt x="4388" y="1838"/>
                </a:lnTo>
                <a:lnTo>
                  <a:pt x="4404" y="1944"/>
                </a:lnTo>
                <a:lnTo>
                  <a:pt x="4414" y="2049"/>
                </a:lnTo>
                <a:lnTo>
                  <a:pt x="4419" y="2155"/>
                </a:lnTo>
                <a:lnTo>
                  <a:pt x="4419" y="2261"/>
                </a:lnTo>
                <a:lnTo>
                  <a:pt x="4415" y="2368"/>
                </a:lnTo>
                <a:lnTo>
                  <a:pt x="4405" y="2474"/>
                </a:lnTo>
                <a:lnTo>
                  <a:pt x="4390" y="2579"/>
                </a:lnTo>
                <a:lnTo>
                  <a:pt x="4370" y="2684"/>
                </a:lnTo>
                <a:lnTo>
                  <a:pt x="4344" y="2790"/>
                </a:lnTo>
                <a:lnTo>
                  <a:pt x="4313" y="2892"/>
                </a:lnTo>
                <a:lnTo>
                  <a:pt x="4278" y="2994"/>
                </a:lnTo>
                <a:lnTo>
                  <a:pt x="4237" y="3096"/>
                </a:lnTo>
                <a:lnTo>
                  <a:pt x="4190" y="3195"/>
                </a:lnTo>
                <a:lnTo>
                  <a:pt x="4138" y="3293"/>
                </a:lnTo>
                <a:lnTo>
                  <a:pt x="4082" y="3388"/>
                </a:lnTo>
                <a:lnTo>
                  <a:pt x="4020" y="3481"/>
                </a:lnTo>
                <a:lnTo>
                  <a:pt x="3951" y="3573"/>
                </a:lnTo>
                <a:lnTo>
                  <a:pt x="3915" y="3620"/>
                </a:lnTo>
                <a:lnTo>
                  <a:pt x="3876" y="3664"/>
                </a:lnTo>
                <a:lnTo>
                  <a:pt x="3837" y="3708"/>
                </a:lnTo>
                <a:lnTo>
                  <a:pt x="3796" y="3751"/>
                </a:lnTo>
                <a:lnTo>
                  <a:pt x="3755" y="3793"/>
                </a:lnTo>
                <a:lnTo>
                  <a:pt x="3713" y="3832"/>
                </a:lnTo>
                <a:lnTo>
                  <a:pt x="3669" y="3872"/>
                </a:lnTo>
                <a:lnTo>
                  <a:pt x="3625" y="3910"/>
                </a:lnTo>
                <a:lnTo>
                  <a:pt x="3579" y="3946"/>
                </a:lnTo>
                <a:lnTo>
                  <a:pt x="3534" y="3982"/>
                </a:lnTo>
                <a:lnTo>
                  <a:pt x="3486" y="4016"/>
                </a:lnTo>
                <a:lnTo>
                  <a:pt x="3439" y="4049"/>
                </a:lnTo>
                <a:lnTo>
                  <a:pt x="3390" y="4080"/>
                </a:lnTo>
                <a:lnTo>
                  <a:pt x="3340" y="4110"/>
                </a:lnTo>
                <a:lnTo>
                  <a:pt x="3290" y="4140"/>
                </a:lnTo>
                <a:lnTo>
                  <a:pt x="3239" y="4168"/>
                </a:lnTo>
                <a:lnTo>
                  <a:pt x="3187" y="4193"/>
                </a:lnTo>
                <a:lnTo>
                  <a:pt x="3135" y="4219"/>
                </a:lnTo>
                <a:lnTo>
                  <a:pt x="3082" y="4242"/>
                </a:lnTo>
                <a:lnTo>
                  <a:pt x="3028" y="4264"/>
                </a:lnTo>
                <a:lnTo>
                  <a:pt x="2974" y="4285"/>
                </a:lnTo>
                <a:lnTo>
                  <a:pt x="2918" y="4305"/>
                </a:lnTo>
                <a:lnTo>
                  <a:pt x="2863" y="4323"/>
                </a:lnTo>
                <a:lnTo>
                  <a:pt x="2808" y="4340"/>
                </a:lnTo>
                <a:lnTo>
                  <a:pt x="2751" y="4354"/>
                </a:lnTo>
                <a:lnTo>
                  <a:pt x="2695" y="4368"/>
                </a:lnTo>
                <a:lnTo>
                  <a:pt x="2637" y="4379"/>
                </a:lnTo>
                <a:lnTo>
                  <a:pt x="2580" y="4390"/>
                </a:lnTo>
                <a:lnTo>
                  <a:pt x="2521" y="4399"/>
                </a:lnTo>
                <a:lnTo>
                  <a:pt x="2462" y="4407"/>
                </a:lnTo>
                <a:lnTo>
                  <a:pt x="2404" y="4413"/>
                </a:lnTo>
                <a:lnTo>
                  <a:pt x="2345" y="4417"/>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6" name="Freeform 54"/>
          <p:cNvSpPr/>
          <p:nvPr/>
        </p:nvSpPr>
        <p:spPr bwMode="auto">
          <a:xfrm>
            <a:off x="6881346" y="2101825"/>
            <a:ext cx="779463" cy="779462"/>
          </a:xfrm>
          <a:custGeom>
            <a:avLst/>
            <a:gdLst>
              <a:gd name="T0" fmla="*/ 2153 w 4424"/>
              <a:gd name="T1" fmla="*/ 4422 h 4423"/>
              <a:gd name="T2" fmla="*/ 1900 w 4424"/>
              <a:gd name="T3" fmla="*/ 4401 h 4423"/>
              <a:gd name="T4" fmla="*/ 1651 w 4424"/>
              <a:gd name="T5" fmla="*/ 4350 h 4423"/>
              <a:gd name="T6" fmla="*/ 1407 w 4424"/>
              <a:gd name="T7" fmla="*/ 4271 h 4423"/>
              <a:gd name="T8" fmla="*/ 1198 w 4424"/>
              <a:gd name="T9" fmla="*/ 4175 h 4423"/>
              <a:gd name="T10" fmla="*/ 1008 w 4424"/>
              <a:gd name="T11" fmla="*/ 4067 h 4423"/>
              <a:gd name="T12" fmla="*/ 834 w 4424"/>
              <a:gd name="T13" fmla="*/ 3941 h 4423"/>
              <a:gd name="T14" fmla="*/ 672 w 4424"/>
              <a:gd name="T15" fmla="*/ 3799 h 4423"/>
              <a:gd name="T16" fmla="*/ 525 w 4424"/>
              <a:gd name="T17" fmla="*/ 3642 h 4423"/>
              <a:gd name="T18" fmla="*/ 394 w 4424"/>
              <a:gd name="T19" fmla="*/ 3470 h 4423"/>
              <a:gd name="T20" fmla="*/ 280 w 4424"/>
              <a:gd name="T21" fmla="*/ 3286 h 4423"/>
              <a:gd name="T22" fmla="*/ 184 w 4424"/>
              <a:gd name="T23" fmla="*/ 3089 h 4423"/>
              <a:gd name="T24" fmla="*/ 106 w 4424"/>
              <a:gd name="T25" fmla="*/ 2883 h 4423"/>
              <a:gd name="T26" fmla="*/ 50 w 4424"/>
              <a:gd name="T27" fmla="*/ 2673 h 4423"/>
              <a:gd name="T28" fmla="*/ 14 w 4424"/>
              <a:gd name="T29" fmla="*/ 2459 h 4423"/>
              <a:gd name="T30" fmla="*/ 1 w 4424"/>
              <a:gd name="T31" fmla="*/ 2245 h 4423"/>
              <a:gd name="T32" fmla="*/ 8 w 4424"/>
              <a:gd name="T33" fmla="*/ 2030 h 4423"/>
              <a:gd name="T34" fmla="*/ 36 w 4424"/>
              <a:gd name="T35" fmla="*/ 1816 h 4423"/>
              <a:gd name="T36" fmla="*/ 86 w 4424"/>
              <a:gd name="T37" fmla="*/ 1605 h 4423"/>
              <a:gd name="T38" fmla="*/ 157 w 4424"/>
              <a:gd name="T39" fmla="*/ 1398 h 4423"/>
              <a:gd name="T40" fmla="*/ 281 w 4424"/>
              <a:gd name="T41" fmla="*/ 1135 h 4423"/>
              <a:gd name="T42" fmla="*/ 448 w 4424"/>
              <a:gd name="T43" fmla="*/ 877 h 4423"/>
              <a:gd name="T44" fmla="*/ 648 w 4424"/>
              <a:gd name="T45" fmla="*/ 647 h 4423"/>
              <a:gd name="T46" fmla="*/ 876 w 4424"/>
              <a:gd name="T47" fmla="*/ 448 h 4423"/>
              <a:gd name="T48" fmla="*/ 1128 w 4424"/>
              <a:gd name="T49" fmla="*/ 283 h 4423"/>
              <a:gd name="T50" fmla="*/ 1401 w 4424"/>
              <a:gd name="T51" fmla="*/ 153 h 4423"/>
              <a:gd name="T52" fmla="*/ 1694 w 4424"/>
              <a:gd name="T53" fmla="*/ 61 h 4423"/>
              <a:gd name="T54" fmla="*/ 2000 w 4424"/>
              <a:gd name="T55" fmla="*/ 10 h 4423"/>
              <a:gd name="T56" fmla="*/ 2272 w 4424"/>
              <a:gd name="T57" fmla="*/ 0 h 4423"/>
              <a:gd name="T58" fmla="*/ 2524 w 4424"/>
              <a:gd name="T59" fmla="*/ 22 h 4423"/>
              <a:gd name="T60" fmla="*/ 2773 w 4424"/>
              <a:gd name="T61" fmla="*/ 72 h 4423"/>
              <a:gd name="T62" fmla="*/ 3017 w 4424"/>
              <a:gd name="T63" fmla="*/ 153 h 4423"/>
              <a:gd name="T64" fmla="*/ 3227 w 4424"/>
              <a:gd name="T65" fmla="*/ 247 h 4423"/>
              <a:gd name="T66" fmla="*/ 3415 w 4424"/>
              <a:gd name="T67" fmla="*/ 357 h 4423"/>
              <a:gd name="T68" fmla="*/ 3591 w 4424"/>
              <a:gd name="T69" fmla="*/ 482 h 4423"/>
              <a:gd name="T70" fmla="*/ 3753 w 4424"/>
              <a:gd name="T71" fmla="*/ 625 h 4423"/>
              <a:gd name="T72" fmla="*/ 3899 w 4424"/>
              <a:gd name="T73" fmla="*/ 781 h 4423"/>
              <a:gd name="T74" fmla="*/ 4031 w 4424"/>
              <a:gd name="T75" fmla="*/ 952 h 4423"/>
              <a:gd name="T76" fmla="*/ 4145 w 4424"/>
              <a:gd name="T77" fmla="*/ 1137 h 4423"/>
              <a:gd name="T78" fmla="*/ 4241 w 4424"/>
              <a:gd name="T79" fmla="*/ 1333 h 4423"/>
              <a:gd name="T80" fmla="*/ 4318 w 4424"/>
              <a:gd name="T81" fmla="*/ 1540 h 4423"/>
              <a:gd name="T82" fmla="*/ 4375 w 4424"/>
              <a:gd name="T83" fmla="*/ 1751 h 4423"/>
              <a:gd name="T84" fmla="*/ 4409 w 4424"/>
              <a:gd name="T85" fmla="*/ 1963 h 4423"/>
              <a:gd name="T86" fmla="*/ 4424 w 4424"/>
              <a:gd name="T87" fmla="*/ 2178 h 4423"/>
              <a:gd name="T88" fmla="*/ 4416 w 4424"/>
              <a:gd name="T89" fmla="*/ 2393 h 4423"/>
              <a:gd name="T90" fmla="*/ 4388 w 4424"/>
              <a:gd name="T91" fmla="*/ 2607 h 4423"/>
              <a:gd name="T92" fmla="*/ 4338 w 4424"/>
              <a:gd name="T93" fmla="*/ 2818 h 4423"/>
              <a:gd name="T94" fmla="*/ 4267 w 4424"/>
              <a:gd name="T95" fmla="*/ 3025 h 4423"/>
              <a:gd name="T96" fmla="*/ 4143 w 4424"/>
              <a:gd name="T97" fmla="*/ 3287 h 4423"/>
              <a:gd name="T98" fmla="*/ 3975 w 4424"/>
              <a:gd name="T99" fmla="*/ 3547 h 4423"/>
              <a:gd name="T100" fmla="*/ 3776 w 4424"/>
              <a:gd name="T101" fmla="*/ 3776 h 4423"/>
              <a:gd name="T102" fmla="*/ 3549 w 4424"/>
              <a:gd name="T103" fmla="*/ 3975 h 4423"/>
              <a:gd name="T104" fmla="*/ 3297 w 4424"/>
              <a:gd name="T105" fmla="*/ 4140 h 4423"/>
              <a:gd name="T106" fmla="*/ 3023 w 4424"/>
              <a:gd name="T107" fmla="*/ 4269 h 4423"/>
              <a:gd name="T108" fmla="*/ 2731 w 4424"/>
              <a:gd name="T109" fmla="*/ 4361 h 4423"/>
              <a:gd name="T110" fmla="*/ 2424 w 4424"/>
              <a:gd name="T111" fmla="*/ 4412 h 4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24" h="4423">
                <a:moveTo>
                  <a:pt x="2345" y="4419"/>
                </a:moveTo>
                <a:lnTo>
                  <a:pt x="2280" y="4422"/>
                </a:lnTo>
                <a:lnTo>
                  <a:pt x="2217" y="4423"/>
                </a:lnTo>
                <a:lnTo>
                  <a:pt x="2153" y="4422"/>
                </a:lnTo>
                <a:lnTo>
                  <a:pt x="2089" y="4420"/>
                </a:lnTo>
                <a:lnTo>
                  <a:pt x="2026" y="4416"/>
                </a:lnTo>
                <a:lnTo>
                  <a:pt x="1963" y="4409"/>
                </a:lnTo>
                <a:lnTo>
                  <a:pt x="1900" y="4401"/>
                </a:lnTo>
                <a:lnTo>
                  <a:pt x="1836" y="4391"/>
                </a:lnTo>
                <a:lnTo>
                  <a:pt x="1774" y="4379"/>
                </a:lnTo>
                <a:lnTo>
                  <a:pt x="1712" y="4366"/>
                </a:lnTo>
                <a:lnTo>
                  <a:pt x="1651" y="4350"/>
                </a:lnTo>
                <a:lnTo>
                  <a:pt x="1590" y="4334"/>
                </a:lnTo>
                <a:lnTo>
                  <a:pt x="1529" y="4314"/>
                </a:lnTo>
                <a:lnTo>
                  <a:pt x="1468" y="4293"/>
                </a:lnTo>
                <a:lnTo>
                  <a:pt x="1407" y="4271"/>
                </a:lnTo>
                <a:lnTo>
                  <a:pt x="1347" y="4246"/>
                </a:lnTo>
                <a:lnTo>
                  <a:pt x="1296" y="4224"/>
                </a:lnTo>
                <a:lnTo>
                  <a:pt x="1246" y="4201"/>
                </a:lnTo>
                <a:lnTo>
                  <a:pt x="1198" y="4175"/>
                </a:lnTo>
                <a:lnTo>
                  <a:pt x="1149" y="4150"/>
                </a:lnTo>
                <a:lnTo>
                  <a:pt x="1101" y="4123"/>
                </a:lnTo>
                <a:lnTo>
                  <a:pt x="1055" y="4096"/>
                </a:lnTo>
                <a:lnTo>
                  <a:pt x="1008" y="4067"/>
                </a:lnTo>
                <a:lnTo>
                  <a:pt x="964" y="4037"/>
                </a:lnTo>
                <a:lnTo>
                  <a:pt x="920" y="4006"/>
                </a:lnTo>
                <a:lnTo>
                  <a:pt x="876" y="3974"/>
                </a:lnTo>
                <a:lnTo>
                  <a:pt x="834" y="3941"/>
                </a:lnTo>
                <a:lnTo>
                  <a:pt x="791" y="3906"/>
                </a:lnTo>
                <a:lnTo>
                  <a:pt x="751" y="3872"/>
                </a:lnTo>
                <a:lnTo>
                  <a:pt x="711" y="3835"/>
                </a:lnTo>
                <a:lnTo>
                  <a:pt x="672" y="3799"/>
                </a:lnTo>
                <a:lnTo>
                  <a:pt x="633" y="3761"/>
                </a:lnTo>
                <a:lnTo>
                  <a:pt x="597" y="3723"/>
                </a:lnTo>
                <a:lnTo>
                  <a:pt x="560" y="3683"/>
                </a:lnTo>
                <a:lnTo>
                  <a:pt x="525" y="3642"/>
                </a:lnTo>
                <a:lnTo>
                  <a:pt x="490" y="3601"/>
                </a:lnTo>
                <a:lnTo>
                  <a:pt x="457" y="3558"/>
                </a:lnTo>
                <a:lnTo>
                  <a:pt x="425" y="3514"/>
                </a:lnTo>
                <a:lnTo>
                  <a:pt x="394" y="3470"/>
                </a:lnTo>
                <a:lnTo>
                  <a:pt x="364" y="3426"/>
                </a:lnTo>
                <a:lnTo>
                  <a:pt x="334" y="3380"/>
                </a:lnTo>
                <a:lnTo>
                  <a:pt x="307" y="3334"/>
                </a:lnTo>
                <a:lnTo>
                  <a:pt x="280" y="3286"/>
                </a:lnTo>
                <a:lnTo>
                  <a:pt x="253" y="3238"/>
                </a:lnTo>
                <a:lnTo>
                  <a:pt x="229" y="3189"/>
                </a:lnTo>
                <a:lnTo>
                  <a:pt x="206" y="3140"/>
                </a:lnTo>
                <a:lnTo>
                  <a:pt x="184" y="3089"/>
                </a:lnTo>
                <a:lnTo>
                  <a:pt x="162" y="3038"/>
                </a:lnTo>
                <a:lnTo>
                  <a:pt x="142" y="2987"/>
                </a:lnTo>
                <a:lnTo>
                  <a:pt x="123" y="2935"/>
                </a:lnTo>
                <a:lnTo>
                  <a:pt x="106" y="2883"/>
                </a:lnTo>
                <a:lnTo>
                  <a:pt x="90" y="2831"/>
                </a:lnTo>
                <a:lnTo>
                  <a:pt x="75" y="2778"/>
                </a:lnTo>
                <a:lnTo>
                  <a:pt x="62" y="2725"/>
                </a:lnTo>
                <a:lnTo>
                  <a:pt x="50" y="2673"/>
                </a:lnTo>
                <a:lnTo>
                  <a:pt x="39" y="2620"/>
                </a:lnTo>
                <a:lnTo>
                  <a:pt x="30" y="2567"/>
                </a:lnTo>
                <a:lnTo>
                  <a:pt x="21" y="2512"/>
                </a:lnTo>
                <a:lnTo>
                  <a:pt x="14" y="2459"/>
                </a:lnTo>
                <a:lnTo>
                  <a:pt x="9" y="2406"/>
                </a:lnTo>
                <a:lnTo>
                  <a:pt x="4" y="2352"/>
                </a:lnTo>
                <a:lnTo>
                  <a:pt x="2" y="2299"/>
                </a:lnTo>
                <a:lnTo>
                  <a:pt x="1" y="2245"/>
                </a:lnTo>
                <a:lnTo>
                  <a:pt x="0" y="2191"/>
                </a:lnTo>
                <a:lnTo>
                  <a:pt x="2" y="2137"/>
                </a:lnTo>
                <a:lnTo>
                  <a:pt x="4" y="2084"/>
                </a:lnTo>
                <a:lnTo>
                  <a:pt x="8" y="2030"/>
                </a:lnTo>
                <a:lnTo>
                  <a:pt x="13" y="1977"/>
                </a:lnTo>
                <a:lnTo>
                  <a:pt x="20" y="1922"/>
                </a:lnTo>
                <a:lnTo>
                  <a:pt x="28" y="1869"/>
                </a:lnTo>
                <a:lnTo>
                  <a:pt x="36" y="1816"/>
                </a:lnTo>
                <a:lnTo>
                  <a:pt x="46" y="1763"/>
                </a:lnTo>
                <a:lnTo>
                  <a:pt x="59" y="1710"/>
                </a:lnTo>
                <a:lnTo>
                  <a:pt x="72" y="1658"/>
                </a:lnTo>
                <a:lnTo>
                  <a:pt x="86" y="1605"/>
                </a:lnTo>
                <a:lnTo>
                  <a:pt x="102" y="1553"/>
                </a:lnTo>
                <a:lnTo>
                  <a:pt x="118" y="1501"/>
                </a:lnTo>
                <a:lnTo>
                  <a:pt x="137" y="1448"/>
                </a:lnTo>
                <a:lnTo>
                  <a:pt x="157" y="1398"/>
                </a:lnTo>
                <a:lnTo>
                  <a:pt x="178" y="1347"/>
                </a:lnTo>
                <a:lnTo>
                  <a:pt x="210" y="1275"/>
                </a:lnTo>
                <a:lnTo>
                  <a:pt x="245" y="1204"/>
                </a:lnTo>
                <a:lnTo>
                  <a:pt x="281" y="1135"/>
                </a:lnTo>
                <a:lnTo>
                  <a:pt x="320" y="1068"/>
                </a:lnTo>
                <a:lnTo>
                  <a:pt x="361" y="1002"/>
                </a:lnTo>
                <a:lnTo>
                  <a:pt x="404" y="939"/>
                </a:lnTo>
                <a:lnTo>
                  <a:pt x="448" y="877"/>
                </a:lnTo>
                <a:lnTo>
                  <a:pt x="496" y="816"/>
                </a:lnTo>
                <a:lnTo>
                  <a:pt x="545" y="758"/>
                </a:lnTo>
                <a:lnTo>
                  <a:pt x="596" y="701"/>
                </a:lnTo>
                <a:lnTo>
                  <a:pt x="648" y="647"/>
                </a:lnTo>
                <a:lnTo>
                  <a:pt x="702" y="594"/>
                </a:lnTo>
                <a:lnTo>
                  <a:pt x="758" y="544"/>
                </a:lnTo>
                <a:lnTo>
                  <a:pt x="816" y="495"/>
                </a:lnTo>
                <a:lnTo>
                  <a:pt x="876" y="448"/>
                </a:lnTo>
                <a:lnTo>
                  <a:pt x="936" y="403"/>
                </a:lnTo>
                <a:lnTo>
                  <a:pt x="998" y="361"/>
                </a:lnTo>
                <a:lnTo>
                  <a:pt x="1063" y="320"/>
                </a:lnTo>
                <a:lnTo>
                  <a:pt x="1128" y="283"/>
                </a:lnTo>
                <a:lnTo>
                  <a:pt x="1194" y="247"/>
                </a:lnTo>
                <a:lnTo>
                  <a:pt x="1262" y="213"/>
                </a:lnTo>
                <a:lnTo>
                  <a:pt x="1332" y="182"/>
                </a:lnTo>
                <a:lnTo>
                  <a:pt x="1401" y="153"/>
                </a:lnTo>
                <a:lnTo>
                  <a:pt x="1473" y="127"/>
                </a:lnTo>
                <a:lnTo>
                  <a:pt x="1545" y="102"/>
                </a:lnTo>
                <a:lnTo>
                  <a:pt x="1620" y="81"/>
                </a:lnTo>
                <a:lnTo>
                  <a:pt x="1694" y="61"/>
                </a:lnTo>
                <a:lnTo>
                  <a:pt x="1769" y="45"/>
                </a:lnTo>
                <a:lnTo>
                  <a:pt x="1845" y="30"/>
                </a:lnTo>
                <a:lnTo>
                  <a:pt x="1923" y="19"/>
                </a:lnTo>
                <a:lnTo>
                  <a:pt x="2000" y="10"/>
                </a:lnTo>
                <a:lnTo>
                  <a:pt x="2079" y="5"/>
                </a:lnTo>
                <a:lnTo>
                  <a:pt x="2143" y="1"/>
                </a:lnTo>
                <a:lnTo>
                  <a:pt x="2207" y="0"/>
                </a:lnTo>
                <a:lnTo>
                  <a:pt x="2272" y="0"/>
                </a:lnTo>
                <a:lnTo>
                  <a:pt x="2335" y="4"/>
                </a:lnTo>
                <a:lnTo>
                  <a:pt x="2399" y="8"/>
                </a:lnTo>
                <a:lnTo>
                  <a:pt x="2462" y="14"/>
                </a:lnTo>
                <a:lnTo>
                  <a:pt x="2524" y="22"/>
                </a:lnTo>
                <a:lnTo>
                  <a:pt x="2587" y="32"/>
                </a:lnTo>
                <a:lnTo>
                  <a:pt x="2649" y="44"/>
                </a:lnTo>
                <a:lnTo>
                  <a:pt x="2711" y="57"/>
                </a:lnTo>
                <a:lnTo>
                  <a:pt x="2773" y="72"/>
                </a:lnTo>
                <a:lnTo>
                  <a:pt x="2835" y="90"/>
                </a:lnTo>
                <a:lnTo>
                  <a:pt x="2896" y="109"/>
                </a:lnTo>
                <a:lnTo>
                  <a:pt x="2957" y="130"/>
                </a:lnTo>
                <a:lnTo>
                  <a:pt x="3017" y="153"/>
                </a:lnTo>
                <a:lnTo>
                  <a:pt x="3077" y="177"/>
                </a:lnTo>
                <a:lnTo>
                  <a:pt x="3127" y="200"/>
                </a:lnTo>
                <a:lnTo>
                  <a:pt x="3177" y="223"/>
                </a:lnTo>
                <a:lnTo>
                  <a:pt x="3227" y="247"/>
                </a:lnTo>
                <a:lnTo>
                  <a:pt x="3274" y="273"/>
                </a:lnTo>
                <a:lnTo>
                  <a:pt x="3322" y="299"/>
                </a:lnTo>
                <a:lnTo>
                  <a:pt x="3370" y="327"/>
                </a:lnTo>
                <a:lnTo>
                  <a:pt x="3415" y="357"/>
                </a:lnTo>
                <a:lnTo>
                  <a:pt x="3460" y="387"/>
                </a:lnTo>
                <a:lnTo>
                  <a:pt x="3505" y="418"/>
                </a:lnTo>
                <a:lnTo>
                  <a:pt x="3548" y="450"/>
                </a:lnTo>
                <a:lnTo>
                  <a:pt x="3591" y="482"/>
                </a:lnTo>
                <a:lnTo>
                  <a:pt x="3632" y="516"/>
                </a:lnTo>
                <a:lnTo>
                  <a:pt x="3673" y="552"/>
                </a:lnTo>
                <a:lnTo>
                  <a:pt x="3713" y="587"/>
                </a:lnTo>
                <a:lnTo>
                  <a:pt x="3753" y="625"/>
                </a:lnTo>
                <a:lnTo>
                  <a:pt x="3790" y="662"/>
                </a:lnTo>
                <a:lnTo>
                  <a:pt x="3828" y="701"/>
                </a:lnTo>
                <a:lnTo>
                  <a:pt x="3863" y="741"/>
                </a:lnTo>
                <a:lnTo>
                  <a:pt x="3899" y="781"/>
                </a:lnTo>
                <a:lnTo>
                  <a:pt x="3933" y="823"/>
                </a:lnTo>
                <a:lnTo>
                  <a:pt x="3966" y="865"/>
                </a:lnTo>
                <a:lnTo>
                  <a:pt x="3998" y="908"/>
                </a:lnTo>
                <a:lnTo>
                  <a:pt x="4031" y="952"/>
                </a:lnTo>
                <a:lnTo>
                  <a:pt x="4060" y="998"/>
                </a:lnTo>
                <a:lnTo>
                  <a:pt x="4089" y="1043"/>
                </a:lnTo>
                <a:lnTo>
                  <a:pt x="4117" y="1090"/>
                </a:lnTo>
                <a:lnTo>
                  <a:pt x="4145" y="1137"/>
                </a:lnTo>
                <a:lnTo>
                  <a:pt x="4170" y="1185"/>
                </a:lnTo>
                <a:lnTo>
                  <a:pt x="4194" y="1234"/>
                </a:lnTo>
                <a:lnTo>
                  <a:pt x="4219" y="1284"/>
                </a:lnTo>
                <a:lnTo>
                  <a:pt x="4241" y="1333"/>
                </a:lnTo>
                <a:lnTo>
                  <a:pt x="4262" y="1384"/>
                </a:lnTo>
                <a:lnTo>
                  <a:pt x="4282" y="1436"/>
                </a:lnTo>
                <a:lnTo>
                  <a:pt x="4301" y="1488"/>
                </a:lnTo>
                <a:lnTo>
                  <a:pt x="4318" y="1540"/>
                </a:lnTo>
                <a:lnTo>
                  <a:pt x="4334" y="1592"/>
                </a:lnTo>
                <a:lnTo>
                  <a:pt x="4349" y="1644"/>
                </a:lnTo>
                <a:lnTo>
                  <a:pt x="4363" y="1698"/>
                </a:lnTo>
                <a:lnTo>
                  <a:pt x="4375" y="1751"/>
                </a:lnTo>
                <a:lnTo>
                  <a:pt x="4385" y="1804"/>
                </a:lnTo>
                <a:lnTo>
                  <a:pt x="4395" y="1857"/>
                </a:lnTo>
                <a:lnTo>
                  <a:pt x="4403" y="1910"/>
                </a:lnTo>
                <a:lnTo>
                  <a:pt x="4409" y="1963"/>
                </a:lnTo>
                <a:lnTo>
                  <a:pt x="4415" y="2018"/>
                </a:lnTo>
                <a:lnTo>
                  <a:pt x="4419" y="2071"/>
                </a:lnTo>
                <a:lnTo>
                  <a:pt x="4422" y="2125"/>
                </a:lnTo>
                <a:lnTo>
                  <a:pt x="4424" y="2178"/>
                </a:lnTo>
                <a:lnTo>
                  <a:pt x="4424" y="2232"/>
                </a:lnTo>
                <a:lnTo>
                  <a:pt x="4422" y="2285"/>
                </a:lnTo>
                <a:lnTo>
                  <a:pt x="4420" y="2340"/>
                </a:lnTo>
                <a:lnTo>
                  <a:pt x="4416" y="2393"/>
                </a:lnTo>
                <a:lnTo>
                  <a:pt x="4411" y="2447"/>
                </a:lnTo>
                <a:lnTo>
                  <a:pt x="4405" y="2500"/>
                </a:lnTo>
                <a:lnTo>
                  <a:pt x="4397" y="2553"/>
                </a:lnTo>
                <a:lnTo>
                  <a:pt x="4388" y="2607"/>
                </a:lnTo>
                <a:lnTo>
                  <a:pt x="4377" y="2660"/>
                </a:lnTo>
                <a:lnTo>
                  <a:pt x="4366" y="2713"/>
                </a:lnTo>
                <a:lnTo>
                  <a:pt x="4353" y="2766"/>
                </a:lnTo>
                <a:lnTo>
                  <a:pt x="4338" y="2818"/>
                </a:lnTo>
                <a:lnTo>
                  <a:pt x="4323" y="2870"/>
                </a:lnTo>
                <a:lnTo>
                  <a:pt x="4305" y="2922"/>
                </a:lnTo>
                <a:lnTo>
                  <a:pt x="4287" y="2974"/>
                </a:lnTo>
                <a:lnTo>
                  <a:pt x="4267" y="3025"/>
                </a:lnTo>
                <a:lnTo>
                  <a:pt x="4246" y="3077"/>
                </a:lnTo>
                <a:lnTo>
                  <a:pt x="4214" y="3149"/>
                </a:lnTo>
                <a:lnTo>
                  <a:pt x="4180" y="3219"/>
                </a:lnTo>
                <a:lnTo>
                  <a:pt x="4143" y="3287"/>
                </a:lnTo>
                <a:lnTo>
                  <a:pt x="4105" y="3355"/>
                </a:lnTo>
                <a:lnTo>
                  <a:pt x="4064" y="3420"/>
                </a:lnTo>
                <a:lnTo>
                  <a:pt x="4021" y="3485"/>
                </a:lnTo>
                <a:lnTo>
                  <a:pt x="3975" y="3547"/>
                </a:lnTo>
                <a:lnTo>
                  <a:pt x="3929" y="3606"/>
                </a:lnTo>
                <a:lnTo>
                  <a:pt x="3880" y="3665"/>
                </a:lnTo>
                <a:lnTo>
                  <a:pt x="3829" y="3721"/>
                </a:lnTo>
                <a:lnTo>
                  <a:pt x="3776" y="3776"/>
                </a:lnTo>
                <a:lnTo>
                  <a:pt x="3722" y="3829"/>
                </a:lnTo>
                <a:lnTo>
                  <a:pt x="3665" y="3880"/>
                </a:lnTo>
                <a:lnTo>
                  <a:pt x="3608" y="3928"/>
                </a:lnTo>
                <a:lnTo>
                  <a:pt x="3549" y="3975"/>
                </a:lnTo>
                <a:lnTo>
                  <a:pt x="3488" y="4019"/>
                </a:lnTo>
                <a:lnTo>
                  <a:pt x="3425" y="4062"/>
                </a:lnTo>
                <a:lnTo>
                  <a:pt x="3362" y="4102"/>
                </a:lnTo>
                <a:lnTo>
                  <a:pt x="3297" y="4140"/>
                </a:lnTo>
                <a:lnTo>
                  <a:pt x="3230" y="4176"/>
                </a:lnTo>
                <a:lnTo>
                  <a:pt x="3162" y="4210"/>
                </a:lnTo>
                <a:lnTo>
                  <a:pt x="3093" y="4241"/>
                </a:lnTo>
                <a:lnTo>
                  <a:pt x="3023" y="4269"/>
                </a:lnTo>
                <a:lnTo>
                  <a:pt x="2951" y="4296"/>
                </a:lnTo>
                <a:lnTo>
                  <a:pt x="2879" y="4320"/>
                </a:lnTo>
                <a:lnTo>
                  <a:pt x="2805" y="4343"/>
                </a:lnTo>
                <a:lnTo>
                  <a:pt x="2731" y="4361"/>
                </a:lnTo>
                <a:lnTo>
                  <a:pt x="2656" y="4378"/>
                </a:lnTo>
                <a:lnTo>
                  <a:pt x="2579" y="4392"/>
                </a:lnTo>
                <a:lnTo>
                  <a:pt x="2502" y="4403"/>
                </a:lnTo>
                <a:lnTo>
                  <a:pt x="2424" y="4412"/>
                </a:lnTo>
                <a:lnTo>
                  <a:pt x="2345" y="4419"/>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27" name="Freeform 55"/>
          <p:cNvSpPr/>
          <p:nvPr/>
        </p:nvSpPr>
        <p:spPr bwMode="auto">
          <a:xfrm>
            <a:off x="6563846" y="3540100"/>
            <a:ext cx="781050" cy="779462"/>
          </a:xfrm>
          <a:custGeom>
            <a:avLst/>
            <a:gdLst>
              <a:gd name="T0" fmla="*/ 2235 w 4423"/>
              <a:gd name="T1" fmla="*/ 4421 h 4421"/>
              <a:gd name="T2" fmla="*/ 2065 w 4423"/>
              <a:gd name="T3" fmla="*/ 4416 h 4421"/>
              <a:gd name="T4" fmla="*/ 1894 w 4423"/>
              <a:gd name="T5" fmla="*/ 4398 h 4421"/>
              <a:gd name="T6" fmla="*/ 1566 w 4423"/>
              <a:gd name="T7" fmla="*/ 4324 h 4421"/>
              <a:gd name="T8" fmla="*/ 1259 w 4423"/>
              <a:gd name="T9" fmla="*/ 4206 h 4421"/>
              <a:gd name="T10" fmla="*/ 978 w 4423"/>
              <a:gd name="T11" fmla="*/ 4045 h 4421"/>
              <a:gd name="T12" fmla="*/ 727 w 4423"/>
              <a:gd name="T13" fmla="*/ 3847 h 4421"/>
              <a:gd name="T14" fmla="*/ 507 w 4423"/>
              <a:gd name="T15" fmla="*/ 3615 h 4421"/>
              <a:gd name="T16" fmla="*/ 323 w 4423"/>
              <a:gd name="T17" fmla="*/ 3356 h 4421"/>
              <a:gd name="T18" fmla="*/ 176 w 4423"/>
              <a:gd name="T19" fmla="*/ 3073 h 4421"/>
              <a:gd name="T20" fmla="*/ 72 w 4423"/>
              <a:gd name="T21" fmla="*/ 2769 h 4421"/>
              <a:gd name="T22" fmla="*/ 14 w 4423"/>
              <a:gd name="T23" fmla="*/ 2450 h 4421"/>
              <a:gd name="T24" fmla="*/ 3 w 4423"/>
              <a:gd name="T25" fmla="*/ 2118 h 4421"/>
              <a:gd name="T26" fmla="*/ 40 w 4423"/>
              <a:gd name="T27" fmla="*/ 1798 h 4421"/>
              <a:gd name="T28" fmla="*/ 112 w 4423"/>
              <a:gd name="T29" fmla="*/ 1519 h 4421"/>
              <a:gd name="T30" fmla="*/ 218 w 4423"/>
              <a:gd name="T31" fmla="*/ 1255 h 4421"/>
              <a:gd name="T32" fmla="*/ 357 w 4423"/>
              <a:gd name="T33" fmla="*/ 1010 h 4421"/>
              <a:gd name="T34" fmla="*/ 523 w 4423"/>
              <a:gd name="T35" fmla="*/ 787 h 4421"/>
              <a:gd name="T36" fmla="*/ 716 w 4423"/>
              <a:gd name="T37" fmla="*/ 585 h 4421"/>
              <a:gd name="T38" fmla="*/ 931 w 4423"/>
              <a:gd name="T39" fmla="*/ 409 h 4421"/>
              <a:gd name="T40" fmla="*/ 1168 w 4423"/>
              <a:gd name="T41" fmla="*/ 262 h 4421"/>
              <a:gd name="T42" fmla="*/ 1424 w 4423"/>
              <a:gd name="T43" fmla="*/ 145 h 4421"/>
              <a:gd name="T44" fmla="*/ 1694 w 4423"/>
              <a:gd name="T45" fmla="*/ 60 h 4421"/>
              <a:gd name="T46" fmla="*/ 1978 w 4423"/>
              <a:gd name="T47" fmla="*/ 12 h 4421"/>
              <a:gd name="T48" fmla="*/ 2188 w 4423"/>
              <a:gd name="T49" fmla="*/ 0 h 4421"/>
              <a:gd name="T50" fmla="*/ 2358 w 4423"/>
              <a:gd name="T51" fmla="*/ 4 h 4421"/>
              <a:gd name="T52" fmla="*/ 2529 w 4423"/>
              <a:gd name="T53" fmla="*/ 23 h 4421"/>
              <a:gd name="T54" fmla="*/ 2692 w 4423"/>
              <a:gd name="T55" fmla="*/ 52 h 4421"/>
              <a:gd name="T56" fmla="*/ 2850 w 4423"/>
              <a:gd name="T57" fmla="*/ 93 h 4421"/>
              <a:gd name="T58" fmla="*/ 3004 w 4423"/>
              <a:gd name="T59" fmla="*/ 146 h 4421"/>
              <a:gd name="T60" fmla="*/ 3152 w 4423"/>
              <a:gd name="T61" fmla="*/ 209 h 4421"/>
              <a:gd name="T62" fmla="*/ 3296 w 4423"/>
              <a:gd name="T63" fmla="*/ 282 h 4421"/>
              <a:gd name="T64" fmla="*/ 3433 w 4423"/>
              <a:gd name="T65" fmla="*/ 366 h 4421"/>
              <a:gd name="T66" fmla="*/ 3564 w 4423"/>
              <a:gd name="T67" fmla="*/ 460 h 4421"/>
              <a:gd name="T68" fmla="*/ 3689 w 4423"/>
              <a:gd name="T69" fmla="*/ 564 h 4421"/>
              <a:gd name="T70" fmla="*/ 3805 w 4423"/>
              <a:gd name="T71" fmla="*/ 678 h 4421"/>
              <a:gd name="T72" fmla="*/ 3915 w 4423"/>
              <a:gd name="T73" fmla="*/ 800 h 4421"/>
              <a:gd name="T74" fmla="*/ 4016 w 4423"/>
              <a:gd name="T75" fmla="*/ 932 h 4421"/>
              <a:gd name="T76" fmla="*/ 4105 w 4423"/>
              <a:gd name="T77" fmla="*/ 1069 h 4421"/>
              <a:gd name="T78" fmla="*/ 4185 w 4423"/>
              <a:gd name="T79" fmla="*/ 1212 h 4421"/>
              <a:gd name="T80" fmla="*/ 4252 w 4423"/>
              <a:gd name="T81" fmla="*/ 1359 h 4421"/>
              <a:gd name="T82" fmla="*/ 4310 w 4423"/>
              <a:gd name="T83" fmla="*/ 1511 h 4421"/>
              <a:gd name="T84" fmla="*/ 4355 w 4423"/>
              <a:gd name="T85" fmla="*/ 1666 h 4421"/>
              <a:gd name="T86" fmla="*/ 4390 w 4423"/>
              <a:gd name="T87" fmla="*/ 1823 h 4421"/>
              <a:gd name="T88" fmla="*/ 4412 w 4423"/>
              <a:gd name="T89" fmla="*/ 1984 h 4421"/>
              <a:gd name="T90" fmla="*/ 4422 w 4423"/>
              <a:gd name="T91" fmla="*/ 2145 h 4421"/>
              <a:gd name="T92" fmla="*/ 4421 w 4423"/>
              <a:gd name="T93" fmla="*/ 2308 h 4421"/>
              <a:gd name="T94" fmla="*/ 4406 w 4423"/>
              <a:gd name="T95" fmla="*/ 2473 h 4421"/>
              <a:gd name="T96" fmla="*/ 4363 w 4423"/>
              <a:gd name="T97" fmla="*/ 2718 h 4421"/>
              <a:gd name="T98" fmla="*/ 4279 w 4423"/>
              <a:gd name="T99" fmla="*/ 2991 h 4421"/>
              <a:gd name="T100" fmla="*/ 4162 w 4423"/>
              <a:gd name="T101" fmla="*/ 3249 h 4421"/>
              <a:gd name="T102" fmla="*/ 4014 w 4423"/>
              <a:gd name="T103" fmla="*/ 3487 h 4421"/>
              <a:gd name="T104" fmla="*/ 3838 w 4423"/>
              <a:gd name="T105" fmla="*/ 3704 h 4421"/>
              <a:gd name="T106" fmla="*/ 3638 w 4423"/>
              <a:gd name="T107" fmla="*/ 3897 h 4421"/>
              <a:gd name="T108" fmla="*/ 3414 w 4423"/>
              <a:gd name="T109" fmla="*/ 4063 h 4421"/>
              <a:gd name="T110" fmla="*/ 3172 w 4423"/>
              <a:gd name="T111" fmla="*/ 4201 h 4421"/>
              <a:gd name="T112" fmla="*/ 2911 w 4423"/>
              <a:gd name="T113" fmla="*/ 4307 h 4421"/>
              <a:gd name="T114" fmla="*/ 2636 w 4423"/>
              <a:gd name="T115" fmla="*/ 4381 h 4421"/>
              <a:gd name="T116" fmla="*/ 2349 w 4423"/>
              <a:gd name="T117" fmla="*/ 4417 h 4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23" h="4421">
                <a:moveTo>
                  <a:pt x="2349" y="4417"/>
                </a:moveTo>
                <a:lnTo>
                  <a:pt x="2293" y="4419"/>
                </a:lnTo>
                <a:lnTo>
                  <a:pt x="2235" y="4421"/>
                </a:lnTo>
                <a:lnTo>
                  <a:pt x="2179" y="4420"/>
                </a:lnTo>
                <a:lnTo>
                  <a:pt x="2123" y="4419"/>
                </a:lnTo>
                <a:lnTo>
                  <a:pt x="2065" y="4416"/>
                </a:lnTo>
                <a:lnTo>
                  <a:pt x="2009" y="4412"/>
                </a:lnTo>
                <a:lnTo>
                  <a:pt x="1951" y="4406"/>
                </a:lnTo>
                <a:lnTo>
                  <a:pt x="1894" y="4398"/>
                </a:lnTo>
                <a:lnTo>
                  <a:pt x="1783" y="4378"/>
                </a:lnTo>
                <a:lnTo>
                  <a:pt x="1673" y="4354"/>
                </a:lnTo>
                <a:lnTo>
                  <a:pt x="1566" y="4324"/>
                </a:lnTo>
                <a:lnTo>
                  <a:pt x="1461" y="4290"/>
                </a:lnTo>
                <a:lnTo>
                  <a:pt x="1359" y="4250"/>
                </a:lnTo>
                <a:lnTo>
                  <a:pt x="1259" y="4206"/>
                </a:lnTo>
                <a:lnTo>
                  <a:pt x="1163" y="4156"/>
                </a:lnTo>
                <a:lnTo>
                  <a:pt x="1069" y="4103"/>
                </a:lnTo>
                <a:lnTo>
                  <a:pt x="978" y="4045"/>
                </a:lnTo>
                <a:lnTo>
                  <a:pt x="892" y="3983"/>
                </a:lnTo>
                <a:lnTo>
                  <a:pt x="807" y="3917"/>
                </a:lnTo>
                <a:lnTo>
                  <a:pt x="727" y="3847"/>
                </a:lnTo>
                <a:lnTo>
                  <a:pt x="649" y="3773"/>
                </a:lnTo>
                <a:lnTo>
                  <a:pt x="576" y="3696"/>
                </a:lnTo>
                <a:lnTo>
                  <a:pt x="507" y="3615"/>
                </a:lnTo>
                <a:lnTo>
                  <a:pt x="441" y="3532"/>
                </a:lnTo>
                <a:lnTo>
                  <a:pt x="380" y="3446"/>
                </a:lnTo>
                <a:lnTo>
                  <a:pt x="323" y="3356"/>
                </a:lnTo>
                <a:lnTo>
                  <a:pt x="269" y="3265"/>
                </a:lnTo>
                <a:lnTo>
                  <a:pt x="221" y="3169"/>
                </a:lnTo>
                <a:lnTo>
                  <a:pt x="176" y="3073"/>
                </a:lnTo>
                <a:lnTo>
                  <a:pt x="138" y="2973"/>
                </a:lnTo>
                <a:lnTo>
                  <a:pt x="102" y="2873"/>
                </a:lnTo>
                <a:lnTo>
                  <a:pt x="72" y="2769"/>
                </a:lnTo>
                <a:lnTo>
                  <a:pt x="48" y="2663"/>
                </a:lnTo>
                <a:lnTo>
                  <a:pt x="28" y="2557"/>
                </a:lnTo>
                <a:lnTo>
                  <a:pt x="14" y="2450"/>
                </a:lnTo>
                <a:lnTo>
                  <a:pt x="5" y="2340"/>
                </a:lnTo>
                <a:lnTo>
                  <a:pt x="0" y="2229"/>
                </a:lnTo>
                <a:lnTo>
                  <a:pt x="3" y="2118"/>
                </a:lnTo>
                <a:lnTo>
                  <a:pt x="10" y="2006"/>
                </a:lnTo>
                <a:lnTo>
                  <a:pt x="24" y="1893"/>
                </a:lnTo>
                <a:lnTo>
                  <a:pt x="40" y="1798"/>
                </a:lnTo>
                <a:lnTo>
                  <a:pt x="60" y="1702"/>
                </a:lnTo>
                <a:lnTo>
                  <a:pt x="85" y="1609"/>
                </a:lnTo>
                <a:lnTo>
                  <a:pt x="112" y="1519"/>
                </a:lnTo>
                <a:lnTo>
                  <a:pt x="144" y="1429"/>
                </a:lnTo>
                <a:lnTo>
                  <a:pt x="180" y="1341"/>
                </a:lnTo>
                <a:lnTo>
                  <a:pt x="218" y="1255"/>
                </a:lnTo>
                <a:lnTo>
                  <a:pt x="262" y="1172"/>
                </a:lnTo>
                <a:lnTo>
                  <a:pt x="307" y="1090"/>
                </a:lnTo>
                <a:lnTo>
                  <a:pt x="357" y="1010"/>
                </a:lnTo>
                <a:lnTo>
                  <a:pt x="409" y="933"/>
                </a:lnTo>
                <a:lnTo>
                  <a:pt x="464" y="859"/>
                </a:lnTo>
                <a:lnTo>
                  <a:pt x="523" y="787"/>
                </a:lnTo>
                <a:lnTo>
                  <a:pt x="585" y="717"/>
                </a:lnTo>
                <a:lnTo>
                  <a:pt x="649" y="649"/>
                </a:lnTo>
                <a:lnTo>
                  <a:pt x="716" y="585"/>
                </a:lnTo>
                <a:lnTo>
                  <a:pt x="785" y="523"/>
                </a:lnTo>
                <a:lnTo>
                  <a:pt x="857" y="465"/>
                </a:lnTo>
                <a:lnTo>
                  <a:pt x="931" y="409"/>
                </a:lnTo>
                <a:lnTo>
                  <a:pt x="1009" y="357"/>
                </a:lnTo>
                <a:lnTo>
                  <a:pt x="1087" y="307"/>
                </a:lnTo>
                <a:lnTo>
                  <a:pt x="1168" y="262"/>
                </a:lnTo>
                <a:lnTo>
                  <a:pt x="1251" y="219"/>
                </a:lnTo>
                <a:lnTo>
                  <a:pt x="1337" y="180"/>
                </a:lnTo>
                <a:lnTo>
                  <a:pt x="1424" y="145"/>
                </a:lnTo>
                <a:lnTo>
                  <a:pt x="1513" y="112"/>
                </a:lnTo>
                <a:lnTo>
                  <a:pt x="1602" y="85"/>
                </a:lnTo>
                <a:lnTo>
                  <a:pt x="1694" y="60"/>
                </a:lnTo>
                <a:lnTo>
                  <a:pt x="1787" y="39"/>
                </a:lnTo>
                <a:lnTo>
                  <a:pt x="1881" y="24"/>
                </a:lnTo>
                <a:lnTo>
                  <a:pt x="1978" y="12"/>
                </a:lnTo>
                <a:lnTo>
                  <a:pt x="2074" y="3"/>
                </a:lnTo>
                <a:lnTo>
                  <a:pt x="2130" y="1"/>
                </a:lnTo>
                <a:lnTo>
                  <a:pt x="2188" y="0"/>
                </a:lnTo>
                <a:lnTo>
                  <a:pt x="2244" y="0"/>
                </a:lnTo>
                <a:lnTo>
                  <a:pt x="2301" y="1"/>
                </a:lnTo>
                <a:lnTo>
                  <a:pt x="2358" y="4"/>
                </a:lnTo>
                <a:lnTo>
                  <a:pt x="2415" y="8"/>
                </a:lnTo>
                <a:lnTo>
                  <a:pt x="2472" y="15"/>
                </a:lnTo>
                <a:lnTo>
                  <a:pt x="2529" y="23"/>
                </a:lnTo>
                <a:lnTo>
                  <a:pt x="2583" y="31"/>
                </a:lnTo>
                <a:lnTo>
                  <a:pt x="2637" y="41"/>
                </a:lnTo>
                <a:lnTo>
                  <a:pt x="2692" y="52"/>
                </a:lnTo>
                <a:lnTo>
                  <a:pt x="2745" y="65"/>
                </a:lnTo>
                <a:lnTo>
                  <a:pt x="2797" y="78"/>
                </a:lnTo>
                <a:lnTo>
                  <a:pt x="2850" y="93"/>
                </a:lnTo>
                <a:lnTo>
                  <a:pt x="2902" y="109"/>
                </a:lnTo>
                <a:lnTo>
                  <a:pt x="2953" y="127"/>
                </a:lnTo>
                <a:lnTo>
                  <a:pt x="3004" y="146"/>
                </a:lnTo>
                <a:lnTo>
                  <a:pt x="3054" y="166"/>
                </a:lnTo>
                <a:lnTo>
                  <a:pt x="3103" y="187"/>
                </a:lnTo>
                <a:lnTo>
                  <a:pt x="3152" y="209"/>
                </a:lnTo>
                <a:lnTo>
                  <a:pt x="3201" y="232"/>
                </a:lnTo>
                <a:lnTo>
                  <a:pt x="3248" y="256"/>
                </a:lnTo>
                <a:lnTo>
                  <a:pt x="3296" y="282"/>
                </a:lnTo>
                <a:lnTo>
                  <a:pt x="3342" y="310"/>
                </a:lnTo>
                <a:lnTo>
                  <a:pt x="3388" y="337"/>
                </a:lnTo>
                <a:lnTo>
                  <a:pt x="3433" y="366"/>
                </a:lnTo>
                <a:lnTo>
                  <a:pt x="3477" y="397"/>
                </a:lnTo>
                <a:lnTo>
                  <a:pt x="3522" y="428"/>
                </a:lnTo>
                <a:lnTo>
                  <a:pt x="3564" y="460"/>
                </a:lnTo>
                <a:lnTo>
                  <a:pt x="3607" y="494"/>
                </a:lnTo>
                <a:lnTo>
                  <a:pt x="3648" y="529"/>
                </a:lnTo>
                <a:lnTo>
                  <a:pt x="3689" y="564"/>
                </a:lnTo>
                <a:lnTo>
                  <a:pt x="3729" y="601"/>
                </a:lnTo>
                <a:lnTo>
                  <a:pt x="3768" y="639"/>
                </a:lnTo>
                <a:lnTo>
                  <a:pt x="3805" y="678"/>
                </a:lnTo>
                <a:lnTo>
                  <a:pt x="3843" y="718"/>
                </a:lnTo>
                <a:lnTo>
                  <a:pt x="3879" y="759"/>
                </a:lnTo>
                <a:lnTo>
                  <a:pt x="3915" y="800"/>
                </a:lnTo>
                <a:lnTo>
                  <a:pt x="3949" y="843"/>
                </a:lnTo>
                <a:lnTo>
                  <a:pt x="3982" y="887"/>
                </a:lnTo>
                <a:lnTo>
                  <a:pt x="4016" y="932"/>
                </a:lnTo>
                <a:lnTo>
                  <a:pt x="4046" y="977"/>
                </a:lnTo>
                <a:lnTo>
                  <a:pt x="4076" y="1024"/>
                </a:lnTo>
                <a:lnTo>
                  <a:pt x="4105" y="1069"/>
                </a:lnTo>
                <a:lnTo>
                  <a:pt x="4133" y="1117"/>
                </a:lnTo>
                <a:lnTo>
                  <a:pt x="4159" y="1164"/>
                </a:lnTo>
                <a:lnTo>
                  <a:pt x="4185" y="1212"/>
                </a:lnTo>
                <a:lnTo>
                  <a:pt x="4209" y="1261"/>
                </a:lnTo>
                <a:lnTo>
                  <a:pt x="4231" y="1310"/>
                </a:lnTo>
                <a:lnTo>
                  <a:pt x="4252" y="1359"/>
                </a:lnTo>
                <a:lnTo>
                  <a:pt x="4273" y="1410"/>
                </a:lnTo>
                <a:lnTo>
                  <a:pt x="4292" y="1460"/>
                </a:lnTo>
                <a:lnTo>
                  <a:pt x="4310" y="1511"/>
                </a:lnTo>
                <a:lnTo>
                  <a:pt x="4327" y="1562"/>
                </a:lnTo>
                <a:lnTo>
                  <a:pt x="4341" y="1614"/>
                </a:lnTo>
                <a:lnTo>
                  <a:pt x="4355" y="1666"/>
                </a:lnTo>
                <a:lnTo>
                  <a:pt x="4368" y="1718"/>
                </a:lnTo>
                <a:lnTo>
                  <a:pt x="4380" y="1770"/>
                </a:lnTo>
                <a:lnTo>
                  <a:pt x="4390" y="1823"/>
                </a:lnTo>
                <a:lnTo>
                  <a:pt x="4397" y="1876"/>
                </a:lnTo>
                <a:lnTo>
                  <a:pt x="4405" y="1929"/>
                </a:lnTo>
                <a:lnTo>
                  <a:pt x="4412" y="1984"/>
                </a:lnTo>
                <a:lnTo>
                  <a:pt x="4416" y="2037"/>
                </a:lnTo>
                <a:lnTo>
                  <a:pt x="4420" y="2091"/>
                </a:lnTo>
                <a:lnTo>
                  <a:pt x="4422" y="2145"/>
                </a:lnTo>
                <a:lnTo>
                  <a:pt x="4423" y="2199"/>
                </a:lnTo>
                <a:lnTo>
                  <a:pt x="4422" y="2254"/>
                </a:lnTo>
                <a:lnTo>
                  <a:pt x="4421" y="2308"/>
                </a:lnTo>
                <a:lnTo>
                  <a:pt x="4417" y="2363"/>
                </a:lnTo>
                <a:lnTo>
                  <a:pt x="4413" y="2418"/>
                </a:lnTo>
                <a:lnTo>
                  <a:pt x="4406" y="2473"/>
                </a:lnTo>
                <a:lnTo>
                  <a:pt x="4400" y="2527"/>
                </a:lnTo>
                <a:lnTo>
                  <a:pt x="4383" y="2623"/>
                </a:lnTo>
                <a:lnTo>
                  <a:pt x="4363" y="2718"/>
                </a:lnTo>
                <a:lnTo>
                  <a:pt x="4339" y="2811"/>
                </a:lnTo>
                <a:lnTo>
                  <a:pt x="4311" y="2902"/>
                </a:lnTo>
                <a:lnTo>
                  <a:pt x="4279" y="2991"/>
                </a:lnTo>
                <a:lnTo>
                  <a:pt x="4244" y="3080"/>
                </a:lnTo>
                <a:lnTo>
                  <a:pt x="4205" y="3165"/>
                </a:lnTo>
                <a:lnTo>
                  <a:pt x="4162" y="3249"/>
                </a:lnTo>
                <a:lnTo>
                  <a:pt x="4116" y="3330"/>
                </a:lnTo>
                <a:lnTo>
                  <a:pt x="4066" y="3410"/>
                </a:lnTo>
                <a:lnTo>
                  <a:pt x="4014" y="3487"/>
                </a:lnTo>
                <a:lnTo>
                  <a:pt x="3959" y="3561"/>
                </a:lnTo>
                <a:lnTo>
                  <a:pt x="3900" y="3634"/>
                </a:lnTo>
                <a:lnTo>
                  <a:pt x="3838" y="3704"/>
                </a:lnTo>
                <a:lnTo>
                  <a:pt x="3774" y="3770"/>
                </a:lnTo>
                <a:lnTo>
                  <a:pt x="3708" y="3835"/>
                </a:lnTo>
                <a:lnTo>
                  <a:pt x="3638" y="3897"/>
                </a:lnTo>
                <a:lnTo>
                  <a:pt x="3566" y="3955"/>
                </a:lnTo>
                <a:lnTo>
                  <a:pt x="3492" y="4011"/>
                </a:lnTo>
                <a:lnTo>
                  <a:pt x="3414" y="4063"/>
                </a:lnTo>
                <a:lnTo>
                  <a:pt x="3336" y="4113"/>
                </a:lnTo>
                <a:lnTo>
                  <a:pt x="3255" y="4158"/>
                </a:lnTo>
                <a:lnTo>
                  <a:pt x="3172" y="4201"/>
                </a:lnTo>
                <a:lnTo>
                  <a:pt x="3087" y="4240"/>
                </a:lnTo>
                <a:lnTo>
                  <a:pt x="2999" y="4275"/>
                </a:lnTo>
                <a:lnTo>
                  <a:pt x="2911" y="4307"/>
                </a:lnTo>
                <a:lnTo>
                  <a:pt x="2821" y="4335"/>
                </a:lnTo>
                <a:lnTo>
                  <a:pt x="2729" y="4359"/>
                </a:lnTo>
                <a:lnTo>
                  <a:pt x="2636" y="4381"/>
                </a:lnTo>
                <a:lnTo>
                  <a:pt x="2542" y="4397"/>
                </a:lnTo>
                <a:lnTo>
                  <a:pt x="2446" y="4409"/>
                </a:lnTo>
                <a:lnTo>
                  <a:pt x="2349" y="4417"/>
                </a:lnTo>
                <a:close/>
              </a:path>
            </a:pathLst>
          </a:custGeom>
          <a:solidFill>
            <a:schemeClr val="accent4">
              <a:lumMod val="90000"/>
            </a:schemeClr>
          </a:solidFill>
          <a:ln>
            <a:noFill/>
          </a:ln>
        </p:spPr>
        <p:txBody>
          <a:bodyPr vert="horz" wrap="square" lIns="91440" tIns="45720" rIns="91440" bIns="45720" numCol="1" anchor="t" anchorCtr="0" compatLnSpc="1"/>
          <a:lstStyle/>
          <a:p>
            <a:endParaRPr lang="zh-CN" altLang="en-US"/>
          </a:p>
        </p:txBody>
      </p:sp>
      <p:sp>
        <p:nvSpPr>
          <p:cNvPr id="128" name="TextBox 127"/>
          <p:cNvSpPr txBox="1"/>
          <p:nvPr/>
        </p:nvSpPr>
        <p:spPr>
          <a:xfrm>
            <a:off x="5789051" y="1461399"/>
            <a:ext cx="782733" cy="438582"/>
          </a:xfrm>
          <a:prstGeom prst="rect">
            <a:avLst/>
          </a:prstGeom>
          <a:noFill/>
        </p:spPr>
        <p:txBody>
          <a:bodyPr wrap="square" rtlCol="0">
            <a:spAutoFit/>
          </a:bodyPr>
          <a:lstStyle/>
          <a:p>
            <a:pPr algn="ctr">
              <a:lnSpc>
                <a:spcPct val="150000"/>
              </a:lnSpc>
            </a:pPr>
            <a:r>
              <a:rPr lang="zh-CN" altLang="en-US" sz="1500" b="1" dirty="0">
                <a:solidFill>
                  <a:schemeClr val="bg1"/>
                </a:solidFill>
                <a:latin typeface="微软雅黑" panose="020B0503020204020204" pitchFamily="34" charset="-122"/>
                <a:ea typeface="微软雅黑" panose="020B0503020204020204" pitchFamily="34" charset="-122"/>
              </a:rPr>
              <a:t>向心力</a:t>
            </a:r>
          </a:p>
        </p:txBody>
      </p:sp>
      <p:sp>
        <p:nvSpPr>
          <p:cNvPr id="129" name="TextBox 128"/>
          <p:cNvSpPr txBox="1"/>
          <p:nvPr/>
        </p:nvSpPr>
        <p:spPr>
          <a:xfrm>
            <a:off x="6891171" y="2272265"/>
            <a:ext cx="779463" cy="438582"/>
          </a:xfrm>
          <a:prstGeom prst="rect">
            <a:avLst/>
          </a:prstGeom>
          <a:noFill/>
        </p:spPr>
        <p:txBody>
          <a:bodyPr wrap="square" rtlCol="0">
            <a:spAutoFit/>
          </a:bodyPr>
          <a:lstStyle/>
          <a:p>
            <a:pPr algn="ctr">
              <a:lnSpc>
                <a:spcPct val="150000"/>
              </a:lnSpc>
            </a:pPr>
            <a:r>
              <a:rPr lang="zh-CN" altLang="en-US" sz="1500" b="1" dirty="0">
                <a:solidFill>
                  <a:schemeClr val="bg1"/>
                </a:solidFill>
                <a:latin typeface="微软雅黑" panose="020B0503020204020204" pitchFamily="34" charset="-122"/>
                <a:ea typeface="微软雅黑" panose="020B0503020204020204" pitchFamily="34" charset="-122"/>
              </a:rPr>
              <a:t>协调力</a:t>
            </a:r>
          </a:p>
        </p:txBody>
      </p:sp>
      <p:sp>
        <p:nvSpPr>
          <p:cNvPr id="130" name="TextBox 129"/>
          <p:cNvSpPr txBox="1"/>
          <p:nvPr/>
        </p:nvSpPr>
        <p:spPr>
          <a:xfrm>
            <a:off x="6574039" y="3715583"/>
            <a:ext cx="793439" cy="438582"/>
          </a:xfrm>
          <a:prstGeom prst="rect">
            <a:avLst/>
          </a:prstGeom>
          <a:noFill/>
        </p:spPr>
        <p:txBody>
          <a:bodyPr wrap="square" rtlCol="0">
            <a:spAutoFit/>
          </a:bodyPr>
          <a:lstStyle/>
          <a:p>
            <a:pPr algn="ctr">
              <a:lnSpc>
                <a:spcPct val="150000"/>
              </a:lnSpc>
            </a:pPr>
            <a:r>
              <a:rPr lang="zh-CN" altLang="en-US" sz="1500" b="1" dirty="0">
                <a:solidFill>
                  <a:schemeClr val="bg1"/>
                </a:solidFill>
                <a:latin typeface="微软雅黑" panose="020B0503020204020204" pitchFamily="34" charset="-122"/>
                <a:ea typeface="微软雅黑" panose="020B0503020204020204" pitchFamily="34" charset="-122"/>
              </a:rPr>
              <a:t>领导力</a:t>
            </a:r>
          </a:p>
        </p:txBody>
      </p:sp>
      <p:sp>
        <p:nvSpPr>
          <p:cNvPr id="131" name="TextBox 130"/>
          <p:cNvSpPr txBox="1"/>
          <p:nvPr/>
        </p:nvSpPr>
        <p:spPr>
          <a:xfrm>
            <a:off x="5073127" y="3709876"/>
            <a:ext cx="779520" cy="438582"/>
          </a:xfrm>
          <a:prstGeom prst="rect">
            <a:avLst/>
          </a:prstGeom>
          <a:noFill/>
        </p:spPr>
        <p:txBody>
          <a:bodyPr wrap="square" rtlCol="0">
            <a:spAutoFit/>
          </a:bodyPr>
          <a:lstStyle/>
          <a:p>
            <a:pPr algn="ctr">
              <a:lnSpc>
                <a:spcPct val="150000"/>
              </a:lnSpc>
            </a:pPr>
            <a:r>
              <a:rPr lang="zh-CN" altLang="en-US" sz="1500" b="1" dirty="0">
                <a:solidFill>
                  <a:schemeClr val="bg1"/>
                </a:solidFill>
                <a:latin typeface="微软雅黑" panose="020B0503020204020204" pitchFamily="34" charset="-122"/>
                <a:ea typeface="微软雅黑" panose="020B0503020204020204" pitchFamily="34" charset="-122"/>
              </a:rPr>
              <a:t>执行力</a:t>
            </a:r>
          </a:p>
        </p:txBody>
      </p:sp>
      <p:sp>
        <p:nvSpPr>
          <p:cNvPr id="132" name="TextBox 131"/>
          <p:cNvSpPr txBox="1"/>
          <p:nvPr/>
        </p:nvSpPr>
        <p:spPr>
          <a:xfrm>
            <a:off x="4643581" y="2476445"/>
            <a:ext cx="777266" cy="438582"/>
          </a:xfrm>
          <a:prstGeom prst="rect">
            <a:avLst/>
          </a:prstGeom>
          <a:noFill/>
        </p:spPr>
        <p:txBody>
          <a:bodyPr wrap="square" rtlCol="0">
            <a:spAutoFit/>
          </a:bodyPr>
          <a:lstStyle/>
          <a:p>
            <a:pPr algn="ctr">
              <a:lnSpc>
                <a:spcPct val="150000"/>
              </a:lnSpc>
            </a:pPr>
            <a:r>
              <a:rPr lang="zh-CN" altLang="en-US" sz="1500" b="1" dirty="0">
                <a:solidFill>
                  <a:schemeClr val="bg1"/>
                </a:solidFill>
                <a:latin typeface="微软雅黑" panose="020B0503020204020204" pitchFamily="34" charset="-122"/>
                <a:ea typeface="微软雅黑" panose="020B0503020204020204" pitchFamily="34" charset="-122"/>
              </a:rPr>
              <a:t>决策力</a:t>
            </a:r>
          </a:p>
        </p:txBody>
      </p:sp>
      <p:sp>
        <p:nvSpPr>
          <p:cNvPr id="133" name="TextBox 132"/>
          <p:cNvSpPr txBox="1"/>
          <p:nvPr/>
        </p:nvSpPr>
        <p:spPr>
          <a:xfrm>
            <a:off x="5674231" y="2684539"/>
            <a:ext cx="1014476" cy="481863"/>
          </a:xfrm>
          <a:prstGeom prst="rect">
            <a:avLst/>
          </a:prstGeom>
          <a:noFill/>
        </p:spPr>
        <p:txBody>
          <a:bodyPr wrap="square" rtlCol="0">
            <a:spAutoFit/>
          </a:bodyPr>
          <a:lstStyle/>
          <a:p>
            <a:pPr algn="ctr">
              <a:lnSpc>
                <a:spcPct val="150000"/>
              </a:lnSpc>
            </a:pPr>
            <a:r>
              <a:rPr lang="zh-CN" altLang="en-US" sz="2000" b="1" dirty="0">
                <a:solidFill>
                  <a:schemeClr val="accent5">
                    <a:lumMod val="75000"/>
                  </a:schemeClr>
                </a:solidFill>
                <a:latin typeface="+mj-ea"/>
                <a:ea typeface="+mj-ea"/>
              </a:rPr>
              <a:t>统筹力</a:t>
            </a:r>
          </a:p>
        </p:txBody>
      </p:sp>
      <p:sp>
        <p:nvSpPr>
          <p:cNvPr id="134" name="TextBox 133"/>
          <p:cNvSpPr txBox="1"/>
          <p:nvPr/>
        </p:nvSpPr>
        <p:spPr>
          <a:xfrm>
            <a:off x="6688707" y="1311250"/>
            <a:ext cx="954107" cy="400110"/>
          </a:xfrm>
          <a:prstGeom prst="rect">
            <a:avLst/>
          </a:prstGeom>
          <a:noFill/>
        </p:spPr>
        <p:txBody>
          <a:bodyPr wrap="none" rtlCol="0">
            <a:spAutoFit/>
          </a:bodyPr>
          <a:lstStyle/>
          <a:p>
            <a:r>
              <a:rPr lang="zh-CN" altLang="en-US" sz="1000" dirty="0">
                <a:solidFill>
                  <a:schemeClr val="bg2"/>
                </a:solidFill>
                <a:latin typeface="微软雅黑" panose="020B0503020204020204" pitchFamily="34" charset="-122"/>
                <a:ea typeface="微软雅黑" panose="020B0503020204020204" pitchFamily="34" charset="-122"/>
              </a:rPr>
              <a:t>观测执行公司</a:t>
            </a:r>
            <a:endParaRPr lang="en-US" altLang="zh-CN" sz="1000" dirty="0">
              <a:solidFill>
                <a:schemeClr val="bg2"/>
              </a:solidFill>
              <a:latin typeface="微软雅黑" panose="020B0503020204020204" pitchFamily="34" charset="-122"/>
              <a:ea typeface="微软雅黑" panose="020B0503020204020204" pitchFamily="34" charset="-122"/>
            </a:endParaRPr>
          </a:p>
          <a:p>
            <a:r>
              <a:rPr lang="zh-CN" altLang="en-US" sz="1000" dirty="0">
                <a:solidFill>
                  <a:schemeClr val="bg2"/>
                </a:solidFill>
                <a:latin typeface="微软雅黑" panose="020B0503020204020204" pitchFamily="34" charset="-122"/>
                <a:ea typeface="微软雅黑" panose="020B0503020204020204" pitchFamily="34" charset="-122"/>
              </a:rPr>
              <a:t>的企业文化</a:t>
            </a:r>
          </a:p>
        </p:txBody>
      </p:sp>
      <p:sp>
        <p:nvSpPr>
          <p:cNvPr id="135" name="TextBox 134"/>
          <p:cNvSpPr txBox="1"/>
          <p:nvPr/>
        </p:nvSpPr>
        <p:spPr>
          <a:xfrm>
            <a:off x="7762805" y="2284429"/>
            <a:ext cx="697627" cy="400110"/>
          </a:xfrm>
          <a:prstGeom prst="rect">
            <a:avLst/>
          </a:prstGeom>
          <a:noFill/>
        </p:spPr>
        <p:txBody>
          <a:bodyPr wrap="none" rtlCol="0">
            <a:spAutoFit/>
          </a:bodyPr>
          <a:lstStyle/>
          <a:p>
            <a:r>
              <a:rPr lang="zh-CN" altLang="en-US" sz="1000" dirty="0">
                <a:solidFill>
                  <a:schemeClr val="bg2"/>
                </a:solidFill>
                <a:latin typeface="微软雅黑" panose="020B0503020204020204" pitchFamily="34" charset="-122"/>
                <a:ea typeface="微软雅黑" panose="020B0503020204020204" pitchFamily="34" charset="-122"/>
              </a:rPr>
              <a:t>管理销售</a:t>
            </a:r>
            <a:endParaRPr lang="en-US" altLang="zh-CN" sz="1000" dirty="0">
              <a:solidFill>
                <a:schemeClr val="bg2"/>
              </a:solidFill>
              <a:latin typeface="微软雅黑" panose="020B0503020204020204" pitchFamily="34" charset="-122"/>
              <a:ea typeface="微软雅黑" panose="020B0503020204020204" pitchFamily="34" charset="-122"/>
            </a:endParaRPr>
          </a:p>
          <a:p>
            <a:r>
              <a:rPr lang="zh-CN" altLang="en-US" sz="1000" dirty="0">
                <a:solidFill>
                  <a:schemeClr val="bg2"/>
                </a:solidFill>
                <a:latin typeface="微软雅黑" panose="020B0503020204020204" pitchFamily="34" charset="-122"/>
                <a:ea typeface="微软雅黑" panose="020B0503020204020204" pitchFamily="34" charset="-122"/>
              </a:rPr>
              <a:t>市场</a:t>
            </a:r>
          </a:p>
        </p:txBody>
      </p:sp>
      <p:sp>
        <p:nvSpPr>
          <p:cNvPr id="136" name="TextBox 135"/>
          <p:cNvSpPr txBox="1"/>
          <p:nvPr/>
        </p:nvSpPr>
        <p:spPr>
          <a:xfrm>
            <a:off x="7463286" y="3796522"/>
            <a:ext cx="825867" cy="400110"/>
          </a:xfrm>
          <a:prstGeom prst="rect">
            <a:avLst/>
          </a:prstGeom>
          <a:noFill/>
        </p:spPr>
        <p:txBody>
          <a:bodyPr wrap="none" rtlCol="0">
            <a:spAutoFit/>
          </a:bodyPr>
          <a:lstStyle/>
          <a:p>
            <a:r>
              <a:rPr lang="zh-CN" altLang="en-US" sz="1000" dirty="0">
                <a:solidFill>
                  <a:schemeClr val="bg2"/>
                </a:solidFill>
                <a:latin typeface="微软雅黑" panose="020B0503020204020204" pitchFamily="34" charset="-122"/>
                <a:ea typeface="微软雅黑" panose="020B0503020204020204" pitchFamily="34" charset="-122"/>
              </a:rPr>
              <a:t>团队建设</a:t>
            </a:r>
            <a:endParaRPr lang="en-US" altLang="zh-CN" sz="1000" dirty="0">
              <a:solidFill>
                <a:schemeClr val="bg2"/>
              </a:solidFill>
              <a:latin typeface="微软雅黑" panose="020B0503020204020204" pitchFamily="34" charset="-122"/>
              <a:ea typeface="微软雅黑" panose="020B0503020204020204" pitchFamily="34" charset="-122"/>
            </a:endParaRPr>
          </a:p>
          <a:p>
            <a:r>
              <a:rPr lang="zh-CN" altLang="en-US" sz="1000" dirty="0">
                <a:solidFill>
                  <a:schemeClr val="bg2"/>
                </a:solidFill>
                <a:latin typeface="微软雅黑" panose="020B0503020204020204" pitchFamily="34" charset="-122"/>
                <a:ea typeface="微软雅黑" panose="020B0503020204020204" pitchFamily="34" charset="-122"/>
              </a:rPr>
              <a:t>与人才培养</a:t>
            </a:r>
          </a:p>
        </p:txBody>
      </p:sp>
      <p:sp>
        <p:nvSpPr>
          <p:cNvPr id="137" name="TextBox 136"/>
          <p:cNvSpPr txBox="1"/>
          <p:nvPr/>
        </p:nvSpPr>
        <p:spPr>
          <a:xfrm>
            <a:off x="3868281" y="3793703"/>
            <a:ext cx="1082348" cy="400110"/>
          </a:xfrm>
          <a:prstGeom prst="rect">
            <a:avLst/>
          </a:prstGeom>
          <a:noFill/>
        </p:spPr>
        <p:txBody>
          <a:bodyPr wrap="none" rtlCol="0">
            <a:spAutoFit/>
          </a:bodyPr>
          <a:lstStyle/>
          <a:p>
            <a:pPr algn="r"/>
            <a:r>
              <a:rPr lang="zh-CN" altLang="en-US" sz="1000" dirty="0">
                <a:solidFill>
                  <a:schemeClr val="bg2"/>
                </a:solidFill>
                <a:latin typeface="微软雅黑" panose="020B0503020204020204" pitchFamily="34" charset="-122"/>
                <a:ea typeface="微软雅黑" panose="020B0503020204020204" pitchFamily="34" charset="-122"/>
              </a:rPr>
              <a:t>执行公司的</a:t>
            </a:r>
            <a:endParaRPr lang="en-US" altLang="zh-CN" sz="1000" dirty="0">
              <a:solidFill>
                <a:schemeClr val="bg2"/>
              </a:solidFill>
              <a:latin typeface="微软雅黑" panose="020B0503020204020204" pitchFamily="34" charset="-122"/>
              <a:ea typeface="微软雅黑" panose="020B0503020204020204" pitchFamily="34" charset="-122"/>
            </a:endParaRPr>
          </a:p>
          <a:p>
            <a:pPr algn="r"/>
            <a:r>
              <a:rPr lang="zh-CN" altLang="en-US" sz="1000" dirty="0">
                <a:solidFill>
                  <a:schemeClr val="bg2"/>
                </a:solidFill>
                <a:latin typeface="微软雅黑" panose="020B0503020204020204" pitchFamily="34" charset="-122"/>
                <a:ea typeface="微软雅黑" panose="020B0503020204020204" pitchFamily="34" charset="-122"/>
              </a:rPr>
              <a:t>各项制度和流程</a:t>
            </a:r>
          </a:p>
        </p:txBody>
      </p:sp>
      <p:sp>
        <p:nvSpPr>
          <p:cNvPr id="138" name="TextBox 137"/>
          <p:cNvSpPr txBox="1"/>
          <p:nvPr/>
        </p:nvSpPr>
        <p:spPr>
          <a:xfrm>
            <a:off x="3514333" y="2484484"/>
            <a:ext cx="954107" cy="400110"/>
          </a:xfrm>
          <a:prstGeom prst="rect">
            <a:avLst/>
          </a:prstGeom>
          <a:noFill/>
        </p:spPr>
        <p:txBody>
          <a:bodyPr wrap="none" rtlCol="0">
            <a:spAutoFit/>
          </a:bodyPr>
          <a:lstStyle/>
          <a:p>
            <a:pPr algn="r"/>
            <a:r>
              <a:rPr lang="zh-CN" altLang="en-US" sz="1000" dirty="0">
                <a:solidFill>
                  <a:schemeClr val="bg2"/>
                </a:solidFill>
                <a:latin typeface="微软雅黑" panose="020B0503020204020204" pitchFamily="34" charset="-122"/>
                <a:ea typeface="微软雅黑" panose="020B0503020204020204" pitchFamily="34" charset="-122"/>
              </a:rPr>
              <a:t>全面负责</a:t>
            </a:r>
            <a:endParaRPr lang="en-US" altLang="zh-CN" sz="1000" dirty="0">
              <a:solidFill>
                <a:schemeClr val="bg2"/>
              </a:solidFill>
              <a:latin typeface="微软雅黑" panose="020B0503020204020204" pitchFamily="34" charset="-122"/>
              <a:ea typeface="微软雅黑" panose="020B0503020204020204" pitchFamily="34" charset="-122"/>
            </a:endParaRPr>
          </a:p>
          <a:p>
            <a:pPr algn="r"/>
            <a:r>
              <a:rPr lang="zh-CN" altLang="en-US" sz="1000" dirty="0">
                <a:solidFill>
                  <a:schemeClr val="bg2"/>
                </a:solidFill>
                <a:latin typeface="微软雅黑" panose="020B0503020204020204" pitchFamily="34" charset="-122"/>
                <a:ea typeface="微软雅黑" panose="020B0503020204020204" pitchFamily="34" charset="-122"/>
              </a:rPr>
              <a:t>日常管理工作</a:t>
            </a:r>
          </a:p>
        </p:txBody>
      </p:sp>
      <p:grpSp>
        <p:nvGrpSpPr>
          <p:cNvPr id="139" name="组合 138"/>
          <p:cNvGrpSpPr/>
          <p:nvPr/>
        </p:nvGrpSpPr>
        <p:grpSpPr>
          <a:xfrm>
            <a:off x="539055" y="1131590"/>
            <a:ext cx="2884356" cy="285612"/>
            <a:chOff x="5180013" y="842963"/>
            <a:chExt cx="2917825" cy="288926"/>
          </a:xfrm>
          <a:solidFill>
            <a:schemeClr val="bg2"/>
          </a:solidFill>
        </p:grpSpPr>
        <p:sp>
          <p:nvSpPr>
            <p:cNvPr id="140" name="Freeform 14"/>
            <p:cNvSpPr/>
            <p:nvPr/>
          </p:nvSpPr>
          <p:spPr bwMode="auto">
            <a:xfrm>
              <a:off x="5180013" y="1111251"/>
              <a:ext cx="2917825" cy="20638"/>
            </a:xfrm>
            <a:custGeom>
              <a:avLst/>
              <a:gdLst>
                <a:gd name="T0" fmla="*/ 0 w 16542"/>
                <a:gd name="T1" fmla="*/ 119 h 119"/>
                <a:gd name="T2" fmla="*/ 517 w 16542"/>
                <a:gd name="T3" fmla="*/ 105 h 119"/>
                <a:gd name="T4" fmla="*/ 1034 w 16542"/>
                <a:gd name="T5" fmla="*/ 93 h 119"/>
                <a:gd name="T6" fmla="*/ 1551 w 16542"/>
                <a:gd name="T7" fmla="*/ 81 h 119"/>
                <a:gd name="T8" fmla="*/ 2068 w 16542"/>
                <a:gd name="T9" fmla="*/ 69 h 119"/>
                <a:gd name="T10" fmla="*/ 2585 w 16542"/>
                <a:gd name="T11" fmla="*/ 59 h 119"/>
                <a:gd name="T12" fmla="*/ 3102 w 16542"/>
                <a:gd name="T13" fmla="*/ 49 h 119"/>
                <a:gd name="T14" fmla="*/ 3619 w 16542"/>
                <a:gd name="T15" fmla="*/ 40 h 119"/>
                <a:gd name="T16" fmla="*/ 4136 w 16542"/>
                <a:gd name="T17" fmla="*/ 33 h 119"/>
                <a:gd name="T18" fmla="*/ 4652 w 16542"/>
                <a:gd name="T19" fmla="*/ 25 h 119"/>
                <a:gd name="T20" fmla="*/ 5169 w 16542"/>
                <a:gd name="T21" fmla="*/ 19 h 119"/>
                <a:gd name="T22" fmla="*/ 5686 w 16542"/>
                <a:gd name="T23" fmla="*/ 14 h 119"/>
                <a:gd name="T24" fmla="*/ 6203 w 16542"/>
                <a:gd name="T25" fmla="*/ 9 h 119"/>
                <a:gd name="T26" fmla="*/ 6720 w 16542"/>
                <a:gd name="T27" fmla="*/ 6 h 119"/>
                <a:gd name="T28" fmla="*/ 7237 w 16542"/>
                <a:gd name="T29" fmla="*/ 3 h 119"/>
                <a:gd name="T30" fmla="*/ 7754 w 16542"/>
                <a:gd name="T31" fmla="*/ 1 h 119"/>
                <a:gd name="T32" fmla="*/ 8271 w 16542"/>
                <a:gd name="T33" fmla="*/ 0 h 119"/>
                <a:gd name="T34" fmla="*/ 8788 w 16542"/>
                <a:gd name="T35" fmla="*/ 0 h 119"/>
                <a:gd name="T36" fmla="*/ 9305 w 16542"/>
                <a:gd name="T37" fmla="*/ 1 h 119"/>
                <a:gd name="T38" fmla="*/ 9822 w 16542"/>
                <a:gd name="T39" fmla="*/ 4 h 119"/>
                <a:gd name="T40" fmla="*/ 10339 w 16542"/>
                <a:gd name="T41" fmla="*/ 6 h 119"/>
                <a:gd name="T42" fmla="*/ 10856 w 16542"/>
                <a:gd name="T43" fmla="*/ 10 h 119"/>
                <a:gd name="T44" fmla="*/ 11373 w 16542"/>
                <a:gd name="T45" fmla="*/ 15 h 119"/>
                <a:gd name="T46" fmla="*/ 11890 w 16542"/>
                <a:gd name="T47" fmla="*/ 20 h 119"/>
                <a:gd name="T48" fmla="*/ 12407 w 16542"/>
                <a:gd name="T49" fmla="*/ 27 h 119"/>
                <a:gd name="T50" fmla="*/ 12923 w 16542"/>
                <a:gd name="T51" fmla="*/ 35 h 119"/>
                <a:gd name="T52" fmla="*/ 13440 w 16542"/>
                <a:gd name="T53" fmla="*/ 44 h 119"/>
                <a:gd name="T54" fmla="*/ 13957 w 16542"/>
                <a:gd name="T55" fmla="*/ 53 h 119"/>
                <a:gd name="T56" fmla="*/ 14474 w 16542"/>
                <a:gd name="T57" fmla="*/ 65 h 119"/>
                <a:gd name="T58" fmla="*/ 14991 w 16542"/>
                <a:gd name="T59" fmla="*/ 76 h 119"/>
                <a:gd name="T60" fmla="*/ 15508 w 16542"/>
                <a:gd name="T61" fmla="*/ 90 h 119"/>
                <a:gd name="T62" fmla="*/ 16025 w 16542"/>
                <a:gd name="T63" fmla="*/ 103 h 119"/>
                <a:gd name="T64" fmla="*/ 16542 w 16542"/>
                <a:gd name="T65" fmla="*/ 119 h 119"/>
                <a:gd name="T66" fmla="*/ 15508 w 16542"/>
                <a:gd name="T67" fmla="*/ 119 h 119"/>
                <a:gd name="T68" fmla="*/ 14474 w 16542"/>
                <a:gd name="T69" fmla="*/ 119 h 119"/>
                <a:gd name="T70" fmla="*/ 13440 w 16542"/>
                <a:gd name="T71" fmla="*/ 119 h 119"/>
                <a:gd name="T72" fmla="*/ 12407 w 16542"/>
                <a:gd name="T73" fmla="*/ 119 h 119"/>
                <a:gd name="T74" fmla="*/ 11373 w 16542"/>
                <a:gd name="T75" fmla="*/ 119 h 119"/>
                <a:gd name="T76" fmla="*/ 10339 w 16542"/>
                <a:gd name="T77" fmla="*/ 119 h 119"/>
                <a:gd name="T78" fmla="*/ 9305 w 16542"/>
                <a:gd name="T79" fmla="*/ 119 h 119"/>
                <a:gd name="T80" fmla="*/ 8271 w 16542"/>
                <a:gd name="T81" fmla="*/ 119 h 119"/>
                <a:gd name="T82" fmla="*/ 7237 w 16542"/>
                <a:gd name="T83" fmla="*/ 119 h 119"/>
                <a:gd name="T84" fmla="*/ 6203 w 16542"/>
                <a:gd name="T85" fmla="*/ 119 h 119"/>
                <a:gd name="T86" fmla="*/ 5169 w 16542"/>
                <a:gd name="T87" fmla="*/ 119 h 119"/>
                <a:gd name="T88" fmla="*/ 4136 w 16542"/>
                <a:gd name="T89" fmla="*/ 119 h 119"/>
                <a:gd name="T90" fmla="*/ 3102 w 16542"/>
                <a:gd name="T91" fmla="*/ 119 h 119"/>
                <a:gd name="T92" fmla="*/ 2068 w 16542"/>
                <a:gd name="T93" fmla="*/ 119 h 119"/>
                <a:gd name="T94" fmla="*/ 1034 w 16542"/>
                <a:gd name="T95" fmla="*/ 119 h 119"/>
                <a:gd name="T96" fmla="*/ 0 w 16542"/>
                <a:gd name="T9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542" h="119">
                  <a:moveTo>
                    <a:pt x="0" y="119"/>
                  </a:moveTo>
                  <a:lnTo>
                    <a:pt x="517" y="105"/>
                  </a:lnTo>
                  <a:lnTo>
                    <a:pt x="1034" y="93"/>
                  </a:lnTo>
                  <a:lnTo>
                    <a:pt x="1551" y="81"/>
                  </a:lnTo>
                  <a:lnTo>
                    <a:pt x="2068" y="69"/>
                  </a:lnTo>
                  <a:lnTo>
                    <a:pt x="2585" y="59"/>
                  </a:lnTo>
                  <a:lnTo>
                    <a:pt x="3102" y="49"/>
                  </a:lnTo>
                  <a:lnTo>
                    <a:pt x="3619" y="40"/>
                  </a:lnTo>
                  <a:lnTo>
                    <a:pt x="4136" y="33"/>
                  </a:lnTo>
                  <a:lnTo>
                    <a:pt x="4652" y="25"/>
                  </a:lnTo>
                  <a:lnTo>
                    <a:pt x="5169" y="19"/>
                  </a:lnTo>
                  <a:lnTo>
                    <a:pt x="5686" y="14"/>
                  </a:lnTo>
                  <a:lnTo>
                    <a:pt x="6203" y="9"/>
                  </a:lnTo>
                  <a:lnTo>
                    <a:pt x="6720" y="6"/>
                  </a:lnTo>
                  <a:lnTo>
                    <a:pt x="7237" y="3"/>
                  </a:lnTo>
                  <a:lnTo>
                    <a:pt x="7754" y="1"/>
                  </a:lnTo>
                  <a:lnTo>
                    <a:pt x="8271" y="0"/>
                  </a:lnTo>
                  <a:lnTo>
                    <a:pt x="8788" y="0"/>
                  </a:lnTo>
                  <a:lnTo>
                    <a:pt x="9305" y="1"/>
                  </a:lnTo>
                  <a:lnTo>
                    <a:pt x="9822" y="4"/>
                  </a:lnTo>
                  <a:lnTo>
                    <a:pt x="10339" y="6"/>
                  </a:lnTo>
                  <a:lnTo>
                    <a:pt x="10856" y="10"/>
                  </a:lnTo>
                  <a:lnTo>
                    <a:pt x="11373" y="15"/>
                  </a:lnTo>
                  <a:lnTo>
                    <a:pt x="11890" y="20"/>
                  </a:lnTo>
                  <a:lnTo>
                    <a:pt x="12407" y="27"/>
                  </a:lnTo>
                  <a:lnTo>
                    <a:pt x="12923" y="35"/>
                  </a:lnTo>
                  <a:lnTo>
                    <a:pt x="13440" y="44"/>
                  </a:lnTo>
                  <a:lnTo>
                    <a:pt x="13957" y="53"/>
                  </a:lnTo>
                  <a:lnTo>
                    <a:pt x="14474" y="65"/>
                  </a:lnTo>
                  <a:lnTo>
                    <a:pt x="14991" y="76"/>
                  </a:lnTo>
                  <a:lnTo>
                    <a:pt x="15508" y="90"/>
                  </a:lnTo>
                  <a:lnTo>
                    <a:pt x="16025" y="103"/>
                  </a:lnTo>
                  <a:lnTo>
                    <a:pt x="16542" y="119"/>
                  </a:lnTo>
                  <a:lnTo>
                    <a:pt x="15508" y="119"/>
                  </a:lnTo>
                  <a:lnTo>
                    <a:pt x="14474" y="119"/>
                  </a:lnTo>
                  <a:lnTo>
                    <a:pt x="13440" y="119"/>
                  </a:lnTo>
                  <a:lnTo>
                    <a:pt x="12407" y="119"/>
                  </a:lnTo>
                  <a:lnTo>
                    <a:pt x="11373" y="119"/>
                  </a:lnTo>
                  <a:lnTo>
                    <a:pt x="10339" y="119"/>
                  </a:lnTo>
                  <a:lnTo>
                    <a:pt x="9305" y="119"/>
                  </a:lnTo>
                  <a:lnTo>
                    <a:pt x="8271" y="119"/>
                  </a:lnTo>
                  <a:lnTo>
                    <a:pt x="7237" y="119"/>
                  </a:lnTo>
                  <a:lnTo>
                    <a:pt x="6203" y="119"/>
                  </a:lnTo>
                  <a:lnTo>
                    <a:pt x="5169" y="119"/>
                  </a:lnTo>
                  <a:lnTo>
                    <a:pt x="4136" y="119"/>
                  </a:lnTo>
                  <a:lnTo>
                    <a:pt x="3102" y="119"/>
                  </a:lnTo>
                  <a:lnTo>
                    <a:pt x="2068" y="119"/>
                  </a:lnTo>
                  <a:lnTo>
                    <a:pt x="1034" y="119"/>
                  </a:lnTo>
                  <a:lnTo>
                    <a:pt x="0"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5"/>
            <p:cNvSpPr/>
            <p:nvPr/>
          </p:nvSpPr>
          <p:spPr bwMode="auto">
            <a:xfrm>
              <a:off x="6205538" y="842963"/>
              <a:ext cx="434975" cy="276225"/>
            </a:xfrm>
            <a:custGeom>
              <a:avLst/>
              <a:gdLst>
                <a:gd name="T0" fmla="*/ 95 w 2465"/>
                <a:gd name="T1" fmla="*/ 1506 h 1563"/>
                <a:gd name="T2" fmla="*/ 410 w 2465"/>
                <a:gd name="T3" fmla="*/ 1208 h 1563"/>
                <a:gd name="T4" fmla="*/ 296 w 2465"/>
                <a:gd name="T5" fmla="*/ 1297 h 1563"/>
                <a:gd name="T6" fmla="*/ 295 w 2465"/>
                <a:gd name="T7" fmla="*/ 1222 h 1563"/>
                <a:gd name="T8" fmla="*/ 473 w 2465"/>
                <a:gd name="T9" fmla="*/ 1428 h 1563"/>
                <a:gd name="T10" fmla="*/ 880 w 2465"/>
                <a:gd name="T11" fmla="*/ 754 h 1563"/>
                <a:gd name="T12" fmla="*/ 1595 w 2465"/>
                <a:gd name="T13" fmla="*/ 717 h 1563"/>
                <a:gd name="T14" fmla="*/ 1353 w 2465"/>
                <a:gd name="T15" fmla="*/ 563 h 1563"/>
                <a:gd name="T16" fmla="*/ 1514 w 2465"/>
                <a:gd name="T17" fmla="*/ 665 h 1563"/>
                <a:gd name="T18" fmla="*/ 1394 w 2465"/>
                <a:gd name="T19" fmla="*/ 642 h 1563"/>
                <a:gd name="T20" fmla="*/ 1439 w 2465"/>
                <a:gd name="T21" fmla="*/ 740 h 1563"/>
                <a:gd name="T22" fmla="*/ 1518 w 2465"/>
                <a:gd name="T23" fmla="*/ 475 h 1563"/>
                <a:gd name="T24" fmla="*/ 1757 w 2465"/>
                <a:gd name="T25" fmla="*/ 893 h 1563"/>
                <a:gd name="T26" fmla="*/ 2250 w 2465"/>
                <a:gd name="T27" fmla="*/ 457 h 1563"/>
                <a:gd name="T28" fmla="*/ 1723 w 2465"/>
                <a:gd name="T29" fmla="*/ 567 h 1563"/>
                <a:gd name="T30" fmla="*/ 2096 w 2465"/>
                <a:gd name="T31" fmla="*/ 554 h 1563"/>
                <a:gd name="T32" fmla="*/ 1843 w 2465"/>
                <a:gd name="T33" fmla="*/ 547 h 1563"/>
                <a:gd name="T34" fmla="*/ 1970 w 2465"/>
                <a:gd name="T35" fmla="*/ 543 h 1563"/>
                <a:gd name="T36" fmla="*/ 1879 w 2465"/>
                <a:gd name="T37" fmla="*/ 389 h 1563"/>
                <a:gd name="T38" fmla="*/ 2092 w 2465"/>
                <a:gd name="T39" fmla="*/ 655 h 1563"/>
                <a:gd name="T40" fmla="*/ 1699 w 2465"/>
                <a:gd name="T41" fmla="*/ 371 h 1563"/>
                <a:gd name="T42" fmla="*/ 2358 w 2465"/>
                <a:gd name="T43" fmla="*/ 275 h 1563"/>
                <a:gd name="T44" fmla="*/ 2286 w 2465"/>
                <a:gd name="T45" fmla="*/ 46 h 1563"/>
                <a:gd name="T46" fmla="*/ 2382 w 2465"/>
                <a:gd name="T47" fmla="*/ 134 h 1563"/>
                <a:gd name="T48" fmla="*/ 2378 w 2465"/>
                <a:gd name="T49" fmla="*/ 97 h 1563"/>
                <a:gd name="T50" fmla="*/ 2219 w 2465"/>
                <a:gd name="T51" fmla="*/ 101 h 1563"/>
                <a:gd name="T52" fmla="*/ 2439 w 2465"/>
                <a:gd name="T53" fmla="*/ 223 h 1563"/>
                <a:gd name="T54" fmla="*/ 2407 w 2465"/>
                <a:gd name="T55" fmla="*/ 540 h 1563"/>
                <a:gd name="T56" fmla="*/ 2369 w 2465"/>
                <a:gd name="T57" fmla="*/ 470 h 1563"/>
                <a:gd name="T58" fmla="*/ 2450 w 2465"/>
                <a:gd name="T59" fmla="*/ 435 h 1563"/>
                <a:gd name="T60" fmla="*/ 2384 w 2465"/>
                <a:gd name="T61" fmla="*/ 679 h 1563"/>
                <a:gd name="T62" fmla="*/ 2219 w 2465"/>
                <a:gd name="T63" fmla="*/ 738 h 1563"/>
                <a:gd name="T64" fmla="*/ 2448 w 2465"/>
                <a:gd name="T65" fmla="*/ 955 h 1563"/>
                <a:gd name="T66" fmla="*/ 2251 w 2465"/>
                <a:gd name="T67" fmla="*/ 932 h 1563"/>
                <a:gd name="T68" fmla="*/ 2313 w 2465"/>
                <a:gd name="T69" fmla="*/ 884 h 1563"/>
                <a:gd name="T70" fmla="*/ 2216 w 2465"/>
                <a:gd name="T71" fmla="*/ 898 h 1563"/>
                <a:gd name="T72" fmla="*/ 2430 w 2465"/>
                <a:gd name="T73" fmla="*/ 1039 h 1563"/>
                <a:gd name="T74" fmla="*/ 2169 w 2465"/>
                <a:gd name="T75" fmla="*/ 785 h 1563"/>
                <a:gd name="T76" fmla="*/ 2041 w 2465"/>
                <a:gd name="T77" fmla="*/ 1086 h 1563"/>
                <a:gd name="T78" fmla="*/ 2426 w 2465"/>
                <a:gd name="T79" fmla="*/ 1248 h 1563"/>
                <a:gd name="T80" fmla="*/ 2240 w 2465"/>
                <a:gd name="T81" fmla="*/ 1351 h 1563"/>
                <a:gd name="T82" fmla="*/ 2284 w 2465"/>
                <a:gd name="T83" fmla="*/ 1240 h 1563"/>
                <a:gd name="T84" fmla="*/ 2157 w 2465"/>
                <a:gd name="T85" fmla="*/ 1288 h 1563"/>
                <a:gd name="T86" fmla="*/ 2453 w 2465"/>
                <a:gd name="T87" fmla="*/ 1366 h 1563"/>
                <a:gd name="T88" fmla="*/ 1896 w 2465"/>
                <a:gd name="T89" fmla="*/ 1483 h 1563"/>
                <a:gd name="T90" fmla="*/ 1774 w 2465"/>
                <a:gd name="T91" fmla="*/ 1092 h 1563"/>
                <a:gd name="T92" fmla="*/ 1777 w 2465"/>
                <a:gd name="T93" fmla="*/ 1396 h 1563"/>
                <a:gd name="T94" fmla="*/ 1768 w 2465"/>
                <a:gd name="T95" fmla="*/ 1350 h 1563"/>
                <a:gd name="T96" fmla="*/ 1793 w 2465"/>
                <a:gd name="T97" fmla="*/ 1144 h 1563"/>
                <a:gd name="T98" fmla="*/ 1843 w 2465"/>
                <a:gd name="T99" fmla="*/ 1457 h 1563"/>
                <a:gd name="T100" fmla="*/ 1885 w 2465"/>
                <a:gd name="T101" fmla="*/ 965 h 1563"/>
                <a:gd name="T102" fmla="*/ 797 w 2465"/>
                <a:gd name="T103" fmla="*/ 887 h 1563"/>
                <a:gd name="T104" fmla="*/ 891 w 2465"/>
                <a:gd name="T105" fmla="*/ 1464 h 1563"/>
                <a:gd name="T106" fmla="*/ 1294 w 2465"/>
                <a:gd name="T107" fmla="*/ 916 h 1563"/>
                <a:gd name="T108" fmla="*/ 972 w 2465"/>
                <a:gd name="T109" fmla="*/ 1204 h 1563"/>
                <a:gd name="T110" fmla="*/ 1138 w 2465"/>
                <a:gd name="T111" fmla="*/ 1154 h 1563"/>
                <a:gd name="T112" fmla="*/ 1231 w 2465"/>
                <a:gd name="T113" fmla="*/ 1077 h 1563"/>
                <a:gd name="T114" fmla="*/ 933 w 2465"/>
                <a:gd name="T115" fmla="*/ 1210 h 1563"/>
                <a:gd name="T116" fmla="*/ 1179 w 2465"/>
                <a:gd name="T117" fmla="*/ 868 h 1563"/>
                <a:gd name="T118" fmla="*/ 1508 w 2465"/>
                <a:gd name="T119" fmla="*/ 1277 h 1563"/>
                <a:gd name="T120" fmla="*/ 589 w 2465"/>
                <a:gd name="T121" fmla="*/ 1359 h 1563"/>
                <a:gd name="T122" fmla="*/ 133 w 2465"/>
                <a:gd name="T123" fmla="*/ 1529 h 1563"/>
                <a:gd name="T124" fmla="*/ 148 w 2465"/>
                <a:gd name="T125" fmla="*/ 1375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5" h="1563">
                  <a:moveTo>
                    <a:pt x="86" y="1449"/>
                  </a:moveTo>
                  <a:lnTo>
                    <a:pt x="94" y="1447"/>
                  </a:lnTo>
                  <a:lnTo>
                    <a:pt x="101" y="1442"/>
                  </a:lnTo>
                  <a:lnTo>
                    <a:pt x="107" y="1437"/>
                  </a:lnTo>
                  <a:lnTo>
                    <a:pt x="112" y="1432"/>
                  </a:lnTo>
                  <a:lnTo>
                    <a:pt x="117" y="1425"/>
                  </a:lnTo>
                  <a:lnTo>
                    <a:pt x="120" y="1418"/>
                  </a:lnTo>
                  <a:lnTo>
                    <a:pt x="124" y="1410"/>
                  </a:lnTo>
                  <a:lnTo>
                    <a:pt x="125" y="1403"/>
                  </a:lnTo>
                  <a:lnTo>
                    <a:pt x="126" y="1396"/>
                  </a:lnTo>
                  <a:lnTo>
                    <a:pt x="124" y="1389"/>
                  </a:lnTo>
                  <a:lnTo>
                    <a:pt x="122" y="1383"/>
                  </a:lnTo>
                  <a:lnTo>
                    <a:pt x="117" y="1378"/>
                  </a:lnTo>
                  <a:lnTo>
                    <a:pt x="111" y="1374"/>
                  </a:lnTo>
                  <a:lnTo>
                    <a:pt x="104" y="1371"/>
                  </a:lnTo>
                  <a:lnTo>
                    <a:pt x="94" y="1370"/>
                  </a:lnTo>
                  <a:lnTo>
                    <a:pt x="82" y="1371"/>
                  </a:lnTo>
                  <a:lnTo>
                    <a:pt x="75" y="1372"/>
                  </a:lnTo>
                  <a:lnTo>
                    <a:pt x="69" y="1374"/>
                  </a:lnTo>
                  <a:lnTo>
                    <a:pt x="64" y="1377"/>
                  </a:lnTo>
                  <a:lnTo>
                    <a:pt x="58" y="1380"/>
                  </a:lnTo>
                  <a:lnTo>
                    <a:pt x="55" y="1383"/>
                  </a:lnTo>
                  <a:lnTo>
                    <a:pt x="52" y="1388"/>
                  </a:lnTo>
                  <a:lnTo>
                    <a:pt x="49" y="1393"/>
                  </a:lnTo>
                  <a:lnTo>
                    <a:pt x="47" y="1398"/>
                  </a:lnTo>
                  <a:lnTo>
                    <a:pt x="45" y="1409"/>
                  </a:lnTo>
                  <a:lnTo>
                    <a:pt x="45" y="1422"/>
                  </a:lnTo>
                  <a:lnTo>
                    <a:pt x="45" y="1435"/>
                  </a:lnTo>
                  <a:lnTo>
                    <a:pt x="46" y="1449"/>
                  </a:lnTo>
                  <a:lnTo>
                    <a:pt x="48" y="1456"/>
                  </a:lnTo>
                  <a:lnTo>
                    <a:pt x="50" y="1465"/>
                  </a:lnTo>
                  <a:lnTo>
                    <a:pt x="54" y="1474"/>
                  </a:lnTo>
                  <a:lnTo>
                    <a:pt x="59" y="1483"/>
                  </a:lnTo>
                  <a:lnTo>
                    <a:pt x="66" y="1490"/>
                  </a:lnTo>
                  <a:lnTo>
                    <a:pt x="74" y="1498"/>
                  </a:lnTo>
                  <a:lnTo>
                    <a:pt x="79" y="1501"/>
                  </a:lnTo>
                  <a:lnTo>
                    <a:pt x="83" y="1503"/>
                  </a:lnTo>
                  <a:lnTo>
                    <a:pt x="89" y="1505"/>
                  </a:lnTo>
                  <a:lnTo>
                    <a:pt x="95" y="1506"/>
                  </a:lnTo>
                  <a:lnTo>
                    <a:pt x="102" y="1507"/>
                  </a:lnTo>
                  <a:lnTo>
                    <a:pt x="110" y="1506"/>
                  </a:lnTo>
                  <a:lnTo>
                    <a:pt x="118" y="1505"/>
                  </a:lnTo>
                  <a:lnTo>
                    <a:pt x="128" y="1503"/>
                  </a:lnTo>
                  <a:lnTo>
                    <a:pt x="136" y="1499"/>
                  </a:lnTo>
                  <a:lnTo>
                    <a:pt x="144" y="1494"/>
                  </a:lnTo>
                  <a:lnTo>
                    <a:pt x="153" y="1488"/>
                  </a:lnTo>
                  <a:lnTo>
                    <a:pt x="161" y="1482"/>
                  </a:lnTo>
                  <a:lnTo>
                    <a:pt x="169" y="1475"/>
                  </a:lnTo>
                  <a:lnTo>
                    <a:pt x="176" y="1466"/>
                  </a:lnTo>
                  <a:lnTo>
                    <a:pt x="183" y="1457"/>
                  </a:lnTo>
                  <a:lnTo>
                    <a:pt x="188" y="1447"/>
                  </a:lnTo>
                  <a:lnTo>
                    <a:pt x="193" y="1435"/>
                  </a:lnTo>
                  <a:lnTo>
                    <a:pt x="196" y="1424"/>
                  </a:lnTo>
                  <a:lnTo>
                    <a:pt x="198" y="1410"/>
                  </a:lnTo>
                  <a:lnTo>
                    <a:pt x="199" y="1397"/>
                  </a:lnTo>
                  <a:lnTo>
                    <a:pt x="200" y="1366"/>
                  </a:lnTo>
                  <a:lnTo>
                    <a:pt x="202" y="1335"/>
                  </a:lnTo>
                  <a:lnTo>
                    <a:pt x="203" y="1321"/>
                  </a:lnTo>
                  <a:lnTo>
                    <a:pt x="206" y="1306"/>
                  </a:lnTo>
                  <a:lnTo>
                    <a:pt x="209" y="1293"/>
                  </a:lnTo>
                  <a:lnTo>
                    <a:pt x="212" y="1279"/>
                  </a:lnTo>
                  <a:lnTo>
                    <a:pt x="218" y="1267"/>
                  </a:lnTo>
                  <a:lnTo>
                    <a:pt x="224" y="1255"/>
                  </a:lnTo>
                  <a:lnTo>
                    <a:pt x="232" y="1244"/>
                  </a:lnTo>
                  <a:lnTo>
                    <a:pt x="241" y="1233"/>
                  </a:lnTo>
                  <a:lnTo>
                    <a:pt x="252" y="1224"/>
                  </a:lnTo>
                  <a:lnTo>
                    <a:pt x="265" y="1216"/>
                  </a:lnTo>
                  <a:lnTo>
                    <a:pt x="280" y="1207"/>
                  </a:lnTo>
                  <a:lnTo>
                    <a:pt x="296" y="1200"/>
                  </a:lnTo>
                  <a:lnTo>
                    <a:pt x="305" y="1198"/>
                  </a:lnTo>
                  <a:lnTo>
                    <a:pt x="313" y="1196"/>
                  </a:lnTo>
                  <a:lnTo>
                    <a:pt x="320" y="1195"/>
                  </a:lnTo>
                  <a:lnTo>
                    <a:pt x="328" y="1194"/>
                  </a:lnTo>
                  <a:lnTo>
                    <a:pt x="346" y="1193"/>
                  </a:lnTo>
                  <a:lnTo>
                    <a:pt x="362" y="1195"/>
                  </a:lnTo>
                  <a:lnTo>
                    <a:pt x="379" y="1198"/>
                  </a:lnTo>
                  <a:lnTo>
                    <a:pt x="394" y="1202"/>
                  </a:lnTo>
                  <a:lnTo>
                    <a:pt x="410" y="1208"/>
                  </a:lnTo>
                  <a:lnTo>
                    <a:pt x="423" y="1217"/>
                  </a:lnTo>
                  <a:lnTo>
                    <a:pt x="430" y="1221"/>
                  </a:lnTo>
                  <a:lnTo>
                    <a:pt x="436" y="1226"/>
                  </a:lnTo>
                  <a:lnTo>
                    <a:pt x="441" y="1231"/>
                  </a:lnTo>
                  <a:lnTo>
                    <a:pt x="446" y="1237"/>
                  </a:lnTo>
                  <a:lnTo>
                    <a:pt x="450" y="1243"/>
                  </a:lnTo>
                  <a:lnTo>
                    <a:pt x="453" y="1249"/>
                  </a:lnTo>
                  <a:lnTo>
                    <a:pt x="458" y="1255"/>
                  </a:lnTo>
                  <a:lnTo>
                    <a:pt x="460" y="1263"/>
                  </a:lnTo>
                  <a:lnTo>
                    <a:pt x="462" y="1270"/>
                  </a:lnTo>
                  <a:lnTo>
                    <a:pt x="463" y="1277"/>
                  </a:lnTo>
                  <a:lnTo>
                    <a:pt x="463" y="1284"/>
                  </a:lnTo>
                  <a:lnTo>
                    <a:pt x="462" y="1293"/>
                  </a:lnTo>
                  <a:lnTo>
                    <a:pt x="461" y="1301"/>
                  </a:lnTo>
                  <a:lnTo>
                    <a:pt x="459" y="1309"/>
                  </a:lnTo>
                  <a:lnTo>
                    <a:pt x="455" y="1318"/>
                  </a:lnTo>
                  <a:lnTo>
                    <a:pt x="451" y="1327"/>
                  </a:lnTo>
                  <a:lnTo>
                    <a:pt x="446" y="1335"/>
                  </a:lnTo>
                  <a:lnTo>
                    <a:pt x="434" y="1351"/>
                  </a:lnTo>
                  <a:lnTo>
                    <a:pt x="425" y="1359"/>
                  </a:lnTo>
                  <a:lnTo>
                    <a:pt x="415" y="1368"/>
                  </a:lnTo>
                  <a:lnTo>
                    <a:pt x="410" y="1371"/>
                  </a:lnTo>
                  <a:lnTo>
                    <a:pt x="404" y="1374"/>
                  </a:lnTo>
                  <a:lnTo>
                    <a:pt x="398" y="1377"/>
                  </a:lnTo>
                  <a:lnTo>
                    <a:pt x="391" y="1379"/>
                  </a:lnTo>
                  <a:lnTo>
                    <a:pt x="379" y="1381"/>
                  </a:lnTo>
                  <a:lnTo>
                    <a:pt x="368" y="1382"/>
                  </a:lnTo>
                  <a:lnTo>
                    <a:pt x="356" y="1381"/>
                  </a:lnTo>
                  <a:lnTo>
                    <a:pt x="345" y="1379"/>
                  </a:lnTo>
                  <a:lnTo>
                    <a:pt x="336" y="1376"/>
                  </a:lnTo>
                  <a:lnTo>
                    <a:pt x="326" y="1372"/>
                  </a:lnTo>
                  <a:lnTo>
                    <a:pt x="317" y="1367"/>
                  </a:lnTo>
                  <a:lnTo>
                    <a:pt x="310" y="1359"/>
                  </a:lnTo>
                  <a:lnTo>
                    <a:pt x="303" y="1352"/>
                  </a:lnTo>
                  <a:lnTo>
                    <a:pt x="299" y="1343"/>
                  </a:lnTo>
                  <a:lnTo>
                    <a:pt x="296" y="1333"/>
                  </a:lnTo>
                  <a:lnTo>
                    <a:pt x="294" y="1322"/>
                  </a:lnTo>
                  <a:lnTo>
                    <a:pt x="294" y="1309"/>
                  </a:lnTo>
                  <a:lnTo>
                    <a:pt x="296" y="1297"/>
                  </a:lnTo>
                  <a:lnTo>
                    <a:pt x="300" y="1282"/>
                  </a:lnTo>
                  <a:lnTo>
                    <a:pt x="307" y="1268"/>
                  </a:lnTo>
                  <a:lnTo>
                    <a:pt x="317" y="1271"/>
                  </a:lnTo>
                  <a:lnTo>
                    <a:pt x="325" y="1275"/>
                  </a:lnTo>
                  <a:lnTo>
                    <a:pt x="332" y="1280"/>
                  </a:lnTo>
                  <a:lnTo>
                    <a:pt x="339" y="1285"/>
                  </a:lnTo>
                  <a:lnTo>
                    <a:pt x="348" y="1298"/>
                  </a:lnTo>
                  <a:lnTo>
                    <a:pt x="355" y="1309"/>
                  </a:lnTo>
                  <a:lnTo>
                    <a:pt x="359" y="1315"/>
                  </a:lnTo>
                  <a:lnTo>
                    <a:pt x="363" y="1319"/>
                  </a:lnTo>
                  <a:lnTo>
                    <a:pt x="369" y="1321"/>
                  </a:lnTo>
                  <a:lnTo>
                    <a:pt x="375" y="1323"/>
                  </a:lnTo>
                  <a:lnTo>
                    <a:pt x="381" y="1323"/>
                  </a:lnTo>
                  <a:lnTo>
                    <a:pt x="389" y="1322"/>
                  </a:lnTo>
                  <a:lnTo>
                    <a:pt x="399" y="1318"/>
                  </a:lnTo>
                  <a:lnTo>
                    <a:pt x="410" y="1312"/>
                  </a:lnTo>
                  <a:lnTo>
                    <a:pt x="414" y="1309"/>
                  </a:lnTo>
                  <a:lnTo>
                    <a:pt x="417" y="1305"/>
                  </a:lnTo>
                  <a:lnTo>
                    <a:pt x="421" y="1301"/>
                  </a:lnTo>
                  <a:lnTo>
                    <a:pt x="424" y="1295"/>
                  </a:lnTo>
                  <a:lnTo>
                    <a:pt x="427" y="1289"/>
                  </a:lnTo>
                  <a:lnTo>
                    <a:pt x="429" y="1282"/>
                  </a:lnTo>
                  <a:lnTo>
                    <a:pt x="429" y="1275"/>
                  </a:lnTo>
                  <a:lnTo>
                    <a:pt x="429" y="1268"/>
                  </a:lnTo>
                  <a:lnTo>
                    <a:pt x="428" y="1259"/>
                  </a:lnTo>
                  <a:lnTo>
                    <a:pt x="424" y="1252"/>
                  </a:lnTo>
                  <a:lnTo>
                    <a:pt x="420" y="1245"/>
                  </a:lnTo>
                  <a:lnTo>
                    <a:pt x="415" y="1239"/>
                  </a:lnTo>
                  <a:lnTo>
                    <a:pt x="407" y="1232"/>
                  </a:lnTo>
                  <a:lnTo>
                    <a:pt x="398" y="1226"/>
                  </a:lnTo>
                  <a:lnTo>
                    <a:pt x="386" y="1221"/>
                  </a:lnTo>
                  <a:lnTo>
                    <a:pt x="373" y="1217"/>
                  </a:lnTo>
                  <a:lnTo>
                    <a:pt x="361" y="1215"/>
                  </a:lnTo>
                  <a:lnTo>
                    <a:pt x="350" y="1214"/>
                  </a:lnTo>
                  <a:lnTo>
                    <a:pt x="339" y="1214"/>
                  </a:lnTo>
                  <a:lnTo>
                    <a:pt x="327" y="1215"/>
                  </a:lnTo>
                  <a:lnTo>
                    <a:pt x="317" y="1216"/>
                  </a:lnTo>
                  <a:lnTo>
                    <a:pt x="306" y="1219"/>
                  </a:lnTo>
                  <a:lnTo>
                    <a:pt x="295" y="1222"/>
                  </a:lnTo>
                  <a:lnTo>
                    <a:pt x="285" y="1226"/>
                  </a:lnTo>
                  <a:lnTo>
                    <a:pt x="275" y="1231"/>
                  </a:lnTo>
                  <a:lnTo>
                    <a:pt x="266" y="1237"/>
                  </a:lnTo>
                  <a:lnTo>
                    <a:pt x="257" y="1244"/>
                  </a:lnTo>
                  <a:lnTo>
                    <a:pt x="250" y="1250"/>
                  </a:lnTo>
                  <a:lnTo>
                    <a:pt x="242" y="1258"/>
                  </a:lnTo>
                  <a:lnTo>
                    <a:pt x="236" y="1267"/>
                  </a:lnTo>
                  <a:lnTo>
                    <a:pt x="232" y="1276"/>
                  </a:lnTo>
                  <a:lnTo>
                    <a:pt x="228" y="1285"/>
                  </a:lnTo>
                  <a:lnTo>
                    <a:pt x="225" y="1298"/>
                  </a:lnTo>
                  <a:lnTo>
                    <a:pt x="222" y="1311"/>
                  </a:lnTo>
                  <a:lnTo>
                    <a:pt x="221" y="1326"/>
                  </a:lnTo>
                  <a:lnTo>
                    <a:pt x="221" y="1342"/>
                  </a:lnTo>
                  <a:lnTo>
                    <a:pt x="222" y="1356"/>
                  </a:lnTo>
                  <a:lnTo>
                    <a:pt x="223" y="1371"/>
                  </a:lnTo>
                  <a:lnTo>
                    <a:pt x="226" y="1385"/>
                  </a:lnTo>
                  <a:lnTo>
                    <a:pt x="229" y="1399"/>
                  </a:lnTo>
                  <a:lnTo>
                    <a:pt x="232" y="1403"/>
                  </a:lnTo>
                  <a:lnTo>
                    <a:pt x="237" y="1411"/>
                  </a:lnTo>
                  <a:lnTo>
                    <a:pt x="246" y="1421"/>
                  </a:lnTo>
                  <a:lnTo>
                    <a:pt x="256" y="1431"/>
                  </a:lnTo>
                  <a:lnTo>
                    <a:pt x="269" y="1441"/>
                  </a:lnTo>
                  <a:lnTo>
                    <a:pt x="285" y="1453"/>
                  </a:lnTo>
                  <a:lnTo>
                    <a:pt x="293" y="1457"/>
                  </a:lnTo>
                  <a:lnTo>
                    <a:pt x="302" y="1461"/>
                  </a:lnTo>
                  <a:lnTo>
                    <a:pt x="312" y="1465"/>
                  </a:lnTo>
                  <a:lnTo>
                    <a:pt x="322" y="1468"/>
                  </a:lnTo>
                  <a:lnTo>
                    <a:pt x="332" y="1472"/>
                  </a:lnTo>
                  <a:lnTo>
                    <a:pt x="343" y="1474"/>
                  </a:lnTo>
                  <a:lnTo>
                    <a:pt x="354" y="1475"/>
                  </a:lnTo>
                  <a:lnTo>
                    <a:pt x="367" y="1475"/>
                  </a:lnTo>
                  <a:lnTo>
                    <a:pt x="379" y="1474"/>
                  </a:lnTo>
                  <a:lnTo>
                    <a:pt x="391" y="1472"/>
                  </a:lnTo>
                  <a:lnTo>
                    <a:pt x="404" y="1467"/>
                  </a:lnTo>
                  <a:lnTo>
                    <a:pt x="417" y="1463"/>
                  </a:lnTo>
                  <a:lnTo>
                    <a:pt x="431" y="1457"/>
                  </a:lnTo>
                  <a:lnTo>
                    <a:pt x="445" y="1449"/>
                  </a:lnTo>
                  <a:lnTo>
                    <a:pt x="459" y="1439"/>
                  </a:lnTo>
                  <a:lnTo>
                    <a:pt x="473" y="1428"/>
                  </a:lnTo>
                  <a:lnTo>
                    <a:pt x="488" y="1414"/>
                  </a:lnTo>
                  <a:lnTo>
                    <a:pt x="503" y="1400"/>
                  </a:lnTo>
                  <a:lnTo>
                    <a:pt x="519" y="1383"/>
                  </a:lnTo>
                  <a:lnTo>
                    <a:pt x="533" y="1363"/>
                  </a:lnTo>
                  <a:lnTo>
                    <a:pt x="563" y="1323"/>
                  </a:lnTo>
                  <a:lnTo>
                    <a:pt x="588" y="1289"/>
                  </a:lnTo>
                  <a:lnTo>
                    <a:pt x="597" y="1272"/>
                  </a:lnTo>
                  <a:lnTo>
                    <a:pt x="606" y="1257"/>
                  </a:lnTo>
                  <a:lnTo>
                    <a:pt x="614" y="1242"/>
                  </a:lnTo>
                  <a:lnTo>
                    <a:pt x="621" y="1227"/>
                  </a:lnTo>
                  <a:lnTo>
                    <a:pt x="627" y="1213"/>
                  </a:lnTo>
                  <a:lnTo>
                    <a:pt x="632" y="1198"/>
                  </a:lnTo>
                  <a:lnTo>
                    <a:pt x="636" y="1182"/>
                  </a:lnTo>
                  <a:lnTo>
                    <a:pt x="641" y="1167"/>
                  </a:lnTo>
                  <a:lnTo>
                    <a:pt x="649" y="1132"/>
                  </a:lnTo>
                  <a:lnTo>
                    <a:pt x="655" y="1090"/>
                  </a:lnTo>
                  <a:lnTo>
                    <a:pt x="658" y="1072"/>
                  </a:lnTo>
                  <a:lnTo>
                    <a:pt x="662" y="1055"/>
                  </a:lnTo>
                  <a:lnTo>
                    <a:pt x="666" y="1037"/>
                  </a:lnTo>
                  <a:lnTo>
                    <a:pt x="670" y="1019"/>
                  </a:lnTo>
                  <a:lnTo>
                    <a:pt x="676" y="1002"/>
                  </a:lnTo>
                  <a:lnTo>
                    <a:pt x="682" y="985"/>
                  </a:lnTo>
                  <a:lnTo>
                    <a:pt x="688" y="967"/>
                  </a:lnTo>
                  <a:lnTo>
                    <a:pt x="695" y="951"/>
                  </a:lnTo>
                  <a:lnTo>
                    <a:pt x="703" y="934"/>
                  </a:lnTo>
                  <a:lnTo>
                    <a:pt x="711" y="917"/>
                  </a:lnTo>
                  <a:lnTo>
                    <a:pt x="720" y="902"/>
                  </a:lnTo>
                  <a:lnTo>
                    <a:pt x="729" y="886"/>
                  </a:lnTo>
                  <a:lnTo>
                    <a:pt x="740" y="872"/>
                  </a:lnTo>
                  <a:lnTo>
                    <a:pt x="751" y="857"/>
                  </a:lnTo>
                  <a:lnTo>
                    <a:pt x="763" y="842"/>
                  </a:lnTo>
                  <a:lnTo>
                    <a:pt x="775" y="829"/>
                  </a:lnTo>
                  <a:lnTo>
                    <a:pt x="787" y="816"/>
                  </a:lnTo>
                  <a:lnTo>
                    <a:pt x="801" y="804"/>
                  </a:lnTo>
                  <a:lnTo>
                    <a:pt x="815" y="792"/>
                  </a:lnTo>
                  <a:lnTo>
                    <a:pt x="831" y="782"/>
                  </a:lnTo>
                  <a:lnTo>
                    <a:pt x="846" y="772"/>
                  </a:lnTo>
                  <a:lnTo>
                    <a:pt x="863" y="762"/>
                  </a:lnTo>
                  <a:lnTo>
                    <a:pt x="880" y="754"/>
                  </a:lnTo>
                  <a:lnTo>
                    <a:pt x="898" y="747"/>
                  </a:lnTo>
                  <a:lnTo>
                    <a:pt x="917" y="740"/>
                  </a:lnTo>
                  <a:lnTo>
                    <a:pt x="936" y="734"/>
                  </a:lnTo>
                  <a:lnTo>
                    <a:pt x="957" y="730"/>
                  </a:lnTo>
                  <a:lnTo>
                    <a:pt x="978" y="726"/>
                  </a:lnTo>
                  <a:lnTo>
                    <a:pt x="1000" y="724"/>
                  </a:lnTo>
                  <a:lnTo>
                    <a:pt x="1023" y="723"/>
                  </a:lnTo>
                  <a:lnTo>
                    <a:pt x="1046" y="723"/>
                  </a:lnTo>
                  <a:lnTo>
                    <a:pt x="1071" y="724"/>
                  </a:lnTo>
                  <a:lnTo>
                    <a:pt x="1094" y="726"/>
                  </a:lnTo>
                  <a:lnTo>
                    <a:pt x="1118" y="729"/>
                  </a:lnTo>
                  <a:lnTo>
                    <a:pt x="1141" y="733"/>
                  </a:lnTo>
                  <a:lnTo>
                    <a:pt x="1163" y="737"/>
                  </a:lnTo>
                  <a:lnTo>
                    <a:pt x="1206" y="749"/>
                  </a:lnTo>
                  <a:lnTo>
                    <a:pt x="1248" y="760"/>
                  </a:lnTo>
                  <a:lnTo>
                    <a:pt x="1290" y="773"/>
                  </a:lnTo>
                  <a:lnTo>
                    <a:pt x="1333" y="784"/>
                  </a:lnTo>
                  <a:lnTo>
                    <a:pt x="1355" y="789"/>
                  </a:lnTo>
                  <a:lnTo>
                    <a:pt x="1378" y="794"/>
                  </a:lnTo>
                  <a:lnTo>
                    <a:pt x="1400" y="798"/>
                  </a:lnTo>
                  <a:lnTo>
                    <a:pt x="1424" y="801"/>
                  </a:lnTo>
                  <a:lnTo>
                    <a:pt x="1436" y="801"/>
                  </a:lnTo>
                  <a:lnTo>
                    <a:pt x="1447" y="801"/>
                  </a:lnTo>
                  <a:lnTo>
                    <a:pt x="1458" y="801"/>
                  </a:lnTo>
                  <a:lnTo>
                    <a:pt x="1469" y="799"/>
                  </a:lnTo>
                  <a:lnTo>
                    <a:pt x="1480" y="797"/>
                  </a:lnTo>
                  <a:lnTo>
                    <a:pt x="1491" y="795"/>
                  </a:lnTo>
                  <a:lnTo>
                    <a:pt x="1503" y="790"/>
                  </a:lnTo>
                  <a:lnTo>
                    <a:pt x="1513" y="787"/>
                  </a:lnTo>
                  <a:lnTo>
                    <a:pt x="1523" y="782"/>
                  </a:lnTo>
                  <a:lnTo>
                    <a:pt x="1533" y="777"/>
                  </a:lnTo>
                  <a:lnTo>
                    <a:pt x="1543" y="772"/>
                  </a:lnTo>
                  <a:lnTo>
                    <a:pt x="1552" y="765"/>
                  </a:lnTo>
                  <a:lnTo>
                    <a:pt x="1561" y="758"/>
                  </a:lnTo>
                  <a:lnTo>
                    <a:pt x="1569" y="751"/>
                  </a:lnTo>
                  <a:lnTo>
                    <a:pt x="1576" y="743"/>
                  </a:lnTo>
                  <a:lnTo>
                    <a:pt x="1583" y="734"/>
                  </a:lnTo>
                  <a:lnTo>
                    <a:pt x="1590" y="726"/>
                  </a:lnTo>
                  <a:lnTo>
                    <a:pt x="1595" y="717"/>
                  </a:lnTo>
                  <a:lnTo>
                    <a:pt x="1600" y="707"/>
                  </a:lnTo>
                  <a:lnTo>
                    <a:pt x="1604" y="698"/>
                  </a:lnTo>
                  <a:lnTo>
                    <a:pt x="1607" y="687"/>
                  </a:lnTo>
                  <a:lnTo>
                    <a:pt x="1609" y="676"/>
                  </a:lnTo>
                  <a:lnTo>
                    <a:pt x="1610" y="666"/>
                  </a:lnTo>
                  <a:lnTo>
                    <a:pt x="1610" y="654"/>
                  </a:lnTo>
                  <a:lnTo>
                    <a:pt x="1609" y="643"/>
                  </a:lnTo>
                  <a:lnTo>
                    <a:pt x="1607" y="631"/>
                  </a:lnTo>
                  <a:lnTo>
                    <a:pt x="1604" y="619"/>
                  </a:lnTo>
                  <a:lnTo>
                    <a:pt x="1599" y="606"/>
                  </a:lnTo>
                  <a:lnTo>
                    <a:pt x="1594" y="594"/>
                  </a:lnTo>
                  <a:lnTo>
                    <a:pt x="1587" y="581"/>
                  </a:lnTo>
                  <a:lnTo>
                    <a:pt x="1578" y="569"/>
                  </a:lnTo>
                  <a:lnTo>
                    <a:pt x="1568" y="555"/>
                  </a:lnTo>
                  <a:lnTo>
                    <a:pt x="1562" y="548"/>
                  </a:lnTo>
                  <a:lnTo>
                    <a:pt x="1554" y="541"/>
                  </a:lnTo>
                  <a:lnTo>
                    <a:pt x="1546" y="536"/>
                  </a:lnTo>
                  <a:lnTo>
                    <a:pt x="1538" y="529"/>
                  </a:lnTo>
                  <a:lnTo>
                    <a:pt x="1530" y="525"/>
                  </a:lnTo>
                  <a:lnTo>
                    <a:pt x="1521" y="521"/>
                  </a:lnTo>
                  <a:lnTo>
                    <a:pt x="1512" y="518"/>
                  </a:lnTo>
                  <a:lnTo>
                    <a:pt x="1503" y="515"/>
                  </a:lnTo>
                  <a:lnTo>
                    <a:pt x="1492" y="513"/>
                  </a:lnTo>
                  <a:lnTo>
                    <a:pt x="1483" y="512"/>
                  </a:lnTo>
                  <a:lnTo>
                    <a:pt x="1474" y="511"/>
                  </a:lnTo>
                  <a:lnTo>
                    <a:pt x="1463" y="511"/>
                  </a:lnTo>
                  <a:lnTo>
                    <a:pt x="1454" y="511"/>
                  </a:lnTo>
                  <a:lnTo>
                    <a:pt x="1444" y="512"/>
                  </a:lnTo>
                  <a:lnTo>
                    <a:pt x="1435" y="514"/>
                  </a:lnTo>
                  <a:lnTo>
                    <a:pt x="1424" y="516"/>
                  </a:lnTo>
                  <a:lnTo>
                    <a:pt x="1415" y="519"/>
                  </a:lnTo>
                  <a:lnTo>
                    <a:pt x="1407" y="522"/>
                  </a:lnTo>
                  <a:lnTo>
                    <a:pt x="1397" y="526"/>
                  </a:lnTo>
                  <a:lnTo>
                    <a:pt x="1389" y="531"/>
                  </a:lnTo>
                  <a:lnTo>
                    <a:pt x="1381" y="537"/>
                  </a:lnTo>
                  <a:lnTo>
                    <a:pt x="1374" y="542"/>
                  </a:lnTo>
                  <a:lnTo>
                    <a:pt x="1366" y="548"/>
                  </a:lnTo>
                  <a:lnTo>
                    <a:pt x="1359" y="555"/>
                  </a:lnTo>
                  <a:lnTo>
                    <a:pt x="1353" y="563"/>
                  </a:lnTo>
                  <a:lnTo>
                    <a:pt x="1348" y="571"/>
                  </a:lnTo>
                  <a:lnTo>
                    <a:pt x="1343" y="579"/>
                  </a:lnTo>
                  <a:lnTo>
                    <a:pt x="1338" y="588"/>
                  </a:lnTo>
                  <a:lnTo>
                    <a:pt x="1335" y="597"/>
                  </a:lnTo>
                  <a:lnTo>
                    <a:pt x="1333" y="607"/>
                  </a:lnTo>
                  <a:lnTo>
                    <a:pt x="1331" y="618"/>
                  </a:lnTo>
                  <a:lnTo>
                    <a:pt x="1331" y="629"/>
                  </a:lnTo>
                  <a:lnTo>
                    <a:pt x="1331" y="639"/>
                  </a:lnTo>
                  <a:lnTo>
                    <a:pt x="1332" y="649"/>
                  </a:lnTo>
                  <a:lnTo>
                    <a:pt x="1334" y="657"/>
                  </a:lnTo>
                  <a:lnTo>
                    <a:pt x="1337" y="666"/>
                  </a:lnTo>
                  <a:lnTo>
                    <a:pt x="1341" y="673"/>
                  </a:lnTo>
                  <a:lnTo>
                    <a:pt x="1346" y="680"/>
                  </a:lnTo>
                  <a:lnTo>
                    <a:pt x="1352" y="686"/>
                  </a:lnTo>
                  <a:lnTo>
                    <a:pt x="1357" y="693"/>
                  </a:lnTo>
                  <a:lnTo>
                    <a:pt x="1363" y="698"/>
                  </a:lnTo>
                  <a:lnTo>
                    <a:pt x="1370" y="702"/>
                  </a:lnTo>
                  <a:lnTo>
                    <a:pt x="1378" y="706"/>
                  </a:lnTo>
                  <a:lnTo>
                    <a:pt x="1385" y="709"/>
                  </a:lnTo>
                  <a:lnTo>
                    <a:pt x="1393" y="712"/>
                  </a:lnTo>
                  <a:lnTo>
                    <a:pt x="1401" y="714"/>
                  </a:lnTo>
                  <a:lnTo>
                    <a:pt x="1410" y="717"/>
                  </a:lnTo>
                  <a:lnTo>
                    <a:pt x="1418" y="718"/>
                  </a:lnTo>
                  <a:lnTo>
                    <a:pt x="1426" y="719"/>
                  </a:lnTo>
                  <a:lnTo>
                    <a:pt x="1435" y="719"/>
                  </a:lnTo>
                  <a:lnTo>
                    <a:pt x="1443" y="718"/>
                  </a:lnTo>
                  <a:lnTo>
                    <a:pt x="1451" y="717"/>
                  </a:lnTo>
                  <a:lnTo>
                    <a:pt x="1459" y="716"/>
                  </a:lnTo>
                  <a:lnTo>
                    <a:pt x="1467" y="713"/>
                  </a:lnTo>
                  <a:lnTo>
                    <a:pt x="1474" y="710"/>
                  </a:lnTo>
                  <a:lnTo>
                    <a:pt x="1481" y="707"/>
                  </a:lnTo>
                  <a:lnTo>
                    <a:pt x="1487" y="704"/>
                  </a:lnTo>
                  <a:lnTo>
                    <a:pt x="1493" y="700"/>
                  </a:lnTo>
                  <a:lnTo>
                    <a:pt x="1499" y="695"/>
                  </a:lnTo>
                  <a:lnTo>
                    <a:pt x="1503" y="690"/>
                  </a:lnTo>
                  <a:lnTo>
                    <a:pt x="1507" y="684"/>
                  </a:lnTo>
                  <a:lnTo>
                    <a:pt x="1510" y="678"/>
                  </a:lnTo>
                  <a:lnTo>
                    <a:pt x="1512" y="671"/>
                  </a:lnTo>
                  <a:lnTo>
                    <a:pt x="1514" y="665"/>
                  </a:lnTo>
                  <a:lnTo>
                    <a:pt x="1514" y="651"/>
                  </a:lnTo>
                  <a:lnTo>
                    <a:pt x="1514" y="640"/>
                  </a:lnTo>
                  <a:lnTo>
                    <a:pt x="1512" y="628"/>
                  </a:lnTo>
                  <a:lnTo>
                    <a:pt x="1510" y="619"/>
                  </a:lnTo>
                  <a:lnTo>
                    <a:pt x="1506" y="609"/>
                  </a:lnTo>
                  <a:lnTo>
                    <a:pt x="1501" y="601"/>
                  </a:lnTo>
                  <a:lnTo>
                    <a:pt x="1496" y="594"/>
                  </a:lnTo>
                  <a:lnTo>
                    <a:pt x="1489" y="589"/>
                  </a:lnTo>
                  <a:lnTo>
                    <a:pt x="1483" y="583"/>
                  </a:lnTo>
                  <a:lnTo>
                    <a:pt x="1476" y="580"/>
                  </a:lnTo>
                  <a:lnTo>
                    <a:pt x="1468" y="578"/>
                  </a:lnTo>
                  <a:lnTo>
                    <a:pt x="1460" y="577"/>
                  </a:lnTo>
                  <a:lnTo>
                    <a:pt x="1452" y="578"/>
                  </a:lnTo>
                  <a:lnTo>
                    <a:pt x="1444" y="579"/>
                  </a:lnTo>
                  <a:lnTo>
                    <a:pt x="1436" y="583"/>
                  </a:lnTo>
                  <a:lnTo>
                    <a:pt x="1428" y="589"/>
                  </a:lnTo>
                  <a:lnTo>
                    <a:pt x="1425" y="591"/>
                  </a:lnTo>
                  <a:lnTo>
                    <a:pt x="1423" y="594"/>
                  </a:lnTo>
                  <a:lnTo>
                    <a:pt x="1422" y="597"/>
                  </a:lnTo>
                  <a:lnTo>
                    <a:pt x="1423" y="599"/>
                  </a:lnTo>
                  <a:lnTo>
                    <a:pt x="1427" y="603"/>
                  </a:lnTo>
                  <a:lnTo>
                    <a:pt x="1433" y="608"/>
                  </a:lnTo>
                  <a:lnTo>
                    <a:pt x="1441" y="616"/>
                  </a:lnTo>
                  <a:lnTo>
                    <a:pt x="1447" y="623"/>
                  </a:lnTo>
                  <a:lnTo>
                    <a:pt x="1450" y="628"/>
                  </a:lnTo>
                  <a:lnTo>
                    <a:pt x="1451" y="633"/>
                  </a:lnTo>
                  <a:lnTo>
                    <a:pt x="1451" y="640"/>
                  </a:lnTo>
                  <a:lnTo>
                    <a:pt x="1450" y="647"/>
                  </a:lnTo>
                  <a:lnTo>
                    <a:pt x="1443" y="649"/>
                  </a:lnTo>
                  <a:lnTo>
                    <a:pt x="1437" y="651"/>
                  </a:lnTo>
                  <a:lnTo>
                    <a:pt x="1429" y="652"/>
                  </a:lnTo>
                  <a:lnTo>
                    <a:pt x="1423" y="652"/>
                  </a:lnTo>
                  <a:lnTo>
                    <a:pt x="1418" y="652"/>
                  </a:lnTo>
                  <a:lnTo>
                    <a:pt x="1413" y="652"/>
                  </a:lnTo>
                  <a:lnTo>
                    <a:pt x="1409" y="651"/>
                  </a:lnTo>
                  <a:lnTo>
                    <a:pt x="1405" y="649"/>
                  </a:lnTo>
                  <a:lnTo>
                    <a:pt x="1400" y="647"/>
                  </a:lnTo>
                  <a:lnTo>
                    <a:pt x="1397" y="645"/>
                  </a:lnTo>
                  <a:lnTo>
                    <a:pt x="1394" y="642"/>
                  </a:lnTo>
                  <a:lnTo>
                    <a:pt x="1392" y="639"/>
                  </a:lnTo>
                  <a:lnTo>
                    <a:pt x="1388" y="631"/>
                  </a:lnTo>
                  <a:lnTo>
                    <a:pt x="1387" y="623"/>
                  </a:lnTo>
                  <a:lnTo>
                    <a:pt x="1387" y="615"/>
                  </a:lnTo>
                  <a:lnTo>
                    <a:pt x="1388" y="605"/>
                  </a:lnTo>
                  <a:lnTo>
                    <a:pt x="1392" y="596"/>
                  </a:lnTo>
                  <a:lnTo>
                    <a:pt x="1397" y="588"/>
                  </a:lnTo>
                  <a:lnTo>
                    <a:pt x="1404" y="579"/>
                  </a:lnTo>
                  <a:lnTo>
                    <a:pt x="1412" y="572"/>
                  </a:lnTo>
                  <a:lnTo>
                    <a:pt x="1422" y="566"/>
                  </a:lnTo>
                  <a:lnTo>
                    <a:pt x="1435" y="561"/>
                  </a:lnTo>
                  <a:lnTo>
                    <a:pt x="1445" y="557"/>
                  </a:lnTo>
                  <a:lnTo>
                    <a:pt x="1456" y="556"/>
                  </a:lnTo>
                  <a:lnTo>
                    <a:pt x="1467" y="555"/>
                  </a:lnTo>
                  <a:lnTo>
                    <a:pt x="1477" y="556"/>
                  </a:lnTo>
                  <a:lnTo>
                    <a:pt x="1486" y="558"/>
                  </a:lnTo>
                  <a:lnTo>
                    <a:pt x="1496" y="562"/>
                  </a:lnTo>
                  <a:lnTo>
                    <a:pt x="1504" y="566"/>
                  </a:lnTo>
                  <a:lnTo>
                    <a:pt x="1511" y="572"/>
                  </a:lnTo>
                  <a:lnTo>
                    <a:pt x="1517" y="579"/>
                  </a:lnTo>
                  <a:lnTo>
                    <a:pt x="1523" y="588"/>
                  </a:lnTo>
                  <a:lnTo>
                    <a:pt x="1529" y="598"/>
                  </a:lnTo>
                  <a:lnTo>
                    <a:pt x="1532" y="609"/>
                  </a:lnTo>
                  <a:lnTo>
                    <a:pt x="1534" y="622"/>
                  </a:lnTo>
                  <a:lnTo>
                    <a:pt x="1535" y="635"/>
                  </a:lnTo>
                  <a:lnTo>
                    <a:pt x="1535" y="652"/>
                  </a:lnTo>
                  <a:lnTo>
                    <a:pt x="1533" y="669"/>
                  </a:lnTo>
                  <a:lnTo>
                    <a:pt x="1532" y="676"/>
                  </a:lnTo>
                  <a:lnTo>
                    <a:pt x="1530" y="682"/>
                  </a:lnTo>
                  <a:lnTo>
                    <a:pt x="1528" y="688"/>
                  </a:lnTo>
                  <a:lnTo>
                    <a:pt x="1524" y="694"/>
                  </a:lnTo>
                  <a:lnTo>
                    <a:pt x="1518" y="704"/>
                  </a:lnTo>
                  <a:lnTo>
                    <a:pt x="1510" y="713"/>
                  </a:lnTo>
                  <a:lnTo>
                    <a:pt x="1500" y="721"/>
                  </a:lnTo>
                  <a:lnTo>
                    <a:pt x="1489" y="728"/>
                  </a:lnTo>
                  <a:lnTo>
                    <a:pt x="1477" y="733"/>
                  </a:lnTo>
                  <a:lnTo>
                    <a:pt x="1465" y="736"/>
                  </a:lnTo>
                  <a:lnTo>
                    <a:pt x="1452" y="739"/>
                  </a:lnTo>
                  <a:lnTo>
                    <a:pt x="1439" y="740"/>
                  </a:lnTo>
                  <a:lnTo>
                    <a:pt x="1425" y="740"/>
                  </a:lnTo>
                  <a:lnTo>
                    <a:pt x="1412" y="739"/>
                  </a:lnTo>
                  <a:lnTo>
                    <a:pt x="1398" y="736"/>
                  </a:lnTo>
                  <a:lnTo>
                    <a:pt x="1386" y="732"/>
                  </a:lnTo>
                  <a:lnTo>
                    <a:pt x="1374" y="727"/>
                  </a:lnTo>
                  <a:lnTo>
                    <a:pt x="1363" y="721"/>
                  </a:lnTo>
                  <a:lnTo>
                    <a:pt x="1353" y="713"/>
                  </a:lnTo>
                  <a:lnTo>
                    <a:pt x="1344" y="706"/>
                  </a:lnTo>
                  <a:lnTo>
                    <a:pt x="1335" y="697"/>
                  </a:lnTo>
                  <a:lnTo>
                    <a:pt x="1328" y="688"/>
                  </a:lnTo>
                  <a:lnTo>
                    <a:pt x="1322" y="678"/>
                  </a:lnTo>
                  <a:lnTo>
                    <a:pt x="1316" y="669"/>
                  </a:lnTo>
                  <a:lnTo>
                    <a:pt x="1312" y="658"/>
                  </a:lnTo>
                  <a:lnTo>
                    <a:pt x="1307" y="648"/>
                  </a:lnTo>
                  <a:lnTo>
                    <a:pt x="1304" y="638"/>
                  </a:lnTo>
                  <a:lnTo>
                    <a:pt x="1302" y="626"/>
                  </a:lnTo>
                  <a:lnTo>
                    <a:pt x="1301" y="616"/>
                  </a:lnTo>
                  <a:lnTo>
                    <a:pt x="1300" y="604"/>
                  </a:lnTo>
                  <a:lnTo>
                    <a:pt x="1301" y="594"/>
                  </a:lnTo>
                  <a:lnTo>
                    <a:pt x="1302" y="583"/>
                  </a:lnTo>
                  <a:lnTo>
                    <a:pt x="1305" y="572"/>
                  </a:lnTo>
                  <a:lnTo>
                    <a:pt x="1308" y="562"/>
                  </a:lnTo>
                  <a:lnTo>
                    <a:pt x="1313" y="552"/>
                  </a:lnTo>
                  <a:lnTo>
                    <a:pt x="1318" y="542"/>
                  </a:lnTo>
                  <a:lnTo>
                    <a:pt x="1324" y="532"/>
                  </a:lnTo>
                  <a:lnTo>
                    <a:pt x="1332" y="524"/>
                  </a:lnTo>
                  <a:lnTo>
                    <a:pt x="1340" y="515"/>
                  </a:lnTo>
                  <a:lnTo>
                    <a:pt x="1350" y="508"/>
                  </a:lnTo>
                  <a:lnTo>
                    <a:pt x="1360" y="500"/>
                  </a:lnTo>
                  <a:lnTo>
                    <a:pt x="1370" y="494"/>
                  </a:lnTo>
                  <a:lnTo>
                    <a:pt x="1383" y="488"/>
                  </a:lnTo>
                  <a:lnTo>
                    <a:pt x="1396" y="483"/>
                  </a:lnTo>
                  <a:lnTo>
                    <a:pt x="1411" y="478"/>
                  </a:lnTo>
                  <a:lnTo>
                    <a:pt x="1426" y="475"/>
                  </a:lnTo>
                  <a:lnTo>
                    <a:pt x="1443" y="473"/>
                  </a:lnTo>
                  <a:lnTo>
                    <a:pt x="1460" y="472"/>
                  </a:lnTo>
                  <a:lnTo>
                    <a:pt x="1479" y="472"/>
                  </a:lnTo>
                  <a:lnTo>
                    <a:pt x="1499" y="473"/>
                  </a:lnTo>
                  <a:lnTo>
                    <a:pt x="1518" y="475"/>
                  </a:lnTo>
                  <a:lnTo>
                    <a:pt x="1537" y="480"/>
                  </a:lnTo>
                  <a:lnTo>
                    <a:pt x="1553" y="486"/>
                  </a:lnTo>
                  <a:lnTo>
                    <a:pt x="1569" y="493"/>
                  </a:lnTo>
                  <a:lnTo>
                    <a:pt x="1583" y="502"/>
                  </a:lnTo>
                  <a:lnTo>
                    <a:pt x="1597" y="513"/>
                  </a:lnTo>
                  <a:lnTo>
                    <a:pt x="1608" y="524"/>
                  </a:lnTo>
                  <a:lnTo>
                    <a:pt x="1619" y="536"/>
                  </a:lnTo>
                  <a:lnTo>
                    <a:pt x="1628" y="549"/>
                  </a:lnTo>
                  <a:lnTo>
                    <a:pt x="1636" y="564"/>
                  </a:lnTo>
                  <a:lnTo>
                    <a:pt x="1643" y="578"/>
                  </a:lnTo>
                  <a:lnTo>
                    <a:pt x="1649" y="593"/>
                  </a:lnTo>
                  <a:lnTo>
                    <a:pt x="1653" y="608"/>
                  </a:lnTo>
                  <a:lnTo>
                    <a:pt x="1656" y="625"/>
                  </a:lnTo>
                  <a:lnTo>
                    <a:pt x="1657" y="641"/>
                  </a:lnTo>
                  <a:lnTo>
                    <a:pt x="1658" y="657"/>
                  </a:lnTo>
                  <a:lnTo>
                    <a:pt x="1657" y="673"/>
                  </a:lnTo>
                  <a:lnTo>
                    <a:pt x="1654" y="690"/>
                  </a:lnTo>
                  <a:lnTo>
                    <a:pt x="1651" y="705"/>
                  </a:lnTo>
                  <a:lnTo>
                    <a:pt x="1645" y="720"/>
                  </a:lnTo>
                  <a:lnTo>
                    <a:pt x="1639" y="735"/>
                  </a:lnTo>
                  <a:lnTo>
                    <a:pt x="1632" y="749"/>
                  </a:lnTo>
                  <a:lnTo>
                    <a:pt x="1624" y="762"/>
                  </a:lnTo>
                  <a:lnTo>
                    <a:pt x="1613" y="775"/>
                  </a:lnTo>
                  <a:lnTo>
                    <a:pt x="1602" y="786"/>
                  </a:lnTo>
                  <a:lnTo>
                    <a:pt x="1589" y="797"/>
                  </a:lnTo>
                  <a:lnTo>
                    <a:pt x="1575" y="806"/>
                  </a:lnTo>
                  <a:lnTo>
                    <a:pt x="1560" y="813"/>
                  </a:lnTo>
                  <a:lnTo>
                    <a:pt x="1543" y="820"/>
                  </a:lnTo>
                  <a:lnTo>
                    <a:pt x="1524" y="825"/>
                  </a:lnTo>
                  <a:lnTo>
                    <a:pt x="1506" y="828"/>
                  </a:lnTo>
                  <a:lnTo>
                    <a:pt x="1485" y="829"/>
                  </a:lnTo>
                  <a:lnTo>
                    <a:pt x="1526" y="842"/>
                  </a:lnTo>
                  <a:lnTo>
                    <a:pt x="1565" y="855"/>
                  </a:lnTo>
                  <a:lnTo>
                    <a:pt x="1604" y="866"/>
                  </a:lnTo>
                  <a:lnTo>
                    <a:pt x="1643" y="876"/>
                  </a:lnTo>
                  <a:lnTo>
                    <a:pt x="1682" y="884"/>
                  </a:lnTo>
                  <a:lnTo>
                    <a:pt x="1719" y="889"/>
                  </a:lnTo>
                  <a:lnTo>
                    <a:pt x="1738" y="891"/>
                  </a:lnTo>
                  <a:lnTo>
                    <a:pt x="1757" y="893"/>
                  </a:lnTo>
                  <a:lnTo>
                    <a:pt x="1776" y="893"/>
                  </a:lnTo>
                  <a:lnTo>
                    <a:pt x="1794" y="894"/>
                  </a:lnTo>
                  <a:lnTo>
                    <a:pt x="1813" y="893"/>
                  </a:lnTo>
                  <a:lnTo>
                    <a:pt x="1832" y="892"/>
                  </a:lnTo>
                  <a:lnTo>
                    <a:pt x="1850" y="891"/>
                  </a:lnTo>
                  <a:lnTo>
                    <a:pt x="1869" y="888"/>
                  </a:lnTo>
                  <a:lnTo>
                    <a:pt x="1887" y="885"/>
                  </a:lnTo>
                  <a:lnTo>
                    <a:pt x="1906" y="882"/>
                  </a:lnTo>
                  <a:lnTo>
                    <a:pt x="1926" y="877"/>
                  </a:lnTo>
                  <a:lnTo>
                    <a:pt x="1944" y="872"/>
                  </a:lnTo>
                  <a:lnTo>
                    <a:pt x="1963" y="865"/>
                  </a:lnTo>
                  <a:lnTo>
                    <a:pt x="1981" y="859"/>
                  </a:lnTo>
                  <a:lnTo>
                    <a:pt x="2000" y="851"/>
                  </a:lnTo>
                  <a:lnTo>
                    <a:pt x="2020" y="842"/>
                  </a:lnTo>
                  <a:lnTo>
                    <a:pt x="2038" y="833"/>
                  </a:lnTo>
                  <a:lnTo>
                    <a:pt x="2058" y="823"/>
                  </a:lnTo>
                  <a:lnTo>
                    <a:pt x="2077" y="811"/>
                  </a:lnTo>
                  <a:lnTo>
                    <a:pt x="2096" y="799"/>
                  </a:lnTo>
                  <a:lnTo>
                    <a:pt x="2107" y="791"/>
                  </a:lnTo>
                  <a:lnTo>
                    <a:pt x="2117" y="784"/>
                  </a:lnTo>
                  <a:lnTo>
                    <a:pt x="2126" y="776"/>
                  </a:lnTo>
                  <a:lnTo>
                    <a:pt x="2137" y="766"/>
                  </a:lnTo>
                  <a:lnTo>
                    <a:pt x="2146" y="757"/>
                  </a:lnTo>
                  <a:lnTo>
                    <a:pt x="2154" y="748"/>
                  </a:lnTo>
                  <a:lnTo>
                    <a:pt x="2163" y="737"/>
                  </a:lnTo>
                  <a:lnTo>
                    <a:pt x="2172" y="727"/>
                  </a:lnTo>
                  <a:lnTo>
                    <a:pt x="2187" y="704"/>
                  </a:lnTo>
                  <a:lnTo>
                    <a:pt x="2201" y="680"/>
                  </a:lnTo>
                  <a:lnTo>
                    <a:pt x="2213" y="655"/>
                  </a:lnTo>
                  <a:lnTo>
                    <a:pt x="2224" y="630"/>
                  </a:lnTo>
                  <a:lnTo>
                    <a:pt x="2234" y="603"/>
                  </a:lnTo>
                  <a:lnTo>
                    <a:pt x="2241" y="576"/>
                  </a:lnTo>
                  <a:lnTo>
                    <a:pt x="2247" y="549"/>
                  </a:lnTo>
                  <a:lnTo>
                    <a:pt x="2250" y="522"/>
                  </a:lnTo>
                  <a:lnTo>
                    <a:pt x="2251" y="510"/>
                  </a:lnTo>
                  <a:lnTo>
                    <a:pt x="2252" y="496"/>
                  </a:lnTo>
                  <a:lnTo>
                    <a:pt x="2252" y="483"/>
                  </a:lnTo>
                  <a:lnTo>
                    <a:pt x="2251" y="469"/>
                  </a:lnTo>
                  <a:lnTo>
                    <a:pt x="2250" y="457"/>
                  </a:lnTo>
                  <a:lnTo>
                    <a:pt x="2249" y="444"/>
                  </a:lnTo>
                  <a:lnTo>
                    <a:pt x="2247" y="432"/>
                  </a:lnTo>
                  <a:lnTo>
                    <a:pt x="2244" y="419"/>
                  </a:lnTo>
                  <a:lnTo>
                    <a:pt x="2236" y="393"/>
                  </a:lnTo>
                  <a:lnTo>
                    <a:pt x="2225" y="369"/>
                  </a:lnTo>
                  <a:lnTo>
                    <a:pt x="2214" y="347"/>
                  </a:lnTo>
                  <a:lnTo>
                    <a:pt x="2200" y="328"/>
                  </a:lnTo>
                  <a:lnTo>
                    <a:pt x="2184" y="311"/>
                  </a:lnTo>
                  <a:lnTo>
                    <a:pt x="2168" y="295"/>
                  </a:lnTo>
                  <a:lnTo>
                    <a:pt x="2149" y="282"/>
                  </a:lnTo>
                  <a:lnTo>
                    <a:pt x="2129" y="270"/>
                  </a:lnTo>
                  <a:lnTo>
                    <a:pt x="2109" y="261"/>
                  </a:lnTo>
                  <a:lnTo>
                    <a:pt x="2087" y="254"/>
                  </a:lnTo>
                  <a:lnTo>
                    <a:pt x="2064" y="249"/>
                  </a:lnTo>
                  <a:lnTo>
                    <a:pt x="2041" y="244"/>
                  </a:lnTo>
                  <a:lnTo>
                    <a:pt x="2019" y="242"/>
                  </a:lnTo>
                  <a:lnTo>
                    <a:pt x="1995" y="242"/>
                  </a:lnTo>
                  <a:lnTo>
                    <a:pt x="1971" y="243"/>
                  </a:lnTo>
                  <a:lnTo>
                    <a:pt x="1947" y="246"/>
                  </a:lnTo>
                  <a:lnTo>
                    <a:pt x="1925" y="252"/>
                  </a:lnTo>
                  <a:lnTo>
                    <a:pt x="1902" y="258"/>
                  </a:lnTo>
                  <a:lnTo>
                    <a:pt x="1879" y="266"/>
                  </a:lnTo>
                  <a:lnTo>
                    <a:pt x="1857" y="276"/>
                  </a:lnTo>
                  <a:lnTo>
                    <a:pt x="1837" y="286"/>
                  </a:lnTo>
                  <a:lnTo>
                    <a:pt x="1817" y="298"/>
                  </a:lnTo>
                  <a:lnTo>
                    <a:pt x="1798" y="313"/>
                  </a:lnTo>
                  <a:lnTo>
                    <a:pt x="1782" y="328"/>
                  </a:lnTo>
                  <a:lnTo>
                    <a:pt x="1766" y="344"/>
                  </a:lnTo>
                  <a:lnTo>
                    <a:pt x="1752" y="362"/>
                  </a:lnTo>
                  <a:lnTo>
                    <a:pt x="1741" y="382"/>
                  </a:lnTo>
                  <a:lnTo>
                    <a:pt x="1730" y="401"/>
                  </a:lnTo>
                  <a:lnTo>
                    <a:pt x="1722" y="423"/>
                  </a:lnTo>
                  <a:lnTo>
                    <a:pt x="1717" y="445"/>
                  </a:lnTo>
                  <a:lnTo>
                    <a:pt x="1714" y="469"/>
                  </a:lnTo>
                  <a:lnTo>
                    <a:pt x="1713" y="494"/>
                  </a:lnTo>
                  <a:lnTo>
                    <a:pt x="1714" y="514"/>
                  </a:lnTo>
                  <a:lnTo>
                    <a:pt x="1716" y="532"/>
                  </a:lnTo>
                  <a:lnTo>
                    <a:pt x="1719" y="550"/>
                  </a:lnTo>
                  <a:lnTo>
                    <a:pt x="1723" y="567"/>
                  </a:lnTo>
                  <a:lnTo>
                    <a:pt x="1727" y="582"/>
                  </a:lnTo>
                  <a:lnTo>
                    <a:pt x="1733" y="597"/>
                  </a:lnTo>
                  <a:lnTo>
                    <a:pt x="1738" y="610"/>
                  </a:lnTo>
                  <a:lnTo>
                    <a:pt x="1746" y="623"/>
                  </a:lnTo>
                  <a:lnTo>
                    <a:pt x="1753" y="633"/>
                  </a:lnTo>
                  <a:lnTo>
                    <a:pt x="1761" y="645"/>
                  </a:lnTo>
                  <a:lnTo>
                    <a:pt x="1770" y="654"/>
                  </a:lnTo>
                  <a:lnTo>
                    <a:pt x="1778" y="662"/>
                  </a:lnTo>
                  <a:lnTo>
                    <a:pt x="1787" y="670"/>
                  </a:lnTo>
                  <a:lnTo>
                    <a:pt x="1797" y="677"/>
                  </a:lnTo>
                  <a:lnTo>
                    <a:pt x="1808" y="683"/>
                  </a:lnTo>
                  <a:lnTo>
                    <a:pt x="1818" y="688"/>
                  </a:lnTo>
                  <a:lnTo>
                    <a:pt x="1828" y="693"/>
                  </a:lnTo>
                  <a:lnTo>
                    <a:pt x="1840" y="697"/>
                  </a:lnTo>
                  <a:lnTo>
                    <a:pt x="1850" y="699"/>
                  </a:lnTo>
                  <a:lnTo>
                    <a:pt x="1862" y="701"/>
                  </a:lnTo>
                  <a:lnTo>
                    <a:pt x="1873" y="703"/>
                  </a:lnTo>
                  <a:lnTo>
                    <a:pt x="1884" y="704"/>
                  </a:lnTo>
                  <a:lnTo>
                    <a:pt x="1896" y="704"/>
                  </a:lnTo>
                  <a:lnTo>
                    <a:pt x="1907" y="703"/>
                  </a:lnTo>
                  <a:lnTo>
                    <a:pt x="1918" y="702"/>
                  </a:lnTo>
                  <a:lnTo>
                    <a:pt x="1930" y="701"/>
                  </a:lnTo>
                  <a:lnTo>
                    <a:pt x="1941" y="699"/>
                  </a:lnTo>
                  <a:lnTo>
                    <a:pt x="1951" y="696"/>
                  </a:lnTo>
                  <a:lnTo>
                    <a:pt x="1963" y="693"/>
                  </a:lnTo>
                  <a:lnTo>
                    <a:pt x="1973" y="690"/>
                  </a:lnTo>
                  <a:lnTo>
                    <a:pt x="1982" y="685"/>
                  </a:lnTo>
                  <a:lnTo>
                    <a:pt x="1993" y="680"/>
                  </a:lnTo>
                  <a:lnTo>
                    <a:pt x="2011" y="671"/>
                  </a:lnTo>
                  <a:lnTo>
                    <a:pt x="2028" y="659"/>
                  </a:lnTo>
                  <a:lnTo>
                    <a:pt x="2042" y="649"/>
                  </a:lnTo>
                  <a:lnTo>
                    <a:pt x="2055" y="638"/>
                  </a:lnTo>
                  <a:lnTo>
                    <a:pt x="2066" y="626"/>
                  </a:lnTo>
                  <a:lnTo>
                    <a:pt x="2075" y="615"/>
                  </a:lnTo>
                  <a:lnTo>
                    <a:pt x="2082" y="602"/>
                  </a:lnTo>
                  <a:lnTo>
                    <a:pt x="2088" y="591"/>
                  </a:lnTo>
                  <a:lnTo>
                    <a:pt x="2092" y="578"/>
                  </a:lnTo>
                  <a:lnTo>
                    <a:pt x="2095" y="566"/>
                  </a:lnTo>
                  <a:lnTo>
                    <a:pt x="2096" y="554"/>
                  </a:lnTo>
                  <a:lnTo>
                    <a:pt x="2096" y="542"/>
                  </a:lnTo>
                  <a:lnTo>
                    <a:pt x="2095" y="530"/>
                  </a:lnTo>
                  <a:lnTo>
                    <a:pt x="2092" y="519"/>
                  </a:lnTo>
                  <a:lnTo>
                    <a:pt x="2089" y="508"/>
                  </a:lnTo>
                  <a:lnTo>
                    <a:pt x="2085" y="496"/>
                  </a:lnTo>
                  <a:lnTo>
                    <a:pt x="2079" y="486"/>
                  </a:lnTo>
                  <a:lnTo>
                    <a:pt x="2072" y="475"/>
                  </a:lnTo>
                  <a:lnTo>
                    <a:pt x="2065" y="466"/>
                  </a:lnTo>
                  <a:lnTo>
                    <a:pt x="2058" y="457"/>
                  </a:lnTo>
                  <a:lnTo>
                    <a:pt x="2050" y="447"/>
                  </a:lnTo>
                  <a:lnTo>
                    <a:pt x="2040" y="439"/>
                  </a:lnTo>
                  <a:lnTo>
                    <a:pt x="2031" y="432"/>
                  </a:lnTo>
                  <a:lnTo>
                    <a:pt x="2021" y="424"/>
                  </a:lnTo>
                  <a:lnTo>
                    <a:pt x="2010" y="418"/>
                  </a:lnTo>
                  <a:lnTo>
                    <a:pt x="2000" y="413"/>
                  </a:lnTo>
                  <a:lnTo>
                    <a:pt x="1990" y="409"/>
                  </a:lnTo>
                  <a:lnTo>
                    <a:pt x="1978" y="406"/>
                  </a:lnTo>
                  <a:lnTo>
                    <a:pt x="1968" y="402"/>
                  </a:lnTo>
                  <a:lnTo>
                    <a:pt x="1958" y="401"/>
                  </a:lnTo>
                  <a:lnTo>
                    <a:pt x="1946" y="400"/>
                  </a:lnTo>
                  <a:lnTo>
                    <a:pt x="1936" y="401"/>
                  </a:lnTo>
                  <a:lnTo>
                    <a:pt x="1926" y="404"/>
                  </a:lnTo>
                  <a:lnTo>
                    <a:pt x="1916" y="406"/>
                  </a:lnTo>
                  <a:lnTo>
                    <a:pt x="1906" y="410"/>
                  </a:lnTo>
                  <a:lnTo>
                    <a:pt x="1898" y="415"/>
                  </a:lnTo>
                  <a:lnTo>
                    <a:pt x="1888" y="420"/>
                  </a:lnTo>
                  <a:lnTo>
                    <a:pt x="1880" y="427"/>
                  </a:lnTo>
                  <a:lnTo>
                    <a:pt x="1873" y="435"/>
                  </a:lnTo>
                  <a:lnTo>
                    <a:pt x="1867" y="443"/>
                  </a:lnTo>
                  <a:lnTo>
                    <a:pt x="1860" y="452"/>
                  </a:lnTo>
                  <a:lnTo>
                    <a:pt x="1854" y="463"/>
                  </a:lnTo>
                  <a:lnTo>
                    <a:pt x="1850" y="473"/>
                  </a:lnTo>
                  <a:lnTo>
                    <a:pt x="1846" y="485"/>
                  </a:lnTo>
                  <a:lnTo>
                    <a:pt x="1843" y="497"/>
                  </a:lnTo>
                  <a:lnTo>
                    <a:pt x="1841" y="510"/>
                  </a:lnTo>
                  <a:lnTo>
                    <a:pt x="1840" y="522"/>
                  </a:lnTo>
                  <a:lnTo>
                    <a:pt x="1840" y="536"/>
                  </a:lnTo>
                  <a:lnTo>
                    <a:pt x="1841" y="542"/>
                  </a:lnTo>
                  <a:lnTo>
                    <a:pt x="1843" y="547"/>
                  </a:lnTo>
                  <a:lnTo>
                    <a:pt x="1846" y="550"/>
                  </a:lnTo>
                  <a:lnTo>
                    <a:pt x="1851" y="553"/>
                  </a:lnTo>
                  <a:lnTo>
                    <a:pt x="1856" y="554"/>
                  </a:lnTo>
                  <a:lnTo>
                    <a:pt x="1862" y="554"/>
                  </a:lnTo>
                  <a:lnTo>
                    <a:pt x="1869" y="553"/>
                  </a:lnTo>
                  <a:lnTo>
                    <a:pt x="1875" y="552"/>
                  </a:lnTo>
                  <a:lnTo>
                    <a:pt x="1881" y="549"/>
                  </a:lnTo>
                  <a:lnTo>
                    <a:pt x="1887" y="546"/>
                  </a:lnTo>
                  <a:lnTo>
                    <a:pt x="1894" y="542"/>
                  </a:lnTo>
                  <a:lnTo>
                    <a:pt x="1900" y="537"/>
                  </a:lnTo>
                  <a:lnTo>
                    <a:pt x="1904" y="531"/>
                  </a:lnTo>
                  <a:lnTo>
                    <a:pt x="1908" y="524"/>
                  </a:lnTo>
                  <a:lnTo>
                    <a:pt x="1911" y="518"/>
                  </a:lnTo>
                  <a:lnTo>
                    <a:pt x="1912" y="511"/>
                  </a:lnTo>
                  <a:lnTo>
                    <a:pt x="1913" y="501"/>
                  </a:lnTo>
                  <a:lnTo>
                    <a:pt x="1916" y="493"/>
                  </a:lnTo>
                  <a:lnTo>
                    <a:pt x="1919" y="486"/>
                  </a:lnTo>
                  <a:lnTo>
                    <a:pt x="1924" y="479"/>
                  </a:lnTo>
                  <a:lnTo>
                    <a:pt x="1929" y="474"/>
                  </a:lnTo>
                  <a:lnTo>
                    <a:pt x="1935" y="471"/>
                  </a:lnTo>
                  <a:lnTo>
                    <a:pt x="1941" y="468"/>
                  </a:lnTo>
                  <a:lnTo>
                    <a:pt x="1947" y="466"/>
                  </a:lnTo>
                  <a:lnTo>
                    <a:pt x="1955" y="465"/>
                  </a:lnTo>
                  <a:lnTo>
                    <a:pt x="1962" y="465"/>
                  </a:lnTo>
                  <a:lnTo>
                    <a:pt x="1969" y="465"/>
                  </a:lnTo>
                  <a:lnTo>
                    <a:pt x="1976" y="467"/>
                  </a:lnTo>
                  <a:lnTo>
                    <a:pt x="1985" y="469"/>
                  </a:lnTo>
                  <a:lnTo>
                    <a:pt x="1991" y="472"/>
                  </a:lnTo>
                  <a:lnTo>
                    <a:pt x="1998" y="475"/>
                  </a:lnTo>
                  <a:lnTo>
                    <a:pt x="2004" y="479"/>
                  </a:lnTo>
                  <a:lnTo>
                    <a:pt x="1999" y="483"/>
                  </a:lnTo>
                  <a:lnTo>
                    <a:pt x="1994" y="487"/>
                  </a:lnTo>
                  <a:lnTo>
                    <a:pt x="1991" y="490"/>
                  </a:lnTo>
                  <a:lnTo>
                    <a:pt x="1988" y="494"/>
                  </a:lnTo>
                  <a:lnTo>
                    <a:pt x="1984" y="503"/>
                  </a:lnTo>
                  <a:lnTo>
                    <a:pt x="1980" y="514"/>
                  </a:lnTo>
                  <a:lnTo>
                    <a:pt x="1977" y="525"/>
                  </a:lnTo>
                  <a:lnTo>
                    <a:pt x="1973" y="537"/>
                  </a:lnTo>
                  <a:lnTo>
                    <a:pt x="1970" y="543"/>
                  </a:lnTo>
                  <a:lnTo>
                    <a:pt x="1966" y="548"/>
                  </a:lnTo>
                  <a:lnTo>
                    <a:pt x="1962" y="554"/>
                  </a:lnTo>
                  <a:lnTo>
                    <a:pt x="1956" y="561"/>
                  </a:lnTo>
                  <a:lnTo>
                    <a:pt x="1948" y="567"/>
                  </a:lnTo>
                  <a:lnTo>
                    <a:pt x="1940" y="573"/>
                  </a:lnTo>
                  <a:lnTo>
                    <a:pt x="1932" y="577"/>
                  </a:lnTo>
                  <a:lnTo>
                    <a:pt x="1924" y="581"/>
                  </a:lnTo>
                  <a:lnTo>
                    <a:pt x="1915" y="584"/>
                  </a:lnTo>
                  <a:lnTo>
                    <a:pt x="1907" y="587"/>
                  </a:lnTo>
                  <a:lnTo>
                    <a:pt x="1899" y="588"/>
                  </a:lnTo>
                  <a:lnTo>
                    <a:pt x="1890" y="588"/>
                  </a:lnTo>
                  <a:lnTo>
                    <a:pt x="1882" y="588"/>
                  </a:lnTo>
                  <a:lnTo>
                    <a:pt x="1874" y="586"/>
                  </a:lnTo>
                  <a:lnTo>
                    <a:pt x="1867" y="583"/>
                  </a:lnTo>
                  <a:lnTo>
                    <a:pt x="1859" y="581"/>
                  </a:lnTo>
                  <a:lnTo>
                    <a:pt x="1852" y="577"/>
                  </a:lnTo>
                  <a:lnTo>
                    <a:pt x="1846" y="573"/>
                  </a:lnTo>
                  <a:lnTo>
                    <a:pt x="1840" y="569"/>
                  </a:lnTo>
                  <a:lnTo>
                    <a:pt x="1835" y="564"/>
                  </a:lnTo>
                  <a:lnTo>
                    <a:pt x="1829" y="557"/>
                  </a:lnTo>
                  <a:lnTo>
                    <a:pt x="1825" y="550"/>
                  </a:lnTo>
                  <a:lnTo>
                    <a:pt x="1821" y="544"/>
                  </a:lnTo>
                  <a:lnTo>
                    <a:pt x="1818" y="536"/>
                  </a:lnTo>
                  <a:lnTo>
                    <a:pt x="1816" y="527"/>
                  </a:lnTo>
                  <a:lnTo>
                    <a:pt x="1814" y="519"/>
                  </a:lnTo>
                  <a:lnTo>
                    <a:pt x="1814" y="510"/>
                  </a:lnTo>
                  <a:lnTo>
                    <a:pt x="1814" y="500"/>
                  </a:lnTo>
                  <a:lnTo>
                    <a:pt x="1815" y="491"/>
                  </a:lnTo>
                  <a:lnTo>
                    <a:pt x="1817" y="480"/>
                  </a:lnTo>
                  <a:lnTo>
                    <a:pt x="1820" y="469"/>
                  </a:lnTo>
                  <a:lnTo>
                    <a:pt x="1825" y="459"/>
                  </a:lnTo>
                  <a:lnTo>
                    <a:pt x="1831" y="447"/>
                  </a:lnTo>
                  <a:lnTo>
                    <a:pt x="1837" y="436"/>
                  </a:lnTo>
                  <a:lnTo>
                    <a:pt x="1845" y="424"/>
                  </a:lnTo>
                  <a:lnTo>
                    <a:pt x="1854" y="413"/>
                  </a:lnTo>
                  <a:lnTo>
                    <a:pt x="1860" y="406"/>
                  </a:lnTo>
                  <a:lnTo>
                    <a:pt x="1866" y="399"/>
                  </a:lnTo>
                  <a:lnTo>
                    <a:pt x="1873" y="394"/>
                  </a:lnTo>
                  <a:lnTo>
                    <a:pt x="1879" y="389"/>
                  </a:lnTo>
                  <a:lnTo>
                    <a:pt x="1892" y="381"/>
                  </a:lnTo>
                  <a:lnTo>
                    <a:pt x="1906" y="373"/>
                  </a:lnTo>
                  <a:lnTo>
                    <a:pt x="1919" y="369"/>
                  </a:lnTo>
                  <a:lnTo>
                    <a:pt x="1934" y="367"/>
                  </a:lnTo>
                  <a:lnTo>
                    <a:pt x="1948" y="366"/>
                  </a:lnTo>
                  <a:lnTo>
                    <a:pt x="1964" y="367"/>
                  </a:lnTo>
                  <a:lnTo>
                    <a:pt x="1974" y="369"/>
                  </a:lnTo>
                  <a:lnTo>
                    <a:pt x="1986" y="371"/>
                  </a:lnTo>
                  <a:lnTo>
                    <a:pt x="1997" y="374"/>
                  </a:lnTo>
                  <a:lnTo>
                    <a:pt x="2007" y="379"/>
                  </a:lnTo>
                  <a:lnTo>
                    <a:pt x="2018" y="383"/>
                  </a:lnTo>
                  <a:lnTo>
                    <a:pt x="2028" y="388"/>
                  </a:lnTo>
                  <a:lnTo>
                    <a:pt x="2038" y="393"/>
                  </a:lnTo>
                  <a:lnTo>
                    <a:pt x="2049" y="399"/>
                  </a:lnTo>
                  <a:lnTo>
                    <a:pt x="2058" y="406"/>
                  </a:lnTo>
                  <a:lnTo>
                    <a:pt x="2066" y="413"/>
                  </a:lnTo>
                  <a:lnTo>
                    <a:pt x="2076" y="420"/>
                  </a:lnTo>
                  <a:lnTo>
                    <a:pt x="2084" y="428"/>
                  </a:lnTo>
                  <a:lnTo>
                    <a:pt x="2091" y="437"/>
                  </a:lnTo>
                  <a:lnTo>
                    <a:pt x="2098" y="445"/>
                  </a:lnTo>
                  <a:lnTo>
                    <a:pt x="2106" y="454"/>
                  </a:lnTo>
                  <a:lnTo>
                    <a:pt x="2112" y="464"/>
                  </a:lnTo>
                  <a:lnTo>
                    <a:pt x="2117" y="473"/>
                  </a:lnTo>
                  <a:lnTo>
                    <a:pt x="2122" y="484"/>
                  </a:lnTo>
                  <a:lnTo>
                    <a:pt x="2126" y="494"/>
                  </a:lnTo>
                  <a:lnTo>
                    <a:pt x="2129" y="504"/>
                  </a:lnTo>
                  <a:lnTo>
                    <a:pt x="2132" y="516"/>
                  </a:lnTo>
                  <a:lnTo>
                    <a:pt x="2133" y="526"/>
                  </a:lnTo>
                  <a:lnTo>
                    <a:pt x="2135" y="538"/>
                  </a:lnTo>
                  <a:lnTo>
                    <a:pt x="2135" y="549"/>
                  </a:lnTo>
                  <a:lnTo>
                    <a:pt x="2134" y="561"/>
                  </a:lnTo>
                  <a:lnTo>
                    <a:pt x="2133" y="572"/>
                  </a:lnTo>
                  <a:lnTo>
                    <a:pt x="2130" y="583"/>
                  </a:lnTo>
                  <a:lnTo>
                    <a:pt x="2127" y="595"/>
                  </a:lnTo>
                  <a:lnTo>
                    <a:pt x="2123" y="606"/>
                  </a:lnTo>
                  <a:lnTo>
                    <a:pt x="2117" y="618"/>
                  </a:lnTo>
                  <a:lnTo>
                    <a:pt x="2111" y="629"/>
                  </a:lnTo>
                  <a:lnTo>
                    <a:pt x="2103" y="641"/>
                  </a:lnTo>
                  <a:lnTo>
                    <a:pt x="2092" y="655"/>
                  </a:lnTo>
                  <a:lnTo>
                    <a:pt x="2080" y="669"/>
                  </a:lnTo>
                  <a:lnTo>
                    <a:pt x="2065" y="681"/>
                  </a:lnTo>
                  <a:lnTo>
                    <a:pt x="2051" y="693"/>
                  </a:lnTo>
                  <a:lnTo>
                    <a:pt x="2034" y="703"/>
                  </a:lnTo>
                  <a:lnTo>
                    <a:pt x="2018" y="712"/>
                  </a:lnTo>
                  <a:lnTo>
                    <a:pt x="1999" y="720"/>
                  </a:lnTo>
                  <a:lnTo>
                    <a:pt x="1979" y="726"/>
                  </a:lnTo>
                  <a:lnTo>
                    <a:pt x="1960" y="730"/>
                  </a:lnTo>
                  <a:lnTo>
                    <a:pt x="1938" y="732"/>
                  </a:lnTo>
                  <a:lnTo>
                    <a:pt x="1928" y="733"/>
                  </a:lnTo>
                  <a:lnTo>
                    <a:pt x="1916" y="732"/>
                  </a:lnTo>
                  <a:lnTo>
                    <a:pt x="1905" y="732"/>
                  </a:lnTo>
                  <a:lnTo>
                    <a:pt x="1894" y="731"/>
                  </a:lnTo>
                  <a:lnTo>
                    <a:pt x="1882" y="729"/>
                  </a:lnTo>
                  <a:lnTo>
                    <a:pt x="1871" y="727"/>
                  </a:lnTo>
                  <a:lnTo>
                    <a:pt x="1858" y="724"/>
                  </a:lnTo>
                  <a:lnTo>
                    <a:pt x="1847" y="721"/>
                  </a:lnTo>
                  <a:lnTo>
                    <a:pt x="1835" y="717"/>
                  </a:lnTo>
                  <a:lnTo>
                    <a:pt x="1822" y="711"/>
                  </a:lnTo>
                  <a:lnTo>
                    <a:pt x="1810" y="706"/>
                  </a:lnTo>
                  <a:lnTo>
                    <a:pt x="1797" y="700"/>
                  </a:lnTo>
                  <a:lnTo>
                    <a:pt x="1779" y="688"/>
                  </a:lnTo>
                  <a:lnTo>
                    <a:pt x="1761" y="676"/>
                  </a:lnTo>
                  <a:lnTo>
                    <a:pt x="1745" y="661"/>
                  </a:lnTo>
                  <a:lnTo>
                    <a:pt x="1731" y="647"/>
                  </a:lnTo>
                  <a:lnTo>
                    <a:pt x="1718" y="630"/>
                  </a:lnTo>
                  <a:lnTo>
                    <a:pt x="1707" y="614"/>
                  </a:lnTo>
                  <a:lnTo>
                    <a:pt x="1697" y="595"/>
                  </a:lnTo>
                  <a:lnTo>
                    <a:pt x="1690" y="576"/>
                  </a:lnTo>
                  <a:lnTo>
                    <a:pt x="1684" y="556"/>
                  </a:lnTo>
                  <a:lnTo>
                    <a:pt x="1679" y="537"/>
                  </a:lnTo>
                  <a:lnTo>
                    <a:pt x="1675" y="516"/>
                  </a:lnTo>
                  <a:lnTo>
                    <a:pt x="1674" y="496"/>
                  </a:lnTo>
                  <a:lnTo>
                    <a:pt x="1674" y="474"/>
                  </a:lnTo>
                  <a:lnTo>
                    <a:pt x="1676" y="453"/>
                  </a:lnTo>
                  <a:lnTo>
                    <a:pt x="1680" y="433"/>
                  </a:lnTo>
                  <a:lnTo>
                    <a:pt x="1685" y="412"/>
                  </a:lnTo>
                  <a:lnTo>
                    <a:pt x="1691" y="391"/>
                  </a:lnTo>
                  <a:lnTo>
                    <a:pt x="1699" y="371"/>
                  </a:lnTo>
                  <a:lnTo>
                    <a:pt x="1710" y="352"/>
                  </a:lnTo>
                  <a:lnTo>
                    <a:pt x="1721" y="332"/>
                  </a:lnTo>
                  <a:lnTo>
                    <a:pt x="1734" y="314"/>
                  </a:lnTo>
                  <a:lnTo>
                    <a:pt x="1749" y="296"/>
                  </a:lnTo>
                  <a:lnTo>
                    <a:pt x="1765" y="280"/>
                  </a:lnTo>
                  <a:lnTo>
                    <a:pt x="1783" y="264"/>
                  </a:lnTo>
                  <a:lnTo>
                    <a:pt x="1803" y="250"/>
                  </a:lnTo>
                  <a:lnTo>
                    <a:pt x="1824" y="236"/>
                  </a:lnTo>
                  <a:lnTo>
                    <a:pt x="1847" y="225"/>
                  </a:lnTo>
                  <a:lnTo>
                    <a:pt x="1871" y="214"/>
                  </a:lnTo>
                  <a:lnTo>
                    <a:pt x="1898" y="206"/>
                  </a:lnTo>
                  <a:lnTo>
                    <a:pt x="1925" y="199"/>
                  </a:lnTo>
                  <a:lnTo>
                    <a:pt x="1955" y="193"/>
                  </a:lnTo>
                  <a:lnTo>
                    <a:pt x="1986" y="190"/>
                  </a:lnTo>
                  <a:lnTo>
                    <a:pt x="2001" y="189"/>
                  </a:lnTo>
                  <a:lnTo>
                    <a:pt x="2018" y="189"/>
                  </a:lnTo>
                  <a:lnTo>
                    <a:pt x="2032" y="190"/>
                  </a:lnTo>
                  <a:lnTo>
                    <a:pt x="2047" y="192"/>
                  </a:lnTo>
                  <a:lnTo>
                    <a:pt x="2061" y="194"/>
                  </a:lnTo>
                  <a:lnTo>
                    <a:pt x="2075" y="198"/>
                  </a:lnTo>
                  <a:lnTo>
                    <a:pt x="2088" y="202"/>
                  </a:lnTo>
                  <a:lnTo>
                    <a:pt x="2101" y="206"/>
                  </a:lnTo>
                  <a:lnTo>
                    <a:pt x="2115" y="211"/>
                  </a:lnTo>
                  <a:lnTo>
                    <a:pt x="2127" y="217"/>
                  </a:lnTo>
                  <a:lnTo>
                    <a:pt x="2141" y="224"/>
                  </a:lnTo>
                  <a:lnTo>
                    <a:pt x="2153" y="231"/>
                  </a:lnTo>
                  <a:lnTo>
                    <a:pt x="2180" y="248"/>
                  </a:lnTo>
                  <a:lnTo>
                    <a:pt x="2209" y="267"/>
                  </a:lnTo>
                  <a:lnTo>
                    <a:pt x="2222" y="275"/>
                  </a:lnTo>
                  <a:lnTo>
                    <a:pt x="2237" y="280"/>
                  </a:lnTo>
                  <a:lnTo>
                    <a:pt x="2251" y="284"/>
                  </a:lnTo>
                  <a:lnTo>
                    <a:pt x="2265" y="287"/>
                  </a:lnTo>
                  <a:lnTo>
                    <a:pt x="2279" y="288"/>
                  </a:lnTo>
                  <a:lnTo>
                    <a:pt x="2293" y="289"/>
                  </a:lnTo>
                  <a:lnTo>
                    <a:pt x="2306" y="288"/>
                  </a:lnTo>
                  <a:lnTo>
                    <a:pt x="2320" y="286"/>
                  </a:lnTo>
                  <a:lnTo>
                    <a:pt x="2333" y="283"/>
                  </a:lnTo>
                  <a:lnTo>
                    <a:pt x="2345" y="279"/>
                  </a:lnTo>
                  <a:lnTo>
                    <a:pt x="2358" y="275"/>
                  </a:lnTo>
                  <a:lnTo>
                    <a:pt x="2369" y="268"/>
                  </a:lnTo>
                  <a:lnTo>
                    <a:pt x="2381" y="262"/>
                  </a:lnTo>
                  <a:lnTo>
                    <a:pt x="2391" y="255"/>
                  </a:lnTo>
                  <a:lnTo>
                    <a:pt x="2401" y="246"/>
                  </a:lnTo>
                  <a:lnTo>
                    <a:pt x="2411" y="237"/>
                  </a:lnTo>
                  <a:lnTo>
                    <a:pt x="2419" y="228"/>
                  </a:lnTo>
                  <a:lnTo>
                    <a:pt x="2427" y="218"/>
                  </a:lnTo>
                  <a:lnTo>
                    <a:pt x="2433" y="208"/>
                  </a:lnTo>
                  <a:lnTo>
                    <a:pt x="2439" y="197"/>
                  </a:lnTo>
                  <a:lnTo>
                    <a:pt x="2445" y="186"/>
                  </a:lnTo>
                  <a:lnTo>
                    <a:pt x="2449" y="175"/>
                  </a:lnTo>
                  <a:lnTo>
                    <a:pt x="2452" y="162"/>
                  </a:lnTo>
                  <a:lnTo>
                    <a:pt x="2454" y="151"/>
                  </a:lnTo>
                  <a:lnTo>
                    <a:pt x="2454" y="138"/>
                  </a:lnTo>
                  <a:lnTo>
                    <a:pt x="2454" y="126"/>
                  </a:lnTo>
                  <a:lnTo>
                    <a:pt x="2452" y="113"/>
                  </a:lnTo>
                  <a:lnTo>
                    <a:pt x="2449" y="102"/>
                  </a:lnTo>
                  <a:lnTo>
                    <a:pt x="2444" y="89"/>
                  </a:lnTo>
                  <a:lnTo>
                    <a:pt x="2438" y="77"/>
                  </a:lnTo>
                  <a:lnTo>
                    <a:pt x="2430" y="66"/>
                  </a:lnTo>
                  <a:lnTo>
                    <a:pt x="2422" y="53"/>
                  </a:lnTo>
                  <a:lnTo>
                    <a:pt x="2416" y="46"/>
                  </a:lnTo>
                  <a:lnTo>
                    <a:pt x="2409" y="40"/>
                  </a:lnTo>
                  <a:lnTo>
                    <a:pt x="2403" y="34"/>
                  </a:lnTo>
                  <a:lnTo>
                    <a:pt x="2396" y="30"/>
                  </a:lnTo>
                  <a:lnTo>
                    <a:pt x="2389" y="26"/>
                  </a:lnTo>
                  <a:lnTo>
                    <a:pt x="2382" y="24"/>
                  </a:lnTo>
                  <a:lnTo>
                    <a:pt x="2373" y="22"/>
                  </a:lnTo>
                  <a:lnTo>
                    <a:pt x="2365" y="21"/>
                  </a:lnTo>
                  <a:lnTo>
                    <a:pt x="2358" y="20"/>
                  </a:lnTo>
                  <a:lnTo>
                    <a:pt x="2350" y="21"/>
                  </a:lnTo>
                  <a:lnTo>
                    <a:pt x="2341" y="22"/>
                  </a:lnTo>
                  <a:lnTo>
                    <a:pt x="2333" y="23"/>
                  </a:lnTo>
                  <a:lnTo>
                    <a:pt x="2325" y="26"/>
                  </a:lnTo>
                  <a:lnTo>
                    <a:pt x="2316" y="28"/>
                  </a:lnTo>
                  <a:lnTo>
                    <a:pt x="2308" y="32"/>
                  </a:lnTo>
                  <a:lnTo>
                    <a:pt x="2301" y="36"/>
                  </a:lnTo>
                  <a:lnTo>
                    <a:pt x="2294" y="41"/>
                  </a:lnTo>
                  <a:lnTo>
                    <a:pt x="2286" y="46"/>
                  </a:lnTo>
                  <a:lnTo>
                    <a:pt x="2279" y="51"/>
                  </a:lnTo>
                  <a:lnTo>
                    <a:pt x="2273" y="56"/>
                  </a:lnTo>
                  <a:lnTo>
                    <a:pt x="2268" y="62"/>
                  </a:lnTo>
                  <a:lnTo>
                    <a:pt x="2263" y="70"/>
                  </a:lnTo>
                  <a:lnTo>
                    <a:pt x="2259" y="76"/>
                  </a:lnTo>
                  <a:lnTo>
                    <a:pt x="2254" y="83"/>
                  </a:lnTo>
                  <a:lnTo>
                    <a:pt x="2251" y="90"/>
                  </a:lnTo>
                  <a:lnTo>
                    <a:pt x="2249" y="99"/>
                  </a:lnTo>
                  <a:lnTo>
                    <a:pt x="2247" y="106"/>
                  </a:lnTo>
                  <a:lnTo>
                    <a:pt x="2247" y="114"/>
                  </a:lnTo>
                  <a:lnTo>
                    <a:pt x="2247" y="123"/>
                  </a:lnTo>
                  <a:lnTo>
                    <a:pt x="2248" y="131"/>
                  </a:lnTo>
                  <a:lnTo>
                    <a:pt x="2251" y="139"/>
                  </a:lnTo>
                  <a:lnTo>
                    <a:pt x="2254" y="148"/>
                  </a:lnTo>
                  <a:lnTo>
                    <a:pt x="2260" y="156"/>
                  </a:lnTo>
                  <a:lnTo>
                    <a:pt x="2265" y="164"/>
                  </a:lnTo>
                  <a:lnTo>
                    <a:pt x="2270" y="171"/>
                  </a:lnTo>
                  <a:lnTo>
                    <a:pt x="2276" y="177"/>
                  </a:lnTo>
                  <a:lnTo>
                    <a:pt x="2282" y="181"/>
                  </a:lnTo>
                  <a:lnTo>
                    <a:pt x="2289" y="184"/>
                  </a:lnTo>
                  <a:lnTo>
                    <a:pt x="2295" y="187"/>
                  </a:lnTo>
                  <a:lnTo>
                    <a:pt x="2302" y="188"/>
                  </a:lnTo>
                  <a:lnTo>
                    <a:pt x="2308" y="189"/>
                  </a:lnTo>
                  <a:lnTo>
                    <a:pt x="2315" y="189"/>
                  </a:lnTo>
                  <a:lnTo>
                    <a:pt x="2322" y="189"/>
                  </a:lnTo>
                  <a:lnTo>
                    <a:pt x="2329" y="187"/>
                  </a:lnTo>
                  <a:lnTo>
                    <a:pt x="2335" y="186"/>
                  </a:lnTo>
                  <a:lnTo>
                    <a:pt x="2341" y="183"/>
                  </a:lnTo>
                  <a:lnTo>
                    <a:pt x="2347" y="180"/>
                  </a:lnTo>
                  <a:lnTo>
                    <a:pt x="2353" y="177"/>
                  </a:lnTo>
                  <a:lnTo>
                    <a:pt x="2358" y="173"/>
                  </a:lnTo>
                  <a:lnTo>
                    <a:pt x="2363" y="168"/>
                  </a:lnTo>
                  <a:lnTo>
                    <a:pt x="2367" y="164"/>
                  </a:lnTo>
                  <a:lnTo>
                    <a:pt x="2371" y="159"/>
                  </a:lnTo>
                  <a:lnTo>
                    <a:pt x="2374" y="155"/>
                  </a:lnTo>
                  <a:lnTo>
                    <a:pt x="2377" y="150"/>
                  </a:lnTo>
                  <a:lnTo>
                    <a:pt x="2379" y="145"/>
                  </a:lnTo>
                  <a:lnTo>
                    <a:pt x="2381" y="139"/>
                  </a:lnTo>
                  <a:lnTo>
                    <a:pt x="2382" y="134"/>
                  </a:lnTo>
                  <a:lnTo>
                    <a:pt x="2381" y="129"/>
                  </a:lnTo>
                  <a:lnTo>
                    <a:pt x="2379" y="125"/>
                  </a:lnTo>
                  <a:lnTo>
                    <a:pt x="2377" y="120"/>
                  </a:lnTo>
                  <a:lnTo>
                    <a:pt x="2374" y="115"/>
                  </a:lnTo>
                  <a:lnTo>
                    <a:pt x="2370" y="111"/>
                  </a:lnTo>
                  <a:lnTo>
                    <a:pt x="2365" y="107"/>
                  </a:lnTo>
                  <a:lnTo>
                    <a:pt x="2358" y="104"/>
                  </a:lnTo>
                  <a:lnTo>
                    <a:pt x="2351" y="102"/>
                  </a:lnTo>
                  <a:lnTo>
                    <a:pt x="2345" y="100"/>
                  </a:lnTo>
                  <a:lnTo>
                    <a:pt x="2340" y="101"/>
                  </a:lnTo>
                  <a:lnTo>
                    <a:pt x="2336" y="102"/>
                  </a:lnTo>
                  <a:lnTo>
                    <a:pt x="2333" y="104"/>
                  </a:lnTo>
                  <a:lnTo>
                    <a:pt x="2330" y="107"/>
                  </a:lnTo>
                  <a:lnTo>
                    <a:pt x="2328" y="110"/>
                  </a:lnTo>
                  <a:lnTo>
                    <a:pt x="2326" y="114"/>
                  </a:lnTo>
                  <a:lnTo>
                    <a:pt x="2322" y="123"/>
                  </a:lnTo>
                  <a:lnTo>
                    <a:pt x="2315" y="131"/>
                  </a:lnTo>
                  <a:lnTo>
                    <a:pt x="2312" y="134"/>
                  </a:lnTo>
                  <a:lnTo>
                    <a:pt x="2307" y="136"/>
                  </a:lnTo>
                  <a:lnTo>
                    <a:pt x="2302" y="138"/>
                  </a:lnTo>
                  <a:lnTo>
                    <a:pt x="2295" y="138"/>
                  </a:lnTo>
                  <a:lnTo>
                    <a:pt x="2292" y="129"/>
                  </a:lnTo>
                  <a:lnTo>
                    <a:pt x="2292" y="121"/>
                  </a:lnTo>
                  <a:lnTo>
                    <a:pt x="2292" y="112"/>
                  </a:lnTo>
                  <a:lnTo>
                    <a:pt x="2294" y="106"/>
                  </a:lnTo>
                  <a:lnTo>
                    <a:pt x="2297" y="100"/>
                  </a:lnTo>
                  <a:lnTo>
                    <a:pt x="2301" y="94"/>
                  </a:lnTo>
                  <a:lnTo>
                    <a:pt x="2306" y="89"/>
                  </a:lnTo>
                  <a:lnTo>
                    <a:pt x="2312" y="86"/>
                  </a:lnTo>
                  <a:lnTo>
                    <a:pt x="2318" y="83"/>
                  </a:lnTo>
                  <a:lnTo>
                    <a:pt x="2325" y="81"/>
                  </a:lnTo>
                  <a:lnTo>
                    <a:pt x="2332" y="80"/>
                  </a:lnTo>
                  <a:lnTo>
                    <a:pt x="2340" y="80"/>
                  </a:lnTo>
                  <a:lnTo>
                    <a:pt x="2347" y="81"/>
                  </a:lnTo>
                  <a:lnTo>
                    <a:pt x="2355" y="83"/>
                  </a:lnTo>
                  <a:lnTo>
                    <a:pt x="2362" y="85"/>
                  </a:lnTo>
                  <a:lnTo>
                    <a:pt x="2368" y="88"/>
                  </a:lnTo>
                  <a:lnTo>
                    <a:pt x="2373" y="93"/>
                  </a:lnTo>
                  <a:lnTo>
                    <a:pt x="2378" y="97"/>
                  </a:lnTo>
                  <a:lnTo>
                    <a:pt x="2383" y="101"/>
                  </a:lnTo>
                  <a:lnTo>
                    <a:pt x="2386" y="106"/>
                  </a:lnTo>
                  <a:lnTo>
                    <a:pt x="2389" y="112"/>
                  </a:lnTo>
                  <a:lnTo>
                    <a:pt x="2392" y="118"/>
                  </a:lnTo>
                  <a:lnTo>
                    <a:pt x="2394" y="125"/>
                  </a:lnTo>
                  <a:lnTo>
                    <a:pt x="2395" y="131"/>
                  </a:lnTo>
                  <a:lnTo>
                    <a:pt x="2395" y="138"/>
                  </a:lnTo>
                  <a:lnTo>
                    <a:pt x="2395" y="145"/>
                  </a:lnTo>
                  <a:lnTo>
                    <a:pt x="2394" y="152"/>
                  </a:lnTo>
                  <a:lnTo>
                    <a:pt x="2392" y="159"/>
                  </a:lnTo>
                  <a:lnTo>
                    <a:pt x="2390" y="165"/>
                  </a:lnTo>
                  <a:lnTo>
                    <a:pt x="2386" y="173"/>
                  </a:lnTo>
                  <a:lnTo>
                    <a:pt x="2382" y="180"/>
                  </a:lnTo>
                  <a:lnTo>
                    <a:pt x="2375" y="186"/>
                  </a:lnTo>
                  <a:lnTo>
                    <a:pt x="2368" y="192"/>
                  </a:lnTo>
                  <a:lnTo>
                    <a:pt x="2360" y="199"/>
                  </a:lnTo>
                  <a:lnTo>
                    <a:pt x="2351" y="203"/>
                  </a:lnTo>
                  <a:lnTo>
                    <a:pt x="2341" y="207"/>
                  </a:lnTo>
                  <a:lnTo>
                    <a:pt x="2332" y="209"/>
                  </a:lnTo>
                  <a:lnTo>
                    <a:pt x="2323" y="210"/>
                  </a:lnTo>
                  <a:lnTo>
                    <a:pt x="2312" y="210"/>
                  </a:lnTo>
                  <a:lnTo>
                    <a:pt x="2302" y="209"/>
                  </a:lnTo>
                  <a:lnTo>
                    <a:pt x="2293" y="207"/>
                  </a:lnTo>
                  <a:lnTo>
                    <a:pt x="2283" y="204"/>
                  </a:lnTo>
                  <a:lnTo>
                    <a:pt x="2274" y="200"/>
                  </a:lnTo>
                  <a:lnTo>
                    <a:pt x="2266" y="196"/>
                  </a:lnTo>
                  <a:lnTo>
                    <a:pt x="2257" y="189"/>
                  </a:lnTo>
                  <a:lnTo>
                    <a:pt x="2250" y="183"/>
                  </a:lnTo>
                  <a:lnTo>
                    <a:pt x="2244" y="175"/>
                  </a:lnTo>
                  <a:lnTo>
                    <a:pt x="2238" y="166"/>
                  </a:lnTo>
                  <a:lnTo>
                    <a:pt x="2234" y="159"/>
                  </a:lnTo>
                  <a:lnTo>
                    <a:pt x="2230" y="152"/>
                  </a:lnTo>
                  <a:lnTo>
                    <a:pt x="2226" y="145"/>
                  </a:lnTo>
                  <a:lnTo>
                    <a:pt x="2223" y="137"/>
                  </a:lnTo>
                  <a:lnTo>
                    <a:pt x="2221" y="130"/>
                  </a:lnTo>
                  <a:lnTo>
                    <a:pt x="2220" y="123"/>
                  </a:lnTo>
                  <a:lnTo>
                    <a:pt x="2219" y="115"/>
                  </a:lnTo>
                  <a:lnTo>
                    <a:pt x="2218" y="108"/>
                  </a:lnTo>
                  <a:lnTo>
                    <a:pt x="2219" y="101"/>
                  </a:lnTo>
                  <a:lnTo>
                    <a:pt x="2219" y="94"/>
                  </a:lnTo>
                  <a:lnTo>
                    <a:pt x="2221" y="86"/>
                  </a:lnTo>
                  <a:lnTo>
                    <a:pt x="2222" y="79"/>
                  </a:lnTo>
                  <a:lnTo>
                    <a:pt x="2228" y="66"/>
                  </a:lnTo>
                  <a:lnTo>
                    <a:pt x="2235" y="53"/>
                  </a:lnTo>
                  <a:lnTo>
                    <a:pt x="2243" y="42"/>
                  </a:lnTo>
                  <a:lnTo>
                    <a:pt x="2253" y="31"/>
                  </a:lnTo>
                  <a:lnTo>
                    <a:pt x="2265" y="22"/>
                  </a:lnTo>
                  <a:lnTo>
                    <a:pt x="2278" y="14"/>
                  </a:lnTo>
                  <a:lnTo>
                    <a:pt x="2292" y="7"/>
                  </a:lnTo>
                  <a:lnTo>
                    <a:pt x="2307" y="3"/>
                  </a:lnTo>
                  <a:lnTo>
                    <a:pt x="2315" y="2"/>
                  </a:lnTo>
                  <a:lnTo>
                    <a:pt x="2323" y="1"/>
                  </a:lnTo>
                  <a:lnTo>
                    <a:pt x="2331" y="0"/>
                  </a:lnTo>
                  <a:lnTo>
                    <a:pt x="2339" y="0"/>
                  </a:lnTo>
                  <a:lnTo>
                    <a:pt x="2352" y="1"/>
                  </a:lnTo>
                  <a:lnTo>
                    <a:pt x="2364" y="2"/>
                  </a:lnTo>
                  <a:lnTo>
                    <a:pt x="2376" y="5"/>
                  </a:lnTo>
                  <a:lnTo>
                    <a:pt x="2389" y="9"/>
                  </a:lnTo>
                  <a:lnTo>
                    <a:pt x="2401" y="15"/>
                  </a:lnTo>
                  <a:lnTo>
                    <a:pt x="2413" y="23"/>
                  </a:lnTo>
                  <a:lnTo>
                    <a:pt x="2419" y="28"/>
                  </a:lnTo>
                  <a:lnTo>
                    <a:pt x="2425" y="33"/>
                  </a:lnTo>
                  <a:lnTo>
                    <a:pt x="2430" y="40"/>
                  </a:lnTo>
                  <a:lnTo>
                    <a:pt x="2435" y="46"/>
                  </a:lnTo>
                  <a:lnTo>
                    <a:pt x="2444" y="59"/>
                  </a:lnTo>
                  <a:lnTo>
                    <a:pt x="2451" y="73"/>
                  </a:lnTo>
                  <a:lnTo>
                    <a:pt x="2456" y="85"/>
                  </a:lnTo>
                  <a:lnTo>
                    <a:pt x="2461" y="99"/>
                  </a:lnTo>
                  <a:lnTo>
                    <a:pt x="2463" y="112"/>
                  </a:lnTo>
                  <a:lnTo>
                    <a:pt x="2465" y="125"/>
                  </a:lnTo>
                  <a:lnTo>
                    <a:pt x="2465" y="138"/>
                  </a:lnTo>
                  <a:lnTo>
                    <a:pt x="2465" y="151"/>
                  </a:lnTo>
                  <a:lnTo>
                    <a:pt x="2463" y="163"/>
                  </a:lnTo>
                  <a:lnTo>
                    <a:pt x="2460" y="176"/>
                  </a:lnTo>
                  <a:lnTo>
                    <a:pt x="2456" y="188"/>
                  </a:lnTo>
                  <a:lnTo>
                    <a:pt x="2452" y="200"/>
                  </a:lnTo>
                  <a:lnTo>
                    <a:pt x="2446" y="212"/>
                  </a:lnTo>
                  <a:lnTo>
                    <a:pt x="2439" y="223"/>
                  </a:lnTo>
                  <a:lnTo>
                    <a:pt x="2432" y="234"/>
                  </a:lnTo>
                  <a:lnTo>
                    <a:pt x="2424" y="244"/>
                  </a:lnTo>
                  <a:lnTo>
                    <a:pt x="2415" y="254"/>
                  </a:lnTo>
                  <a:lnTo>
                    <a:pt x="2405" y="263"/>
                  </a:lnTo>
                  <a:lnTo>
                    <a:pt x="2396" y="272"/>
                  </a:lnTo>
                  <a:lnTo>
                    <a:pt x="2386" y="281"/>
                  </a:lnTo>
                  <a:lnTo>
                    <a:pt x="2374" y="288"/>
                  </a:lnTo>
                  <a:lnTo>
                    <a:pt x="2364" y="294"/>
                  </a:lnTo>
                  <a:lnTo>
                    <a:pt x="2353" y="301"/>
                  </a:lnTo>
                  <a:lnTo>
                    <a:pt x="2340" y="307"/>
                  </a:lnTo>
                  <a:lnTo>
                    <a:pt x="2329" y="311"/>
                  </a:lnTo>
                  <a:lnTo>
                    <a:pt x="2316" y="315"/>
                  </a:lnTo>
                  <a:lnTo>
                    <a:pt x="2304" y="318"/>
                  </a:lnTo>
                  <a:lnTo>
                    <a:pt x="2292" y="320"/>
                  </a:lnTo>
                  <a:lnTo>
                    <a:pt x="2279" y="321"/>
                  </a:lnTo>
                  <a:lnTo>
                    <a:pt x="2268" y="321"/>
                  </a:lnTo>
                  <a:lnTo>
                    <a:pt x="2255" y="321"/>
                  </a:lnTo>
                  <a:lnTo>
                    <a:pt x="2244" y="319"/>
                  </a:lnTo>
                  <a:lnTo>
                    <a:pt x="2254" y="337"/>
                  </a:lnTo>
                  <a:lnTo>
                    <a:pt x="2263" y="355"/>
                  </a:lnTo>
                  <a:lnTo>
                    <a:pt x="2270" y="372"/>
                  </a:lnTo>
                  <a:lnTo>
                    <a:pt x="2275" y="389"/>
                  </a:lnTo>
                  <a:lnTo>
                    <a:pt x="2284" y="423"/>
                  </a:lnTo>
                  <a:lnTo>
                    <a:pt x="2296" y="458"/>
                  </a:lnTo>
                  <a:lnTo>
                    <a:pt x="2303" y="476"/>
                  </a:lnTo>
                  <a:lnTo>
                    <a:pt x="2310" y="494"/>
                  </a:lnTo>
                  <a:lnTo>
                    <a:pt x="2315" y="502"/>
                  </a:lnTo>
                  <a:lnTo>
                    <a:pt x="2320" y="510"/>
                  </a:lnTo>
                  <a:lnTo>
                    <a:pt x="2325" y="517"/>
                  </a:lnTo>
                  <a:lnTo>
                    <a:pt x="2330" y="524"/>
                  </a:lnTo>
                  <a:lnTo>
                    <a:pt x="2336" y="529"/>
                  </a:lnTo>
                  <a:lnTo>
                    <a:pt x="2342" y="535"/>
                  </a:lnTo>
                  <a:lnTo>
                    <a:pt x="2350" y="539"/>
                  </a:lnTo>
                  <a:lnTo>
                    <a:pt x="2358" y="542"/>
                  </a:lnTo>
                  <a:lnTo>
                    <a:pt x="2367" y="544"/>
                  </a:lnTo>
                  <a:lnTo>
                    <a:pt x="2376" y="545"/>
                  </a:lnTo>
                  <a:lnTo>
                    <a:pt x="2387" y="544"/>
                  </a:lnTo>
                  <a:lnTo>
                    <a:pt x="2397" y="543"/>
                  </a:lnTo>
                  <a:lnTo>
                    <a:pt x="2407" y="540"/>
                  </a:lnTo>
                  <a:lnTo>
                    <a:pt x="2417" y="537"/>
                  </a:lnTo>
                  <a:lnTo>
                    <a:pt x="2425" y="532"/>
                  </a:lnTo>
                  <a:lnTo>
                    <a:pt x="2432" y="527"/>
                  </a:lnTo>
                  <a:lnTo>
                    <a:pt x="2438" y="523"/>
                  </a:lnTo>
                  <a:lnTo>
                    <a:pt x="2444" y="518"/>
                  </a:lnTo>
                  <a:lnTo>
                    <a:pt x="2448" y="512"/>
                  </a:lnTo>
                  <a:lnTo>
                    <a:pt x="2451" y="506"/>
                  </a:lnTo>
                  <a:lnTo>
                    <a:pt x="2453" y="500"/>
                  </a:lnTo>
                  <a:lnTo>
                    <a:pt x="2455" y="494"/>
                  </a:lnTo>
                  <a:lnTo>
                    <a:pt x="2456" y="488"/>
                  </a:lnTo>
                  <a:lnTo>
                    <a:pt x="2456" y="482"/>
                  </a:lnTo>
                  <a:lnTo>
                    <a:pt x="2455" y="475"/>
                  </a:lnTo>
                  <a:lnTo>
                    <a:pt x="2454" y="469"/>
                  </a:lnTo>
                  <a:lnTo>
                    <a:pt x="2453" y="463"/>
                  </a:lnTo>
                  <a:lnTo>
                    <a:pt x="2450" y="457"/>
                  </a:lnTo>
                  <a:lnTo>
                    <a:pt x="2448" y="451"/>
                  </a:lnTo>
                  <a:lnTo>
                    <a:pt x="2445" y="446"/>
                  </a:lnTo>
                  <a:lnTo>
                    <a:pt x="2440" y="441"/>
                  </a:lnTo>
                  <a:lnTo>
                    <a:pt x="2436" y="437"/>
                  </a:lnTo>
                  <a:lnTo>
                    <a:pt x="2431" y="433"/>
                  </a:lnTo>
                  <a:lnTo>
                    <a:pt x="2427" y="430"/>
                  </a:lnTo>
                  <a:lnTo>
                    <a:pt x="2421" y="427"/>
                  </a:lnTo>
                  <a:lnTo>
                    <a:pt x="2416" y="425"/>
                  </a:lnTo>
                  <a:lnTo>
                    <a:pt x="2411" y="423"/>
                  </a:lnTo>
                  <a:lnTo>
                    <a:pt x="2404" y="423"/>
                  </a:lnTo>
                  <a:lnTo>
                    <a:pt x="2398" y="423"/>
                  </a:lnTo>
                  <a:lnTo>
                    <a:pt x="2392" y="424"/>
                  </a:lnTo>
                  <a:lnTo>
                    <a:pt x="2386" y="426"/>
                  </a:lnTo>
                  <a:lnTo>
                    <a:pt x="2379" y="430"/>
                  </a:lnTo>
                  <a:lnTo>
                    <a:pt x="2373" y="434"/>
                  </a:lnTo>
                  <a:lnTo>
                    <a:pt x="2367" y="440"/>
                  </a:lnTo>
                  <a:lnTo>
                    <a:pt x="2362" y="445"/>
                  </a:lnTo>
                  <a:lnTo>
                    <a:pt x="2359" y="449"/>
                  </a:lnTo>
                  <a:lnTo>
                    <a:pt x="2358" y="453"/>
                  </a:lnTo>
                  <a:lnTo>
                    <a:pt x="2358" y="458"/>
                  </a:lnTo>
                  <a:lnTo>
                    <a:pt x="2360" y="461"/>
                  </a:lnTo>
                  <a:lnTo>
                    <a:pt x="2362" y="465"/>
                  </a:lnTo>
                  <a:lnTo>
                    <a:pt x="2366" y="468"/>
                  </a:lnTo>
                  <a:lnTo>
                    <a:pt x="2369" y="470"/>
                  </a:lnTo>
                  <a:lnTo>
                    <a:pt x="2378" y="476"/>
                  </a:lnTo>
                  <a:lnTo>
                    <a:pt x="2388" y="483"/>
                  </a:lnTo>
                  <a:lnTo>
                    <a:pt x="2392" y="486"/>
                  </a:lnTo>
                  <a:lnTo>
                    <a:pt x="2395" y="489"/>
                  </a:lnTo>
                  <a:lnTo>
                    <a:pt x="2397" y="493"/>
                  </a:lnTo>
                  <a:lnTo>
                    <a:pt x="2399" y="497"/>
                  </a:lnTo>
                  <a:lnTo>
                    <a:pt x="2388" y="500"/>
                  </a:lnTo>
                  <a:lnTo>
                    <a:pt x="2377" y="502"/>
                  </a:lnTo>
                  <a:lnTo>
                    <a:pt x="2369" y="501"/>
                  </a:lnTo>
                  <a:lnTo>
                    <a:pt x="2362" y="500"/>
                  </a:lnTo>
                  <a:lnTo>
                    <a:pt x="2356" y="496"/>
                  </a:lnTo>
                  <a:lnTo>
                    <a:pt x="2351" y="492"/>
                  </a:lnTo>
                  <a:lnTo>
                    <a:pt x="2346" y="487"/>
                  </a:lnTo>
                  <a:lnTo>
                    <a:pt x="2342" y="480"/>
                  </a:lnTo>
                  <a:lnTo>
                    <a:pt x="2340" y="474"/>
                  </a:lnTo>
                  <a:lnTo>
                    <a:pt x="2338" y="467"/>
                  </a:lnTo>
                  <a:lnTo>
                    <a:pt x="2338" y="461"/>
                  </a:lnTo>
                  <a:lnTo>
                    <a:pt x="2338" y="453"/>
                  </a:lnTo>
                  <a:lnTo>
                    <a:pt x="2338" y="447"/>
                  </a:lnTo>
                  <a:lnTo>
                    <a:pt x="2339" y="441"/>
                  </a:lnTo>
                  <a:lnTo>
                    <a:pt x="2341" y="437"/>
                  </a:lnTo>
                  <a:lnTo>
                    <a:pt x="2343" y="433"/>
                  </a:lnTo>
                  <a:lnTo>
                    <a:pt x="2347" y="426"/>
                  </a:lnTo>
                  <a:lnTo>
                    <a:pt x="2354" y="421"/>
                  </a:lnTo>
                  <a:lnTo>
                    <a:pt x="2359" y="416"/>
                  </a:lnTo>
                  <a:lnTo>
                    <a:pt x="2365" y="413"/>
                  </a:lnTo>
                  <a:lnTo>
                    <a:pt x="2372" y="410"/>
                  </a:lnTo>
                  <a:lnTo>
                    <a:pt x="2378" y="408"/>
                  </a:lnTo>
                  <a:lnTo>
                    <a:pt x="2386" y="407"/>
                  </a:lnTo>
                  <a:lnTo>
                    <a:pt x="2393" y="406"/>
                  </a:lnTo>
                  <a:lnTo>
                    <a:pt x="2400" y="406"/>
                  </a:lnTo>
                  <a:lnTo>
                    <a:pt x="2406" y="407"/>
                  </a:lnTo>
                  <a:lnTo>
                    <a:pt x="2414" y="408"/>
                  </a:lnTo>
                  <a:lnTo>
                    <a:pt x="2420" y="410"/>
                  </a:lnTo>
                  <a:lnTo>
                    <a:pt x="2426" y="413"/>
                  </a:lnTo>
                  <a:lnTo>
                    <a:pt x="2432" y="417"/>
                  </a:lnTo>
                  <a:lnTo>
                    <a:pt x="2437" y="421"/>
                  </a:lnTo>
                  <a:lnTo>
                    <a:pt x="2443" y="426"/>
                  </a:lnTo>
                  <a:lnTo>
                    <a:pt x="2450" y="435"/>
                  </a:lnTo>
                  <a:lnTo>
                    <a:pt x="2455" y="444"/>
                  </a:lnTo>
                  <a:lnTo>
                    <a:pt x="2460" y="453"/>
                  </a:lnTo>
                  <a:lnTo>
                    <a:pt x="2463" y="463"/>
                  </a:lnTo>
                  <a:lnTo>
                    <a:pt x="2464" y="473"/>
                  </a:lnTo>
                  <a:lnTo>
                    <a:pt x="2465" y="483"/>
                  </a:lnTo>
                  <a:lnTo>
                    <a:pt x="2465" y="492"/>
                  </a:lnTo>
                  <a:lnTo>
                    <a:pt x="2463" y="501"/>
                  </a:lnTo>
                  <a:lnTo>
                    <a:pt x="2460" y="511"/>
                  </a:lnTo>
                  <a:lnTo>
                    <a:pt x="2457" y="520"/>
                  </a:lnTo>
                  <a:lnTo>
                    <a:pt x="2452" y="528"/>
                  </a:lnTo>
                  <a:lnTo>
                    <a:pt x="2447" y="537"/>
                  </a:lnTo>
                  <a:lnTo>
                    <a:pt x="2439" y="545"/>
                  </a:lnTo>
                  <a:lnTo>
                    <a:pt x="2432" y="552"/>
                  </a:lnTo>
                  <a:lnTo>
                    <a:pt x="2424" y="558"/>
                  </a:lnTo>
                  <a:lnTo>
                    <a:pt x="2415" y="565"/>
                  </a:lnTo>
                  <a:lnTo>
                    <a:pt x="2408" y="569"/>
                  </a:lnTo>
                  <a:lnTo>
                    <a:pt x="2402" y="574"/>
                  </a:lnTo>
                  <a:lnTo>
                    <a:pt x="2396" y="580"/>
                  </a:lnTo>
                  <a:lnTo>
                    <a:pt x="2391" y="587"/>
                  </a:lnTo>
                  <a:lnTo>
                    <a:pt x="2386" y="594"/>
                  </a:lnTo>
                  <a:lnTo>
                    <a:pt x="2382" y="601"/>
                  </a:lnTo>
                  <a:lnTo>
                    <a:pt x="2377" y="609"/>
                  </a:lnTo>
                  <a:lnTo>
                    <a:pt x="2376" y="618"/>
                  </a:lnTo>
                  <a:lnTo>
                    <a:pt x="2375" y="626"/>
                  </a:lnTo>
                  <a:lnTo>
                    <a:pt x="2376" y="633"/>
                  </a:lnTo>
                  <a:lnTo>
                    <a:pt x="2379" y="642"/>
                  </a:lnTo>
                  <a:lnTo>
                    <a:pt x="2385" y="650"/>
                  </a:lnTo>
                  <a:lnTo>
                    <a:pt x="2392" y="657"/>
                  </a:lnTo>
                  <a:lnTo>
                    <a:pt x="2401" y="665"/>
                  </a:lnTo>
                  <a:lnTo>
                    <a:pt x="2414" y="671"/>
                  </a:lnTo>
                  <a:lnTo>
                    <a:pt x="2429" y="677"/>
                  </a:lnTo>
                  <a:lnTo>
                    <a:pt x="2423" y="679"/>
                  </a:lnTo>
                  <a:lnTo>
                    <a:pt x="2416" y="681"/>
                  </a:lnTo>
                  <a:lnTo>
                    <a:pt x="2409" y="682"/>
                  </a:lnTo>
                  <a:lnTo>
                    <a:pt x="2404" y="682"/>
                  </a:lnTo>
                  <a:lnTo>
                    <a:pt x="2398" y="682"/>
                  </a:lnTo>
                  <a:lnTo>
                    <a:pt x="2393" y="682"/>
                  </a:lnTo>
                  <a:lnTo>
                    <a:pt x="2388" y="681"/>
                  </a:lnTo>
                  <a:lnTo>
                    <a:pt x="2384" y="679"/>
                  </a:lnTo>
                  <a:lnTo>
                    <a:pt x="2374" y="675"/>
                  </a:lnTo>
                  <a:lnTo>
                    <a:pt x="2367" y="669"/>
                  </a:lnTo>
                  <a:lnTo>
                    <a:pt x="2361" y="661"/>
                  </a:lnTo>
                  <a:lnTo>
                    <a:pt x="2357" y="653"/>
                  </a:lnTo>
                  <a:lnTo>
                    <a:pt x="2354" y="644"/>
                  </a:lnTo>
                  <a:lnTo>
                    <a:pt x="2352" y="634"/>
                  </a:lnTo>
                  <a:lnTo>
                    <a:pt x="2352" y="623"/>
                  </a:lnTo>
                  <a:lnTo>
                    <a:pt x="2354" y="613"/>
                  </a:lnTo>
                  <a:lnTo>
                    <a:pt x="2358" y="602"/>
                  </a:lnTo>
                  <a:lnTo>
                    <a:pt x="2363" y="592"/>
                  </a:lnTo>
                  <a:lnTo>
                    <a:pt x="2371" y="581"/>
                  </a:lnTo>
                  <a:lnTo>
                    <a:pt x="2381" y="572"/>
                  </a:lnTo>
                  <a:lnTo>
                    <a:pt x="2369" y="572"/>
                  </a:lnTo>
                  <a:lnTo>
                    <a:pt x="2359" y="570"/>
                  </a:lnTo>
                  <a:lnTo>
                    <a:pt x="2350" y="568"/>
                  </a:lnTo>
                  <a:lnTo>
                    <a:pt x="2341" y="564"/>
                  </a:lnTo>
                  <a:lnTo>
                    <a:pt x="2333" y="560"/>
                  </a:lnTo>
                  <a:lnTo>
                    <a:pt x="2326" y="553"/>
                  </a:lnTo>
                  <a:lnTo>
                    <a:pt x="2320" y="547"/>
                  </a:lnTo>
                  <a:lnTo>
                    <a:pt x="2313" y="540"/>
                  </a:lnTo>
                  <a:lnTo>
                    <a:pt x="2307" y="532"/>
                  </a:lnTo>
                  <a:lnTo>
                    <a:pt x="2302" y="523"/>
                  </a:lnTo>
                  <a:lnTo>
                    <a:pt x="2298" y="515"/>
                  </a:lnTo>
                  <a:lnTo>
                    <a:pt x="2293" y="505"/>
                  </a:lnTo>
                  <a:lnTo>
                    <a:pt x="2285" y="487"/>
                  </a:lnTo>
                  <a:lnTo>
                    <a:pt x="2278" y="467"/>
                  </a:lnTo>
                  <a:lnTo>
                    <a:pt x="2279" y="490"/>
                  </a:lnTo>
                  <a:lnTo>
                    <a:pt x="2278" y="513"/>
                  </a:lnTo>
                  <a:lnTo>
                    <a:pt x="2277" y="535"/>
                  </a:lnTo>
                  <a:lnTo>
                    <a:pt x="2275" y="556"/>
                  </a:lnTo>
                  <a:lnTo>
                    <a:pt x="2272" y="577"/>
                  </a:lnTo>
                  <a:lnTo>
                    <a:pt x="2269" y="598"/>
                  </a:lnTo>
                  <a:lnTo>
                    <a:pt x="2264" y="619"/>
                  </a:lnTo>
                  <a:lnTo>
                    <a:pt x="2259" y="640"/>
                  </a:lnTo>
                  <a:lnTo>
                    <a:pt x="2251" y="659"/>
                  </a:lnTo>
                  <a:lnTo>
                    <a:pt x="2245" y="679"/>
                  </a:lnTo>
                  <a:lnTo>
                    <a:pt x="2237" y="700"/>
                  </a:lnTo>
                  <a:lnTo>
                    <a:pt x="2229" y="719"/>
                  </a:lnTo>
                  <a:lnTo>
                    <a:pt x="2219" y="738"/>
                  </a:lnTo>
                  <a:lnTo>
                    <a:pt x="2209" y="758"/>
                  </a:lnTo>
                  <a:lnTo>
                    <a:pt x="2199" y="778"/>
                  </a:lnTo>
                  <a:lnTo>
                    <a:pt x="2187" y="798"/>
                  </a:lnTo>
                  <a:lnTo>
                    <a:pt x="2179" y="813"/>
                  </a:lnTo>
                  <a:lnTo>
                    <a:pt x="2172" y="829"/>
                  </a:lnTo>
                  <a:lnTo>
                    <a:pt x="2165" y="846"/>
                  </a:lnTo>
                  <a:lnTo>
                    <a:pt x="2160" y="861"/>
                  </a:lnTo>
                  <a:lnTo>
                    <a:pt x="2156" y="877"/>
                  </a:lnTo>
                  <a:lnTo>
                    <a:pt x="2154" y="892"/>
                  </a:lnTo>
                  <a:lnTo>
                    <a:pt x="2153" y="907"/>
                  </a:lnTo>
                  <a:lnTo>
                    <a:pt x="2153" y="922"/>
                  </a:lnTo>
                  <a:lnTo>
                    <a:pt x="2154" y="936"/>
                  </a:lnTo>
                  <a:lnTo>
                    <a:pt x="2157" y="951"/>
                  </a:lnTo>
                  <a:lnTo>
                    <a:pt x="2161" y="963"/>
                  </a:lnTo>
                  <a:lnTo>
                    <a:pt x="2168" y="976"/>
                  </a:lnTo>
                  <a:lnTo>
                    <a:pt x="2175" y="988"/>
                  </a:lnTo>
                  <a:lnTo>
                    <a:pt x="2184" y="998"/>
                  </a:lnTo>
                  <a:lnTo>
                    <a:pt x="2194" y="1009"/>
                  </a:lnTo>
                  <a:lnTo>
                    <a:pt x="2207" y="1017"/>
                  </a:lnTo>
                  <a:lnTo>
                    <a:pt x="2226" y="1029"/>
                  </a:lnTo>
                  <a:lnTo>
                    <a:pt x="2245" y="1039"/>
                  </a:lnTo>
                  <a:lnTo>
                    <a:pt x="2264" y="1046"/>
                  </a:lnTo>
                  <a:lnTo>
                    <a:pt x="2281" y="1051"/>
                  </a:lnTo>
                  <a:lnTo>
                    <a:pt x="2298" y="1055"/>
                  </a:lnTo>
                  <a:lnTo>
                    <a:pt x="2314" y="1057"/>
                  </a:lnTo>
                  <a:lnTo>
                    <a:pt x="2330" y="1057"/>
                  </a:lnTo>
                  <a:lnTo>
                    <a:pt x="2344" y="1056"/>
                  </a:lnTo>
                  <a:lnTo>
                    <a:pt x="2358" y="1052"/>
                  </a:lnTo>
                  <a:lnTo>
                    <a:pt x="2371" y="1048"/>
                  </a:lnTo>
                  <a:lnTo>
                    <a:pt x="2384" y="1043"/>
                  </a:lnTo>
                  <a:lnTo>
                    <a:pt x="2395" y="1036"/>
                  </a:lnTo>
                  <a:lnTo>
                    <a:pt x="2404" y="1029"/>
                  </a:lnTo>
                  <a:lnTo>
                    <a:pt x="2414" y="1020"/>
                  </a:lnTo>
                  <a:lnTo>
                    <a:pt x="2423" y="1011"/>
                  </a:lnTo>
                  <a:lnTo>
                    <a:pt x="2430" y="1000"/>
                  </a:lnTo>
                  <a:lnTo>
                    <a:pt x="2436" y="990"/>
                  </a:lnTo>
                  <a:lnTo>
                    <a:pt x="2442" y="979"/>
                  </a:lnTo>
                  <a:lnTo>
                    <a:pt x="2445" y="966"/>
                  </a:lnTo>
                  <a:lnTo>
                    <a:pt x="2448" y="955"/>
                  </a:lnTo>
                  <a:lnTo>
                    <a:pt x="2450" y="942"/>
                  </a:lnTo>
                  <a:lnTo>
                    <a:pt x="2450" y="930"/>
                  </a:lnTo>
                  <a:lnTo>
                    <a:pt x="2449" y="917"/>
                  </a:lnTo>
                  <a:lnTo>
                    <a:pt x="2447" y="905"/>
                  </a:lnTo>
                  <a:lnTo>
                    <a:pt x="2444" y="893"/>
                  </a:lnTo>
                  <a:lnTo>
                    <a:pt x="2438" y="881"/>
                  </a:lnTo>
                  <a:lnTo>
                    <a:pt x="2432" y="869"/>
                  </a:lnTo>
                  <a:lnTo>
                    <a:pt x="2425" y="859"/>
                  </a:lnTo>
                  <a:lnTo>
                    <a:pt x="2416" y="849"/>
                  </a:lnTo>
                  <a:lnTo>
                    <a:pt x="2405" y="838"/>
                  </a:lnTo>
                  <a:lnTo>
                    <a:pt x="2393" y="830"/>
                  </a:lnTo>
                  <a:lnTo>
                    <a:pt x="2379" y="822"/>
                  </a:lnTo>
                  <a:lnTo>
                    <a:pt x="2372" y="818"/>
                  </a:lnTo>
                  <a:lnTo>
                    <a:pt x="2366" y="816"/>
                  </a:lnTo>
                  <a:lnTo>
                    <a:pt x="2359" y="814"/>
                  </a:lnTo>
                  <a:lnTo>
                    <a:pt x="2352" y="813"/>
                  </a:lnTo>
                  <a:lnTo>
                    <a:pt x="2344" y="813"/>
                  </a:lnTo>
                  <a:lnTo>
                    <a:pt x="2337" y="813"/>
                  </a:lnTo>
                  <a:lnTo>
                    <a:pt x="2330" y="814"/>
                  </a:lnTo>
                  <a:lnTo>
                    <a:pt x="2323" y="816"/>
                  </a:lnTo>
                  <a:lnTo>
                    <a:pt x="2315" y="818"/>
                  </a:lnTo>
                  <a:lnTo>
                    <a:pt x="2308" y="821"/>
                  </a:lnTo>
                  <a:lnTo>
                    <a:pt x="2302" y="824"/>
                  </a:lnTo>
                  <a:lnTo>
                    <a:pt x="2296" y="828"/>
                  </a:lnTo>
                  <a:lnTo>
                    <a:pt x="2283" y="836"/>
                  </a:lnTo>
                  <a:lnTo>
                    <a:pt x="2272" y="847"/>
                  </a:lnTo>
                  <a:lnTo>
                    <a:pt x="2268" y="852"/>
                  </a:lnTo>
                  <a:lnTo>
                    <a:pt x="2263" y="857"/>
                  </a:lnTo>
                  <a:lnTo>
                    <a:pt x="2260" y="863"/>
                  </a:lnTo>
                  <a:lnTo>
                    <a:pt x="2255" y="869"/>
                  </a:lnTo>
                  <a:lnTo>
                    <a:pt x="2252" y="876"/>
                  </a:lnTo>
                  <a:lnTo>
                    <a:pt x="2250" y="883"/>
                  </a:lnTo>
                  <a:lnTo>
                    <a:pt x="2248" y="889"/>
                  </a:lnTo>
                  <a:lnTo>
                    <a:pt x="2247" y="896"/>
                  </a:lnTo>
                  <a:lnTo>
                    <a:pt x="2246" y="904"/>
                  </a:lnTo>
                  <a:lnTo>
                    <a:pt x="2247" y="911"/>
                  </a:lnTo>
                  <a:lnTo>
                    <a:pt x="2247" y="917"/>
                  </a:lnTo>
                  <a:lnTo>
                    <a:pt x="2249" y="925"/>
                  </a:lnTo>
                  <a:lnTo>
                    <a:pt x="2251" y="932"/>
                  </a:lnTo>
                  <a:lnTo>
                    <a:pt x="2254" y="939"/>
                  </a:lnTo>
                  <a:lnTo>
                    <a:pt x="2259" y="945"/>
                  </a:lnTo>
                  <a:lnTo>
                    <a:pt x="2264" y="953"/>
                  </a:lnTo>
                  <a:lnTo>
                    <a:pt x="2270" y="959"/>
                  </a:lnTo>
                  <a:lnTo>
                    <a:pt x="2277" y="964"/>
                  </a:lnTo>
                  <a:lnTo>
                    <a:pt x="2284" y="968"/>
                  </a:lnTo>
                  <a:lnTo>
                    <a:pt x="2293" y="971"/>
                  </a:lnTo>
                  <a:lnTo>
                    <a:pt x="2301" y="973"/>
                  </a:lnTo>
                  <a:lnTo>
                    <a:pt x="2309" y="973"/>
                  </a:lnTo>
                  <a:lnTo>
                    <a:pt x="2316" y="973"/>
                  </a:lnTo>
                  <a:lnTo>
                    <a:pt x="2324" y="971"/>
                  </a:lnTo>
                  <a:lnTo>
                    <a:pt x="2331" y="969"/>
                  </a:lnTo>
                  <a:lnTo>
                    <a:pt x="2337" y="966"/>
                  </a:lnTo>
                  <a:lnTo>
                    <a:pt x="2342" y="961"/>
                  </a:lnTo>
                  <a:lnTo>
                    <a:pt x="2346" y="956"/>
                  </a:lnTo>
                  <a:lnTo>
                    <a:pt x="2348" y="950"/>
                  </a:lnTo>
                  <a:lnTo>
                    <a:pt x="2350" y="941"/>
                  </a:lnTo>
                  <a:lnTo>
                    <a:pt x="2350" y="933"/>
                  </a:lnTo>
                  <a:lnTo>
                    <a:pt x="2347" y="924"/>
                  </a:lnTo>
                  <a:lnTo>
                    <a:pt x="2346" y="922"/>
                  </a:lnTo>
                  <a:lnTo>
                    <a:pt x="2345" y="922"/>
                  </a:lnTo>
                  <a:lnTo>
                    <a:pt x="2343" y="924"/>
                  </a:lnTo>
                  <a:lnTo>
                    <a:pt x="2342" y="925"/>
                  </a:lnTo>
                  <a:lnTo>
                    <a:pt x="2337" y="930"/>
                  </a:lnTo>
                  <a:lnTo>
                    <a:pt x="2331" y="934"/>
                  </a:lnTo>
                  <a:lnTo>
                    <a:pt x="2328" y="936"/>
                  </a:lnTo>
                  <a:lnTo>
                    <a:pt x="2324" y="937"/>
                  </a:lnTo>
                  <a:lnTo>
                    <a:pt x="2320" y="937"/>
                  </a:lnTo>
                  <a:lnTo>
                    <a:pt x="2315" y="937"/>
                  </a:lnTo>
                  <a:lnTo>
                    <a:pt x="2310" y="935"/>
                  </a:lnTo>
                  <a:lnTo>
                    <a:pt x="2305" y="931"/>
                  </a:lnTo>
                  <a:lnTo>
                    <a:pt x="2300" y="927"/>
                  </a:lnTo>
                  <a:lnTo>
                    <a:pt x="2294" y="919"/>
                  </a:lnTo>
                  <a:lnTo>
                    <a:pt x="2294" y="911"/>
                  </a:lnTo>
                  <a:lnTo>
                    <a:pt x="2296" y="904"/>
                  </a:lnTo>
                  <a:lnTo>
                    <a:pt x="2298" y="898"/>
                  </a:lnTo>
                  <a:lnTo>
                    <a:pt x="2302" y="891"/>
                  </a:lnTo>
                  <a:lnTo>
                    <a:pt x="2307" y="887"/>
                  </a:lnTo>
                  <a:lnTo>
                    <a:pt x="2313" y="884"/>
                  </a:lnTo>
                  <a:lnTo>
                    <a:pt x="2321" y="882"/>
                  </a:lnTo>
                  <a:lnTo>
                    <a:pt x="2327" y="881"/>
                  </a:lnTo>
                  <a:lnTo>
                    <a:pt x="2334" y="880"/>
                  </a:lnTo>
                  <a:lnTo>
                    <a:pt x="2341" y="881"/>
                  </a:lnTo>
                  <a:lnTo>
                    <a:pt x="2348" y="884"/>
                  </a:lnTo>
                  <a:lnTo>
                    <a:pt x="2355" y="887"/>
                  </a:lnTo>
                  <a:lnTo>
                    <a:pt x="2361" y="892"/>
                  </a:lnTo>
                  <a:lnTo>
                    <a:pt x="2366" y="898"/>
                  </a:lnTo>
                  <a:lnTo>
                    <a:pt x="2370" y="905"/>
                  </a:lnTo>
                  <a:lnTo>
                    <a:pt x="2373" y="914"/>
                  </a:lnTo>
                  <a:lnTo>
                    <a:pt x="2374" y="924"/>
                  </a:lnTo>
                  <a:lnTo>
                    <a:pt x="2374" y="934"/>
                  </a:lnTo>
                  <a:lnTo>
                    <a:pt x="2372" y="945"/>
                  </a:lnTo>
                  <a:lnTo>
                    <a:pt x="2368" y="956"/>
                  </a:lnTo>
                  <a:lnTo>
                    <a:pt x="2363" y="965"/>
                  </a:lnTo>
                  <a:lnTo>
                    <a:pt x="2357" y="974"/>
                  </a:lnTo>
                  <a:lnTo>
                    <a:pt x="2350" y="983"/>
                  </a:lnTo>
                  <a:lnTo>
                    <a:pt x="2340" y="990"/>
                  </a:lnTo>
                  <a:lnTo>
                    <a:pt x="2331" y="996"/>
                  </a:lnTo>
                  <a:lnTo>
                    <a:pt x="2320" y="1000"/>
                  </a:lnTo>
                  <a:lnTo>
                    <a:pt x="2314" y="1002"/>
                  </a:lnTo>
                  <a:lnTo>
                    <a:pt x="2308" y="1002"/>
                  </a:lnTo>
                  <a:lnTo>
                    <a:pt x="2302" y="1003"/>
                  </a:lnTo>
                  <a:lnTo>
                    <a:pt x="2296" y="1002"/>
                  </a:lnTo>
                  <a:lnTo>
                    <a:pt x="2290" y="1000"/>
                  </a:lnTo>
                  <a:lnTo>
                    <a:pt x="2283" y="998"/>
                  </a:lnTo>
                  <a:lnTo>
                    <a:pt x="2277" y="996"/>
                  </a:lnTo>
                  <a:lnTo>
                    <a:pt x="2270" y="993"/>
                  </a:lnTo>
                  <a:lnTo>
                    <a:pt x="2264" y="989"/>
                  </a:lnTo>
                  <a:lnTo>
                    <a:pt x="2256" y="984"/>
                  </a:lnTo>
                  <a:lnTo>
                    <a:pt x="2250" y="979"/>
                  </a:lnTo>
                  <a:lnTo>
                    <a:pt x="2243" y="972"/>
                  </a:lnTo>
                  <a:lnTo>
                    <a:pt x="2235" y="962"/>
                  </a:lnTo>
                  <a:lnTo>
                    <a:pt x="2228" y="952"/>
                  </a:lnTo>
                  <a:lnTo>
                    <a:pt x="2222" y="941"/>
                  </a:lnTo>
                  <a:lnTo>
                    <a:pt x="2218" y="930"/>
                  </a:lnTo>
                  <a:lnTo>
                    <a:pt x="2216" y="919"/>
                  </a:lnTo>
                  <a:lnTo>
                    <a:pt x="2215" y="908"/>
                  </a:lnTo>
                  <a:lnTo>
                    <a:pt x="2216" y="898"/>
                  </a:lnTo>
                  <a:lnTo>
                    <a:pt x="2218" y="887"/>
                  </a:lnTo>
                  <a:lnTo>
                    <a:pt x="2221" y="876"/>
                  </a:lnTo>
                  <a:lnTo>
                    <a:pt x="2225" y="866"/>
                  </a:lnTo>
                  <a:lnTo>
                    <a:pt x="2231" y="856"/>
                  </a:lnTo>
                  <a:lnTo>
                    <a:pt x="2238" y="847"/>
                  </a:lnTo>
                  <a:lnTo>
                    <a:pt x="2245" y="838"/>
                  </a:lnTo>
                  <a:lnTo>
                    <a:pt x="2253" y="830"/>
                  </a:lnTo>
                  <a:lnTo>
                    <a:pt x="2263" y="823"/>
                  </a:lnTo>
                  <a:lnTo>
                    <a:pt x="2272" y="816"/>
                  </a:lnTo>
                  <a:lnTo>
                    <a:pt x="2282" y="811"/>
                  </a:lnTo>
                  <a:lnTo>
                    <a:pt x="2293" y="807"/>
                  </a:lnTo>
                  <a:lnTo>
                    <a:pt x="2303" y="804"/>
                  </a:lnTo>
                  <a:lnTo>
                    <a:pt x="2314" y="802"/>
                  </a:lnTo>
                  <a:lnTo>
                    <a:pt x="2326" y="801"/>
                  </a:lnTo>
                  <a:lnTo>
                    <a:pt x="2337" y="800"/>
                  </a:lnTo>
                  <a:lnTo>
                    <a:pt x="2348" y="801"/>
                  </a:lnTo>
                  <a:lnTo>
                    <a:pt x="2360" y="802"/>
                  </a:lnTo>
                  <a:lnTo>
                    <a:pt x="2371" y="805"/>
                  </a:lnTo>
                  <a:lnTo>
                    <a:pt x="2382" y="809"/>
                  </a:lnTo>
                  <a:lnTo>
                    <a:pt x="2393" y="813"/>
                  </a:lnTo>
                  <a:lnTo>
                    <a:pt x="2403" y="820"/>
                  </a:lnTo>
                  <a:lnTo>
                    <a:pt x="2413" y="827"/>
                  </a:lnTo>
                  <a:lnTo>
                    <a:pt x="2422" y="835"/>
                  </a:lnTo>
                  <a:lnTo>
                    <a:pt x="2430" y="846"/>
                  </a:lnTo>
                  <a:lnTo>
                    <a:pt x="2438" y="856"/>
                  </a:lnTo>
                  <a:lnTo>
                    <a:pt x="2446" y="869"/>
                  </a:lnTo>
                  <a:lnTo>
                    <a:pt x="2453" y="884"/>
                  </a:lnTo>
                  <a:lnTo>
                    <a:pt x="2457" y="898"/>
                  </a:lnTo>
                  <a:lnTo>
                    <a:pt x="2461" y="912"/>
                  </a:lnTo>
                  <a:lnTo>
                    <a:pt x="2463" y="926"/>
                  </a:lnTo>
                  <a:lnTo>
                    <a:pt x="2464" y="940"/>
                  </a:lnTo>
                  <a:lnTo>
                    <a:pt x="2464" y="954"/>
                  </a:lnTo>
                  <a:lnTo>
                    <a:pt x="2462" y="967"/>
                  </a:lnTo>
                  <a:lnTo>
                    <a:pt x="2460" y="980"/>
                  </a:lnTo>
                  <a:lnTo>
                    <a:pt x="2456" y="993"/>
                  </a:lnTo>
                  <a:lnTo>
                    <a:pt x="2451" y="1005"/>
                  </a:lnTo>
                  <a:lnTo>
                    <a:pt x="2445" y="1017"/>
                  </a:lnTo>
                  <a:lnTo>
                    <a:pt x="2437" y="1029"/>
                  </a:lnTo>
                  <a:lnTo>
                    <a:pt x="2430" y="1039"/>
                  </a:lnTo>
                  <a:lnTo>
                    <a:pt x="2421" y="1049"/>
                  </a:lnTo>
                  <a:lnTo>
                    <a:pt x="2412" y="1058"/>
                  </a:lnTo>
                  <a:lnTo>
                    <a:pt x="2401" y="1066"/>
                  </a:lnTo>
                  <a:lnTo>
                    <a:pt x="2390" y="1074"/>
                  </a:lnTo>
                  <a:lnTo>
                    <a:pt x="2377" y="1081"/>
                  </a:lnTo>
                  <a:lnTo>
                    <a:pt x="2365" y="1086"/>
                  </a:lnTo>
                  <a:lnTo>
                    <a:pt x="2352" y="1091"/>
                  </a:lnTo>
                  <a:lnTo>
                    <a:pt x="2337" y="1094"/>
                  </a:lnTo>
                  <a:lnTo>
                    <a:pt x="2323" y="1096"/>
                  </a:lnTo>
                  <a:lnTo>
                    <a:pt x="2308" y="1097"/>
                  </a:lnTo>
                  <a:lnTo>
                    <a:pt x="2293" y="1097"/>
                  </a:lnTo>
                  <a:lnTo>
                    <a:pt x="2276" y="1095"/>
                  </a:lnTo>
                  <a:lnTo>
                    <a:pt x="2261" y="1092"/>
                  </a:lnTo>
                  <a:lnTo>
                    <a:pt x="2244" y="1087"/>
                  </a:lnTo>
                  <a:lnTo>
                    <a:pt x="2226" y="1081"/>
                  </a:lnTo>
                  <a:lnTo>
                    <a:pt x="2210" y="1072"/>
                  </a:lnTo>
                  <a:lnTo>
                    <a:pt x="2192" y="1063"/>
                  </a:lnTo>
                  <a:lnTo>
                    <a:pt x="2175" y="1051"/>
                  </a:lnTo>
                  <a:lnTo>
                    <a:pt x="2165" y="1044"/>
                  </a:lnTo>
                  <a:lnTo>
                    <a:pt x="2157" y="1036"/>
                  </a:lnTo>
                  <a:lnTo>
                    <a:pt x="2149" y="1028"/>
                  </a:lnTo>
                  <a:lnTo>
                    <a:pt x="2143" y="1018"/>
                  </a:lnTo>
                  <a:lnTo>
                    <a:pt x="2138" y="1009"/>
                  </a:lnTo>
                  <a:lnTo>
                    <a:pt x="2132" y="999"/>
                  </a:lnTo>
                  <a:lnTo>
                    <a:pt x="2129" y="989"/>
                  </a:lnTo>
                  <a:lnTo>
                    <a:pt x="2126" y="979"/>
                  </a:lnTo>
                  <a:lnTo>
                    <a:pt x="2124" y="968"/>
                  </a:lnTo>
                  <a:lnTo>
                    <a:pt x="2123" y="957"/>
                  </a:lnTo>
                  <a:lnTo>
                    <a:pt x="2122" y="946"/>
                  </a:lnTo>
                  <a:lnTo>
                    <a:pt x="2122" y="935"/>
                  </a:lnTo>
                  <a:lnTo>
                    <a:pt x="2123" y="924"/>
                  </a:lnTo>
                  <a:lnTo>
                    <a:pt x="2124" y="912"/>
                  </a:lnTo>
                  <a:lnTo>
                    <a:pt x="2126" y="901"/>
                  </a:lnTo>
                  <a:lnTo>
                    <a:pt x="2128" y="890"/>
                  </a:lnTo>
                  <a:lnTo>
                    <a:pt x="2134" y="867"/>
                  </a:lnTo>
                  <a:lnTo>
                    <a:pt x="2142" y="846"/>
                  </a:lnTo>
                  <a:lnTo>
                    <a:pt x="2150" y="824"/>
                  </a:lnTo>
                  <a:lnTo>
                    <a:pt x="2159" y="804"/>
                  </a:lnTo>
                  <a:lnTo>
                    <a:pt x="2169" y="785"/>
                  </a:lnTo>
                  <a:lnTo>
                    <a:pt x="2178" y="769"/>
                  </a:lnTo>
                  <a:lnTo>
                    <a:pt x="2187" y="754"/>
                  </a:lnTo>
                  <a:lnTo>
                    <a:pt x="2195" y="740"/>
                  </a:lnTo>
                  <a:lnTo>
                    <a:pt x="2177" y="760"/>
                  </a:lnTo>
                  <a:lnTo>
                    <a:pt x="2157" y="778"/>
                  </a:lnTo>
                  <a:lnTo>
                    <a:pt x="2137" y="796"/>
                  </a:lnTo>
                  <a:lnTo>
                    <a:pt x="2115" y="811"/>
                  </a:lnTo>
                  <a:lnTo>
                    <a:pt x="2091" y="826"/>
                  </a:lnTo>
                  <a:lnTo>
                    <a:pt x="2067" y="840"/>
                  </a:lnTo>
                  <a:lnTo>
                    <a:pt x="2043" y="853"/>
                  </a:lnTo>
                  <a:lnTo>
                    <a:pt x="2018" y="864"/>
                  </a:lnTo>
                  <a:lnTo>
                    <a:pt x="1992" y="875"/>
                  </a:lnTo>
                  <a:lnTo>
                    <a:pt x="1966" y="883"/>
                  </a:lnTo>
                  <a:lnTo>
                    <a:pt x="1940" y="891"/>
                  </a:lnTo>
                  <a:lnTo>
                    <a:pt x="1913" y="898"/>
                  </a:lnTo>
                  <a:lnTo>
                    <a:pt x="1887" y="903"/>
                  </a:lnTo>
                  <a:lnTo>
                    <a:pt x="1860" y="907"/>
                  </a:lnTo>
                  <a:lnTo>
                    <a:pt x="1835" y="910"/>
                  </a:lnTo>
                  <a:lnTo>
                    <a:pt x="1809" y="911"/>
                  </a:lnTo>
                  <a:lnTo>
                    <a:pt x="1826" y="915"/>
                  </a:lnTo>
                  <a:lnTo>
                    <a:pt x="1843" y="920"/>
                  </a:lnTo>
                  <a:lnTo>
                    <a:pt x="1859" y="926"/>
                  </a:lnTo>
                  <a:lnTo>
                    <a:pt x="1875" y="932"/>
                  </a:lnTo>
                  <a:lnTo>
                    <a:pt x="1889" y="938"/>
                  </a:lnTo>
                  <a:lnTo>
                    <a:pt x="1904" y="945"/>
                  </a:lnTo>
                  <a:lnTo>
                    <a:pt x="1917" y="953"/>
                  </a:lnTo>
                  <a:lnTo>
                    <a:pt x="1931" y="961"/>
                  </a:lnTo>
                  <a:lnTo>
                    <a:pt x="1943" y="969"/>
                  </a:lnTo>
                  <a:lnTo>
                    <a:pt x="1955" y="979"/>
                  </a:lnTo>
                  <a:lnTo>
                    <a:pt x="1966" y="988"/>
                  </a:lnTo>
                  <a:lnTo>
                    <a:pt x="1976" y="997"/>
                  </a:lnTo>
                  <a:lnTo>
                    <a:pt x="1987" y="1008"/>
                  </a:lnTo>
                  <a:lnTo>
                    <a:pt x="1996" y="1018"/>
                  </a:lnTo>
                  <a:lnTo>
                    <a:pt x="2005" y="1030"/>
                  </a:lnTo>
                  <a:lnTo>
                    <a:pt x="2014" y="1040"/>
                  </a:lnTo>
                  <a:lnTo>
                    <a:pt x="2021" y="1051"/>
                  </a:lnTo>
                  <a:lnTo>
                    <a:pt x="2028" y="1063"/>
                  </a:lnTo>
                  <a:lnTo>
                    <a:pt x="2035" y="1074"/>
                  </a:lnTo>
                  <a:lnTo>
                    <a:pt x="2041" y="1086"/>
                  </a:lnTo>
                  <a:lnTo>
                    <a:pt x="2052" y="1110"/>
                  </a:lnTo>
                  <a:lnTo>
                    <a:pt x="2061" y="1134"/>
                  </a:lnTo>
                  <a:lnTo>
                    <a:pt x="2067" y="1158"/>
                  </a:lnTo>
                  <a:lnTo>
                    <a:pt x="2072" y="1181"/>
                  </a:lnTo>
                  <a:lnTo>
                    <a:pt x="2076" y="1204"/>
                  </a:lnTo>
                  <a:lnTo>
                    <a:pt x="2077" y="1227"/>
                  </a:lnTo>
                  <a:lnTo>
                    <a:pt x="2078" y="1266"/>
                  </a:lnTo>
                  <a:lnTo>
                    <a:pt x="2082" y="1301"/>
                  </a:lnTo>
                  <a:lnTo>
                    <a:pt x="2088" y="1333"/>
                  </a:lnTo>
                  <a:lnTo>
                    <a:pt x="2095" y="1362"/>
                  </a:lnTo>
                  <a:lnTo>
                    <a:pt x="2106" y="1387"/>
                  </a:lnTo>
                  <a:lnTo>
                    <a:pt x="2117" y="1409"/>
                  </a:lnTo>
                  <a:lnTo>
                    <a:pt x="2130" y="1428"/>
                  </a:lnTo>
                  <a:lnTo>
                    <a:pt x="2144" y="1444"/>
                  </a:lnTo>
                  <a:lnTo>
                    <a:pt x="2159" y="1457"/>
                  </a:lnTo>
                  <a:lnTo>
                    <a:pt x="2176" y="1467"/>
                  </a:lnTo>
                  <a:lnTo>
                    <a:pt x="2193" y="1475"/>
                  </a:lnTo>
                  <a:lnTo>
                    <a:pt x="2211" y="1480"/>
                  </a:lnTo>
                  <a:lnTo>
                    <a:pt x="2230" y="1483"/>
                  </a:lnTo>
                  <a:lnTo>
                    <a:pt x="2248" y="1484"/>
                  </a:lnTo>
                  <a:lnTo>
                    <a:pt x="2267" y="1482"/>
                  </a:lnTo>
                  <a:lnTo>
                    <a:pt x="2284" y="1479"/>
                  </a:lnTo>
                  <a:lnTo>
                    <a:pt x="2303" y="1474"/>
                  </a:lnTo>
                  <a:lnTo>
                    <a:pt x="2322" y="1467"/>
                  </a:lnTo>
                  <a:lnTo>
                    <a:pt x="2338" y="1459"/>
                  </a:lnTo>
                  <a:lnTo>
                    <a:pt x="2355" y="1449"/>
                  </a:lnTo>
                  <a:lnTo>
                    <a:pt x="2371" y="1438"/>
                  </a:lnTo>
                  <a:lnTo>
                    <a:pt x="2386" y="1426"/>
                  </a:lnTo>
                  <a:lnTo>
                    <a:pt x="2399" y="1412"/>
                  </a:lnTo>
                  <a:lnTo>
                    <a:pt x="2411" y="1398"/>
                  </a:lnTo>
                  <a:lnTo>
                    <a:pt x="2421" y="1382"/>
                  </a:lnTo>
                  <a:lnTo>
                    <a:pt x="2429" y="1367"/>
                  </a:lnTo>
                  <a:lnTo>
                    <a:pt x="2436" y="1350"/>
                  </a:lnTo>
                  <a:lnTo>
                    <a:pt x="2440" y="1333"/>
                  </a:lnTo>
                  <a:lnTo>
                    <a:pt x="2443" y="1316"/>
                  </a:lnTo>
                  <a:lnTo>
                    <a:pt x="2443" y="1299"/>
                  </a:lnTo>
                  <a:lnTo>
                    <a:pt x="2439" y="1281"/>
                  </a:lnTo>
                  <a:lnTo>
                    <a:pt x="2433" y="1264"/>
                  </a:lnTo>
                  <a:lnTo>
                    <a:pt x="2426" y="1248"/>
                  </a:lnTo>
                  <a:lnTo>
                    <a:pt x="2417" y="1232"/>
                  </a:lnTo>
                  <a:lnTo>
                    <a:pt x="2406" y="1219"/>
                  </a:lnTo>
                  <a:lnTo>
                    <a:pt x="2395" y="1206"/>
                  </a:lnTo>
                  <a:lnTo>
                    <a:pt x="2383" y="1195"/>
                  </a:lnTo>
                  <a:lnTo>
                    <a:pt x="2369" y="1185"/>
                  </a:lnTo>
                  <a:lnTo>
                    <a:pt x="2355" y="1176"/>
                  </a:lnTo>
                  <a:lnTo>
                    <a:pt x="2340" y="1170"/>
                  </a:lnTo>
                  <a:lnTo>
                    <a:pt x="2325" y="1165"/>
                  </a:lnTo>
                  <a:lnTo>
                    <a:pt x="2310" y="1163"/>
                  </a:lnTo>
                  <a:lnTo>
                    <a:pt x="2302" y="1163"/>
                  </a:lnTo>
                  <a:lnTo>
                    <a:pt x="2295" y="1163"/>
                  </a:lnTo>
                  <a:lnTo>
                    <a:pt x="2286" y="1163"/>
                  </a:lnTo>
                  <a:lnTo>
                    <a:pt x="2279" y="1165"/>
                  </a:lnTo>
                  <a:lnTo>
                    <a:pt x="2271" y="1167"/>
                  </a:lnTo>
                  <a:lnTo>
                    <a:pt x="2264" y="1169"/>
                  </a:lnTo>
                  <a:lnTo>
                    <a:pt x="2256" y="1172"/>
                  </a:lnTo>
                  <a:lnTo>
                    <a:pt x="2249" y="1176"/>
                  </a:lnTo>
                  <a:lnTo>
                    <a:pt x="2242" y="1180"/>
                  </a:lnTo>
                  <a:lnTo>
                    <a:pt x="2235" y="1186"/>
                  </a:lnTo>
                  <a:lnTo>
                    <a:pt x="2228" y="1192"/>
                  </a:lnTo>
                  <a:lnTo>
                    <a:pt x="2221" y="1199"/>
                  </a:lnTo>
                  <a:lnTo>
                    <a:pt x="2217" y="1204"/>
                  </a:lnTo>
                  <a:lnTo>
                    <a:pt x="2213" y="1212"/>
                  </a:lnTo>
                  <a:lnTo>
                    <a:pt x="2209" y="1220"/>
                  </a:lnTo>
                  <a:lnTo>
                    <a:pt x="2205" y="1229"/>
                  </a:lnTo>
                  <a:lnTo>
                    <a:pt x="2202" y="1241"/>
                  </a:lnTo>
                  <a:lnTo>
                    <a:pt x="2200" y="1252"/>
                  </a:lnTo>
                  <a:lnTo>
                    <a:pt x="2198" y="1264"/>
                  </a:lnTo>
                  <a:lnTo>
                    <a:pt x="2198" y="1276"/>
                  </a:lnTo>
                  <a:lnTo>
                    <a:pt x="2199" y="1288"/>
                  </a:lnTo>
                  <a:lnTo>
                    <a:pt x="2201" y="1300"/>
                  </a:lnTo>
                  <a:lnTo>
                    <a:pt x="2205" y="1311"/>
                  </a:lnTo>
                  <a:lnTo>
                    <a:pt x="2210" y="1323"/>
                  </a:lnTo>
                  <a:lnTo>
                    <a:pt x="2214" y="1328"/>
                  </a:lnTo>
                  <a:lnTo>
                    <a:pt x="2218" y="1333"/>
                  </a:lnTo>
                  <a:lnTo>
                    <a:pt x="2222" y="1338"/>
                  </a:lnTo>
                  <a:lnTo>
                    <a:pt x="2228" y="1343"/>
                  </a:lnTo>
                  <a:lnTo>
                    <a:pt x="2234" y="1347"/>
                  </a:lnTo>
                  <a:lnTo>
                    <a:pt x="2240" y="1351"/>
                  </a:lnTo>
                  <a:lnTo>
                    <a:pt x="2246" y="1354"/>
                  </a:lnTo>
                  <a:lnTo>
                    <a:pt x="2254" y="1357"/>
                  </a:lnTo>
                  <a:lnTo>
                    <a:pt x="2262" y="1359"/>
                  </a:lnTo>
                  <a:lnTo>
                    <a:pt x="2270" y="1360"/>
                  </a:lnTo>
                  <a:lnTo>
                    <a:pt x="2277" y="1359"/>
                  </a:lnTo>
                  <a:lnTo>
                    <a:pt x="2284" y="1356"/>
                  </a:lnTo>
                  <a:lnTo>
                    <a:pt x="2292" y="1353"/>
                  </a:lnTo>
                  <a:lnTo>
                    <a:pt x="2298" y="1349"/>
                  </a:lnTo>
                  <a:lnTo>
                    <a:pt x="2302" y="1344"/>
                  </a:lnTo>
                  <a:lnTo>
                    <a:pt x="2306" y="1337"/>
                  </a:lnTo>
                  <a:lnTo>
                    <a:pt x="2309" y="1332"/>
                  </a:lnTo>
                  <a:lnTo>
                    <a:pt x="2311" y="1326"/>
                  </a:lnTo>
                  <a:lnTo>
                    <a:pt x="2312" y="1321"/>
                  </a:lnTo>
                  <a:lnTo>
                    <a:pt x="2311" y="1316"/>
                  </a:lnTo>
                  <a:lnTo>
                    <a:pt x="2308" y="1311"/>
                  </a:lnTo>
                  <a:lnTo>
                    <a:pt x="2304" y="1308"/>
                  </a:lnTo>
                  <a:lnTo>
                    <a:pt x="2298" y="1305"/>
                  </a:lnTo>
                  <a:lnTo>
                    <a:pt x="2290" y="1304"/>
                  </a:lnTo>
                  <a:lnTo>
                    <a:pt x="2281" y="1303"/>
                  </a:lnTo>
                  <a:lnTo>
                    <a:pt x="2274" y="1301"/>
                  </a:lnTo>
                  <a:lnTo>
                    <a:pt x="2267" y="1297"/>
                  </a:lnTo>
                  <a:lnTo>
                    <a:pt x="2260" y="1292"/>
                  </a:lnTo>
                  <a:lnTo>
                    <a:pt x="2253" y="1286"/>
                  </a:lnTo>
                  <a:lnTo>
                    <a:pt x="2248" y="1279"/>
                  </a:lnTo>
                  <a:lnTo>
                    <a:pt x="2244" y="1272"/>
                  </a:lnTo>
                  <a:lnTo>
                    <a:pt x="2241" y="1264"/>
                  </a:lnTo>
                  <a:lnTo>
                    <a:pt x="2239" y="1255"/>
                  </a:lnTo>
                  <a:lnTo>
                    <a:pt x="2239" y="1247"/>
                  </a:lnTo>
                  <a:lnTo>
                    <a:pt x="2240" y="1239"/>
                  </a:lnTo>
                  <a:lnTo>
                    <a:pt x="2243" y="1229"/>
                  </a:lnTo>
                  <a:lnTo>
                    <a:pt x="2247" y="1221"/>
                  </a:lnTo>
                  <a:lnTo>
                    <a:pt x="2254" y="1213"/>
                  </a:lnTo>
                  <a:lnTo>
                    <a:pt x="2264" y="1205"/>
                  </a:lnTo>
                  <a:lnTo>
                    <a:pt x="2275" y="1199"/>
                  </a:lnTo>
                  <a:lnTo>
                    <a:pt x="2273" y="1211"/>
                  </a:lnTo>
                  <a:lnTo>
                    <a:pt x="2274" y="1220"/>
                  </a:lnTo>
                  <a:lnTo>
                    <a:pt x="2276" y="1227"/>
                  </a:lnTo>
                  <a:lnTo>
                    <a:pt x="2280" y="1233"/>
                  </a:lnTo>
                  <a:lnTo>
                    <a:pt x="2284" y="1240"/>
                  </a:lnTo>
                  <a:lnTo>
                    <a:pt x="2291" y="1245"/>
                  </a:lnTo>
                  <a:lnTo>
                    <a:pt x="2298" y="1249"/>
                  </a:lnTo>
                  <a:lnTo>
                    <a:pt x="2304" y="1254"/>
                  </a:lnTo>
                  <a:lnTo>
                    <a:pt x="2311" y="1259"/>
                  </a:lnTo>
                  <a:lnTo>
                    <a:pt x="2317" y="1265"/>
                  </a:lnTo>
                  <a:lnTo>
                    <a:pt x="2324" y="1271"/>
                  </a:lnTo>
                  <a:lnTo>
                    <a:pt x="2330" y="1278"/>
                  </a:lnTo>
                  <a:lnTo>
                    <a:pt x="2334" y="1286"/>
                  </a:lnTo>
                  <a:lnTo>
                    <a:pt x="2337" y="1297"/>
                  </a:lnTo>
                  <a:lnTo>
                    <a:pt x="2338" y="1309"/>
                  </a:lnTo>
                  <a:lnTo>
                    <a:pt x="2337" y="1324"/>
                  </a:lnTo>
                  <a:lnTo>
                    <a:pt x="2335" y="1335"/>
                  </a:lnTo>
                  <a:lnTo>
                    <a:pt x="2332" y="1345"/>
                  </a:lnTo>
                  <a:lnTo>
                    <a:pt x="2328" y="1352"/>
                  </a:lnTo>
                  <a:lnTo>
                    <a:pt x="2323" y="1359"/>
                  </a:lnTo>
                  <a:lnTo>
                    <a:pt x="2316" y="1366"/>
                  </a:lnTo>
                  <a:lnTo>
                    <a:pt x="2309" y="1370"/>
                  </a:lnTo>
                  <a:lnTo>
                    <a:pt x="2302" y="1374"/>
                  </a:lnTo>
                  <a:lnTo>
                    <a:pt x="2295" y="1377"/>
                  </a:lnTo>
                  <a:lnTo>
                    <a:pt x="2287" y="1379"/>
                  </a:lnTo>
                  <a:lnTo>
                    <a:pt x="2279" y="1381"/>
                  </a:lnTo>
                  <a:lnTo>
                    <a:pt x="2272" y="1382"/>
                  </a:lnTo>
                  <a:lnTo>
                    <a:pt x="2265" y="1382"/>
                  </a:lnTo>
                  <a:lnTo>
                    <a:pt x="2252" y="1382"/>
                  </a:lnTo>
                  <a:lnTo>
                    <a:pt x="2242" y="1381"/>
                  </a:lnTo>
                  <a:lnTo>
                    <a:pt x="2233" y="1378"/>
                  </a:lnTo>
                  <a:lnTo>
                    <a:pt x="2224" y="1375"/>
                  </a:lnTo>
                  <a:lnTo>
                    <a:pt x="2216" y="1371"/>
                  </a:lnTo>
                  <a:lnTo>
                    <a:pt x="2208" y="1367"/>
                  </a:lnTo>
                  <a:lnTo>
                    <a:pt x="2201" y="1360"/>
                  </a:lnTo>
                  <a:lnTo>
                    <a:pt x="2192" y="1354"/>
                  </a:lnTo>
                  <a:lnTo>
                    <a:pt x="2186" y="1348"/>
                  </a:lnTo>
                  <a:lnTo>
                    <a:pt x="2180" y="1341"/>
                  </a:lnTo>
                  <a:lnTo>
                    <a:pt x="2174" y="1332"/>
                  </a:lnTo>
                  <a:lnTo>
                    <a:pt x="2170" y="1324"/>
                  </a:lnTo>
                  <a:lnTo>
                    <a:pt x="2165" y="1316"/>
                  </a:lnTo>
                  <a:lnTo>
                    <a:pt x="2161" y="1306"/>
                  </a:lnTo>
                  <a:lnTo>
                    <a:pt x="2159" y="1297"/>
                  </a:lnTo>
                  <a:lnTo>
                    <a:pt x="2157" y="1288"/>
                  </a:lnTo>
                  <a:lnTo>
                    <a:pt x="2156" y="1278"/>
                  </a:lnTo>
                  <a:lnTo>
                    <a:pt x="2156" y="1268"/>
                  </a:lnTo>
                  <a:lnTo>
                    <a:pt x="2158" y="1253"/>
                  </a:lnTo>
                  <a:lnTo>
                    <a:pt x="2161" y="1240"/>
                  </a:lnTo>
                  <a:lnTo>
                    <a:pt x="2165" y="1226"/>
                  </a:lnTo>
                  <a:lnTo>
                    <a:pt x="2170" y="1215"/>
                  </a:lnTo>
                  <a:lnTo>
                    <a:pt x="2176" y="1203"/>
                  </a:lnTo>
                  <a:lnTo>
                    <a:pt x="2182" y="1193"/>
                  </a:lnTo>
                  <a:lnTo>
                    <a:pt x="2189" y="1182"/>
                  </a:lnTo>
                  <a:lnTo>
                    <a:pt x="2198" y="1174"/>
                  </a:lnTo>
                  <a:lnTo>
                    <a:pt x="2206" y="1166"/>
                  </a:lnTo>
                  <a:lnTo>
                    <a:pt x="2215" y="1160"/>
                  </a:lnTo>
                  <a:lnTo>
                    <a:pt x="2225" y="1153"/>
                  </a:lnTo>
                  <a:lnTo>
                    <a:pt x="2236" y="1148"/>
                  </a:lnTo>
                  <a:lnTo>
                    <a:pt x="2246" y="1144"/>
                  </a:lnTo>
                  <a:lnTo>
                    <a:pt x="2257" y="1140"/>
                  </a:lnTo>
                  <a:lnTo>
                    <a:pt x="2269" y="1138"/>
                  </a:lnTo>
                  <a:lnTo>
                    <a:pt x="2280" y="1136"/>
                  </a:lnTo>
                  <a:lnTo>
                    <a:pt x="2292" y="1136"/>
                  </a:lnTo>
                  <a:lnTo>
                    <a:pt x="2303" y="1136"/>
                  </a:lnTo>
                  <a:lnTo>
                    <a:pt x="2315" y="1138"/>
                  </a:lnTo>
                  <a:lnTo>
                    <a:pt x="2327" y="1140"/>
                  </a:lnTo>
                  <a:lnTo>
                    <a:pt x="2338" y="1143"/>
                  </a:lnTo>
                  <a:lnTo>
                    <a:pt x="2350" y="1147"/>
                  </a:lnTo>
                  <a:lnTo>
                    <a:pt x="2361" y="1152"/>
                  </a:lnTo>
                  <a:lnTo>
                    <a:pt x="2371" y="1159"/>
                  </a:lnTo>
                  <a:lnTo>
                    <a:pt x="2383" y="1167"/>
                  </a:lnTo>
                  <a:lnTo>
                    <a:pt x="2392" y="1175"/>
                  </a:lnTo>
                  <a:lnTo>
                    <a:pt x="2402" y="1185"/>
                  </a:lnTo>
                  <a:lnTo>
                    <a:pt x="2411" y="1195"/>
                  </a:lnTo>
                  <a:lnTo>
                    <a:pt x="2420" y="1206"/>
                  </a:lnTo>
                  <a:lnTo>
                    <a:pt x="2427" y="1219"/>
                  </a:lnTo>
                  <a:lnTo>
                    <a:pt x="2434" y="1233"/>
                  </a:lnTo>
                  <a:lnTo>
                    <a:pt x="2440" y="1248"/>
                  </a:lnTo>
                  <a:lnTo>
                    <a:pt x="2449" y="1273"/>
                  </a:lnTo>
                  <a:lnTo>
                    <a:pt x="2454" y="1297"/>
                  </a:lnTo>
                  <a:lnTo>
                    <a:pt x="2456" y="1321"/>
                  </a:lnTo>
                  <a:lnTo>
                    <a:pt x="2456" y="1344"/>
                  </a:lnTo>
                  <a:lnTo>
                    <a:pt x="2453" y="1366"/>
                  </a:lnTo>
                  <a:lnTo>
                    <a:pt x="2449" y="1386"/>
                  </a:lnTo>
                  <a:lnTo>
                    <a:pt x="2442" y="1406"/>
                  </a:lnTo>
                  <a:lnTo>
                    <a:pt x="2432" y="1425"/>
                  </a:lnTo>
                  <a:lnTo>
                    <a:pt x="2422" y="1442"/>
                  </a:lnTo>
                  <a:lnTo>
                    <a:pt x="2409" y="1459"/>
                  </a:lnTo>
                  <a:lnTo>
                    <a:pt x="2396" y="1474"/>
                  </a:lnTo>
                  <a:lnTo>
                    <a:pt x="2381" y="1486"/>
                  </a:lnTo>
                  <a:lnTo>
                    <a:pt x="2364" y="1499"/>
                  </a:lnTo>
                  <a:lnTo>
                    <a:pt x="2347" y="1508"/>
                  </a:lnTo>
                  <a:lnTo>
                    <a:pt x="2329" y="1516"/>
                  </a:lnTo>
                  <a:lnTo>
                    <a:pt x="2310" y="1523"/>
                  </a:lnTo>
                  <a:lnTo>
                    <a:pt x="2292" y="1527"/>
                  </a:lnTo>
                  <a:lnTo>
                    <a:pt x="2272" y="1529"/>
                  </a:lnTo>
                  <a:lnTo>
                    <a:pt x="2252" y="1529"/>
                  </a:lnTo>
                  <a:lnTo>
                    <a:pt x="2233" y="1527"/>
                  </a:lnTo>
                  <a:lnTo>
                    <a:pt x="2214" y="1522"/>
                  </a:lnTo>
                  <a:lnTo>
                    <a:pt x="2194" y="1514"/>
                  </a:lnTo>
                  <a:lnTo>
                    <a:pt x="2176" y="1505"/>
                  </a:lnTo>
                  <a:lnTo>
                    <a:pt x="2158" y="1492"/>
                  </a:lnTo>
                  <a:lnTo>
                    <a:pt x="2142" y="1477"/>
                  </a:lnTo>
                  <a:lnTo>
                    <a:pt x="2125" y="1459"/>
                  </a:lnTo>
                  <a:lnTo>
                    <a:pt x="2111" y="1438"/>
                  </a:lnTo>
                  <a:lnTo>
                    <a:pt x="2097" y="1414"/>
                  </a:lnTo>
                  <a:lnTo>
                    <a:pt x="2086" y="1387"/>
                  </a:lnTo>
                  <a:lnTo>
                    <a:pt x="2076" y="1357"/>
                  </a:lnTo>
                  <a:lnTo>
                    <a:pt x="2067" y="1324"/>
                  </a:lnTo>
                  <a:lnTo>
                    <a:pt x="2060" y="1286"/>
                  </a:lnTo>
                  <a:lnTo>
                    <a:pt x="2055" y="1310"/>
                  </a:lnTo>
                  <a:lnTo>
                    <a:pt x="2047" y="1333"/>
                  </a:lnTo>
                  <a:lnTo>
                    <a:pt x="2037" y="1354"/>
                  </a:lnTo>
                  <a:lnTo>
                    <a:pt x="2026" y="1374"/>
                  </a:lnTo>
                  <a:lnTo>
                    <a:pt x="2014" y="1393"/>
                  </a:lnTo>
                  <a:lnTo>
                    <a:pt x="1999" y="1410"/>
                  </a:lnTo>
                  <a:lnTo>
                    <a:pt x="1985" y="1426"/>
                  </a:lnTo>
                  <a:lnTo>
                    <a:pt x="1968" y="1440"/>
                  </a:lnTo>
                  <a:lnTo>
                    <a:pt x="1951" y="1453"/>
                  </a:lnTo>
                  <a:lnTo>
                    <a:pt x="1933" y="1464"/>
                  </a:lnTo>
                  <a:lnTo>
                    <a:pt x="1914" y="1475"/>
                  </a:lnTo>
                  <a:lnTo>
                    <a:pt x="1896" y="1483"/>
                  </a:lnTo>
                  <a:lnTo>
                    <a:pt x="1876" y="1490"/>
                  </a:lnTo>
                  <a:lnTo>
                    <a:pt x="1855" y="1497"/>
                  </a:lnTo>
                  <a:lnTo>
                    <a:pt x="1836" y="1500"/>
                  </a:lnTo>
                  <a:lnTo>
                    <a:pt x="1815" y="1503"/>
                  </a:lnTo>
                  <a:lnTo>
                    <a:pt x="1795" y="1504"/>
                  </a:lnTo>
                  <a:lnTo>
                    <a:pt x="1775" y="1503"/>
                  </a:lnTo>
                  <a:lnTo>
                    <a:pt x="1755" y="1501"/>
                  </a:lnTo>
                  <a:lnTo>
                    <a:pt x="1736" y="1497"/>
                  </a:lnTo>
                  <a:lnTo>
                    <a:pt x="1718" y="1491"/>
                  </a:lnTo>
                  <a:lnTo>
                    <a:pt x="1699" y="1484"/>
                  </a:lnTo>
                  <a:lnTo>
                    <a:pt x="1683" y="1476"/>
                  </a:lnTo>
                  <a:lnTo>
                    <a:pt x="1666" y="1465"/>
                  </a:lnTo>
                  <a:lnTo>
                    <a:pt x="1651" y="1453"/>
                  </a:lnTo>
                  <a:lnTo>
                    <a:pt x="1637" y="1439"/>
                  </a:lnTo>
                  <a:lnTo>
                    <a:pt x="1624" y="1424"/>
                  </a:lnTo>
                  <a:lnTo>
                    <a:pt x="1612" y="1406"/>
                  </a:lnTo>
                  <a:lnTo>
                    <a:pt x="1603" y="1386"/>
                  </a:lnTo>
                  <a:lnTo>
                    <a:pt x="1595" y="1366"/>
                  </a:lnTo>
                  <a:lnTo>
                    <a:pt x="1589" y="1343"/>
                  </a:lnTo>
                  <a:lnTo>
                    <a:pt x="1584" y="1318"/>
                  </a:lnTo>
                  <a:lnTo>
                    <a:pt x="1582" y="1295"/>
                  </a:lnTo>
                  <a:lnTo>
                    <a:pt x="1582" y="1274"/>
                  </a:lnTo>
                  <a:lnTo>
                    <a:pt x="1584" y="1253"/>
                  </a:lnTo>
                  <a:lnTo>
                    <a:pt x="1588" y="1233"/>
                  </a:lnTo>
                  <a:lnTo>
                    <a:pt x="1593" y="1216"/>
                  </a:lnTo>
                  <a:lnTo>
                    <a:pt x="1600" y="1199"/>
                  </a:lnTo>
                  <a:lnTo>
                    <a:pt x="1608" y="1182"/>
                  </a:lnTo>
                  <a:lnTo>
                    <a:pt x="1618" y="1168"/>
                  </a:lnTo>
                  <a:lnTo>
                    <a:pt x="1628" y="1154"/>
                  </a:lnTo>
                  <a:lnTo>
                    <a:pt x="1639" y="1143"/>
                  </a:lnTo>
                  <a:lnTo>
                    <a:pt x="1653" y="1132"/>
                  </a:lnTo>
                  <a:lnTo>
                    <a:pt x="1666" y="1122"/>
                  </a:lnTo>
                  <a:lnTo>
                    <a:pt x="1680" y="1114"/>
                  </a:lnTo>
                  <a:lnTo>
                    <a:pt x="1694" y="1107"/>
                  </a:lnTo>
                  <a:lnTo>
                    <a:pt x="1710" y="1100"/>
                  </a:lnTo>
                  <a:lnTo>
                    <a:pt x="1725" y="1096"/>
                  </a:lnTo>
                  <a:lnTo>
                    <a:pt x="1742" y="1093"/>
                  </a:lnTo>
                  <a:lnTo>
                    <a:pt x="1757" y="1092"/>
                  </a:lnTo>
                  <a:lnTo>
                    <a:pt x="1774" y="1092"/>
                  </a:lnTo>
                  <a:lnTo>
                    <a:pt x="1789" y="1093"/>
                  </a:lnTo>
                  <a:lnTo>
                    <a:pt x="1805" y="1095"/>
                  </a:lnTo>
                  <a:lnTo>
                    <a:pt x="1820" y="1099"/>
                  </a:lnTo>
                  <a:lnTo>
                    <a:pt x="1836" y="1106"/>
                  </a:lnTo>
                  <a:lnTo>
                    <a:pt x="1850" y="1113"/>
                  </a:lnTo>
                  <a:lnTo>
                    <a:pt x="1864" y="1121"/>
                  </a:lnTo>
                  <a:lnTo>
                    <a:pt x="1877" y="1132"/>
                  </a:lnTo>
                  <a:lnTo>
                    <a:pt x="1889" y="1144"/>
                  </a:lnTo>
                  <a:lnTo>
                    <a:pt x="1901" y="1158"/>
                  </a:lnTo>
                  <a:lnTo>
                    <a:pt x="1911" y="1172"/>
                  </a:lnTo>
                  <a:lnTo>
                    <a:pt x="1919" y="1189"/>
                  </a:lnTo>
                  <a:lnTo>
                    <a:pt x="1928" y="1207"/>
                  </a:lnTo>
                  <a:lnTo>
                    <a:pt x="1934" y="1227"/>
                  </a:lnTo>
                  <a:lnTo>
                    <a:pt x="1937" y="1241"/>
                  </a:lnTo>
                  <a:lnTo>
                    <a:pt x="1938" y="1254"/>
                  </a:lnTo>
                  <a:lnTo>
                    <a:pt x="1939" y="1267"/>
                  </a:lnTo>
                  <a:lnTo>
                    <a:pt x="1938" y="1279"/>
                  </a:lnTo>
                  <a:lnTo>
                    <a:pt x="1937" y="1291"/>
                  </a:lnTo>
                  <a:lnTo>
                    <a:pt x="1934" y="1301"/>
                  </a:lnTo>
                  <a:lnTo>
                    <a:pt x="1931" y="1312"/>
                  </a:lnTo>
                  <a:lnTo>
                    <a:pt x="1927" y="1322"/>
                  </a:lnTo>
                  <a:lnTo>
                    <a:pt x="1921" y="1331"/>
                  </a:lnTo>
                  <a:lnTo>
                    <a:pt x="1915" y="1341"/>
                  </a:lnTo>
                  <a:lnTo>
                    <a:pt x="1909" y="1349"/>
                  </a:lnTo>
                  <a:lnTo>
                    <a:pt x="1902" y="1357"/>
                  </a:lnTo>
                  <a:lnTo>
                    <a:pt x="1894" y="1364"/>
                  </a:lnTo>
                  <a:lnTo>
                    <a:pt x="1885" y="1371"/>
                  </a:lnTo>
                  <a:lnTo>
                    <a:pt x="1877" y="1377"/>
                  </a:lnTo>
                  <a:lnTo>
                    <a:pt x="1869" y="1382"/>
                  </a:lnTo>
                  <a:lnTo>
                    <a:pt x="1859" y="1386"/>
                  </a:lnTo>
                  <a:lnTo>
                    <a:pt x="1850" y="1390"/>
                  </a:lnTo>
                  <a:lnTo>
                    <a:pt x="1841" y="1394"/>
                  </a:lnTo>
                  <a:lnTo>
                    <a:pt x="1831" y="1396"/>
                  </a:lnTo>
                  <a:lnTo>
                    <a:pt x="1821" y="1398"/>
                  </a:lnTo>
                  <a:lnTo>
                    <a:pt x="1812" y="1399"/>
                  </a:lnTo>
                  <a:lnTo>
                    <a:pt x="1803" y="1399"/>
                  </a:lnTo>
                  <a:lnTo>
                    <a:pt x="1793" y="1399"/>
                  </a:lnTo>
                  <a:lnTo>
                    <a:pt x="1785" y="1398"/>
                  </a:lnTo>
                  <a:lnTo>
                    <a:pt x="1777" y="1396"/>
                  </a:lnTo>
                  <a:lnTo>
                    <a:pt x="1768" y="1393"/>
                  </a:lnTo>
                  <a:lnTo>
                    <a:pt x="1761" y="1388"/>
                  </a:lnTo>
                  <a:lnTo>
                    <a:pt x="1754" y="1384"/>
                  </a:lnTo>
                  <a:lnTo>
                    <a:pt x="1748" y="1379"/>
                  </a:lnTo>
                  <a:lnTo>
                    <a:pt x="1742" y="1373"/>
                  </a:lnTo>
                  <a:lnTo>
                    <a:pt x="1736" y="1366"/>
                  </a:lnTo>
                  <a:lnTo>
                    <a:pt x="1731" y="1353"/>
                  </a:lnTo>
                  <a:lnTo>
                    <a:pt x="1727" y="1343"/>
                  </a:lnTo>
                  <a:lnTo>
                    <a:pt x="1726" y="1332"/>
                  </a:lnTo>
                  <a:lnTo>
                    <a:pt x="1726" y="1322"/>
                  </a:lnTo>
                  <a:lnTo>
                    <a:pt x="1728" y="1312"/>
                  </a:lnTo>
                  <a:lnTo>
                    <a:pt x="1731" y="1304"/>
                  </a:lnTo>
                  <a:lnTo>
                    <a:pt x="1735" y="1296"/>
                  </a:lnTo>
                  <a:lnTo>
                    <a:pt x="1740" y="1288"/>
                  </a:lnTo>
                  <a:lnTo>
                    <a:pt x="1748" y="1273"/>
                  </a:lnTo>
                  <a:lnTo>
                    <a:pt x="1754" y="1258"/>
                  </a:lnTo>
                  <a:lnTo>
                    <a:pt x="1755" y="1251"/>
                  </a:lnTo>
                  <a:lnTo>
                    <a:pt x="1755" y="1243"/>
                  </a:lnTo>
                  <a:lnTo>
                    <a:pt x="1753" y="1236"/>
                  </a:lnTo>
                  <a:lnTo>
                    <a:pt x="1749" y="1227"/>
                  </a:lnTo>
                  <a:lnTo>
                    <a:pt x="1758" y="1230"/>
                  </a:lnTo>
                  <a:lnTo>
                    <a:pt x="1766" y="1233"/>
                  </a:lnTo>
                  <a:lnTo>
                    <a:pt x="1774" y="1237"/>
                  </a:lnTo>
                  <a:lnTo>
                    <a:pt x="1780" y="1240"/>
                  </a:lnTo>
                  <a:lnTo>
                    <a:pt x="1785" y="1243"/>
                  </a:lnTo>
                  <a:lnTo>
                    <a:pt x="1789" y="1247"/>
                  </a:lnTo>
                  <a:lnTo>
                    <a:pt x="1792" y="1251"/>
                  </a:lnTo>
                  <a:lnTo>
                    <a:pt x="1795" y="1255"/>
                  </a:lnTo>
                  <a:lnTo>
                    <a:pt x="1797" y="1259"/>
                  </a:lnTo>
                  <a:lnTo>
                    <a:pt x="1798" y="1265"/>
                  </a:lnTo>
                  <a:lnTo>
                    <a:pt x="1799" y="1269"/>
                  </a:lnTo>
                  <a:lnTo>
                    <a:pt x="1799" y="1274"/>
                  </a:lnTo>
                  <a:lnTo>
                    <a:pt x="1798" y="1284"/>
                  </a:lnTo>
                  <a:lnTo>
                    <a:pt x="1795" y="1294"/>
                  </a:lnTo>
                  <a:lnTo>
                    <a:pt x="1787" y="1314"/>
                  </a:lnTo>
                  <a:lnTo>
                    <a:pt x="1778" y="1331"/>
                  </a:lnTo>
                  <a:lnTo>
                    <a:pt x="1774" y="1338"/>
                  </a:lnTo>
                  <a:lnTo>
                    <a:pt x="1771" y="1345"/>
                  </a:lnTo>
                  <a:lnTo>
                    <a:pt x="1768" y="1350"/>
                  </a:lnTo>
                  <a:lnTo>
                    <a:pt x="1768" y="1354"/>
                  </a:lnTo>
                  <a:lnTo>
                    <a:pt x="1772" y="1359"/>
                  </a:lnTo>
                  <a:lnTo>
                    <a:pt x="1776" y="1364"/>
                  </a:lnTo>
                  <a:lnTo>
                    <a:pt x="1779" y="1369"/>
                  </a:lnTo>
                  <a:lnTo>
                    <a:pt x="1784" y="1372"/>
                  </a:lnTo>
                  <a:lnTo>
                    <a:pt x="1788" y="1375"/>
                  </a:lnTo>
                  <a:lnTo>
                    <a:pt x="1793" y="1377"/>
                  </a:lnTo>
                  <a:lnTo>
                    <a:pt x="1798" y="1378"/>
                  </a:lnTo>
                  <a:lnTo>
                    <a:pt x="1805" y="1379"/>
                  </a:lnTo>
                  <a:lnTo>
                    <a:pt x="1811" y="1379"/>
                  </a:lnTo>
                  <a:lnTo>
                    <a:pt x="1817" y="1378"/>
                  </a:lnTo>
                  <a:lnTo>
                    <a:pt x="1823" y="1377"/>
                  </a:lnTo>
                  <a:lnTo>
                    <a:pt x="1829" y="1375"/>
                  </a:lnTo>
                  <a:lnTo>
                    <a:pt x="1842" y="1370"/>
                  </a:lnTo>
                  <a:lnTo>
                    <a:pt x="1854" y="1362"/>
                  </a:lnTo>
                  <a:lnTo>
                    <a:pt x="1866" y="1354"/>
                  </a:lnTo>
                  <a:lnTo>
                    <a:pt x="1876" y="1344"/>
                  </a:lnTo>
                  <a:lnTo>
                    <a:pt x="1881" y="1337"/>
                  </a:lnTo>
                  <a:lnTo>
                    <a:pt x="1885" y="1331"/>
                  </a:lnTo>
                  <a:lnTo>
                    <a:pt x="1889" y="1325"/>
                  </a:lnTo>
                  <a:lnTo>
                    <a:pt x="1894" y="1318"/>
                  </a:lnTo>
                  <a:lnTo>
                    <a:pt x="1897" y="1310"/>
                  </a:lnTo>
                  <a:lnTo>
                    <a:pt x="1899" y="1303"/>
                  </a:lnTo>
                  <a:lnTo>
                    <a:pt x="1901" y="1296"/>
                  </a:lnTo>
                  <a:lnTo>
                    <a:pt x="1902" y="1288"/>
                  </a:lnTo>
                  <a:lnTo>
                    <a:pt x="1902" y="1280"/>
                  </a:lnTo>
                  <a:lnTo>
                    <a:pt x="1902" y="1272"/>
                  </a:lnTo>
                  <a:lnTo>
                    <a:pt x="1900" y="1264"/>
                  </a:lnTo>
                  <a:lnTo>
                    <a:pt x="1898" y="1255"/>
                  </a:lnTo>
                  <a:lnTo>
                    <a:pt x="1892" y="1236"/>
                  </a:lnTo>
                  <a:lnTo>
                    <a:pt x="1884" y="1219"/>
                  </a:lnTo>
                  <a:lnTo>
                    <a:pt x="1875" y="1203"/>
                  </a:lnTo>
                  <a:lnTo>
                    <a:pt x="1866" y="1190"/>
                  </a:lnTo>
                  <a:lnTo>
                    <a:pt x="1855" y="1178"/>
                  </a:lnTo>
                  <a:lnTo>
                    <a:pt x="1844" y="1168"/>
                  </a:lnTo>
                  <a:lnTo>
                    <a:pt x="1833" y="1160"/>
                  </a:lnTo>
                  <a:lnTo>
                    <a:pt x="1820" y="1153"/>
                  </a:lnTo>
                  <a:lnTo>
                    <a:pt x="1807" y="1148"/>
                  </a:lnTo>
                  <a:lnTo>
                    <a:pt x="1793" y="1144"/>
                  </a:lnTo>
                  <a:lnTo>
                    <a:pt x="1780" y="1142"/>
                  </a:lnTo>
                  <a:lnTo>
                    <a:pt x="1766" y="1141"/>
                  </a:lnTo>
                  <a:lnTo>
                    <a:pt x="1753" y="1142"/>
                  </a:lnTo>
                  <a:lnTo>
                    <a:pt x="1740" y="1144"/>
                  </a:lnTo>
                  <a:lnTo>
                    <a:pt x="1726" y="1147"/>
                  </a:lnTo>
                  <a:lnTo>
                    <a:pt x="1713" y="1151"/>
                  </a:lnTo>
                  <a:lnTo>
                    <a:pt x="1700" y="1156"/>
                  </a:lnTo>
                  <a:lnTo>
                    <a:pt x="1688" y="1163"/>
                  </a:lnTo>
                  <a:lnTo>
                    <a:pt x="1675" y="1170"/>
                  </a:lnTo>
                  <a:lnTo>
                    <a:pt x="1664" y="1178"/>
                  </a:lnTo>
                  <a:lnTo>
                    <a:pt x="1654" y="1187"/>
                  </a:lnTo>
                  <a:lnTo>
                    <a:pt x="1643" y="1197"/>
                  </a:lnTo>
                  <a:lnTo>
                    <a:pt x="1634" y="1207"/>
                  </a:lnTo>
                  <a:lnTo>
                    <a:pt x="1627" y="1219"/>
                  </a:lnTo>
                  <a:lnTo>
                    <a:pt x="1620" y="1231"/>
                  </a:lnTo>
                  <a:lnTo>
                    <a:pt x="1613" y="1244"/>
                  </a:lnTo>
                  <a:lnTo>
                    <a:pt x="1609" y="1257"/>
                  </a:lnTo>
                  <a:lnTo>
                    <a:pt x="1606" y="1271"/>
                  </a:lnTo>
                  <a:lnTo>
                    <a:pt x="1605" y="1284"/>
                  </a:lnTo>
                  <a:lnTo>
                    <a:pt x="1605" y="1299"/>
                  </a:lnTo>
                  <a:lnTo>
                    <a:pt x="1606" y="1314"/>
                  </a:lnTo>
                  <a:lnTo>
                    <a:pt x="1610" y="1329"/>
                  </a:lnTo>
                  <a:lnTo>
                    <a:pt x="1618" y="1351"/>
                  </a:lnTo>
                  <a:lnTo>
                    <a:pt x="1626" y="1370"/>
                  </a:lnTo>
                  <a:lnTo>
                    <a:pt x="1635" y="1387"/>
                  </a:lnTo>
                  <a:lnTo>
                    <a:pt x="1645" y="1403"/>
                  </a:lnTo>
                  <a:lnTo>
                    <a:pt x="1658" y="1416"/>
                  </a:lnTo>
                  <a:lnTo>
                    <a:pt x="1670" y="1428"/>
                  </a:lnTo>
                  <a:lnTo>
                    <a:pt x="1684" y="1438"/>
                  </a:lnTo>
                  <a:lnTo>
                    <a:pt x="1697" y="1446"/>
                  </a:lnTo>
                  <a:lnTo>
                    <a:pt x="1713" y="1453"/>
                  </a:lnTo>
                  <a:lnTo>
                    <a:pt x="1728" y="1458"/>
                  </a:lnTo>
                  <a:lnTo>
                    <a:pt x="1744" y="1461"/>
                  </a:lnTo>
                  <a:lnTo>
                    <a:pt x="1759" y="1463"/>
                  </a:lnTo>
                  <a:lnTo>
                    <a:pt x="1776" y="1464"/>
                  </a:lnTo>
                  <a:lnTo>
                    <a:pt x="1792" y="1464"/>
                  </a:lnTo>
                  <a:lnTo>
                    <a:pt x="1810" y="1463"/>
                  </a:lnTo>
                  <a:lnTo>
                    <a:pt x="1826" y="1460"/>
                  </a:lnTo>
                  <a:lnTo>
                    <a:pt x="1843" y="1457"/>
                  </a:lnTo>
                  <a:lnTo>
                    <a:pt x="1859" y="1452"/>
                  </a:lnTo>
                  <a:lnTo>
                    <a:pt x="1876" y="1447"/>
                  </a:lnTo>
                  <a:lnTo>
                    <a:pt x="1892" y="1440"/>
                  </a:lnTo>
                  <a:lnTo>
                    <a:pt x="1908" y="1434"/>
                  </a:lnTo>
                  <a:lnTo>
                    <a:pt x="1923" y="1426"/>
                  </a:lnTo>
                  <a:lnTo>
                    <a:pt x="1937" y="1418"/>
                  </a:lnTo>
                  <a:lnTo>
                    <a:pt x="1951" y="1409"/>
                  </a:lnTo>
                  <a:lnTo>
                    <a:pt x="1964" y="1400"/>
                  </a:lnTo>
                  <a:lnTo>
                    <a:pt x="1976" y="1390"/>
                  </a:lnTo>
                  <a:lnTo>
                    <a:pt x="1988" y="1380"/>
                  </a:lnTo>
                  <a:lnTo>
                    <a:pt x="1998" y="1371"/>
                  </a:lnTo>
                  <a:lnTo>
                    <a:pt x="2007" y="1360"/>
                  </a:lnTo>
                  <a:lnTo>
                    <a:pt x="2016" y="1350"/>
                  </a:lnTo>
                  <a:lnTo>
                    <a:pt x="2022" y="1340"/>
                  </a:lnTo>
                  <a:lnTo>
                    <a:pt x="2027" y="1329"/>
                  </a:lnTo>
                  <a:lnTo>
                    <a:pt x="2034" y="1311"/>
                  </a:lnTo>
                  <a:lnTo>
                    <a:pt x="2040" y="1293"/>
                  </a:lnTo>
                  <a:lnTo>
                    <a:pt x="2046" y="1275"/>
                  </a:lnTo>
                  <a:lnTo>
                    <a:pt x="2049" y="1257"/>
                  </a:lnTo>
                  <a:lnTo>
                    <a:pt x="2050" y="1239"/>
                  </a:lnTo>
                  <a:lnTo>
                    <a:pt x="2051" y="1221"/>
                  </a:lnTo>
                  <a:lnTo>
                    <a:pt x="2050" y="1204"/>
                  </a:lnTo>
                  <a:lnTo>
                    <a:pt x="2048" y="1187"/>
                  </a:lnTo>
                  <a:lnTo>
                    <a:pt x="2045" y="1169"/>
                  </a:lnTo>
                  <a:lnTo>
                    <a:pt x="2040" y="1152"/>
                  </a:lnTo>
                  <a:lnTo>
                    <a:pt x="2035" y="1136"/>
                  </a:lnTo>
                  <a:lnTo>
                    <a:pt x="2029" y="1120"/>
                  </a:lnTo>
                  <a:lnTo>
                    <a:pt x="2021" y="1104"/>
                  </a:lnTo>
                  <a:lnTo>
                    <a:pt x="2012" y="1089"/>
                  </a:lnTo>
                  <a:lnTo>
                    <a:pt x="2003" y="1074"/>
                  </a:lnTo>
                  <a:lnTo>
                    <a:pt x="1993" y="1060"/>
                  </a:lnTo>
                  <a:lnTo>
                    <a:pt x="1982" y="1045"/>
                  </a:lnTo>
                  <a:lnTo>
                    <a:pt x="1970" y="1033"/>
                  </a:lnTo>
                  <a:lnTo>
                    <a:pt x="1958" y="1019"/>
                  </a:lnTo>
                  <a:lnTo>
                    <a:pt x="1944" y="1008"/>
                  </a:lnTo>
                  <a:lnTo>
                    <a:pt x="1931" y="995"/>
                  </a:lnTo>
                  <a:lnTo>
                    <a:pt x="1916" y="985"/>
                  </a:lnTo>
                  <a:lnTo>
                    <a:pt x="1901" y="974"/>
                  </a:lnTo>
                  <a:lnTo>
                    <a:pt x="1885" y="965"/>
                  </a:lnTo>
                  <a:lnTo>
                    <a:pt x="1869" y="957"/>
                  </a:lnTo>
                  <a:lnTo>
                    <a:pt x="1852" y="948"/>
                  </a:lnTo>
                  <a:lnTo>
                    <a:pt x="1836" y="941"/>
                  </a:lnTo>
                  <a:lnTo>
                    <a:pt x="1818" y="935"/>
                  </a:lnTo>
                  <a:lnTo>
                    <a:pt x="1801" y="930"/>
                  </a:lnTo>
                  <a:lnTo>
                    <a:pt x="1783" y="926"/>
                  </a:lnTo>
                  <a:lnTo>
                    <a:pt x="1764" y="922"/>
                  </a:lnTo>
                  <a:lnTo>
                    <a:pt x="1747" y="919"/>
                  </a:lnTo>
                  <a:lnTo>
                    <a:pt x="1703" y="914"/>
                  </a:lnTo>
                  <a:lnTo>
                    <a:pt x="1660" y="907"/>
                  </a:lnTo>
                  <a:lnTo>
                    <a:pt x="1614" y="898"/>
                  </a:lnTo>
                  <a:lnTo>
                    <a:pt x="1569" y="886"/>
                  </a:lnTo>
                  <a:lnTo>
                    <a:pt x="1476" y="862"/>
                  </a:lnTo>
                  <a:lnTo>
                    <a:pt x="1384" y="836"/>
                  </a:lnTo>
                  <a:lnTo>
                    <a:pt x="1294" y="811"/>
                  </a:lnTo>
                  <a:lnTo>
                    <a:pt x="1209" y="789"/>
                  </a:lnTo>
                  <a:lnTo>
                    <a:pt x="1169" y="780"/>
                  </a:lnTo>
                  <a:lnTo>
                    <a:pt x="1131" y="774"/>
                  </a:lnTo>
                  <a:lnTo>
                    <a:pt x="1113" y="771"/>
                  </a:lnTo>
                  <a:lnTo>
                    <a:pt x="1095" y="769"/>
                  </a:lnTo>
                  <a:lnTo>
                    <a:pt x="1079" y="768"/>
                  </a:lnTo>
                  <a:lnTo>
                    <a:pt x="1063" y="766"/>
                  </a:lnTo>
                  <a:lnTo>
                    <a:pt x="1043" y="766"/>
                  </a:lnTo>
                  <a:lnTo>
                    <a:pt x="1023" y="768"/>
                  </a:lnTo>
                  <a:lnTo>
                    <a:pt x="1004" y="770"/>
                  </a:lnTo>
                  <a:lnTo>
                    <a:pt x="986" y="773"/>
                  </a:lnTo>
                  <a:lnTo>
                    <a:pt x="968" y="777"/>
                  </a:lnTo>
                  <a:lnTo>
                    <a:pt x="951" y="782"/>
                  </a:lnTo>
                  <a:lnTo>
                    <a:pt x="934" y="788"/>
                  </a:lnTo>
                  <a:lnTo>
                    <a:pt x="918" y="795"/>
                  </a:lnTo>
                  <a:lnTo>
                    <a:pt x="902" y="802"/>
                  </a:lnTo>
                  <a:lnTo>
                    <a:pt x="887" y="810"/>
                  </a:lnTo>
                  <a:lnTo>
                    <a:pt x="872" y="820"/>
                  </a:lnTo>
                  <a:lnTo>
                    <a:pt x="859" y="830"/>
                  </a:lnTo>
                  <a:lnTo>
                    <a:pt x="845" y="840"/>
                  </a:lnTo>
                  <a:lnTo>
                    <a:pt x="832" y="851"/>
                  </a:lnTo>
                  <a:lnTo>
                    <a:pt x="819" y="863"/>
                  </a:lnTo>
                  <a:lnTo>
                    <a:pt x="808" y="875"/>
                  </a:lnTo>
                  <a:lnTo>
                    <a:pt x="797" y="887"/>
                  </a:lnTo>
                  <a:lnTo>
                    <a:pt x="785" y="901"/>
                  </a:lnTo>
                  <a:lnTo>
                    <a:pt x="775" y="914"/>
                  </a:lnTo>
                  <a:lnTo>
                    <a:pt x="766" y="929"/>
                  </a:lnTo>
                  <a:lnTo>
                    <a:pt x="756" y="942"/>
                  </a:lnTo>
                  <a:lnTo>
                    <a:pt x="748" y="957"/>
                  </a:lnTo>
                  <a:lnTo>
                    <a:pt x="740" y="972"/>
                  </a:lnTo>
                  <a:lnTo>
                    <a:pt x="733" y="987"/>
                  </a:lnTo>
                  <a:lnTo>
                    <a:pt x="726" y="1003"/>
                  </a:lnTo>
                  <a:lnTo>
                    <a:pt x="720" y="1018"/>
                  </a:lnTo>
                  <a:lnTo>
                    <a:pt x="714" y="1034"/>
                  </a:lnTo>
                  <a:lnTo>
                    <a:pt x="709" y="1049"/>
                  </a:lnTo>
                  <a:lnTo>
                    <a:pt x="705" y="1065"/>
                  </a:lnTo>
                  <a:lnTo>
                    <a:pt x="700" y="1081"/>
                  </a:lnTo>
                  <a:lnTo>
                    <a:pt x="697" y="1096"/>
                  </a:lnTo>
                  <a:lnTo>
                    <a:pt x="694" y="1112"/>
                  </a:lnTo>
                  <a:lnTo>
                    <a:pt x="692" y="1130"/>
                  </a:lnTo>
                  <a:lnTo>
                    <a:pt x="690" y="1149"/>
                  </a:lnTo>
                  <a:lnTo>
                    <a:pt x="690" y="1168"/>
                  </a:lnTo>
                  <a:lnTo>
                    <a:pt x="690" y="1187"/>
                  </a:lnTo>
                  <a:lnTo>
                    <a:pt x="692" y="1204"/>
                  </a:lnTo>
                  <a:lnTo>
                    <a:pt x="694" y="1222"/>
                  </a:lnTo>
                  <a:lnTo>
                    <a:pt x="698" y="1240"/>
                  </a:lnTo>
                  <a:lnTo>
                    <a:pt x="703" y="1256"/>
                  </a:lnTo>
                  <a:lnTo>
                    <a:pt x="708" y="1273"/>
                  </a:lnTo>
                  <a:lnTo>
                    <a:pt x="714" y="1290"/>
                  </a:lnTo>
                  <a:lnTo>
                    <a:pt x="721" y="1305"/>
                  </a:lnTo>
                  <a:lnTo>
                    <a:pt x="729" y="1321"/>
                  </a:lnTo>
                  <a:lnTo>
                    <a:pt x="739" y="1335"/>
                  </a:lnTo>
                  <a:lnTo>
                    <a:pt x="748" y="1350"/>
                  </a:lnTo>
                  <a:lnTo>
                    <a:pt x="759" y="1364"/>
                  </a:lnTo>
                  <a:lnTo>
                    <a:pt x="771" y="1378"/>
                  </a:lnTo>
                  <a:lnTo>
                    <a:pt x="783" y="1390"/>
                  </a:lnTo>
                  <a:lnTo>
                    <a:pt x="796" y="1403"/>
                  </a:lnTo>
                  <a:lnTo>
                    <a:pt x="810" y="1415"/>
                  </a:lnTo>
                  <a:lnTo>
                    <a:pt x="825" y="1426"/>
                  </a:lnTo>
                  <a:lnTo>
                    <a:pt x="840" y="1436"/>
                  </a:lnTo>
                  <a:lnTo>
                    <a:pt x="857" y="1447"/>
                  </a:lnTo>
                  <a:lnTo>
                    <a:pt x="873" y="1456"/>
                  </a:lnTo>
                  <a:lnTo>
                    <a:pt x="891" y="1464"/>
                  </a:lnTo>
                  <a:lnTo>
                    <a:pt x="909" y="1472"/>
                  </a:lnTo>
                  <a:lnTo>
                    <a:pt x="928" y="1479"/>
                  </a:lnTo>
                  <a:lnTo>
                    <a:pt x="948" y="1485"/>
                  </a:lnTo>
                  <a:lnTo>
                    <a:pt x="968" y="1490"/>
                  </a:lnTo>
                  <a:lnTo>
                    <a:pt x="989" y="1494"/>
                  </a:lnTo>
                  <a:lnTo>
                    <a:pt x="1011" y="1499"/>
                  </a:lnTo>
                  <a:lnTo>
                    <a:pt x="1033" y="1502"/>
                  </a:lnTo>
                  <a:lnTo>
                    <a:pt x="1056" y="1503"/>
                  </a:lnTo>
                  <a:lnTo>
                    <a:pt x="1099" y="1505"/>
                  </a:lnTo>
                  <a:lnTo>
                    <a:pt x="1139" y="1503"/>
                  </a:lnTo>
                  <a:lnTo>
                    <a:pt x="1176" y="1498"/>
                  </a:lnTo>
                  <a:lnTo>
                    <a:pt x="1211" y="1489"/>
                  </a:lnTo>
                  <a:lnTo>
                    <a:pt x="1243" y="1479"/>
                  </a:lnTo>
                  <a:lnTo>
                    <a:pt x="1273" y="1465"/>
                  </a:lnTo>
                  <a:lnTo>
                    <a:pt x="1300" y="1450"/>
                  </a:lnTo>
                  <a:lnTo>
                    <a:pt x="1325" y="1432"/>
                  </a:lnTo>
                  <a:lnTo>
                    <a:pt x="1348" y="1413"/>
                  </a:lnTo>
                  <a:lnTo>
                    <a:pt x="1367" y="1393"/>
                  </a:lnTo>
                  <a:lnTo>
                    <a:pt x="1385" y="1370"/>
                  </a:lnTo>
                  <a:lnTo>
                    <a:pt x="1400" y="1346"/>
                  </a:lnTo>
                  <a:lnTo>
                    <a:pt x="1413" y="1321"/>
                  </a:lnTo>
                  <a:lnTo>
                    <a:pt x="1424" y="1296"/>
                  </a:lnTo>
                  <a:lnTo>
                    <a:pt x="1432" y="1269"/>
                  </a:lnTo>
                  <a:lnTo>
                    <a:pt x="1439" y="1242"/>
                  </a:lnTo>
                  <a:lnTo>
                    <a:pt x="1443" y="1215"/>
                  </a:lnTo>
                  <a:lnTo>
                    <a:pt x="1445" y="1188"/>
                  </a:lnTo>
                  <a:lnTo>
                    <a:pt x="1445" y="1161"/>
                  </a:lnTo>
                  <a:lnTo>
                    <a:pt x="1443" y="1134"/>
                  </a:lnTo>
                  <a:lnTo>
                    <a:pt x="1439" y="1108"/>
                  </a:lnTo>
                  <a:lnTo>
                    <a:pt x="1432" y="1082"/>
                  </a:lnTo>
                  <a:lnTo>
                    <a:pt x="1424" y="1058"/>
                  </a:lnTo>
                  <a:lnTo>
                    <a:pt x="1414" y="1034"/>
                  </a:lnTo>
                  <a:lnTo>
                    <a:pt x="1402" y="1011"/>
                  </a:lnTo>
                  <a:lnTo>
                    <a:pt x="1389" y="990"/>
                  </a:lnTo>
                  <a:lnTo>
                    <a:pt x="1374" y="971"/>
                  </a:lnTo>
                  <a:lnTo>
                    <a:pt x="1356" y="955"/>
                  </a:lnTo>
                  <a:lnTo>
                    <a:pt x="1337" y="939"/>
                  </a:lnTo>
                  <a:lnTo>
                    <a:pt x="1317" y="927"/>
                  </a:lnTo>
                  <a:lnTo>
                    <a:pt x="1294" y="916"/>
                  </a:lnTo>
                  <a:lnTo>
                    <a:pt x="1270" y="908"/>
                  </a:lnTo>
                  <a:lnTo>
                    <a:pt x="1254" y="904"/>
                  </a:lnTo>
                  <a:lnTo>
                    <a:pt x="1237" y="902"/>
                  </a:lnTo>
                  <a:lnTo>
                    <a:pt x="1222" y="900"/>
                  </a:lnTo>
                  <a:lnTo>
                    <a:pt x="1205" y="898"/>
                  </a:lnTo>
                  <a:lnTo>
                    <a:pt x="1191" y="898"/>
                  </a:lnTo>
                  <a:lnTo>
                    <a:pt x="1175" y="898"/>
                  </a:lnTo>
                  <a:lnTo>
                    <a:pt x="1161" y="899"/>
                  </a:lnTo>
                  <a:lnTo>
                    <a:pt x="1146" y="901"/>
                  </a:lnTo>
                  <a:lnTo>
                    <a:pt x="1133" y="903"/>
                  </a:lnTo>
                  <a:lnTo>
                    <a:pt x="1119" y="906"/>
                  </a:lnTo>
                  <a:lnTo>
                    <a:pt x="1107" y="909"/>
                  </a:lnTo>
                  <a:lnTo>
                    <a:pt x="1093" y="913"/>
                  </a:lnTo>
                  <a:lnTo>
                    <a:pt x="1082" y="918"/>
                  </a:lnTo>
                  <a:lnTo>
                    <a:pt x="1070" y="924"/>
                  </a:lnTo>
                  <a:lnTo>
                    <a:pt x="1059" y="930"/>
                  </a:lnTo>
                  <a:lnTo>
                    <a:pt x="1048" y="936"/>
                  </a:lnTo>
                  <a:lnTo>
                    <a:pt x="1038" y="943"/>
                  </a:lnTo>
                  <a:lnTo>
                    <a:pt x="1028" y="951"/>
                  </a:lnTo>
                  <a:lnTo>
                    <a:pt x="1019" y="959"/>
                  </a:lnTo>
                  <a:lnTo>
                    <a:pt x="1011" y="967"/>
                  </a:lnTo>
                  <a:lnTo>
                    <a:pt x="1002" y="976"/>
                  </a:lnTo>
                  <a:lnTo>
                    <a:pt x="994" y="985"/>
                  </a:lnTo>
                  <a:lnTo>
                    <a:pt x="988" y="994"/>
                  </a:lnTo>
                  <a:lnTo>
                    <a:pt x="981" y="1004"/>
                  </a:lnTo>
                  <a:lnTo>
                    <a:pt x="975" y="1014"/>
                  </a:lnTo>
                  <a:lnTo>
                    <a:pt x="970" y="1024"/>
                  </a:lnTo>
                  <a:lnTo>
                    <a:pt x="965" y="1035"/>
                  </a:lnTo>
                  <a:lnTo>
                    <a:pt x="961" y="1045"/>
                  </a:lnTo>
                  <a:lnTo>
                    <a:pt x="958" y="1057"/>
                  </a:lnTo>
                  <a:lnTo>
                    <a:pt x="955" y="1068"/>
                  </a:lnTo>
                  <a:lnTo>
                    <a:pt x="953" y="1080"/>
                  </a:lnTo>
                  <a:lnTo>
                    <a:pt x="951" y="1091"/>
                  </a:lnTo>
                  <a:lnTo>
                    <a:pt x="950" y="1115"/>
                  </a:lnTo>
                  <a:lnTo>
                    <a:pt x="951" y="1137"/>
                  </a:lnTo>
                  <a:lnTo>
                    <a:pt x="953" y="1156"/>
                  </a:lnTo>
                  <a:lnTo>
                    <a:pt x="958" y="1175"/>
                  </a:lnTo>
                  <a:lnTo>
                    <a:pt x="964" y="1191"/>
                  </a:lnTo>
                  <a:lnTo>
                    <a:pt x="972" y="1204"/>
                  </a:lnTo>
                  <a:lnTo>
                    <a:pt x="982" y="1217"/>
                  </a:lnTo>
                  <a:lnTo>
                    <a:pt x="992" y="1227"/>
                  </a:lnTo>
                  <a:lnTo>
                    <a:pt x="1003" y="1236"/>
                  </a:lnTo>
                  <a:lnTo>
                    <a:pt x="1016" y="1242"/>
                  </a:lnTo>
                  <a:lnTo>
                    <a:pt x="1029" y="1247"/>
                  </a:lnTo>
                  <a:lnTo>
                    <a:pt x="1043" y="1251"/>
                  </a:lnTo>
                  <a:lnTo>
                    <a:pt x="1057" y="1253"/>
                  </a:lnTo>
                  <a:lnTo>
                    <a:pt x="1073" y="1254"/>
                  </a:lnTo>
                  <a:lnTo>
                    <a:pt x="1087" y="1254"/>
                  </a:lnTo>
                  <a:lnTo>
                    <a:pt x="1103" y="1253"/>
                  </a:lnTo>
                  <a:lnTo>
                    <a:pt x="1117" y="1251"/>
                  </a:lnTo>
                  <a:lnTo>
                    <a:pt x="1132" y="1247"/>
                  </a:lnTo>
                  <a:lnTo>
                    <a:pt x="1145" y="1243"/>
                  </a:lnTo>
                  <a:lnTo>
                    <a:pt x="1158" y="1238"/>
                  </a:lnTo>
                  <a:lnTo>
                    <a:pt x="1171" y="1231"/>
                  </a:lnTo>
                  <a:lnTo>
                    <a:pt x="1183" y="1224"/>
                  </a:lnTo>
                  <a:lnTo>
                    <a:pt x="1194" y="1217"/>
                  </a:lnTo>
                  <a:lnTo>
                    <a:pt x="1203" y="1208"/>
                  </a:lnTo>
                  <a:lnTo>
                    <a:pt x="1211" y="1200"/>
                  </a:lnTo>
                  <a:lnTo>
                    <a:pt x="1217" y="1191"/>
                  </a:lnTo>
                  <a:lnTo>
                    <a:pt x="1223" y="1181"/>
                  </a:lnTo>
                  <a:lnTo>
                    <a:pt x="1226" y="1172"/>
                  </a:lnTo>
                  <a:lnTo>
                    <a:pt x="1227" y="1162"/>
                  </a:lnTo>
                  <a:lnTo>
                    <a:pt x="1226" y="1152"/>
                  </a:lnTo>
                  <a:lnTo>
                    <a:pt x="1222" y="1142"/>
                  </a:lnTo>
                  <a:lnTo>
                    <a:pt x="1215" y="1133"/>
                  </a:lnTo>
                  <a:lnTo>
                    <a:pt x="1210" y="1125"/>
                  </a:lnTo>
                  <a:lnTo>
                    <a:pt x="1206" y="1120"/>
                  </a:lnTo>
                  <a:lnTo>
                    <a:pt x="1201" y="1117"/>
                  </a:lnTo>
                  <a:lnTo>
                    <a:pt x="1197" y="1114"/>
                  </a:lnTo>
                  <a:lnTo>
                    <a:pt x="1192" y="1113"/>
                  </a:lnTo>
                  <a:lnTo>
                    <a:pt x="1187" y="1112"/>
                  </a:lnTo>
                  <a:lnTo>
                    <a:pt x="1183" y="1113"/>
                  </a:lnTo>
                  <a:lnTo>
                    <a:pt x="1179" y="1114"/>
                  </a:lnTo>
                  <a:lnTo>
                    <a:pt x="1172" y="1119"/>
                  </a:lnTo>
                  <a:lnTo>
                    <a:pt x="1164" y="1126"/>
                  </a:lnTo>
                  <a:lnTo>
                    <a:pt x="1155" y="1135"/>
                  </a:lnTo>
                  <a:lnTo>
                    <a:pt x="1147" y="1144"/>
                  </a:lnTo>
                  <a:lnTo>
                    <a:pt x="1138" y="1154"/>
                  </a:lnTo>
                  <a:lnTo>
                    <a:pt x="1129" y="1163"/>
                  </a:lnTo>
                  <a:lnTo>
                    <a:pt x="1123" y="1167"/>
                  </a:lnTo>
                  <a:lnTo>
                    <a:pt x="1118" y="1171"/>
                  </a:lnTo>
                  <a:lnTo>
                    <a:pt x="1112" y="1173"/>
                  </a:lnTo>
                  <a:lnTo>
                    <a:pt x="1106" y="1176"/>
                  </a:lnTo>
                  <a:lnTo>
                    <a:pt x="1100" y="1177"/>
                  </a:lnTo>
                  <a:lnTo>
                    <a:pt x="1093" y="1178"/>
                  </a:lnTo>
                  <a:lnTo>
                    <a:pt x="1086" y="1178"/>
                  </a:lnTo>
                  <a:lnTo>
                    <a:pt x="1078" y="1177"/>
                  </a:lnTo>
                  <a:lnTo>
                    <a:pt x="1071" y="1175"/>
                  </a:lnTo>
                  <a:lnTo>
                    <a:pt x="1061" y="1172"/>
                  </a:lnTo>
                  <a:lnTo>
                    <a:pt x="1053" y="1168"/>
                  </a:lnTo>
                  <a:lnTo>
                    <a:pt x="1044" y="1162"/>
                  </a:lnTo>
                  <a:lnTo>
                    <a:pt x="1049" y="1160"/>
                  </a:lnTo>
                  <a:lnTo>
                    <a:pt x="1053" y="1158"/>
                  </a:lnTo>
                  <a:lnTo>
                    <a:pt x="1058" y="1154"/>
                  </a:lnTo>
                  <a:lnTo>
                    <a:pt x="1062" y="1151"/>
                  </a:lnTo>
                  <a:lnTo>
                    <a:pt x="1070" y="1143"/>
                  </a:lnTo>
                  <a:lnTo>
                    <a:pt x="1077" y="1133"/>
                  </a:lnTo>
                  <a:lnTo>
                    <a:pt x="1088" y="1109"/>
                  </a:lnTo>
                  <a:lnTo>
                    <a:pt x="1101" y="1085"/>
                  </a:lnTo>
                  <a:lnTo>
                    <a:pt x="1107" y="1073"/>
                  </a:lnTo>
                  <a:lnTo>
                    <a:pt x="1114" y="1062"/>
                  </a:lnTo>
                  <a:lnTo>
                    <a:pt x="1118" y="1058"/>
                  </a:lnTo>
                  <a:lnTo>
                    <a:pt x="1122" y="1054"/>
                  </a:lnTo>
                  <a:lnTo>
                    <a:pt x="1126" y="1049"/>
                  </a:lnTo>
                  <a:lnTo>
                    <a:pt x="1132" y="1046"/>
                  </a:lnTo>
                  <a:lnTo>
                    <a:pt x="1137" y="1044"/>
                  </a:lnTo>
                  <a:lnTo>
                    <a:pt x="1142" y="1042"/>
                  </a:lnTo>
                  <a:lnTo>
                    <a:pt x="1148" y="1041"/>
                  </a:lnTo>
                  <a:lnTo>
                    <a:pt x="1155" y="1040"/>
                  </a:lnTo>
                  <a:lnTo>
                    <a:pt x="1162" y="1040"/>
                  </a:lnTo>
                  <a:lnTo>
                    <a:pt x="1169" y="1042"/>
                  </a:lnTo>
                  <a:lnTo>
                    <a:pt x="1177" y="1044"/>
                  </a:lnTo>
                  <a:lnTo>
                    <a:pt x="1186" y="1047"/>
                  </a:lnTo>
                  <a:lnTo>
                    <a:pt x="1200" y="1054"/>
                  </a:lnTo>
                  <a:lnTo>
                    <a:pt x="1211" y="1061"/>
                  </a:lnTo>
                  <a:lnTo>
                    <a:pt x="1222" y="1069"/>
                  </a:lnTo>
                  <a:lnTo>
                    <a:pt x="1231" y="1077"/>
                  </a:lnTo>
                  <a:lnTo>
                    <a:pt x="1238" y="1086"/>
                  </a:lnTo>
                  <a:lnTo>
                    <a:pt x="1244" y="1095"/>
                  </a:lnTo>
                  <a:lnTo>
                    <a:pt x="1248" y="1106"/>
                  </a:lnTo>
                  <a:lnTo>
                    <a:pt x="1252" y="1115"/>
                  </a:lnTo>
                  <a:lnTo>
                    <a:pt x="1254" y="1125"/>
                  </a:lnTo>
                  <a:lnTo>
                    <a:pt x="1255" y="1136"/>
                  </a:lnTo>
                  <a:lnTo>
                    <a:pt x="1254" y="1147"/>
                  </a:lnTo>
                  <a:lnTo>
                    <a:pt x="1253" y="1158"/>
                  </a:lnTo>
                  <a:lnTo>
                    <a:pt x="1249" y="1168"/>
                  </a:lnTo>
                  <a:lnTo>
                    <a:pt x="1246" y="1178"/>
                  </a:lnTo>
                  <a:lnTo>
                    <a:pt x="1241" y="1190"/>
                  </a:lnTo>
                  <a:lnTo>
                    <a:pt x="1236" y="1199"/>
                  </a:lnTo>
                  <a:lnTo>
                    <a:pt x="1229" y="1210"/>
                  </a:lnTo>
                  <a:lnTo>
                    <a:pt x="1222" y="1219"/>
                  </a:lnTo>
                  <a:lnTo>
                    <a:pt x="1213" y="1228"/>
                  </a:lnTo>
                  <a:lnTo>
                    <a:pt x="1204" y="1238"/>
                  </a:lnTo>
                  <a:lnTo>
                    <a:pt x="1195" y="1246"/>
                  </a:lnTo>
                  <a:lnTo>
                    <a:pt x="1183" y="1253"/>
                  </a:lnTo>
                  <a:lnTo>
                    <a:pt x="1173" y="1260"/>
                  </a:lnTo>
                  <a:lnTo>
                    <a:pt x="1161" y="1267"/>
                  </a:lnTo>
                  <a:lnTo>
                    <a:pt x="1148" y="1273"/>
                  </a:lnTo>
                  <a:lnTo>
                    <a:pt x="1136" y="1277"/>
                  </a:lnTo>
                  <a:lnTo>
                    <a:pt x="1122" y="1281"/>
                  </a:lnTo>
                  <a:lnTo>
                    <a:pt x="1108" y="1283"/>
                  </a:lnTo>
                  <a:lnTo>
                    <a:pt x="1094" y="1285"/>
                  </a:lnTo>
                  <a:lnTo>
                    <a:pt x="1080" y="1286"/>
                  </a:lnTo>
                  <a:lnTo>
                    <a:pt x="1064" y="1285"/>
                  </a:lnTo>
                  <a:lnTo>
                    <a:pt x="1050" y="1283"/>
                  </a:lnTo>
                  <a:lnTo>
                    <a:pt x="1034" y="1280"/>
                  </a:lnTo>
                  <a:lnTo>
                    <a:pt x="1020" y="1276"/>
                  </a:lnTo>
                  <a:lnTo>
                    <a:pt x="1005" y="1271"/>
                  </a:lnTo>
                  <a:lnTo>
                    <a:pt x="993" y="1265"/>
                  </a:lnTo>
                  <a:lnTo>
                    <a:pt x="981" y="1257"/>
                  </a:lnTo>
                  <a:lnTo>
                    <a:pt x="969" y="1249"/>
                  </a:lnTo>
                  <a:lnTo>
                    <a:pt x="959" y="1240"/>
                  </a:lnTo>
                  <a:lnTo>
                    <a:pt x="950" y="1230"/>
                  </a:lnTo>
                  <a:lnTo>
                    <a:pt x="949" y="1230"/>
                  </a:lnTo>
                  <a:lnTo>
                    <a:pt x="940" y="1220"/>
                  </a:lnTo>
                  <a:lnTo>
                    <a:pt x="933" y="1210"/>
                  </a:lnTo>
                  <a:lnTo>
                    <a:pt x="927" y="1199"/>
                  </a:lnTo>
                  <a:lnTo>
                    <a:pt x="921" y="1189"/>
                  </a:lnTo>
                  <a:lnTo>
                    <a:pt x="916" y="1178"/>
                  </a:lnTo>
                  <a:lnTo>
                    <a:pt x="911" y="1167"/>
                  </a:lnTo>
                  <a:lnTo>
                    <a:pt x="907" y="1155"/>
                  </a:lnTo>
                  <a:lnTo>
                    <a:pt x="904" y="1144"/>
                  </a:lnTo>
                  <a:lnTo>
                    <a:pt x="902" y="1133"/>
                  </a:lnTo>
                  <a:lnTo>
                    <a:pt x="900" y="1121"/>
                  </a:lnTo>
                  <a:lnTo>
                    <a:pt x="899" y="1110"/>
                  </a:lnTo>
                  <a:lnTo>
                    <a:pt x="899" y="1098"/>
                  </a:lnTo>
                  <a:lnTo>
                    <a:pt x="899" y="1087"/>
                  </a:lnTo>
                  <a:lnTo>
                    <a:pt x="900" y="1074"/>
                  </a:lnTo>
                  <a:lnTo>
                    <a:pt x="902" y="1063"/>
                  </a:lnTo>
                  <a:lnTo>
                    <a:pt x="904" y="1051"/>
                  </a:lnTo>
                  <a:lnTo>
                    <a:pt x="906" y="1041"/>
                  </a:lnTo>
                  <a:lnTo>
                    <a:pt x="910" y="1030"/>
                  </a:lnTo>
                  <a:lnTo>
                    <a:pt x="914" y="1018"/>
                  </a:lnTo>
                  <a:lnTo>
                    <a:pt x="919" y="1008"/>
                  </a:lnTo>
                  <a:lnTo>
                    <a:pt x="924" y="997"/>
                  </a:lnTo>
                  <a:lnTo>
                    <a:pt x="930" y="987"/>
                  </a:lnTo>
                  <a:lnTo>
                    <a:pt x="936" y="977"/>
                  </a:lnTo>
                  <a:lnTo>
                    <a:pt x="943" y="967"/>
                  </a:lnTo>
                  <a:lnTo>
                    <a:pt x="951" y="958"/>
                  </a:lnTo>
                  <a:lnTo>
                    <a:pt x="958" y="950"/>
                  </a:lnTo>
                  <a:lnTo>
                    <a:pt x="966" y="941"/>
                  </a:lnTo>
                  <a:lnTo>
                    <a:pt x="975" y="933"/>
                  </a:lnTo>
                  <a:lnTo>
                    <a:pt x="985" y="926"/>
                  </a:lnTo>
                  <a:lnTo>
                    <a:pt x="995" y="918"/>
                  </a:lnTo>
                  <a:lnTo>
                    <a:pt x="1005" y="911"/>
                  </a:lnTo>
                  <a:lnTo>
                    <a:pt x="1016" y="906"/>
                  </a:lnTo>
                  <a:lnTo>
                    <a:pt x="1031" y="898"/>
                  </a:lnTo>
                  <a:lnTo>
                    <a:pt x="1048" y="891"/>
                  </a:lnTo>
                  <a:lnTo>
                    <a:pt x="1065" y="885"/>
                  </a:lnTo>
                  <a:lnTo>
                    <a:pt x="1083" y="881"/>
                  </a:lnTo>
                  <a:lnTo>
                    <a:pt x="1102" y="877"/>
                  </a:lnTo>
                  <a:lnTo>
                    <a:pt x="1120" y="873"/>
                  </a:lnTo>
                  <a:lnTo>
                    <a:pt x="1140" y="870"/>
                  </a:lnTo>
                  <a:lnTo>
                    <a:pt x="1160" y="869"/>
                  </a:lnTo>
                  <a:lnTo>
                    <a:pt x="1179" y="868"/>
                  </a:lnTo>
                  <a:lnTo>
                    <a:pt x="1199" y="868"/>
                  </a:lnTo>
                  <a:lnTo>
                    <a:pt x="1219" y="869"/>
                  </a:lnTo>
                  <a:lnTo>
                    <a:pt x="1239" y="872"/>
                  </a:lnTo>
                  <a:lnTo>
                    <a:pt x="1259" y="874"/>
                  </a:lnTo>
                  <a:lnTo>
                    <a:pt x="1279" y="878"/>
                  </a:lnTo>
                  <a:lnTo>
                    <a:pt x="1298" y="882"/>
                  </a:lnTo>
                  <a:lnTo>
                    <a:pt x="1318" y="887"/>
                  </a:lnTo>
                  <a:lnTo>
                    <a:pt x="1333" y="892"/>
                  </a:lnTo>
                  <a:lnTo>
                    <a:pt x="1349" y="899"/>
                  </a:lnTo>
                  <a:lnTo>
                    <a:pt x="1363" y="905"/>
                  </a:lnTo>
                  <a:lnTo>
                    <a:pt x="1378" y="913"/>
                  </a:lnTo>
                  <a:lnTo>
                    <a:pt x="1391" y="921"/>
                  </a:lnTo>
                  <a:lnTo>
                    <a:pt x="1405" y="930"/>
                  </a:lnTo>
                  <a:lnTo>
                    <a:pt x="1417" y="939"/>
                  </a:lnTo>
                  <a:lnTo>
                    <a:pt x="1428" y="950"/>
                  </a:lnTo>
                  <a:lnTo>
                    <a:pt x="1440" y="960"/>
                  </a:lnTo>
                  <a:lnTo>
                    <a:pt x="1450" y="971"/>
                  </a:lnTo>
                  <a:lnTo>
                    <a:pt x="1460" y="983"/>
                  </a:lnTo>
                  <a:lnTo>
                    <a:pt x="1470" y="994"/>
                  </a:lnTo>
                  <a:lnTo>
                    <a:pt x="1478" y="1007"/>
                  </a:lnTo>
                  <a:lnTo>
                    <a:pt x="1486" y="1020"/>
                  </a:lnTo>
                  <a:lnTo>
                    <a:pt x="1493" y="1033"/>
                  </a:lnTo>
                  <a:lnTo>
                    <a:pt x="1500" y="1046"/>
                  </a:lnTo>
                  <a:lnTo>
                    <a:pt x="1506" y="1061"/>
                  </a:lnTo>
                  <a:lnTo>
                    <a:pt x="1511" y="1074"/>
                  </a:lnTo>
                  <a:lnTo>
                    <a:pt x="1515" y="1089"/>
                  </a:lnTo>
                  <a:lnTo>
                    <a:pt x="1519" y="1102"/>
                  </a:lnTo>
                  <a:lnTo>
                    <a:pt x="1522" y="1117"/>
                  </a:lnTo>
                  <a:lnTo>
                    <a:pt x="1524" y="1132"/>
                  </a:lnTo>
                  <a:lnTo>
                    <a:pt x="1527" y="1147"/>
                  </a:lnTo>
                  <a:lnTo>
                    <a:pt x="1528" y="1162"/>
                  </a:lnTo>
                  <a:lnTo>
                    <a:pt x="1528" y="1176"/>
                  </a:lnTo>
                  <a:lnTo>
                    <a:pt x="1527" y="1191"/>
                  </a:lnTo>
                  <a:lnTo>
                    <a:pt x="1526" y="1205"/>
                  </a:lnTo>
                  <a:lnTo>
                    <a:pt x="1523" y="1220"/>
                  </a:lnTo>
                  <a:lnTo>
                    <a:pt x="1520" y="1234"/>
                  </a:lnTo>
                  <a:lnTo>
                    <a:pt x="1517" y="1249"/>
                  </a:lnTo>
                  <a:lnTo>
                    <a:pt x="1513" y="1264"/>
                  </a:lnTo>
                  <a:lnTo>
                    <a:pt x="1508" y="1277"/>
                  </a:lnTo>
                  <a:lnTo>
                    <a:pt x="1492" y="1310"/>
                  </a:lnTo>
                  <a:lnTo>
                    <a:pt x="1474" y="1343"/>
                  </a:lnTo>
                  <a:lnTo>
                    <a:pt x="1453" y="1372"/>
                  </a:lnTo>
                  <a:lnTo>
                    <a:pt x="1430" y="1400"/>
                  </a:lnTo>
                  <a:lnTo>
                    <a:pt x="1406" y="1425"/>
                  </a:lnTo>
                  <a:lnTo>
                    <a:pt x="1379" y="1449"/>
                  </a:lnTo>
                  <a:lnTo>
                    <a:pt x="1351" y="1471"/>
                  </a:lnTo>
                  <a:lnTo>
                    <a:pt x="1321" y="1489"/>
                  </a:lnTo>
                  <a:lnTo>
                    <a:pt x="1290" y="1506"/>
                  </a:lnTo>
                  <a:lnTo>
                    <a:pt x="1258" y="1522"/>
                  </a:lnTo>
                  <a:lnTo>
                    <a:pt x="1224" y="1534"/>
                  </a:lnTo>
                  <a:lnTo>
                    <a:pt x="1190" y="1544"/>
                  </a:lnTo>
                  <a:lnTo>
                    <a:pt x="1155" y="1553"/>
                  </a:lnTo>
                  <a:lnTo>
                    <a:pt x="1120" y="1558"/>
                  </a:lnTo>
                  <a:lnTo>
                    <a:pt x="1085" y="1562"/>
                  </a:lnTo>
                  <a:lnTo>
                    <a:pt x="1050" y="1563"/>
                  </a:lnTo>
                  <a:lnTo>
                    <a:pt x="1015" y="1562"/>
                  </a:lnTo>
                  <a:lnTo>
                    <a:pt x="980" y="1559"/>
                  </a:lnTo>
                  <a:lnTo>
                    <a:pt x="946" y="1553"/>
                  </a:lnTo>
                  <a:lnTo>
                    <a:pt x="912" y="1544"/>
                  </a:lnTo>
                  <a:lnTo>
                    <a:pt x="879" y="1534"/>
                  </a:lnTo>
                  <a:lnTo>
                    <a:pt x="848" y="1520"/>
                  </a:lnTo>
                  <a:lnTo>
                    <a:pt x="818" y="1505"/>
                  </a:lnTo>
                  <a:lnTo>
                    <a:pt x="789" y="1486"/>
                  </a:lnTo>
                  <a:lnTo>
                    <a:pt x="763" y="1466"/>
                  </a:lnTo>
                  <a:lnTo>
                    <a:pt x="738" y="1442"/>
                  </a:lnTo>
                  <a:lnTo>
                    <a:pt x="715" y="1416"/>
                  </a:lnTo>
                  <a:lnTo>
                    <a:pt x="693" y="1388"/>
                  </a:lnTo>
                  <a:lnTo>
                    <a:pt x="676" y="1357"/>
                  </a:lnTo>
                  <a:lnTo>
                    <a:pt x="659" y="1323"/>
                  </a:lnTo>
                  <a:lnTo>
                    <a:pt x="647" y="1286"/>
                  </a:lnTo>
                  <a:lnTo>
                    <a:pt x="636" y="1248"/>
                  </a:lnTo>
                  <a:lnTo>
                    <a:pt x="631" y="1263"/>
                  </a:lnTo>
                  <a:lnTo>
                    <a:pt x="626" y="1278"/>
                  </a:lnTo>
                  <a:lnTo>
                    <a:pt x="620" y="1295"/>
                  </a:lnTo>
                  <a:lnTo>
                    <a:pt x="614" y="1310"/>
                  </a:lnTo>
                  <a:lnTo>
                    <a:pt x="605" y="1327"/>
                  </a:lnTo>
                  <a:lnTo>
                    <a:pt x="598" y="1343"/>
                  </a:lnTo>
                  <a:lnTo>
                    <a:pt x="589" y="1359"/>
                  </a:lnTo>
                  <a:lnTo>
                    <a:pt x="580" y="1375"/>
                  </a:lnTo>
                  <a:lnTo>
                    <a:pt x="569" y="1390"/>
                  </a:lnTo>
                  <a:lnTo>
                    <a:pt x="559" y="1405"/>
                  </a:lnTo>
                  <a:lnTo>
                    <a:pt x="549" y="1420"/>
                  </a:lnTo>
                  <a:lnTo>
                    <a:pt x="536" y="1434"/>
                  </a:lnTo>
                  <a:lnTo>
                    <a:pt x="525" y="1447"/>
                  </a:lnTo>
                  <a:lnTo>
                    <a:pt x="511" y="1459"/>
                  </a:lnTo>
                  <a:lnTo>
                    <a:pt x="499" y="1471"/>
                  </a:lnTo>
                  <a:lnTo>
                    <a:pt x="484" y="1481"/>
                  </a:lnTo>
                  <a:lnTo>
                    <a:pt x="471" y="1490"/>
                  </a:lnTo>
                  <a:lnTo>
                    <a:pt x="456" y="1499"/>
                  </a:lnTo>
                  <a:lnTo>
                    <a:pt x="441" y="1505"/>
                  </a:lnTo>
                  <a:lnTo>
                    <a:pt x="427" y="1510"/>
                  </a:lnTo>
                  <a:lnTo>
                    <a:pt x="411" y="1513"/>
                  </a:lnTo>
                  <a:lnTo>
                    <a:pt x="394" y="1515"/>
                  </a:lnTo>
                  <a:lnTo>
                    <a:pt x="378" y="1515"/>
                  </a:lnTo>
                  <a:lnTo>
                    <a:pt x="361" y="1514"/>
                  </a:lnTo>
                  <a:lnTo>
                    <a:pt x="345" y="1510"/>
                  </a:lnTo>
                  <a:lnTo>
                    <a:pt x="327" y="1505"/>
                  </a:lnTo>
                  <a:lnTo>
                    <a:pt x="310" y="1498"/>
                  </a:lnTo>
                  <a:lnTo>
                    <a:pt x="292" y="1487"/>
                  </a:lnTo>
                  <a:lnTo>
                    <a:pt x="273" y="1475"/>
                  </a:lnTo>
                  <a:lnTo>
                    <a:pt x="256" y="1460"/>
                  </a:lnTo>
                  <a:lnTo>
                    <a:pt x="237" y="1442"/>
                  </a:lnTo>
                  <a:lnTo>
                    <a:pt x="219" y="1423"/>
                  </a:lnTo>
                  <a:lnTo>
                    <a:pt x="215" y="1436"/>
                  </a:lnTo>
                  <a:lnTo>
                    <a:pt x="210" y="1449"/>
                  </a:lnTo>
                  <a:lnTo>
                    <a:pt x="205" y="1460"/>
                  </a:lnTo>
                  <a:lnTo>
                    <a:pt x="200" y="1471"/>
                  </a:lnTo>
                  <a:lnTo>
                    <a:pt x="194" y="1480"/>
                  </a:lnTo>
                  <a:lnTo>
                    <a:pt x="189" y="1488"/>
                  </a:lnTo>
                  <a:lnTo>
                    <a:pt x="183" y="1496"/>
                  </a:lnTo>
                  <a:lnTo>
                    <a:pt x="175" y="1503"/>
                  </a:lnTo>
                  <a:lnTo>
                    <a:pt x="169" y="1509"/>
                  </a:lnTo>
                  <a:lnTo>
                    <a:pt x="162" y="1514"/>
                  </a:lnTo>
                  <a:lnTo>
                    <a:pt x="155" y="1519"/>
                  </a:lnTo>
                  <a:lnTo>
                    <a:pt x="147" y="1523"/>
                  </a:lnTo>
                  <a:lnTo>
                    <a:pt x="140" y="1526"/>
                  </a:lnTo>
                  <a:lnTo>
                    <a:pt x="133" y="1529"/>
                  </a:lnTo>
                  <a:lnTo>
                    <a:pt x="125" y="1531"/>
                  </a:lnTo>
                  <a:lnTo>
                    <a:pt x="117" y="1532"/>
                  </a:lnTo>
                  <a:lnTo>
                    <a:pt x="110" y="1533"/>
                  </a:lnTo>
                  <a:lnTo>
                    <a:pt x="102" y="1533"/>
                  </a:lnTo>
                  <a:lnTo>
                    <a:pt x="95" y="1533"/>
                  </a:lnTo>
                  <a:lnTo>
                    <a:pt x="87" y="1532"/>
                  </a:lnTo>
                  <a:lnTo>
                    <a:pt x="73" y="1529"/>
                  </a:lnTo>
                  <a:lnTo>
                    <a:pt x="59" y="1525"/>
                  </a:lnTo>
                  <a:lnTo>
                    <a:pt x="48" y="1518"/>
                  </a:lnTo>
                  <a:lnTo>
                    <a:pt x="37" y="1511"/>
                  </a:lnTo>
                  <a:lnTo>
                    <a:pt x="27" y="1503"/>
                  </a:lnTo>
                  <a:lnTo>
                    <a:pt x="19" y="1493"/>
                  </a:lnTo>
                  <a:lnTo>
                    <a:pt x="14" y="1485"/>
                  </a:lnTo>
                  <a:lnTo>
                    <a:pt x="10" y="1476"/>
                  </a:lnTo>
                  <a:lnTo>
                    <a:pt x="6" y="1466"/>
                  </a:lnTo>
                  <a:lnTo>
                    <a:pt x="3" y="1457"/>
                  </a:lnTo>
                  <a:lnTo>
                    <a:pt x="1" y="1447"/>
                  </a:lnTo>
                  <a:lnTo>
                    <a:pt x="0" y="1437"/>
                  </a:lnTo>
                  <a:lnTo>
                    <a:pt x="0" y="1427"/>
                  </a:lnTo>
                  <a:lnTo>
                    <a:pt x="1" y="1418"/>
                  </a:lnTo>
                  <a:lnTo>
                    <a:pt x="3" y="1407"/>
                  </a:lnTo>
                  <a:lnTo>
                    <a:pt x="7" y="1398"/>
                  </a:lnTo>
                  <a:lnTo>
                    <a:pt x="11" y="1389"/>
                  </a:lnTo>
                  <a:lnTo>
                    <a:pt x="17" y="1380"/>
                  </a:lnTo>
                  <a:lnTo>
                    <a:pt x="24" y="1373"/>
                  </a:lnTo>
                  <a:lnTo>
                    <a:pt x="33" y="1366"/>
                  </a:lnTo>
                  <a:lnTo>
                    <a:pt x="43" y="1358"/>
                  </a:lnTo>
                  <a:lnTo>
                    <a:pt x="54" y="1353"/>
                  </a:lnTo>
                  <a:lnTo>
                    <a:pt x="63" y="1350"/>
                  </a:lnTo>
                  <a:lnTo>
                    <a:pt x="72" y="1348"/>
                  </a:lnTo>
                  <a:lnTo>
                    <a:pt x="81" y="1348"/>
                  </a:lnTo>
                  <a:lnTo>
                    <a:pt x="90" y="1348"/>
                  </a:lnTo>
                  <a:lnTo>
                    <a:pt x="100" y="1349"/>
                  </a:lnTo>
                  <a:lnTo>
                    <a:pt x="109" y="1351"/>
                  </a:lnTo>
                  <a:lnTo>
                    <a:pt x="118" y="1354"/>
                  </a:lnTo>
                  <a:lnTo>
                    <a:pt x="127" y="1358"/>
                  </a:lnTo>
                  <a:lnTo>
                    <a:pt x="135" y="1362"/>
                  </a:lnTo>
                  <a:lnTo>
                    <a:pt x="142" y="1369"/>
                  </a:lnTo>
                  <a:lnTo>
                    <a:pt x="148" y="1375"/>
                  </a:lnTo>
                  <a:lnTo>
                    <a:pt x="154" y="1382"/>
                  </a:lnTo>
                  <a:lnTo>
                    <a:pt x="157" y="1389"/>
                  </a:lnTo>
                  <a:lnTo>
                    <a:pt x="159" y="1398"/>
                  </a:lnTo>
                  <a:lnTo>
                    <a:pt x="160" y="1407"/>
                  </a:lnTo>
                  <a:lnTo>
                    <a:pt x="159" y="1416"/>
                  </a:lnTo>
                  <a:lnTo>
                    <a:pt x="155" y="1427"/>
                  </a:lnTo>
                  <a:lnTo>
                    <a:pt x="149" y="1437"/>
                  </a:lnTo>
                  <a:lnTo>
                    <a:pt x="145" y="1441"/>
                  </a:lnTo>
                  <a:lnTo>
                    <a:pt x="141" y="1446"/>
                  </a:lnTo>
                  <a:lnTo>
                    <a:pt x="137" y="1450"/>
                  </a:lnTo>
                  <a:lnTo>
                    <a:pt x="132" y="1454"/>
                  </a:lnTo>
                  <a:lnTo>
                    <a:pt x="127" y="1456"/>
                  </a:lnTo>
                  <a:lnTo>
                    <a:pt x="122" y="1458"/>
                  </a:lnTo>
                  <a:lnTo>
                    <a:pt x="116" y="1459"/>
                  </a:lnTo>
                  <a:lnTo>
                    <a:pt x="110" y="1460"/>
                  </a:lnTo>
                  <a:lnTo>
                    <a:pt x="104" y="1459"/>
                  </a:lnTo>
                  <a:lnTo>
                    <a:pt x="99" y="1457"/>
                  </a:lnTo>
                  <a:lnTo>
                    <a:pt x="93" y="1454"/>
                  </a:lnTo>
                  <a:lnTo>
                    <a:pt x="86" y="14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6"/>
            <p:cNvSpPr/>
            <p:nvPr/>
          </p:nvSpPr>
          <p:spPr bwMode="auto">
            <a:xfrm>
              <a:off x="6630988" y="842963"/>
              <a:ext cx="434975" cy="276225"/>
            </a:xfrm>
            <a:custGeom>
              <a:avLst/>
              <a:gdLst>
                <a:gd name="T0" fmla="*/ 2371 w 2466"/>
                <a:gd name="T1" fmla="*/ 1506 h 1563"/>
                <a:gd name="T2" fmla="*/ 2056 w 2466"/>
                <a:gd name="T3" fmla="*/ 1208 h 1563"/>
                <a:gd name="T4" fmla="*/ 2170 w 2466"/>
                <a:gd name="T5" fmla="*/ 1297 h 1563"/>
                <a:gd name="T6" fmla="*/ 2171 w 2466"/>
                <a:gd name="T7" fmla="*/ 1222 h 1563"/>
                <a:gd name="T8" fmla="*/ 1993 w 2466"/>
                <a:gd name="T9" fmla="*/ 1428 h 1563"/>
                <a:gd name="T10" fmla="*/ 1585 w 2466"/>
                <a:gd name="T11" fmla="*/ 754 h 1563"/>
                <a:gd name="T12" fmla="*/ 871 w 2466"/>
                <a:gd name="T13" fmla="*/ 717 h 1563"/>
                <a:gd name="T14" fmla="*/ 1113 w 2466"/>
                <a:gd name="T15" fmla="*/ 563 h 1563"/>
                <a:gd name="T16" fmla="*/ 952 w 2466"/>
                <a:gd name="T17" fmla="*/ 665 h 1563"/>
                <a:gd name="T18" fmla="*/ 1072 w 2466"/>
                <a:gd name="T19" fmla="*/ 642 h 1563"/>
                <a:gd name="T20" fmla="*/ 1028 w 2466"/>
                <a:gd name="T21" fmla="*/ 740 h 1563"/>
                <a:gd name="T22" fmla="*/ 948 w 2466"/>
                <a:gd name="T23" fmla="*/ 475 h 1563"/>
                <a:gd name="T24" fmla="*/ 709 w 2466"/>
                <a:gd name="T25" fmla="*/ 893 h 1563"/>
                <a:gd name="T26" fmla="*/ 216 w 2466"/>
                <a:gd name="T27" fmla="*/ 457 h 1563"/>
                <a:gd name="T28" fmla="*/ 743 w 2466"/>
                <a:gd name="T29" fmla="*/ 567 h 1563"/>
                <a:gd name="T30" fmla="*/ 370 w 2466"/>
                <a:gd name="T31" fmla="*/ 554 h 1563"/>
                <a:gd name="T32" fmla="*/ 623 w 2466"/>
                <a:gd name="T33" fmla="*/ 547 h 1563"/>
                <a:gd name="T34" fmla="*/ 496 w 2466"/>
                <a:gd name="T35" fmla="*/ 543 h 1563"/>
                <a:gd name="T36" fmla="*/ 587 w 2466"/>
                <a:gd name="T37" fmla="*/ 389 h 1563"/>
                <a:gd name="T38" fmla="*/ 374 w 2466"/>
                <a:gd name="T39" fmla="*/ 655 h 1563"/>
                <a:gd name="T40" fmla="*/ 767 w 2466"/>
                <a:gd name="T41" fmla="*/ 371 h 1563"/>
                <a:gd name="T42" fmla="*/ 108 w 2466"/>
                <a:gd name="T43" fmla="*/ 275 h 1563"/>
                <a:gd name="T44" fmla="*/ 179 w 2466"/>
                <a:gd name="T45" fmla="*/ 46 h 1563"/>
                <a:gd name="T46" fmla="*/ 84 w 2466"/>
                <a:gd name="T47" fmla="*/ 134 h 1563"/>
                <a:gd name="T48" fmla="*/ 87 w 2466"/>
                <a:gd name="T49" fmla="*/ 97 h 1563"/>
                <a:gd name="T50" fmla="*/ 247 w 2466"/>
                <a:gd name="T51" fmla="*/ 101 h 1563"/>
                <a:gd name="T52" fmla="*/ 27 w 2466"/>
                <a:gd name="T53" fmla="*/ 223 h 1563"/>
                <a:gd name="T54" fmla="*/ 58 w 2466"/>
                <a:gd name="T55" fmla="*/ 540 h 1563"/>
                <a:gd name="T56" fmla="*/ 97 w 2466"/>
                <a:gd name="T57" fmla="*/ 470 h 1563"/>
                <a:gd name="T58" fmla="*/ 16 w 2466"/>
                <a:gd name="T59" fmla="*/ 435 h 1563"/>
                <a:gd name="T60" fmla="*/ 83 w 2466"/>
                <a:gd name="T61" fmla="*/ 679 h 1563"/>
                <a:gd name="T62" fmla="*/ 248 w 2466"/>
                <a:gd name="T63" fmla="*/ 738 h 1563"/>
                <a:gd name="T64" fmla="*/ 18 w 2466"/>
                <a:gd name="T65" fmla="*/ 955 h 1563"/>
                <a:gd name="T66" fmla="*/ 214 w 2466"/>
                <a:gd name="T67" fmla="*/ 932 h 1563"/>
                <a:gd name="T68" fmla="*/ 152 w 2466"/>
                <a:gd name="T69" fmla="*/ 884 h 1563"/>
                <a:gd name="T70" fmla="*/ 250 w 2466"/>
                <a:gd name="T71" fmla="*/ 898 h 1563"/>
                <a:gd name="T72" fmla="*/ 36 w 2466"/>
                <a:gd name="T73" fmla="*/ 1039 h 1563"/>
                <a:gd name="T74" fmla="*/ 297 w 2466"/>
                <a:gd name="T75" fmla="*/ 785 h 1563"/>
                <a:gd name="T76" fmla="*/ 424 w 2466"/>
                <a:gd name="T77" fmla="*/ 1086 h 1563"/>
                <a:gd name="T78" fmla="*/ 40 w 2466"/>
                <a:gd name="T79" fmla="*/ 1248 h 1563"/>
                <a:gd name="T80" fmla="*/ 226 w 2466"/>
                <a:gd name="T81" fmla="*/ 1351 h 1563"/>
                <a:gd name="T82" fmla="*/ 181 w 2466"/>
                <a:gd name="T83" fmla="*/ 1240 h 1563"/>
                <a:gd name="T84" fmla="*/ 309 w 2466"/>
                <a:gd name="T85" fmla="*/ 1288 h 1563"/>
                <a:gd name="T86" fmla="*/ 13 w 2466"/>
                <a:gd name="T87" fmla="*/ 1366 h 1563"/>
                <a:gd name="T88" fmla="*/ 570 w 2466"/>
                <a:gd name="T89" fmla="*/ 1483 h 1563"/>
                <a:gd name="T90" fmla="*/ 693 w 2466"/>
                <a:gd name="T91" fmla="*/ 1092 h 1563"/>
                <a:gd name="T92" fmla="*/ 689 w 2466"/>
                <a:gd name="T93" fmla="*/ 1396 h 1563"/>
                <a:gd name="T94" fmla="*/ 697 w 2466"/>
                <a:gd name="T95" fmla="*/ 1350 h 1563"/>
                <a:gd name="T96" fmla="*/ 672 w 2466"/>
                <a:gd name="T97" fmla="*/ 1144 h 1563"/>
                <a:gd name="T98" fmla="*/ 623 w 2466"/>
                <a:gd name="T99" fmla="*/ 1457 h 1563"/>
                <a:gd name="T100" fmla="*/ 580 w 2466"/>
                <a:gd name="T101" fmla="*/ 965 h 1563"/>
                <a:gd name="T102" fmla="*/ 1669 w 2466"/>
                <a:gd name="T103" fmla="*/ 887 h 1563"/>
                <a:gd name="T104" fmla="*/ 1575 w 2466"/>
                <a:gd name="T105" fmla="*/ 1464 h 1563"/>
                <a:gd name="T106" fmla="*/ 1172 w 2466"/>
                <a:gd name="T107" fmla="*/ 916 h 1563"/>
                <a:gd name="T108" fmla="*/ 1493 w 2466"/>
                <a:gd name="T109" fmla="*/ 1204 h 1563"/>
                <a:gd name="T110" fmla="*/ 1328 w 2466"/>
                <a:gd name="T111" fmla="*/ 1154 h 1563"/>
                <a:gd name="T112" fmla="*/ 1236 w 2466"/>
                <a:gd name="T113" fmla="*/ 1077 h 1563"/>
                <a:gd name="T114" fmla="*/ 1539 w 2466"/>
                <a:gd name="T115" fmla="*/ 1199 h 1563"/>
                <a:gd name="T116" fmla="*/ 1267 w 2466"/>
                <a:gd name="T117" fmla="*/ 868 h 1563"/>
                <a:gd name="T118" fmla="*/ 973 w 2466"/>
                <a:gd name="T119" fmla="*/ 1310 h 1563"/>
                <a:gd name="T120" fmla="*/ 1886 w 2466"/>
                <a:gd name="T121" fmla="*/ 1375 h 1563"/>
                <a:gd name="T122" fmla="*/ 2341 w 2466"/>
                <a:gd name="T123" fmla="*/ 1531 h 1563"/>
                <a:gd name="T124" fmla="*/ 2312 w 2466"/>
                <a:gd name="T125" fmla="*/ 13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6" h="1563">
                  <a:moveTo>
                    <a:pt x="2379" y="1449"/>
                  </a:moveTo>
                  <a:lnTo>
                    <a:pt x="2372" y="1447"/>
                  </a:lnTo>
                  <a:lnTo>
                    <a:pt x="2365" y="1442"/>
                  </a:lnTo>
                  <a:lnTo>
                    <a:pt x="2359" y="1437"/>
                  </a:lnTo>
                  <a:lnTo>
                    <a:pt x="2354" y="1432"/>
                  </a:lnTo>
                  <a:lnTo>
                    <a:pt x="2348" y="1425"/>
                  </a:lnTo>
                  <a:lnTo>
                    <a:pt x="2345" y="1418"/>
                  </a:lnTo>
                  <a:lnTo>
                    <a:pt x="2342" y="1410"/>
                  </a:lnTo>
                  <a:lnTo>
                    <a:pt x="2341" y="1403"/>
                  </a:lnTo>
                  <a:lnTo>
                    <a:pt x="2340" y="1396"/>
                  </a:lnTo>
                  <a:lnTo>
                    <a:pt x="2342" y="1389"/>
                  </a:lnTo>
                  <a:lnTo>
                    <a:pt x="2344" y="1383"/>
                  </a:lnTo>
                  <a:lnTo>
                    <a:pt x="2348" y="1378"/>
                  </a:lnTo>
                  <a:lnTo>
                    <a:pt x="2355" y="1374"/>
                  </a:lnTo>
                  <a:lnTo>
                    <a:pt x="2362" y="1371"/>
                  </a:lnTo>
                  <a:lnTo>
                    <a:pt x="2372" y="1370"/>
                  </a:lnTo>
                  <a:lnTo>
                    <a:pt x="2384" y="1371"/>
                  </a:lnTo>
                  <a:lnTo>
                    <a:pt x="2391" y="1372"/>
                  </a:lnTo>
                  <a:lnTo>
                    <a:pt x="2397" y="1374"/>
                  </a:lnTo>
                  <a:lnTo>
                    <a:pt x="2402" y="1377"/>
                  </a:lnTo>
                  <a:lnTo>
                    <a:pt x="2407" y="1380"/>
                  </a:lnTo>
                  <a:lnTo>
                    <a:pt x="2410" y="1383"/>
                  </a:lnTo>
                  <a:lnTo>
                    <a:pt x="2414" y="1388"/>
                  </a:lnTo>
                  <a:lnTo>
                    <a:pt x="2417" y="1393"/>
                  </a:lnTo>
                  <a:lnTo>
                    <a:pt x="2419" y="1398"/>
                  </a:lnTo>
                  <a:lnTo>
                    <a:pt x="2421" y="1409"/>
                  </a:lnTo>
                  <a:lnTo>
                    <a:pt x="2421" y="1422"/>
                  </a:lnTo>
                  <a:lnTo>
                    <a:pt x="2421" y="1435"/>
                  </a:lnTo>
                  <a:lnTo>
                    <a:pt x="2420" y="1449"/>
                  </a:lnTo>
                  <a:lnTo>
                    <a:pt x="2418" y="1456"/>
                  </a:lnTo>
                  <a:lnTo>
                    <a:pt x="2416" y="1465"/>
                  </a:lnTo>
                  <a:lnTo>
                    <a:pt x="2411" y="1474"/>
                  </a:lnTo>
                  <a:lnTo>
                    <a:pt x="2406" y="1483"/>
                  </a:lnTo>
                  <a:lnTo>
                    <a:pt x="2400" y="1490"/>
                  </a:lnTo>
                  <a:lnTo>
                    <a:pt x="2392" y="1498"/>
                  </a:lnTo>
                  <a:lnTo>
                    <a:pt x="2388" y="1501"/>
                  </a:lnTo>
                  <a:lnTo>
                    <a:pt x="2383" y="1503"/>
                  </a:lnTo>
                  <a:lnTo>
                    <a:pt x="2377" y="1505"/>
                  </a:lnTo>
                  <a:lnTo>
                    <a:pt x="2371" y="1506"/>
                  </a:lnTo>
                  <a:lnTo>
                    <a:pt x="2364" y="1507"/>
                  </a:lnTo>
                  <a:lnTo>
                    <a:pt x="2356" y="1506"/>
                  </a:lnTo>
                  <a:lnTo>
                    <a:pt x="2347" y="1505"/>
                  </a:lnTo>
                  <a:lnTo>
                    <a:pt x="2339" y="1503"/>
                  </a:lnTo>
                  <a:lnTo>
                    <a:pt x="2330" y="1499"/>
                  </a:lnTo>
                  <a:lnTo>
                    <a:pt x="2322" y="1494"/>
                  </a:lnTo>
                  <a:lnTo>
                    <a:pt x="2313" y="1488"/>
                  </a:lnTo>
                  <a:lnTo>
                    <a:pt x="2305" y="1482"/>
                  </a:lnTo>
                  <a:lnTo>
                    <a:pt x="2297" y="1475"/>
                  </a:lnTo>
                  <a:lnTo>
                    <a:pt x="2291" y="1466"/>
                  </a:lnTo>
                  <a:lnTo>
                    <a:pt x="2283" y="1457"/>
                  </a:lnTo>
                  <a:lnTo>
                    <a:pt x="2278" y="1447"/>
                  </a:lnTo>
                  <a:lnTo>
                    <a:pt x="2273" y="1435"/>
                  </a:lnTo>
                  <a:lnTo>
                    <a:pt x="2270" y="1424"/>
                  </a:lnTo>
                  <a:lnTo>
                    <a:pt x="2268" y="1410"/>
                  </a:lnTo>
                  <a:lnTo>
                    <a:pt x="2267" y="1397"/>
                  </a:lnTo>
                  <a:lnTo>
                    <a:pt x="2266" y="1366"/>
                  </a:lnTo>
                  <a:lnTo>
                    <a:pt x="2264" y="1335"/>
                  </a:lnTo>
                  <a:lnTo>
                    <a:pt x="2263" y="1321"/>
                  </a:lnTo>
                  <a:lnTo>
                    <a:pt x="2259" y="1306"/>
                  </a:lnTo>
                  <a:lnTo>
                    <a:pt x="2256" y="1293"/>
                  </a:lnTo>
                  <a:lnTo>
                    <a:pt x="2253" y="1279"/>
                  </a:lnTo>
                  <a:lnTo>
                    <a:pt x="2248" y="1267"/>
                  </a:lnTo>
                  <a:lnTo>
                    <a:pt x="2242" y="1255"/>
                  </a:lnTo>
                  <a:lnTo>
                    <a:pt x="2234" y="1244"/>
                  </a:lnTo>
                  <a:lnTo>
                    <a:pt x="2224" y="1233"/>
                  </a:lnTo>
                  <a:lnTo>
                    <a:pt x="2214" y="1224"/>
                  </a:lnTo>
                  <a:lnTo>
                    <a:pt x="2201" y="1216"/>
                  </a:lnTo>
                  <a:lnTo>
                    <a:pt x="2186" y="1207"/>
                  </a:lnTo>
                  <a:lnTo>
                    <a:pt x="2170" y="1200"/>
                  </a:lnTo>
                  <a:lnTo>
                    <a:pt x="2161" y="1198"/>
                  </a:lnTo>
                  <a:lnTo>
                    <a:pt x="2154" y="1196"/>
                  </a:lnTo>
                  <a:lnTo>
                    <a:pt x="2146" y="1195"/>
                  </a:lnTo>
                  <a:lnTo>
                    <a:pt x="2137" y="1194"/>
                  </a:lnTo>
                  <a:lnTo>
                    <a:pt x="2120" y="1193"/>
                  </a:lnTo>
                  <a:lnTo>
                    <a:pt x="2103" y="1195"/>
                  </a:lnTo>
                  <a:lnTo>
                    <a:pt x="2087" y="1198"/>
                  </a:lnTo>
                  <a:lnTo>
                    <a:pt x="2071" y="1202"/>
                  </a:lnTo>
                  <a:lnTo>
                    <a:pt x="2056" y="1208"/>
                  </a:lnTo>
                  <a:lnTo>
                    <a:pt x="2042" y="1217"/>
                  </a:lnTo>
                  <a:lnTo>
                    <a:pt x="2036" y="1221"/>
                  </a:lnTo>
                  <a:lnTo>
                    <a:pt x="2030" y="1226"/>
                  </a:lnTo>
                  <a:lnTo>
                    <a:pt x="2025" y="1231"/>
                  </a:lnTo>
                  <a:lnTo>
                    <a:pt x="2020" y="1237"/>
                  </a:lnTo>
                  <a:lnTo>
                    <a:pt x="2015" y="1243"/>
                  </a:lnTo>
                  <a:lnTo>
                    <a:pt x="2012" y="1249"/>
                  </a:lnTo>
                  <a:lnTo>
                    <a:pt x="2009" y="1255"/>
                  </a:lnTo>
                  <a:lnTo>
                    <a:pt x="2006" y="1263"/>
                  </a:lnTo>
                  <a:lnTo>
                    <a:pt x="2004" y="1270"/>
                  </a:lnTo>
                  <a:lnTo>
                    <a:pt x="2003" y="1277"/>
                  </a:lnTo>
                  <a:lnTo>
                    <a:pt x="2003" y="1284"/>
                  </a:lnTo>
                  <a:lnTo>
                    <a:pt x="2004" y="1293"/>
                  </a:lnTo>
                  <a:lnTo>
                    <a:pt x="2005" y="1301"/>
                  </a:lnTo>
                  <a:lnTo>
                    <a:pt x="2007" y="1309"/>
                  </a:lnTo>
                  <a:lnTo>
                    <a:pt x="2010" y="1318"/>
                  </a:lnTo>
                  <a:lnTo>
                    <a:pt x="2014" y="1327"/>
                  </a:lnTo>
                  <a:lnTo>
                    <a:pt x="2020" y="1335"/>
                  </a:lnTo>
                  <a:lnTo>
                    <a:pt x="2032" y="1351"/>
                  </a:lnTo>
                  <a:lnTo>
                    <a:pt x="2040" y="1359"/>
                  </a:lnTo>
                  <a:lnTo>
                    <a:pt x="2051" y="1368"/>
                  </a:lnTo>
                  <a:lnTo>
                    <a:pt x="2056" y="1371"/>
                  </a:lnTo>
                  <a:lnTo>
                    <a:pt x="2062" y="1374"/>
                  </a:lnTo>
                  <a:lnTo>
                    <a:pt x="2068" y="1377"/>
                  </a:lnTo>
                  <a:lnTo>
                    <a:pt x="2074" y="1379"/>
                  </a:lnTo>
                  <a:lnTo>
                    <a:pt x="2087" y="1381"/>
                  </a:lnTo>
                  <a:lnTo>
                    <a:pt x="2098" y="1382"/>
                  </a:lnTo>
                  <a:lnTo>
                    <a:pt x="2110" y="1381"/>
                  </a:lnTo>
                  <a:lnTo>
                    <a:pt x="2121" y="1379"/>
                  </a:lnTo>
                  <a:lnTo>
                    <a:pt x="2131" y="1376"/>
                  </a:lnTo>
                  <a:lnTo>
                    <a:pt x="2141" y="1372"/>
                  </a:lnTo>
                  <a:lnTo>
                    <a:pt x="2149" y="1367"/>
                  </a:lnTo>
                  <a:lnTo>
                    <a:pt x="2156" y="1359"/>
                  </a:lnTo>
                  <a:lnTo>
                    <a:pt x="2162" y="1352"/>
                  </a:lnTo>
                  <a:lnTo>
                    <a:pt x="2166" y="1343"/>
                  </a:lnTo>
                  <a:lnTo>
                    <a:pt x="2171" y="1333"/>
                  </a:lnTo>
                  <a:lnTo>
                    <a:pt x="2172" y="1322"/>
                  </a:lnTo>
                  <a:lnTo>
                    <a:pt x="2172" y="1309"/>
                  </a:lnTo>
                  <a:lnTo>
                    <a:pt x="2170" y="1297"/>
                  </a:lnTo>
                  <a:lnTo>
                    <a:pt x="2165" y="1282"/>
                  </a:lnTo>
                  <a:lnTo>
                    <a:pt x="2159" y="1268"/>
                  </a:lnTo>
                  <a:lnTo>
                    <a:pt x="2150" y="1271"/>
                  </a:lnTo>
                  <a:lnTo>
                    <a:pt x="2141" y="1275"/>
                  </a:lnTo>
                  <a:lnTo>
                    <a:pt x="2133" y="1280"/>
                  </a:lnTo>
                  <a:lnTo>
                    <a:pt x="2128" y="1285"/>
                  </a:lnTo>
                  <a:lnTo>
                    <a:pt x="2118" y="1298"/>
                  </a:lnTo>
                  <a:lnTo>
                    <a:pt x="2111" y="1309"/>
                  </a:lnTo>
                  <a:lnTo>
                    <a:pt x="2106" y="1315"/>
                  </a:lnTo>
                  <a:lnTo>
                    <a:pt x="2102" y="1319"/>
                  </a:lnTo>
                  <a:lnTo>
                    <a:pt x="2097" y="1321"/>
                  </a:lnTo>
                  <a:lnTo>
                    <a:pt x="2091" y="1323"/>
                  </a:lnTo>
                  <a:lnTo>
                    <a:pt x="2085" y="1323"/>
                  </a:lnTo>
                  <a:lnTo>
                    <a:pt x="2076" y="1322"/>
                  </a:lnTo>
                  <a:lnTo>
                    <a:pt x="2067" y="1318"/>
                  </a:lnTo>
                  <a:lnTo>
                    <a:pt x="2056" y="1312"/>
                  </a:lnTo>
                  <a:lnTo>
                    <a:pt x="2053" y="1309"/>
                  </a:lnTo>
                  <a:lnTo>
                    <a:pt x="2049" y="1305"/>
                  </a:lnTo>
                  <a:lnTo>
                    <a:pt x="2044" y="1301"/>
                  </a:lnTo>
                  <a:lnTo>
                    <a:pt x="2041" y="1295"/>
                  </a:lnTo>
                  <a:lnTo>
                    <a:pt x="2039" y="1289"/>
                  </a:lnTo>
                  <a:lnTo>
                    <a:pt x="2037" y="1282"/>
                  </a:lnTo>
                  <a:lnTo>
                    <a:pt x="2037" y="1275"/>
                  </a:lnTo>
                  <a:lnTo>
                    <a:pt x="2037" y="1268"/>
                  </a:lnTo>
                  <a:lnTo>
                    <a:pt x="2038" y="1259"/>
                  </a:lnTo>
                  <a:lnTo>
                    <a:pt x="2041" y="1252"/>
                  </a:lnTo>
                  <a:lnTo>
                    <a:pt x="2045" y="1245"/>
                  </a:lnTo>
                  <a:lnTo>
                    <a:pt x="2052" y="1239"/>
                  </a:lnTo>
                  <a:lnTo>
                    <a:pt x="2059" y="1232"/>
                  </a:lnTo>
                  <a:lnTo>
                    <a:pt x="2068" y="1226"/>
                  </a:lnTo>
                  <a:lnTo>
                    <a:pt x="2080" y="1221"/>
                  </a:lnTo>
                  <a:lnTo>
                    <a:pt x="2093" y="1217"/>
                  </a:lnTo>
                  <a:lnTo>
                    <a:pt x="2104" y="1215"/>
                  </a:lnTo>
                  <a:lnTo>
                    <a:pt x="2116" y="1214"/>
                  </a:lnTo>
                  <a:lnTo>
                    <a:pt x="2127" y="1214"/>
                  </a:lnTo>
                  <a:lnTo>
                    <a:pt x="2139" y="1215"/>
                  </a:lnTo>
                  <a:lnTo>
                    <a:pt x="2149" y="1216"/>
                  </a:lnTo>
                  <a:lnTo>
                    <a:pt x="2160" y="1219"/>
                  </a:lnTo>
                  <a:lnTo>
                    <a:pt x="2171" y="1222"/>
                  </a:lnTo>
                  <a:lnTo>
                    <a:pt x="2181" y="1226"/>
                  </a:lnTo>
                  <a:lnTo>
                    <a:pt x="2191" y="1231"/>
                  </a:lnTo>
                  <a:lnTo>
                    <a:pt x="2200" y="1237"/>
                  </a:lnTo>
                  <a:lnTo>
                    <a:pt x="2209" y="1244"/>
                  </a:lnTo>
                  <a:lnTo>
                    <a:pt x="2216" y="1250"/>
                  </a:lnTo>
                  <a:lnTo>
                    <a:pt x="2223" y="1258"/>
                  </a:lnTo>
                  <a:lnTo>
                    <a:pt x="2230" y="1267"/>
                  </a:lnTo>
                  <a:lnTo>
                    <a:pt x="2234" y="1276"/>
                  </a:lnTo>
                  <a:lnTo>
                    <a:pt x="2238" y="1285"/>
                  </a:lnTo>
                  <a:lnTo>
                    <a:pt x="2241" y="1298"/>
                  </a:lnTo>
                  <a:lnTo>
                    <a:pt x="2244" y="1311"/>
                  </a:lnTo>
                  <a:lnTo>
                    <a:pt x="2245" y="1326"/>
                  </a:lnTo>
                  <a:lnTo>
                    <a:pt x="2245" y="1342"/>
                  </a:lnTo>
                  <a:lnTo>
                    <a:pt x="2244" y="1356"/>
                  </a:lnTo>
                  <a:lnTo>
                    <a:pt x="2243" y="1371"/>
                  </a:lnTo>
                  <a:lnTo>
                    <a:pt x="2240" y="1385"/>
                  </a:lnTo>
                  <a:lnTo>
                    <a:pt x="2237" y="1399"/>
                  </a:lnTo>
                  <a:lnTo>
                    <a:pt x="2234" y="1403"/>
                  </a:lnTo>
                  <a:lnTo>
                    <a:pt x="2228" y="1411"/>
                  </a:lnTo>
                  <a:lnTo>
                    <a:pt x="2220" y="1421"/>
                  </a:lnTo>
                  <a:lnTo>
                    <a:pt x="2210" y="1431"/>
                  </a:lnTo>
                  <a:lnTo>
                    <a:pt x="2196" y="1441"/>
                  </a:lnTo>
                  <a:lnTo>
                    <a:pt x="2181" y="1453"/>
                  </a:lnTo>
                  <a:lnTo>
                    <a:pt x="2173" y="1457"/>
                  </a:lnTo>
                  <a:lnTo>
                    <a:pt x="2163" y="1461"/>
                  </a:lnTo>
                  <a:lnTo>
                    <a:pt x="2154" y="1465"/>
                  </a:lnTo>
                  <a:lnTo>
                    <a:pt x="2144" y="1468"/>
                  </a:lnTo>
                  <a:lnTo>
                    <a:pt x="2133" y="1472"/>
                  </a:lnTo>
                  <a:lnTo>
                    <a:pt x="2123" y="1474"/>
                  </a:lnTo>
                  <a:lnTo>
                    <a:pt x="2112" y="1475"/>
                  </a:lnTo>
                  <a:lnTo>
                    <a:pt x="2099" y="1475"/>
                  </a:lnTo>
                  <a:lnTo>
                    <a:pt x="2087" y="1474"/>
                  </a:lnTo>
                  <a:lnTo>
                    <a:pt x="2074" y="1472"/>
                  </a:lnTo>
                  <a:lnTo>
                    <a:pt x="2062" y="1467"/>
                  </a:lnTo>
                  <a:lnTo>
                    <a:pt x="2049" y="1463"/>
                  </a:lnTo>
                  <a:lnTo>
                    <a:pt x="2035" y="1457"/>
                  </a:lnTo>
                  <a:lnTo>
                    <a:pt x="2021" y="1449"/>
                  </a:lnTo>
                  <a:lnTo>
                    <a:pt x="2007" y="1439"/>
                  </a:lnTo>
                  <a:lnTo>
                    <a:pt x="1993" y="1428"/>
                  </a:lnTo>
                  <a:lnTo>
                    <a:pt x="1978" y="1414"/>
                  </a:lnTo>
                  <a:lnTo>
                    <a:pt x="1963" y="1400"/>
                  </a:lnTo>
                  <a:lnTo>
                    <a:pt x="1948" y="1383"/>
                  </a:lnTo>
                  <a:lnTo>
                    <a:pt x="1933" y="1363"/>
                  </a:lnTo>
                  <a:lnTo>
                    <a:pt x="1903" y="1323"/>
                  </a:lnTo>
                  <a:lnTo>
                    <a:pt x="1879" y="1289"/>
                  </a:lnTo>
                  <a:lnTo>
                    <a:pt x="1869" y="1272"/>
                  </a:lnTo>
                  <a:lnTo>
                    <a:pt x="1859" y="1257"/>
                  </a:lnTo>
                  <a:lnTo>
                    <a:pt x="1852" y="1242"/>
                  </a:lnTo>
                  <a:lnTo>
                    <a:pt x="1845" y="1227"/>
                  </a:lnTo>
                  <a:lnTo>
                    <a:pt x="1840" y="1213"/>
                  </a:lnTo>
                  <a:lnTo>
                    <a:pt x="1834" y="1198"/>
                  </a:lnTo>
                  <a:lnTo>
                    <a:pt x="1829" y="1182"/>
                  </a:lnTo>
                  <a:lnTo>
                    <a:pt x="1825" y="1167"/>
                  </a:lnTo>
                  <a:lnTo>
                    <a:pt x="1818" y="1132"/>
                  </a:lnTo>
                  <a:lnTo>
                    <a:pt x="1811" y="1090"/>
                  </a:lnTo>
                  <a:lnTo>
                    <a:pt x="1808" y="1072"/>
                  </a:lnTo>
                  <a:lnTo>
                    <a:pt x="1804" y="1055"/>
                  </a:lnTo>
                  <a:lnTo>
                    <a:pt x="1799" y="1037"/>
                  </a:lnTo>
                  <a:lnTo>
                    <a:pt x="1795" y="1019"/>
                  </a:lnTo>
                  <a:lnTo>
                    <a:pt x="1790" y="1002"/>
                  </a:lnTo>
                  <a:lnTo>
                    <a:pt x="1784" y="985"/>
                  </a:lnTo>
                  <a:lnTo>
                    <a:pt x="1778" y="967"/>
                  </a:lnTo>
                  <a:lnTo>
                    <a:pt x="1770" y="951"/>
                  </a:lnTo>
                  <a:lnTo>
                    <a:pt x="1763" y="934"/>
                  </a:lnTo>
                  <a:lnTo>
                    <a:pt x="1755" y="917"/>
                  </a:lnTo>
                  <a:lnTo>
                    <a:pt x="1746" y="902"/>
                  </a:lnTo>
                  <a:lnTo>
                    <a:pt x="1736" y="886"/>
                  </a:lnTo>
                  <a:lnTo>
                    <a:pt x="1726" y="872"/>
                  </a:lnTo>
                  <a:lnTo>
                    <a:pt x="1715" y="857"/>
                  </a:lnTo>
                  <a:lnTo>
                    <a:pt x="1703" y="842"/>
                  </a:lnTo>
                  <a:lnTo>
                    <a:pt x="1691" y="829"/>
                  </a:lnTo>
                  <a:lnTo>
                    <a:pt x="1678" y="816"/>
                  </a:lnTo>
                  <a:lnTo>
                    <a:pt x="1665" y="804"/>
                  </a:lnTo>
                  <a:lnTo>
                    <a:pt x="1651" y="792"/>
                  </a:lnTo>
                  <a:lnTo>
                    <a:pt x="1635" y="782"/>
                  </a:lnTo>
                  <a:lnTo>
                    <a:pt x="1620" y="772"/>
                  </a:lnTo>
                  <a:lnTo>
                    <a:pt x="1603" y="762"/>
                  </a:lnTo>
                  <a:lnTo>
                    <a:pt x="1585" y="754"/>
                  </a:lnTo>
                  <a:lnTo>
                    <a:pt x="1568" y="747"/>
                  </a:lnTo>
                  <a:lnTo>
                    <a:pt x="1549" y="740"/>
                  </a:lnTo>
                  <a:lnTo>
                    <a:pt x="1530" y="734"/>
                  </a:lnTo>
                  <a:lnTo>
                    <a:pt x="1509" y="730"/>
                  </a:lnTo>
                  <a:lnTo>
                    <a:pt x="1488" y="726"/>
                  </a:lnTo>
                  <a:lnTo>
                    <a:pt x="1465" y="724"/>
                  </a:lnTo>
                  <a:lnTo>
                    <a:pt x="1444" y="723"/>
                  </a:lnTo>
                  <a:lnTo>
                    <a:pt x="1420" y="723"/>
                  </a:lnTo>
                  <a:lnTo>
                    <a:pt x="1395" y="724"/>
                  </a:lnTo>
                  <a:lnTo>
                    <a:pt x="1371" y="726"/>
                  </a:lnTo>
                  <a:lnTo>
                    <a:pt x="1348" y="729"/>
                  </a:lnTo>
                  <a:lnTo>
                    <a:pt x="1325" y="733"/>
                  </a:lnTo>
                  <a:lnTo>
                    <a:pt x="1303" y="737"/>
                  </a:lnTo>
                  <a:lnTo>
                    <a:pt x="1260" y="749"/>
                  </a:lnTo>
                  <a:lnTo>
                    <a:pt x="1217" y="760"/>
                  </a:lnTo>
                  <a:lnTo>
                    <a:pt x="1176" y="773"/>
                  </a:lnTo>
                  <a:lnTo>
                    <a:pt x="1133" y="784"/>
                  </a:lnTo>
                  <a:lnTo>
                    <a:pt x="1111" y="789"/>
                  </a:lnTo>
                  <a:lnTo>
                    <a:pt x="1088" y="794"/>
                  </a:lnTo>
                  <a:lnTo>
                    <a:pt x="1065" y="798"/>
                  </a:lnTo>
                  <a:lnTo>
                    <a:pt x="1042" y="801"/>
                  </a:lnTo>
                  <a:lnTo>
                    <a:pt x="1030" y="801"/>
                  </a:lnTo>
                  <a:lnTo>
                    <a:pt x="1019" y="801"/>
                  </a:lnTo>
                  <a:lnTo>
                    <a:pt x="1007" y="801"/>
                  </a:lnTo>
                  <a:lnTo>
                    <a:pt x="997" y="799"/>
                  </a:lnTo>
                  <a:lnTo>
                    <a:pt x="986" y="797"/>
                  </a:lnTo>
                  <a:lnTo>
                    <a:pt x="974" y="795"/>
                  </a:lnTo>
                  <a:lnTo>
                    <a:pt x="964" y="790"/>
                  </a:lnTo>
                  <a:lnTo>
                    <a:pt x="953" y="787"/>
                  </a:lnTo>
                  <a:lnTo>
                    <a:pt x="942" y="782"/>
                  </a:lnTo>
                  <a:lnTo>
                    <a:pt x="933" y="777"/>
                  </a:lnTo>
                  <a:lnTo>
                    <a:pt x="923" y="772"/>
                  </a:lnTo>
                  <a:lnTo>
                    <a:pt x="913" y="765"/>
                  </a:lnTo>
                  <a:lnTo>
                    <a:pt x="905" y="758"/>
                  </a:lnTo>
                  <a:lnTo>
                    <a:pt x="897" y="751"/>
                  </a:lnTo>
                  <a:lnTo>
                    <a:pt x="890" y="743"/>
                  </a:lnTo>
                  <a:lnTo>
                    <a:pt x="882" y="734"/>
                  </a:lnTo>
                  <a:lnTo>
                    <a:pt x="876" y="726"/>
                  </a:lnTo>
                  <a:lnTo>
                    <a:pt x="871" y="717"/>
                  </a:lnTo>
                  <a:lnTo>
                    <a:pt x="866" y="707"/>
                  </a:lnTo>
                  <a:lnTo>
                    <a:pt x="862" y="698"/>
                  </a:lnTo>
                  <a:lnTo>
                    <a:pt x="859" y="687"/>
                  </a:lnTo>
                  <a:lnTo>
                    <a:pt x="857" y="676"/>
                  </a:lnTo>
                  <a:lnTo>
                    <a:pt x="855" y="666"/>
                  </a:lnTo>
                  <a:lnTo>
                    <a:pt x="855" y="654"/>
                  </a:lnTo>
                  <a:lnTo>
                    <a:pt x="857" y="643"/>
                  </a:lnTo>
                  <a:lnTo>
                    <a:pt x="859" y="631"/>
                  </a:lnTo>
                  <a:lnTo>
                    <a:pt x="862" y="619"/>
                  </a:lnTo>
                  <a:lnTo>
                    <a:pt x="867" y="606"/>
                  </a:lnTo>
                  <a:lnTo>
                    <a:pt x="872" y="594"/>
                  </a:lnTo>
                  <a:lnTo>
                    <a:pt x="879" y="581"/>
                  </a:lnTo>
                  <a:lnTo>
                    <a:pt x="888" y="569"/>
                  </a:lnTo>
                  <a:lnTo>
                    <a:pt x="898" y="555"/>
                  </a:lnTo>
                  <a:lnTo>
                    <a:pt x="904" y="548"/>
                  </a:lnTo>
                  <a:lnTo>
                    <a:pt x="911" y="541"/>
                  </a:lnTo>
                  <a:lnTo>
                    <a:pt x="920" y="536"/>
                  </a:lnTo>
                  <a:lnTo>
                    <a:pt x="928" y="529"/>
                  </a:lnTo>
                  <a:lnTo>
                    <a:pt x="936" y="525"/>
                  </a:lnTo>
                  <a:lnTo>
                    <a:pt x="944" y="521"/>
                  </a:lnTo>
                  <a:lnTo>
                    <a:pt x="954" y="518"/>
                  </a:lnTo>
                  <a:lnTo>
                    <a:pt x="963" y="515"/>
                  </a:lnTo>
                  <a:lnTo>
                    <a:pt x="973" y="513"/>
                  </a:lnTo>
                  <a:lnTo>
                    <a:pt x="983" y="512"/>
                  </a:lnTo>
                  <a:lnTo>
                    <a:pt x="992" y="511"/>
                  </a:lnTo>
                  <a:lnTo>
                    <a:pt x="1002" y="511"/>
                  </a:lnTo>
                  <a:lnTo>
                    <a:pt x="1013" y="511"/>
                  </a:lnTo>
                  <a:lnTo>
                    <a:pt x="1022" y="512"/>
                  </a:lnTo>
                  <a:lnTo>
                    <a:pt x="1031" y="514"/>
                  </a:lnTo>
                  <a:lnTo>
                    <a:pt x="1042" y="516"/>
                  </a:lnTo>
                  <a:lnTo>
                    <a:pt x="1051" y="519"/>
                  </a:lnTo>
                  <a:lnTo>
                    <a:pt x="1060" y="522"/>
                  </a:lnTo>
                  <a:lnTo>
                    <a:pt x="1068" y="526"/>
                  </a:lnTo>
                  <a:lnTo>
                    <a:pt x="1077" y="531"/>
                  </a:lnTo>
                  <a:lnTo>
                    <a:pt x="1085" y="537"/>
                  </a:lnTo>
                  <a:lnTo>
                    <a:pt x="1093" y="542"/>
                  </a:lnTo>
                  <a:lnTo>
                    <a:pt x="1101" y="548"/>
                  </a:lnTo>
                  <a:lnTo>
                    <a:pt x="1107" y="555"/>
                  </a:lnTo>
                  <a:lnTo>
                    <a:pt x="1113" y="563"/>
                  </a:lnTo>
                  <a:lnTo>
                    <a:pt x="1118" y="571"/>
                  </a:lnTo>
                  <a:lnTo>
                    <a:pt x="1123" y="579"/>
                  </a:lnTo>
                  <a:lnTo>
                    <a:pt x="1127" y="588"/>
                  </a:lnTo>
                  <a:lnTo>
                    <a:pt x="1131" y="597"/>
                  </a:lnTo>
                  <a:lnTo>
                    <a:pt x="1133" y="607"/>
                  </a:lnTo>
                  <a:lnTo>
                    <a:pt x="1135" y="618"/>
                  </a:lnTo>
                  <a:lnTo>
                    <a:pt x="1136" y="629"/>
                  </a:lnTo>
                  <a:lnTo>
                    <a:pt x="1135" y="639"/>
                  </a:lnTo>
                  <a:lnTo>
                    <a:pt x="1134" y="649"/>
                  </a:lnTo>
                  <a:lnTo>
                    <a:pt x="1132" y="657"/>
                  </a:lnTo>
                  <a:lnTo>
                    <a:pt x="1128" y="666"/>
                  </a:lnTo>
                  <a:lnTo>
                    <a:pt x="1124" y="673"/>
                  </a:lnTo>
                  <a:lnTo>
                    <a:pt x="1120" y="680"/>
                  </a:lnTo>
                  <a:lnTo>
                    <a:pt x="1115" y="686"/>
                  </a:lnTo>
                  <a:lnTo>
                    <a:pt x="1109" y="693"/>
                  </a:lnTo>
                  <a:lnTo>
                    <a:pt x="1103" y="698"/>
                  </a:lnTo>
                  <a:lnTo>
                    <a:pt x="1095" y="702"/>
                  </a:lnTo>
                  <a:lnTo>
                    <a:pt x="1088" y="706"/>
                  </a:lnTo>
                  <a:lnTo>
                    <a:pt x="1081" y="709"/>
                  </a:lnTo>
                  <a:lnTo>
                    <a:pt x="1073" y="712"/>
                  </a:lnTo>
                  <a:lnTo>
                    <a:pt x="1064" y="714"/>
                  </a:lnTo>
                  <a:lnTo>
                    <a:pt x="1056" y="717"/>
                  </a:lnTo>
                  <a:lnTo>
                    <a:pt x="1048" y="718"/>
                  </a:lnTo>
                  <a:lnTo>
                    <a:pt x="1040" y="719"/>
                  </a:lnTo>
                  <a:lnTo>
                    <a:pt x="1031" y="719"/>
                  </a:lnTo>
                  <a:lnTo>
                    <a:pt x="1023" y="718"/>
                  </a:lnTo>
                  <a:lnTo>
                    <a:pt x="1015" y="717"/>
                  </a:lnTo>
                  <a:lnTo>
                    <a:pt x="1006" y="716"/>
                  </a:lnTo>
                  <a:lnTo>
                    <a:pt x="999" y="713"/>
                  </a:lnTo>
                  <a:lnTo>
                    <a:pt x="992" y="710"/>
                  </a:lnTo>
                  <a:lnTo>
                    <a:pt x="985" y="707"/>
                  </a:lnTo>
                  <a:lnTo>
                    <a:pt x="979" y="704"/>
                  </a:lnTo>
                  <a:lnTo>
                    <a:pt x="972" y="700"/>
                  </a:lnTo>
                  <a:lnTo>
                    <a:pt x="967" y="695"/>
                  </a:lnTo>
                  <a:lnTo>
                    <a:pt x="963" y="690"/>
                  </a:lnTo>
                  <a:lnTo>
                    <a:pt x="959" y="684"/>
                  </a:lnTo>
                  <a:lnTo>
                    <a:pt x="956" y="678"/>
                  </a:lnTo>
                  <a:lnTo>
                    <a:pt x="954" y="671"/>
                  </a:lnTo>
                  <a:lnTo>
                    <a:pt x="952" y="665"/>
                  </a:lnTo>
                  <a:lnTo>
                    <a:pt x="952" y="651"/>
                  </a:lnTo>
                  <a:lnTo>
                    <a:pt x="952" y="640"/>
                  </a:lnTo>
                  <a:lnTo>
                    <a:pt x="954" y="628"/>
                  </a:lnTo>
                  <a:lnTo>
                    <a:pt x="957" y="619"/>
                  </a:lnTo>
                  <a:lnTo>
                    <a:pt x="960" y="609"/>
                  </a:lnTo>
                  <a:lnTo>
                    <a:pt x="965" y="601"/>
                  </a:lnTo>
                  <a:lnTo>
                    <a:pt x="970" y="594"/>
                  </a:lnTo>
                  <a:lnTo>
                    <a:pt x="976" y="589"/>
                  </a:lnTo>
                  <a:lnTo>
                    <a:pt x="984" y="583"/>
                  </a:lnTo>
                  <a:lnTo>
                    <a:pt x="991" y="580"/>
                  </a:lnTo>
                  <a:lnTo>
                    <a:pt x="998" y="578"/>
                  </a:lnTo>
                  <a:lnTo>
                    <a:pt x="1006" y="577"/>
                  </a:lnTo>
                  <a:lnTo>
                    <a:pt x="1014" y="578"/>
                  </a:lnTo>
                  <a:lnTo>
                    <a:pt x="1022" y="579"/>
                  </a:lnTo>
                  <a:lnTo>
                    <a:pt x="1030" y="583"/>
                  </a:lnTo>
                  <a:lnTo>
                    <a:pt x="1037" y="589"/>
                  </a:lnTo>
                  <a:lnTo>
                    <a:pt x="1042" y="591"/>
                  </a:lnTo>
                  <a:lnTo>
                    <a:pt x="1043" y="594"/>
                  </a:lnTo>
                  <a:lnTo>
                    <a:pt x="1044" y="597"/>
                  </a:lnTo>
                  <a:lnTo>
                    <a:pt x="1043" y="599"/>
                  </a:lnTo>
                  <a:lnTo>
                    <a:pt x="1038" y="603"/>
                  </a:lnTo>
                  <a:lnTo>
                    <a:pt x="1032" y="608"/>
                  </a:lnTo>
                  <a:lnTo>
                    <a:pt x="1025" y="616"/>
                  </a:lnTo>
                  <a:lnTo>
                    <a:pt x="1019" y="623"/>
                  </a:lnTo>
                  <a:lnTo>
                    <a:pt x="1016" y="628"/>
                  </a:lnTo>
                  <a:lnTo>
                    <a:pt x="1015" y="633"/>
                  </a:lnTo>
                  <a:lnTo>
                    <a:pt x="1015" y="640"/>
                  </a:lnTo>
                  <a:lnTo>
                    <a:pt x="1016" y="647"/>
                  </a:lnTo>
                  <a:lnTo>
                    <a:pt x="1023" y="649"/>
                  </a:lnTo>
                  <a:lnTo>
                    <a:pt x="1029" y="651"/>
                  </a:lnTo>
                  <a:lnTo>
                    <a:pt x="1036" y="652"/>
                  </a:lnTo>
                  <a:lnTo>
                    <a:pt x="1043" y="652"/>
                  </a:lnTo>
                  <a:lnTo>
                    <a:pt x="1048" y="652"/>
                  </a:lnTo>
                  <a:lnTo>
                    <a:pt x="1053" y="652"/>
                  </a:lnTo>
                  <a:lnTo>
                    <a:pt x="1057" y="651"/>
                  </a:lnTo>
                  <a:lnTo>
                    <a:pt x="1061" y="649"/>
                  </a:lnTo>
                  <a:lnTo>
                    <a:pt x="1065" y="647"/>
                  </a:lnTo>
                  <a:lnTo>
                    <a:pt x="1068" y="645"/>
                  </a:lnTo>
                  <a:lnTo>
                    <a:pt x="1072" y="642"/>
                  </a:lnTo>
                  <a:lnTo>
                    <a:pt x="1074" y="639"/>
                  </a:lnTo>
                  <a:lnTo>
                    <a:pt x="1078" y="631"/>
                  </a:lnTo>
                  <a:lnTo>
                    <a:pt x="1079" y="623"/>
                  </a:lnTo>
                  <a:lnTo>
                    <a:pt x="1079" y="615"/>
                  </a:lnTo>
                  <a:lnTo>
                    <a:pt x="1078" y="605"/>
                  </a:lnTo>
                  <a:lnTo>
                    <a:pt x="1075" y="596"/>
                  </a:lnTo>
                  <a:lnTo>
                    <a:pt x="1070" y="588"/>
                  </a:lnTo>
                  <a:lnTo>
                    <a:pt x="1062" y="579"/>
                  </a:lnTo>
                  <a:lnTo>
                    <a:pt x="1054" y="572"/>
                  </a:lnTo>
                  <a:lnTo>
                    <a:pt x="1044" y="566"/>
                  </a:lnTo>
                  <a:lnTo>
                    <a:pt x="1032" y="561"/>
                  </a:lnTo>
                  <a:lnTo>
                    <a:pt x="1021" y="557"/>
                  </a:lnTo>
                  <a:lnTo>
                    <a:pt x="1010" y="556"/>
                  </a:lnTo>
                  <a:lnTo>
                    <a:pt x="999" y="555"/>
                  </a:lnTo>
                  <a:lnTo>
                    <a:pt x="990" y="556"/>
                  </a:lnTo>
                  <a:lnTo>
                    <a:pt x="980" y="558"/>
                  </a:lnTo>
                  <a:lnTo>
                    <a:pt x="971" y="562"/>
                  </a:lnTo>
                  <a:lnTo>
                    <a:pt x="963" y="566"/>
                  </a:lnTo>
                  <a:lnTo>
                    <a:pt x="955" y="572"/>
                  </a:lnTo>
                  <a:lnTo>
                    <a:pt x="949" y="579"/>
                  </a:lnTo>
                  <a:lnTo>
                    <a:pt x="942" y="588"/>
                  </a:lnTo>
                  <a:lnTo>
                    <a:pt x="938" y="598"/>
                  </a:lnTo>
                  <a:lnTo>
                    <a:pt x="934" y="609"/>
                  </a:lnTo>
                  <a:lnTo>
                    <a:pt x="932" y="622"/>
                  </a:lnTo>
                  <a:lnTo>
                    <a:pt x="931" y="635"/>
                  </a:lnTo>
                  <a:lnTo>
                    <a:pt x="931" y="652"/>
                  </a:lnTo>
                  <a:lnTo>
                    <a:pt x="933" y="669"/>
                  </a:lnTo>
                  <a:lnTo>
                    <a:pt x="934" y="676"/>
                  </a:lnTo>
                  <a:lnTo>
                    <a:pt x="936" y="682"/>
                  </a:lnTo>
                  <a:lnTo>
                    <a:pt x="938" y="688"/>
                  </a:lnTo>
                  <a:lnTo>
                    <a:pt x="941" y="694"/>
                  </a:lnTo>
                  <a:lnTo>
                    <a:pt x="948" y="704"/>
                  </a:lnTo>
                  <a:lnTo>
                    <a:pt x="956" y="713"/>
                  </a:lnTo>
                  <a:lnTo>
                    <a:pt x="966" y="721"/>
                  </a:lnTo>
                  <a:lnTo>
                    <a:pt x="976" y="728"/>
                  </a:lnTo>
                  <a:lnTo>
                    <a:pt x="989" y="733"/>
                  </a:lnTo>
                  <a:lnTo>
                    <a:pt x="1001" y="736"/>
                  </a:lnTo>
                  <a:lnTo>
                    <a:pt x="1015" y="739"/>
                  </a:lnTo>
                  <a:lnTo>
                    <a:pt x="1028" y="740"/>
                  </a:lnTo>
                  <a:lnTo>
                    <a:pt x="1042" y="740"/>
                  </a:lnTo>
                  <a:lnTo>
                    <a:pt x="1054" y="739"/>
                  </a:lnTo>
                  <a:lnTo>
                    <a:pt x="1067" y="736"/>
                  </a:lnTo>
                  <a:lnTo>
                    <a:pt x="1080" y="732"/>
                  </a:lnTo>
                  <a:lnTo>
                    <a:pt x="1092" y="727"/>
                  </a:lnTo>
                  <a:lnTo>
                    <a:pt x="1103" y="721"/>
                  </a:lnTo>
                  <a:lnTo>
                    <a:pt x="1113" y="713"/>
                  </a:lnTo>
                  <a:lnTo>
                    <a:pt x="1122" y="706"/>
                  </a:lnTo>
                  <a:lnTo>
                    <a:pt x="1131" y="697"/>
                  </a:lnTo>
                  <a:lnTo>
                    <a:pt x="1138" y="688"/>
                  </a:lnTo>
                  <a:lnTo>
                    <a:pt x="1144" y="678"/>
                  </a:lnTo>
                  <a:lnTo>
                    <a:pt x="1150" y="669"/>
                  </a:lnTo>
                  <a:lnTo>
                    <a:pt x="1154" y="658"/>
                  </a:lnTo>
                  <a:lnTo>
                    <a:pt x="1158" y="648"/>
                  </a:lnTo>
                  <a:lnTo>
                    <a:pt x="1162" y="638"/>
                  </a:lnTo>
                  <a:lnTo>
                    <a:pt x="1164" y="626"/>
                  </a:lnTo>
                  <a:lnTo>
                    <a:pt x="1165" y="616"/>
                  </a:lnTo>
                  <a:lnTo>
                    <a:pt x="1166" y="604"/>
                  </a:lnTo>
                  <a:lnTo>
                    <a:pt x="1165" y="594"/>
                  </a:lnTo>
                  <a:lnTo>
                    <a:pt x="1164" y="583"/>
                  </a:lnTo>
                  <a:lnTo>
                    <a:pt x="1160" y="572"/>
                  </a:lnTo>
                  <a:lnTo>
                    <a:pt x="1157" y="562"/>
                  </a:lnTo>
                  <a:lnTo>
                    <a:pt x="1153" y="552"/>
                  </a:lnTo>
                  <a:lnTo>
                    <a:pt x="1148" y="542"/>
                  </a:lnTo>
                  <a:lnTo>
                    <a:pt x="1142" y="532"/>
                  </a:lnTo>
                  <a:lnTo>
                    <a:pt x="1135" y="524"/>
                  </a:lnTo>
                  <a:lnTo>
                    <a:pt x="1126" y="515"/>
                  </a:lnTo>
                  <a:lnTo>
                    <a:pt x="1117" y="508"/>
                  </a:lnTo>
                  <a:lnTo>
                    <a:pt x="1107" y="500"/>
                  </a:lnTo>
                  <a:lnTo>
                    <a:pt x="1095" y="494"/>
                  </a:lnTo>
                  <a:lnTo>
                    <a:pt x="1083" y="488"/>
                  </a:lnTo>
                  <a:lnTo>
                    <a:pt x="1070" y="483"/>
                  </a:lnTo>
                  <a:lnTo>
                    <a:pt x="1055" y="478"/>
                  </a:lnTo>
                  <a:lnTo>
                    <a:pt x="1040" y="475"/>
                  </a:lnTo>
                  <a:lnTo>
                    <a:pt x="1023" y="473"/>
                  </a:lnTo>
                  <a:lnTo>
                    <a:pt x="1005" y="472"/>
                  </a:lnTo>
                  <a:lnTo>
                    <a:pt x="987" y="472"/>
                  </a:lnTo>
                  <a:lnTo>
                    <a:pt x="967" y="473"/>
                  </a:lnTo>
                  <a:lnTo>
                    <a:pt x="948" y="475"/>
                  </a:lnTo>
                  <a:lnTo>
                    <a:pt x="929" y="480"/>
                  </a:lnTo>
                  <a:lnTo>
                    <a:pt x="912" y="486"/>
                  </a:lnTo>
                  <a:lnTo>
                    <a:pt x="897" y="493"/>
                  </a:lnTo>
                  <a:lnTo>
                    <a:pt x="882" y="502"/>
                  </a:lnTo>
                  <a:lnTo>
                    <a:pt x="869" y="513"/>
                  </a:lnTo>
                  <a:lnTo>
                    <a:pt x="858" y="524"/>
                  </a:lnTo>
                  <a:lnTo>
                    <a:pt x="847" y="536"/>
                  </a:lnTo>
                  <a:lnTo>
                    <a:pt x="838" y="549"/>
                  </a:lnTo>
                  <a:lnTo>
                    <a:pt x="830" y="564"/>
                  </a:lnTo>
                  <a:lnTo>
                    <a:pt x="822" y="578"/>
                  </a:lnTo>
                  <a:lnTo>
                    <a:pt x="817" y="593"/>
                  </a:lnTo>
                  <a:lnTo>
                    <a:pt x="813" y="608"/>
                  </a:lnTo>
                  <a:lnTo>
                    <a:pt x="810" y="625"/>
                  </a:lnTo>
                  <a:lnTo>
                    <a:pt x="809" y="641"/>
                  </a:lnTo>
                  <a:lnTo>
                    <a:pt x="808" y="657"/>
                  </a:lnTo>
                  <a:lnTo>
                    <a:pt x="809" y="673"/>
                  </a:lnTo>
                  <a:lnTo>
                    <a:pt x="812" y="690"/>
                  </a:lnTo>
                  <a:lnTo>
                    <a:pt x="815" y="705"/>
                  </a:lnTo>
                  <a:lnTo>
                    <a:pt x="820" y="720"/>
                  </a:lnTo>
                  <a:lnTo>
                    <a:pt x="827" y="735"/>
                  </a:lnTo>
                  <a:lnTo>
                    <a:pt x="834" y="749"/>
                  </a:lnTo>
                  <a:lnTo>
                    <a:pt x="843" y="762"/>
                  </a:lnTo>
                  <a:lnTo>
                    <a:pt x="852" y="775"/>
                  </a:lnTo>
                  <a:lnTo>
                    <a:pt x="864" y="786"/>
                  </a:lnTo>
                  <a:lnTo>
                    <a:pt x="877" y="797"/>
                  </a:lnTo>
                  <a:lnTo>
                    <a:pt x="891" y="806"/>
                  </a:lnTo>
                  <a:lnTo>
                    <a:pt x="906" y="813"/>
                  </a:lnTo>
                  <a:lnTo>
                    <a:pt x="923" y="820"/>
                  </a:lnTo>
                  <a:lnTo>
                    <a:pt x="941" y="825"/>
                  </a:lnTo>
                  <a:lnTo>
                    <a:pt x="960" y="828"/>
                  </a:lnTo>
                  <a:lnTo>
                    <a:pt x="981" y="829"/>
                  </a:lnTo>
                  <a:lnTo>
                    <a:pt x="940" y="842"/>
                  </a:lnTo>
                  <a:lnTo>
                    <a:pt x="901" y="855"/>
                  </a:lnTo>
                  <a:lnTo>
                    <a:pt x="862" y="866"/>
                  </a:lnTo>
                  <a:lnTo>
                    <a:pt x="822" y="876"/>
                  </a:lnTo>
                  <a:lnTo>
                    <a:pt x="784" y="884"/>
                  </a:lnTo>
                  <a:lnTo>
                    <a:pt x="747" y="889"/>
                  </a:lnTo>
                  <a:lnTo>
                    <a:pt x="727" y="891"/>
                  </a:lnTo>
                  <a:lnTo>
                    <a:pt x="709" y="893"/>
                  </a:lnTo>
                  <a:lnTo>
                    <a:pt x="690" y="893"/>
                  </a:lnTo>
                  <a:lnTo>
                    <a:pt x="671" y="894"/>
                  </a:lnTo>
                  <a:lnTo>
                    <a:pt x="653" y="893"/>
                  </a:lnTo>
                  <a:lnTo>
                    <a:pt x="634" y="892"/>
                  </a:lnTo>
                  <a:lnTo>
                    <a:pt x="616" y="891"/>
                  </a:lnTo>
                  <a:lnTo>
                    <a:pt x="597" y="888"/>
                  </a:lnTo>
                  <a:lnTo>
                    <a:pt x="578" y="885"/>
                  </a:lnTo>
                  <a:lnTo>
                    <a:pt x="560" y="882"/>
                  </a:lnTo>
                  <a:lnTo>
                    <a:pt x="541" y="877"/>
                  </a:lnTo>
                  <a:lnTo>
                    <a:pt x="522" y="872"/>
                  </a:lnTo>
                  <a:lnTo>
                    <a:pt x="503" y="865"/>
                  </a:lnTo>
                  <a:lnTo>
                    <a:pt x="484" y="859"/>
                  </a:lnTo>
                  <a:lnTo>
                    <a:pt x="466" y="851"/>
                  </a:lnTo>
                  <a:lnTo>
                    <a:pt x="446" y="842"/>
                  </a:lnTo>
                  <a:lnTo>
                    <a:pt x="427" y="833"/>
                  </a:lnTo>
                  <a:lnTo>
                    <a:pt x="408" y="823"/>
                  </a:lnTo>
                  <a:lnTo>
                    <a:pt x="389" y="811"/>
                  </a:lnTo>
                  <a:lnTo>
                    <a:pt x="370" y="799"/>
                  </a:lnTo>
                  <a:lnTo>
                    <a:pt x="359" y="791"/>
                  </a:lnTo>
                  <a:lnTo>
                    <a:pt x="349" y="784"/>
                  </a:lnTo>
                  <a:lnTo>
                    <a:pt x="340" y="776"/>
                  </a:lnTo>
                  <a:lnTo>
                    <a:pt x="330" y="766"/>
                  </a:lnTo>
                  <a:lnTo>
                    <a:pt x="321" y="757"/>
                  </a:lnTo>
                  <a:lnTo>
                    <a:pt x="312" y="748"/>
                  </a:lnTo>
                  <a:lnTo>
                    <a:pt x="303" y="737"/>
                  </a:lnTo>
                  <a:lnTo>
                    <a:pt x="294" y="727"/>
                  </a:lnTo>
                  <a:lnTo>
                    <a:pt x="279" y="704"/>
                  </a:lnTo>
                  <a:lnTo>
                    <a:pt x="265" y="680"/>
                  </a:lnTo>
                  <a:lnTo>
                    <a:pt x="253" y="655"/>
                  </a:lnTo>
                  <a:lnTo>
                    <a:pt x="241" y="630"/>
                  </a:lnTo>
                  <a:lnTo>
                    <a:pt x="232" y="603"/>
                  </a:lnTo>
                  <a:lnTo>
                    <a:pt x="225" y="576"/>
                  </a:lnTo>
                  <a:lnTo>
                    <a:pt x="219" y="549"/>
                  </a:lnTo>
                  <a:lnTo>
                    <a:pt x="216" y="522"/>
                  </a:lnTo>
                  <a:lnTo>
                    <a:pt x="214" y="510"/>
                  </a:lnTo>
                  <a:lnTo>
                    <a:pt x="213" y="496"/>
                  </a:lnTo>
                  <a:lnTo>
                    <a:pt x="213" y="483"/>
                  </a:lnTo>
                  <a:lnTo>
                    <a:pt x="214" y="469"/>
                  </a:lnTo>
                  <a:lnTo>
                    <a:pt x="216" y="457"/>
                  </a:lnTo>
                  <a:lnTo>
                    <a:pt x="217" y="444"/>
                  </a:lnTo>
                  <a:lnTo>
                    <a:pt x="219" y="432"/>
                  </a:lnTo>
                  <a:lnTo>
                    <a:pt x="222" y="419"/>
                  </a:lnTo>
                  <a:lnTo>
                    <a:pt x="230" y="393"/>
                  </a:lnTo>
                  <a:lnTo>
                    <a:pt x="240" y="369"/>
                  </a:lnTo>
                  <a:lnTo>
                    <a:pt x="252" y="347"/>
                  </a:lnTo>
                  <a:lnTo>
                    <a:pt x="266" y="328"/>
                  </a:lnTo>
                  <a:lnTo>
                    <a:pt x="282" y="311"/>
                  </a:lnTo>
                  <a:lnTo>
                    <a:pt x="298" y="295"/>
                  </a:lnTo>
                  <a:lnTo>
                    <a:pt x="317" y="282"/>
                  </a:lnTo>
                  <a:lnTo>
                    <a:pt x="336" y="270"/>
                  </a:lnTo>
                  <a:lnTo>
                    <a:pt x="357" y="261"/>
                  </a:lnTo>
                  <a:lnTo>
                    <a:pt x="379" y="254"/>
                  </a:lnTo>
                  <a:lnTo>
                    <a:pt x="402" y="249"/>
                  </a:lnTo>
                  <a:lnTo>
                    <a:pt x="424" y="244"/>
                  </a:lnTo>
                  <a:lnTo>
                    <a:pt x="447" y="242"/>
                  </a:lnTo>
                  <a:lnTo>
                    <a:pt x="471" y="242"/>
                  </a:lnTo>
                  <a:lnTo>
                    <a:pt x="495" y="243"/>
                  </a:lnTo>
                  <a:lnTo>
                    <a:pt x="518" y="246"/>
                  </a:lnTo>
                  <a:lnTo>
                    <a:pt x="541" y="252"/>
                  </a:lnTo>
                  <a:lnTo>
                    <a:pt x="564" y="258"/>
                  </a:lnTo>
                  <a:lnTo>
                    <a:pt x="587" y="266"/>
                  </a:lnTo>
                  <a:lnTo>
                    <a:pt x="608" y="276"/>
                  </a:lnTo>
                  <a:lnTo>
                    <a:pt x="629" y="286"/>
                  </a:lnTo>
                  <a:lnTo>
                    <a:pt x="649" y="298"/>
                  </a:lnTo>
                  <a:lnTo>
                    <a:pt x="667" y="313"/>
                  </a:lnTo>
                  <a:lnTo>
                    <a:pt x="684" y="328"/>
                  </a:lnTo>
                  <a:lnTo>
                    <a:pt x="699" y="344"/>
                  </a:lnTo>
                  <a:lnTo>
                    <a:pt x="714" y="362"/>
                  </a:lnTo>
                  <a:lnTo>
                    <a:pt x="725" y="382"/>
                  </a:lnTo>
                  <a:lnTo>
                    <a:pt x="736" y="401"/>
                  </a:lnTo>
                  <a:lnTo>
                    <a:pt x="744" y="423"/>
                  </a:lnTo>
                  <a:lnTo>
                    <a:pt x="749" y="445"/>
                  </a:lnTo>
                  <a:lnTo>
                    <a:pt x="752" y="469"/>
                  </a:lnTo>
                  <a:lnTo>
                    <a:pt x="753" y="494"/>
                  </a:lnTo>
                  <a:lnTo>
                    <a:pt x="752" y="514"/>
                  </a:lnTo>
                  <a:lnTo>
                    <a:pt x="750" y="532"/>
                  </a:lnTo>
                  <a:lnTo>
                    <a:pt x="747" y="550"/>
                  </a:lnTo>
                  <a:lnTo>
                    <a:pt x="743" y="567"/>
                  </a:lnTo>
                  <a:lnTo>
                    <a:pt x="739" y="582"/>
                  </a:lnTo>
                  <a:lnTo>
                    <a:pt x="733" y="597"/>
                  </a:lnTo>
                  <a:lnTo>
                    <a:pt x="727" y="610"/>
                  </a:lnTo>
                  <a:lnTo>
                    <a:pt x="720" y="623"/>
                  </a:lnTo>
                  <a:lnTo>
                    <a:pt x="713" y="633"/>
                  </a:lnTo>
                  <a:lnTo>
                    <a:pt x="706" y="645"/>
                  </a:lnTo>
                  <a:lnTo>
                    <a:pt x="696" y="654"/>
                  </a:lnTo>
                  <a:lnTo>
                    <a:pt x="688" y="662"/>
                  </a:lnTo>
                  <a:lnTo>
                    <a:pt x="679" y="670"/>
                  </a:lnTo>
                  <a:lnTo>
                    <a:pt x="668" y="677"/>
                  </a:lnTo>
                  <a:lnTo>
                    <a:pt x="659" y="683"/>
                  </a:lnTo>
                  <a:lnTo>
                    <a:pt x="649" y="688"/>
                  </a:lnTo>
                  <a:lnTo>
                    <a:pt x="637" y="693"/>
                  </a:lnTo>
                  <a:lnTo>
                    <a:pt x="627" y="697"/>
                  </a:lnTo>
                  <a:lnTo>
                    <a:pt x="616" y="699"/>
                  </a:lnTo>
                  <a:lnTo>
                    <a:pt x="604" y="701"/>
                  </a:lnTo>
                  <a:lnTo>
                    <a:pt x="593" y="703"/>
                  </a:lnTo>
                  <a:lnTo>
                    <a:pt x="582" y="704"/>
                  </a:lnTo>
                  <a:lnTo>
                    <a:pt x="570" y="704"/>
                  </a:lnTo>
                  <a:lnTo>
                    <a:pt x="559" y="703"/>
                  </a:lnTo>
                  <a:lnTo>
                    <a:pt x="547" y="702"/>
                  </a:lnTo>
                  <a:lnTo>
                    <a:pt x="536" y="701"/>
                  </a:lnTo>
                  <a:lnTo>
                    <a:pt x="525" y="699"/>
                  </a:lnTo>
                  <a:lnTo>
                    <a:pt x="514" y="696"/>
                  </a:lnTo>
                  <a:lnTo>
                    <a:pt x="504" y="693"/>
                  </a:lnTo>
                  <a:lnTo>
                    <a:pt x="494" y="690"/>
                  </a:lnTo>
                  <a:lnTo>
                    <a:pt x="483" y="685"/>
                  </a:lnTo>
                  <a:lnTo>
                    <a:pt x="474" y="680"/>
                  </a:lnTo>
                  <a:lnTo>
                    <a:pt x="455" y="671"/>
                  </a:lnTo>
                  <a:lnTo>
                    <a:pt x="438" y="659"/>
                  </a:lnTo>
                  <a:lnTo>
                    <a:pt x="423" y="649"/>
                  </a:lnTo>
                  <a:lnTo>
                    <a:pt x="411" y="638"/>
                  </a:lnTo>
                  <a:lnTo>
                    <a:pt x="401" y="626"/>
                  </a:lnTo>
                  <a:lnTo>
                    <a:pt x="391" y="615"/>
                  </a:lnTo>
                  <a:lnTo>
                    <a:pt x="384" y="602"/>
                  </a:lnTo>
                  <a:lnTo>
                    <a:pt x="378" y="591"/>
                  </a:lnTo>
                  <a:lnTo>
                    <a:pt x="374" y="578"/>
                  </a:lnTo>
                  <a:lnTo>
                    <a:pt x="372" y="566"/>
                  </a:lnTo>
                  <a:lnTo>
                    <a:pt x="370" y="554"/>
                  </a:lnTo>
                  <a:lnTo>
                    <a:pt x="370" y="542"/>
                  </a:lnTo>
                  <a:lnTo>
                    <a:pt x="371" y="530"/>
                  </a:lnTo>
                  <a:lnTo>
                    <a:pt x="374" y="519"/>
                  </a:lnTo>
                  <a:lnTo>
                    <a:pt x="377" y="508"/>
                  </a:lnTo>
                  <a:lnTo>
                    <a:pt x="382" y="496"/>
                  </a:lnTo>
                  <a:lnTo>
                    <a:pt x="387" y="486"/>
                  </a:lnTo>
                  <a:lnTo>
                    <a:pt x="393" y="475"/>
                  </a:lnTo>
                  <a:lnTo>
                    <a:pt x="401" y="466"/>
                  </a:lnTo>
                  <a:lnTo>
                    <a:pt x="408" y="457"/>
                  </a:lnTo>
                  <a:lnTo>
                    <a:pt x="416" y="447"/>
                  </a:lnTo>
                  <a:lnTo>
                    <a:pt x="425" y="439"/>
                  </a:lnTo>
                  <a:lnTo>
                    <a:pt x="435" y="432"/>
                  </a:lnTo>
                  <a:lnTo>
                    <a:pt x="445" y="424"/>
                  </a:lnTo>
                  <a:lnTo>
                    <a:pt x="455" y="418"/>
                  </a:lnTo>
                  <a:lnTo>
                    <a:pt x="466" y="413"/>
                  </a:lnTo>
                  <a:lnTo>
                    <a:pt x="476" y="409"/>
                  </a:lnTo>
                  <a:lnTo>
                    <a:pt x="487" y="406"/>
                  </a:lnTo>
                  <a:lnTo>
                    <a:pt x="498" y="402"/>
                  </a:lnTo>
                  <a:lnTo>
                    <a:pt x="508" y="401"/>
                  </a:lnTo>
                  <a:lnTo>
                    <a:pt x="519" y="400"/>
                  </a:lnTo>
                  <a:lnTo>
                    <a:pt x="530" y="401"/>
                  </a:lnTo>
                  <a:lnTo>
                    <a:pt x="540" y="404"/>
                  </a:lnTo>
                  <a:lnTo>
                    <a:pt x="549" y="406"/>
                  </a:lnTo>
                  <a:lnTo>
                    <a:pt x="560" y="410"/>
                  </a:lnTo>
                  <a:lnTo>
                    <a:pt x="568" y="415"/>
                  </a:lnTo>
                  <a:lnTo>
                    <a:pt x="577" y="420"/>
                  </a:lnTo>
                  <a:lnTo>
                    <a:pt x="586" y="427"/>
                  </a:lnTo>
                  <a:lnTo>
                    <a:pt x="593" y="435"/>
                  </a:lnTo>
                  <a:lnTo>
                    <a:pt x="599" y="443"/>
                  </a:lnTo>
                  <a:lnTo>
                    <a:pt x="605" y="452"/>
                  </a:lnTo>
                  <a:lnTo>
                    <a:pt x="611" y="463"/>
                  </a:lnTo>
                  <a:lnTo>
                    <a:pt x="616" y="473"/>
                  </a:lnTo>
                  <a:lnTo>
                    <a:pt x="620" y="485"/>
                  </a:lnTo>
                  <a:lnTo>
                    <a:pt x="623" y="497"/>
                  </a:lnTo>
                  <a:lnTo>
                    <a:pt x="625" y="510"/>
                  </a:lnTo>
                  <a:lnTo>
                    <a:pt x="626" y="522"/>
                  </a:lnTo>
                  <a:lnTo>
                    <a:pt x="626" y="536"/>
                  </a:lnTo>
                  <a:lnTo>
                    <a:pt x="625" y="542"/>
                  </a:lnTo>
                  <a:lnTo>
                    <a:pt x="623" y="547"/>
                  </a:lnTo>
                  <a:lnTo>
                    <a:pt x="620" y="550"/>
                  </a:lnTo>
                  <a:lnTo>
                    <a:pt x="615" y="553"/>
                  </a:lnTo>
                  <a:lnTo>
                    <a:pt x="609" y="554"/>
                  </a:lnTo>
                  <a:lnTo>
                    <a:pt x="604" y="554"/>
                  </a:lnTo>
                  <a:lnTo>
                    <a:pt x="598" y="553"/>
                  </a:lnTo>
                  <a:lnTo>
                    <a:pt x="591" y="552"/>
                  </a:lnTo>
                  <a:lnTo>
                    <a:pt x="585" y="549"/>
                  </a:lnTo>
                  <a:lnTo>
                    <a:pt x="578" y="546"/>
                  </a:lnTo>
                  <a:lnTo>
                    <a:pt x="572" y="542"/>
                  </a:lnTo>
                  <a:lnTo>
                    <a:pt x="566" y="537"/>
                  </a:lnTo>
                  <a:lnTo>
                    <a:pt x="562" y="531"/>
                  </a:lnTo>
                  <a:lnTo>
                    <a:pt x="558" y="524"/>
                  </a:lnTo>
                  <a:lnTo>
                    <a:pt x="556" y="518"/>
                  </a:lnTo>
                  <a:lnTo>
                    <a:pt x="554" y="511"/>
                  </a:lnTo>
                  <a:lnTo>
                    <a:pt x="553" y="501"/>
                  </a:lnTo>
                  <a:lnTo>
                    <a:pt x="549" y="493"/>
                  </a:lnTo>
                  <a:lnTo>
                    <a:pt x="546" y="486"/>
                  </a:lnTo>
                  <a:lnTo>
                    <a:pt x="542" y="479"/>
                  </a:lnTo>
                  <a:lnTo>
                    <a:pt x="537" y="474"/>
                  </a:lnTo>
                  <a:lnTo>
                    <a:pt x="532" y="471"/>
                  </a:lnTo>
                  <a:lnTo>
                    <a:pt x="525" y="468"/>
                  </a:lnTo>
                  <a:lnTo>
                    <a:pt x="518" y="466"/>
                  </a:lnTo>
                  <a:lnTo>
                    <a:pt x="511" y="465"/>
                  </a:lnTo>
                  <a:lnTo>
                    <a:pt x="504" y="465"/>
                  </a:lnTo>
                  <a:lnTo>
                    <a:pt x="497" y="465"/>
                  </a:lnTo>
                  <a:lnTo>
                    <a:pt x="489" y="467"/>
                  </a:lnTo>
                  <a:lnTo>
                    <a:pt x="482" y="469"/>
                  </a:lnTo>
                  <a:lnTo>
                    <a:pt x="475" y="472"/>
                  </a:lnTo>
                  <a:lnTo>
                    <a:pt x="468" y="475"/>
                  </a:lnTo>
                  <a:lnTo>
                    <a:pt x="462" y="479"/>
                  </a:lnTo>
                  <a:lnTo>
                    <a:pt x="467" y="483"/>
                  </a:lnTo>
                  <a:lnTo>
                    <a:pt x="472" y="487"/>
                  </a:lnTo>
                  <a:lnTo>
                    <a:pt x="475" y="490"/>
                  </a:lnTo>
                  <a:lnTo>
                    <a:pt x="478" y="494"/>
                  </a:lnTo>
                  <a:lnTo>
                    <a:pt x="482" y="503"/>
                  </a:lnTo>
                  <a:lnTo>
                    <a:pt x="486" y="514"/>
                  </a:lnTo>
                  <a:lnTo>
                    <a:pt x="488" y="525"/>
                  </a:lnTo>
                  <a:lnTo>
                    <a:pt x="494" y="537"/>
                  </a:lnTo>
                  <a:lnTo>
                    <a:pt x="496" y="543"/>
                  </a:lnTo>
                  <a:lnTo>
                    <a:pt x="500" y="548"/>
                  </a:lnTo>
                  <a:lnTo>
                    <a:pt x="504" y="554"/>
                  </a:lnTo>
                  <a:lnTo>
                    <a:pt x="510" y="561"/>
                  </a:lnTo>
                  <a:lnTo>
                    <a:pt x="517" y="567"/>
                  </a:lnTo>
                  <a:lnTo>
                    <a:pt x="526" y="573"/>
                  </a:lnTo>
                  <a:lnTo>
                    <a:pt x="534" y="577"/>
                  </a:lnTo>
                  <a:lnTo>
                    <a:pt x="542" y="581"/>
                  </a:lnTo>
                  <a:lnTo>
                    <a:pt x="550" y="584"/>
                  </a:lnTo>
                  <a:lnTo>
                    <a:pt x="559" y="587"/>
                  </a:lnTo>
                  <a:lnTo>
                    <a:pt x="567" y="588"/>
                  </a:lnTo>
                  <a:lnTo>
                    <a:pt x="575" y="588"/>
                  </a:lnTo>
                  <a:lnTo>
                    <a:pt x="584" y="588"/>
                  </a:lnTo>
                  <a:lnTo>
                    <a:pt x="592" y="586"/>
                  </a:lnTo>
                  <a:lnTo>
                    <a:pt x="599" y="583"/>
                  </a:lnTo>
                  <a:lnTo>
                    <a:pt x="606" y="581"/>
                  </a:lnTo>
                  <a:lnTo>
                    <a:pt x="614" y="577"/>
                  </a:lnTo>
                  <a:lnTo>
                    <a:pt x="620" y="573"/>
                  </a:lnTo>
                  <a:lnTo>
                    <a:pt x="626" y="569"/>
                  </a:lnTo>
                  <a:lnTo>
                    <a:pt x="631" y="564"/>
                  </a:lnTo>
                  <a:lnTo>
                    <a:pt x="636" y="557"/>
                  </a:lnTo>
                  <a:lnTo>
                    <a:pt x="640" y="550"/>
                  </a:lnTo>
                  <a:lnTo>
                    <a:pt x="645" y="544"/>
                  </a:lnTo>
                  <a:lnTo>
                    <a:pt x="648" y="536"/>
                  </a:lnTo>
                  <a:lnTo>
                    <a:pt x="650" y="527"/>
                  </a:lnTo>
                  <a:lnTo>
                    <a:pt x="652" y="519"/>
                  </a:lnTo>
                  <a:lnTo>
                    <a:pt x="652" y="510"/>
                  </a:lnTo>
                  <a:lnTo>
                    <a:pt x="652" y="500"/>
                  </a:lnTo>
                  <a:lnTo>
                    <a:pt x="651" y="491"/>
                  </a:lnTo>
                  <a:lnTo>
                    <a:pt x="649" y="480"/>
                  </a:lnTo>
                  <a:lnTo>
                    <a:pt x="646" y="469"/>
                  </a:lnTo>
                  <a:lnTo>
                    <a:pt x="641" y="459"/>
                  </a:lnTo>
                  <a:lnTo>
                    <a:pt x="635" y="447"/>
                  </a:lnTo>
                  <a:lnTo>
                    <a:pt x="629" y="436"/>
                  </a:lnTo>
                  <a:lnTo>
                    <a:pt x="621" y="424"/>
                  </a:lnTo>
                  <a:lnTo>
                    <a:pt x="611" y="413"/>
                  </a:lnTo>
                  <a:lnTo>
                    <a:pt x="606" y="406"/>
                  </a:lnTo>
                  <a:lnTo>
                    <a:pt x="600" y="399"/>
                  </a:lnTo>
                  <a:lnTo>
                    <a:pt x="594" y="394"/>
                  </a:lnTo>
                  <a:lnTo>
                    <a:pt x="587" y="389"/>
                  </a:lnTo>
                  <a:lnTo>
                    <a:pt x="574" y="381"/>
                  </a:lnTo>
                  <a:lnTo>
                    <a:pt x="561" y="373"/>
                  </a:lnTo>
                  <a:lnTo>
                    <a:pt x="546" y="369"/>
                  </a:lnTo>
                  <a:lnTo>
                    <a:pt x="532" y="367"/>
                  </a:lnTo>
                  <a:lnTo>
                    <a:pt x="517" y="366"/>
                  </a:lnTo>
                  <a:lnTo>
                    <a:pt x="503" y="367"/>
                  </a:lnTo>
                  <a:lnTo>
                    <a:pt x="492" y="369"/>
                  </a:lnTo>
                  <a:lnTo>
                    <a:pt x="480" y="371"/>
                  </a:lnTo>
                  <a:lnTo>
                    <a:pt x="469" y="374"/>
                  </a:lnTo>
                  <a:lnTo>
                    <a:pt x="458" y="379"/>
                  </a:lnTo>
                  <a:lnTo>
                    <a:pt x="448" y="383"/>
                  </a:lnTo>
                  <a:lnTo>
                    <a:pt x="438" y="388"/>
                  </a:lnTo>
                  <a:lnTo>
                    <a:pt x="427" y="393"/>
                  </a:lnTo>
                  <a:lnTo>
                    <a:pt x="418" y="399"/>
                  </a:lnTo>
                  <a:lnTo>
                    <a:pt x="408" y="406"/>
                  </a:lnTo>
                  <a:lnTo>
                    <a:pt x="400" y="413"/>
                  </a:lnTo>
                  <a:lnTo>
                    <a:pt x="390" y="420"/>
                  </a:lnTo>
                  <a:lnTo>
                    <a:pt x="382" y="428"/>
                  </a:lnTo>
                  <a:lnTo>
                    <a:pt x="375" y="437"/>
                  </a:lnTo>
                  <a:lnTo>
                    <a:pt x="368" y="445"/>
                  </a:lnTo>
                  <a:lnTo>
                    <a:pt x="360" y="454"/>
                  </a:lnTo>
                  <a:lnTo>
                    <a:pt x="354" y="464"/>
                  </a:lnTo>
                  <a:lnTo>
                    <a:pt x="349" y="473"/>
                  </a:lnTo>
                  <a:lnTo>
                    <a:pt x="344" y="484"/>
                  </a:lnTo>
                  <a:lnTo>
                    <a:pt x="340" y="494"/>
                  </a:lnTo>
                  <a:lnTo>
                    <a:pt x="336" y="504"/>
                  </a:lnTo>
                  <a:lnTo>
                    <a:pt x="333" y="516"/>
                  </a:lnTo>
                  <a:lnTo>
                    <a:pt x="332" y="526"/>
                  </a:lnTo>
                  <a:lnTo>
                    <a:pt x="330" y="538"/>
                  </a:lnTo>
                  <a:lnTo>
                    <a:pt x="330" y="549"/>
                  </a:lnTo>
                  <a:lnTo>
                    <a:pt x="331" y="561"/>
                  </a:lnTo>
                  <a:lnTo>
                    <a:pt x="332" y="572"/>
                  </a:lnTo>
                  <a:lnTo>
                    <a:pt x="335" y="583"/>
                  </a:lnTo>
                  <a:lnTo>
                    <a:pt x="339" y="595"/>
                  </a:lnTo>
                  <a:lnTo>
                    <a:pt x="343" y="606"/>
                  </a:lnTo>
                  <a:lnTo>
                    <a:pt x="349" y="618"/>
                  </a:lnTo>
                  <a:lnTo>
                    <a:pt x="355" y="629"/>
                  </a:lnTo>
                  <a:lnTo>
                    <a:pt x="362" y="641"/>
                  </a:lnTo>
                  <a:lnTo>
                    <a:pt x="374" y="655"/>
                  </a:lnTo>
                  <a:lnTo>
                    <a:pt x="386" y="669"/>
                  </a:lnTo>
                  <a:lnTo>
                    <a:pt x="401" y="681"/>
                  </a:lnTo>
                  <a:lnTo>
                    <a:pt x="415" y="693"/>
                  </a:lnTo>
                  <a:lnTo>
                    <a:pt x="432" y="703"/>
                  </a:lnTo>
                  <a:lnTo>
                    <a:pt x="449" y="712"/>
                  </a:lnTo>
                  <a:lnTo>
                    <a:pt x="467" y="720"/>
                  </a:lnTo>
                  <a:lnTo>
                    <a:pt x="486" y="726"/>
                  </a:lnTo>
                  <a:lnTo>
                    <a:pt x="507" y="730"/>
                  </a:lnTo>
                  <a:lnTo>
                    <a:pt x="528" y="732"/>
                  </a:lnTo>
                  <a:lnTo>
                    <a:pt x="538" y="733"/>
                  </a:lnTo>
                  <a:lnTo>
                    <a:pt x="549" y="732"/>
                  </a:lnTo>
                  <a:lnTo>
                    <a:pt x="561" y="732"/>
                  </a:lnTo>
                  <a:lnTo>
                    <a:pt x="572" y="731"/>
                  </a:lnTo>
                  <a:lnTo>
                    <a:pt x="584" y="729"/>
                  </a:lnTo>
                  <a:lnTo>
                    <a:pt x="595" y="727"/>
                  </a:lnTo>
                  <a:lnTo>
                    <a:pt x="607" y="724"/>
                  </a:lnTo>
                  <a:lnTo>
                    <a:pt x="619" y="721"/>
                  </a:lnTo>
                  <a:lnTo>
                    <a:pt x="631" y="717"/>
                  </a:lnTo>
                  <a:lnTo>
                    <a:pt x="644" y="711"/>
                  </a:lnTo>
                  <a:lnTo>
                    <a:pt x="656" y="706"/>
                  </a:lnTo>
                  <a:lnTo>
                    <a:pt x="668" y="700"/>
                  </a:lnTo>
                  <a:lnTo>
                    <a:pt x="687" y="688"/>
                  </a:lnTo>
                  <a:lnTo>
                    <a:pt x="705" y="676"/>
                  </a:lnTo>
                  <a:lnTo>
                    <a:pt x="721" y="661"/>
                  </a:lnTo>
                  <a:lnTo>
                    <a:pt x="736" y="647"/>
                  </a:lnTo>
                  <a:lnTo>
                    <a:pt x="748" y="630"/>
                  </a:lnTo>
                  <a:lnTo>
                    <a:pt x="759" y="614"/>
                  </a:lnTo>
                  <a:lnTo>
                    <a:pt x="769" y="595"/>
                  </a:lnTo>
                  <a:lnTo>
                    <a:pt x="776" y="576"/>
                  </a:lnTo>
                  <a:lnTo>
                    <a:pt x="782" y="556"/>
                  </a:lnTo>
                  <a:lnTo>
                    <a:pt x="787" y="537"/>
                  </a:lnTo>
                  <a:lnTo>
                    <a:pt x="790" y="516"/>
                  </a:lnTo>
                  <a:lnTo>
                    <a:pt x="791" y="496"/>
                  </a:lnTo>
                  <a:lnTo>
                    <a:pt x="791" y="474"/>
                  </a:lnTo>
                  <a:lnTo>
                    <a:pt x="789" y="453"/>
                  </a:lnTo>
                  <a:lnTo>
                    <a:pt x="786" y="433"/>
                  </a:lnTo>
                  <a:lnTo>
                    <a:pt x="781" y="412"/>
                  </a:lnTo>
                  <a:lnTo>
                    <a:pt x="775" y="391"/>
                  </a:lnTo>
                  <a:lnTo>
                    <a:pt x="767" y="371"/>
                  </a:lnTo>
                  <a:lnTo>
                    <a:pt x="756" y="352"/>
                  </a:lnTo>
                  <a:lnTo>
                    <a:pt x="745" y="332"/>
                  </a:lnTo>
                  <a:lnTo>
                    <a:pt x="731" y="314"/>
                  </a:lnTo>
                  <a:lnTo>
                    <a:pt x="717" y="296"/>
                  </a:lnTo>
                  <a:lnTo>
                    <a:pt x="700" y="280"/>
                  </a:lnTo>
                  <a:lnTo>
                    <a:pt x="683" y="264"/>
                  </a:lnTo>
                  <a:lnTo>
                    <a:pt x="663" y="250"/>
                  </a:lnTo>
                  <a:lnTo>
                    <a:pt x="643" y="236"/>
                  </a:lnTo>
                  <a:lnTo>
                    <a:pt x="620" y="225"/>
                  </a:lnTo>
                  <a:lnTo>
                    <a:pt x="595" y="214"/>
                  </a:lnTo>
                  <a:lnTo>
                    <a:pt x="569" y="206"/>
                  </a:lnTo>
                  <a:lnTo>
                    <a:pt x="541" y="199"/>
                  </a:lnTo>
                  <a:lnTo>
                    <a:pt x="511" y="193"/>
                  </a:lnTo>
                  <a:lnTo>
                    <a:pt x="481" y="190"/>
                  </a:lnTo>
                  <a:lnTo>
                    <a:pt x="465" y="189"/>
                  </a:lnTo>
                  <a:lnTo>
                    <a:pt x="449" y="189"/>
                  </a:lnTo>
                  <a:lnTo>
                    <a:pt x="434" y="190"/>
                  </a:lnTo>
                  <a:lnTo>
                    <a:pt x="419" y="192"/>
                  </a:lnTo>
                  <a:lnTo>
                    <a:pt x="405" y="194"/>
                  </a:lnTo>
                  <a:lnTo>
                    <a:pt x="391" y="198"/>
                  </a:lnTo>
                  <a:lnTo>
                    <a:pt x="378" y="202"/>
                  </a:lnTo>
                  <a:lnTo>
                    <a:pt x="364" y="206"/>
                  </a:lnTo>
                  <a:lnTo>
                    <a:pt x="352" y="211"/>
                  </a:lnTo>
                  <a:lnTo>
                    <a:pt x="339" y="217"/>
                  </a:lnTo>
                  <a:lnTo>
                    <a:pt x="325" y="224"/>
                  </a:lnTo>
                  <a:lnTo>
                    <a:pt x="313" y="231"/>
                  </a:lnTo>
                  <a:lnTo>
                    <a:pt x="286" y="248"/>
                  </a:lnTo>
                  <a:lnTo>
                    <a:pt x="257" y="267"/>
                  </a:lnTo>
                  <a:lnTo>
                    <a:pt x="243" y="275"/>
                  </a:lnTo>
                  <a:lnTo>
                    <a:pt x="229" y="280"/>
                  </a:lnTo>
                  <a:lnTo>
                    <a:pt x="216" y="284"/>
                  </a:lnTo>
                  <a:lnTo>
                    <a:pt x="201" y="287"/>
                  </a:lnTo>
                  <a:lnTo>
                    <a:pt x="187" y="288"/>
                  </a:lnTo>
                  <a:lnTo>
                    <a:pt x="173" y="289"/>
                  </a:lnTo>
                  <a:lnTo>
                    <a:pt x="160" y="288"/>
                  </a:lnTo>
                  <a:lnTo>
                    <a:pt x="146" y="286"/>
                  </a:lnTo>
                  <a:lnTo>
                    <a:pt x="133" y="283"/>
                  </a:lnTo>
                  <a:lnTo>
                    <a:pt x="120" y="279"/>
                  </a:lnTo>
                  <a:lnTo>
                    <a:pt x="108" y="275"/>
                  </a:lnTo>
                  <a:lnTo>
                    <a:pt x="97" y="268"/>
                  </a:lnTo>
                  <a:lnTo>
                    <a:pt x="85" y="262"/>
                  </a:lnTo>
                  <a:lnTo>
                    <a:pt x="75" y="255"/>
                  </a:lnTo>
                  <a:lnTo>
                    <a:pt x="65" y="246"/>
                  </a:lnTo>
                  <a:lnTo>
                    <a:pt x="55" y="237"/>
                  </a:lnTo>
                  <a:lnTo>
                    <a:pt x="47" y="228"/>
                  </a:lnTo>
                  <a:lnTo>
                    <a:pt x="39" y="218"/>
                  </a:lnTo>
                  <a:lnTo>
                    <a:pt x="33" y="208"/>
                  </a:lnTo>
                  <a:lnTo>
                    <a:pt x="26" y="197"/>
                  </a:lnTo>
                  <a:lnTo>
                    <a:pt x="21" y="186"/>
                  </a:lnTo>
                  <a:lnTo>
                    <a:pt x="17" y="175"/>
                  </a:lnTo>
                  <a:lnTo>
                    <a:pt x="14" y="162"/>
                  </a:lnTo>
                  <a:lnTo>
                    <a:pt x="13" y="151"/>
                  </a:lnTo>
                  <a:lnTo>
                    <a:pt x="12" y="138"/>
                  </a:lnTo>
                  <a:lnTo>
                    <a:pt x="13" y="126"/>
                  </a:lnTo>
                  <a:lnTo>
                    <a:pt x="14" y="113"/>
                  </a:lnTo>
                  <a:lnTo>
                    <a:pt x="17" y="102"/>
                  </a:lnTo>
                  <a:lnTo>
                    <a:pt x="22" y="89"/>
                  </a:lnTo>
                  <a:lnTo>
                    <a:pt x="28" y="77"/>
                  </a:lnTo>
                  <a:lnTo>
                    <a:pt x="36" y="66"/>
                  </a:lnTo>
                  <a:lnTo>
                    <a:pt x="45" y="53"/>
                  </a:lnTo>
                  <a:lnTo>
                    <a:pt x="50" y="46"/>
                  </a:lnTo>
                  <a:lnTo>
                    <a:pt x="56" y="40"/>
                  </a:lnTo>
                  <a:lnTo>
                    <a:pt x="63" y="34"/>
                  </a:lnTo>
                  <a:lnTo>
                    <a:pt x="70" y="30"/>
                  </a:lnTo>
                  <a:lnTo>
                    <a:pt x="77" y="26"/>
                  </a:lnTo>
                  <a:lnTo>
                    <a:pt x="84" y="24"/>
                  </a:lnTo>
                  <a:lnTo>
                    <a:pt x="92" y="22"/>
                  </a:lnTo>
                  <a:lnTo>
                    <a:pt x="101" y="21"/>
                  </a:lnTo>
                  <a:lnTo>
                    <a:pt x="109" y="20"/>
                  </a:lnTo>
                  <a:lnTo>
                    <a:pt x="117" y="21"/>
                  </a:lnTo>
                  <a:lnTo>
                    <a:pt x="126" y="22"/>
                  </a:lnTo>
                  <a:lnTo>
                    <a:pt x="134" y="23"/>
                  </a:lnTo>
                  <a:lnTo>
                    <a:pt x="142" y="26"/>
                  </a:lnTo>
                  <a:lnTo>
                    <a:pt x="149" y="28"/>
                  </a:lnTo>
                  <a:lnTo>
                    <a:pt x="158" y="32"/>
                  </a:lnTo>
                  <a:lnTo>
                    <a:pt x="165" y="36"/>
                  </a:lnTo>
                  <a:lnTo>
                    <a:pt x="172" y="41"/>
                  </a:lnTo>
                  <a:lnTo>
                    <a:pt x="179" y="46"/>
                  </a:lnTo>
                  <a:lnTo>
                    <a:pt x="187" y="51"/>
                  </a:lnTo>
                  <a:lnTo>
                    <a:pt x="193" y="56"/>
                  </a:lnTo>
                  <a:lnTo>
                    <a:pt x="198" y="62"/>
                  </a:lnTo>
                  <a:lnTo>
                    <a:pt x="203" y="70"/>
                  </a:lnTo>
                  <a:lnTo>
                    <a:pt x="207" y="76"/>
                  </a:lnTo>
                  <a:lnTo>
                    <a:pt x="211" y="83"/>
                  </a:lnTo>
                  <a:lnTo>
                    <a:pt x="214" y="90"/>
                  </a:lnTo>
                  <a:lnTo>
                    <a:pt x="217" y="99"/>
                  </a:lnTo>
                  <a:lnTo>
                    <a:pt x="219" y="106"/>
                  </a:lnTo>
                  <a:lnTo>
                    <a:pt x="219" y="114"/>
                  </a:lnTo>
                  <a:lnTo>
                    <a:pt x="219" y="123"/>
                  </a:lnTo>
                  <a:lnTo>
                    <a:pt x="218" y="131"/>
                  </a:lnTo>
                  <a:lnTo>
                    <a:pt x="214" y="139"/>
                  </a:lnTo>
                  <a:lnTo>
                    <a:pt x="211" y="148"/>
                  </a:lnTo>
                  <a:lnTo>
                    <a:pt x="206" y="156"/>
                  </a:lnTo>
                  <a:lnTo>
                    <a:pt x="201" y="164"/>
                  </a:lnTo>
                  <a:lnTo>
                    <a:pt x="196" y="171"/>
                  </a:lnTo>
                  <a:lnTo>
                    <a:pt x="190" y="177"/>
                  </a:lnTo>
                  <a:lnTo>
                    <a:pt x="183" y="181"/>
                  </a:lnTo>
                  <a:lnTo>
                    <a:pt x="177" y="184"/>
                  </a:lnTo>
                  <a:lnTo>
                    <a:pt x="171" y="187"/>
                  </a:lnTo>
                  <a:lnTo>
                    <a:pt x="164" y="188"/>
                  </a:lnTo>
                  <a:lnTo>
                    <a:pt x="158" y="189"/>
                  </a:lnTo>
                  <a:lnTo>
                    <a:pt x="150" y="189"/>
                  </a:lnTo>
                  <a:lnTo>
                    <a:pt x="144" y="189"/>
                  </a:lnTo>
                  <a:lnTo>
                    <a:pt x="137" y="187"/>
                  </a:lnTo>
                  <a:lnTo>
                    <a:pt x="131" y="186"/>
                  </a:lnTo>
                  <a:lnTo>
                    <a:pt x="125" y="183"/>
                  </a:lnTo>
                  <a:lnTo>
                    <a:pt x="118" y="180"/>
                  </a:lnTo>
                  <a:lnTo>
                    <a:pt x="113" y="177"/>
                  </a:lnTo>
                  <a:lnTo>
                    <a:pt x="108" y="173"/>
                  </a:lnTo>
                  <a:lnTo>
                    <a:pt x="103" y="168"/>
                  </a:lnTo>
                  <a:lnTo>
                    <a:pt x="99" y="164"/>
                  </a:lnTo>
                  <a:lnTo>
                    <a:pt x="95" y="159"/>
                  </a:lnTo>
                  <a:lnTo>
                    <a:pt x="91" y="155"/>
                  </a:lnTo>
                  <a:lnTo>
                    <a:pt x="88" y="150"/>
                  </a:lnTo>
                  <a:lnTo>
                    <a:pt x="86" y="145"/>
                  </a:lnTo>
                  <a:lnTo>
                    <a:pt x="85" y="139"/>
                  </a:lnTo>
                  <a:lnTo>
                    <a:pt x="84" y="134"/>
                  </a:lnTo>
                  <a:lnTo>
                    <a:pt x="85" y="129"/>
                  </a:lnTo>
                  <a:lnTo>
                    <a:pt x="86" y="125"/>
                  </a:lnTo>
                  <a:lnTo>
                    <a:pt x="88" y="120"/>
                  </a:lnTo>
                  <a:lnTo>
                    <a:pt x="91" y="115"/>
                  </a:lnTo>
                  <a:lnTo>
                    <a:pt x="96" y="111"/>
                  </a:lnTo>
                  <a:lnTo>
                    <a:pt x="101" y="107"/>
                  </a:lnTo>
                  <a:lnTo>
                    <a:pt x="108" y="104"/>
                  </a:lnTo>
                  <a:lnTo>
                    <a:pt x="115" y="102"/>
                  </a:lnTo>
                  <a:lnTo>
                    <a:pt x="120" y="100"/>
                  </a:lnTo>
                  <a:lnTo>
                    <a:pt x="126" y="101"/>
                  </a:lnTo>
                  <a:lnTo>
                    <a:pt x="130" y="102"/>
                  </a:lnTo>
                  <a:lnTo>
                    <a:pt x="133" y="104"/>
                  </a:lnTo>
                  <a:lnTo>
                    <a:pt x="136" y="107"/>
                  </a:lnTo>
                  <a:lnTo>
                    <a:pt x="138" y="110"/>
                  </a:lnTo>
                  <a:lnTo>
                    <a:pt x="140" y="114"/>
                  </a:lnTo>
                  <a:lnTo>
                    <a:pt x="144" y="123"/>
                  </a:lnTo>
                  <a:lnTo>
                    <a:pt x="150" y="131"/>
                  </a:lnTo>
                  <a:lnTo>
                    <a:pt x="153" y="134"/>
                  </a:lnTo>
                  <a:lnTo>
                    <a:pt x="159" y="136"/>
                  </a:lnTo>
                  <a:lnTo>
                    <a:pt x="164" y="138"/>
                  </a:lnTo>
                  <a:lnTo>
                    <a:pt x="171" y="138"/>
                  </a:lnTo>
                  <a:lnTo>
                    <a:pt x="174" y="129"/>
                  </a:lnTo>
                  <a:lnTo>
                    <a:pt x="174" y="121"/>
                  </a:lnTo>
                  <a:lnTo>
                    <a:pt x="174" y="112"/>
                  </a:lnTo>
                  <a:lnTo>
                    <a:pt x="172" y="106"/>
                  </a:lnTo>
                  <a:lnTo>
                    <a:pt x="169" y="100"/>
                  </a:lnTo>
                  <a:lnTo>
                    <a:pt x="165" y="94"/>
                  </a:lnTo>
                  <a:lnTo>
                    <a:pt x="160" y="89"/>
                  </a:lnTo>
                  <a:lnTo>
                    <a:pt x="155" y="86"/>
                  </a:lnTo>
                  <a:lnTo>
                    <a:pt x="147" y="83"/>
                  </a:lnTo>
                  <a:lnTo>
                    <a:pt x="141" y="81"/>
                  </a:lnTo>
                  <a:lnTo>
                    <a:pt x="134" y="80"/>
                  </a:lnTo>
                  <a:lnTo>
                    <a:pt x="127" y="80"/>
                  </a:lnTo>
                  <a:lnTo>
                    <a:pt x="118" y="81"/>
                  </a:lnTo>
                  <a:lnTo>
                    <a:pt x="111" y="83"/>
                  </a:lnTo>
                  <a:lnTo>
                    <a:pt x="104" y="85"/>
                  </a:lnTo>
                  <a:lnTo>
                    <a:pt x="98" y="88"/>
                  </a:lnTo>
                  <a:lnTo>
                    <a:pt x="92" y="93"/>
                  </a:lnTo>
                  <a:lnTo>
                    <a:pt x="87" y="97"/>
                  </a:lnTo>
                  <a:lnTo>
                    <a:pt x="83" y="101"/>
                  </a:lnTo>
                  <a:lnTo>
                    <a:pt x="80" y="106"/>
                  </a:lnTo>
                  <a:lnTo>
                    <a:pt x="77" y="112"/>
                  </a:lnTo>
                  <a:lnTo>
                    <a:pt x="74" y="118"/>
                  </a:lnTo>
                  <a:lnTo>
                    <a:pt x="72" y="125"/>
                  </a:lnTo>
                  <a:lnTo>
                    <a:pt x="71" y="131"/>
                  </a:lnTo>
                  <a:lnTo>
                    <a:pt x="71" y="138"/>
                  </a:lnTo>
                  <a:lnTo>
                    <a:pt x="71" y="145"/>
                  </a:lnTo>
                  <a:lnTo>
                    <a:pt x="72" y="152"/>
                  </a:lnTo>
                  <a:lnTo>
                    <a:pt x="74" y="159"/>
                  </a:lnTo>
                  <a:lnTo>
                    <a:pt x="76" y="165"/>
                  </a:lnTo>
                  <a:lnTo>
                    <a:pt x="80" y="173"/>
                  </a:lnTo>
                  <a:lnTo>
                    <a:pt x="84" y="180"/>
                  </a:lnTo>
                  <a:lnTo>
                    <a:pt x="90" y="186"/>
                  </a:lnTo>
                  <a:lnTo>
                    <a:pt x="98" y="192"/>
                  </a:lnTo>
                  <a:lnTo>
                    <a:pt x="106" y="199"/>
                  </a:lnTo>
                  <a:lnTo>
                    <a:pt x="115" y="203"/>
                  </a:lnTo>
                  <a:lnTo>
                    <a:pt x="125" y="207"/>
                  </a:lnTo>
                  <a:lnTo>
                    <a:pt x="134" y="209"/>
                  </a:lnTo>
                  <a:lnTo>
                    <a:pt x="144" y="210"/>
                  </a:lnTo>
                  <a:lnTo>
                    <a:pt x="153" y="210"/>
                  </a:lnTo>
                  <a:lnTo>
                    <a:pt x="164" y="209"/>
                  </a:lnTo>
                  <a:lnTo>
                    <a:pt x="173" y="207"/>
                  </a:lnTo>
                  <a:lnTo>
                    <a:pt x="182" y="204"/>
                  </a:lnTo>
                  <a:lnTo>
                    <a:pt x="192" y="200"/>
                  </a:lnTo>
                  <a:lnTo>
                    <a:pt x="201" y="196"/>
                  </a:lnTo>
                  <a:lnTo>
                    <a:pt x="208" y="189"/>
                  </a:lnTo>
                  <a:lnTo>
                    <a:pt x="216" y="183"/>
                  </a:lnTo>
                  <a:lnTo>
                    <a:pt x="222" y="175"/>
                  </a:lnTo>
                  <a:lnTo>
                    <a:pt x="228" y="166"/>
                  </a:lnTo>
                  <a:lnTo>
                    <a:pt x="232" y="159"/>
                  </a:lnTo>
                  <a:lnTo>
                    <a:pt x="236" y="152"/>
                  </a:lnTo>
                  <a:lnTo>
                    <a:pt x="239" y="145"/>
                  </a:lnTo>
                  <a:lnTo>
                    <a:pt x="242" y="137"/>
                  </a:lnTo>
                  <a:lnTo>
                    <a:pt x="244" y="130"/>
                  </a:lnTo>
                  <a:lnTo>
                    <a:pt x="247" y="123"/>
                  </a:lnTo>
                  <a:lnTo>
                    <a:pt x="247" y="115"/>
                  </a:lnTo>
                  <a:lnTo>
                    <a:pt x="248" y="108"/>
                  </a:lnTo>
                  <a:lnTo>
                    <a:pt x="247" y="101"/>
                  </a:lnTo>
                  <a:lnTo>
                    <a:pt x="247" y="94"/>
                  </a:lnTo>
                  <a:lnTo>
                    <a:pt x="244" y="86"/>
                  </a:lnTo>
                  <a:lnTo>
                    <a:pt x="243" y="79"/>
                  </a:lnTo>
                  <a:lnTo>
                    <a:pt x="238" y="66"/>
                  </a:lnTo>
                  <a:lnTo>
                    <a:pt x="231" y="53"/>
                  </a:lnTo>
                  <a:lnTo>
                    <a:pt x="223" y="42"/>
                  </a:lnTo>
                  <a:lnTo>
                    <a:pt x="212" y="31"/>
                  </a:lnTo>
                  <a:lnTo>
                    <a:pt x="201" y="22"/>
                  </a:lnTo>
                  <a:lnTo>
                    <a:pt x="188" y="14"/>
                  </a:lnTo>
                  <a:lnTo>
                    <a:pt x="174" y="7"/>
                  </a:lnTo>
                  <a:lnTo>
                    <a:pt x="159" y="3"/>
                  </a:lnTo>
                  <a:lnTo>
                    <a:pt x="150" y="2"/>
                  </a:lnTo>
                  <a:lnTo>
                    <a:pt x="143" y="1"/>
                  </a:lnTo>
                  <a:lnTo>
                    <a:pt x="135" y="0"/>
                  </a:lnTo>
                  <a:lnTo>
                    <a:pt x="127" y="0"/>
                  </a:lnTo>
                  <a:lnTo>
                    <a:pt x="114" y="1"/>
                  </a:lnTo>
                  <a:lnTo>
                    <a:pt x="102" y="2"/>
                  </a:lnTo>
                  <a:lnTo>
                    <a:pt x="89" y="5"/>
                  </a:lnTo>
                  <a:lnTo>
                    <a:pt x="77" y="9"/>
                  </a:lnTo>
                  <a:lnTo>
                    <a:pt x="65" y="15"/>
                  </a:lnTo>
                  <a:lnTo>
                    <a:pt x="53" y="23"/>
                  </a:lnTo>
                  <a:lnTo>
                    <a:pt x="47" y="28"/>
                  </a:lnTo>
                  <a:lnTo>
                    <a:pt x="42" y="33"/>
                  </a:lnTo>
                  <a:lnTo>
                    <a:pt x="36" y="40"/>
                  </a:lnTo>
                  <a:lnTo>
                    <a:pt x="30" y="46"/>
                  </a:lnTo>
                  <a:lnTo>
                    <a:pt x="22" y="59"/>
                  </a:lnTo>
                  <a:lnTo>
                    <a:pt x="15" y="73"/>
                  </a:lnTo>
                  <a:lnTo>
                    <a:pt x="10" y="85"/>
                  </a:lnTo>
                  <a:lnTo>
                    <a:pt x="6" y="99"/>
                  </a:lnTo>
                  <a:lnTo>
                    <a:pt x="3" y="112"/>
                  </a:lnTo>
                  <a:lnTo>
                    <a:pt x="0" y="125"/>
                  </a:lnTo>
                  <a:lnTo>
                    <a:pt x="0" y="138"/>
                  </a:lnTo>
                  <a:lnTo>
                    <a:pt x="2" y="151"/>
                  </a:lnTo>
                  <a:lnTo>
                    <a:pt x="3" y="163"/>
                  </a:lnTo>
                  <a:lnTo>
                    <a:pt x="6" y="176"/>
                  </a:lnTo>
                  <a:lnTo>
                    <a:pt x="10" y="188"/>
                  </a:lnTo>
                  <a:lnTo>
                    <a:pt x="15" y="200"/>
                  </a:lnTo>
                  <a:lnTo>
                    <a:pt x="20" y="212"/>
                  </a:lnTo>
                  <a:lnTo>
                    <a:pt x="27" y="223"/>
                  </a:lnTo>
                  <a:lnTo>
                    <a:pt x="35" y="234"/>
                  </a:lnTo>
                  <a:lnTo>
                    <a:pt x="42" y="244"/>
                  </a:lnTo>
                  <a:lnTo>
                    <a:pt x="51" y="254"/>
                  </a:lnTo>
                  <a:lnTo>
                    <a:pt x="60" y="263"/>
                  </a:lnTo>
                  <a:lnTo>
                    <a:pt x="70" y="272"/>
                  </a:lnTo>
                  <a:lnTo>
                    <a:pt x="80" y="281"/>
                  </a:lnTo>
                  <a:lnTo>
                    <a:pt x="91" y="288"/>
                  </a:lnTo>
                  <a:lnTo>
                    <a:pt x="103" y="294"/>
                  </a:lnTo>
                  <a:lnTo>
                    <a:pt x="114" y="301"/>
                  </a:lnTo>
                  <a:lnTo>
                    <a:pt x="126" y="307"/>
                  </a:lnTo>
                  <a:lnTo>
                    <a:pt x="138" y="311"/>
                  </a:lnTo>
                  <a:lnTo>
                    <a:pt x="149" y="315"/>
                  </a:lnTo>
                  <a:lnTo>
                    <a:pt x="162" y="318"/>
                  </a:lnTo>
                  <a:lnTo>
                    <a:pt x="174" y="320"/>
                  </a:lnTo>
                  <a:lnTo>
                    <a:pt x="187" y="321"/>
                  </a:lnTo>
                  <a:lnTo>
                    <a:pt x="199" y="321"/>
                  </a:lnTo>
                  <a:lnTo>
                    <a:pt x="210" y="321"/>
                  </a:lnTo>
                  <a:lnTo>
                    <a:pt x="223" y="319"/>
                  </a:lnTo>
                  <a:lnTo>
                    <a:pt x="211" y="337"/>
                  </a:lnTo>
                  <a:lnTo>
                    <a:pt x="203" y="355"/>
                  </a:lnTo>
                  <a:lnTo>
                    <a:pt x="197" y="372"/>
                  </a:lnTo>
                  <a:lnTo>
                    <a:pt x="191" y="389"/>
                  </a:lnTo>
                  <a:lnTo>
                    <a:pt x="181" y="423"/>
                  </a:lnTo>
                  <a:lnTo>
                    <a:pt x="170" y="458"/>
                  </a:lnTo>
                  <a:lnTo>
                    <a:pt x="163" y="476"/>
                  </a:lnTo>
                  <a:lnTo>
                    <a:pt x="156" y="494"/>
                  </a:lnTo>
                  <a:lnTo>
                    <a:pt x="151" y="502"/>
                  </a:lnTo>
                  <a:lnTo>
                    <a:pt x="146" y="510"/>
                  </a:lnTo>
                  <a:lnTo>
                    <a:pt x="141" y="517"/>
                  </a:lnTo>
                  <a:lnTo>
                    <a:pt x="136" y="524"/>
                  </a:lnTo>
                  <a:lnTo>
                    <a:pt x="130" y="529"/>
                  </a:lnTo>
                  <a:lnTo>
                    <a:pt x="124" y="535"/>
                  </a:lnTo>
                  <a:lnTo>
                    <a:pt x="116" y="539"/>
                  </a:lnTo>
                  <a:lnTo>
                    <a:pt x="108" y="542"/>
                  </a:lnTo>
                  <a:lnTo>
                    <a:pt x="100" y="544"/>
                  </a:lnTo>
                  <a:lnTo>
                    <a:pt x="89" y="545"/>
                  </a:lnTo>
                  <a:lnTo>
                    <a:pt x="80" y="544"/>
                  </a:lnTo>
                  <a:lnTo>
                    <a:pt x="69" y="543"/>
                  </a:lnTo>
                  <a:lnTo>
                    <a:pt x="58" y="540"/>
                  </a:lnTo>
                  <a:lnTo>
                    <a:pt x="49" y="537"/>
                  </a:lnTo>
                  <a:lnTo>
                    <a:pt x="41" y="532"/>
                  </a:lnTo>
                  <a:lnTo>
                    <a:pt x="34" y="527"/>
                  </a:lnTo>
                  <a:lnTo>
                    <a:pt x="28" y="523"/>
                  </a:lnTo>
                  <a:lnTo>
                    <a:pt x="23" y="518"/>
                  </a:lnTo>
                  <a:lnTo>
                    <a:pt x="19" y="512"/>
                  </a:lnTo>
                  <a:lnTo>
                    <a:pt x="15" y="506"/>
                  </a:lnTo>
                  <a:lnTo>
                    <a:pt x="13" y="500"/>
                  </a:lnTo>
                  <a:lnTo>
                    <a:pt x="11" y="494"/>
                  </a:lnTo>
                  <a:lnTo>
                    <a:pt x="10" y="488"/>
                  </a:lnTo>
                  <a:lnTo>
                    <a:pt x="10" y="482"/>
                  </a:lnTo>
                  <a:lnTo>
                    <a:pt x="11" y="475"/>
                  </a:lnTo>
                  <a:lnTo>
                    <a:pt x="12" y="469"/>
                  </a:lnTo>
                  <a:lnTo>
                    <a:pt x="13" y="463"/>
                  </a:lnTo>
                  <a:lnTo>
                    <a:pt x="16" y="457"/>
                  </a:lnTo>
                  <a:lnTo>
                    <a:pt x="18" y="451"/>
                  </a:lnTo>
                  <a:lnTo>
                    <a:pt x="22" y="446"/>
                  </a:lnTo>
                  <a:lnTo>
                    <a:pt x="25" y="441"/>
                  </a:lnTo>
                  <a:lnTo>
                    <a:pt x="29" y="437"/>
                  </a:lnTo>
                  <a:lnTo>
                    <a:pt x="35" y="433"/>
                  </a:lnTo>
                  <a:lnTo>
                    <a:pt x="40" y="430"/>
                  </a:lnTo>
                  <a:lnTo>
                    <a:pt x="45" y="427"/>
                  </a:lnTo>
                  <a:lnTo>
                    <a:pt x="50" y="425"/>
                  </a:lnTo>
                  <a:lnTo>
                    <a:pt x="55" y="423"/>
                  </a:lnTo>
                  <a:lnTo>
                    <a:pt x="61" y="423"/>
                  </a:lnTo>
                  <a:lnTo>
                    <a:pt x="68" y="423"/>
                  </a:lnTo>
                  <a:lnTo>
                    <a:pt x="74" y="424"/>
                  </a:lnTo>
                  <a:lnTo>
                    <a:pt x="80" y="426"/>
                  </a:lnTo>
                  <a:lnTo>
                    <a:pt x="86" y="430"/>
                  </a:lnTo>
                  <a:lnTo>
                    <a:pt x="92" y="434"/>
                  </a:lnTo>
                  <a:lnTo>
                    <a:pt x="100" y="440"/>
                  </a:lnTo>
                  <a:lnTo>
                    <a:pt x="104" y="445"/>
                  </a:lnTo>
                  <a:lnTo>
                    <a:pt x="107" y="449"/>
                  </a:lnTo>
                  <a:lnTo>
                    <a:pt x="108" y="453"/>
                  </a:lnTo>
                  <a:lnTo>
                    <a:pt x="108" y="458"/>
                  </a:lnTo>
                  <a:lnTo>
                    <a:pt x="106" y="461"/>
                  </a:lnTo>
                  <a:lnTo>
                    <a:pt x="104" y="465"/>
                  </a:lnTo>
                  <a:lnTo>
                    <a:pt x="100" y="468"/>
                  </a:lnTo>
                  <a:lnTo>
                    <a:pt x="97" y="470"/>
                  </a:lnTo>
                  <a:lnTo>
                    <a:pt x="87" y="476"/>
                  </a:lnTo>
                  <a:lnTo>
                    <a:pt x="78" y="483"/>
                  </a:lnTo>
                  <a:lnTo>
                    <a:pt x="74" y="486"/>
                  </a:lnTo>
                  <a:lnTo>
                    <a:pt x="71" y="489"/>
                  </a:lnTo>
                  <a:lnTo>
                    <a:pt x="69" y="493"/>
                  </a:lnTo>
                  <a:lnTo>
                    <a:pt x="68" y="497"/>
                  </a:lnTo>
                  <a:lnTo>
                    <a:pt x="78" y="500"/>
                  </a:lnTo>
                  <a:lnTo>
                    <a:pt x="88" y="502"/>
                  </a:lnTo>
                  <a:lnTo>
                    <a:pt x="97" y="501"/>
                  </a:lnTo>
                  <a:lnTo>
                    <a:pt x="104" y="500"/>
                  </a:lnTo>
                  <a:lnTo>
                    <a:pt x="110" y="496"/>
                  </a:lnTo>
                  <a:lnTo>
                    <a:pt x="115" y="492"/>
                  </a:lnTo>
                  <a:lnTo>
                    <a:pt x="120" y="487"/>
                  </a:lnTo>
                  <a:lnTo>
                    <a:pt x="124" y="480"/>
                  </a:lnTo>
                  <a:lnTo>
                    <a:pt x="126" y="474"/>
                  </a:lnTo>
                  <a:lnTo>
                    <a:pt x="128" y="467"/>
                  </a:lnTo>
                  <a:lnTo>
                    <a:pt x="128" y="461"/>
                  </a:lnTo>
                  <a:lnTo>
                    <a:pt x="128" y="453"/>
                  </a:lnTo>
                  <a:lnTo>
                    <a:pt x="128" y="447"/>
                  </a:lnTo>
                  <a:lnTo>
                    <a:pt x="127" y="441"/>
                  </a:lnTo>
                  <a:lnTo>
                    <a:pt x="125" y="437"/>
                  </a:lnTo>
                  <a:lnTo>
                    <a:pt x="122" y="433"/>
                  </a:lnTo>
                  <a:lnTo>
                    <a:pt x="118" y="426"/>
                  </a:lnTo>
                  <a:lnTo>
                    <a:pt x="112" y="421"/>
                  </a:lnTo>
                  <a:lnTo>
                    <a:pt x="107" y="416"/>
                  </a:lnTo>
                  <a:lnTo>
                    <a:pt x="101" y="413"/>
                  </a:lnTo>
                  <a:lnTo>
                    <a:pt x="94" y="410"/>
                  </a:lnTo>
                  <a:lnTo>
                    <a:pt x="87" y="408"/>
                  </a:lnTo>
                  <a:lnTo>
                    <a:pt x="80" y="407"/>
                  </a:lnTo>
                  <a:lnTo>
                    <a:pt x="73" y="406"/>
                  </a:lnTo>
                  <a:lnTo>
                    <a:pt x="67" y="406"/>
                  </a:lnTo>
                  <a:lnTo>
                    <a:pt x="59" y="407"/>
                  </a:lnTo>
                  <a:lnTo>
                    <a:pt x="52" y="408"/>
                  </a:lnTo>
                  <a:lnTo>
                    <a:pt x="46" y="410"/>
                  </a:lnTo>
                  <a:lnTo>
                    <a:pt x="40" y="413"/>
                  </a:lnTo>
                  <a:lnTo>
                    <a:pt x="34" y="417"/>
                  </a:lnTo>
                  <a:lnTo>
                    <a:pt x="28" y="421"/>
                  </a:lnTo>
                  <a:lnTo>
                    <a:pt x="23" y="426"/>
                  </a:lnTo>
                  <a:lnTo>
                    <a:pt x="16" y="435"/>
                  </a:lnTo>
                  <a:lnTo>
                    <a:pt x="11" y="444"/>
                  </a:lnTo>
                  <a:lnTo>
                    <a:pt x="6" y="453"/>
                  </a:lnTo>
                  <a:lnTo>
                    <a:pt x="3" y="463"/>
                  </a:lnTo>
                  <a:lnTo>
                    <a:pt x="2" y="473"/>
                  </a:lnTo>
                  <a:lnTo>
                    <a:pt x="0" y="483"/>
                  </a:lnTo>
                  <a:lnTo>
                    <a:pt x="2" y="492"/>
                  </a:lnTo>
                  <a:lnTo>
                    <a:pt x="3" y="501"/>
                  </a:lnTo>
                  <a:lnTo>
                    <a:pt x="6" y="511"/>
                  </a:lnTo>
                  <a:lnTo>
                    <a:pt x="9" y="520"/>
                  </a:lnTo>
                  <a:lnTo>
                    <a:pt x="14" y="528"/>
                  </a:lnTo>
                  <a:lnTo>
                    <a:pt x="19" y="537"/>
                  </a:lnTo>
                  <a:lnTo>
                    <a:pt x="26" y="545"/>
                  </a:lnTo>
                  <a:lnTo>
                    <a:pt x="34" y="552"/>
                  </a:lnTo>
                  <a:lnTo>
                    <a:pt x="42" y="558"/>
                  </a:lnTo>
                  <a:lnTo>
                    <a:pt x="51" y="565"/>
                  </a:lnTo>
                  <a:lnTo>
                    <a:pt x="57" y="569"/>
                  </a:lnTo>
                  <a:lnTo>
                    <a:pt x="64" y="574"/>
                  </a:lnTo>
                  <a:lnTo>
                    <a:pt x="70" y="580"/>
                  </a:lnTo>
                  <a:lnTo>
                    <a:pt x="75" y="587"/>
                  </a:lnTo>
                  <a:lnTo>
                    <a:pt x="80" y="594"/>
                  </a:lnTo>
                  <a:lnTo>
                    <a:pt x="84" y="601"/>
                  </a:lnTo>
                  <a:lnTo>
                    <a:pt x="88" y="609"/>
                  </a:lnTo>
                  <a:lnTo>
                    <a:pt x="90" y="618"/>
                  </a:lnTo>
                  <a:lnTo>
                    <a:pt x="90" y="626"/>
                  </a:lnTo>
                  <a:lnTo>
                    <a:pt x="89" y="633"/>
                  </a:lnTo>
                  <a:lnTo>
                    <a:pt x="86" y="642"/>
                  </a:lnTo>
                  <a:lnTo>
                    <a:pt x="81" y="650"/>
                  </a:lnTo>
                  <a:lnTo>
                    <a:pt x="74" y="657"/>
                  </a:lnTo>
                  <a:lnTo>
                    <a:pt x="65" y="665"/>
                  </a:lnTo>
                  <a:lnTo>
                    <a:pt x="52" y="671"/>
                  </a:lnTo>
                  <a:lnTo>
                    <a:pt x="37" y="677"/>
                  </a:lnTo>
                  <a:lnTo>
                    <a:pt x="44" y="679"/>
                  </a:lnTo>
                  <a:lnTo>
                    <a:pt x="50" y="681"/>
                  </a:lnTo>
                  <a:lnTo>
                    <a:pt x="56" y="682"/>
                  </a:lnTo>
                  <a:lnTo>
                    <a:pt x="61" y="682"/>
                  </a:lnTo>
                  <a:lnTo>
                    <a:pt x="68" y="682"/>
                  </a:lnTo>
                  <a:lnTo>
                    <a:pt x="73" y="682"/>
                  </a:lnTo>
                  <a:lnTo>
                    <a:pt x="78" y="681"/>
                  </a:lnTo>
                  <a:lnTo>
                    <a:pt x="83" y="679"/>
                  </a:lnTo>
                  <a:lnTo>
                    <a:pt x="91" y="675"/>
                  </a:lnTo>
                  <a:lnTo>
                    <a:pt x="99" y="669"/>
                  </a:lnTo>
                  <a:lnTo>
                    <a:pt x="105" y="661"/>
                  </a:lnTo>
                  <a:lnTo>
                    <a:pt x="109" y="653"/>
                  </a:lnTo>
                  <a:lnTo>
                    <a:pt x="112" y="644"/>
                  </a:lnTo>
                  <a:lnTo>
                    <a:pt x="114" y="634"/>
                  </a:lnTo>
                  <a:lnTo>
                    <a:pt x="114" y="623"/>
                  </a:lnTo>
                  <a:lnTo>
                    <a:pt x="112" y="613"/>
                  </a:lnTo>
                  <a:lnTo>
                    <a:pt x="108" y="602"/>
                  </a:lnTo>
                  <a:lnTo>
                    <a:pt x="103" y="592"/>
                  </a:lnTo>
                  <a:lnTo>
                    <a:pt x="95" y="581"/>
                  </a:lnTo>
                  <a:lnTo>
                    <a:pt x="85" y="572"/>
                  </a:lnTo>
                  <a:lnTo>
                    <a:pt x="97" y="572"/>
                  </a:lnTo>
                  <a:lnTo>
                    <a:pt x="107" y="570"/>
                  </a:lnTo>
                  <a:lnTo>
                    <a:pt x="116" y="568"/>
                  </a:lnTo>
                  <a:lnTo>
                    <a:pt x="125" y="564"/>
                  </a:lnTo>
                  <a:lnTo>
                    <a:pt x="133" y="560"/>
                  </a:lnTo>
                  <a:lnTo>
                    <a:pt x="140" y="553"/>
                  </a:lnTo>
                  <a:lnTo>
                    <a:pt x="146" y="547"/>
                  </a:lnTo>
                  <a:lnTo>
                    <a:pt x="152" y="540"/>
                  </a:lnTo>
                  <a:lnTo>
                    <a:pt x="159" y="532"/>
                  </a:lnTo>
                  <a:lnTo>
                    <a:pt x="164" y="523"/>
                  </a:lnTo>
                  <a:lnTo>
                    <a:pt x="168" y="515"/>
                  </a:lnTo>
                  <a:lnTo>
                    <a:pt x="173" y="505"/>
                  </a:lnTo>
                  <a:lnTo>
                    <a:pt x="180" y="487"/>
                  </a:lnTo>
                  <a:lnTo>
                    <a:pt x="189" y="467"/>
                  </a:lnTo>
                  <a:lnTo>
                    <a:pt x="188" y="490"/>
                  </a:lnTo>
                  <a:lnTo>
                    <a:pt x="188" y="513"/>
                  </a:lnTo>
                  <a:lnTo>
                    <a:pt x="189" y="535"/>
                  </a:lnTo>
                  <a:lnTo>
                    <a:pt x="191" y="556"/>
                  </a:lnTo>
                  <a:lnTo>
                    <a:pt x="194" y="577"/>
                  </a:lnTo>
                  <a:lnTo>
                    <a:pt x="197" y="598"/>
                  </a:lnTo>
                  <a:lnTo>
                    <a:pt x="202" y="619"/>
                  </a:lnTo>
                  <a:lnTo>
                    <a:pt x="207" y="640"/>
                  </a:lnTo>
                  <a:lnTo>
                    <a:pt x="214" y="659"/>
                  </a:lnTo>
                  <a:lnTo>
                    <a:pt x="222" y="679"/>
                  </a:lnTo>
                  <a:lnTo>
                    <a:pt x="229" y="700"/>
                  </a:lnTo>
                  <a:lnTo>
                    <a:pt x="238" y="719"/>
                  </a:lnTo>
                  <a:lnTo>
                    <a:pt x="248" y="738"/>
                  </a:lnTo>
                  <a:lnTo>
                    <a:pt x="257" y="758"/>
                  </a:lnTo>
                  <a:lnTo>
                    <a:pt x="267" y="778"/>
                  </a:lnTo>
                  <a:lnTo>
                    <a:pt x="279" y="798"/>
                  </a:lnTo>
                  <a:lnTo>
                    <a:pt x="287" y="813"/>
                  </a:lnTo>
                  <a:lnTo>
                    <a:pt x="295" y="829"/>
                  </a:lnTo>
                  <a:lnTo>
                    <a:pt x="301" y="846"/>
                  </a:lnTo>
                  <a:lnTo>
                    <a:pt x="305" y="861"/>
                  </a:lnTo>
                  <a:lnTo>
                    <a:pt x="310" y="877"/>
                  </a:lnTo>
                  <a:lnTo>
                    <a:pt x="312" y="892"/>
                  </a:lnTo>
                  <a:lnTo>
                    <a:pt x="314" y="907"/>
                  </a:lnTo>
                  <a:lnTo>
                    <a:pt x="313" y="922"/>
                  </a:lnTo>
                  <a:lnTo>
                    <a:pt x="312" y="936"/>
                  </a:lnTo>
                  <a:lnTo>
                    <a:pt x="309" y="951"/>
                  </a:lnTo>
                  <a:lnTo>
                    <a:pt x="304" y="963"/>
                  </a:lnTo>
                  <a:lnTo>
                    <a:pt x="298" y="976"/>
                  </a:lnTo>
                  <a:lnTo>
                    <a:pt x="291" y="988"/>
                  </a:lnTo>
                  <a:lnTo>
                    <a:pt x="282" y="998"/>
                  </a:lnTo>
                  <a:lnTo>
                    <a:pt x="271" y="1009"/>
                  </a:lnTo>
                  <a:lnTo>
                    <a:pt x="259" y="1017"/>
                  </a:lnTo>
                  <a:lnTo>
                    <a:pt x="239" y="1029"/>
                  </a:lnTo>
                  <a:lnTo>
                    <a:pt x="221" y="1039"/>
                  </a:lnTo>
                  <a:lnTo>
                    <a:pt x="202" y="1046"/>
                  </a:lnTo>
                  <a:lnTo>
                    <a:pt x="185" y="1051"/>
                  </a:lnTo>
                  <a:lnTo>
                    <a:pt x="168" y="1055"/>
                  </a:lnTo>
                  <a:lnTo>
                    <a:pt x="151" y="1057"/>
                  </a:lnTo>
                  <a:lnTo>
                    <a:pt x="136" y="1057"/>
                  </a:lnTo>
                  <a:lnTo>
                    <a:pt x="121" y="1056"/>
                  </a:lnTo>
                  <a:lnTo>
                    <a:pt x="108" y="1052"/>
                  </a:lnTo>
                  <a:lnTo>
                    <a:pt x="95" y="1048"/>
                  </a:lnTo>
                  <a:lnTo>
                    <a:pt x="82" y="1043"/>
                  </a:lnTo>
                  <a:lnTo>
                    <a:pt x="72" y="1036"/>
                  </a:lnTo>
                  <a:lnTo>
                    <a:pt x="61" y="1029"/>
                  </a:lnTo>
                  <a:lnTo>
                    <a:pt x="52" y="1020"/>
                  </a:lnTo>
                  <a:lnTo>
                    <a:pt x="44" y="1011"/>
                  </a:lnTo>
                  <a:lnTo>
                    <a:pt x="37" y="1000"/>
                  </a:lnTo>
                  <a:lnTo>
                    <a:pt x="30" y="990"/>
                  </a:lnTo>
                  <a:lnTo>
                    <a:pt x="25" y="979"/>
                  </a:lnTo>
                  <a:lnTo>
                    <a:pt x="21" y="966"/>
                  </a:lnTo>
                  <a:lnTo>
                    <a:pt x="18" y="955"/>
                  </a:lnTo>
                  <a:lnTo>
                    <a:pt x="16" y="942"/>
                  </a:lnTo>
                  <a:lnTo>
                    <a:pt x="16" y="930"/>
                  </a:lnTo>
                  <a:lnTo>
                    <a:pt x="17" y="917"/>
                  </a:lnTo>
                  <a:lnTo>
                    <a:pt x="19" y="905"/>
                  </a:lnTo>
                  <a:lnTo>
                    <a:pt x="22" y="893"/>
                  </a:lnTo>
                  <a:lnTo>
                    <a:pt x="27" y="881"/>
                  </a:lnTo>
                  <a:lnTo>
                    <a:pt x="34" y="869"/>
                  </a:lnTo>
                  <a:lnTo>
                    <a:pt x="41" y="859"/>
                  </a:lnTo>
                  <a:lnTo>
                    <a:pt x="50" y="849"/>
                  </a:lnTo>
                  <a:lnTo>
                    <a:pt x="60" y="838"/>
                  </a:lnTo>
                  <a:lnTo>
                    <a:pt x="73" y="830"/>
                  </a:lnTo>
                  <a:lnTo>
                    <a:pt x="86" y="822"/>
                  </a:lnTo>
                  <a:lnTo>
                    <a:pt x="94" y="818"/>
                  </a:lnTo>
                  <a:lnTo>
                    <a:pt x="100" y="816"/>
                  </a:lnTo>
                  <a:lnTo>
                    <a:pt x="107" y="814"/>
                  </a:lnTo>
                  <a:lnTo>
                    <a:pt x="114" y="813"/>
                  </a:lnTo>
                  <a:lnTo>
                    <a:pt x="121" y="813"/>
                  </a:lnTo>
                  <a:lnTo>
                    <a:pt x="129" y="813"/>
                  </a:lnTo>
                  <a:lnTo>
                    <a:pt x="136" y="814"/>
                  </a:lnTo>
                  <a:lnTo>
                    <a:pt x="143" y="816"/>
                  </a:lnTo>
                  <a:lnTo>
                    <a:pt x="150" y="818"/>
                  </a:lnTo>
                  <a:lnTo>
                    <a:pt x="158" y="821"/>
                  </a:lnTo>
                  <a:lnTo>
                    <a:pt x="164" y="824"/>
                  </a:lnTo>
                  <a:lnTo>
                    <a:pt x="170" y="828"/>
                  </a:lnTo>
                  <a:lnTo>
                    <a:pt x="182" y="836"/>
                  </a:lnTo>
                  <a:lnTo>
                    <a:pt x="194" y="847"/>
                  </a:lnTo>
                  <a:lnTo>
                    <a:pt x="198" y="852"/>
                  </a:lnTo>
                  <a:lnTo>
                    <a:pt x="203" y="857"/>
                  </a:lnTo>
                  <a:lnTo>
                    <a:pt x="207" y="863"/>
                  </a:lnTo>
                  <a:lnTo>
                    <a:pt x="210" y="869"/>
                  </a:lnTo>
                  <a:lnTo>
                    <a:pt x="213" y="876"/>
                  </a:lnTo>
                  <a:lnTo>
                    <a:pt x="216" y="883"/>
                  </a:lnTo>
                  <a:lnTo>
                    <a:pt x="218" y="889"/>
                  </a:lnTo>
                  <a:lnTo>
                    <a:pt x="219" y="896"/>
                  </a:lnTo>
                  <a:lnTo>
                    <a:pt x="220" y="904"/>
                  </a:lnTo>
                  <a:lnTo>
                    <a:pt x="220" y="911"/>
                  </a:lnTo>
                  <a:lnTo>
                    <a:pt x="219" y="917"/>
                  </a:lnTo>
                  <a:lnTo>
                    <a:pt x="217" y="925"/>
                  </a:lnTo>
                  <a:lnTo>
                    <a:pt x="214" y="932"/>
                  </a:lnTo>
                  <a:lnTo>
                    <a:pt x="211" y="939"/>
                  </a:lnTo>
                  <a:lnTo>
                    <a:pt x="207" y="945"/>
                  </a:lnTo>
                  <a:lnTo>
                    <a:pt x="202" y="953"/>
                  </a:lnTo>
                  <a:lnTo>
                    <a:pt x="196" y="959"/>
                  </a:lnTo>
                  <a:lnTo>
                    <a:pt x="189" y="964"/>
                  </a:lnTo>
                  <a:lnTo>
                    <a:pt x="181" y="968"/>
                  </a:lnTo>
                  <a:lnTo>
                    <a:pt x="173" y="971"/>
                  </a:lnTo>
                  <a:lnTo>
                    <a:pt x="165" y="973"/>
                  </a:lnTo>
                  <a:lnTo>
                    <a:pt x="158" y="973"/>
                  </a:lnTo>
                  <a:lnTo>
                    <a:pt x="149" y="973"/>
                  </a:lnTo>
                  <a:lnTo>
                    <a:pt x="142" y="971"/>
                  </a:lnTo>
                  <a:lnTo>
                    <a:pt x="135" y="969"/>
                  </a:lnTo>
                  <a:lnTo>
                    <a:pt x="129" y="966"/>
                  </a:lnTo>
                  <a:lnTo>
                    <a:pt x="124" y="961"/>
                  </a:lnTo>
                  <a:lnTo>
                    <a:pt x="120" y="956"/>
                  </a:lnTo>
                  <a:lnTo>
                    <a:pt x="117" y="950"/>
                  </a:lnTo>
                  <a:lnTo>
                    <a:pt x="116" y="941"/>
                  </a:lnTo>
                  <a:lnTo>
                    <a:pt x="116" y="933"/>
                  </a:lnTo>
                  <a:lnTo>
                    <a:pt x="118" y="924"/>
                  </a:lnTo>
                  <a:lnTo>
                    <a:pt x="119" y="922"/>
                  </a:lnTo>
                  <a:lnTo>
                    <a:pt x="120" y="922"/>
                  </a:lnTo>
                  <a:lnTo>
                    <a:pt x="122" y="924"/>
                  </a:lnTo>
                  <a:lnTo>
                    <a:pt x="124" y="925"/>
                  </a:lnTo>
                  <a:lnTo>
                    <a:pt x="129" y="930"/>
                  </a:lnTo>
                  <a:lnTo>
                    <a:pt x="135" y="934"/>
                  </a:lnTo>
                  <a:lnTo>
                    <a:pt x="138" y="936"/>
                  </a:lnTo>
                  <a:lnTo>
                    <a:pt x="142" y="937"/>
                  </a:lnTo>
                  <a:lnTo>
                    <a:pt x="146" y="937"/>
                  </a:lnTo>
                  <a:lnTo>
                    <a:pt x="150" y="937"/>
                  </a:lnTo>
                  <a:lnTo>
                    <a:pt x="156" y="935"/>
                  </a:lnTo>
                  <a:lnTo>
                    <a:pt x="161" y="931"/>
                  </a:lnTo>
                  <a:lnTo>
                    <a:pt x="166" y="927"/>
                  </a:lnTo>
                  <a:lnTo>
                    <a:pt x="172" y="919"/>
                  </a:lnTo>
                  <a:lnTo>
                    <a:pt x="172" y="911"/>
                  </a:lnTo>
                  <a:lnTo>
                    <a:pt x="170" y="904"/>
                  </a:lnTo>
                  <a:lnTo>
                    <a:pt x="168" y="898"/>
                  </a:lnTo>
                  <a:lnTo>
                    <a:pt x="164" y="891"/>
                  </a:lnTo>
                  <a:lnTo>
                    <a:pt x="159" y="887"/>
                  </a:lnTo>
                  <a:lnTo>
                    <a:pt x="152" y="884"/>
                  </a:lnTo>
                  <a:lnTo>
                    <a:pt x="146" y="882"/>
                  </a:lnTo>
                  <a:lnTo>
                    <a:pt x="139" y="881"/>
                  </a:lnTo>
                  <a:lnTo>
                    <a:pt x="132" y="880"/>
                  </a:lnTo>
                  <a:lnTo>
                    <a:pt x="125" y="881"/>
                  </a:lnTo>
                  <a:lnTo>
                    <a:pt x="117" y="884"/>
                  </a:lnTo>
                  <a:lnTo>
                    <a:pt x="111" y="887"/>
                  </a:lnTo>
                  <a:lnTo>
                    <a:pt x="105" y="892"/>
                  </a:lnTo>
                  <a:lnTo>
                    <a:pt x="100" y="898"/>
                  </a:lnTo>
                  <a:lnTo>
                    <a:pt x="96" y="905"/>
                  </a:lnTo>
                  <a:lnTo>
                    <a:pt x="92" y="914"/>
                  </a:lnTo>
                  <a:lnTo>
                    <a:pt x="91" y="924"/>
                  </a:lnTo>
                  <a:lnTo>
                    <a:pt x="91" y="934"/>
                  </a:lnTo>
                  <a:lnTo>
                    <a:pt x="94" y="945"/>
                  </a:lnTo>
                  <a:lnTo>
                    <a:pt x="98" y="956"/>
                  </a:lnTo>
                  <a:lnTo>
                    <a:pt x="103" y="965"/>
                  </a:lnTo>
                  <a:lnTo>
                    <a:pt x="109" y="974"/>
                  </a:lnTo>
                  <a:lnTo>
                    <a:pt x="117" y="983"/>
                  </a:lnTo>
                  <a:lnTo>
                    <a:pt x="126" y="990"/>
                  </a:lnTo>
                  <a:lnTo>
                    <a:pt x="136" y="996"/>
                  </a:lnTo>
                  <a:lnTo>
                    <a:pt x="146" y="1000"/>
                  </a:lnTo>
                  <a:lnTo>
                    <a:pt x="151" y="1002"/>
                  </a:lnTo>
                  <a:lnTo>
                    <a:pt x="158" y="1002"/>
                  </a:lnTo>
                  <a:lnTo>
                    <a:pt x="164" y="1003"/>
                  </a:lnTo>
                  <a:lnTo>
                    <a:pt x="170" y="1002"/>
                  </a:lnTo>
                  <a:lnTo>
                    <a:pt x="176" y="1000"/>
                  </a:lnTo>
                  <a:lnTo>
                    <a:pt x="182" y="998"/>
                  </a:lnTo>
                  <a:lnTo>
                    <a:pt x="189" y="996"/>
                  </a:lnTo>
                  <a:lnTo>
                    <a:pt x="196" y="993"/>
                  </a:lnTo>
                  <a:lnTo>
                    <a:pt x="202" y="989"/>
                  </a:lnTo>
                  <a:lnTo>
                    <a:pt x="209" y="984"/>
                  </a:lnTo>
                  <a:lnTo>
                    <a:pt x="216" y="979"/>
                  </a:lnTo>
                  <a:lnTo>
                    <a:pt x="223" y="972"/>
                  </a:lnTo>
                  <a:lnTo>
                    <a:pt x="231" y="962"/>
                  </a:lnTo>
                  <a:lnTo>
                    <a:pt x="238" y="952"/>
                  </a:lnTo>
                  <a:lnTo>
                    <a:pt x="243" y="941"/>
                  </a:lnTo>
                  <a:lnTo>
                    <a:pt x="248" y="930"/>
                  </a:lnTo>
                  <a:lnTo>
                    <a:pt x="250" y="919"/>
                  </a:lnTo>
                  <a:lnTo>
                    <a:pt x="251" y="908"/>
                  </a:lnTo>
                  <a:lnTo>
                    <a:pt x="250" y="898"/>
                  </a:lnTo>
                  <a:lnTo>
                    <a:pt x="248" y="887"/>
                  </a:lnTo>
                  <a:lnTo>
                    <a:pt x="244" y="876"/>
                  </a:lnTo>
                  <a:lnTo>
                    <a:pt x="240" y="866"/>
                  </a:lnTo>
                  <a:lnTo>
                    <a:pt x="235" y="856"/>
                  </a:lnTo>
                  <a:lnTo>
                    <a:pt x="229" y="847"/>
                  </a:lnTo>
                  <a:lnTo>
                    <a:pt x="221" y="838"/>
                  </a:lnTo>
                  <a:lnTo>
                    <a:pt x="212" y="830"/>
                  </a:lnTo>
                  <a:lnTo>
                    <a:pt x="203" y="823"/>
                  </a:lnTo>
                  <a:lnTo>
                    <a:pt x="194" y="816"/>
                  </a:lnTo>
                  <a:lnTo>
                    <a:pt x="183" y="811"/>
                  </a:lnTo>
                  <a:lnTo>
                    <a:pt x="173" y="807"/>
                  </a:lnTo>
                  <a:lnTo>
                    <a:pt x="163" y="804"/>
                  </a:lnTo>
                  <a:lnTo>
                    <a:pt x="151" y="802"/>
                  </a:lnTo>
                  <a:lnTo>
                    <a:pt x="141" y="801"/>
                  </a:lnTo>
                  <a:lnTo>
                    <a:pt x="130" y="800"/>
                  </a:lnTo>
                  <a:lnTo>
                    <a:pt x="118" y="801"/>
                  </a:lnTo>
                  <a:lnTo>
                    <a:pt x="106" y="802"/>
                  </a:lnTo>
                  <a:lnTo>
                    <a:pt x="96" y="805"/>
                  </a:lnTo>
                  <a:lnTo>
                    <a:pt x="84" y="809"/>
                  </a:lnTo>
                  <a:lnTo>
                    <a:pt x="74" y="813"/>
                  </a:lnTo>
                  <a:lnTo>
                    <a:pt x="64" y="820"/>
                  </a:lnTo>
                  <a:lnTo>
                    <a:pt x="53" y="827"/>
                  </a:lnTo>
                  <a:lnTo>
                    <a:pt x="44" y="835"/>
                  </a:lnTo>
                  <a:lnTo>
                    <a:pt x="36" y="846"/>
                  </a:lnTo>
                  <a:lnTo>
                    <a:pt x="27" y="856"/>
                  </a:lnTo>
                  <a:lnTo>
                    <a:pt x="20" y="869"/>
                  </a:lnTo>
                  <a:lnTo>
                    <a:pt x="13" y="884"/>
                  </a:lnTo>
                  <a:lnTo>
                    <a:pt x="9" y="898"/>
                  </a:lnTo>
                  <a:lnTo>
                    <a:pt x="5" y="912"/>
                  </a:lnTo>
                  <a:lnTo>
                    <a:pt x="3" y="926"/>
                  </a:lnTo>
                  <a:lnTo>
                    <a:pt x="2" y="940"/>
                  </a:lnTo>
                  <a:lnTo>
                    <a:pt x="2" y="954"/>
                  </a:lnTo>
                  <a:lnTo>
                    <a:pt x="4" y="967"/>
                  </a:lnTo>
                  <a:lnTo>
                    <a:pt x="6" y="980"/>
                  </a:lnTo>
                  <a:lnTo>
                    <a:pt x="10" y="993"/>
                  </a:lnTo>
                  <a:lnTo>
                    <a:pt x="15" y="1005"/>
                  </a:lnTo>
                  <a:lnTo>
                    <a:pt x="21" y="1017"/>
                  </a:lnTo>
                  <a:lnTo>
                    <a:pt x="28" y="1029"/>
                  </a:lnTo>
                  <a:lnTo>
                    <a:pt x="36" y="1039"/>
                  </a:lnTo>
                  <a:lnTo>
                    <a:pt x="45" y="1049"/>
                  </a:lnTo>
                  <a:lnTo>
                    <a:pt x="54" y="1058"/>
                  </a:lnTo>
                  <a:lnTo>
                    <a:pt x="65" y="1066"/>
                  </a:lnTo>
                  <a:lnTo>
                    <a:pt x="76" y="1074"/>
                  </a:lnTo>
                  <a:lnTo>
                    <a:pt x="88" y="1081"/>
                  </a:lnTo>
                  <a:lnTo>
                    <a:pt x="101" y="1086"/>
                  </a:lnTo>
                  <a:lnTo>
                    <a:pt x="114" y="1091"/>
                  </a:lnTo>
                  <a:lnTo>
                    <a:pt x="129" y="1094"/>
                  </a:lnTo>
                  <a:lnTo>
                    <a:pt x="143" y="1096"/>
                  </a:lnTo>
                  <a:lnTo>
                    <a:pt x="158" y="1097"/>
                  </a:lnTo>
                  <a:lnTo>
                    <a:pt x="173" y="1097"/>
                  </a:lnTo>
                  <a:lnTo>
                    <a:pt x="190" y="1095"/>
                  </a:lnTo>
                  <a:lnTo>
                    <a:pt x="205" y="1092"/>
                  </a:lnTo>
                  <a:lnTo>
                    <a:pt x="222" y="1087"/>
                  </a:lnTo>
                  <a:lnTo>
                    <a:pt x="239" y="1081"/>
                  </a:lnTo>
                  <a:lnTo>
                    <a:pt x="256" y="1072"/>
                  </a:lnTo>
                  <a:lnTo>
                    <a:pt x="273" y="1063"/>
                  </a:lnTo>
                  <a:lnTo>
                    <a:pt x="291" y="1051"/>
                  </a:lnTo>
                  <a:lnTo>
                    <a:pt x="300" y="1044"/>
                  </a:lnTo>
                  <a:lnTo>
                    <a:pt x="309" y="1036"/>
                  </a:lnTo>
                  <a:lnTo>
                    <a:pt x="317" y="1028"/>
                  </a:lnTo>
                  <a:lnTo>
                    <a:pt x="323" y="1018"/>
                  </a:lnTo>
                  <a:lnTo>
                    <a:pt x="328" y="1009"/>
                  </a:lnTo>
                  <a:lnTo>
                    <a:pt x="333" y="999"/>
                  </a:lnTo>
                  <a:lnTo>
                    <a:pt x="336" y="989"/>
                  </a:lnTo>
                  <a:lnTo>
                    <a:pt x="340" y="979"/>
                  </a:lnTo>
                  <a:lnTo>
                    <a:pt x="342" y="968"/>
                  </a:lnTo>
                  <a:lnTo>
                    <a:pt x="343" y="957"/>
                  </a:lnTo>
                  <a:lnTo>
                    <a:pt x="344" y="946"/>
                  </a:lnTo>
                  <a:lnTo>
                    <a:pt x="344" y="935"/>
                  </a:lnTo>
                  <a:lnTo>
                    <a:pt x="343" y="924"/>
                  </a:lnTo>
                  <a:lnTo>
                    <a:pt x="342" y="912"/>
                  </a:lnTo>
                  <a:lnTo>
                    <a:pt x="340" y="901"/>
                  </a:lnTo>
                  <a:lnTo>
                    <a:pt x="338" y="890"/>
                  </a:lnTo>
                  <a:lnTo>
                    <a:pt x="331" y="867"/>
                  </a:lnTo>
                  <a:lnTo>
                    <a:pt x="324" y="846"/>
                  </a:lnTo>
                  <a:lnTo>
                    <a:pt x="316" y="824"/>
                  </a:lnTo>
                  <a:lnTo>
                    <a:pt x="307" y="804"/>
                  </a:lnTo>
                  <a:lnTo>
                    <a:pt x="297" y="785"/>
                  </a:lnTo>
                  <a:lnTo>
                    <a:pt x="288" y="769"/>
                  </a:lnTo>
                  <a:lnTo>
                    <a:pt x="279" y="754"/>
                  </a:lnTo>
                  <a:lnTo>
                    <a:pt x="270" y="740"/>
                  </a:lnTo>
                  <a:lnTo>
                    <a:pt x="289" y="760"/>
                  </a:lnTo>
                  <a:lnTo>
                    <a:pt x="309" y="778"/>
                  </a:lnTo>
                  <a:lnTo>
                    <a:pt x="329" y="796"/>
                  </a:lnTo>
                  <a:lnTo>
                    <a:pt x="352" y="811"/>
                  </a:lnTo>
                  <a:lnTo>
                    <a:pt x="375" y="826"/>
                  </a:lnTo>
                  <a:lnTo>
                    <a:pt x="399" y="840"/>
                  </a:lnTo>
                  <a:lnTo>
                    <a:pt x="423" y="853"/>
                  </a:lnTo>
                  <a:lnTo>
                    <a:pt x="448" y="864"/>
                  </a:lnTo>
                  <a:lnTo>
                    <a:pt x="474" y="875"/>
                  </a:lnTo>
                  <a:lnTo>
                    <a:pt x="500" y="883"/>
                  </a:lnTo>
                  <a:lnTo>
                    <a:pt x="526" y="891"/>
                  </a:lnTo>
                  <a:lnTo>
                    <a:pt x="553" y="898"/>
                  </a:lnTo>
                  <a:lnTo>
                    <a:pt x="578" y="903"/>
                  </a:lnTo>
                  <a:lnTo>
                    <a:pt x="605" y="907"/>
                  </a:lnTo>
                  <a:lnTo>
                    <a:pt x="631" y="910"/>
                  </a:lnTo>
                  <a:lnTo>
                    <a:pt x="657" y="911"/>
                  </a:lnTo>
                  <a:lnTo>
                    <a:pt x="639" y="915"/>
                  </a:lnTo>
                  <a:lnTo>
                    <a:pt x="623" y="920"/>
                  </a:lnTo>
                  <a:lnTo>
                    <a:pt x="606" y="926"/>
                  </a:lnTo>
                  <a:lnTo>
                    <a:pt x="591" y="932"/>
                  </a:lnTo>
                  <a:lnTo>
                    <a:pt x="576" y="938"/>
                  </a:lnTo>
                  <a:lnTo>
                    <a:pt x="562" y="945"/>
                  </a:lnTo>
                  <a:lnTo>
                    <a:pt x="548" y="953"/>
                  </a:lnTo>
                  <a:lnTo>
                    <a:pt x="535" y="961"/>
                  </a:lnTo>
                  <a:lnTo>
                    <a:pt x="523" y="969"/>
                  </a:lnTo>
                  <a:lnTo>
                    <a:pt x="511" y="979"/>
                  </a:lnTo>
                  <a:lnTo>
                    <a:pt x="500" y="988"/>
                  </a:lnTo>
                  <a:lnTo>
                    <a:pt x="489" y="997"/>
                  </a:lnTo>
                  <a:lnTo>
                    <a:pt x="479" y="1008"/>
                  </a:lnTo>
                  <a:lnTo>
                    <a:pt x="470" y="1018"/>
                  </a:lnTo>
                  <a:lnTo>
                    <a:pt x="461" y="1030"/>
                  </a:lnTo>
                  <a:lnTo>
                    <a:pt x="452" y="1040"/>
                  </a:lnTo>
                  <a:lnTo>
                    <a:pt x="445" y="1051"/>
                  </a:lnTo>
                  <a:lnTo>
                    <a:pt x="438" y="1063"/>
                  </a:lnTo>
                  <a:lnTo>
                    <a:pt x="431" y="1074"/>
                  </a:lnTo>
                  <a:lnTo>
                    <a:pt x="424" y="1086"/>
                  </a:lnTo>
                  <a:lnTo>
                    <a:pt x="414" y="1110"/>
                  </a:lnTo>
                  <a:lnTo>
                    <a:pt x="405" y="1134"/>
                  </a:lnTo>
                  <a:lnTo>
                    <a:pt x="399" y="1158"/>
                  </a:lnTo>
                  <a:lnTo>
                    <a:pt x="393" y="1181"/>
                  </a:lnTo>
                  <a:lnTo>
                    <a:pt x="390" y="1204"/>
                  </a:lnTo>
                  <a:lnTo>
                    <a:pt x="389" y="1227"/>
                  </a:lnTo>
                  <a:lnTo>
                    <a:pt x="388" y="1266"/>
                  </a:lnTo>
                  <a:lnTo>
                    <a:pt x="384" y="1301"/>
                  </a:lnTo>
                  <a:lnTo>
                    <a:pt x="378" y="1333"/>
                  </a:lnTo>
                  <a:lnTo>
                    <a:pt x="371" y="1362"/>
                  </a:lnTo>
                  <a:lnTo>
                    <a:pt x="360" y="1387"/>
                  </a:lnTo>
                  <a:lnTo>
                    <a:pt x="349" y="1409"/>
                  </a:lnTo>
                  <a:lnTo>
                    <a:pt x="335" y="1428"/>
                  </a:lnTo>
                  <a:lnTo>
                    <a:pt x="322" y="1444"/>
                  </a:lnTo>
                  <a:lnTo>
                    <a:pt x="307" y="1457"/>
                  </a:lnTo>
                  <a:lnTo>
                    <a:pt x="290" y="1467"/>
                  </a:lnTo>
                  <a:lnTo>
                    <a:pt x="272" y="1475"/>
                  </a:lnTo>
                  <a:lnTo>
                    <a:pt x="255" y="1480"/>
                  </a:lnTo>
                  <a:lnTo>
                    <a:pt x="236" y="1483"/>
                  </a:lnTo>
                  <a:lnTo>
                    <a:pt x="219" y="1484"/>
                  </a:lnTo>
                  <a:lnTo>
                    <a:pt x="200" y="1482"/>
                  </a:lnTo>
                  <a:lnTo>
                    <a:pt x="181" y="1479"/>
                  </a:lnTo>
                  <a:lnTo>
                    <a:pt x="163" y="1474"/>
                  </a:lnTo>
                  <a:lnTo>
                    <a:pt x="145" y="1467"/>
                  </a:lnTo>
                  <a:lnTo>
                    <a:pt x="128" y="1459"/>
                  </a:lnTo>
                  <a:lnTo>
                    <a:pt x="111" y="1449"/>
                  </a:lnTo>
                  <a:lnTo>
                    <a:pt x="96" y="1438"/>
                  </a:lnTo>
                  <a:lnTo>
                    <a:pt x="80" y="1426"/>
                  </a:lnTo>
                  <a:lnTo>
                    <a:pt x="68" y="1412"/>
                  </a:lnTo>
                  <a:lnTo>
                    <a:pt x="55" y="1398"/>
                  </a:lnTo>
                  <a:lnTo>
                    <a:pt x="45" y="1382"/>
                  </a:lnTo>
                  <a:lnTo>
                    <a:pt x="37" y="1367"/>
                  </a:lnTo>
                  <a:lnTo>
                    <a:pt x="30" y="1350"/>
                  </a:lnTo>
                  <a:lnTo>
                    <a:pt x="25" y="1333"/>
                  </a:lnTo>
                  <a:lnTo>
                    <a:pt x="23" y="1316"/>
                  </a:lnTo>
                  <a:lnTo>
                    <a:pt x="24" y="1299"/>
                  </a:lnTo>
                  <a:lnTo>
                    <a:pt x="26" y="1281"/>
                  </a:lnTo>
                  <a:lnTo>
                    <a:pt x="33" y="1264"/>
                  </a:lnTo>
                  <a:lnTo>
                    <a:pt x="40" y="1248"/>
                  </a:lnTo>
                  <a:lnTo>
                    <a:pt x="49" y="1232"/>
                  </a:lnTo>
                  <a:lnTo>
                    <a:pt x="59" y="1219"/>
                  </a:lnTo>
                  <a:lnTo>
                    <a:pt x="71" y="1206"/>
                  </a:lnTo>
                  <a:lnTo>
                    <a:pt x="83" y="1195"/>
                  </a:lnTo>
                  <a:lnTo>
                    <a:pt x="97" y="1185"/>
                  </a:lnTo>
                  <a:lnTo>
                    <a:pt x="111" y="1176"/>
                  </a:lnTo>
                  <a:lnTo>
                    <a:pt x="126" y="1170"/>
                  </a:lnTo>
                  <a:lnTo>
                    <a:pt x="141" y="1165"/>
                  </a:lnTo>
                  <a:lnTo>
                    <a:pt x="157" y="1163"/>
                  </a:lnTo>
                  <a:lnTo>
                    <a:pt x="164" y="1163"/>
                  </a:lnTo>
                  <a:lnTo>
                    <a:pt x="172" y="1163"/>
                  </a:lnTo>
                  <a:lnTo>
                    <a:pt x="179" y="1163"/>
                  </a:lnTo>
                  <a:lnTo>
                    <a:pt x="187" y="1165"/>
                  </a:lnTo>
                  <a:lnTo>
                    <a:pt x="195" y="1167"/>
                  </a:lnTo>
                  <a:lnTo>
                    <a:pt x="202" y="1169"/>
                  </a:lnTo>
                  <a:lnTo>
                    <a:pt x="209" y="1172"/>
                  </a:lnTo>
                  <a:lnTo>
                    <a:pt x="217" y="1176"/>
                  </a:lnTo>
                  <a:lnTo>
                    <a:pt x="224" y="1180"/>
                  </a:lnTo>
                  <a:lnTo>
                    <a:pt x="231" y="1186"/>
                  </a:lnTo>
                  <a:lnTo>
                    <a:pt x="238" y="1192"/>
                  </a:lnTo>
                  <a:lnTo>
                    <a:pt x="244" y="1199"/>
                  </a:lnTo>
                  <a:lnTo>
                    <a:pt x="250" y="1204"/>
                  </a:lnTo>
                  <a:lnTo>
                    <a:pt x="254" y="1212"/>
                  </a:lnTo>
                  <a:lnTo>
                    <a:pt x="258" y="1220"/>
                  </a:lnTo>
                  <a:lnTo>
                    <a:pt x="261" y="1229"/>
                  </a:lnTo>
                  <a:lnTo>
                    <a:pt x="264" y="1241"/>
                  </a:lnTo>
                  <a:lnTo>
                    <a:pt x="266" y="1252"/>
                  </a:lnTo>
                  <a:lnTo>
                    <a:pt x="268" y="1264"/>
                  </a:lnTo>
                  <a:lnTo>
                    <a:pt x="268" y="1276"/>
                  </a:lnTo>
                  <a:lnTo>
                    <a:pt x="267" y="1288"/>
                  </a:lnTo>
                  <a:lnTo>
                    <a:pt x="265" y="1300"/>
                  </a:lnTo>
                  <a:lnTo>
                    <a:pt x="261" y="1311"/>
                  </a:lnTo>
                  <a:lnTo>
                    <a:pt x="256" y="1323"/>
                  </a:lnTo>
                  <a:lnTo>
                    <a:pt x="252" y="1328"/>
                  </a:lnTo>
                  <a:lnTo>
                    <a:pt x="248" y="1333"/>
                  </a:lnTo>
                  <a:lnTo>
                    <a:pt x="243" y="1338"/>
                  </a:lnTo>
                  <a:lnTo>
                    <a:pt x="238" y="1343"/>
                  </a:lnTo>
                  <a:lnTo>
                    <a:pt x="233" y="1347"/>
                  </a:lnTo>
                  <a:lnTo>
                    <a:pt x="226" y="1351"/>
                  </a:lnTo>
                  <a:lnTo>
                    <a:pt x="220" y="1354"/>
                  </a:lnTo>
                  <a:lnTo>
                    <a:pt x="212" y="1357"/>
                  </a:lnTo>
                  <a:lnTo>
                    <a:pt x="204" y="1359"/>
                  </a:lnTo>
                  <a:lnTo>
                    <a:pt x="196" y="1360"/>
                  </a:lnTo>
                  <a:lnTo>
                    <a:pt x="189" y="1359"/>
                  </a:lnTo>
                  <a:lnTo>
                    <a:pt x="181" y="1356"/>
                  </a:lnTo>
                  <a:lnTo>
                    <a:pt x="174" y="1353"/>
                  </a:lnTo>
                  <a:lnTo>
                    <a:pt x="168" y="1349"/>
                  </a:lnTo>
                  <a:lnTo>
                    <a:pt x="164" y="1344"/>
                  </a:lnTo>
                  <a:lnTo>
                    <a:pt x="160" y="1337"/>
                  </a:lnTo>
                  <a:lnTo>
                    <a:pt x="157" y="1332"/>
                  </a:lnTo>
                  <a:lnTo>
                    <a:pt x="155" y="1326"/>
                  </a:lnTo>
                  <a:lnTo>
                    <a:pt x="153" y="1321"/>
                  </a:lnTo>
                  <a:lnTo>
                    <a:pt x="155" y="1316"/>
                  </a:lnTo>
                  <a:lnTo>
                    <a:pt x="158" y="1311"/>
                  </a:lnTo>
                  <a:lnTo>
                    <a:pt x="162" y="1308"/>
                  </a:lnTo>
                  <a:lnTo>
                    <a:pt x="168" y="1305"/>
                  </a:lnTo>
                  <a:lnTo>
                    <a:pt x="176" y="1304"/>
                  </a:lnTo>
                  <a:lnTo>
                    <a:pt x="185" y="1303"/>
                  </a:lnTo>
                  <a:lnTo>
                    <a:pt x="192" y="1301"/>
                  </a:lnTo>
                  <a:lnTo>
                    <a:pt x="199" y="1297"/>
                  </a:lnTo>
                  <a:lnTo>
                    <a:pt x="206" y="1292"/>
                  </a:lnTo>
                  <a:lnTo>
                    <a:pt x="212" y="1286"/>
                  </a:lnTo>
                  <a:lnTo>
                    <a:pt x="218" y="1279"/>
                  </a:lnTo>
                  <a:lnTo>
                    <a:pt x="222" y="1272"/>
                  </a:lnTo>
                  <a:lnTo>
                    <a:pt x="225" y="1264"/>
                  </a:lnTo>
                  <a:lnTo>
                    <a:pt x="227" y="1255"/>
                  </a:lnTo>
                  <a:lnTo>
                    <a:pt x="227" y="1247"/>
                  </a:lnTo>
                  <a:lnTo>
                    <a:pt x="226" y="1239"/>
                  </a:lnTo>
                  <a:lnTo>
                    <a:pt x="223" y="1229"/>
                  </a:lnTo>
                  <a:lnTo>
                    <a:pt x="219" y="1221"/>
                  </a:lnTo>
                  <a:lnTo>
                    <a:pt x="211" y="1213"/>
                  </a:lnTo>
                  <a:lnTo>
                    <a:pt x="202" y="1205"/>
                  </a:lnTo>
                  <a:lnTo>
                    <a:pt x="191" y="1199"/>
                  </a:lnTo>
                  <a:lnTo>
                    <a:pt x="193" y="1211"/>
                  </a:lnTo>
                  <a:lnTo>
                    <a:pt x="192" y="1220"/>
                  </a:lnTo>
                  <a:lnTo>
                    <a:pt x="190" y="1227"/>
                  </a:lnTo>
                  <a:lnTo>
                    <a:pt x="187" y="1233"/>
                  </a:lnTo>
                  <a:lnTo>
                    <a:pt x="181" y="1240"/>
                  </a:lnTo>
                  <a:lnTo>
                    <a:pt x="175" y="1245"/>
                  </a:lnTo>
                  <a:lnTo>
                    <a:pt x="169" y="1249"/>
                  </a:lnTo>
                  <a:lnTo>
                    <a:pt x="162" y="1254"/>
                  </a:lnTo>
                  <a:lnTo>
                    <a:pt x="155" y="1259"/>
                  </a:lnTo>
                  <a:lnTo>
                    <a:pt x="148" y="1265"/>
                  </a:lnTo>
                  <a:lnTo>
                    <a:pt x="142" y="1271"/>
                  </a:lnTo>
                  <a:lnTo>
                    <a:pt x="136" y="1278"/>
                  </a:lnTo>
                  <a:lnTo>
                    <a:pt x="132" y="1286"/>
                  </a:lnTo>
                  <a:lnTo>
                    <a:pt x="129" y="1297"/>
                  </a:lnTo>
                  <a:lnTo>
                    <a:pt x="128" y="1309"/>
                  </a:lnTo>
                  <a:lnTo>
                    <a:pt x="129" y="1324"/>
                  </a:lnTo>
                  <a:lnTo>
                    <a:pt x="131" y="1335"/>
                  </a:lnTo>
                  <a:lnTo>
                    <a:pt x="134" y="1345"/>
                  </a:lnTo>
                  <a:lnTo>
                    <a:pt x="138" y="1352"/>
                  </a:lnTo>
                  <a:lnTo>
                    <a:pt x="143" y="1359"/>
                  </a:lnTo>
                  <a:lnTo>
                    <a:pt x="149" y="1366"/>
                  </a:lnTo>
                  <a:lnTo>
                    <a:pt x="157" y="1370"/>
                  </a:lnTo>
                  <a:lnTo>
                    <a:pt x="164" y="1374"/>
                  </a:lnTo>
                  <a:lnTo>
                    <a:pt x="171" y="1377"/>
                  </a:lnTo>
                  <a:lnTo>
                    <a:pt x="179" y="1379"/>
                  </a:lnTo>
                  <a:lnTo>
                    <a:pt x="187" y="1381"/>
                  </a:lnTo>
                  <a:lnTo>
                    <a:pt x="194" y="1382"/>
                  </a:lnTo>
                  <a:lnTo>
                    <a:pt x="201" y="1382"/>
                  </a:lnTo>
                  <a:lnTo>
                    <a:pt x="214" y="1382"/>
                  </a:lnTo>
                  <a:lnTo>
                    <a:pt x="224" y="1381"/>
                  </a:lnTo>
                  <a:lnTo>
                    <a:pt x="233" y="1378"/>
                  </a:lnTo>
                  <a:lnTo>
                    <a:pt x="241" y="1375"/>
                  </a:lnTo>
                  <a:lnTo>
                    <a:pt x="250" y="1371"/>
                  </a:lnTo>
                  <a:lnTo>
                    <a:pt x="258" y="1367"/>
                  </a:lnTo>
                  <a:lnTo>
                    <a:pt x="266" y="1360"/>
                  </a:lnTo>
                  <a:lnTo>
                    <a:pt x="273" y="1354"/>
                  </a:lnTo>
                  <a:lnTo>
                    <a:pt x="280" y="1348"/>
                  </a:lnTo>
                  <a:lnTo>
                    <a:pt x="286" y="1341"/>
                  </a:lnTo>
                  <a:lnTo>
                    <a:pt x="292" y="1332"/>
                  </a:lnTo>
                  <a:lnTo>
                    <a:pt x="296" y="1324"/>
                  </a:lnTo>
                  <a:lnTo>
                    <a:pt x="301" y="1316"/>
                  </a:lnTo>
                  <a:lnTo>
                    <a:pt x="304" y="1306"/>
                  </a:lnTo>
                  <a:lnTo>
                    <a:pt x="307" y="1297"/>
                  </a:lnTo>
                  <a:lnTo>
                    <a:pt x="309" y="1288"/>
                  </a:lnTo>
                  <a:lnTo>
                    <a:pt x="310" y="1278"/>
                  </a:lnTo>
                  <a:lnTo>
                    <a:pt x="310" y="1268"/>
                  </a:lnTo>
                  <a:lnTo>
                    <a:pt x="308" y="1253"/>
                  </a:lnTo>
                  <a:lnTo>
                    <a:pt x="304" y="1240"/>
                  </a:lnTo>
                  <a:lnTo>
                    <a:pt x="301" y="1226"/>
                  </a:lnTo>
                  <a:lnTo>
                    <a:pt x="296" y="1215"/>
                  </a:lnTo>
                  <a:lnTo>
                    <a:pt x="290" y="1203"/>
                  </a:lnTo>
                  <a:lnTo>
                    <a:pt x="284" y="1193"/>
                  </a:lnTo>
                  <a:lnTo>
                    <a:pt x="277" y="1182"/>
                  </a:lnTo>
                  <a:lnTo>
                    <a:pt x="268" y="1174"/>
                  </a:lnTo>
                  <a:lnTo>
                    <a:pt x="260" y="1166"/>
                  </a:lnTo>
                  <a:lnTo>
                    <a:pt x="251" y="1160"/>
                  </a:lnTo>
                  <a:lnTo>
                    <a:pt x="240" y="1153"/>
                  </a:lnTo>
                  <a:lnTo>
                    <a:pt x="230" y="1148"/>
                  </a:lnTo>
                  <a:lnTo>
                    <a:pt x="220" y="1144"/>
                  </a:lnTo>
                  <a:lnTo>
                    <a:pt x="209" y="1140"/>
                  </a:lnTo>
                  <a:lnTo>
                    <a:pt x="198" y="1138"/>
                  </a:lnTo>
                  <a:lnTo>
                    <a:pt x="186" y="1136"/>
                  </a:lnTo>
                  <a:lnTo>
                    <a:pt x="174" y="1136"/>
                  </a:lnTo>
                  <a:lnTo>
                    <a:pt x="163" y="1136"/>
                  </a:lnTo>
                  <a:lnTo>
                    <a:pt x="151" y="1138"/>
                  </a:lnTo>
                  <a:lnTo>
                    <a:pt x="139" y="1140"/>
                  </a:lnTo>
                  <a:lnTo>
                    <a:pt x="128" y="1143"/>
                  </a:lnTo>
                  <a:lnTo>
                    <a:pt x="116" y="1147"/>
                  </a:lnTo>
                  <a:lnTo>
                    <a:pt x="105" y="1152"/>
                  </a:lnTo>
                  <a:lnTo>
                    <a:pt x="95" y="1159"/>
                  </a:lnTo>
                  <a:lnTo>
                    <a:pt x="84" y="1167"/>
                  </a:lnTo>
                  <a:lnTo>
                    <a:pt x="74" y="1175"/>
                  </a:lnTo>
                  <a:lnTo>
                    <a:pt x="64" y="1185"/>
                  </a:lnTo>
                  <a:lnTo>
                    <a:pt x="55" y="1195"/>
                  </a:lnTo>
                  <a:lnTo>
                    <a:pt x="47" y="1206"/>
                  </a:lnTo>
                  <a:lnTo>
                    <a:pt x="39" y="1219"/>
                  </a:lnTo>
                  <a:lnTo>
                    <a:pt x="31" y="1233"/>
                  </a:lnTo>
                  <a:lnTo>
                    <a:pt x="25" y="1248"/>
                  </a:lnTo>
                  <a:lnTo>
                    <a:pt x="17" y="1273"/>
                  </a:lnTo>
                  <a:lnTo>
                    <a:pt x="12" y="1297"/>
                  </a:lnTo>
                  <a:lnTo>
                    <a:pt x="10" y="1321"/>
                  </a:lnTo>
                  <a:lnTo>
                    <a:pt x="10" y="1344"/>
                  </a:lnTo>
                  <a:lnTo>
                    <a:pt x="13" y="1366"/>
                  </a:lnTo>
                  <a:lnTo>
                    <a:pt x="17" y="1386"/>
                  </a:lnTo>
                  <a:lnTo>
                    <a:pt x="24" y="1406"/>
                  </a:lnTo>
                  <a:lnTo>
                    <a:pt x="34" y="1425"/>
                  </a:lnTo>
                  <a:lnTo>
                    <a:pt x="44" y="1442"/>
                  </a:lnTo>
                  <a:lnTo>
                    <a:pt x="56" y="1459"/>
                  </a:lnTo>
                  <a:lnTo>
                    <a:pt x="70" y="1474"/>
                  </a:lnTo>
                  <a:lnTo>
                    <a:pt x="85" y="1486"/>
                  </a:lnTo>
                  <a:lnTo>
                    <a:pt x="102" y="1499"/>
                  </a:lnTo>
                  <a:lnTo>
                    <a:pt x="118" y="1508"/>
                  </a:lnTo>
                  <a:lnTo>
                    <a:pt x="137" y="1516"/>
                  </a:lnTo>
                  <a:lnTo>
                    <a:pt x="156" y="1523"/>
                  </a:lnTo>
                  <a:lnTo>
                    <a:pt x="174" y="1527"/>
                  </a:lnTo>
                  <a:lnTo>
                    <a:pt x="194" y="1529"/>
                  </a:lnTo>
                  <a:lnTo>
                    <a:pt x="213" y="1529"/>
                  </a:lnTo>
                  <a:lnTo>
                    <a:pt x="233" y="1527"/>
                  </a:lnTo>
                  <a:lnTo>
                    <a:pt x="252" y="1522"/>
                  </a:lnTo>
                  <a:lnTo>
                    <a:pt x="271" y="1514"/>
                  </a:lnTo>
                  <a:lnTo>
                    <a:pt x="290" y="1505"/>
                  </a:lnTo>
                  <a:lnTo>
                    <a:pt x="308" y="1492"/>
                  </a:lnTo>
                  <a:lnTo>
                    <a:pt x="324" y="1477"/>
                  </a:lnTo>
                  <a:lnTo>
                    <a:pt x="341" y="1459"/>
                  </a:lnTo>
                  <a:lnTo>
                    <a:pt x="355" y="1438"/>
                  </a:lnTo>
                  <a:lnTo>
                    <a:pt x="369" y="1414"/>
                  </a:lnTo>
                  <a:lnTo>
                    <a:pt x="380" y="1387"/>
                  </a:lnTo>
                  <a:lnTo>
                    <a:pt x="390" y="1357"/>
                  </a:lnTo>
                  <a:lnTo>
                    <a:pt x="399" y="1324"/>
                  </a:lnTo>
                  <a:lnTo>
                    <a:pt x="406" y="1286"/>
                  </a:lnTo>
                  <a:lnTo>
                    <a:pt x="411" y="1310"/>
                  </a:lnTo>
                  <a:lnTo>
                    <a:pt x="419" y="1333"/>
                  </a:lnTo>
                  <a:lnTo>
                    <a:pt x="428" y="1354"/>
                  </a:lnTo>
                  <a:lnTo>
                    <a:pt x="440" y="1374"/>
                  </a:lnTo>
                  <a:lnTo>
                    <a:pt x="452" y="1393"/>
                  </a:lnTo>
                  <a:lnTo>
                    <a:pt x="467" y="1410"/>
                  </a:lnTo>
                  <a:lnTo>
                    <a:pt x="481" y="1426"/>
                  </a:lnTo>
                  <a:lnTo>
                    <a:pt x="498" y="1440"/>
                  </a:lnTo>
                  <a:lnTo>
                    <a:pt x="514" y="1453"/>
                  </a:lnTo>
                  <a:lnTo>
                    <a:pt x="533" y="1464"/>
                  </a:lnTo>
                  <a:lnTo>
                    <a:pt x="552" y="1475"/>
                  </a:lnTo>
                  <a:lnTo>
                    <a:pt x="570" y="1483"/>
                  </a:lnTo>
                  <a:lnTo>
                    <a:pt x="590" y="1490"/>
                  </a:lnTo>
                  <a:lnTo>
                    <a:pt x="610" y="1497"/>
                  </a:lnTo>
                  <a:lnTo>
                    <a:pt x="630" y="1500"/>
                  </a:lnTo>
                  <a:lnTo>
                    <a:pt x="651" y="1503"/>
                  </a:lnTo>
                  <a:lnTo>
                    <a:pt x="670" y="1504"/>
                  </a:lnTo>
                  <a:lnTo>
                    <a:pt x="691" y="1503"/>
                  </a:lnTo>
                  <a:lnTo>
                    <a:pt x="711" y="1501"/>
                  </a:lnTo>
                  <a:lnTo>
                    <a:pt x="729" y="1497"/>
                  </a:lnTo>
                  <a:lnTo>
                    <a:pt x="748" y="1491"/>
                  </a:lnTo>
                  <a:lnTo>
                    <a:pt x="767" y="1484"/>
                  </a:lnTo>
                  <a:lnTo>
                    <a:pt x="783" y="1476"/>
                  </a:lnTo>
                  <a:lnTo>
                    <a:pt x="800" y="1465"/>
                  </a:lnTo>
                  <a:lnTo>
                    <a:pt x="815" y="1453"/>
                  </a:lnTo>
                  <a:lnTo>
                    <a:pt x="830" y="1439"/>
                  </a:lnTo>
                  <a:lnTo>
                    <a:pt x="842" y="1424"/>
                  </a:lnTo>
                  <a:lnTo>
                    <a:pt x="853" y="1406"/>
                  </a:lnTo>
                  <a:lnTo>
                    <a:pt x="863" y="1386"/>
                  </a:lnTo>
                  <a:lnTo>
                    <a:pt x="871" y="1366"/>
                  </a:lnTo>
                  <a:lnTo>
                    <a:pt x="877" y="1343"/>
                  </a:lnTo>
                  <a:lnTo>
                    <a:pt x="881" y="1318"/>
                  </a:lnTo>
                  <a:lnTo>
                    <a:pt x="883" y="1295"/>
                  </a:lnTo>
                  <a:lnTo>
                    <a:pt x="883" y="1274"/>
                  </a:lnTo>
                  <a:lnTo>
                    <a:pt x="881" y="1253"/>
                  </a:lnTo>
                  <a:lnTo>
                    <a:pt x="878" y="1233"/>
                  </a:lnTo>
                  <a:lnTo>
                    <a:pt x="873" y="1216"/>
                  </a:lnTo>
                  <a:lnTo>
                    <a:pt x="866" y="1199"/>
                  </a:lnTo>
                  <a:lnTo>
                    <a:pt x="858" y="1182"/>
                  </a:lnTo>
                  <a:lnTo>
                    <a:pt x="848" y="1168"/>
                  </a:lnTo>
                  <a:lnTo>
                    <a:pt x="838" y="1154"/>
                  </a:lnTo>
                  <a:lnTo>
                    <a:pt x="827" y="1143"/>
                  </a:lnTo>
                  <a:lnTo>
                    <a:pt x="813" y="1132"/>
                  </a:lnTo>
                  <a:lnTo>
                    <a:pt x="801" y="1122"/>
                  </a:lnTo>
                  <a:lnTo>
                    <a:pt x="786" y="1114"/>
                  </a:lnTo>
                  <a:lnTo>
                    <a:pt x="772" y="1107"/>
                  </a:lnTo>
                  <a:lnTo>
                    <a:pt x="756" y="1100"/>
                  </a:lnTo>
                  <a:lnTo>
                    <a:pt x="741" y="1096"/>
                  </a:lnTo>
                  <a:lnTo>
                    <a:pt x="725" y="1093"/>
                  </a:lnTo>
                  <a:lnTo>
                    <a:pt x="709" y="1092"/>
                  </a:lnTo>
                  <a:lnTo>
                    <a:pt x="693" y="1092"/>
                  </a:lnTo>
                  <a:lnTo>
                    <a:pt x="677" y="1093"/>
                  </a:lnTo>
                  <a:lnTo>
                    <a:pt x="661" y="1095"/>
                  </a:lnTo>
                  <a:lnTo>
                    <a:pt x="646" y="1099"/>
                  </a:lnTo>
                  <a:lnTo>
                    <a:pt x="630" y="1106"/>
                  </a:lnTo>
                  <a:lnTo>
                    <a:pt x="616" y="1113"/>
                  </a:lnTo>
                  <a:lnTo>
                    <a:pt x="602" y="1121"/>
                  </a:lnTo>
                  <a:lnTo>
                    <a:pt x="589" y="1132"/>
                  </a:lnTo>
                  <a:lnTo>
                    <a:pt x="576" y="1144"/>
                  </a:lnTo>
                  <a:lnTo>
                    <a:pt x="565" y="1158"/>
                  </a:lnTo>
                  <a:lnTo>
                    <a:pt x="556" y="1172"/>
                  </a:lnTo>
                  <a:lnTo>
                    <a:pt x="546" y="1189"/>
                  </a:lnTo>
                  <a:lnTo>
                    <a:pt x="538" y="1207"/>
                  </a:lnTo>
                  <a:lnTo>
                    <a:pt x="532" y="1227"/>
                  </a:lnTo>
                  <a:lnTo>
                    <a:pt x="529" y="1241"/>
                  </a:lnTo>
                  <a:lnTo>
                    <a:pt x="528" y="1254"/>
                  </a:lnTo>
                  <a:lnTo>
                    <a:pt x="527" y="1267"/>
                  </a:lnTo>
                  <a:lnTo>
                    <a:pt x="528" y="1279"/>
                  </a:lnTo>
                  <a:lnTo>
                    <a:pt x="529" y="1291"/>
                  </a:lnTo>
                  <a:lnTo>
                    <a:pt x="532" y="1301"/>
                  </a:lnTo>
                  <a:lnTo>
                    <a:pt x="535" y="1312"/>
                  </a:lnTo>
                  <a:lnTo>
                    <a:pt x="539" y="1322"/>
                  </a:lnTo>
                  <a:lnTo>
                    <a:pt x="544" y="1331"/>
                  </a:lnTo>
                  <a:lnTo>
                    <a:pt x="550" y="1341"/>
                  </a:lnTo>
                  <a:lnTo>
                    <a:pt x="557" y="1349"/>
                  </a:lnTo>
                  <a:lnTo>
                    <a:pt x="564" y="1357"/>
                  </a:lnTo>
                  <a:lnTo>
                    <a:pt x="572" y="1364"/>
                  </a:lnTo>
                  <a:lnTo>
                    <a:pt x="580" y="1371"/>
                  </a:lnTo>
                  <a:lnTo>
                    <a:pt x="589" y="1377"/>
                  </a:lnTo>
                  <a:lnTo>
                    <a:pt x="598" y="1382"/>
                  </a:lnTo>
                  <a:lnTo>
                    <a:pt x="606" y="1386"/>
                  </a:lnTo>
                  <a:lnTo>
                    <a:pt x="616" y="1390"/>
                  </a:lnTo>
                  <a:lnTo>
                    <a:pt x="625" y="1394"/>
                  </a:lnTo>
                  <a:lnTo>
                    <a:pt x="635" y="1396"/>
                  </a:lnTo>
                  <a:lnTo>
                    <a:pt x="645" y="1398"/>
                  </a:lnTo>
                  <a:lnTo>
                    <a:pt x="654" y="1399"/>
                  </a:lnTo>
                  <a:lnTo>
                    <a:pt x="663" y="1399"/>
                  </a:lnTo>
                  <a:lnTo>
                    <a:pt x="672" y="1399"/>
                  </a:lnTo>
                  <a:lnTo>
                    <a:pt x="681" y="1398"/>
                  </a:lnTo>
                  <a:lnTo>
                    <a:pt x="689" y="1396"/>
                  </a:lnTo>
                  <a:lnTo>
                    <a:pt x="697" y="1393"/>
                  </a:lnTo>
                  <a:lnTo>
                    <a:pt x="705" y="1388"/>
                  </a:lnTo>
                  <a:lnTo>
                    <a:pt x="712" y="1384"/>
                  </a:lnTo>
                  <a:lnTo>
                    <a:pt x="718" y="1379"/>
                  </a:lnTo>
                  <a:lnTo>
                    <a:pt x="724" y="1373"/>
                  </a:lnTo>
                  <a:lnTo>
                    <a:pt x="729" y="1366"/>
                  </a:lnTo>
                  <a:lnTo>
                    <a:pt x="735" y="1353"/>
                  </a:lnTo>
                  <a:lnTo>
                    <a:pt x="739" y="1343"/>
                  </a:lnTo>
                  <a:lnTo>
                    <a:pt x="740" y="1332"/>
                  </a:lnTo>
                  <a:lnTo>
                    <a:pt x="740" y="1322"/>
                  </a:lnTo>
                  <a:lnTo>
                    <a:pt x="738" y="1312"/>
                  </a:lnTo>
                  <a:lnTo>
                    <a:pt x="735" y="1304"/>
                  </a:lnTo>
                  <a:lnTo>
                    <a:pt x="730" y="1296"/>
                  </a:lnTo>
                  <a:lnTo>
                    <a:pt x="726" y="1288"/>
                  </a:lnTo>
                  <a:lnTo>
                    <a:pt x="718" y="1273"/>
                  </a:lnTo>
                  <a:lnTo>
                    <a:pt x="713" y="1258"/>
                  </a:lnTo>
                  <a:lnTo>
                    <a:pt x="711" y="1251"/>
                  </a:lnTo>
                  <a:lnTo>
                    <a:pt x="711" y="1243"/>
                  </a:lnTo>
                  <a:lnTo>
                    <a:pt x="713" y="1236"/>
                  </a:lnTo>
                  <a:lnTo>
                    <a:pt x="718" y="1227"/>
                  </a:lnTo>
                  <a:lnTo>
                    <a:pt x="709" y="1230"/>
                  </a:lnTo>
                  <a:lnTo>
                    <a:pt x="700" y="1233"/>
                  </a:lnTo>
                  <a:lnTo>
                    <a:pt x="693" y="1237"/>
                  </a:lnTo>
                  <a:lnTo>
                    <a:pt x="687" y="1240"/>
                  </a:lnTo>
                  <a:lnTo>
                    <a:pt x="682" y="1243"/>
                  </a:lnTo>
                  <a:lnTo>
                    <a:pt x="677" y="1247"/>
                  </a:lnTo>
                  <a:lnTo>
                    <a:pt x="674" y="1251"/>
                  </a:lnTo>
                  <a:lnTo>
                    <a:pt x="670" y="1255"/>
                  </a:lnTo>
                  <a:lnTo>
                    <a:pt x="668" y="1259"/>
                  </a:lnTo>
                  <a:lnTo>
                    <a:pt x="667" y="1265"/>
                  </a:lnTo>
                  <a:lnTo>
                    <a:pt x="666" y="1269"/>
                  </a:lnTo>
                  <a:lnTo>
                    <a:pt x="666" y="1274"/>
                  </a:lnTo>
                  <a:lnTo>
                    <a:pt x="667" y="1284"/>
                  </a:lnTo>
                  <a:lnTo>
                    <a:pt x="670" y="1294"/>
                  </a:lnTo>
                  <a:lnTo>
                    <a:pt x="679" y="1314"/>
                  </a:lnTo>
                  <a:lnTo>
                    <a:pt x="688" y="1331"/>
                  </a:lnTo>
                  <a:lnTo>
                    <a:pt x="692" y="1338"/>
                  </a:lnTo>
                  <a:lnTo>
                    <a:pt x="695" y="1345"/>
                  </a:lnTo>
                  <a:lnTo>
                    <a:pt x="697" y="1350"/>
                  </a:lnTo>
                  <a:lnTo>
                    <a:pt x="697" y="1354"/>
                  </a:lnTo>
                  <a:lnTo>
                    <a:pt x="694" y="1359"/>
                  </a:lnTo>
                  <a:lnTo>
                    <a:pt x="691" y="1364"/>
                  </a:lnTo>
                  <a:lnTo>
                    <a:pt x="687" y="1369"/>
                  </a:lnTo>
                  <a:lnTo>
                    <a:pt x="683" y="1372"/>
                  </a:lnTo>
                  <a:lnTo>
                    <a:pt x="678" y="1375"/>
                  </a:lnTo>
                  <a:lnTo>
                    <a:pt x="672" y="1377"/>
                  </a:lnTo>
                  <a:lnTo>
                    <a:pt x="667" y="1378"/>
                  </a:lnTo>
                  <a:lnTo>
                    <a:pt x="661" y="1379"/>
                  </a:lnTo>
                  <a:lnTo>
                    <a:pt x="656" y="1379"/>
                  </a:lnTo>
                  <a:lnTo>
                    <a:pt x="650" y="1378"/>
                  </a:lnTo>
                  <a:lnTo>
                    <a:pt x="644" y="1377"/>
                  </a:lnTo>
                  <a:lnTo>
                    <a:pt x="637" y="1375"/>
                  </a:lnTo>
                  <a:lnTo>
                    <a:pt x="624" y="1370"/>
                  </a:lnTo>
                  <a:lnTo>
                    <a:pt x="611" y="1362"/>
                  </a:lnTo>
                  <a:lnTo>
                    <a:pt x="600" y="1354"/>
                  </a:lnTo>
                  <a:lnTo>
                    <a:pt x="590" y="1344"/>
                  </a:lnTo>
                  <a:lnTo>
                    <a:pt x="585" y="1337"/>
                  </a:lnTo>
                  <a:lnTo>
                    <a:pt x="580" y="1331"/>
                  </a:lnTo>
                  <a:lnTo>
                    <a:pt x="576" y="1325"/>
                  </a:lnTo>
                  <a:lnTo>
                    <a:pt x="572" y="1318"/>
                  </a:lnTo>
                  <a:lnTo>
                    <a:pt x="570" y="1310"/>
                  </a:lnTo>
                  <a:lnTo>
                    <a:pt x="567" y="1303"/>
                  </a:lnTo>
                  <a:lnTo>
                    <a:pt x="566" y="1296"/>
                  </a:lnTo>
                  <a:lnTo>
                    <a:pt x="564" y="1288"/>
                  </a:lnTo>
                  <a:lnTo>
                    <a:pt x="564" y="1280"/>
                  </a:lnTo>
                  <a:lnTo>
                    <a:pt x="564" y="1272"/>
                  </a:lnTo>
                  <a:lnTo>
                    <a:pt x="566" y="1264"/>
                  </a:lnTo>
                  <a:lnTo>
                    <a:pt x="568" y="1255"/>
                  </a:lnTo>
                  <a:lnTo>
                    <a:pt x="574" y="1236"/>
                  </a:lnTo>
                  <a:lnTo>
                    <a:pt x="582" y="1219"/>
                  </a:lnTo>
                  <a:lnTo>
                    <a:pt x="591" y="1203"/>
                  </a:lnTo>
                  <a:lnTo>
                    <a:pt x="600" y="1190"/>
                  </a:lnTo>
                  <a:lnTo>
                    <a:pt x="610" y="1178"/>
                  </a:lnTo>
                  <a:lnTo>
                    <a:pt x="622" y="1168"/>
                  </a:lnTo>
                  <a:lnTo>
                    <a:pt x="633" y="1160"/>
                  </a:lnTo>
                  <a:lnTo>
                    <a:pt x="646" y="1153"/>
                  </a:lnTo>
                  <a:lnTo>
                    <a:pt x="659" y="1148"/>
                  </a:lnTo>
                  <a:lnTo>
                    <a:pt x="672" y="1144"/>
                  </a:lnTo>
                  <a:lnTo>
                    <a:pt x="686" y="1142"/>
                  </a:lnTo>
                  <a:lnTo>
                    <a:pt x="699" y="1141"/>
                  </a:lnTo>
                  <a:lnTo>
                    <a:pt x="713" y="1142"/>
                  </a:lnTo>
                  <a:lnTo>
                    <a:pt x="726" y="1144"/>
                  </a:lnTo>
                  <a:lnTo>
                    <a:pt x="740" y="1147"/>
                  </a:lnTo>
                  <a:lnTo>
                    <a:pt x="753" y="1151"/>
                  </a:lnTo>
                  <a:lnTo>
                    <a:pt x="766" y="1156"/>
                  </a:lnTo>
                  <a:lnTo>
                    <a:pt x="779" y="1163"/>
                  </a:lnTo>
                  <a:lnTo>
                    <a:pt x="790" y="1170"/>
                  </a:lnTo>
                  <a:lnTo>
                    <a:pt x="802" y="1178"/>
                  </a:lnTo>
                  <a:lnTo>
                    <a:pt x="812" y="1187"/>
                  </a:lnTo>
                  <a:lnTo>
                    <a:pt x="822" y="1197"/>
                  </a:lnTo>
                  <a:lnTo>
                    <a:pt x="832" y="1207"/>
                  </a:lnTo>
                  <a:lnTo>
                    <a:pt x="839" y="1219"/>
                  </a:lnTo>
                  <a:lnTo>
                    <a:pt x="846" y="1231"/>
                  </a:lnTo>
                  <a:lnTo>
                    <a:pt x="852" y="1244"/>
                  </a:lnTo>
                  <a:lnTo>
                    <a:pt x="857" y="1257"/>
                  </a:lnTo>
                  <a:lnTo>
                    <a:pt x="860" y="1271"/>
                  </a:lnTo>
                  <a:lnTo>
                    <a:pt x="861" y="1284"/>
                  </a:lnTo>
                  <a:lnTo>
                    <a:pt x="861" y="1299"/>
                  </a:lnTo>
                  <a:lnTo>
                    <a:pt x="860" y="1314"/>
                  </a:lnTo>
                  <a:lnTo>
                    <a:pt x="855" y="1329"/>
                  </a:lnTo>
                  <a:lnTo>
                    <a:pt x="848" y="1351"/>
                  </a:lnTo>
                  <a:lnTo>
                    <a:pt x="840" y="1370"/>
                  </a:lnTo>
                  <a:lnTo>
                    <a:pt x="831" y="1387"/>
                  </a:lnTo>
                  <a:lnTo>
                    <a:pt x="820" y="1403"/>
                  </a:lnTo>
                  <a:lnTo>
                    <a:pt x="808" y="1416"/>
                  </a:lnTo>
                  <a:lnTo>
                    <a:pt x="796" y="1428"/>
                  </a:lnTo>
                  <a:lnTo>
                    <a:pt x="782" y="1438"/>
                  </a:lnTo>
                  <a:lnTo>
                    <a:pt x="769" y="1446"/>
                  </a:lnTo>
                  <a:lnTo>
                    <a:pt x="753" y="1453"/>
                  </a:lnTo>
                  <a:lnTo>
                    <a:pt x="739" y="1458"/>
                  </a:lnTo>
                  <a:lnTo>
                    <a:pt x="722" y="1461"/>
                  </a:lnTo>
                  <a:lnTo>
                    <a:pt x="707" y="1463"/>
                  </a:lnTo>
                  <a:lnTo>
                    <a:pt x="690" y="1464"/>
                  </a:lnTo>
                  <a:lnTo>
                    <a:pt x="674" y="1464"/>
                  </a:lnTo>
                  <a:lnTo>
                    <a:pt x="657" y="1463"/>
                  </a:lnTo>
                  <a:lnTo>
                    <a:pt x="639" y="1460"/>
                  </a:lnTo>
                  <a:lnTo>
                    <a:pt x="623" y="1457"/>
                  </a:lnTo>
                  <a:lnTo>
                    <a:pt x="606" y="1452"/>
                  </a:lnTo>
                  <a:lnTo>
                    <a:pt x="590" y="1447"/>
                  </a:lnTo>
                  <a:lnTo>
                    <a:pt x="574" y="1440"/>
                  </a:lnTo>
                  <a:lnTo>
                    <a:pt x="559" y="1434"/>
                  </a:lnTo>
                  <a:lnTo>
                    <a:pt x="543" y="1426"/>
                  </a:lnTo>
                  <a:lnTo>
                    <a:pt x="529" y="1418"/>
                  </a:lnTo>
                  <a:lnTo>
                    <a:pt x="515" y="1409"/>
                  </a:lnTo>
                  <a:lnTo>
                    <a:pt x="502" y="1400"/>
                  </a:lnTo>
                  <a:lnTo>
                    <a:pt x="489" y="1390"/>
                  </a:lnTo>
                  <a:lnTo>
                    <a:pt x="478" y="1380"/>
                  </a:lnTo>
                  <a:lnTo>
                    <a:pt x="468" y="1371"/>
                  </a:lnTo>
                  <a:lnTo>
                    <a:pt x="458" y="1360"/>
                  </a:lnTo>
                  <a:lnTo>
                    <a:pt x="450" y="1350"/>
                  </a:lnTo>
                  <a:lnTo>
                    <a:pt x="444" y="1340"/>
                  </a:lnTo>
                  <a:lnTo>
                    <a:pt x="439" y="1329"/>
                  </a:lnTo>
                  <a:lnTo>
                    <a:pt x="432" y="1311"/>
                  </a:lnTo>
                  <a:lnTo>
                    <a:pt x="425" y="1293"/>
                  </a:lnTo>
                  <a:lnTo>
                    <a:pt x="420" y="1275"/>
                  </a:lnTo>
                  <a:lnTo>
                    <a:pt x="417" y="1257"/>
                  </a:lnTo>
                  <a:lnTo>
                    <a:pt x="416" y="1239"/>
                  </a:lnTo>
                  <a:lnTo>
                    <a:pt x="415" y="1221"/>
                  </a:lnTo>
                  <a:lnTo>
                    <a:pt x="416" y="1204"/>
                  </a:lnTo>
                  <a:lnTo>
                    <a:pt x="418" y="1187"/>
                  </a:lnTo>
                  <a:lnTo>
                    <a:pt x="421" y="1169"/>
                  </a:lnTo>
                  <a:lnTo>
                    <a:pt x="425" y="1152"/>
                  </a:lnTo>
                  <a:lnTo>
                    <a:pt x="431" y="1136"/>
                  </a:lnTo>
                  <a:lnTo>
                    <a:pt x="437" y="1120"/>
                  </a:lnTo>
                  <a:lnTo>
                    <a:pt x="445" y="1104"/>
                  </a:lnTo>
                  <a:lnTo>
                    <a:pt x="453" y="1089"/>
                  </a:lnTo>
                  <a:lnTo>
                    <a:pt x="463" y="1074"/>
                  </a:lnTo>
                  <a:lnTo>
                    <a:pt x="473" y="1060"/>
                  </a:lnTo>
                  <a:lnTo>
                    <a:pt x="483" y="1045"/>
                  </a:lnTo>
                  <a:lnTo>
                    <a:pt x="496" y="1033"/>
                  </a:lnTo>
                  <a:lnTo>
                    <a:pt x="508" y="1019"/>
                  </a:lnTo>
                  <a:lnTo>
                    <a:pt x="522" y="1008"/>
                  </a:lnTo>
                  <a:lnTo>
                    <a:pt x="535" y="995"/>
                  </a:lnTo>
                  <a:lnTo>
                    <a:pt x="549" y="985"/>
                  </a:lnTo>
                  <a:lnTo>
                    <a:pt x="565" y="974"/>
                  </a:lnTo>
                  <a:lnTo>
                    <a:pt x="580" y="965"/>
                  </a:lnTo>
                  <a:lnTo>
                    <a:pt x="597" y="957"/>
                  </a:lnTo>
                  <a:lnTo>
                    <a:pt x="614" y="948"/>
                  </a:lnTo>
                  <a:lnTo>
                    <a:pt x="630" y="941"/>
                  </a:lnTo>
                  <a:lnTo>
                    <a:pt x="648" y="935"/>
                  </a:lnTo>
                  <a:lnTo>
                    <a:pt x="665" y="930"/>
                  </a:lnTo>
                  <a:lnTo>
                    <a:pt x="683" y="926"/>
                  </a:lnTo>
                  <a:lnTo>
                    <a:pt x="701" y="922"/>
                  </a:lnTo>
                  <a:lnTo>
                    <a:pt x="719" y="919"/>
                  </a:lnTo>
                  <a:lnTo>
                    <a:pt x="762" y="914"/>
                  </a:lnTo>
                  <a:lnTo>
                    <a:pt x="806" y="907"/>
                  </a:lnTo>
                  <a:lnTo>
                    <a:pt x="851" y="898"/>
                  </a:lnTo>
                  <a:lnTo>
                    <a:pt x="897" y="886"/>
                  </a:lnTo>
                  <a:lnTo>
                    <a:pt x="990" y="862"/>
                  </a:lnTo>
                  <a:lnTo>
                    <a:pt x="1082" y="836"/>
                  </a:lnTo>
                  <a:lnTo>
                    <a:pt x="1172" y="811"/>
                  </a:lnTo>
                  <a:lnTo>
                    <a:pt x="1258" y="789"/>
                  </a:lnTo>
                  <a:lnTo>
                    <a:pt x="1297" y="780"/>
                  </a:lnTo>
                  <a:lnTo>
                    <a:pt x="1335" y="774"/>
                  </a:lnTo>
                  <a:lnTo>
                    <a:pt x="1353" y="771"/>
                  </a:lnTo>
                  <a:lnTo>
                    <a:pt x="1370" y="769"/>
                  </a:lnTo>
                  <a:lnTo>
                    <a:pt x="1387" y="768"/>
                  </a:lnTo>
                  <a:lnTo>
                    <a:pt x="1402" y="766"/>
                  </a:lnTo>
                  <a:lnTo>
                    <a:pt x="1423" y="766"/>
                  </a:lnTo>
                  <a:lnTo>
                    <a:pt x="1443" y="768"/>
                  </a:lnTo>
                  <a:lnTo>
                    <a:pt x="1461" y="770"/>
                  </a:lnTo>
                  <a:lnTo>
                    <a:pt x="1480" y="773"/>
                  </a:lnTo>
                  <a:lnTo>
                    <a:pt x="1498" y="777"/>
                  </a:lnTo>
                  <a:lnTo>
                    <a:pt x="1515" y="782"/>
                  </a:lnTo>
                  <a:lnTo>
                    <a:pt x="1532" y="788"/>
                  </a:lnTo>
                  <a:lnTo>
                    <a:pt x="1548" y="795"/>
                  </a:lnTo>
                  <a:lnTo>
                    <a:pt x="1564" y="802"/>
                  </a:lnTo>
                  <a:lnTo>
                    <a:pt x="1579" y="810"/>
                  </a:lnTo>
                  <a:lnTo>
                    <a:pt x="1594" y="820"/>
                  </a:lnTo>
                  <a:lnTo>
                    <a:pt x="1607" y="830"/>
                  </a:lnTo>
                  <a:lnTo>
                    <a:pt x="1622" y="840"/>
                  </a:lnTo>
                  <a:lnTo>
                    <a:pt x="1634" y="851"/>
                  </a:lnTo>
                  <a:lnTo>
                    <a:pt x="1646" y="863"/>
                  </a:lnTo>
                  <a:lnTo>
                    <a:pt x="1659" y="875"/>
                  </a:lnTo>
                  <a:lnTo>
                    <a:pt x="1669" y="887"/>
                  </a:lnTo>
                  <a:lnTo>
                    <a:pt x="1681" y="901"/>
                  </a:lnTo>
                  <a:lnTo>
                    <a:pt x="1691" y="914"/>
                  </a:lnTo>
                  <a:lnTo>
                    <a:pt x="1700" y="929"/>
                  </a:lnTo>
                  <a:lnTo>
                    <a:pt x="1709" y="942"/>
                  </a:lnTo>
                  <a:lnTo>
                    <a:pt x="1718" y="957"/>
                  </a:lnTo>
                  <a:lnTo>
                    <a:pt x="1726" y="972"/>
                  </a:lnTo>
                  <a:lnTo>
                    <a:pt x="1733" y="987"/>
                  </a:lnTo>
                  <a:lnTo>
                    <a:pt x="1739" y="1003"/>
                  </a:lnTo>
                  <a:lnTo>
                    <a:pt x="1746" y="1018"/>
                  </a:lnTo>
                  <a:lnTo>
                    <a:pt x="1752" y="1034"/>
                  </a:lnTo>
                  <a:lnTo>
                    <a:pt x="1757" y="1049"/>
                  </a:lnTo>
                  <a:lnTo>
                    <a:pt x="1761" y="1065"/>
                  </a:lnTo>
                  <a:lnTo>
                    <a:pt x="1765" y="1081"/>
                  </a:lnTo>
                  <a:lnTo>
                    <a:pt x="1768" y="1096"/>
                  </a:lnTo>
                  <a:lnTo>
                    <a:pt x="1772" y="1112"/>
                  </a:lnTo>
                  <a:lnTo>
                    <a:pt x="1774" y="1130"/>
                  </a:lnTo>
                  <a:lnTo>
                    <a:pt x="1776" y="1149"/>
                  </a:lnTo>
                  <a:lnTo>
                    <a:pt x="1776" y="1168"/>
                  </a:lnTo>
                  <a:lnTo>
                    <a:pt x="1776" y="1187"/>
                  </a:lnTo>
                  <a:lnTo>
                    <a:pt x="1774" y="1204"/>
                  </a:lnTo>
                  <a:lnTo>
                    <a:pt x="1772" y="1222"/>
                  </a:lnTo>
                  <a:lnTo>
                    <a:pt x="1767" y="1240"/>
                  </a:lnTo>
                  <a:lnTo>
                    <a:pt x="1763" y="1256"/>
                  </a:lnTo>
                  <a:lnTo>
                    <a:pt x="1758" y="1273"/>
                  </a:lnTo>
                  <a:lnTo>
                    <a:pt x="1752" y="1290"/>
                  </a:lnTo>
                  <a:lnTo>
                    <a:pt x="1745" y="1305"/>
                  </a:lnTo>
                  <a:lnTo>
                    <a:pt x="1736" y="1321"/>
                  </a:lnTo>
                  <a:lnTo>
                    <a:pt x="1727" y="1335"/>
                  </a:lnTo>
                  <a:lnTo>
                    <a:pt x="1718" y="1350"/>
                  </a:lnTo>
                  <a:lnTo>
                    <a:pt x="1706" y="1364"/>
                  </a:lnTo>
                  <a:lnTo>
                    <a:pt x="1695" y="1378"/>
                  </a:lnTo>
                  <a:lnTo>
                    <a:pt x="1683" y="1390"/>
                  </a:lnTo>
                  <a:lnTo>
                    <a:pt x="1670" y="1403"/>
                  </a:lnTo>
                  <a:lnTo>
                    <a:pt x="1656" y="1415"/>
                  </a:lnTo>
                  <a:lnTo>
                    <a:pt x="1641" y="1426"/>
                  </a:lnTo>
                  <a:lnTo>
                    <a:pt x="1626" y="1436"/>
                  </a:lnTo>
                  <a:lnTo>
                    <a:pt x="1609" y="1447"/>
                  </a:lnTo>
                  <a:lnTo>
                    <a:pt x="1593" y="1456"/>
                  </a:lnTo>
                  <a:lnTo>
                    <a:pt x="1575" y="1464"/>
                  </a:lnTo>
                  <a:lnTo>
                    <a:pt x="1556" y="1472"/>
                  </a:lnTo>
                  <a:lnTo>
                    <a:pt x="1538" y="1479"/>
                  </a:lnTo>
                  <a:lnTo>
                    <a:pt x="1518" y="1485"/>
                  </a:lnTo>
                  <a:lnTo>
                    <a:pt x="1498" y="1490"/>
                  </a:lnTo>
                  <a:lnTo>
                    <a:pt x="1477" y="1494"/>
                  </a:lnTo>
                  <a:lnTo>
                    <a:pt x="1455" y="1499"/>
                  </a:lnTo>
                  <a:lnTo>
                    <a:pt x="1433" y="1502"/>
                  </a:lnTo>
                  <a:lnTo>
                    <a:pt x="1411" y="1503"/>
                  </a:lnTo>
                  <a:lnTo>
                    <a:pt x="1367" y="1505"/>
                  </a:lnTo>
                  <a:lnTo>
                    <a:pt x="1327" y="1503"/>
                  </a:lnTo>
                  <a:lnTo>
                    <a:pt x="1290" y="1498"/>
                  </a:lnTo>
                  <a:lnTo>
                    <a:pt x="1255" y="1489"/>
                  </a:lnTo>
                  <a:lnTo>
                    <a:pt x="1223" y="1479"/>
                  </a:lnTo>
                  <a:lnTo>
                    <a:pt x="1193" y="1465"/>
                  </a:lnTo>
                  <a:lnTo>
                    <a:pt x="1166" y="1450"/>
                  </a:lnTo>
                  <a:lnTo>
                    <a:pt x="1141" y="1432"/>
                  </a:lnTo>
                  <a:lnTo>
                    <a:pt x="1118" y="1413"/>
                  </a:lnTo>
                  <a:lnTo>
                    <a:pt x="1098" y="1393"/>
                  </a:lnTo>
                  <a:lnTo>
                    <a:pt x="1081" y="1370"/>
                  </a:lnTo>
                  <a:lnTo>
                    <a:pt x="1065" y="1346"/>
                  </a:lnTo>
                  <a:lnTo>
                    <a:pt x="1053" y="1321"/>
                  </a:lnTo>
                  <a:lnTo>
                    <a:pt x="1042" y="1296"/>
                  </a:lnTo>
                  <a:lnTo>
                    <a:pt x="1033" y="1269"/>
                  </a:lnTo>
                  <a:lnTo>
                    <a:pt x="1027" y="1242"/>
                  </a:lnTo>
                  <a:lnTo>
                    <a:pt x="1023" y="1215"/>
                  </a:lnTo>
                  <a:lnTo>
                    <a:pt x="1021" y="1188"/>
                  </a:lnTo>
                  <a:lnTo>
                    <a:pt x="1021" y="1161"/>
                  </a:lnTo>
                  <a:lnTo>
                    <a:pt x="1023" y="1134"/>
                  </a:lnTo>
                  <a:lnTo>
                    <a:pt x="1027" y="1108"/>
                  </a:lnTo>
                  <a:lnTo>
                    <a:pt x="1033" y="1082"/>
                  </a:lnTo>
                  <a:lnTo>
                    <a:pt x="1042" y="1058"/>
                  </a:lnTo>
                  <a:lnTo>
                    <a:pt x="1052" y="1034"/>
                  </a:lnTo>
                  <a:lnTo>
                    <a:pt x="1063" y="1011"/>
                  </a:lnTo>
                  <a:lnTo>
                    <a:pt x="1077" y="990"/>
                  </a:lnTo>
                  <a:lnTo>
                    <a:pt x="1092" y="971"/>
                  </a:lnTo>
                  <a:lnTo>
                    <a:pt x="1110" y="955"/>
                  </a:lnTo>
                  <a:lnTo>
                    <a:pt x="1129" y="939"/>
                  </a:lnTo>
                  <a:lnTo>
                    <a:pt x="1150" y="927"/>
                  </a:lnTo>
                  <a:lnTo>
                    <a:pt x="1172" y="916"/>
                  </a:lnTo>
                  <a:lnTo>
                    <a:pt x="1196" y="908"/>
                  </a:lnTo>
                  <a:lnTo>
                    <a:pt x="1212" y="904"/>
                  </a:lnTo>
                  <a:lnTo>
                    <a:pt x="1229" y="902"/>
                  </a:lnTo>
                  <a:lnTo>
                    <a:pt x="1245" y="900"/>
                  </a:lnTo>
                  <a:lnTo>
                    <a:pt x="1261" y="898"/>
                  </a:lnTo>
                  <a:lnTo>
                    <a:pt x="1276" y="898"/>
                  </a:lnTo>
                  <a:lnTo>
                    <a:pt x="1291" y="898"/>
                  </a:lnTo>
                  <a:lnTo>
                    <a:pt x="1305" y="899"/>
                  </a:lnTo>
                  <a:lnTo>
                    <a:pt x="1320" y="901"/>
                  </a:lnTo>
                  <a:lnTo>
                    <a:pt x="1333" y="903"/>
                  </a:lnTo>
                  <a:lnTo>
                    <a:pt x="1347" y="906"/>
                  </a:lnTo>
                  <a:lnTo>
                    <a:pt x="1360" y="909"/>
                  </a:lnTo>
                  <a:lnTo>
                    <a:pt x="1372" y="913"/>
                  </a:lnTo>
                  <a:lnTo>
                    <a:pt x="1384" y="918"/>
                  </a:lnTo>
                  <a:lnTo>
                    <a:pt x="1396" y="924"/>
                  </a:lnTo>
                  <a:lnTo>
                    <a:pt x="1408" y="930"/>
                  </a:lnTo>
                  <a:lnTo>
                    <a:pt x="1418" y="936"/>
                  </a:lnTo>
                  <a:lnTo>
                    <a:pt x="1428" y="943"/>
                  </a:lnTo>
                  <a:lnTo>
                    <a:pt x="1438" y="951"/>
                  </a:lnTo>
                  <a:lnTo>
                    <a:pt x="1447" y="959"/>
                  </a:lnTo>
                  <a:lnTo>
                    <a:pt x="1455" y="967"/>
                  </a:lnTo>
                  <a:lnTo>
                    <a:pt x="1463" y="976"/>
                  </a:lnTo>
                  <a:lnTo>
                    <a:pt x="1472" y="985"/>
                  </a:lnTo>
                  <a:lnTo>
                    <a:pt x="1479" y="994"/>
                  </a:lnTo>
                  <a:lnTo>
                    <a:pt x="1485" y="1004"/>
                  </a:lnTo>
                  <a:lnTo>
                    <a:pt x="1490" y="1014"/>
                  </a:lnTo>
                  <a:lnTo>
                    <a:pt x="1496" y="1024"/>
                  </a:lnTo>
                  <a:lnTo>
                    <a:pt x="1501" y="1035"/>
                  </a:lnTo>
                  <a:lnTo>
                    <a:pt x="1505" y="1045"/>
                  </a:lnTo>
                  <a:lnTo>
                    <a:pt x="1508" y="1057"/>
                  </a:lnTo>
                  <a:lnTo>
                    <a:pt x="1511" y="1068"/>
                  </a:lnTo>
                  <a:lnTo>
                    <a:pt x="1513" y="1080"/>
                  </a:lnTo>
                  <a:lnTo>
                    <a:pt x="1515" y="1091"/>
                  </a:lnTo>
                  <a:lnTo>
                    <a:pt x="1516" y="1115"/>
                  </a:lnTo>
                  <a:lnTo>
                    <a:pt x="1515" y="1137"/>
                  </a:lnTo>
                  <a:lnTo>
                    <a:pt x="1513" y="1156"/>
                  </a:lnTo>
                  <a:lnTo>
                    <a:pt x="1508" y="1175"/>
                  </a:lnTo>
                  <a:lnTo>
                    <a:pt x="1502" y="1191"/>
                  </a:lnTo>
                  <a:lnTo>
                    <a:pt x="1493" y="1204"/>
                  </a:lnTo>
                  <a:lnTo>
                    <a:pt x="1484" y="1217"/>
                  </a:lnTo>
                  <a:lnTo>
                    <a:pt x="1474" y="1227"/>
                  </a:lnTo>
                  <a:lnTo>
                    <a:pt x="1462" y="1236"/>
                  </a:lnTo>
                  <a:lnTo>
                    <a:pt x="1450" y="1242"/>
                  </a:lnTo>
                  <a:lnTo>
                    <a:pt x="1437" y="1247"/>
                  </a:lnTo>
                  <a:lnTo>
                    <a:pt x="1423" y="1251"/>
                  </a:lnTo>
                  <a:lnTo>
                    <a:pt x="1409" y="1253"/>
                  </a:lnTo>
                  <a:lnTo>
                    <a:pt x="1393" y="1254"/>
                  </a:lnTo>
                  <a:lnTo>
                    <a:pt x="1379" y="1254"/>
                  </a:lnTo>
                  <a:lnTo>
                    <a:pt x="1364" y="1253"/>
                  </a:lnTo>
                  <a:lnTo>
                    <a:pt x="1349" y="1251"/>
                  </a:lnTo>
                  <a:lnTo>
                    <a:pt x="1334" y="1247"/>
                  </a:lnTo>
                  <a:lnTo>
                    <a:pt x="1321" y="1243"/>
                  </a:lnTo>
                  <a:lnTo>
                    <a:pt x="1307" y="1238"/>
                  </a:lnTo>
                  <a:lnTo>
                    <a:pt x="1295" y="1231"/>
                  </a:lnTo>
                  <a:lnTo>
                    <a:pt x="1282" y="1224"/>
                  </a:lnTo>
                  <a:lnTo>
                    <a:pt x="1272" y="1217"/>
                  </a:lnTo>
                  <a:lnTo>
                    <a:pt x="1263" y="1208"/>
                  </a:lnTo>
                  <a:lnTo>
                    <a:pt x="1255" y="1200"/>
                  </a:lnTo>
                  <a:lnTo>
                    <a:pt x="1248" y="1191"/>
                  </a:lnTo>
                  <a:lnTo>
                    <a:pt x="1243" y="1181"/>
                  </a:lnTo>
                  <a:lnTo>
                    <a:pt x="1240" y="1172"/>
                  </a:lnTo>
                  <a:lnTo>
                    <a:pt x="1239" y="1162"/>
                  </a:lnTo>
                  <a:lnTo>
                    <a:pt x="1240" y="1152"/>
                  </a:lnTo>
                  <a:lnTo>
                    <a:pt x="1244" y="1142"/>
                  </a:lnTo>
                  <a:lnTo>
                    <a:pt x="1250" y="1133"/>
                  </a:lnTo>
                  <a:lnTo>
                    <a:pt x="1256" y="1125"/>
                  </a:lnTo>
                  <a:lnTo>
                    <a:pt x="1260" y="1120"/>
                  </a:lnTo>
                  <a:lnTo>
                    <a:pt x="1265" y="1117"/>
                  </a:lnTo>
                  <a:lnTo>
                    <a:pt x="1269" y="1114"/>
                  </a:lnTo>
                  <a:lnTo>
                    <a:pt x="1274" y="1113"/>
                  </a:lnTo>
                  <a:lnTo>
                    <a:pt x="1278" y="1112"/>
                  </a:lnTo>
                  <a:lnTo>
                    <a:pt x="1282" y="1113"/>
                  </a:lnTo>
                  <a:lnTo>
                    <a:pt x="1287" y="1114"/>
                  </a:lnTo>
                  <a:lnTo>
                    <a:pt x="1294" y="1119"/>
                  </a:lnTo>
                  <a:lnTo>
                    <a:pt x="1302" y="1126"/>
                  </a:lnTo>
                  <a:lnTo>
                    <a:pt x="1310" y="1135"/>
                  </a:lnTo>
                  <a:lnTo>
                    <a:pt x="1319" y="1144"/>
                  </a:lnTo>
                  <a:lnTo>
                    <a:pt x="1328" y="1154"/>
                  </a:lnTo>
                  <a:lnTo>
                    <a:pt x="1337" y="1163"/>
                  </a:lnTo>
                  <a:lnTo>
                    <a:pt x="1342" y="1167"/>
                  </a:lnTo>
                  <a:lnTo>
                    <a:pt x="1348" y="1171"/>
                  </a:lnTo>
                  <a:lnTo>
                    <a:pt x="1354" y="1173"/>
                  </a:lnTo>
                  <a:lnTo>
                    <a:pt x="1360" y="1176"/>
                  </a:lnTo>
                  <a:lnTo>
                    <a:pt x="1366" y="1177"/>
                  </a:lnTo>
                  <a:lnTo>
                    <a:pt x="1372" y="1178"/>
                  </a:lnTo>
                  <a:lnTo>
                    <a:pt x="1380" y="1178"/>
                  </a:lnTo>
                  <a:lnTo>
                    <a:pt x="1388" y="1177"/>
                  </a:lnTo>
                  <a:lnTo>
                    <a:pt x="1395" y="1175"/>
                  </a:lnTo>
                  <a:lnTo>
                    <a:pt x="1404" y="1172"/>
                  </a:lnTo>
                  <a:lnTo>
                    <a:pt x="1413" y="1168"/>
                  </a:lnTo>
                  <a:lnTo>
                    <a:pt x="1422" y="1162"/>
                  </a:lnTo>
                  <a:lnTo>
                    <a:pt x="1417" y="1160"/>
                  </a:lnTo>
                  <a:lnTo>
                    <a:pt x="1413" y="1158"/>
                  </a:lnTo>
                  <a:lnTo>
                    <a:pt x="1408" y="1154"/>
                  </a:lnTo>
                  <a:lnTo>
                    <a:pt x="1403" y="1151"/>
                  </a:lnTo>
                  <a:lnTo>
                    <a:pt x="1396" y="1143"/>
                  </a:lnTo>
                  <a:lnTo>
                    <a:pt x="1389" y="1133"/>
                  </a:lnTo>
                  <a:lnTo>
                    <a:pt x="1378" y="1109"/>
                  </a:lnTo>
                  <a:lnTo>
                    <a:pt x="1365" y="1085"/>
                  </a:lnTo>
                  <a:lnTo>
                    <a:pt x="1359" y="1073"/>
                  </a:lnTo>
                  <a:lnTo>
                    <a:pt x="1352" y="1062"/>
                  </a:lnTo>
                  <a:lnTo>
                    <a:pt x="1348" y="1058"/>
                  </a:lnTo>
                  <a:lnTo>
                    <a:pt x="1343" y="1054"/>
                  </a:lnTo>
                  <a:lnTo>
                    <a:pt x="1339" y="1049"/>
                  </a:lnTo>
                  <a:lnTo>
                    <a:pt x="1334" y="1046"/>
                  </a:lnTo>
                  <a:lnTo>
                    <a:pt x="1329" y="1044"/>
                  </a:lnTo>
                  <a:lnTo>
                    <a:pt x="1324" y="1042"/>
                  </a:lnTo>
                  <a:lnTo>
                    <a:pt x="1318" y="1041"/>
                  </a:lnTo>
                  <a:lnTo>
                    <a:pt x="1311" y="1040"/>
                  </a:lnTo>
                  <a:lnTo>
                    <a:pt x="1304" y="1040"/>
                  </a:lnTo>
                  <a:lnTo>
                    <a:pt x="1297" y="1042"/>
                  </a:lnTo>
                  <a:lnTo>
                    <a:pt x="1289" y="1044"/>
                  </a:lnTo>
                  <a:lnTo>
                    <a:pt x="1280" y="1047"/>
                  </a:lnTo>
                  <a:lnTo>
                    <a:pt x="1267" y="1054"/>
                  </a:lnTo>
                  <a:lnTo>
                    <a:pt x="1255" y="1061"/>
                  </a:lnTo>
                  <a:lnTo>
                    <a:pt x="1244" y="1069"/>
                  </a:lnTo>
                  <a:lnTo>
                    <a:pt x="1236" y="1077"/>
                  </a:lnTo>
                  <a:lnTo>
                    <a:pt x="1228" y="1086"/>
                  </a:lnTo>
                  <a:lnTo>
                    <a:pt x="1223" y="1095"/>
                  </a:lnTo>
                  <a:lnTo>
                    <a:pt x="1217" y="1106"/>
                  </a:lnTo>
                  <a:lnTo>
                    <a:pt x="1214" y="1115"/>
                  </a:lnTo>
                  <a:lnTo>
                    <a:pt x="1212" y="1125"/>
                  </a:lnTo>
                  <a:lnTo>
                    <a:pt x="1211" y="1136"/>
                  </a:lnTo>
                  <a:lnTo>
                    <a:pt x="1212" y="1147"/>
                  </a:lnTo>
                  <a:lnTo>
                    <a:pt x="1213" y="1158"/>
                  </a:lnTo>
                  <a:lnTo>
                    <a:pt x="1216" y="1168"/>
                  </a:lnTo>
                  <a:lnTo>
                    <a:pt x="1219" y="1178"/>
                  </a:lnTo>
                  <a:lnTo>
                    <a:pt x="1225" y="1190"/>
                  </a:lnTo>
                  <a:lnTo>
                    <a:pt x="1230" y="1199"/>
                  </a:lnTo>
                  <a:lnTo>
                    <a:pt x="1237" y="1210"/>
                  </a:lnTo>
                  <a:lnTo>
                    <a:pt x="1244" y="1219"/>
                  </a:lnTo>
                  <a:lnTo>
                    <a:pt x="1252" y="1228"/>
                  </a:lnTo>
                  <a:lnTo>
                    <a:pt x="1262" y="1238"/>
                  </a:lnTo>
                  <a:lnTo>
                    <a:pt x="1271" y="1246"/>
                  </a:lnTo>
                  <a:lnTo>
                    <a:pt x="1282" y="1253"/>
                  </a:lnTo>
                  <a:lnTo>
                    <a:pt x="1293" y="1260"/>
                  </a:lnTo>
                  <a:lnTo>
                    <a:pt x="1305" y="1267"/>
                  </a:lnTo>
                  <a:lnTo>
                    <a:pt x="1318" y="1273"/>
                  </a:lnTo>
                  <a:lnTo>
                    <a:pt x="1330" y="1277"/>
                  </a:lnTo>
                  <a:lnTo>
                    <a:pt x="1343" y="1281"/>
                  </a:lnTo>
                  <a:lnTo>
                    <a:pt x="1358" y="1283"/>
                  </a:lnTo>
                  <a:lnTo>
                    <a:pt x="1371" y="1285"/>
                  </a:lnTo>
                  <a:lnTo>
                    <a:pt x="1386" y="1286"/>
                  </a:lnTo>
                  <a:lnTo>
                    <a:pt x="1401" y="1285"/>
                  </a:lnTo>
                  <a:lnTo>
                    <a:pt x="1416" y="1283"/>
                  </a:lnTo>
                  <a:lnTo>
                    <a:pt x="1431" y="1280"/>
                  </a:lnTo>
                  <a:lnTo>
                    <a:pt x="1447" y="1276"/>
                  </a:lnTo>
                  <a:lnTo>
                    <a:pt x="1460" y="1271"/>
                  </a:lnTo>
                  <a:lnTo>
                    <a:pt x="1473" y="1265"/>
                  </a:lnTo>
                  <a:lnTo>
                    <a:pt x="1485" y="1257"/>
                  </a:lnTo>
                  <a:lnTo>
                    <a:pt x="1496" y="1249"/>
                  </a:lnTo>
                  <a:lnTo>
                    <a:pt x="1507" y="1240"/>
                  </a:lnTo>
                  <a:lnTo>
                    <a:pt x="1517" y="1230"/>
                  </a:lnTo>
                  <a:lnTo>
                    <a:pt x="1525" y="1220"/>
                  </a:lnTo>
                  <a:lnTo>
                    <a:pt x="1533" y="1210"/>
                  </a:lnTo>
                  <a:lnTo>
                    <a:pt x="1539" y="1199"/>
                  </a:lnTo>
                  <a:lnTo>
                    <a:pt x="1545" y="1189"/>
                  </a:lnTo>
                  <a:lnTo>
                    <a:pt x="1550" y="1178"/>
                  </a:lnTo>
                  <a:lnTo>
                    <a:pt x="1554" y="1167"/>
                  </a:lnTo>
                  <a:lnTo>
                    <a:pt x="1559" y="1155"/>
                  </a:lnTo>
                  <a:lnTo>
                    <a:pt x="1562" y="1144"/>
                  </a:lnTo>
                  <a:lnTo>
                    <a:pt x="1564" y="1133"/>
                  </a:lnTo>
                  <a:lnTo>
                    <a:pt x="1566" y="1121"/>
                  </a:lnTo>
                  <a:lnTo>
                    <a:pt x="1567" y="1110"/>
                  </a:lnTo>
                  <a:lnTo>
                    <a:pt x="1567" y="1098"/>
                  </a:lnTo>
                  <a:lnTo>
                    <a:pt x="1567" y="1087"/>
                  </a:lnTo>
                  <a:lnTo>
                    <a:pt x="1566" y="1074"/>
                  </a:lnTo>
                  <a:lnTo>
                    <a:pt x="1564" y="1063"/>
                  </a:lnTo>
                  <a:lnTo>
                    <a:pt x="1562" y="1051"/>
                  </a:lnTo>
                  <a:lnTo>
                    <a:pt x="1560" y="1041"/>
                  </a:lnTo>
                  <a:lnTo>
                    <a:pt x="1555" y="1030"/>
                  </a:lnTo>
                  <a:lnTo>
                    <a:pt x="1551" y="1018"/>
                  </a:lnTo>
                  <a:lnTo>
                    <a:pt x="1547" y="1008"/>
                  </a:lnTo>
                  <a:lnTo>
                    <a:pt x="1542" y="997"/>
                  </a:lnTo>
                  <a:lnTo>
                    <a:pt x="1536" y="987"/>
                  </a:lnTo>
                  <a:lnTo>
                    <a:pt x="1530" y="977"/>
                  </a:lnTo>
                  <a:lnTo>
                    <a:pt x="1523" y="967"/>
                  </a:lnTo>
                  <a:lnTo>
                    <a:pt x="1515" y="958"/>
                  </a:lnTo>
                  <a:lnTo>
                    <a:pt x="1508" y="950"/>
                  </a:lnTo>
                  <a:lnTo>
                    <a:pt x="1500" y="941"/>
                  </a:lnTo>
                  <a:lnTo>
                    <a:pt x="1490" y="933"/>
                  </a:lnTo>
                  <a:lnTo>
                    <a:pt x="1481" y="926"/>
                  </a:lnTo>
                  <a:lnTo>
                    <a:pt x="1471" y="918"/>
                  </a:lnTo>
                  <a:lnTo>
                    <a:pt x="1460" y="911"/>
                  </a:lnTo>
                  <a:lnTo>
                    <a:pt x="1450" y="906"/>
                  </a:lnTo>
                  <a:lnTo>
                    <a:pt x="1434" y="898"/>
                  </a:lnTo>
                  <a:lnTo>
                    <a:pt x="1418" y="891"/>
                  </a:lnTo>
                  <a:lnTo>
                    <a:pt x="1400" y="885"/>
                  </a:lnTo>
                  <a:lnTo>
                    <a:pt x="1383" y="881"/>
                  </a:lnTo>
                  <a:lnTo>
                    <a:pt x="1364" y="877"/>
                  </a:lnTo>
                  <a:lnTo>
                    <a:pt x="1346" y="873"/>
                  </a:lnTo>
                  <a:lnTo>
                    <a:pt x="1326" y="870"/>
                  </a:lnTo>
                  <a:lnTo>
                    <a:pt x="1306" y="869"/>
                  </a:lnTo>
                  <a:lnTo>
                    <a:pt x="1287" y="868"/>
                  </a:lnTo>
                  <a:lnTo>
                    <a:pt x="1267" y="868"/>
                  </a:lnTo>
                  <a:lnTo>
                    <a:pt x="1246" y="869"/>
                  </a:lnTo>
                  <a:lnTo>
                    <a:pt x="1227" y="872"/>
                  </a:lnTo>
                  <a:lnTo>
                    <a:pt x="1207" y="874"/>
                  </a:lnTo>
                  <a:lnTo>
                    <a:pt x="1187" y="878"/>
                  </a:lnTo>
                  <a:lnTo>
                    <a:pt x="1168" y="882"/>
                  </a:lnTo>
                  <a:lnTo>
                    <a:pt x="1148" y="887"/>
                  </a:lnTo>
                  <a:lnTo>
                    <a:pt x="1133" y="892"/>
                  </a:lnTo>
                  <a:lnTo>
                    <a:pt x="1117" y="899"/>
                  </a:lnTo>
                  <a:lnTo>
                    <a:pt x="1103" y="905"/>
                  </a:lnTo>
                  <a:lnTo>
                    <a:pt x="1088" y="913"/>
                  </a:lnTo>
                  <a:lnTo>
                    <a:pt x="1075" y="921"/>
                  </a:lnTo>
                  <a:lnTo>
                    <a:pt x="1061" y="930"/>
                  </a:lnTo>
                  <a:lnTo>
                    <a:pt x="1049" y="939"/>
                  </a:lnTo>
                  <a:lnTo>
                    <a:pt x="1037" y="950"/>
                  </a:lnTo>
                  <a:lnTo>
                    <a:pt x="1026" y="960"/>
                  </a:lnTo>
                  <a:lnTo>
                    <a:pt x="1016" y="971"/>
                  </a:lnTo>
                  <a:lnTo>
                    <a:pt x="1005" y="983"/>
                  </a:lnTo>
                  <a:lnTo>
                    <a:pt x="997" y="994"/>
                  </a:lnTo>
                  <a:lnTo>
                    <a:pt x="988" y="1007"/>
                  </a:lnTo>
                  <a:lnTo>
                    <a:pt x="981" y="1020"/>
                  </a:lnTo>
                  <a:lnTo>
                    <a:pt x="973" y="1033"/>
                  </a:lnTo>
                  <a:lnTo>
                    <a:pt x="966" y="1046"/>
                  </a:lnTo>
                  <a:lnTo>
                    <a:pt x="960" y="1061"/>
                  </a:lnTo>
                  <a:lnTo>
                    <a:pt x="955" y="1074"/>
                  </a:lnTo>
                  <a:lnTo>
                    <a:pt x="951" y="1089"/>
                  </a:lnTo>
                  <a:lnTo>
                    <a:pt x="946" y="1102"/>
                  </a:lnTo>
                  <a:lnTo>
                    <a:pt x="943" y="1117"/>
                  </a:lnTo>
                  <a:lnTo>
                    <a:pt x="941" y="1132"/>
                  </a:lnTo>
                  <a:lnTo>
                    <a:pt x="939" y="1147"/>
                  </a:lnTo>
                  <a:lnTo>
                    <a:pt x="938" y="1162"/>
                  </a:lnTo>
                  <a:lnTo>
                    <a:pt x="938" y="1176"/>
                  </a:lnTo>
                  <a:lnTo>
                    <a:pt x="939" y="1191"/>
                  </a:lnTo>
                  <a:lnTo>
                    <a:pt x="940" y="1205"/>
                  </a:lnTo>
                  <a:lnTo>
                    <a:pt x="942" y="1220"/>
                  </a:lnTo>
                  <a:lnTo>
                    <a:pt x="945" y="1234"/>
                  </a:lnTo>
                  <a:lnTo>
                    <a:pt x="949" y="1249"/>
                  </a:lnTo>
                  <a:lnTo>
                    <a:pt x="954" y="1264"/>
                  </a:lnTo>
                  <a:lnTo>
                    <a:pt x="959" y="1277"/>
                  </a:lnTo>
                  <a:lnTo>
                    <a:pt x="973" y="1310"/>
                  </a:lnTo>
                  <a:lnTo>
                    <a:pt x="992" y="1343"/>
                  </a:lnTo>
                  <a:lnTo>
                    <a:pt x="1013" y="1372"/>
                  </a:lnTo>
                  <a:lnTo>
                    <a:pt x="1035" y="1400"/>
                  </a:lnTo>
                  <a:lnTo>
                    <a:pt x="1060" y="1425"/>
                  </a:lnTo>
                  <a:lnTo>
                    <a:pt x="1087" y="1449"/>
                  </a:lnTo>
                  <a:lnTo>
                    <a:pt x="1115" y="1471"/>
                  </a:lnTo>
                  <a:lnTo>
                    <a:pt x="1145" y="1489"/>
                  </a:lnTo>
                  <a:lnTo>
                    <a:pt x="1176" y="1506"/>
                  </a:lnTo>
                  <a:lnTo>
                    <a:pt x="1208" y="1522"/>
                  </a:lnTo>
                  <a:lnTo>
                    <a:pt x="1242" y="1534"/>
                  </a:lnTo>
                  <a:lnTo>
                    <a:pt x="1276" y="1544"/>
                  </a:lnTo>
                  <a:lnTo>
                    <a:pt x="1310" y="1553"/>
                  </a:lnTo>
                  <a:lnTo>
                    <a:pt x="1346" y="1558"/>
                  </a:lnTo>
                  <a:lnTo>
                    <a:pt x="1381" y="1562"/>
                  </a:lnTo>
                  <a:lnTo>
                    <a:pt x="1416" y="1563"/>
                  </a:lnTo>
                  <a:lnTo>
                    <a:pt x="1451" y="1562"/>
                  </a:lnTo>
                  <a:lnTo>
                    <a:pt x="1486" y="1559"/>
                  </a:lnTo>
                  <a:lnTo>
                    <a:pt x="1520" y="1553"/>
                  </a:lnTo>
                  <a:lnTo>
                    <a:pt x="1553" y="1544"/>
                  </a:lnTo>
                  <a:lnTo>
                    <a:pt x="1586" y="1534"/>
                  </a:lnTo>
                  <a:lnTo>
                    <a:pt x="1617" y="1520"/>
                  </a:lnTo>
                  <a:lnTo>
                    <a:pt x="1647" y="1505"/>
                  </a:lnTo>
                  <a:lnTo>
                    <a:pt x="1676" y="1486"/>
                  </a:lnTo>
                  <a:lnTo>
                    <a:pt x="1703" y="1466"/>
                  </a:lnTo>
                  <a:lnTo>
                    <a:pt x="1728" y="1442"/>
                  </a:lnTo>
                  <a:lnTo>
                    <a:pt x="1752" y="1416"/>
                  </a:lnTo>
                  <a:lnTo>
                    <a:pt x="1773" y="1388"/>
                  </a:lnTo>
                  <a:lnTo>
                    <a:pt x="1791" y="1357"/>
                  </a:lnTo>
                  <a:lnTo>
                    <a:pt x="1807" y="1323"/>
                  </a:lnTo>
                  <a:lnTo>
                    <a:pt x="1819" y="1286"/>
                  </a:lnTo>
                  <a:lnTo>
                    <a:pt x="1829" y="1248"/>
                  </a:lnTo>
                  <a:lnTo>
                    <a:pt x="1835" y="1263"/>
                  </a:lnTo>
                  <a:lnTo>
                    <a:pt x="1840" y="1278"/>
                  </a:lnTo>
                  <a:lnTo>
                    <a:pt x="1846" y="1295"/>
                  </a:lnTo>
                  <a:lnTo>
                    <a:pt x="1852" y="1310"/>
                  </a:lnTo>
                  <a:lnTo>
                    <a:pt x="1860" y="1327"/>
                  </a:lnTo>
                  <a:lnTo>
                    <a:pt x="1868" y="1343"/>
                  </a:lnTo>
                  <a:lnTo>
                    <a:pt x="1877" y="1359"/>
                  </a:lnTo>
                  <a:lnTo>
                    <a:pt x="1886" y="1375"/>
                  </a:lnTo>
                  <a:lnTo>
                    <a:pt x="1897" y="1390"/>
                  </a:lnTo>
                  <a:lnTo>
                    <a:pt x="1907" y="1405"/>
                  </a:lnTo>
                  <a:lnTo>
                    <a:pt x="1917" y="1420"/>
                  </a:lnTo>
                  <a:lnTo>
                    <a:pt x="1930" y="1434"/>
                  </a:lnTo>
                  <a:lnTo>
                    <a:pt x="1941" y="1447"/>
                  </a:lnTo>
                  <a:lnTo>
                    <a:pt x="1954" y="1459"/>
                  </a:lnTo>
                  <a:lnTo>
                    <a:pt x="1967" y="1471"/>
                  </a:lnTo>
                  <a:lnTo>
                    <a:pt x="1981" y="1481"/>
                  </a:lnTo>
                  <a:lnTo>
                    <a:pt x="1995" y="1490"/>
                  </a:lnTo>
                  <a:lnTo>
                    <a:pt x="2009" y="1499"/>
                  </a:lnTo>
                  <a:lnTo>
                    <a:pt x="2025" y="1505"/>
                  </a:lnTo>
                  <a:lnTo>
                    <a:pt x="2039" y="1510"/>
                  </a:lnTo>
                  <a:lnTo>
                    <a:pt x="2055" y="1513"/>
                  </a:lnTo>
                  <a:lnTo>
                    <a:pt x="2071" y="1515"/>
                  </a:lnTo>
                  <a:lnTo>
                    <a:pt x="2088" y="1515"/>
                  </a:lnTo>
                  <a:lnTo>
                    <a:pt x="2104" y="1514"/>
                  </a:lnTo>
                  <a:lnTo>
                    <a:pt x="2121" y="1510"/>
                  </a:lnTo>
                  <a:lnTo>
                    <a:pt x="2139" y="1505"/>
                  </a:lnTo>
                  <a:lnTo>
                    <a:pt x="2156" y="1498"/>
                  </a:lnTo>
                  <a:lnTo>
                    <a:pt x="2174" y="1487"/>
                  </a:lnTo>
                  <a:lnTo>
                    <a:pt x="2192" y="1475"/>
                  </a:lnTo>
                  <a:lnTo>
                    <a:pt x="2210" y="1460"/>
                  </a:lnTo>
                  <a:lnTo>
                    <a:pt x="2228" y="1442"/>
                  </a:lnTo>
                  <a:lnTo>
                    <a:pt x="2247" y="1423"/>
                  </a:lnTo>
                  <a:lnTo>
                    <a:pt x="2251" y="1436"/>
                  </a:lnTo>
                  <a:lnTo>
                    <a:pt x="2255" y="1449"/>
                  </a:lnTo>
                  <a:lnTo>
                    <a:pt x="2261" y="1460"/>
                  </a:lnTo>
                  <a:lnTo>
                    <a:pt x="2266" y="1471"/>
                  </a:lnTo>
                  <a:lnTo>
                    <a:pt x="2272" y="1480"/>
                  </a:lnTo>
                  <a:lnTo>
                    <a:pt x="2277" y="1488"/>
                  </a:lnTo>
                  <a:lnTo>
                    <a:pt x="2283" y="1496"/>
                  </a:lnTo>
                  <a:lnTo>
                    <a:pt x="2291" y="1503"/>
                  </a:lnTo>
                  <a:lnTo>
                    <a:pt x="2297" y="1509"/>
                  </a:lnTo>
                  <a:lnTo>
                    <a:pt x="2304" y="1514"/>
                  </a:lnTo>
                  <a:lnTo>
                    <a:pt x="2311" y="1519"/>
                  </a:lnTo>
                  <a:lnTo>
                    <a:pt x="2318" y="1523"/>
                  </a:lnTo>
                  <a:lnTo>
                    <a:pt x="2326" y="1526"/>
                  </a:lnTo>
                  <a:lnTo>
                    <a:pt x="2333" y="1529"/>
                  </a:lnTo>
                  <a:lnTo>
                    <a:pt x="2341" y="1531"/>
                  </a:lnTo>
                  <a:lnTo>
                    <a:pt x="2348" y="1532"/>
                  </a:lnTo>
                  <a:lnTo>
                    <a:pt x="2356" y="1533"/>
                  </a:lnTo>
                  <a:lnTo>
                    <a:pt x="2364" y="1533"/>
                  </a:lnTo>
                  <a:lnTo>
                    <a:pt x="2371" y="1533"/>
                  </a:lnTo>
                  <a:lnTo>
                    <a:pt x="2378" y="1532"/>
                  </a:lnTo>
                  <a:lnTo>
                    <a:pt x="2393" y="1529"/>
                  </a:lnTo>
                  <a:lnTo>
                    <a:pt x="2406" y="1525"/>
                  </a:lnTo>
                  <a:lnTo>
                    <a:pt x="2418" y="1518"/>
                  </a:lnTo>
                  <a:lnTo>
                    <a:pt x="2429" y="1511"/>
                  </a:lnTo>
                  <a:lnTo>
                    <a:pt x="2438" y="1503"/>
                  </a:lnTo>
                  <a:lnTo>
                    <a:pt x="2447" y="1493"/>
                  </a:lnTo>
                  <a:lnTo>
                    <a:pt x="2452" y="1485"/>
                  </a:lnTo>
                  <a:lnTo>
                    <a:pt x="2456" y="1476"/>
                  </a:lnTo>
                  <a:lnTo>
                    <a:pt x="2460" y="1466"/>
                  </a:lnTo>
                  <a:lnTo>
                    <a:pt x="2463" y="1457"/>
                  </a:lnTo>
                  <a:lnTo>
                    <a:pt x="2465" y="1447"/>
                  </a:lnTo>
                  <a:lnTo>
                    <a:pt x="2466" y="1437"/>
                  </a:lnTo>
                  <a:lnTo>
                    <a:pt x="2466" y="1427"/>
                  </a:lnTo>
                  <a:lnTo>
                    <a:pt x="2465" y="1418"/>
                  </a:lnTo>
                  <a:lnTo>
                    <a:pt x="2463" y="1407"/>
                  </a:lnTo>
                  <a:lnTo>
                    <a:pt x="2459" y="1398"/>
                  </a:lnTo>
                  <a:lnTo>
                    <a:pt x="2455" y="1389"/>
                  </a:lnTo>
                  <a:lnTo>
                    <a:pt x="2449" y="1380"/>
                  </a:lnTo>
                  <a:lnTo>
                    <a:pt x="2441" y="1373"/>
                  </a:lnTo>
                  <a:lnTo>
                    <a:pt x="2433" y="1366"/>
                  </a:lnTo>
                  <a:lnTo>
                    <a:pt x="2423" y="1358"/>
                  </a:lnTo>
                  <a:lnTo>
                    <a:pt x="2411" y="1353"/>
                  </a:lnTo>
                  <a:lnTo>
                    <a:pt x="2403" y="1350"/>
                  </a:lnTo>
                  <a:lnTo>
                    <a:pt x="2394" y="1348"/>
                  </a:lnTo>
                  <a:lnTo>
                    <a:pt x="2385" y="1348"/>
                  </a:lnTo>
                  <a:lnTo>
                    <a:pt x="2375" y="1348"/>
                  </a:lnTo>
                  <a:lnTo>
                    <a:pt x="2366" y="1349"/>
                  </a:lnTo>
                  <a:lnTo>
                    <a:pt x="2357" y="1351"/>
                  </a:lnTo>
                  <a:lnTo>
                    <a:pt x="2347" y="1354"/>
                  </a:lnTo>
                  <a:lnTo>
                    <a:pt x="2339" y="1358"/>
                  </a:lnTo>
                  <a:lnTo>
                    <a:pt x="2331" y="1362"/>
                  </a:lnTo>
                  <a:lnTo>
                    <a:pt x="2324" y="1369"/>
                  </a:lnTo>
                  <a:lnTo>
                    <a:pt x="2317" y="1375"/>
                  </a:lnTo>
                  <a:lnTo>
                    <a:pt x="2312" y="1382"/>
                  </a:lnTo>
                  <a:lnTo>
                    <a:pt x="2309" y="1389"/>
                  </a:lnTo>
                  <a:lnTo>
                    <a:pt x="2307" y="1398"/>
                  </a:lnTo>
                  <a:lnTo>
                    <a:pt x="2306" y="1407"/>
                  </a:lnTo>
                  <a:lnTo>
                    <a:pt x="2308" y="1416"/>
                  </a:lnTo>
                  <a:lnTo>
                    <a:pt x="2311" y="1427"/>
                  </a:lnTo>
                  <a:lnTo>
                    <a:pt x="2317" y="1437"/>
                  </a:lnTo>
                  <a:lnTo>
                    <a:pt x="2320" y="1441"/>
                  </a:lnTo>
                  <a:lnTo>
                    <a:pt x="2325" y="1446"/>
                  </a:lnTo>
                  <a:lnTo>
                    <a:pt x="2329" y="1450"/>
                  </a:lnTo>
                  <a:lnTo>
                    <a:pt x="2334" y="1454"/>
                  </a:lnTo>
                  <a:lnTo>
                    <a:pt x="2339" y="1456"/>
                  </a:lnTo>
                  <a:lnTo>
                    <a:pt x="2344" y="1458"/>
                  </a:lnTo>
                  <a:lnTo>
                    <a:pt x="2349" y="1459"/>
                  </a:lnTo>
                  <a:lnTo>
                    <a:pt x="2356" y="1460"/>
                  </a:lnTo>
                  <a:lnTo>
                    <a:pt x="2362" y="1459"/>
                  </a:lnTo>
                  <a:lnTo>
                    <a:pt x="2368" y="1457"/>
                  </a:lnTo>
                  <a:lnTo>
                    <a:pt x="2374" y="1454"/>
                  </a:lnTo>
                  <a:lnTo>
                    <a:pt x="2379" y="14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7" name="组合 146"/>
          <p:cNvGrpSpPr/>
          <p:nvPr/>
        </p:nvGrpSpPr>
        <p:grpSpPr>
          <a:xfrm flipV="1">
            <a:off x="539055" y="4086338"/>
            <a:ext cx="2884356" cy="285612"/>
            <a:chOff x="5180013" y="842963"/>
            <a:chExt cx="2917825" cy="288926"/>
          </a:xfrm>
          <a:solidFill>
            <a:schemeClr val="bg2"/>
          </a:solidFill>
        </p:grpSpPr>
        <p:sp>
          <p:nvSpPr>
            <p:cNvPr id="148" name="Freeform 14"/>
            <p:cNvSpPr/>
            <p:nvPr/>
          </p:nvSpPr>
          <p:spPr bwMode="auto">
            <a:xfrm>
              <a:off x="5180013" y="1111251"/>
              <a:ext cx="2917825" cy="20638"/>
            </a:xfrm>
            <a:custGeom>
              <a:avLst/>
              <a:gdLst>
                <a:gd name="T0" fmla="*/ 0 w 16542"/>
                <a:gd name="T1" fmla="*/ 119 h 119"/>
                <a:gd name="T2" fmla="*/ 517 w 16542"/>
                <a:gd name="T3" fmla="*/ 105 h 119"/>
                <a:gd name="T4" fmla="*/ 1034 w 16542"/>
                <a:gd name="T5" fmla="*/ 93 h 119"/>
                <a:gd name="T6" fmla="*/ 1551 w 16542"/>
                <a:gd name="T7" fmla="*/ 81 h 119"/>
                <a:gd name="T8" fmla="*/ 2068 w 16542"/>
                <a:gd name="T9" fmla="*/ 69 h 119"/>
                <a:gd name="T10" fmla="*/ 2585 w 16542"/>
                <a:gd name="T11" fmla="*/ 59 h 119"/>
                <a:gd name="T12" fmla="*/ 3102 w 16542"/>
                <a:gd name="T13" fmla="*/ 49 h 119"/>
                <a:gd name="T14" fmla="*/ 3619 w 16542"/>
                <a:gd name="T15" fmla="*/ 40 h 119"/>
                <a:gd name="T16" fmla="*/ 4136 w 16542"/>
                <a:gd name="T17" fmla="*/ 33 h 119"/>
                <a:gd name="T18" fmla="*/ 4652 w 16542"/>
                <a:gd name="T19" fmla="*/ 25 h 119"/>
                <a:gd name="T20" fmla="*/ 5169 w 16542"/>
                <a:gd name="T21" fmla="*/ 19 h 119"/>
                <a:gd name="T22" fmla="*/ 5686 w 16542"/>
                <a:gd name="T23" fmla="*/ 14 h 119"/>
                <a:gd name="T24" fmla="*/ 6203 w 16542"/>
                <a:gd name="T25" fmla="*/ 9 h 119"/>
                <a:gd name="T26" fmla="*/ 6720 w 16542"/>
                <a:gd name="T27" fmla="*/ 6 h 119"/>
                <a:gd name="T28" fmla="*/ 7237 w 16542"/>
                <a:gd name="T29" fmla="*/ 3 h 119"/>
                <a:gd name="T30" fmla="*/ 7754 w 16542"/>
                <a:gd name="T31" fmla="*/ 1 h 119"/>
                <a:gd name="T32" fmla="*/ 8271 w 16542"/>
                <a:gd name="T33" fmla="*/ 0 h 119"/>
                <a:gd name="T34" fmla="*/ 8788 w 16542"/>
                <a:gd name="T35" fmla="*/ 0 h 119"/>
                <a:gd name="T36" fmla="*/ 9305 w 16542"/>
                <a:gd name="T37" fmla="*/ 1 h 119"/>
                <a:gd name="T38" fmla="*/ 9822 w 16542"/>
                <a:gd name="T39" fmla="*/ 4 h 119"/>
                <a:gd name="T40" fmla="*/ 10339 w 16542"/>
                <a:gd name="T41" fmla="*/ 6 h 119"/>
                <a:gd name="T42" fmla="*/ 10856 w 16542"/>
                <a:gd name="T43" fmla="*/ 10 h 119"/>
                <a:gd name="T44" fmla="*/ 11373 w 16542"/>
                <a:gd name="T45" fmla="*/ 15 h 119"/>
                <a:gd name="T46" fmla="*/ 11890 w 16542"/>
                <a:gd name="T47" fmla="*/ 20 h 119"/>
                <a:gd name="T48" fmla="*/ 12407 w 16542"/>
                <a:gd name="T49" fmla="*/ 27 h 119"/>
                <a:gd name="T50" fmla="*/ 12923 w 16542"/>
                <a:gd name="T51" fmla="*/ 35 h 119"/>
                <a:gd name="T52" fmla="*/ 13440 w 16542"/>
                <a:gd name="T53" fmla="*/ 44 h 119"/>
                <a:gd name="T54" fmla="*/ 13957 w 16542"/>
                <a:gd name="T55" fmla="*/ 53 h 119"/>
                <a:gd name="T56" fmla="*/ 14474 w 16542"/>
                <a:gd name="T57" fmla="*/ 65 h 119"/>
                <a:gd name="T58" fmla="*/ 14991 w 16542"/>
                <a:gd name="T59" fmla="*/ 76 h 119"/>
                <a:gd name="T60" fmla="*/ 15508 w 16542"/>
                <a:gd name="T61" fmla="*/ 90 h 119"/>
                <a:gd name="T62" fmla="*/ 16025 w 16542"/>
                <a:gd name="T63" fmla="*/ 103 h 119"/>
                <a:gd name="T64" fmla="*/ 16542 w 16542"/>
                <a:gd name="T65" fmla="*/ 119 h 119"/>
                <a:gd name="T66" fmla="*/ 15508 w 16542"/>
                <a:gd name="T67" fmla="*/ 119 h 119"/>
                <a:gd name="T68" fmla="*/ 14474 w 16542"/>
                <a:gd name="T69" fmla="*/ 119 h 119"/>
                <a:gd name="T70" fmla="*/ 13440 w 16542"/>
                <a:gd name="T71" fmla="*/ 119 h 119"/>
                <a:gd name="T72" fmla="*/ 12407 w 16542"/>
                <a:gd name="T73" fmla="*/ 119 h 119"/>
                <a:gd name="T74" fmla="*/ 11373 w 16542"/>
                <a:gd name="T75" fmla="*/ 119 h 119"/>
                <a:gd name="T76" fmla="*/ 10339 w 16542"/>
                <a:gd name="T77" fmla="*/ 119 h 119"/>
                <a:gd name="T78" fmla="*/ 9305 w 16542"/>
                <a:gd name="T79" fmla="*/ 119 h 119"/>
                <a:gd name="T80" fmla="*/ 8271 w 16542"/>
                <a:gd name="T81" fmla="*/ 119 h 119"/>
                <a:gd name="T82" fmla="*/ 7237 w 16542"/>
                <a:gd name="T83" fmla="*/ 119 h 119"/>
                <a:gd name="T84" fmla="*/ 6203 w 16542"/>
                <a:gd name="T85" fmla="*/ 119 h 119"/>
                <a:gd name="T86" fmla="*/ 5169 w 16542"/>
                <a:gd name="T87" fmla="*/ 119 h 119"/>
                <a:gd name="T88" fmla="*/ 4136 w 16542"/>
                <a:gd name="T89" fmla="*/ 119 h 119"/>
                <a:gd name="T90" fmla="*/ 3102 w 16542"/>
                <a:gd name="T91" fmla="*/ 119 h 119"/>
                <a:gd name="T92" fmla="*/ 2068 w 16542"/>
                <a:gd name="T93" fmla="*/ 119 h 119"/>
                <a:gd name="T94" fmla="*/ 1034 w 16542"/>
                <a:gd name="T95" fmla="*/ 119 h 119"/>
                <a:gd name="T96" fmla="*/ 0 w 16542"/>
                <a:gd name="T9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542" h="119">
                  <a:moveTo>
                    <a:pt x="0" y="119"/>
                  </a:moveTo>
                  <a:lnTo>
                    <a:pt x="517" y="105"/>
                  </a:lnTo>
                  <a:lnTo>
                    <a:pt x="1034" y="93"/>
                  </a:lnTo>
                  <a:lnTo>
                    <a:pt x="1551" y="81"/>
                  </a:lnTo>
                  <a:lnTo>
                    <a:pt x="2068" y="69"/>
                  </a:lnTo>
                  <a:lnTo>
                    <a:pt x="2585" y="59"/>
                  </a:lnTo>
                  <a:lnTo>
                    <a:pt x="3102" y="49"/>
                  </a:lnTo>
                  <a:lnTo>
                    <a:pt x="3619" y="40"/>
                  </a:lnTo>
                  <a:lnTo>
                    <a:pt x="4136" y="33"/>
                  </a:lnTo>
                  <a:lnTo>
                    <a:pt x="4652" y="25"/>
                  </a:lnTo>
                  <a:lnTo>
                    <a:pt x="5169" y="19"/>
                  </a:lnTo>
                  <a:lnTo>
                    <a:pt x="5686" y="14"/>
                  </a:lnTo>
                  <a:lnTo>
                    <a:pt x="6203" y="9"/>
                  </a:lnTo>
                  <a:lnTo>
                    <a:pt x="6720" y="6"/>
                  </a:lnTo>
                  <a:lnTo>
                    <a:pt x="7237" y="3"/>
                  </a:lnTo>
                  <a:lnTo>
                    <a:pt x="7754" y="1"/>
                  </a:lnTo>
                  <a:lnTo>
                    <a:pt x="8271" y="0"/>
                  </a:lnTo>
                  <a:lnTo>
                    <a:pt x="8788" y="0"/>
                  </a:lnTo>
                  <a:lnTo>
                    <a:pt x="9305" y="1"/>
                  </a:lnTo>
                  <a:lnTo>
                    <a:pt x="9822" y="4"/>
                  </a:lnTo>
                  <a:lnTo>
                    <a:pt x="10339" y="6"/>
                  </a:lnTo>
                  <a:lnTo>
                    <a:pt x="10856" y="10"/>
                  </a:lnTo>
                  <a:lnTo>
                    <a:pt x="11373" y="15"/>
                  </a:lnTo>
                  <a:lnTo>
                    <a:pt x="11890" y="20"/>
                  </a:lnTo>
                  <a:lnTo>
                    <a:pt x="12407" y="27"/>
                  </a:lnTo>
                  <a:lnTo>
                    <a:pt x="12923" y="35"/>
                  </a:lnTo>
                  <a:lnTo>
                    <a:pt x="13440" y="44"/>
                  </a:lnTo>
                  <a:lnTo>
                    <a:pt x="13957" y="53"/>
                  </a:lnTo>
                  <a:lnTo>
                    <a:pt x="14474" y="65"/>
                  </a:lnTo>
                  <a:lnTo>
                    <a:pt x="14991" y="76"/>
                  </a:lnTo>
                  <a:lnTo>
                    <a:pt x="15508" y="90"/>
                  </a:lnTo>
                  <a:lnTo>
                    <a:pt x="16025" y="103"/>
                  </a:lnTo>
                  <a:lnTo>
                    <a:pt x="16542" y="119"/>
                  </a:lnTo>
                  <a:lnTo>
                    <a:pt x="15508" y="119"/>
                  </a:lnTo>
                  <a:lnTo>
                    <a:pt x="14474" y="119"/>
                  </a:lnTo>
                  <a:lnTo>
                    <a:pt x="13440" y="119"/>
                  </a:lnTo>
                  <a:lnTo>
                    <a:pt x="12407" y="119"/>
                  </a:lnTo>
                  <a:lnTo>
                    <a:pt x="11373" y="119"/>
                  </a:lnTo>
                  <a:lnTo>
                    <a:pt x="10339" y="119"/>
                  </a:lnTo>
                  <a:lnTo>
                    <a:pt x="9305" y="119"/>
                  </a:lnTo>
                  <a:lnTo>
                    <a:pt x="8271" y="119"/>
                  </a:lnTo>
                  <a:lnTo>
                    <a:pt x="7237" y="119"/>
                  </a:lnTo>
                  <a:lnTo>
                    <a:pt x="6203" y="119"/>
                  </a:lnTo>
                  <a:lnTo>
                    <a:pt x="5169" y="119"/>
                  </a:lnTo>
                  <a:lnTo>
                    <a:pt x="4136" y="119"/>
                  </a:lnTo>
                  <a:lnTo>
                    <a:pt x="3102" y="119"/>
                  </a:lnTo>
                  <a:lnTo>
                    <a:pt x="2068" y="119"/>
                  </a:lnTo>
                  <a:lnTo>
                    <a:pt x="1034" y="119"/>
                  </a:lnTo>
                  <a:lnTo>
                    <a:pt x="0"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5"/>
            <p:cNvSpPr/>
            <p:nvPr/>
          </p:nvSpPr>
          <p:spPr bwMode="auto">
            <a:xfrm>
              <a:off x="6205538" y="842963"/>
              <a:ext cx="434975" cy="276225"/>
            </a:xfrm>
            <a:custGeom>
              <a:avLst/>
              <a:gdLst>
                <a:gd name="T0" fmla="*/ 95 w 2465"/>
                <a:gd name="T1" fmla="*/ 1506 h 1563"/>
                <a:gd name="T2" fmla="*/ 410 w 2465"/>
                <a:gd name="T3" fmla="*/ 1208 h 1563"/>
                <a:gd name="T4" fmla="*/ 296 w 2465"/>
                <a:gd name="T5" fmla="*/ 1297 h 1563"/>
                <a:gd name="T6" fmla="*/ 295 w 2465"/>
                <a:gd name="T7" fmla="*/ 1222 h 1563"/>
                <a:gd name="T8" fmla="*/ 473 w 2465"/>
                <a:gd name="T9" fmla="*/ 1428 h 1563"/>
                <a:gd name="T10" fmla="*/ 880 w 2465"/>
                <a:gd name="T11" fmla="*/ 754 h 1563"/>
                <a:gd name="T12" fmla="*/ 1595 w 2465"/>
                <a:gd name="T13" fmla="*/ 717 h 1563"/>
                <a:gd name="T14" fmla="*/ 1353 w 2465"/>
                <a:gd name="T15" fmla="*/ 563 h 1563"/>
                <a:gd name="T16" fmla="*/ 1514 w 2465"/>
                <a:gd name="T17" fmla="*/ 665 h 1563"/>
                <a:gd name="T18" fmla="*/ 1394 w 2465"/>
                <a:gd name="T19" fmla="*/ 642 h 1563"/>
                <a:gd name="T20" fmla="*/ 1439 w 2465"/>
                <a:gd name="T21" fmla="*/ 740 h 1563"/>
                <a:gd name="T22" fmla="*/ 1518 w 2465"/>
                <a:gd name="T23" fmla="*/ 475 h 1563"/>
                <a:gd name="T24" fmla="*/ 1757 w 2465"/>
                <a:gd name="T25" fmla="*/ 893 h 1563"/>
                <a:gd name="T26" fmla="*/ 2250 w 2465"/>
                <a:gd name="T27" fmla="*/ 457 h 1563"/>
                <a:gd name="T28" fmla="*/ 1723 w 2465"/>
                <a:gd name="T29" fmla="*/ 567 h 1563"/>
                <a:gd name="T30" fmla="*/ 2096 w 2465"/>
                <a:gd name="T31" fmla="*/ 554 h 1563"/>
                <a:gd name="T32" fmla="*/ 1843 w 2465"/>
                <a:gd name="T33" fmla="*/ 547 h 1563"/>
                <a:gd name="T34" fmla="*/ 1970 w 2465"/>
                <a:gd name="T35" fmla="*/ 543 h 1563"/>
                <a:gd name="T36" fmla="*/ 1879 w 2465"/>
                <a:gd name="T37" fmla="*/ 389 h 1563"/>
                <a:gd name="T38" fmla="*/ 2092 w 2465"/>
                <a:gd name="T39" fmla="*/ 655 h 1563"/>
                <a:gd name="T40" fmla="*/ 1699 w 2465"/>
                <a:gd name="T41" fmla="*/ 371 h 1563"/>
                <a:gd name="T42" fmla="*/ 2358 w 2465"/>
                <a:gd name="T43" fmla="*/ 275 h 1563"/>
                <a:gd name="T44" fmla="*/ 2286 w 2465"/>
                <a:gd name="T45" fmla="*/ 46 h 1563"/>
                <a:gd name="T46" fmla="*/ 2382 w 2465"/>
                <a:gd name="T47" fmla="*/ 134 h 1563"/>
                <a:gd name="T48" fmla="*/ 2378 w 2465"/>
                <a:gd name="T49" fmla="*/ 97 h 1563"/>
                <a:gd name="T50" fmla="*/ 2219 w 2465"/>
                <a:gd name="T51" fmla="*/ 101 h 1563"/>
                <a:gd name="T52" fmla="*/ 2439 w 2465"/>
                <a:gd name="T53" fmla="*/ 223 h 1563"/>
                <a:gd name="T54" fmla="*/ 2407 w 2465"/>
                <a:gd name="T55" fmla="*/ 540 h 1563"/>
                <a:gd name="T56" fmla="*/ 2369 w 2465"/>
                <a:gd name="T57" fmla="*/ 470 h 1563"/>
                <a:gd name="T58" fmla="*/ 2450 w 2465"/>
                <a:gd name="T59" fmla="*/ 435 h 1563"/>
                <a:gd name="T60" fmla="*/ 2384 w 2465"/>
                <a:gd name="T61" fmla="*/ 679 h 1563"/>
                <a:gd name="T62" fmla="*/ 2219 w 2465"/>
                <a:gd name="T63" fmla="*/ 738 h 1563"/>
                <a:gd name="T64" fmla="*/ 2448 w 2465"/>
                <a:gd name="T65" fmla="*/ 955 h 1563"/>
                <a:gd name="T66" fmla="*/ 2251 w 2465"/>
                <a:gd name="T67" fmla="*/ 932 h 1563"/>
                <a:gd name="T68" fmla="*/ 2313 w 2465"/>
                <a:gd name="T69" fmla="*/ 884 h 1563"/>
                <a:gd name="T70" fmla="*/ 2216 w 2465"/>
                <a:gd name="T71" fmla="*/ 898 h 1563"/>
                <a:gd name="T72" fmla="*/ 2430 w 2465"/>
                <a:gd name="T73" fmla="*/ 1039 h 1563"/>
                <a:gd name="T74" fmla="*/ 2169 w 2465"/>
                <a:gd name="T75" fmla="*/ 785 h 1563"/>
                <a:gd name="T76" fmla="*/ 2041 w 2465"/>
                <a:gd name="T77" fmla="*/ 1086 h 1563"/>
                <a:gd name="T78" fmla="*/ 2426 w 2465"/>
                <a:gd name="T79" fmla="*/ 1248 h 1563"/>
                <a:gd name="T80" fmla="*/ 2240 w 2465"/>
                <a:gd name="T81" fmla="*/ 1351 h 1563"/>
                <a:gd name="T82" fmla="*/ 2284 w 2465"/>
                <a:gd name="T83" fmla="*/ 1240 h 1563"/>
                <a:gd name="T84" fmla="*/ 2157 w 2465"/>
                <a:gd name="T85" fmla="*/ 1288 h 1563"/>
                <a:gd name="T86" fmla="*/ 2453 w 2465"/>
                <a:gd name="T87" fmla="*/ 1366 h 1563"/>
                <a:gd name="T88" fmla="*/ 1896 w 2465"/>
                <a:gd name="T89" fmla="*/ 1483 h 1563"/>
                <a:gd name="T90" fmla="*/ 1774 w 2465"/>
                <a:gd name="T91" fmla="*/ 1092 h 1563"/>
                <a:gd name="T92" fmla="*/ 1777 w 2465"/>
                <a:gd name="T93" fmla="*/ 1396 h 1563"/>
                <a:gd name="T94" fmla="*/ 1768 w 2465"/>
                <a:gd name="T95" fmla="*/ 1350 h 1563"/>
                <a:gd name="T96" fmla="*/ 1793 w 2465"/>
                <a:gd name="T97" fmla="*/ 1144 h 1563"/>
                <a:gd name="T98" fmla="*/ 1843 w 2465"/>
                <a:gd name="T99" fmla="*/ 1457 h 1563"/>
                <a:gd name="T100" fmla="*/ 1885 w 2465"/>
                <a:gd name="T101" fmla="*/ 965 h 1563"/>
                <a:gd name="T102" fmla="*/ 797 w 2465"/>
                <a:gd name="T103" fmla="*/ 887 h 1563"/>
                <a:gd name="T104" fmla="*/ 891 w 2465"/>
                <a:gd name="T105" fmla="*/ 1464 h 1563"/>
                <a:gd name="T106" fmla="*/ 1294 w 2465"/>
                <a:gd name="T107" fmla="*/ 916 h 1563"/>
                <a:gd name="T108" fmla="*/ 972 w 2465"/>
                <a:gd name="T109" fmla="*/ 1204 h 1563"/>
                <a:gd name="T110" fmla="*/ 1138 w 2465"/>
                <a:gd name="T111" fmla="*/ 1154 h 1563"/>
                <a:gd name="T112" fmla="*/ 1231 w 2465"/>
                <a:gd name="T113" fmla="*/ 1077 h 1563"/>
                <a:gd name="T114" fmla="*/ 933 w 2465"/>
                <a:gd name="T115" fmla="*/ 1210 h 1563"/>
                <a:gd name="T116" fmla="*/ 1179 w 2465"/>
                <a:gd name="T117" fmla="*/ 868 h 1563"/>
                <a:gd name="T118" fmla="*/ 1508 w 2465"/>
                <a:gd name="T119" fmla="*/ 1277 h 1563"/>
                <a:gd name="T120" fmla="*/ 589 w 2465"/>
                <a:gd name="T121" fmla="*/ 1359 h 1563"/>
                <a:gd name="T122" fmla="*/ 133 w 2465"/>
                <a:gd name="T123" fmla="*/ 1529 h 1563"/>
                <a:gd name="T124" fmla="*/ 148 w 2465"/>
                <a:gd name="T125" fmla="*/ 1375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5" h="1563">
                  <a:moveTo>
                    <a:pt x="86" y="1449"/>
                  </a:moveTo>
                  <a:lnTo>
                    <a:pt x="94" y="1447"/>
                  </a:lnTo>
                  <a:lnTo>
                    <a:pt x="101" y="1442"/>
                  </a:lnTo>
                  <a:lnTo>
                    <a:pt x="107" y="1437"/>
                  </a:lnTo>
                  <a:lnTo>
                    <a:pt x="112" y="1432"/>
                  </a:lnTo>
                  <a:lnTo>
                    <a:pt x="117" y="1425"/>
                  </a:lnTo>
                  <a:lnTo>
                    <a:pt x="120" y="1418"/>
                  </a:lnTo>
                  <a:lnTo>
                    <a:pt x="124" y="1410"/>
                  </a:lnTo>
                  <a:lnTo>
                    <a:pt x="125" y="1403"/>
                  </a:lnTo>
                  <a:lnTo>
                    <a:pt x="126" y="1396"/>
                  </a:lnTo>
                  <a:lnTo>
                    <a:pt x="124" y="1389"/>
                  </a:lnTo>
                  <a:lnTo>
                    <a:pt x="122" y="1383"/>
                  </a:lnTo>
                  <a:lnTo>
                    <a:pt x="117" y="1378"/>
                  </a:lnTo>
                  <a:lnTo>
                    <a:pt x="111" y="1374"/>
                  </a:lnTo>
                  <a:lnTo>
                    <a:pt x="104" y="1371"/>
                  </a:lnTo>
                  <a:lnTo>
                    <a:pt x="94" y="1370"/>
                  </a:lnTo>
                  <a:lnTo>
                    <a:pt x="82" y="1371"/>
                  </a:lnTo>
                  <a:lnTo>
                    <a:pt x="75" y="1372"/>
                  </a:lnTo>
                  <a:lnTo>
                    <a:pt x="69" y="1374"/>
                  </a:lnTo>
                  <a:lnTo>
                    <a:pt x="64" y="1377"/>
                  </a:lnTo>
                  <a:lnTo>
                    <a:pt x="58" y="1380"/>
                  </a:lnTo>
                  <a:lnTo>
                    <a:pt x="55" y="1383"/>
                  </a:lnTo>
                  <a:lnTo>
                    <a:pt x="52" y="1388"/>
                  </a:lnTo>
                  <a:lnTo>
                    <a:pt x="49" y="1393"/>
                  </a:lnTo>
                  <a:lnTo>
                    <a:pt x="47" y="1398"/>
                  </a:lnTo>
                  <a:lnTo>
                    <a:pt x="45" y="1409"/>
                  </a:lnTo>
                  <a:lnTo>
                    <a:pt x="45" y="1422"/>
                  </a:lnTo>
                  <a:lnTo>
                    <a:pt x="45" y="1435"/>
                  </a:lnTo>
                  <a:lnTo>
                    <a:pt x="46" y="1449"/>
                  </a:lnTo>
                  <a:lnTo>
                    <a:pt x="48" y="1456"/>
                  </a:lnTo>
                  <a:lnTo>
                    <a:pt x="50" y="1465"/>
                  </a:lnTo>
                  <a:lnTo>
                    <a:pt x="54" y="1474"/>
                  </a:lnTo>
                  <a:lnTo>
                    <a:pt x="59" y="1483"/>
                  </a:lnTo>
                  <a:lnTo>
                    <a:pt x="66" y="1490"/>
                  </a:lnTo>
                  <a:lnTo>
                    <a:pt x="74" y="1498"/>
                  </a:lnTo>
                  <a:lnTo>
                    <a:pt x="79" y="1501"/>
                  </a:lnTo>
                  <a:lnTo>
                    <a:pt x="83" y="1503"/>
                  </a:lnTo>
                  <a:lnTo>
                    <a:pt x="89" y="1505"/>
                  </a:lnTo>
                  <a:lnTo>
                    <a:pt x="95" y="1506"/>
                  </a:lnTo>
                  <a:lnTo>
                    <a:pt x="102" y="1507"/>
                  </a:lnTo>
                  <a:lnTo>
                    <a:pt x="110" y="1506"/>
                  </a:lnTo>
                  <a:lnTo>
                    <a:pt x="118" y="1505"/>
                  </a:lnTo>
                  <a:lnTo>
                    <a:pt x="128" y="1503"/>
                  </a:lnTo>
                  <a:lnTo>
                    <a:pt x="136" y="1499"/>
                  </a:lnTo>
                  <a:lnTo>
                    <a:pt x="144" y="1494"/>
                  </a:lnTo>
                  <a:lnTo>
                    <a:pt x="153" y="1488"/>
                  </a:lnTo>
                  <a:lnTo>
                    <a:pt x="161" y="1482"/>
                  </a:lnTo>
                  <a:lnTo>
                    <a:pt x="169" y="1475"/>
                  </a:lnTo>
                  <a:lnTo>
                    <a:pt x="176" y="1466"/>
                  </a:lnTo>
                  <a:lnTo>
                    <a:pt x="183" y="1457"/>
                  </a:lnTo>
                  <a:lnTo>
                    <a:pt x="188" y="1447"/>
                  </a:lnTo>
                  <a:lnTo>
                    <a:pt x="193" y="1435"/>
                  </a:lnTo>
                  <a:lnTo>
                    <a:pt x="196" y="1424"/>
                  </a:lnTo>
                  <a:lnTo>
                    <a:pt x="198" y="1410"/>
                  </a:lnTo>
                  <a:lnTo>
                    <a:pt x="199" y="1397"/>
                  </a:lnTo>
                  <a:lnTo>
                    <a:pt x="200" y="1366"/>
                  </a:lnTo>
                  <a:lnTo>
                    <a:pt x="202" y="1335"/>
                  </a:lnTo>
                  <a:lnTo>
                    <a:pt x="203" y="1321"/>
                  </a:lnTo>
                  <a:lnTo>
                    <a:pt x="206" y="1306"/>
                  </a:lnTo>
                  <a:lnTo>
                    <a:pt x="209" y="1293"/>
                  </a:lnTo>
                  <a:lnTo>
                    <a:pt x="212" y="1279"/>
                  </a:lnTo>
                  <a:lnTo>
                    <a:pt x="218" y="1267"/>
                  </a:lnTo>
                  <a:lnTo>
                    <a:pt x="224" y="1255"/>
                  </a:lnTo>
                  <a:lnTo>
                    <a:pt x="232" y="1244"/>
                  </a:lnTo>
                  <a:lnTo>
                    <a:pt x="241" y="1233"/>
                  </a:lnTo>
                  <a:lnTo>
                    <a:pt x="252" y="1224"/>
                  </a:lnTo>
                  <a:lnTo>
                    <a:pt x="265" y="1216"/>
                  </a:lnTo>
                  <a:lnTo>
                    <a:pt x="280" y="1207"/>
                  </a:lnTo>
                  <a:lnTo>
                    <a:pt x="296" y="1200"/>
                  </a:lnTo>
                  <a:lnTo>
                    <a:pt x="305" y="1198"/>
                  </a:lnTo>
                  <a:lnTo>
                    <a:pt x="313" y="1196"/>
                  </a:lnTo>
                  <a:lnTo>
                    <a:pt x="320" y="1195"/>
                  </a:lnTo>
                  <a:lnTo>
                    <a:pt x="328" y="1194"/>
                  </a:lnTo>
                  <a:lnTo>
                    <a:pt x="346" y="1193"/>
                  </a:lnTo>
                  <a:lnTo>
                    <a:pt x="362" y="1195"/>
                  </a:lnTo>
                  <a:lnTo>
                    <a:pt x="379" y="1198"/>
                  </a:lnTo>
                  <a:lnTo>
                    <a:pt x="394" y="1202"/>
                  </a:lnTo>
                  <a:lnTo>
                    <a:pt x="410" y="1208"/>
                  </a:lnTo>
                  <a:lnTo>
                    <a:pt x="423" y="1217"/>
                  </a:lnTo>
                  <a:lnTo>
                    <a:pt x="430" y="1221"/>
                  </a:lnTo>
                  <a:lnTo>
                    <a:pt x="436" y="1226"/>
                  </a:lnTo>
                  <a:lnTo>
                    <a:pt x="441" y="1231"/>
                  </a:lnTo>
                  <a:lnTo>
                    <a:pt x="446" y="1237"/>
                  </a:lnTo>
                  <a:lnTo>
                    <a:pt x="450" y="1243"/>
                  </a:lnTo>
                  <a:lnTo>
                    <a:pt x="453" y="1249"/>
                  </a:lnTo>
                  <a:lnTo>
                    <a:pt x="458" y="1255"/>
                  </a:lnTo>
                  <a:lnTo>
                    <a:pt x="460" y="1263"/>
                  </a:lnTo>
                  <a:lnTo>
                    <a:pt x="462" y="1270"/>
                  </a:lnTo>
                  <a:lnTo>
                    <a:pt x="463" y="1277"/>
                  </a:lnTo>
                  <a:lnTo>
                    <a:pt x="463" y="1284"/>
                  </a:lnTo>
                  <a:lnTo>
                    <a:pt x="462" y="1293"/>
                  </a:lnTo>
                  <a:lnTo>
                    <a:pt x="461" y="1301"/>
                  </a:lnTo>
                  <a:lnTo>
                    <a:pt x="459" y="1309"/>
                  </a:lnTo>
                  <a:lnTo>
                    <a:pt x="455" y="1318"/>
                  </a:lnTo>
                  <a:lnTo>
                    <a:pt x="451" y="1327"/>
                  </a:lnTo>
                  <a:lnTo>
                    <a:pt x="446" y="1335"/>
                  </a:lnTo>
                  <a:lnTo>
                    <a:pt x="434" y="1351"/>
                  </a:lnTo>
                  <a:lnTo>
                    <a:pt x="425" y="1359"/>
                  </a:lnTo>
                  <a:lnTo>
                    <a:pt x="415" y="1368"/>
                  </a:lnTo>
                  <a:lnTo>
                    <a:pt x="410" y="1371"/>
                  </a:lnTo>
                  <a:lnTo>
                    <a:pt x="404" y="1374"/>
                  </a:lnTo>
                  <a:lnTo>
                    <a:pt x="398" y="1377"/>
                  </a:lnTo>
                  <a:lnTo>
                    <a:pt x="391" y="1379"/>
                  </a:lnTo>
                  <a:lnTo>
                    <a:pt x="379" y="1381"/>
                  </a:lnTo>
                  <a:lnTo>
                    <a:pt x="368" y="1382"/>
                  </a:lnTo>
                  <a:lnTo>
                    <a:pt x="356" y="1381"/>
                  </a:lnTo>
                  <a:lnTo>
                    <a:pt x="345" y="1379"/>
                  </a:lnTo>
                  <a:lnTo>
                    <a:pt x="336" y="1376"/>
                  </a:lnTo>
                  <a:lnTo>
                    <a:pt x="326" y="1372"/>
                  </a:lnTo>
                  <a:lnTo>
                    <a:pt x="317" y="1367"/>
                  </a:lnTo>
                  <a:lnTo>
                    <a:pt x="310" y="1359"/>
                  </a:lnTo>
                  <a:lnTo>
                    <a:pt x="303" y="1352"/>
                  </a:lnTo>
                  <a:lnTo>
                    <a:pt x="299" y="1343"/>
                  </a:lnTo>
                  <a:lnTo>
                    <a:pt x="296" y="1333"/>
                  </a:lnTo>
                  <a:lnTo>
                    <a:pt x="294" y="1322"/>
                  </a:lnTo>
                  <a:lnTo>
                    <a:pt x="294" y="1309"/>
                  </a:lnTo>
                  <a:lnTo>
                    <a:pt x="296" y="1297"/>
                  </a:lnTo>
                  <a:lnTo>
                    <a:pt x="300" y="1282"/>
                  </a:lnTo>
                  <a:lnTo>
                    <a:pt x="307" y="1268"/>
                  </a:lnTo>
                  <a:lnTo>
                    <a:pt x="317" y="1271"/>
                  </a:lnTo>
                  <a:lnTo>
                    <a:pt x="325" y="1275"/>
                  </a:lnTo>
                  <a:lnTo>
                    <a:pt x="332" y="1280"/>
                  </a:lnTo>
                  <a:lnTo>
                    <a:pt x="339" y="1285"/>
                  </a:lnTo>
                  <a:lnTo>
                    <a:pt x="348" y="1298"/>
                  </a:lnTo>
                  <a:lnTo>
                    <a:pt x="355" y="1309"/>
                  </a:lnTo>
                  <a:lnTo>
                    <a:pt x="359" y="1315"/>
                  </a:lnTo>
                  <a:lnTo>
                    <a:pt x="363" y="1319"/>
                  </a:lnTo>
                  <a:lnTo>
                    <a:pt x="369" y="1321"/>
                  </a:lnTo>
                  <a:lnTo>
                    <a:pt x="375" y="1323"/>
                  </a:lnTo>
                  <a:lnTo>
                    <a:pt x="381" y="1323"/>
                  </a:lnTo>
                  <a:lnTo>
                    <a:pt x="389" y="1322"/>
                  </a:lnTo>
                  <a:lnTo>
                    <a:pt x="399" y="1318"/>
                  </a:lnTo>
                  <a:lnTo>
                    <a:pt x="410" y="1312"/>
                  </a:lnTo>
                  <a:lnTo>
                    <a:pt x="414" y="1309"/>
                  </a:lnTo>
                  <a:lnTo>
                    <a:pt x="417" y="1305"/>
                  </a:lnTo>
                  <a:lnTo>
                    <a:pt x="421" y="1301"/>
                  </a:lnTo>
                  <a:lnTo>
                    <a:pt x="424" y="1295"/>
                  </a:lnTo>
                  <a:lnTo>
                    <a:pt x="427" y="1289"/>
                  </a:lnTo>
                  <a:lnTo>
                    <a:pt x="429" y="1282"/>
                  </a:lnTo>
                  <a:lnTo>
                    <a:pt x="429" y="1275"/>
                  </a:lnTo>
                  <a:lnTo>
                    <a:pt x="429" y="1268"/>
                  </a:lnTo>
                  <a:lnTo>
                    <a:pt x="428" y="1259"/>
                  </a:lnTo>
                  <a:lnTo>
                    <a:pt x="424" y="1252"/>
                  </a:lnTo>
                  <a:lnTo>
                    <a:pt x="420" y="1245"/>
                  </a:lnTo>
                  <a:lnTo>
                    <a:pt x="415" y="1239"/>
                  </a:lnTo>
                  <a:lnTo>
                    <a:pt x="407" y="1232"/>
                  </a:lnTo>
                  <a:lnTo>
                    <a:pt x="398" y="1226"/>
                  </a:lnTo>
                  <a:lnTo>
                    <a:pt x="386" y="1221"/>
                  </a:lnTo>
                  <a:lnTo>
                    <a:pt x="373" y="1217"/>
                  </a:lnTo>
                  <a:lnTo>
                    <a:pt x="361" y="1215"/>
                  </a:lnTo>
                  <a:lnTo>
                    <a:pt x="350" y="1214"/>
                  </a:lnTo>
                  <a:lnTo>
                    <a:pt x="339" y="1214"/>
                  </a:lnTo>
                  <a:lnTo>
                    <a:pt x="327" y="1215"/>
                  </a:lnTo>
                  <a:lnTo>
                    <a:pt x="317" y="1216"/>
                  </a:lnTo>
                  <a:lnTo>
                    <a:pt x="306" y="1219"/>
                  </a:lnTo>
                  <a:lnTo>
                    <a:pt x="295" y="1222"/>
                  </a:lnTo>
                  <a:lnTo>
                    <a:pt x="285" y="1226"/>
                  </a:lnTo>
                  <a:lnTo>
                    <a:pt x="275" y="1231"/>
                  </a:lnTo>
                  <a:lnTo>
                    <a:pt x="266" y="1237"/>
                  </a:lnTo>
                  <a:lnTo>
                    <a:pt x="257" y="1244"/>
                  </a:lnTo>
                  <a:lnTo>
                    <a:pt x="250" y="1250"/>
                  </a:lnTo>
                  <a:lnTo>
                    <a:pt x="242" y="1258"/>
                  </a:lnTo>
                  <a:lnTo>
                    <a:pt x="236" y="1267"/>
                  </a:lnTo>
                  <a:lnTo>
                    <a:pt x="232" y="1276"/>
                  </a:lnTo>
                  <a:lnTo>
                    <a:pt x="228" y="1285"/>
                  </a:lnTo>
                  <a:lnTo>
                    <a:pt x="225" y="1298"/>
                  </a:lnTo>
                  <a:lnTo>
                    <a:pt x="222" y="1311"/>
                  </a:lnTo>
                  <a:lnTo>
                    <a:pt x="221" y="1326"/>
                  </a:lnTo>
                  <a:lnTo>
                    <a:pt x="221" y="1342"/>
                  </a:lnTo>
                  <a:lnTo>
                    <a:pt x="222" y="1356"/>
                  </a:lnTo>
                  <a:lnTo>
                    <a:pt x="223" y="1371"/>
                  </a:lnTo>
                  <a:lnTo>
                    <a:pt x="226" y="1385"/>
                  </a:lnTo>
                  <a:lnTo>
                    <a:pt x="229" y="1399"/>
                  </a:lnTo>
                  <a:lnTo>
                    <a:pt x="232" y="1403"/>
                  </a:lnTo>
                  <a:lnTo>
                    <a:pt x="237" y="1411"/>
                  </a:lnTo>
                  <a:lnTo>
                    <a:pt x="246" y="1421"/>
                  </a:lnTo>
                  <a:lnTo>
                    <a:pt x="256" y="1431"/>
                  </a:lnTo>
                  <a:lnTo>
                    <a:pt x="269" y="1441"/>
                  </a:lnTo>
                  <a:lnTo>
                    <a:pt x="285" y="1453"/>
                  </a:lnTo>
                  <a:lnTo>
                    <a:pt x="293" y="1457"/>
                  </a:lnTo>
                  <a:lnTo>
                    <a:pt x="302" y="1461"/>
                  </a:lnTo>
                  <a:lnTo>
                    <a:pt x="312" y="1465"/>
                  </a:lnTo>
                  <a:lnTo>
                    <a:pt x="322" y="1468"/>
                  </a:lnTo>
                  <a:lnTo>
                    <a:pt x="332" y="1472"/>
                  </a:lnTo>
                  <a:lnTo>
                    <a:pt x="343" y="1474"/>
                  </a:lnTo>
                  <a:lnTo>
                    <a:pt x="354" y="1475"/>
                  </a:lnTo>
                  <a:lnTo>
                    <a:pt x="367" y="1475"/>
                  </a:lnTo>
                  <a:lnTo>
                    <a:pt x="379" y="1474"/>
                  </a:lnTo>
                  <a:lnTo>
                    <a:pt x="391" y="1472"/>
                  </a:lnTo>
                  <a:lnTo>
                    <a:pt x="404" y="1467"/>
                  </a:lnTo>
                  <a:lnTo>
                    <a:pt x="417" y="1463"/>
                  </a:lnTo>
                  <a:lnTo>
                    <a:pt x="431" y="1457"/>
                  </a:lnTo>
                  <a:lnTo>
                    <a:pt x="445" y="1449"/>
                  </a:lnTo>
                  <a:lnTo>
                    <a:pt x="459" y="1439"/>
                  </a:lnTo>
                  <a:lnTo>
                    <a:pt x="473" y="1428"/>
                  </a:lnTo>
                  <a:lnTo>
                    <a:pt x="488" y="1414"/>
                  </a:lnTo>
                  <a:lnTo>
                    <a:pt x="503" y="1400"/>
                  </a:lnTo>
                  <a:lnTo>
                    <a:pt x="519" y="1383"/>
                  </a:lnTo>
                  <a:lnTo>
                    <a:pt x="533" y="1363"/>
                  </a:lnTo>
                  <a:lnTo>
                    <a:pt x="563" y="1323"/>
                  </a:lnTo>
                  <a:lnTo>
                    <a:pt x="588" y="1289"/>
                  </a:lnTo>
                  <a:lnTo>
                    <a:pt x="597" y="1272"/>
                  </a:lnTo>
                  <a:lnTo>
                    <a:pt x="606" y="1257"/>
                  </a:lnTo>
                  <a:lnTo>
                    <a:pt x="614" y="1242"/>
                  </a:lnTo>
                  <a:lnTo>
                    <a:pt x="621" y="1227"/>
                  </a:lnTo>
                  <a:lnTo>
                    <a:pt x="627" y="1213"/>
                  </a:lnTo>
                  <a:lnTo>
                    <a:pt x="632" y="1198"/>
                  </a:lnTo>
                  <a:lnTo>
                    <a:pt x="636" y="1182"/>
                  </a:lnTo>
                  <a:lnTo>
                    <a:pt x="641" y="1167"/>
                  </a:lnTo>
                  <a:lnTo>
                    <a:pt x="649" y="1132"/>
                  </a:lnTo>
                  <a:lnTo>
                    <a:pt x="655" y="1090"/>
                  </a:lnTo>
                  <a:lnTo>
                    <a:pt x="658" y="1072"/>
                  </a:lnTo>
                  <a:lnTo>
                    <a:pt x="662" y="1055"/>
                  </a:lnTo>
                  <a:lnTo>
                    <a:pt x="666" y="1037"/>
                  </a:lnTo>
                  <a:lnTo>
                    <a:pt x="670" y="1019"/>
                  </a:lnTo>
                  <a:lnTo>
                    <a:pt x="676" y="1002"/>
                  </a:lnTo>
                  <a:lnTo>
                    <a:pt x="682" y="985"/>
                  </a:lnTo>
                  <a:lnTo>
                    <a:pt x="688" y="967"/>
                  </a:lnTo>
                  <a:lnTo>
                    <a:pt x="695" y="951"/>
                  </a:lnTo>
                  <a:lnTo>
                    <a:pt x="703" y="934"/>
                  </a:lnTo>
                  <a:lnTo>
                    <a:pt x="711" y="917"/>
                  </a:lnTo>
                  <a:lnTo>
                    <a:pt x="720" y="902"/>
                  </a:lnTo>
                  <a:lnTo>
                    <a:pt x="729" y="886"/>
                  </a:lnTo>
                  <a:lnTo>
                    <a:pt x="740" y="872"/>
                  </a:lnTo>
                  <a:lnTo>
                    <a:pt x="751" y="857"/>
                  </a:lnTo>
                  <a:lnTo>
                    <a:pt x="763" y="842"/>
                  </a:lnTo>
                  <a:lnTo>
                    <a:pt x="775" y="829"/>
                  </a:lnTo>
                  <a:lnTo>
                    <a:pt x="787" y="816"/>
                  </a:lnTo>
                  <a:lnTo>
                    <a:pt x="801" y="804"/>
                  </a:lnTo>
                  <a:lnTo>
                    <a:pt x="815" y="792"/>
                  </a:lnTo>
                  <a:lnTo>
                    <a:pt x="831" y="782"/>
                  </a:lnTo>
                  <a:lnTo>
                    <a:pt x="846" y="772"/>
                  </a:lnTo>
                  <a:lnTo>
                    <a:pt x="863" y="762"/>
                  </a:lnTo>
                  <a:lnTo>
                    <a:pt x="880" y="754"/>
                  </a:lnTo>
                  <a:lnTo>
                    <a:pt x="898" y="747"/>
                  </a:lnTo>
                  <a:lnTo>
                    <a:pt x="917" y="740"/>
                  </a:lnTo>
                  <a:lnTo>
                    <a:pt x="936" y="734"/>
                  </a:lnTo>
                  <a:lnTo>
                    <a:pt x="957" y="730"/>
                  </a:lnTo>
                  <a:lnTo>
                    <a:pt x="978" y="726"/>
                  </a:lnTo>
                  <a:lnTo>
                    <a:pt x="1000" y="724"/>
                  </a:lnTo>
                  <a:lnTo>
                    <a:pt x="1023" y="723"/>
                  </a:lnTo>
                  <a:lnTo>
                    <a:pt x="1046" y="723"/>
                  </a:lnTo>
                  <a:lnTo>
                    <a:pt x="1071" y="724"/>
                  </a:lnTo>
                  <a:lnTo>
                    <a:pt x="1094" y="726"/>
                  </a:lnTo>
                  <a:lnTo>
                    <a:pt x="1118" y="729"/>
                  </a:lnTo>
                  <a:lnTo>
                    <a:pt x="1141" y="733"/>
                  </a:lnTo>
                  <a:lnTo>
                    <a:pt x="1163" y="737"/>
                  </a:lnTo>
                  <a:lnTo>
                    <a:pt x="1206" y="749"/>
                  </a:lnTo>
                  <a:lnTo>
                    <a:pt x="1248" y="760"/>
                  </a:lnTo>
                  <a:lnTo>
                    <a:pt x="1290" y="773"/>
                  </a:lnTo>
                  <a:lnTo>
                    <a:pt x="1333" y="784"/>
                  </a:lnTo>
                  <a:lnTo>
                    <a:pt x="1355" y="789"/>
                  </a:lnTo>
                  <a:lnTo>
                    <a:pt x="1378" y="794"/>
                  </a:lnTo>
                  <a:lnTo>
                    <a:pt x="1400" y="798"/>
                  </a:lnTo>
                  <a:lnTo>
                    <a:pt x="1424" y="801"/>
                  </a:lnTo>
                  <a:lnTo>
                    <a:pt x="1436" y="801"/>
                  </a:lnTo>
                  <a:lnTo>
                    <a:pt x="1447" y="801"/>
                  </a:lnTo>
                  <a:lnTo>
                    <a:pt x="1458" y="801"/>
                  </a:lnTo>
                  <a:lnTo>
                    <a:pt x="1469" y="799"/>
                  </a:lnTo>
                  <a:lnTo>
                    <a:pt x="1480" y="797"/>
                  </a:lnTo>
                  <a:lnTo>
                    <a:pt x="1491" y="795"/>
                  </a:lnTo>
                  <a:lnTo>
                    <a:pt x="1503" y="790"/>
                  </a:lnTo>
                  <a:lnTo>
                    <a:pt x="1513" y="787"/>
                  </a:lnTo>
                  <a:lnTo>
                    <a:pt x="1523" y="782"/>
                  </a:lnTo>
                  <a:lnTo>
                    <a:pt x="1533" y="777"/>
                  </a:lnTo>
                  <a:lnTo>
                    <a:pt x="1543" y="772"/>
                  </a:lnTo>
                  <a:lnTo>
                    <a:pt x="1552" y="765"/>
                  </a:lnTo>
                  <a:lnTo>
                    <a:pt x="1561" y="758"/>
                  </a:lnTo>
                  <a:lnTo>
                    <a:pt x="1569" y="751"/>
                  </a:lnTo>
                  <a:lnTo>
                    <a:pt x="1576" y="743"/>
                  </a:lnTo>
                  <a:lnTo>
                    <a:pt x="1583" y="734"/>
                  </a:lnTo>
                  <a:lnTo>
                    <a:pt x="1590" y="726"/>
                  </a:lnTo>
                  <a:lnTo>
                    <a:pt x="1595" y="717"/>
                  </a:lnTo>
                  <a:lnTo>
                    <a:pt x="1600" y="707"/>
                  </a:lnTo>
                  <a:lnTo>
                    <a:pt x="1604" y="698"/>
                  </a:lnTo>
                  <a:lnTo>
                    <a:pt x="1607" y="687"/>
                  </a:lnTo>
                  <a:lnTo>
                    <a:pt x="1609" y="676"/>
                  </a:lnTo>
                  <a:lnTo>
                    <a:pt x="1610" y="666"/>
                  </a:lnTo>
                  <a:lnTo>
                    <a:pt x="1610" y="654"/>
                  </a:lnTo>
                  <a:lnTo>
                    <a:pt x="1609" y="643"/>
                  </a:lnTo>
                  <a:lnTo>
                    <a:pt x="1607" y="631"/>
                  </a:lnTo>
                  <a:lnTo>
                    <a:pt x="1604" y="619"/>
                  </a:lnTo>
                  <a:lnTo>
                    <a:pt x="1599" y="606"/>
                  </a:lnTo>
                  <a:lnTo>
                    <a:pt x="1594" y="594"/>
                  </a:lnTo>
                  <a:lnTo>
                    <a:pt x="1587" y="581"/>
                  </a:lnTo>
                  <a:lnTo>
                    <a:pt x="1578" y="569"/>
                  </a:lnTo>
                  <a:lnTo>
                    <a:pt x="1568" y="555"/>
                  </a:lnTo>
                  <a:lnTo>
                    <a:pt x="1562" y="548"/>
                  </a:lnTo>
                  <a:lnTo>
                    <a:pt x="1554" y="541"/>
                  </a:lnTo>
                  <a:lnTo>
                    <a:pt x="1546" y="536"/>
                  </a:lnTo>
                  <a:lnTo>
                    <a:pt x="1538" y="529"/>
                  </a:lnTo>
                  <a:lnTo>
                    <a:pt x="1530" y="525"/>
                  </a:lnTo>
                  <a:lnTo>
                    <a:pt x="1521" y="521"/>
                  </a:lnTo>
                  <a:lnTo>
                    <a:pt x="1512" y="518"/>
                  </a:lnTo>
                  <a:lnTo>
                    <a:pt x="1503" y="515"/>
                  </a:lnTo>
                  <a:lnTo>
                    <a:pt x="1492" y="513"/>
                  </a:lnTo>
                  <a:lnTo>
                    <a:pt x="1483" y="512"/>
                  </a:lnTo>
                  <a:lnTo>
                    <a:pt x="1474" y="511"/>
                  </a:lnTo>
                  <a:lnTo>
                    <a:pt x="1463" y="511"/>
                  </a:lnTo>
                  <a:lnTo>
                    <a:pt x="1454" y="511"/>
                  </a:lnTo>
                  <a:lnTo>
                    <a:pt x="1444" y="512"/>
                  </a:lnTo>
                  <a:lnTo>
                    <a:pt x="1435" y="514"/>
                  </a:lnTo>
                  <a:lnTo>
                    <a:pt x="1424" y="516"/>
                  </a:lnTo>
                  <a:lnTo>
                    <a:pt x="1415" y="519"/>
                  </a:lnTo>
                  <a:lnTo>
                    <a:pt x="1407" y="522"/>
                  </a:lnTo>
                  <a:lnTo>
                    <a:pt x="1397" y="526"/>
                  </a:lnTo>
                  <a:lnTo>
                    <a:pt x="1389" y="531"/>
                  </a:lnTo>
                  <a:lnTo>
                    <a:pt x="1381" y="537"/>
                  </a:lnTo>
                  <a:lnTo>
                    <a:pt x="1374" y="542"/>
                  </a:lnTo>
                  <a:lnTo>
                    <a:pt x="1366" y="548"/>
                  </a:lnTo>
                  <a:lnTo>
                    <a:pt x="1359" y="555"/>
                  </a:lnTo>
                  <a:lnTo>
                    <a:pt x="1353" y="563"/>
                  </a:lnTo>
                  <a:lnTo>
                    <a:pt x="1348" y="571"/>
                  </a:lnTo>
                  <a:lnTo>
                    <a:pt x="1343" y="579"/>
                  </a:lnTo>
                  <a:lnTo>
                    <a:pt x="1338" y="588"/>
                  </a:lnTo>
                  <a:lnTo>
                    <a:pt x="1335" y="597"/>
                  </a:lnTo>
                  <a:lnTo>
                    <a:pt x="1333" y="607"/>
                  </a:lnTo>
                  <a:lnTo>
                    <a:pt x="1331" y="618"/>
                  </a:lnTo>
                  <a:lnTo>
                    <a:pt x="1331" y="629"/>
                  </a:lnTo>
                  <a:lnTo>
                    <a:pt x="1331" y="639"/>
                  </a:lnTo>
                  <a:lnTo>
                    <a:pt x="1332" y="649"/>
                  </a:lnTo>
                  <a:lnTo>
                    <a:pt x="1334" y="657"/>
                  </a:lnTo>
                  <a:lnTo>
                    <a:pt x="1337" y="666"/>
                  </a:lnTo>
                  <a:lnTo>
                    <a:pt x="1341" y="673"/>
                  </a:lnTo>
                  <a:lnTo>
                    <a:pt x="1346" y="680"/>
                  </a:lnTo>
                  <a:lnTo>
                    <a:pt x="1352" y="686"/>
                  </a:lnTo>
                  <a:lnTo>
                    <a:pt x="1357" y="693"/>
                  </a:lnTo>
                  <a:lnTo>
                    <a:pt x="1363" y="698"/>
                  </a:lnTo>
                  <a:lnTo>
                    <a:pt x="1370" y="702"/>
                  </a:lnTo>
                  <a:lnTo>
                    <a:pt x="1378" y="706"/>
                  </a:lnTo>
                  <a:lnTo>
                    <a:pt x="1385" y="709"/>
                  </a:lnTo>
                  <a:lnTo>
                    <a:pt x="1393" y="712"/>
                  </a:lnTo>
                  <a:lnTo>
                    <a:pt x="1401" y="714"/>
                  </a:lnTo>
                  <a:lnTo>
                    <a:pt x="1410" y="717"/>
                  </a:lnTo>
                  <a:lnTo>
                    <a:pt x="1418" y="718"/>
                  </a:lnTo>
                  <a:lnTo>
                    <a:pt x="1426" y="719"/>
                  </a:lnTo>
                  <a:lnTo>
                    <a:pt x="1435" y="719"/>
                  </a:lnTo>
                  <a:lnTo>
                    <a:pt x="1443" y="718"/>
                  </a:lnTo>
                  <a:lnTo>
                    <a:pt x="1451" y="717"/>
                  </a:lnTo>
                  <a:lnTo>
                    <a:pt x="1459" y="716"/>
                  </a:lnTo>
                  <a:lnTo>
                    <a:pt x="1467" y="713"/>
                  </a:lnTo>
                  <a:lnTo>
                    <a:pt x="1474" y="710"/>
                  </a:lnTo>
                  <a:lnTo>
                    <a:pt x="1481" y="707"/>
                  </a:lnTo>
                  <a:lnTo>
                    <a:pt x="1487" y="704"/>
                  </a:lnTo>
                  <a:lnTo>
                    <a:pt x="1493" y="700"/>
                  </a:lnTo>
                  <a:lnTo>
                    <a:pt x="1499" y="695"/>
                  </a:lnTo>
                  <a:lnTo>
                    <a:pt x="1503" y="690"/>
                  </a:lnTo>
                  <a:lnTo>
                    <a:pt x="1507" y="684"/>
                  </a:lnTo>
                  <a:lnTo>
                    <a:pt x="1510" y="678"/>
                  </a:lnTo>
                  <a:lnTo>
                    <a:pt x="1512" y="671"/>
                  </a:lnTo>
                  <a:lnTo>
                    <a:pt x="1514" y="665"/>
                  </a:lnTo>
                  <a:lnTo>
                    <a:pt x="1514" y="651"/>
                  </a:lnTo>
                  <a:lnTo>
                    <a:pt x="1514" y="640"/>
                  </a:lnTo>
                  <a:lnTo>
                    <a:pt x="1512" y="628"/>
                  </a:lnTo>
                  <a:lnTo>
                    <a:pt x="1510" y="619"/>
                  </a:lnTo>
                  <a:lnTo>
                    <a:pt x="1506" y="609"/>
                  </a:lnTo>
                  <a:lnTo>
                    <a:pt x="1501" y="601"/>
                  </a:lnTo>
                  <a:lnTo>
                    <a:pt x="1496" y="594"/>
                  </a:lnTo>
                  <a:lnTo>
                    <a:pt x="1489" y="589"/>
                  </a:lnTo>
                  <a:lnTo>
                    <a:pt x="1483" y="583"/>
                  </a:lnTo>
                  <a:lnTo>
                    <a:pt x="1476" y="580"/>
                  </a:lnTo>
                  <a:lnTo>
                    <a:pt x="1468" y="578"/>
                  </a:lnTo>
                  <a:lnTo>
                    <a:pt x="1460" y="577"/>
                  </a:lnTo>
                  <a:lnTo>
                    <a:pt x="1452" y="578"/>
                  </a:lnTo>
                  <a:lnTo>
                    <a:pt x="1444" y="579"/>
                  </a:lnTo>
                  <a:lnTo>
                    <a:pt x="1436" y="583"/>
                  </a:lnTo>
                  <a:lnTo>
                    <a:pt x="1428" y="589"/>
                  </a:lnTo>
                  <a:lnTo>
                    <a:pt x="1425" y="591"/>
                  </a:lnTo>
                  <a:lnTo>
                    <a:pt x="1423" y="594"/>
                  </a:lnTo>
                  <a:lnTo>
                    <a:pt x="1422" y="597"/>
                  </a:lnTo>
                  <a:lnTo>
                    <a:pt x="1423" y="599"/>
                  </a:lnTo>
                  <a:lnTo>
                    <a:pt x="1427" y="603"/>
                  </a:lnTo>
                  <a:lnTo>
                    <a:pt x="1433" y="608"/>
                  </a:lnTo>
                  <a:lnTo>
                    <a:pt x="1441" y="616"/>
                  </a:lnTo>
                  <a:lnTo>
                    <a:pt x="1447" y="623"/>
                  </a:lnTo>
                  <a:lnTo>
                    <a:pt x="1450" y="628"/>
                  </a:lnTo>
                  <a:lnTo>
                    <a:pt x="1451" y="633"/>
                  </a:lnTo>
                  <a:lnTo>
                    <a:pt x="1451" y="640"/>
                  </a:lnTo>
                  <a:lnTo>
                    <a:pt x="1450" y="647"/>
                  </a:lnTo>
                  <a:lnTo>
                    <a:pt x="1443" y="649"/>
                  </a:lnTo>
                  <a:lnTo>
                    <a:pt x="1437" y="651"/>
                  </a:lnTo>
                  <a:lnTo>
                    <a:pt x="1429" y="652"/>
                  </a:lnTo>
                  <a:lnTo>
                    <a:pt x="1423" y="652"/>
                  </a:lnTo>
                  <a:lnTo>
                    <a:pt x="1418" y="652"/>
                  </a:lnTo>
                  <a:lnTo>
                    <a:pt x="1413" y="652"/>
                  </a:lnTo>
                  <a:lnTo>
                    <a:pt x="1409" y="651"/>
                  </a:lnTo>
                  <a:lnTo>
                    <a:pt x="1405" y="649"/>
                  </a:lnTo>
                  <a:lnTo>
                    <a:pt x="1400" y="647"/>
                  </a:lnTo>
                  <a:lnTo>
                    <a:pt x="1397" y="645"/>
                  </a:lnTo>
                  <a:lnTo>
                    <a:pt x="1394" y="642"/>
                  </a:lnTo>
                  <a:lnTo>
                    <a:pt x="1392" y="639"/>
                  </a:lnTo>
                  <a:lnTo>
                    <a:pt x="1388" y="631"/>
                  </a:lnTo>
                  <a:lnTo>
                    <a:pt x="1387" y="623"/>
                  </a:lnTo>
                  <a:lnTo>
                    <a:pt x="1387" y="615"/>
                  </a:lnTo>
                  <a:lnTo>
                    <a:pt x="1388" y="605"/>
                  </a:lnTo>
                  <a:lnTo>
                    <a:pt x="1392" y="596"/>
                  </a:lnTo>
                  <a:lnTo>
                    <a:pt x="1397" y="588"/>
                  </a:lnTo>
                  <a:lnTo>
                    <a:pt x="1404" y="579"/>
                  </a:lnTo>
                  <a:lnTo>
                    <a:pt x="1412" y="572"/>
                  </a:lnTo>
                  <a:lnTo>
                    <a:pt x="1422" y="566"/>
                  </a:lnTo>
                  <a:lnTo>
                    <a:pt x="1435" y="561"/>
                  </a:lnTo>
                  <a:lnTo>
                    <a:pt x="1445" y="557"/>
                  </a:lnTo>
                  <a:lnTo>
                    <a:pt x="1456" y="556"/>
                  </a:lnTo>
                  <a:lnTo>
                    <a:pt x="1467" y="555"/>
                  </a:lnTo>
                  <a:lnTo>
                    <a:pt x="1477" y="556"/>
                  </a:lnTo>
                  <a:lnTo>
                    <a:pt x="1486" y="558"/>
                  </a:lnTo>
                  <a:lnTo>
                    <a:pt x="1496" y="562"/>
                  </a:lnTo>
                  <a:lnTo>
                    <a:pt x="1504" y="566"/>
                  </a:lnTo>
                  <a:lnTo>
                    <a:pt x="1511" y="572"/>
                  </a:lnTo>
                  <a:lnTo>
                    <a:pt x="1517" y="579"/>
                  </a:lnTo>
                  <a:lnTo>
                    <a:pt x="1523" y="588"/>
                  </a:lnTo>
                  <a:lnTo>
                    <a:pt x="1529" y="598"/>
                  </a:lnTo>
                  <a:lnTo>
                    <a:pt x="1532" y="609"/>
                  </a:lnTo>
                  <a:lnTo>
                    <a:pt x="1534" y="622"/>
                  </a:lnTo>
                  <a:lnTo>
                    <a:pt x="1535" y="635"/>
                  </a:lnTo>
                  <a:lnTo>
                    <a:pt x="1535" y="652"/>
                  </a:lnTo>
                  <a:lnTo>
                    <a:pt x="1533" y="669"/>
                  </a:lnTo>
                  <a:lnTo>
                    <a:pt x="1532" y="676"/>
                  </a:lnTo>
                  <a:lnTo>
                    <a:pt x="1530" y="682"/>
                  </a:lnTo>
                  <a:lnTo>
                    <a:pt x="1528" y="688"/>
                  </a:lnTo>
                  <a:lnTo>
                    <a:pt x="1524" y="694"/>
                  </a:lnTo>
                  <a:lnTo>
                    <a:pt x="1518" y="704"/>
                  </a:lnTo>
                  <a:lnTo>
                    <a:pt x="1510" y="713"/>
                  </a:lnTo>
                  <a:lnTo>
                    <a:pt x="1500" y="721"/>
                  </a:lnTo>
                  <a:lnTo>
                    <a:pt x="1489" y="728"/>
                  </a:lnTo>
                  <a:lnTo>
                    <a:pt x="1477" y="733"/>
                  </a:lnTo>
                  <a:lnTo>
                    <a:pt x="1465" y="736"/>
                  </a:lnTo>
                  <a:lnTo>
                    <a:pt x="1452" y="739"/>
                  </a:lnTo>
                  <a:lnTo>
                    <a:pt x="1439" y="740"/>
                  </a:lnTo>
                  <a:lnTo>
                    <a:pt x="1425" y="740"/>
                  </a:lnTo>
                  <a:lnTo>
                    <a:pt x="1412" y="739"/>
                  </a:lnTo>
                  <a:lnTo>
                    <a:pt x="1398" y="736"/>
                  </a:lnTo>
                  <a:lnTo>
                    <a:pt x="1386" y="732"/>
                  </a:lnTo>
                  <a:lnTo>
                    <a:pt x="1374" y="727"/>
                  </a:lnTo>
                  <a:lnTo>
                    <a:pt x="1363" y="721"/>
                  </a:lnTo>
                  <a:lnTo>
                    <a:pt x="1353" y="713"/>
                  </a:lnTo>
                  <a:lnTo>
                    <a:pt x="1344" y="706"/>
                  </a:lnTo>
                  <a:lnTo>
                    <a:pt x="1335" y="697"/>
                  </a:lnTo>
                  <a:lnTo>
                    <a:pt x="1328" y="688"/>
                  </a:lnTo>
                  <a:lnTo>
                    <a:pt x="1322" y="678"/>
                  </a:lnTo>
                  <a:lnTo>
                    <a:pt x="1316" y="669"/>
                  </a:lnTo>
                  <a:lnTo>
                    <a:pt x="1312" y="658"/>
                  </a:lnTo>
                  <a:lnTo>
                    <a:pt x="1307" y="648"/>
                  </a:lnTo>
                  <a:lnTo>
                    <a:pt x="1304" y="638"/>
                  </a:lnTo>
                  <a:lnTo>
                    <a:pt x="1302" y="626"/>
                  </a:lnTo>
                  <a:lnTo>
                    <a:pt x="1301" y="616"/>
                  </a:lnTo>
                  <a:lnTo>
                    <a:pt x="1300" y="604"/>
                  </a:lnTo>
                  <a:lnTo>
                    <a:pt x="1301" y="594"/>
                  </a:lnTo>
                  <a:lnTo>
                    <a:pt x="1302" y="583"/>
                  </a:lnTo>
                  <a:lnTo>
                    <a:pt x="1305" y="572"/>
                  </a:lnTo>
                  <a:lnTo>
                    <a:pt x="1308" y="562"/>
                  </a:lnTo>
                  <a:lnTo>
                    <a:pt x="1313" y="552"/>
                  </a:lnTo>
                  <a:lnTo>
                    <a:pt x="1318" y="542"/>
                  </a:lnTo>
                  <a:lnTo>
                    <a:pt x="1324" y="532"/>
                  </a:lnTo>
                  <a:lnTo>
                    <a:pt x="1332" y="524"/>
                  </a:lnTo>
                  <a:lnTo>
                    <a:pt x="1340" y="515"/>
                  </a:lnTo>
                  <a:lnTo>
                    <a:pt x="1350" y="508"/>
                  </a:lnTo>
                  <a:lnTo>
                    <a:pt x="1360" y="500"/>
                  </a:lnTo>
                  <a:lnTo>
                    <a:pt x="1370" y="494"/>
                  </a:lnTo>
                  <a:lnTo>
                    <a:pt x="1383" y="488"/>
                  </a:lnTo>
                  <a:lnTo>
                    <a:pt x="1396" y="483"/>
                  </a:lnTo>
                  <a:lnTo>
                    <a:pt x="1411" y="478"/>
                  </a:lnTo>
                  <a:lnTo>
                    <a:pt x="1426" y="475"/>
                  </a:lnTo>
                  <a:lnTo>
                    <a:pt x="1443" y="473"/>
                  </a:lnTo>
                  <a:lnTo>
                    <a:pt x="1460" y="472"/>
                  </a:lnTo>
                  <a:lnTo>
                    <a:pt x="1479" y="472"/>
                  </a:lnTo>
                  <a:lnTo>
                    <a:pt x="1499" y="473"/>
                  </a:lnTo>
                  <a:lnTo>
                    <a:pt x="1518" y="475"/>
                  </a:lnTo>
                  <a:lnTo>
                    <a:pt x="1537" y="480"/>
                  </a:lnTo>
                  <a:lnTo>
                    <a:pt x="1553" y="486"/>
                  </a:lnTo>
                  <a:lnTo>
                    <a:pt x="1569" y="493"/>
                  </a:lnTo>
                  <a:lnTo>
                    <a:pt x="1583" y="502"/>
                  </a:lnTo>
                  <a:lnTo>
                    <a:pt x="1597" y="513"/>
                  </a:lnTo>
                  <a:lnTo>
                    <a:pt x="1608" y="524"/>
                  </a:lnTo>
                  <a:lnTo>
                    <a:pt x="1619" y="536"/>
                  </a:lnTo>
                  <a:lnTo>
                    <a:pt x="1628" y="549"/>
                  </a:lnTo>
                  <a:lnTo>
                    <a:pt x="1636" y="564"/>
                  </a:lnTo>
                  <a:lnTo>
                    <a:pt x="1643" y="578"/>
                  </a:lnTo>
                  <a:lnTo>
                    <a:pt x="1649" y="593"/>
                  </a:lnTo>
                  <a:lnTo>
                    <a:pt x="1653" y="608"/>
                  </a:lnTo>
                  <a:lnTo>
                    <a:pt x="1656" y="625"/>
                  </a:lnTo>
                  <a:lnTo>
                    <a:pt x="1657" y="641"/>
                  </a:lnTo>
                  <a:lnTo>
                    <a:pt x="1658" y="657"/>
                  </a:lnTo>
                  <a:lnTo>
                    <a:pt x="1657" y="673"/>
                  </a:lnTo>
                  <a:lnTo>
                    <a:pt x="1654" y="690"/>
                  </a:lnTo>
                  <a:lnTo>
                    <a:pt x="1651" y="705"/>
                  </a:lnTo>
                  <a:lnTo>
                    <a:pt x="1645" y="720"/>
                  </a:lnTo>
                  <a:lnTo>
                    <a:pt x="1639" y="735"/>
                  </a:lnTo>
                  <a:lnTo>
                    <a:pt x="1632" y="749"/>
                  </a:lnTo>
                  <a:lnTo>
                    <a:pt x="1624" y="762"/>
                  </a:lnTo>
                  <a:lnTo>
                    <a:pt x="1613" y="775"/>
                  </a:lnTo>
                  <a:lnTo>
                    <a:pt x="1602" y="786"/>
                  </a:lnTo>
                  <a:lnTo>
                    <a:pt x="1589" y="797"/>
                  </a:lnTo>
                  <a:lnTo>
                    <a:pt x="1575" y="806"/>
                  </a:lnTo>
                  <a:lnTo>
                    <a:pt x="1560" y="813"/>
                  </a:lnTo>
                  <a:lnTo>
                    <a:pt x="1543" y="820"/>
                  </a:lnTo>
                  <a:lnTo>
                    <a:pt x="1524" y="825"/>
                  </a:lnTo>
                  <a:lnTo>
                    <a:pt x="1506" y="828"/>
                  </a:lnTo>
                  <a:lnTo>
                    <a:pt x="1485" y="829"/>
                  </a:lnTo>
                  <a:lnTo>
                    <a:pt x="1526" y="842"/>
                  </a:lnTo>
                  <a:lnTo>
                    <a:pt x="1565" y="855"/>
                  </a:lnTo>
                  <a:lnTo>
                    <a:pt x="1604" y="866"/>
                  </a:lnTo>
                  <a:lnTo>
                    <a:pt x="1643" y="876"/>
                  </a:lnTo>
                  <a:lnTo>
                    <a:pt x="1682" y="884"/>
                  </a:lnTo>
                  <a:lnTo>
                    <a:pt x="1719" y="889"/>
                  </a:lnTo>
                  <a:lnTo>
                    <a:pt x="1738" y="891"/>
                  </a:lnTo>
                  <a:lnTo>
                    <a:pt x="1757" y="893"/>
                  </a:lnTo>
                  <a:lnTo>
                    <a:pt x="1776" y="893"/>
                  </a:lnTo>
                  <a:lnTo>
                    <a:pt x="1794" y="894"/>
                  </a:lnTo>
                  <a:lnTo>
                    <a:pt x="1813" y="893"/>
                  </a:lnTo>
                  <a:lnTo>
                    <a:pt x="1832" y="892"/>
                  </a:lnTo>
                  <a:lnTo>
                    <a:pt x="1850" y="891"/>
                  </a:lnTo>
                  <a:lnTo>
                    <a:pt x="1869" y="888"/>
                  </a:lnTo>
                  <a:lnTo>
                    <a:pt x="1887" y="885"/>
                  </a:lnTo>
                  <a:lnTo>
                    <a:pt x="1906" y="882"/>
                  </a:lnTo>
                  <a:lnTo>
                    <a:pt x="1926" y="877"/>
                  </a:lnTo>
                  <a:lnTo>
                    <a:pt x="1944" y="872"/>
                  </a:lnTo>
                  <a:lnTo>
                    <a:pt x="1963" y="865"/>
                  </a:lnTo>
                  <a:lnTo>
                    <a:pt x="1981" y="859"/>
                  </a:lnTo>
                  <a:lnTo>
                    <a:pt x="2000" y="851"/>
                  </a:lnTo>
                  <a:lnTo>
                    <a:pt x="2020" y="842"/>
                  </a:lnTo>
                  <a:lnTo>
                    <a:pt x="2038" y="833"/>
                  </a:lnTo>
                  <a:lnTo>
                    <a:pt x="2058" y="823"/>
                  </a:lnTo>
                  <a:lnTo>
                    <a:pt x="2077" y="811"/>
                  </a:lnTo>
                  <a:lnTo>
                    <a:pt x="2096" y="799"/>
                  </a:lnTo>
                  <a:lnTo>
                    <a:pt x="2107" y="791"/>
                  </a:lnTo>
                  <a:lnTo>
                    <a:pt x="2117" y="784"/>
                  </a:lnTo>
                  <a:lnTo>
                    <a:pt x="2126" y="776"/>
                  </a:lnTo>
                  <a:lnTo>
                    <a:pt x="2137" y="766"/>
                  </a:lnTo>
                  <a:lnTo>
                    <a:pt x="2146" y="757"/>
                  </a:lnTo>
                  <a:lnTo>
                    <a:pt x="2154" y="748"/>
                  </a:lnTo>
                  <a:lnTo>
                    <a:pt x="2163" y="737"/>
                  </a:lnTo>
                  <a:lnTo>
                    <a:pt x="2172" y="727"/>
                  </a:lnTo>
                  <a:lnTo>
                    <a:pt x="2187" y="704"/>
                  </a:lnTo>
                  <a:lnTo>
                    <a:pt x="2201" y="680"/>
                  </a:lnTo>
                  <a:lnTo>
                    <a:pt x="2213" y="655"/>
                  </a:lnTo>
                  <a:lnTo>
                    <a:pt x="2224" y="630"/>
                  </a:lnTo>
                  <a:lnTo>
                    <a:pt x="2234" y="603"/>
                  </a:lnTo>
                  <a:lnTo>
                    <a:pt x="2241" y="576"/>
                  </a:lnTo>
                  <a:lnTo>
                    <a:pt x="2247" y="549"/>
                  </a:lnTo>
                  <a:lnTo>
                    <a:pt x="2250" y="522"/>
                  </a:lnTo>
                  <a:lnTo>
                    <a:pt x="2251" y="510"/>
                  </a:lnTo>
                  <a:lnTo>
                    <a:pt x="2252" y="496"/>
                  </a:lnTo>
                  <a:lnTo>
                    <a:pt x="2252" y="483"/>
                  </a:lnTo>
                  <a:lnTo>
                    <a:pt x="2251" y="469"/>
                  </a:lnTo>
                  <a:lnTo>
                    <a:pt x="2250" y="457"/>
                  </a:lnTo>
                  <a:lnTo>
                    <a:pt x="2249" y="444"/>
                  </a:lnTo>
                  <a:lnTo>
                    <a:pt x="2247" y="432"/>
                  </a:lnTo>
                  <a:lnTo>
                    <a:pt x="2244" y="419"/>
                  </a:lnTo>
                  <a:lnTo>
                    <a:pt x="2236" y="393"/>
                  </a:lnTo>
                  <a:lnTo>
                    <a:pt x="2225" y="369"/>
                  </a:lnTo>
                  <a:lnTo>
                    <a:pt x="2214" y="347"/>
                  </a:lnTo>
                  <a:lnTo>
                    <a:pt x="2200" y="328"/>
                  </a:lnTo>
                  <a:lnTo>
                    <a:pt x="2184" y="311"/>
                  </a:lnTo>
                  <a:lnTo>
                    <a:pt x="2168" y="295"/>
                  </a:lnTo>
                  <a:lnTo>
                    <a:pt x="2149" y="282"/>
                  </a:lnTo>
                  <a:lnTo>
                    <a:pt x="2129" y="270"/>
                  </a:lnTo>
                  <a:lnTo>
                    <a:pt x="2109" y="261"/>
                  </a:lnTo>
                  <a:lnTo>
                    <a:pt x="2087" y="254"/>
                  </a:lnTo>
                  <a:lnTo>
                    <a:pt x="2064" y="249"/>
                  </a:lnTo>
                  <a:lnTo>
                    <a:pt x="2041" y="244"/>
                  </a:lnTo>
                  <a:lnTo>
                    <a:pt x="2019" y="242"/>
                  </a:lnTo>
                  <a:lnTo>
                    <a:pt x="1995" y="242"/>
                  </a:lnTo>
                  <a:lnTo>
                    <a:pt x="1971" y="243"/>
                  </a:lnTo>
                  <a:lnTo>
                    <a:pt x="1947" y="246"/>
                  </a:lnTo>
                  <a:lnTo>
                    <a:pt x="1925" y="252"/>
                  </a:lnTo>
                  <a:lnTo>
                    <a:pt x="1902" y="258"/>
                  </a:lnTo>
                  <a:lnTo>
                    <a:pt x="1879" y="266"/>
                  </a:lnTo>
                  <a:lnTo>
                    <a:pt x="1857" y="276"/>
                  </a:lnTo>
                  <a:lnTo>
                    <a:pt x="1837" y="286"/>
                  </a:lnTo>
                  <a:lnTo>
                    <a:pt x="1817" y="298"/>
                  </a:lnTo>
                  <a:lnTo>
                    <a:pt x="1798" y="313"/>
                  </a:lnTo>
                  <a:lnTo>
                    <a:pt x="1782" y="328"/>
                  </a:lnTo>
                  <a:lnTo>
                    <a:pt x="1766" y="344"/>
                  </a:lnTo>
                  <a:lnTo>
                    <a:pt x="1752" y="362"/>
                  </a:lnTo>
                  <a:lnTo>
                    <a:pt x="1741" y="382"/>
                  </a:lnTo>
                  <a:lnTo>
                    <a:pt x="1730" y="401"/>
                  </a:lnTo>
                  <a:lnTo>
                    <a:pt x="1722" y="423"/>
                  </a:lnTo>
                  <a:lnTo>
                    <a:pt x="1717" y="445"/>
                  </a:lnTo>
                  <a:lnTo>
                    <a:pt x="1714" y="469"/>
                  </a:lnTo>
                  <a:lnTo>
                    <a:pt x="1713" y="494"/>
                  </a:lnTo>
                  <a:lnTo>
                    <a:pt x="1714" y="514"/>
                  </a:lnTo>
                  <a:lnTo>
                    <a:pt x="1716" y="532"/>
                  </a:lnTo>
                  <a:lnTo>
                    <a:pt x="1719" y="550"/>
                  </a:lnTo>
                  <a:lnTo>
                    <a:pt x="1723" y="567"/>
                  </a:lnTo>
                  <a:lnTo>
                    <a:pt x="1727" y="582"/>
                  </a:lnTo>
                  <a:lnTo>
                    <a:pt x="1733" y="597"/>
                  </a:lnTo>
                  <a:lnTo>
                    <a:pt x="1738" y="610"/>
                  </a:lnTo>
                  <a:lnTo>
                    <a:pt x="1746" y="623"/>
                  </a:lnTo>
                  <a:lnTo>
                    <a:pt x="1753" y="633"/>
                  </a:lnTo>
                  <a:lnTo>
                    <a:pt x="1761" y="645"/>
                  </a:lnTo>
                  <a:lnTo>
                    <a:pt x="1770" y="654"/>
                  </a:lnTo>
                  <a:lnTo>
                    <a:pt x="1778" y="662"/>
                  </a:lnTo>
                  <a:lnTo>
                    <a:pt x="1787" y="670"/>
                  </a:lnTo>
                  <a:lnTo>
                    <a:pt x="1797" y="677"/>
                  </a:lnTo>
                  <a:lnTo>
                    <a:pt x="1808" y="683"/>
                  </a:lnTo>
                  <a:lnTo>
                    <a:pt x="1818" y="688"/>
                  </a:lnTo>
                  <a:lnTo>
                    <a:pt x="1828" y="693"/>
                  </a:lnTo>
                  <a:lnTo>
                    <a:pt x="1840" y="697"/>
                  </a:lnTo>
                  <a:lnTo>
                    <a:pt x="1850" y="699"/>
                  </a:lnTo>
                  <a:lnTo>
                    <a:pt x="1862" y="701"/>
                  </a:lnTo>
                  <a:lnTo>
                    <a:pt x="1873" y="703"/>
                  </a:lnTo>
                  <a:lnTo>
                    <a:pt x="1884" y="704"/>
                  </a:lnTo>
                  <a:lnTo>
                    <a:pt x="1896" y="704"/>
                  </a:lnTo>
                  <a:lnTo>
                    <a:pt x="1907" y="703"/>
                  </a:lnTo>
                  <a:lnTo>
                    <a:pt x="1918" y="702"/>
                  </a:lnTo>
                  <a:lnTo>
                    <a:pt x="1930" y="701"/>
                  </a:lnTo>
                  <a:lnTo>
                    <a:pt x="1941" y="699"/>
                  </a:lnTo>
                  <a:lnTo>
                    <a:pt x="1951" y="696"/>
                  </a:lnTo>
                  <a:lnTo>
                    <a:pt x="1963" y="693"/>
                  </a:lnTo>
                  <a:lnTo>
                    <a:pt x="1973" y="690"/>
                  </a:lnTo>
                  <a:lnTo>
                    <a:pt x="1982" y="685"/>
                  </a:lnTo>
                  <a:lnTo>
                    <a:pt x="1993" y="680"/>
                  </a:lnTo>
                  <a:lnTo>
                    <a:pt x="2011" y="671"/>
                  </a:lnTo>
                  <a:lnTo>
                    <a:pt x="2028" y="659"/>
                  </a:lnTo>
                  <a:lnTo>
                    <a:pt x="2042" y="649"/>
                  </a:lnTo>
                  <a:lnTo>
                    <a:pt x="2055" y="638"/>
                  </a:lnTo>
                  <a:lnTo>
                    <a:pt x="2066" y="626"/>
                  </a:lnTo>
                  <a:lnTo>
                    <a:pt x="2075" y="615"/>
                  </a:lnTo>
                  <a:lnTo>
                    <a:pt x="2082" y="602"/>
                  </a:lnTo>
                  <a:lnTo>
                    <a:pt x="2088" y="591"/>
                  </a:lnTo>
                  <a:lnTo>
                    <a:pt x="2092" y="578"/>
                  </a:lnTo>
                  <a:lnTo>
                    <a:pt x="2095" y="566"/>
                  </a:lnTo>
                  <a:lnTo>
                    <a:pt x="2096" y="554"/>
                  </a:lnTo>
                  <a:lnTo>
                    <a:pt x="2096" y="542"/>
                  </a:lnTo>
                  <a:lnTo>
                    <a:pt x="2095" y="530"/>
                  </a:lnTo>
                  <a:lnTo>
                    <a:pt x="2092" y="519"/>
                  </a:lnTo>
                  <a:lnTo>
                    <a:pt x="2089" y="508"/>
                  </a:lnTo>
                  <a:lnTo>
                    <a:pt x="2085" y="496"/>
                  </a:lnTo>
                  <a:lnTo>
                    <a:pt x="2079" y="486"/>
                  </a:lnTo>
                  <a:lnTo>
                    <a:pt x="2072" y="475"/>
                  </a:lnTo>
                  <a:lnTo>
                    <a:pt x="2065" y="466"/>
                  </a:lnTo>
                  <a:lnTo>
                    <a:pt x="2058" y="457"/>
                  </a:lnTo>
                  <a:lnTo>
                    <a:pt x="2050" y="447"/>
                  </a:lnTo>
                  <a:lnTo>
                    <a:pt x="2040" y="439"/>
                  </a:lnTo>
                  <a:lnTo>
                    <a:pt x="2031" y="432"/>
                  </a:lnTo>
                  <a:lnTo>
                    <a:pt x="2021" y="424"/>
                  </a:lnTo>
                  <a:lnTo>
                    <a:pt x="2010" y="418"/>
                  </a:lnTo>
                  <a:lnTo>
                    <a:pt x="2000" y="413"/>
                  </a:lnTo>
                  <a:lnTo>
                    <a:pt x="1990" y="409"/>
                  </a:lnTo>
                  <a:lnTo>
                    <a:pt x="1978" y="406"/>
                  </a:lnTo>
                  <a:lnTo>
                    <a:pt x="1968" y="402"/>
                  </a:lnTo>
                  <a:lnTo>
                    <a:pt x="1958" y="401"/>
                  </a:lnTo>
                  <a:lnTo>
                    <a:pt x="1946" y="400"/>
                  </a:lnTo>
                  <a:lnTo>
                    <a:pt x="1936" y="401"/>
                  </a:lnTo>
                  <a:lnTo>
                    <a:pt x="1926" y="404"/>
                  </a:lnTo>
                  <a:lnTo>
                    <a:pt x="1916" y="406"/>
                  </a:lnTo>
                  <a:lnTo>
                    <a:pt x="1906" y="410"/>
                  </a:lnTo>
                  <a:lnTo>
                    <a:pt x="1898" y="415"/>
                  </a:lnTo>
                  <a:lnTo>
                    <a:pt x="1888" y="420"/>
                  </a:lnTo>
                  <a:lnTo>
                    <a:pt x="1880" y="427"/>
                  </a:lnTo>
                  <a:lnTo>
                    <a:pt x="1873" y="435"/>
                  </a:lnTo>
                  <a:lnTo>
                    <a:pt x="1867" y="443"/>
                  </a:lnTo>
                  <a:lnTo>
                    <a:pt x="1860" y="452"/>
                  </a:lnTo>
                  <a:lnTo>
                    <a:pt x="1854" y="463"/>
                  </a:lnTo>
                  <a:lnTo>
                    <a:pt x="1850" y="473"/>
                  </a:lnTo>
                  <a:lnTo>
                    <a:pt x="1846" y="485"/>
                  </a:lnTo>
                  <a:lnTo>
                    <a:pt x="1843" y="497"/>
                  </a:lnTo>
                  <a:lnTo>
                    <a:pt x="1841" y="510"/>
                  </a:lnTo>
                  <a:lnTo>
                    <a:pt x="1840" y="522"/>
                  </a:lnTo>
                  <a:lnTo>
                    <a:pt x="1840" y="536"/>
                  </a:lnTo>
                  <a:lnTo>
                    <a:pt x="1841" y="542"/>
                  </a:lnTo>
                  <a:lnTo>
                    <a:pt x="1843" y="547"/>
                  </a:lnTo>
                  <a:lnTo>
                    <a:pt x="1846" y="550"/>
                  </a:lnTo>
                  <a:lnTo>
                    <a:pt x="1851" y="553"/>
                  </a:lnTo>
                  <a:lnTo>
                    <a:pt x="1856" y="554"/>
                  </a:lnTo>
                  <a:lnTo>
                    <a:pt x="1862" y="554"/>
                  </a:lnTo>
                  <a:lnTo>
                    <a:pt x="1869" y="553"/>
                  </a:lnTo>
                  <a:lnTo>
                    <a:pt x="1875" y="552"/>
                  </a:lnTo>
                  <a:lnTo>
                    <a:pt x="1881" y="549"/>
                  </a:lnTo>
                  <a:lnTo>
                    <a:pt x="1887" y="546"/>
                  </a:lnTo>
                  <a:lnTo>
                    <a:pt x="1894" y="542"/>
                  </a:lnTo>
                  <a:lnTo>
                    <a:pt x="1900" y="537"/>
                  </a:lnTo>
                  <a:lnTo>
                    <a:pt x="1904" y="531"/>
                  </a:lnTo>
                  <a:lnTo>
                    <a:pt x="1908" y="524"/>
                  </a:lnTo>
                  <a:lnTo>
                    <a:pt x="1911" y="518"/>
                  </a:lnTo>
                  <a:lnTo>
                    <a:pt x="1912" y="511"/>
                  </a:lnTo>
                  <a:lnTo>
                    <a:pt x="1913" y="501"/>
                  </a:lnTo>
                  <a:lnTo>
                    <a:pt x="1916" y="493"/>
                  </a:lnTo>
                  <a:lnTo>
                    <a:pt x="1919" y="486"/>
                  </a:lnTo>
                  <a:lnTo>
                    <a:pt x="1924" y="479"/>
                  </a:lnTo>
                  <a:lnTo>
                    <a:pt x="1929" y="474"/>
                  </a:lnTo>
                  <a:lnTo>
                    <a:pt x="1935" y="471"/>
                  </a:lnTo>
                  <a:lnTo>
                    <a:pt x="1941" y="468"/>
                  </a:lnTo>
                  <a:lnTo>
                    <a:pt x="1947" y="466"/>
                  </a:lnTo>
                  <a:lnTo>
                    <a:pt x="1955" y="465"/>
                  </a:lnTo>
                  <a:lnTo>
                    <a:pt x="1962" y="465"/>
                  </a:lnTo>
                  <a:lnTo>
                    <a:pt x="1969" y="465"/>
                  </a:lnTo>
                  <a:lnTo>
                    <a:pt x="1976" y="467"/>
                  </a:lnTo>
                  <a:lnTo>
                    <a:pt x="1985" y="469"/>
                  </a:lnTo>
                  <a:lnTo>
                    <a:pt x="1991" y="472"/>
                  </a:lnTo>
                  <a:lnTo>
                    <a:pt x="1998" y="475"/>
                  </a:lnTo>
                  <a:lnTo>
                    <a:pt x="2004" y="479"/>
                  </a:lnTo>
                  <a:lnTo>
                    <a:pt x="1999" y="483"/>
                  </a:lnTo>
                  <a:lnTo>
                    <a:pt x="1994" y="487"/>
                  </a:lnTo>
                  <a:lnTo>
                    <a:pt x="1991" y="490"/>
                  </a:lnTo>
                  <a:lnTo>
                    <a:pt x="1988" y="494"/>
                  </a:lnTo>
                  <a:lnTo>
                    <a:pt x="1984" y="503"/>
                  </a:lnTo>
                  <a:lnTo>
                    <a:pt x="1980" y="514"/>
                  </a:lnTo>
                  <a:lnTo>
                    <a:pt x="1977" y="525"/>
                  </a:lnTo>
                  <a:lnTo>
                    <a:pt x="1973" y="537"/>
                  </a:lnTo>
                  <a:lnTo>
                    <a:pt x="1970" y="543"/>
                  </a:lnTo>
                  <a:lnTo>
                    <a:pt x="1966" y="548"/>
                  </a:lnTo>
                  <a:lnTo>
                    <a:pt x="1962" y="554"/>
                  </a:lnTo>
                  <a:lnTo>
                    <a:pt x="1956" y="561"/>
                  </a:lnTo>
                  <a:lnTo>
                    <a:pt x="1948" y="567"/>
                  </a:lnTo>
                  <a:lnTo>
                    <a:pt x="1940" y="573"/>
                  </a:lnTo>
                  <a:lnTo>
                    <a:pt x="1932" y="577"/>
                  </a:lnTo>
                  <a:lnTo>
                    <a:pt x="1924" y="581"/>
                  </a:lnTo>
                  <a:lnTo>
                    <a:pt x="1915" y="584"/>
                  </a:lnTo>
                  <a:lnTo>
                    <a:pt x="1907" y="587"/>
                  </a:lnTo>
                  <a:lnTo>
                    <a:pt x="1899" y="588"/>
                  </a:lnTo>
                  <a:lnTo>
                    <a:pt x="1890" y="588"/>
                  </a:lnTo>
                  <a:lnTo>
                    <a:pt x="1882" y="588"/>
                  </a:lnTo>
                  <a:lnTo>
                    <a:pt x="1874" y="586"/>
                  </a:lnTo>
                  <a:lnTo>
                    <a:pt x="1867" y="583"/>
                  </a:lnTo>
                  <a:lnTo>
                    <a:pt x="1859" y="581"/>
                  </a:lnTo>
                  <a:lnTo>
                    <a:pt x="1852" y="577"/>
                  </a:lnTo>
                  <a:lnTo>
                    <a:pt x="1846" y="573"/>
                  </a:lnTo>
                  <a:lnTo>
                    <a:pt x="1840" y="569"/>
                  </a:lnTo>
                  <a:lnTo>
                    <a:pt x="1835" y="564"/>
                  </a:lnTo>
                  <a:lnTo>
                    <a:pt x="1829" y="557"/>
                  </a:lnTo>
                  <a:lnTo>
                    <a:pt x="1825" y="550"/>
                  </a:lnTo>
                  <a:lnTo>
                    <a:pt x="1821" y="544"/>
                  </a:lnTo>
                  <a:lnTo>
                    <a:pt x="1818" y="536"/>
                  </a:lnTo>
                  <a:lnTo>
                    <a:pt x="1816" y="527"/>
                  </a:lnTo>
                  <a:lnTo>
                    <a:pt x="1814" y="519"/>
                  </a:lnTo>
                  <a:lnTo>
                    <a:pt x="1814" y="510"/>
                  </a:lnTo>
                  <a:lnTo>
                    <a:pt x="1814" y="500"/>
                  </a:lnTo>
                  <a:lnTo>
                    <a:pt x="1815" y="491"/>
                  </a:lnTo>
                  <a:lnTo>
                    <a:pt x="1817" y="480"/>
                  </a:lnTo>
                  <a:lnTo>
                    <a:pt x="1820" y="469"/>
                  </a:lnTo>
                  <a:lnTo>
                    <a:pt x="1825" y="459"/>
                  </a:lnTo>
                  <a:lnTo>
                    <a:pt x="1831" y="447"/>
                  </a:lnTo>
                  <a:lnTo>
                    <a:pt x="1837" y="436"/>
                  </a:lnTo>
                  <a:lnTo>
                    <a:pt x="1845" y="424"/>
                  </a:lnTo>
                  <a:lnTo>
                    <a:pt x="1854" y="413"/>
                  </a:lnTo>
                  <a:lnTo>
                    <a:pt x="1860" y="406"/>
                  </a:lnTo>
                  <a:lnTo>
                    <a:pt x="1866" y="399"/>
                  </a:lnTo>
                  <a:lnTo>
                    <a:pt x="1873" y="394"/>
                  </a:lnTo>
                  <a:lnTo>
                    <a:pt x="1879" y="389"/>
                  </a:lnTo>
                  <a:lnTo>
                    <a:pt x="1892" y="381"/>
                  </a:lnTo>
                  <a:lnTo>
                    <a:pt x="1906" y="373"/>
                  </a:lnTo>
                  <a:lnTo>
                    <a:pt x="1919" y="369"/>
                  </a:lnTo>
                  <a:lnTo>
                    <a:pt x="1934" y="367"/>
                  </a:lnTo>
                  <a:lnTo>
                    <a:pt x="1948" y="366"/>
                  </a:lnTo>
                  <a:lnTo>
                    <a:pt x="1964" y="367"/>
                  </a:lnTo>
                  <a:lnTo>
                    <a:pt x="1974" y="369"/>
                  </a:lnTo>
                  <a:lnTo>
                    <a:pt x="1986" y="371"/>
                  </a:lnTo>
                  <a:lnTo>
                    <a:pt x="1997" y="374"/>
                  </a:lnTo>
                  <a:lnTo>
                    <a:pt x="2007" y="379"/>
                  </a:lnTo>
                  <a:lnTo>
                    <a:pt x="2018" y="383"/>
                  </a:lnTo>
                  <a:lnTo>
                    <a:pt x="2028" y="388"/>
                  </a:lnTo>
                  <a:lnTo>
                    <a:pt x="2038" y="393"/>
                  </a:lnTo>
                  <a:lnTo>
                    <a:pt x="2049" y="399"/>
                  </a:lnTo>
                  <a:lnTo>
                    <a:pt x="2058" y="406"/>
                  </a:lnTo>
                  <a:lnTo>
                    <a:pt x="2066" y="413"/>
                  </a:lnTo>
                  <a:lnTo>
                    <a:pt x="2076" y="420"/>
                  </a:lnTo>
                  <a:lnTo>
                    <a:pt x="2084" y="428"/>
                  </a:lnTo>
                  <a:lnTo>
                    <a:pt x="2091" y="437"/>
                  </a:lnTo>
                  <a:lnTo>
                    <a:pt x="2098" y="445"/>
                  </a:lnTo>
                  <a:lnTo>
                    <a:pt x="2106" y="454"/>
                  </a:lnTo>
                  <a:lnTo>
                    <a:pt x="2112" y="464"/>
                  </a:lnTo>
                  <a:lnTo>
                    <a:pt x="2117" y="473"/>
                  </a:lnTo>
                  <a:lnTo>
                    <a:pt x="2122" y="484"/>
                  </a:lnTo>
                  <a:lnTo>
                    <a:pt x="2126" y="494"/>
                  </a:lnTo>
                  <a:lnTo>
                    <a:pt x="2129" y="504"/>
                  </a:lnTo>
                  <a:lnTo>
                    <a:pt x="2132" y="516"/>
                  </a:lnTo>
                  <a:lnTo>
                    <a:pt x="2133" y="526"/>
                  </a:lnTo>
                  <a:lnTo>
                    <a:pt x="2135" y="538"/>
                  </a:lnTo>
                  <a:lnTo>
                    <a:pt x="2135" y="549"/>
                  </a:lnTo>
                  <a:lnTo>
                    <a:pt x="2134" y="561"/>
                  </a:lnTo>
                  <a:lnTo>
                    <a:pt x="2133" y="572"/>
                  </a:lnTo>
                  <a:lnTo>
                    <a:pt x="2130" y="583"/>
                  </a:lnTo>
                  <a:lnTo>
                    <a:pt x="2127" y="595"/>
                  </a:lnTo>
                  <a:lnTo>
                    <a:pt x="2123" y="606"/>
                  </a:lnTo>
                  <a:lnTo>
                    <a:pt x="2117" y="618"/>
                  </a:lnTo>
                  <a:lnTo>
                    <a:pt x="2111" y="629"/>
                  </a:lnTo>
                  <a:lnTo>
                    <a:pt x="2103" y="641"/>
                  </a:lnTo>
                  <a:lnTo>
                    <a:pt x="2092" y="655"/>
                  </a:lnTo>
                  <a:lnTo>
                    <a:pt x="2080" y="669"/>
                  </a:lnTo>
                  <a:lnTo>
                    <a:pt x="2065" y="681"/>
                  </a:lnTo>
                  <a:lnTo>
                    <a:pt x="2051" y="693"/>
                  </a:lnTo>
                  <a:lnTo>
                    <a:pt x="2034" y="703"/>
                  </a:lnTo>
                  <a:lnTo>
                    <a:pt x="2018" y="712"/>
                  </a:lnTo>
                  <a:lnTo>
                    <a:pt x="1999" y="720"/>
                  </a:lnTo>
                  <a:lnTo>
                    <a:pt x="1979" y="726"/>
                  </a:lnTo>
                  <a:lnTo>
                    <a:pt x="1960" y="730"/>
                  </a:lnTo>
                  <a:lnTo>
                    <a:pt x="1938" y="732"/>
                  </a:lnTo>
                  <a:lnTo>
                    <a:pt x="1928" y="733"/>
                  </a:lnTo>
                  <a:lnTo>
                    <a:pt x="1916" y="732"/>
                  </a:lnTo>
                  <a:lnTo>
                    <a:pt x="1905" y="732"/>
                  </a:lnTo>
                  <a:lnTo>
                    <a:pt x="1894" y="731"/>
                  </a:lnTo>
                  <a:lnTo>
                    <a:pt x="1882" y="729"/>
                  </a:lnTo>
                  <a:lnTo>
                    <a:pt x="1871" y="727"/>
                  </a:lnTo>
                  <a:lnTo>
                    <a:pt x="1858" y="724"/>
                  </a:lnTo>
                  <a:lnTo>
                    <a:pt x="1847" y="721"/>
                  </a:lnTo>
                  <a:lnTo>
                    <a:pt x="1835" y="717"/>
                  </a:lnTo>
                  <a:lnTo>
                    <a:pt x="1822" y="711"/>
                  </a:lnTo>
                  <a:lnTo>
                    <a:pt x="1810" y="706"/>
                  </a:lnTo>
                  <a:lnTo>
                    <a:pt x="1797" y="700"/>
                  </a:lnTo>
                  <a:lnTo>
                    <a:pt x="1779" y="688"/>
                  </a:lnTo>
                  <a:lnTo>
                    <a:pt x="1761" y="676"/>
                  </a:lnTo>
                  <a:lnTo>
                    <a:pt x="1745" y="661"/>
                  </a:lnTo>
                  <a:lnTo>
                    <a:pt x="1731" y="647"/>
                  </a:lnTo>
                  <a:lnTo>
                    <a:pt x="1718" y="630"/>
                  </a:lnTo>
                  <a:lnTo>
                    <a:pt x="1707" y="614"/>
                  </a:lnTo>
                  <a:lnTo>
                    <a:pt x="1697" y="595"/>
                  </a:lnTo>
                  <a:lnTo>
                    <a:pt x="1690" y="576"/>
                  </a:lnTo>
                  <a:lnTo>
                    <a:pt x="1684" y="556"/>
                  </a:lnTo>
                  <a:lnTo>
                    <a:pt x="1679" y="537"/>
                  </a:lnTo>
                  <a:lnTo>
                    <a:pt x="1675" y="516"/>
                  </a:lnTo>
                  <a:lnTo>
                    <a:pt x="1674" y="496"/>
                  </a:lnTo>
                  <a:lnTo>
                    <a:pt x="1674" y="474"/>
                  </a:lnTo>
                  <a:lnTo>
                    <a:pt x="1676" y="453"/>
                  </a:lnTo>
                  <a:lnTo>
                    <a:pt x="1680" y="433"/>
                  </a:lnTo>
                  <a:lnTo>
                    <a:pt x="1685" y="412"/>
                  </a:lnTo>
                  <a:lnTo>
                    <a:pt x="1691" y="391"/>
                  </a:lnTo>
                  <a:lnTo>
                    <a:pt x="1699" y="371"/>
                  </a:lnTo>
                  <a:lnTo>
                    <a:pt x="1710" y="352"/>
                  </a:lnTo>
                  <a:lnTo>
                    <a:pt x="1721" y="332"/>
                  </a:lnTo>
                  <a:lnTo>
                    <a:pt x="1734" y="314"/>
                  </a:lnTo>
                  <a:lnTo>
                    <a:pt x="1749" y="296"/>
                  </a:lnTo>
                  <a:lnTo>
                    <a:pt x="1765" y="280"/>
                  </a:lnTo>
                  <a:lnTo>
                    <a:pt x="1783" y="264"/>
                  </a:lnTo>
                  <a:lnTo>
                    <a:pt x="1803" y="250"/>
                  </a:lnTo>
                  <a:lnTo>
                    <a:pt x="1824" y="236"/>
                  </a:lnTo>
                  <a:lnTo>
                    <a:pt x="1847" y="225"/>
                  </a:lnTo>
                  <a:lnTo>
                    <a:pt x="1871" y="214"/>
                  </a:lnTo>
                  <a:lnTo>
                    <a:pt x="1898" y="206"/>
                  </a:lnTo>
                  <a:lnTo>
                    <a:pt x="1925" y="199"/>
                  </a:lnTo>
                  <a:lnTo>
                    <a:pt x="1955" y="193"/>
                  </a:lnTo>
                  <a:lnTo>
                    <a:pt x="1986" y="190"/>
                  </a:lnTo>
                  <a:lnTo>
                    <a:pt x="2001" y="189"/>
                  </a:lnTo>
                  <a:lnTo>
                    <a:pt x="2018" y="189"/>
                  </a:lnTo>
                  <a:lnTo>
                    <a:pt x="2032" y="190"/>
                  </a:lnTo>
                  <a:lnTo>
                    <a:pt x="2047" y="192"/>
                  </a:lnTo>
                  <a:lnTo>
                    <a:pt x="2061" y="194"/>
                  </a:lnTo>
                  <a:lnTo>
                    <a:pt x="2075" y="198"/>
                  </a:lnTo>
                  <a:lnTo>
                    <a:pt x="2088" y="202"/>
                  </a:lnTo>
                  <a:lnTo>
                    <a:pt x="2101" y="206"/>
                  </a:lnTo>
                  <a:lnTo>
                    <a:pt x="2115" y="211"/>
                  </a:lnTo>
                  <a:lnTo>
                    <a:pt x="2127" y="217"/>
                  </a:lnTo>
                  <a:lnTo>
                    <a:pt x="2141" y="224"/>
                  </a:lnTo>
                  <a:lnTo>
                    <a:pt x="2153" y="231"/>
                  </a:lnTo>
                  <a:lnTo>
                    <a:pt x="2180" y="248"/>
                  </a:lnTo>
                  <a:lnTo>
                    <a:pt x="2209" y="267"/>
                  </a:lnTo>
                  <a:lnTo>
                    <a:pt x="2222" y="275"/>
                  </a:lnTo>
                  <a:lnTo>
                    <a:pt x="2237" y="280"/>
                  </a:lnTo>
                  <a:lnTo>
                    <a:pt x="2251" y="284"/>
                  </a:lnTo>
                  <a:lnTo>
                    <a:pt x="2265" y="287"/>
                  </a:lnTo>
                  <a:lnTo>
                    <a:pt x="2279" y="288"/>
                  </a:lnTo>
                  <a:lnTo>
                    <a:pt x="2293" y="289"/>
                  </a:lnTo>
                  <a:lnTo>
                    <a:pt x="2306" y="288"/>
                  </a:lnTo>
                  <a:lnTo>
                    <a:pt x="2320" y="286"/>
                  </a:lnTo>
                  <a:lnTo>
                    <a:pt x="2333" y="283"/>
                  </a:lnTo>
                  <a:lnTo>
                    <a:pt x="2345" y="279"/>
                  </a:lnTo>
                  <a:lnTo>
                    <a:pt x="2358" y="275"/>
                  </a:lnTo>
                  <a:lnTo>
                    <a:pt x="2369" y="268"/>
                  </a:lnTo>
                  <a:lnTo>
                    <a:pt x="2381" y="262"/>
                  </a:lnTo>
                  <a:lnTo>
                    <a:pt x="2391" y="255"/>
                  </a:lnTo>
                  <a:lnTo>
                    <a:pt x="2401" y="246"/>
                  </a:lnTo>
                  <a:lnTo>
                    <a:pt x="2411" y="237"/>
                  </a:lnTo>
                  <a:lnTo>
                    <a:pt x="2419" y="228"/>
                  </a:lnTo>
                  <a:lnTo>
                    <a:pt x="2427" y="218"/>
                  </a:lnTo>
                  <a:lnTo>
                    <a:pt x="2433" y="208"/>
                  </a:lnTo>
                  <a:lnTo>
                    <a:pt x="2439" y="197"/>
                  </a:lnTo>
                  <a:lnTo>
                    <a:pt x="2445" y="186"/>
                  </a:lnTo>
                  <a:lnTo>
                    <a:pt x="2449" y="175"/>
                  </a:lnTo>
                  <a:lnTo>
                    <a:pt x="2452" y="162"/>
                  </a:lnTo>
                  <a:lnTo>
                    <a:pt x="2454" y="151"/>
                  </a:lnTo>
                  <a:lnTo>
                    <a:pt x="2454" y="138"/>
                  </a:lnTo>
                  <a:lnTo>
                    <a:pt x="2454" y="126"/>
                  </a:lnTo>
                  <a:lnTo>
                    <a:pt x="2452" y="113"/>
                  </a:lnTo>
                  <a:lnTo>
                    <a:pt x="2449" y="102"/>
                  </a:lnTo>
                  <a:lnTo>
                    <a:pt x="2444" y="89"/>
                  </a:lnTo>
                  <a:lnTo>
                    <a:pt x="2438" y="77"/>
                  </a:lnTo>
                  <a:lnTo>
                    <a:pt x="2430" y="66"/>
                  </a:lnTo>
                  <a:lnTo>
                    <a:pt x="2422" y="53"/>
                  </a:lnTo>
                  <a:lnTo>
                    <a:pt x="2416" y="46"/>
                  </a:lnTo>
                  <a:lnTo>
                    <a:pt x="2409" y="40"/>
                  </a:lnTo>
                  <a:lnTo>
                    <a:pt x="2403" y="34"/>
                  </a:lnTo>
                  <a:lnTo>
                    <a:pt x="2396" y="30"/>
                  </a:lnTo>
                  <a:lnTo>
                    <a:pt x="2389" y="26"/>
                  </a:lnTo>
                  <a:lnTo>
                    <a:pt x="2382" y="24"/>
                  </a:lnTo>
                  <a:lnTo>
                    <a:pt x="2373" y="22"/>
                  </a:lnTo>
                  <a:lnTo>
                    <a:pt x="2365" y="21"/>
                  </a:lnTo>
                  <a:lnTo>
                    <a:pt x="2358" y="20"/>
                  </a:lnTo>
                  <a:lnTo>
                    <a:pt x="2350" y="21"/>
                  </a:lnTo>
                  <a:lnTo>
                    <a:pt x="2341" y="22"/>
                  </a:lnTo>
                  <a:lnTo>
                    <a:pt x="2333" y="23"/>
                  </a:lnTo>
                  <a:lnTo>
                    <a:pt x="2325" y="26"/>
                  </a:lnTo>
                  <a:lnTo>
                    <a:pt x="2316" y="28"/>
                  </a:lnTo>
                  <a:lnTo>
                    <a:pt x="2308" y="32"/>
                  </a:lnTo>
                  <a:lnTo>
                    <a:pt x="2301" y="36"/>
                  </a:lnTo>
                  <a:lnTo>
                    <a:pt x="2294" y="41"/>
                  </a:lnTo>
                  <a:lnTo>
                    <a:pt x="2286" y="46"/>
                  </a:lnTo>
                  <a:lnTo>
                    <a:pt x="2279" y="51"/>
                  </a:lnTo>
                  <a:lnTo>
                    <a:pt x="2273" y="56"/>
                  </a:lnTo>
                  <a:lnTo>
                    <a:pt x="2268" y="62"/>
                  </a:lnTo>
                  <a:lnTo>
                    <a:pt x="2263" y="70"/>
                  </a:lnTo>
                  <a:lnTo>
                    <a:pt x="2259" y="76"/>
                  </a:lnTo>
                  <a:lnTo>
                    <a:pt x="2254" y="83"/>
                  </a:lnTo>
                  <a:lnTo>
                    <a:pt x="2251" y="90"/>
                  </a:lnTo>
                  <a:lnTo>
                    <a:pt x="2249" y="99"/>
                  </a:lnTo>
                  <a:lnTo>
                    <a:pt x="2247" y="106"/>
                  </a:lnTo>
                  <a:lnTo>
                    <a:pt x="2247" y="114"/>
                  </a:lnTo>
                  <a:lnTo>
                    <a:pt x="2247" y="123"/>
                  </a:lnTo>
                  <a:lnTo>
                    <a:pt x="2248" y="131"/>
                  </a:lnTo>
                  <a:lnTo>
                    <a:pt x="2251" y="139"/>
                  </a:lnTo>
                  <a:lnTo>
                    <a:pt x="2254" y="148"/>
                  </a:lnTo>
                  <a:lnTo>
                    <a:pt x="2260" y="156"/>
                  </a:lnTo>
                  <a:lnTo>
                    <a:pt x="2265" y="164"/>
                  </a:lnTo>
                  <a:lnTo>
                    <a:pt x="2270" y="171"/>
                  </a:lnTo>
                  <a:lnTo>
                    <a:pt x="2276" y="177"/>
                  </a:lnTo>
                  <a:lnTo>
                    <a:pt x="2282" y="181"/>
                  </a:lnTo>
                  <a:lnTo>
                    <a:pt x="2289" y="184"/>
                  </a:lnTo>
                  <a:lnTo>
                    <a:pt x="2295" y="187"/>
                  </a:lnTo>
                  <a:lnTo>
                    <a:pt x="2302" y="188"/>
                  </a:lnTo>
                  <a:lnTo>
                    <a:pt x="2308" y="189"/>
                  </a:lnTo>
                  <a:lnTo>
                    <a:pt x="2315" y="189"/>
                  </a:lnTo>
                  <a:lnTo>
                    <a:pt x="2322" y="189"/>
                  </a:lnTo>
                  <a:lnTo>
                    <a:pt x="2329" y="187"/>
                  </a:lnTo>
                  <a:lnTo>
                    <a:pt x="2335" y="186"/>
                  </a:lnTo>
                  <a:lnTo>
                    <a:pt x="2341" y="183"/>
                  </a:lnTo>
                  <a:lnTo>
                    <a:pt x="2347" y="180"/>
                  </a:lnTo>
                  <a:lnTo>
                    <a:pt x="2353" y="177"/>
                  </a:lnTo>
                  <a:lnTo>
                    <a:pt x="2358" y="173"/>
                  </a:lnTo>
                  <a:lnTo>
                    <a:pt x="2363" y="168"/>
                  </a:lnTo>
                  <a:lnTo>
                    <a:pt x="2367" y="164"/>
                  </a:lnTo>
                  <a:lnTo>
                    <a:pt x="2371" y="159"/>
                  </a:lnTo>
                  <a:lnTo>
                    <a:pt x="2374" y="155"/>
                  </a:lnTo>
                  <a:lnTo>
                    <a:pt x="2377" y="150"/>
                  </a:lnTo>
                  <a:lnTo>
                    <a:pt x="2379" y="145"/>
                  </a:lnTo>
                  <a:lnTo>
                    <a:pt x="2381" y="139"/>
                  </a:lnTo>
                  <a:lnTo>
                    <a:pt x="2382" y="134"/>
                  </a:lnTo>
                  <a:lnTo>
                    <a:pt x="2381" y="129"/>
                  </a:lnTo>
                  <a:lnTo>
                    <a:pt x="2379" y="125"/>
                  </a:lnTo>
                  <a:lnTo>
                    <a:pt x="2377" y="120"/>
                  </a:lnTo>
                  <a:lnTo>
                    <a:pt x="2374" y="115"/>
                  </a:lnTo>
                  <a:lnTo>
                    <a:pt x="2370" y="111"/>
                  </a:lnTo>
                  <a:lnTo>
                    <a:pt x="2365" y="107"/>
                  </a:lnTo>
                  <a:lnTo>
                    <a:pt x="2358" y="104"/>
                  </a:lnTo>
                  <a:lnTo>
                    <a:pt x="2351" y="102"/>
                  </a:lnTo>
                  <a:lnTo>
                    <a:pt x="2345" y="100"/>
                  </a:lnTo>
                  <a:lnTo>
                    <a:pt x="2340" y="101"/>
                  </a:lnTo>
                  <a:lnTo>
                    <a:pt x="2336" y="102"/>
                  </a:lnTo>
                  <a:lnTo>
                    <a:pt x="2333" y="104"/>
                  </a:lnTo>
                  <a:lnTo>
                    <a:pt x="2330" y="107"/>
                  </a:lnTo>
                  <a:lnTo>
                    <a:pt x="2328" y="110"/>
                  </a:lnTo>
                  <a:lnTo>
                    <a:pt x="2326" y="114"/>
                  </a:lnTo>
                  <a:lnTo>
                    <a:pt x="2322" y="123"/>
                  </a:lnTo>
                  <a:lnTo>
                    <a:pt x="2315" y="131"/>
                  </a:lnTo>
                  <a:lnTo>
                    <a:pt x="2312" y="134"/>
                  </a:lnTo>
                  <a:lnTo>
                    <a:pt x="2307" y="136"/>
                  </a:lnTo>
                  <a:lnTo>
                    <a:pt x="2302" y="138"/>
                  </a:lnTo>
                  <a:lnTo>
                    <a:pt x="2295" y="138"/>
                  </a:lnTo>
                  <a:lnTo>
                    <a:pt x="2292" y="129"/>
                  </a:lnTo>
                  <a:lnTo>
                    <a:pt x="2292" y="121"/>
                  </a:lnTo>
                  <a:lnTo>
                    <a:pt x="2292" y="112"/>
                  </a:lnTo>
                  <a:lnTo>
                    <a:pt x="2294" y="106"/>
                  </a:lnTo>
                  <a:lnTo>
                    <a:pt x="2297" y="100"/>
                  </a:lnTo>
                  <a:lnTo>
                    <a:pt x="2301" y="94"/>
                  </a:lnTo>
                  <a:lnTo>
                    <a:pt x="2306" y="89"/>
                  </a:lnTo>
                  <a:lnTo>
                    <a:pt x="2312" y="86"/>
                  </a:lnTo>
                  <a:lnTo>
                    <a:pt x="2318" y="83"/>
                  </a:lnTo>
                  <a:lnTo>
                    <a:pt x="2325" y="81"/>
                  </a:lnTo>
                  <a:lnTo>
                    <a:pt x="2332" y="80"/>
                  </a:lnTo>
                  <a:lnTo>
                    <a:pt x="2340" y="80"/>
                  </a:lnTo>
                  <a:lnTo>
                    <a:pt x="2347" y="81"/>
                  </a:lnTo>
                  <a:lnTo>
                    <a:pt x="2355" y="83"/>
                  </a:lnTo>
                  <a:lnTo>
                    <a:pt x="2362" y="85"/>
                  </a:lnTo>
                  <a:lnTo>
                    <a:pt x="2368" y="88"/>
                  </a:lnTo>
                  <a:lnTo>
                    <a:pt x="2373" y="93"/>
                  </a:lnTo>
                  <a:lnTo>
                    <a:pt x="2378" y="97"/>
                  </a:lnTo>
                  <a:lnTo>
                    <a:pt x="2383" y="101"/>
                  </a:lnTo>
                  <a:lnTo>
                    <a:pt x="2386" y="106"/>
                  </a:lnTo>
                  <a:lnTo>
                    <a:pt x="2389" y="112"/>
                  </a:lnTo>
                  <a:lnTo>
                    <a:pt x="2392" y="118"/>
                  </a:lnTo>
                  <a:lnTo>
                    <a:pt x="2394" y="125"/>
                  </a:lnTo>
                  <a:lnTo>
                    <a:pt x="2395" y="131"/>
                  </a:lnTo>
                  <a:lnTo>
                    <a:pt x="2395" y="138"/>
                  </a:lnTo>
                  <a:lnTo>
                    <a:pt x="2395" y="145"/>
                  </a:lnTo>
                  <a:lnTo>
                    <a:pt x="2394" y="152"/>
                  </a:lnTo>
                  <a:lnTo>
                    <a:pt x="2392" y="159"/>
                  </a:lnTo>
                  <a:lnTo>
                    <a:pt x="2390" y="165"/>
                  </a:lnTo>
                  <a:lnTo>
                    <a:pt x="2386" y="173"/>
                  </a:lnTo>
                  <a:lnTo>
                    <a:pt x="2382" y="180"/>
                  </a:lnTo>
                  <a:lnTo>
                    <a:pt x="2375" y="186"/>
                  </a:lnTo>
                  <a:lnTo>
                    <a:pt x="2368" y="192"/>
                  </a:lnTo>
                  <a:lnTo>
                    <a:pt x="2360" y="199"/>
                  </a:lnTo>
                  <a:lnTo>
                    <a:pt x="2351" y="203"/>
                  </a:lnTo>
                  <a:lnTo>
                    <a:pt x="2341" y="207"/>
                  </a:lnTo>
                  <a:lnTo>
                    <a:pt x="2332" y="209"/>
                  </a:lnTo>
                  <a:lnTo>
                    <a:pt x="2323" y="210"/>
                  </a:lnTo>
                  <a:lnTo>
                    <a:pt x="2312" y="210"/>
                  </a:lnTo>
                  <a:lnTo>
                    <a:pt x="2302" y="209"/>
                  </a:lnTo>
                  <a:lnTo>
                    <a:pt x="2293" y="207"/>
                  </a:lnTo>
                  <a:lnTo>
                    <a:pt x="2283" y="204"/>
                  </a:lnTo>
                  <a:lnTo>
                    <a:pt x="2274" y="200"/>
                  </a:lnTo>
                  <a:lnTo>
                    <a:pt x="2266" y="196"/>
                  </a:lnTo>
                  <a:lnTo>
                    <a:pt x="2257" y="189"/>
                  </a:lnTo>
                  <a:lnTo>
                    <a:pt x="2250" y="183"/>
                  </a:lnTo>
                  <a:lnTo>
                    <a:pt x="2244" y="175"/>
                  </a:lnTo>
                  <a:lnTo>
                    <a:pt x="2238" y="166"/>
                  </a:lnTo>
                  <a:lnTo>
                    <a:pt x="2234" y="159"/>
                  </a:lnTo>
                  <a:lnTo>
                    <a:pt x="2230" y="152"/>
                  </a:lnTo>
                  <a:lnTo>
                    <a:pt x="2226" y="145"/>
                  </a:lnTo>
                  <a:lnTo>
                    <a:pt x="2223" y="137"/>
                  </a:lnTo>
                  <a:lnTo>
                    <a:pt x="2221" y="130"/>
                  </a:lnTo>
                  <a:lnTo>
                    <a:pt x="2220" y="123"/>
                  </a:lnTo>
                  <a:lnTo>
                    <a:pt x="2219" y="115"/>
                  </a:lnTo>
                  <a:lnTo>
                    <a:pt x="2218" y="108"/>
                  </a:lnTo>
                  <a:lnTo>
                    <a:pt x="2219" y="101"/>
                  </a:lnTo>
                  <a:lnTo>
                    <a:pt x="2219" y="94"/>
                  </a:lnTo>
                  <a:lnTo>
                    <a:pt x="2221" y="86"/>
                  </a:lnTo>
                  <a:lnTo>
                    <a:pt x="2222" y="79"/>
                  </a:lnTo>
                  <a:lnTo>
                    <a:pt x="2228" y="66"/>
                  </a:lnTo>
                  <a:lnTo>
                    <a:pt x="2235" y="53"/>
                  </a:lnTo>
                  <a:lnTo>
                    <a:pt x="2243" y="42"/>
                  </a:lnTo>
                  <a:lnTo>
                    <a:pt x="2253" y="31"/>
                  </a:lnTo>
                  <a:lnTo>
                    <a:pt x="2265" y="22"/>
                  </a:lnTo>
                  <a:lnTo>
                    <a:pt x="2278" y="14"/>
                  </a:lnTo>
                  <a:lnTo>
                    <a:pt x="2292" y="7"/>
                  </a:lnTo>
                  <a:lnTo>
                    <a:pt x="2307" y="3"/>
                  </a:lnTo>
                  <a:lnTo>
                    <a:pt x="2315" y="2"/>
                  </a:lnTo>
                  <a:lnTo>
                    <a:pt x="2323" y="1"/>
                  </a:lnTo>
                  <a:lnTo>
                    <a:pt x="2331" y="0"/>
                  </a:lnTo>
                  <a:lnTo>
                    <a:pt x="2339" y="0"/>
                  </a:lnTo>
                  <a:lnTo>
                    <a:pt x="2352" y="1"/>
                  </a:lnTo>
                  <a:lnTo>
                    <a:pt x="2364" y="2"/>
                  </a:lnTo>
                  <a:lnTo>
                    <a:pt x="2376" y="5"/>
                  </a:lnTo>
                  <a:lnTo>
                    <a:pt x="2389" y="9"/>
                  </a:lnTo>
                  <a:lnTo>
                    <a:pt x="2401" y="15"/>
                  </a:lnTo>
                  <a:lnTo>
                    <a:pt x="2413" y="23"/>
                  </a:lnTo>
                  <a:lnTo>
                    <a:pt x="2419" y="28"/>
                  </a:lnTo>
                  <a:lnTo>
                    <a:pt x="2425" y="33"/>
                  </a:lnTo>
                  <a:lnTo>
                    <a:pt x="2430" y="40"/>
                  </a:lnTo>
                  <a:lnTo>
                    <a:pt x="2435" y="46"/>
                  </a:lnTo>
                  <a:lnTo>
                    <a:pt x="2444" y="59"/>
                  </a:lnTo>
                  <a:lnTo>
                    <a:pt x="2451" y="73"/>
                  </a:lnTo>
                  <a:lnTo>
                    <a:pt x="2456" y="85"/>
                  </a:lnTo>
                  <a:lnTo>
                    <a:pt x="2461" y="99"/>
                  </a:lnTo>
                  <a:lnTo>
                    <a:pt x="2463" y="112"/>
                  </a:lnTo>
                  <a:lnTo>
                    <a:pt x="2465" y="125"/>
                  </a:lnTo>
                  <a:lnTo>
                    <a:pt x="2465" y="138"/>
                  </a:lnTo>
                  <a:lnTo>
                    <a:pt x="2465" y="151"/>
                  </a:lnTo>
                  <a:lnTo>
                    <a:pt x="2463" y="163"/>
                  </a:lnTo>
                  <a:lnTo>
                    <a:pt x="2460" y="176"/>
                  </a:lnTo>
                  <a:lnTo>
                    <a:pt x="2456" y="188"/>
                  </a:lnTo>
                  <a:lnTo>
                    <a:pt x="2452" y="200"/>
                  </a:lnTo>
                  <a:lnTo>
                    <a:pt x="2446" y="212"/>
                  </a:lnTo>
                  <a:lnTo>
                    <a:pt x="2439" y="223"/>
                  </a:lnTo>
                  <a:lnTo>
                    <a:pt x="2432" y="234"/>
                  </a:lnTo>
                  <a:lnTo>
                    <a:pt x="2424" y="244"/>
                  </a:lnTo>
                  <a:lnTo>
                    <a:pt x="2415" y="254"/>
                  </a:lnTo>
                  <a:lnTo>
                    <a:pt x="2405" y="263"/>
                  </a:lnTo>
                  <a:lnTo>
                    <a:pt x="2396" y="272"/>
                  </a:lnTo>
                  <a:lnTo>
                    <a:pt x="2386" y="281"/>
                  </a:lnTo>
                  <a:lnTo>
                    <a:pt x="2374" y="288"/>
                  </a:lnTo>
                  <a:lnTo>
                    <a:pt x="2364" y="294"/>
                  </a:lnTo>
                  <a:lnTo>
                    <a:pt x="2353" y="301"/>
                  </a:lnTo>
                  <a:lnTo>
                    <a:pt x="2340" y="307"/>
                  </a:lnTo>
                  <a:lnTo>
                    <a:pt x="2329" y="311"/>
                  </a:lnTo>
                  <a:lnTo>
                    <a:pt x="2316" y="315"/>
                  </a:lnTo>
                  <a:lnTo>
                    <a:pt x="2304" y="318"/>
                  </a:lnTo>
                  <a:lnTo>
                    <a:pt x="2292" y="320"/>
                  </a:lnTo>
                  <a:lnTo>
                    <a:pt x="2279" y="321"/>
                  </a:lnTo>
                  <a:lnTo>
                    <a:pt x="2268" y="321"/>
                  </a:lnTo>
                  <a:lnTo>
                    <a:pt x="2255" y="321"/>
                  </a:lnTo>
                  <a:lnTo>
                    <a:pt x="2244" y="319"/>
                  </a:lnTo>
                  <a:lnTo>
                    <a:pt x="2254" y="337"/>
                  </a:lnTo>
                  <a:lnTo>
                    <a:pt x="2263" y="355"/>
                  </a:lnTo>
                  <a:lnTo>
                    <a:pt x="2270" y="372"/>
                  </a:lnTo>
                  <a:lnTo>
                    <a:pt x="2275" y="389"/>
                  </a:lnTo>
                  <a:lnTo>
                    <a:pt x="2284" y="423"/>
                  </a:lnTo>
                  <a:lnTo>
                    <a:pt x="2296" y="458"/>
                  </a:lnTo>
                  <a:lnTo>
                    <a:pt x="2303" y="476"/>
                  </a:lnTo>
                  <a:lnTo>
                    <a:pt x="2310" y="494"/>
                  </a:lnTo>
                  <a:lnTo>
                    <a:pt x="2315" y="502"/>
                  </a:lnTo>
                  <a:lnTo>
                    <a:pt x="2320" y="510"/>
                  </a:lnTo>
                  <a:lnTo>
                    <a:pt x="2325" y="517"/>
                  </a:lnTo>
                  <a:lnTo>
                    <a:pt x="2330" y="524"/>
                  </a:lnTo>
                  <a:lnTo>
                    <a:pt x="2336" y="529"/>
                  </a:lnTo>
                  <a:lnTo>
                    <a:pt x="2342" y="535"/>
                  </a:lnTo>
                  <a:lnTo>
                    <a:pt x="2350" y="539"/>
                  </a:lnTo>
                  <a:lnTo>
                    <a:pt x="2358" y="542"/>
                  </a:lnTo>
                  <a:lnTo>
                    <a:pt x="2367" y="544"/>
                  </a:lnTo>
                  <a:lnTo>
                    <a:pt x="2376" y="545"/>
                  </a:lnTo>
                  <a:lnTo>
                    <a:pt x="2387" y="544"/>
                  </a:lnTo>
                  <a:lnTo>
                    <a:pt x="2397" y="543"/>
                  </a:lnTo>
                  <a:lnTo>
                    <a:pt x="2407" y="540"/>
                  </a:lnTo>
                  <a:lnTo>
                    <a:pt x="2417" y="537"/>
                  </a:lnTo>
                  <a:lnTo>
                    <a:pt x="2425" y="532"/>
                  </a:lnTo>
                  <a:lnTo>
                    <a:pt x="2432" y="527"/>
                  </a:lnTo>
                  <a:lnTo>
                    <a:pt x="2438" y="523"/>
                  </a:lnTo>
                  <a:lnTo>
                    <a:pt x="2444" y="518"/>
                  </a:lnTo>
                  <a:lnTo>
                    <a:pt x="2448" y="512"/>
                  </a:lnTo>
                  <a:lnTo>
                    <a:pt x="2451" y="506"/>
                  </a:lnTo>
                  <a:lnTo>
                    <a:pt x="2453" y="500"/>
                  </a:lnTo>
                  <a:lnTo>
                    <a:pt x="2455" y="494"/>
                  </a:lnTo>
                  <a:lnTo>
                    <a:pt x="2456" y="488"/>
                  </a:lnTo>
                  <a:lnTo>
                    <a:pt x="2456" y="482"/>
                  </a:lnTo>
                  <a:lnTo>
                    <a:pt x="2455" y="475"/>
                  </a:lnTo>
                  <a:lnTo>
                    <a:pt x="2454" y="469"/>
                  </a:lnTo>
                  <a:lnTo>
                    <a:pt x="2453" y="463"/>
                  </a:lnTo>
                  <a:lnTo>
                    <a:pt x="2450" y="457"/>
                  </a:lnTo>
                  <a:lnTo>
                    <a:pt x="2448" y="451"/>
                  </a:lnTo>
                  <a:lnTo>
                    <a:pt x="2445" y="446"/>
                  </a:lnTo>
                  <a:lnTo>
                    <a:pt x="2440" y="441"/>
                  </a:lnTo>
                  <a:lnTo>
                    <a:pt x="2436" y="437"/>
                  </a:lnTo>
                  <a:lnTo>
                    <a:pt x="2431" y="433"/>
                  </a:lnTo>
                  <a:lnTo>
                    <a:pt x="2427" y="430"/>
                  </a:lnTo>
                  <a:lnTo>
                    <a:pt x="2421" y="427"/>
                  </a:lnTo>
                  <a:lnTo>
                    <a:pt x="2416" y="425"/>
                  </a:lnTo>
                  <a:lnTo>
                    <a:pt x="2411" y="423"/>
                  </a:lnTo>
                  <a:lnTo>
                    <a:pt x="2404" y="423"/>
                  </a:lnTo>
                  <a:lnTo>
                    <a:pt x="2398" y="423"/>
                  </a:lnTo>
                  <a:lnTo>
                    <a:pt x="2392" y="424"/>
                  </a:lnTo>
                  <a:lnTo>
                    <a:pt x="2386" y="426"/>
                  </a:lnTo>
                  <a:lnTo>
                    <a:pt x="2379" y="430"/>
                  </a:lnTo>
                  <a:lnTo>
                    <a:pt x="2373" y="434"/>
                  </a:lnTo>
                  <a:lnTo>
                    <a:pt x="2367" y="440"/>
                  </a:lnTo>
                  <a:lnTo>
                    <a:pt x="2362" y="445"/>
                  </a:lnTo>
                  <a:lnTo>
                    <a:pt x="2359" y="449"/>
                  </a:lnTo>
                  <a:lnTo>
                    <a:pt x="2358" y="453"/>
                  </a:lnTo>
                  <a:lnTo>
                    <a:pt x="2358" y="458"/>
                  </a:lnTo>
                  <a:lnTo>
                    <a:pt x="2360" y="461"/>
                  </a:lnTo>
                  <a:lnTo>
                    <a:pt x="2362" y="465"/>
                  </a:lnTo>
                  <a:lnTo>
                    <a:pt x="2366" y="468"/>
                  </a:lnTo>
                  <a:lnTo>
                    <a:pt x="2369" y="470"/>
                  </a:lnTo>
                  <a:lnTo>
                    <a:pt x="2378" y="476"/>
                  </a:lnTo>
                  <a:lnTo>
                    <a:pt x="2388" y="483"/>
                  </a:lnTo>
                  <a:lnTo>
                    <a:pt x="2392" y="486"/>
                  </a:lnTo>
                  <a:lnTo>
                    <a:pt x="2395" y="489"/>
                  </a:lnTo>
                  <a:lnTo>
                    <a:pt x="2397" y="493"/>
                  </a:lnTo>
                  <a:lnTo>
                    <a:pt x="2399" y="497"/>
                  </a:lnTo>
                  <a:lnTo>
                    <a:pt x="2388" y="500"/>
                  </a:lnTo>
                  <a:lnTo>
                    <a:pt x="2377" y="502"/>
                  </a:lnTo>
                  <a:lnTo>
                    <a:pt x="2369" y="501"/>
                  </a:lnTo>
                  <a:lnTo>
                    <a:pt x="2362" y="500"/>
                  </a:lnTo>
                  <a:lnTo>
                    <a:pt x="2356" y="496"/>
                  </a:lnTo>
                  <a:lnTo>
                    <a:pt x="2351" y="492"/>
                  </a:lnTo>
                  <a:lnTo>
                    <a:pt x="2346" y="487"/>
                  </a:lnTo>
                  <a:lnTo>
                    <a:pt x="2342" y="480"/>
                  </a:lnTo>
                  <a:lnTo>
                    <a:pt x="2340" y="474"/>
                  </a:lnTo>
                  <a:lnTo>
                    <a:pt x="2338" y="467"/>
                  </a:lnTo>
                  <a:lnTo>
                    <a:pt x="2338" y="461"/>
                  </a:lnTo>
                  <a:lnTo>
                    <a:pt x="2338" y="453"/>
                  </a:lnTo>
                  <a:lnTo>
                    <a:pt x="2338" y="447"/>
                  </a:lnTo>
                  <a:lnTo>
                    <a:pt x="2339" y="441"/>
                  </a:lnTo>
                  <a:lnTo>
                    <a:pt x="2341" y="437"/>
                  </a:lnTo>
                  <a:lnTo>
                    <a:pt x="2343" y="433"/>
                  </a:lnTo>
                  <a:lnTo>
                    <a:pt x="2347" y="426"/>
                  </a:lnTo>
                  <a:lnTo>
                    <a:pt x="2354" y="421"/>
                  </a:lnTo>
                  <a:lnTo>
                    <a:pt x="2359" y="416"/>
                  </a:lnTo>
                  <a:lnTo>
                    <a:pt x="2365" y="413"/>
                  </a:lnTo>
                  <a:lnTo>
                    <a:pt x="2372" y="410"/>
                  </a:lnTo>
                  <a:lnTo>
                    <a:pt x="2378" y="408"/>
                  </a:lnTo>
                  <a:lnTo>
                    <a:pt x="2386" y="407"/>
                  </a:lnTo>
                  <a:lnTo>
                    <a:pt x="2393" y="406"/>
                  </a:lnTo>
                  <a:lnTo>
                    <a:pt x="2400" y="406"/>
                  </a:lnTo>
                  <a:lnTo>
                    <a:pt x="2406" y="407"/>
                  </a:lnTo>
                  <a:lnTo>
                    <a:pt x="2414" y="408"/>
                  </a:lnTo>
                  <a:lnTo>
                    <a:pt x="2420" y="410"/>
                  </a:lnTo>
                  <a:lnTo>
                    <a:pt x="2426" y="413"/>
                  </a:lnTo>
                  <a:lnTo>
                    <a:pt x="2432" y="417"/>
                  </a:lnTo>
                  <a:lnTo>
                    <a:pt x="2437" y="421"/>
                  </a:lnTo>
                  <a:lnTo>
                    <a:pt x="2443" y="426"/>
                  </a:lnTo>
                  <a:lnTo>
                    <a:pt x="2450" y="435"/>
                  </a:lnTo>
                  <a:lnTo>
                    <a:pt x="2455" y="444"/>
                  </a:lnTo>
                  <a:lnTo>
                    <a:pt x="2460" y="453"/>
                  </a:lnTo>
                  <a:lnTo>
                    <a:pt x="2463" y="463"/>
                  </a:lnTo>
                  <a:lnTo>
                    <a:pt x="2464" y="473"/>
                  </a:lnTo>
                  <a:lnTo>
                    <a:pt x="2465" y="483"/>
                  </a:lnTo>
                  <a:lnTo>
                    <a:pt x="2465" y="492"/>
                  </a:lnTo>
                  <a:lnTo>
                    <a:pt x="2463" y="501"/>
                  </a:lnTo>
                  <a:lnTo>
                    <a:pt x="2460" y="511"/>
                  </a:lnTo>
                  <a:lnTo>
                    <a:pt x="2457" y="520"/>
                  </a:lnTo>
                  <a:lnTo>
                    <a:pt x="2452" y="528"/>
                  </a:lnTo>
                  <a:lnTo>
                    <a:pt x="2447" y="537"/>
                  </a:lnTo>
                  <a:lnTo>
                    <a:pt x="2439" y="545"/>
                  </a:lnTo>
                  <a:lnTo>
                    <a:pt x="2432" y="552"/>
                  </a:lnTo>
                  <a:lnTo>
                    <a:pt x="2424" y="558"/>
                  </a:lnTo>
                  <a:lnTo>
                    <a:pt x="2415" y="565"/>
                  </a:lnTo>
                  <a:lnTo>
                    <a:pt x="2408" y="569"/>
                  </a:lnTo>
                  <a:lnTo>
                    <a:pt x="2402" y="574"/>
                  </a:lnTo>
                  <a:lnTo>
                    <a:pt x="2396" y="580"/>
                  </a:lnTo>
                  <a:lnTo>
                    <a:pt x="2391" y="587"/>
                  </a:lnTo>
                  <a:lnTo>
                    <a:pt x="2386" y="594"/>
                  </a:lnTo>
                  <a:lnTo>
                    <a:pt x="2382" y="601"/>
                  </a:lnTo>
                  <a:lnTo>
                    <a:pt x="2377" y="609"/>
                  </a:lnTo>
                  <a:lnTo>
                    <a:pt x="2376" y="618"/>
                  </a:lnTo>
                  <a:lnTo>
                    <a:pt x="2375" y="626"/>
                  </a:lnTo>
                  <a:lnTo>
                    <a:pt x="2376" y="633"/>
                  </a:lnTo>
                  <a:lnTo>
                    <a:pt x="2379" y="642"/>
                  </a:lnTo>
                  <a:lnTo>
                    <a:pt x="2385" y="650"/>
                  </a:lnTo>
                  <a:lnTo>
                    <a:pt x="2392" y="657"/>
                  </a:lnTo>
                  <a:lnTo>
                    <a:pt x="2401" y="665"/>
                  </a:lnTo>
                  <a:lnTo>
                    <a:pt x="2414" y="671"/>
                  </a:lnTo>
                  <a:lnTo>
                    <a:pt x="2429" y="677"/>
                  </a:lnTo>
                  <a:lnTo>
                    <a:pt x="2423" y="679"/>
                  </a:lnTo>
                  <a:lnTo>
                    <a:pt x="2416" y="681"/>
                  </a:lnTo>
                  <a:lnTo>
                    <a:pt x="2409" y="682"/>
                  </a:lnTo>
                  <a:lnTo>
                    <a:pt x="2404" y="682"/>
                  </a:lnTo>
                  <a:lnTo>
                    <a:pt x="2398" y="682"/>
                  </a:lnTo>
                  <a:lnTo>
                    <a:pt x="2393" y="682"/>
                  </a:lnTo>
                  <a:lnTo>
                    <a:pt x="2388" y="681"/>
                  </a:lnTo>
                  <a:lnTo>
                    <a:pt x="2384" y="679"/>
                  </a:lnTo>
                  <a:lnTo>
                    <a:pt x="2374" y="675"/>
                  </a:lnTo>
                  <a:lnTo>
                    <a:pt x="2367" y="669"/>
                  </a:lnTo>
                  <a:lnTo>
                    <a:pt x="2361" y="661"/>
                  </a:lnTo>
                  <a:lnTo>
                    <a:pt x="2357" y="653"/>
                  </a:lnTo>
                  <a:lnTo>
                    <a:pt x="2354" y="644"/>
                  </a:lnTo>
                  <a:lnTo>
                    <a:pt x="2352" y="634"/>
                  </a:lnTo>
                  <a:lnTo>
                    <a:pt x="2352" y="623"/>
                  </a:lnTo>
                  <a:lnTo>
                    <a:pt x="2354" y="613"/>
                  </a:lnTo>
                  <a:lnTo>
                    <a:pt x="2358" y="602"/>
                  </a:lnTo>
                  <a:lnTo>
                    <a:pt x="2363" y="592"/>
                  </a:lnTo>
                  <a:lnTo>
                    <a:pt x="2371" y="581"/>
                  </a:lnTo>
                  <a:lnTo>
                    <a:pt x="2381" y="572"/>
                  </a:lnTo>
                  <a:lnTo>
                    <a:pt x="2369" y="572"/>
                  </a:lnTo>
                  <a:lnTo>
                    <a:pt x="2359" y="570"/>
                  </a:lnTo>
                  <a:lnTo>
                    <a:pt x="2350" y="568"/>
                  </a:lnTo>
                  <a:lnTo>
                    <a:pt x="2341" y="564"/>
                  </a:lnTo>
                  <a:lnTo>
                    <a:pt x="2333" y="560"/>
                  </a:lnTo>
                  <a:lnTo>
                    <a:pt x="2326" y="553"/>
                  </a:lnTo>
                  <a:lnTo>
                    <a:pt x="2320" y="547"/>
                  </a:lnTo>
                  <a:lnTo>
                    <a:pt x="2313" y="540"/>
                  </a:lnTo>
                  <a:lnTo>
                    <a:pt x="2307" y="532"/>
                  </a:lnTo>
                  <a:lnTo>
                    <a:pt x="2302" y="523"/>
                  </a:lnTo>
                  <a:lnTo>
                    <a:pt x="2298" y="515"/>
                  </a:lnTo>
                  <a:lnTo>
                    <a:pt x="2293" y="505"/>
                  </a:lnTo>
                  <a:lnTo>
                    <a:pt x="2285" y="487"/>
                  </a:lnTo>
                  <a:lnTo>
                    <a:pt x="2278" y="467"/>
                  </a:lnTo>
                  <a:lnTo>
                    <a:pt x="2279" y="490"/>
                  </a:lnTo>
                  <a:lnTo>
                    <a:pt x="2278" y="513"/>
                  </a:lnTo>
                  <a:lnTo>
                    <a:pt x="2277" y="535"/>
                  </a:lnTo>
                  <a:lnTo>
                    <a:pt x="2275" y="556"/>
                  </a:lnTo>
                  <a:lnTo>
                    <a:pt x="2272" y="577"/>
                  </a:lnTo>
                  <a:lnTo>
                    <a:pt x="2269" y="598"/>
                  </a:lnTo>
                  <a:lnTo>
                    <a:pt x="2264" y="619"/>
                  </a:lnTo>
                  <a:lnTo>
                    <a:pt x="2259" y="640"/>
                  </a:lnTo>
                  <a:lnTo>
                    <a:pt x="2251" y="659"/>
                  </a:lnTo>
                  <a:lnTo>
                    <a:pt x="2245" y="679"/>
                  </a:lnTo>
                  <a:lnTo>
                    <a:pt x="2237" y="700"/>
                  </a:lnTo>
                  <a:lnTo>
                    <a:pt x="2229" y="719"/>
                  </a:lnTo>
                  <a:lnTo>
                    <a:pt x="2219" y="738"/>
                  </a:lnTo>
                  <a:lnTo>
                    <a:pt x="2209" y="758"/>
                  </a:lnTo>
                  <a:lnTo>
                    <a:pt x="2199" y="778"/>
                  </a:lnTo>
                  <a:lnTo>
                    <a:pt x="2187" y="798"/>
                  </a:lnTo>
                  <a:lnTo>
                    <a:pt x="2179" y="813"/>
                  </a:lnTo>
                  <a:lnTo>
                    <a:pt x="2172" y="829"/>
                  </a:lnTo>
                  <a:lnTo>
                    <a:pt x="2165" y="846"/>
                  </a:lnTo>
                  <a:lnTo>
                    <a:pt x="2160" y="861"/>
                  </a:lnTo>
                  <a:lnTo>
                    <a:pt x="2156" y="877"/>
                  </a:lnTo>
                  <a:lnTo>
                    <a:pt x="2154" y="892"/>
                  </a:lnTo>
                  <a:lnTo>
                    <a:pt x="2153" y="907"/>
                  </a:lnTo>
                  <a:lnTo>
                    <a:pt x="2153" y="922"/>
                  </a:lnTo>
                  <a:lnTo>
                    <a:pt x="2154" y="936"/>
                  </a:lnTo>
                  <a:lnTo>
                    <a:pt x="2157" y="951"/>
                  </a:lnTo>
                  <a:lnTo>
                    <a:pt x="2161" y="963"/>
                  </a:lnTo>
                  <a:lnTo>
                    <a:pt x="2168" y="976"/>
                  </a:lnTo>
                  <a:lnTo>
                    <a:pt x="2175" y="988"/>
                  </a:lnTo>
                  <a:lnTo>
                    <a:pt x="2184" y="998"/>
                  </a:lnTo>
                  <a:lnTo>
                    <a:pt x="2194" y="1009"/>
                  </a:lnTo>
                  <a:lnTo>
                    <a:pt x="2207" y="1017"/>
                  </a:lnTo>
                  <a:lnTo>
                    <a:pt x="2226" y="1029"/>
                  </a:lnTo>
                  <a:lnTo>
                    <a:pt x="2245" y="1039"/>
                  </a:lnTo>
                  <a:lnTo>
                    <a:pt x="2264" y="1046"/>
                  </a:lnTo>
                  <a:lnTo>
                    <a:pt x="2281" y="1051"/>
                  </a:lnTo>
                  <a:lnTo>
                    <a:pt x="2298" y="1055"/>
                  </a:lnTo>
                  <a:lnTo>
                    <a:pt x="2314" y="1057"/>
                  </a:lnTo>
                  <a:lnTo>
                    <a:pt x="2330" y="1057"/>
                  </a:lnTo>
                  <a:lnTo>
                    <a:pt x="2344" y="1056"/>
                  </a:lnTo>
                  <a:lnTo>
                    <a:pt x="2358" y="1052"/>
                  </a:lnTo>
                  <a:lnTo>
                    <a:pt x="2371" y="1048"/>
                  </a:lnTo>
                  <a:lnTo>
                    <a:pt x="2384" y="1043"/>
                  </a:lnTo>
                  <a:lnTo>
                    <a:pt x="2395" y="1036"/>
                  </a:lnTo>
                  <a:lnTo>
                    <a:pt x="2404" y="1029"/>
                  </a:lnTo>
                  <a:lnTo>
                    <a:pt x="2414" y="1020"/>
                  </a:lnTo>
                  <a:lnTo>
                    <a:pt x="2423" y="1011"/>
                  </a:lnTo>
                  <a:lnTo>
                    <a:pt x="2430" y="1000"/>
                  </a:lnTo>
                  <a:lnTo>
                    <a:pt x="2436" y="990"/>
                  </a:lnTo>
                  <a:lnTo>
                    <a:pt x="2442" y="979"/>
                  </a:lnTo>
                  <a:lnTo>
                    <a:pt x="2445" y="966"/>
                  </a:lnTo>
                  <a:lnTo>
                    <a:pt x="2448" y="955"/>
                  </a:lnTo>
                  <a:lnTo>
                    <a:pt x="2450" y="942"/>
                  </a:lnTo>
                  <a:lnTo>
                    <a:pt x="2450" y="930"/>
                  </a:lnTo>
                  <a:lnTo>
                    <a:pt x="2449" y="917"/>
                  </a:lnTo>
                  <a:lnTo>
                    <a:pt x="2447" y="905"/>
                  </a:lnTo>
                  <a:lnTo>
                    <a:pt x="2444" y="893"/>
                  </a:lnTo>
                  <a:lnTo>
                    <a:pt x="2438" y="881"/>
                  </a:lnTo>
                  <a:lnTo>
                    <a:pt x="2432" y="869"/>
                  </a:lnTo>
                  <a:lnTo>
                    <a:pt x="2425" y="859"/>
                  </a:lnTo>
                  <a:lnTo>
                    <a:pt x="2416" y="849"/>
                  </a:lnTo>
                  <a:lnTo>
                    <a:pt x="2405" y="838"/>
                  </a:lnTo>
                  <a:lnTo>
                    <a:pt x="2393" y="830"/>
                  </a:lnTo>
                  <a:lnTo>
                    <a:pt x="2379" y="822"/>
                  </a:lnTo>
                  <a:lnTo>
                    <a:pt x="2372" y="818"/>
                  </a:lnTo>
                  <a:lnTo>
                    <a:pt x="2366" y="816"/>
                  </a:lnTo>
                  <a:lnTo>
                    <a:pt x="2359" y="814"/>
                  </a:lnTo>
                  <a:lnTo>
                    <a:pt x="2352" y="813"/>
                  </a:lnTo>
                  <a:lnTo>
                    <a:pt x="2344" y="813"/>
                  </a:lnTo>
                  <a:lnTo>
                    <a:pt x="2337" y="813"/>
                  </a:lnTo>
                  <a:lnTo>
                    <a:pt x="2330" y="814"/>
                  </a:lnTo>
                  <a:lnTo>
                    <a:pt x="2323" y="816"/>
                  </a:lnTo>
                  <a:lnTo>
                    <a:pt x="2315" y="818"/>
                  </a:lnTo>
                  <a:lnTo>
                    <a:pt x="2308" y="821"/>
                  </a:lnTo>
                  <a:lnTo>
                    <a:pt x="2302" y="824"/>
                  </a:lnTo>
                  <a:lnTo>
                    <a:pt x="2296" y="828"/>
                  </a:lnTo>
                  <a:lnTo>
                    <a:pt x="2283" y="836"/>
                  </a:lnTo>
                  <a:lnTo>
                    <a:pt x="2272" y="847"/>
                  </a:lnTo>
                  <a:lnTo>
                    <a:pt x="2268" y="852"/>
                  </a:lnTo>
                  <a:lnTo>
                    <a:pt x="2263" y="857"/>
                  </a:lnTo>
                  <a:lnTo>
                    <a:pt x="2260" y="863"/>
                  </a:lnTo>
                  <a:lnTo>
                    <a:pt x="2255" y="869"/>
                  </a:lnTo>
                  <a:lnTo>
                    <a:pt x="2252" y="876"/>
                  </a:lnTo>
                  <a:lnTo>
                    <a:pt x="2250" y="883"/>
                  </a:lnTo>
                  <a:lnTo>
                    <a:pt x="2248" y="889"/>
                  </a:lnTo>
                  <a:lnTo>
                    <a:pt x="2247" y="896"/>
                  </a:lnTo>
                  <a:lnTo>
                    <a:pt x="2246" y="904"/>
                  </a:lnTo>
                  <a:lnTo>
                    <a:pt x="2247" y="911"/>
                  </a:lnTo>
                  <a:lnTo>
                    <a:pt x="2247" y="917"/>
                  </a:lnTo>
                  <a:lnTo>
                    <a:pt x="2249" y="925"/>
                  </a:lnTo>
                  <a:lnTo>
                    <a:pt x="2251" y="932"/>
                  </a:lnTo>
                  <a:lnTo>
                    <a:pt x="2254" y="939"/>
                  </a:lnTo>
                  <a:lnTo>
                    <a:pt x="2259" y="945"/>
                  </a:lnTo>
                  <a:lnTo>
                    <a:pt x="2264" y="953"/>
                  </a:lnTo>
                  <a:lnTo>
                    <a:pt x="2270" y="959"/>
                  </a:lnTo>
                  <a:lnTo>
                    <a:pt x="2277" y="964"/>
                  </a:lnTo>
                  <a:lnTo>
                    <a:pt x="2284" y="968"/>
                  </a:lnTo>
                  <a:lnTo>
                    <a:pt x="2293" y="971"/>
                  </a:lnTo>
                  <a:lnTo>
                    <a:pt x="2301" y="973"/>
                  </a:lnTo>
                  <a:lnTo>
                    <a:pt x="2309" y="973"/>
                  </a:lnTo>
                  <a:lnTo>
                    <a:pt x="2316" y="973"/>
                  </a:lnTo>
                  <a:lnTo>
                    <a:pt x="2324" y="971"/>
                  </a:lnTo>
                  <a:lnTo>
                    <a:pt x="2331" y="969"/>
                  </a:lnTo>
                  <a:lnTo>
                    <a:pt x="2337" y="966"/>
                  </a:lnTo>
                  <a:lnTo>
                    <a:pt x="2342" y="961"/>
                  </a:lnTo>
                  <a:lnTo>
                    <a:pt x="2346" y="956"/>
                  </a:lnTo>
                  <a:lnTo>
                    <a:pt x="2348" y="950"/>
                  </a:lnTo>
                  <a:lnTo>
                    <a:pt x="2350" y="941"/>
                  </a:lnTo>
                  <a:lnTo>
                    <a:pt x="2350" y="933"/>
                  </a:lnTo>
                  <a:lnTo>
                    <a:pt x="2347" y="924"/>
                  </a:lnTo>
                  <a:lnTo>
                    <a:pt x="2346" y="922"/>
                  </a:lnTo>
                  <a:lnTo>
                    <a:pt x="2345" y="922"/>
                  </a:lnTo>
                  <a:lnTo>
                    <a:pt x="2343" y="924"/>
                  </a:lnTo>
                  <a:lnTo>
                    <a:pt x="2342" y="925"/>
                  </a:lnTo>
                  <a:lnTo>
                    <a:pt x="2337" y="930"/>
                  </a:lnTo>
                  <a:lnTo>
                    <a:pt x="2331" y="934"/>
                  </a:lnTo>
                  <a:lnTo>
                    <a:pt x="2328" y="936"/>
                  </a:lnTo>
                  <a:lnTo>
                    <a:pt x="2324" y="937"/>
                  </a:lnTo>
                  <a:lnTo>
                    <a:pt x="2320" y="937"/>
                  </a:lnTo>
                  <a:lnTo>
                    <a:pt x="2315" y="937"/>
                  </a:lnTo>
                  <a:lnTo>
                    <a:pt x="2310" y="935"/>
                  </a:lnTo>
                  <a:lnTo>
                    <a:pt x="2305" y="931"/>
                  </a:lnTo>
                  <a:lnTo>
                    <a:pt x="2300" y="927"/>
                  </a:lnTo>
                  <a:lnTo>
                    <a:pt x="2294" y="919"/>
                  </a:lnTo>
                  <a:lnTo>
                    <a:pt x="2294" y="911"/>
                  </a:lnTo>
                  <a:lnTo>
                    <a:pt x="2296" y="904"/>
                  </a:lnTo>
                  <a:lnTo>
                    <a:pt x="2298" y="898"/>
                  </a:lnTo>
                  <a:lnTo>
                    <a:pt x="2302" y="891"/>
                  </a:lnTo>
                  <a:lnTo>
                    <a:pt x="2307" y="887"/>
                  </a:lnTo>
                  <a:lnTo>
                    <a:pt x="2313" y="884"/>
                  </a:lnTo>
                  <a:lnTo>
                    <a:pt x="2321" y="882"/>
                  </a:lnTo>
                  <a:lnTo>
                    <a:pt x="2327" y="881"/>
                  </a:lnTo>
                  <a:lnTo>
                    <a:pt x="2334" y="880"/>
                  </a:lnTo>
                  <a:lnTo>
                    <a:pt x="2341" y="881"/>
                  </a:lnTo>
                  <a:lnTo>
                    <a:pt x="2348" y="884"/>
                  </a:lnTo>
                  <a:lnTo>
                    <a:pt x="2355" y="887"/>
                  </a:lnTo>
                  <a:lnTo>
                    <a:pt x="2361" y="892"/>
                  </a:lnTo>
                  <a:lnTo>
                    <a:pt x="2366" y="898"/>
                  </a:lnTo>
                  <a:lnTo>
                    <a:pt x="2370" y="905"/>
                  </a:lnTo>
                  <a:lnTo>
                    <a:pt x="2373" y="914"/>
                  </a:lnTo>
                  <a:lnTo>
                    <a:pt x="2374" y="924"/>
                  </a:lnTo>
                  <a:lnTo>
                    <a:pt x="2374" y="934"/>
                  </a:lnTo>
                  <a:lnTo>
                    <a:pt x="2372" y="945"/>
                  </a:lnTo>
                  <a:lnTo>
                    <a:pt x="2368" y="956"/>
                  </a:lnTo>
                  <a:lnTo>
                    <a:pt x="2363" y="965"/>
                  </a:lnTo>
                  <a:lnTo>
                    <a:pt x="2357" y="974"/>
                  </a:lnTo>
                  <a:lnTo>
                    <a:pt x="2350" y="983"/>
                  </a:lnTo>
                  <a:lnTo>
                    <a:pt x="2340" y="990"/>
                  </a:lnTo>
                  <a:lnTo>
                    <a:pt x="2331" y="996"/>
                  </a:lnTo>
                  <a:lnTo>
                    <a:pt x="2320" y="1000"/>
                  </a:lnTo>
                  <a:lnTo>
                    <a:pt x="2314" y="1002"/>
                  </a:lnTo>
                  <a:lnTo>
                    <a:pt x="2308" y="1002"/>
                  </a:lnTo>
                  <a:lnTo>
                    <a:pt x="2302" y="1003"/>
                  </a:lnTo>
                  <a:lnTo>
                    <a:pt x="2296" y="1002"/>
                  </a:lnTo>
                  <a:lnTo>
                    <a:pt x="2290" y="1000"/>
                  </a:lnTo>
                  <a:lnTo>
                    <a:pt x="2283" y="998"/>
                  </a:lnTo>
                  <a:lnTo>
                    <a:pt x="2277" y="996"/>
                  </a:lnTo>
                  <a:lnTo>
                    <a:pt x="2270" y="993"/>
                  </a:lnTo>
                  <a:lnTo>
                    <a:pt x="2264" y="989"/>
                  </a:lnTo>
                  <a:lnTo>
                    <a:pt x="2256" y="984"/>
                  </a:lnTo>
                  <a:lnTo>
                    <a:pt x="2250" y="979"/>
                  </a:lnTo>
                  <a:lnTo>
                    <a:pt x="2243" y="972"/>
                  </a:lnTo>
                  <a:lnTo>
                    <a:pt x="2235" y="962"/>
                  </a:lnTo>
                  <a:lnTo>
                    <a:pt x="2228" y="952"/>
                  </a:lnTo>
                  <a:lnTo>
                    <a:pt x="2222" y="941"/>
                  </a:lnTo>
                  <a:lnTo>
                    <a:pt x="2218" y="930"/>
                  </a:lnTo>
                  <a:lnTo>
                    <a:pt x="2216" y="919"/>
                  </a:lnTo>
                  <a:lnTo>
                    <a:pt x="2215" y="908"/>
                  </a:lnTo>
                  <a:lnTo>
                    <a:pt x="2216" y="898"/>
                  </a:lnTo>
                  <a:lnTo>
                    <a:pt x="2218" y="887"/>
                  </a:lnTo>
                  <a:lnTo>
                    <a:pt x="2221" y="876"/>
                  </a:lnTo>
                  <a:lnTo>
                    <a:pt x="2225" y="866"/>
                  </a:lnTo>
                  <a:lnTo>
                    <a:pt x="2231" y="856"/>
                  </a:lnTo>
                  <a:lnTo>
                    <a:pt x="2238" y="847"/>
                  </a:lnTo>
                  <a:lnTo>
                    <a:pt x="2245" y="838"/>
                  </a:lnTo>
                  <a:lnTo>
                    <a:pt x="2253" y="830"/>
                  </a:lnTo>
                  <a:lnTo>
                    <a:pt x="2263" y="823"/>
                  </a:lnTo>
                  <a:lnTo>
                    <a:pt x="2272" y="816"/>
                  </a:lnTo>
                  <a:lnTo>
                    <a:pt x="2282" y="811"/>
                  </a:lnTo>
                  <a:lnTo>
                    <a:pt x="2293" y="807"/>
                  </a:lnTo>
                  <a:lnTo>
                    <a:pt x="2303" y="804"/>
                  </a:lnTo>
                  <a:lnTo>
                    <a:pt x="2314" y="802"/>
                  </a:lnTo>
                  <a:lnTo>
                    <a:pt x="2326" y="801"/>
                  </a:lnTo>
                  <a:lnTo>
                    <a:pt x="2337" y="800"/>
                  </a:lnTo>
                  <a:lnTo>
                    <a:pt x="2348" y="801"/>
                  </a:lnTo>
                  <a:lnTo>
                    <a:pt x="2360" y="802"/>
                  </a:lnTo>
                  <a:lnTo>
                    <a:pt x="2371" y="805"/>
                  </a:lnTo>
                  <a:lnTo>
                    <a:pt x="2382" y="809"/>
                  </a:lnTo>
                  <a:lnTo>
                    <a:pt x="2393" y="813"/>
                  </a:lnTo>
                  <a:lnTo>
                    <a:pt x="2403" y="820"/>
                  </a:lnTo>
                  <a:lnTo>
                    <a:pt x="2413" y="827"/>
                  </a:lnTo>
                  <a:lnTo>
                    <a:pt x="2422" y="835"/>
                  </a:lnTo>
                  <a:lnTo>
                    <a:pt x="2430" y="846"/>
                  </a:lnTo>
                  <a:lnTo>
                    <a:pt x="2438" y="856"/>
                  </a:lnTo>
                  <a:lnTo>
                    <a:pt x="2446" y="869"/>
                  </a:lnTo>
                  <a:lnTo>
                    <a:pt x="2453" y="884"/>
                  </a:lnTo>
                  <a:lnTo>
                    <a:pt x="2457" y="898"/>
                  </a:lnTo>
                  <a:lnTo>
                    <a:pt x="2461" y="912"/>
                  </a:lnTo>
                  <a:lnTo>
                    <a:pt x="2463" y="926"/>
                  </a:lnTo>
                  <a:lnTo>
                    <a:pt x="2464" y="940"/>
                  </a:lnTo>
                  <a:lnTo>
                    <a:pt x="2464" y="954"/>
                  </a:lnTo>
                  <a:lnTo>
                    <a:pt x="2462" y="967"/>
                  </a:lnTo>
                  <a:lnTo>
                    <a:pt x="2460" y="980"/>
                  </a:lnTo>
                  <a:lnTo>
                    <a:pt x="2456" y="993"/>
                  </a:lnTo>
                  <a:lnTo>
                    <a:pt x="2451" y="1005"/>
                  </a:lnTo>
                  <a:lnTo>
                    <a:pt x="2445" y="1017"/>
                  </a:lnTo>
                  <a:lnTo>
                    <a:pt x="2437" y="1029"/>
                  </a:lnTo>
                  <a:lnTo>
                    <a:pt x="2430" y="1039"/>
                  </a:lnTo>
                  <a:lnTo>
                    <a:pt x="2421" y="1049"/>
                  </a:lnTo>
                  <a:lnTo>
                    <a:pt x="2412" y="1058"/>
                  </a:lnTo>
                  <a:lnTo>
                    <a:pt x="2401" y="1066"/>
                  </a:lnTo>
                  <a:lnTo>
                    <a:pt x="2390" y="1074"/>
                  </a:lnTo>
                  <a:lnTo>
                    <a:pt x="2377" y="1081"/>
                  </a:lnTo>
                  <a:lnTo>
                    <a:pt x="2365" y="1086"/>
                  </a:lnTo>
                  <a:lnTo>
                    <a:pt x="2352" y="1091"/>
                  </a:lnTo>
                  <a:lnTo>
                    <a:pt x="2337" y="1094"/>
                  </a:lnTo>
                  <a:lnTo>
                    <a:pt x="2323" y="1096"/>
                  </a:lnTo>
                  <a:lnTo>
                    <a:pt x="2308" y="1097"/>
                  </a:lnTo>
                  <a:lnTo>
                    <a:pt x="2293" y="1097"/>
                  </a:lnTo>
                  <a:lnTo>
                    <a:pt x="2276" y="1095"/>
                  </a:lnTo>
                  <a:lnTo>
                    <a:pt x="2261" y="1092"/>
                  </a:lnTo>
                  <a:lnTo>
                    <a:pt x="2244" y="1087"/>
                  </a:lnTo>
                  <a:lnTo>
                    <a:pt x="2226" y="1081"/>
                  </a:lnTo>
                  <a:lnTo>
                    <a:pt x="2210" y="1072"/>
                  </a:lnTo>
                  <a:lnTo>
                    <a:pt x="2192" y="1063"/>
                  </a:lnTo>
                  <a:lnTo>
                    <a:pt x="2175" y="1051"/>
                  </a:lnTo>
                  <a:lnTo>
                    <a:pt x="2165" y="1044"/>
                  </a:lnTo>
                  <a:lnTo>
                    <a:pt x="2157" y="1036"/>
                  </a:lnTo>
                  <a:lnTo>
                    <a:pt x="2149" y="1028"/>
                  </a:lnTo>
                  <a:lnTo>
                    <a:pt x="2143" y="1018"/>
                  </a:lnTo>
                  <a:lnTo>
                    <a:pt x="2138" y="1009"/>
                  </a:lnTo>
                  <a:lnTo>
                    <a:pt x="2132" y="999"/>
                  </a:lnTo>
                  <a:lnTo>
                    <a:pt x="2129" y="989"/>
                  </a:lnTo>
                  <a:lnTo>
                    <a:pt x="2126" y="979"/>
                  </a:lnTo>
                  <a:lnTo>
                    <a:pt x="2124" y="968"/>
                  </a:lnTo>
                  <a:lnTo>
                    <a:pt x="2123" y="957"/>
                  </a:lnTo>
                  <a:lnTo>
                    <a:pt x="2122" y="946"/>
                  </a:lnTo>
                  <a:lnTo>
                    <a:pt x="2122" y="935"/>
                  </a:lnTo>
                  <a:lnTo>
                    <a:pt x="2123" y="924"/>
                  </a:lnTo>
                  <a:lnTo>
                    <a:pt x="2124" y="912"/>
                  </a:lnTo>
                  <a:lnTo>
                    <a:pt x="2126" y="901"/>
                  </a:lnTo>
                  <a:lnTo>
                    <a:pt x="2128" y="890"/>
                  </a:lnTo>
                  <a:lnTo>
                    <a:pt x="2134" y="867"/>
                  </a:lnTo>
                  <a:lnTo>
                    <a:pt x="2142" y="846"/>
                  </a:lnTo>
                  <a:lnTo>
                    <a:pt x="2150" y="824"/>
                  </a:lnTo>
                  <a:lnTo>
                    <a:pt x="2159" y="804"/>
                  </a:lnTo>
                  <a:lnTo>
                    <a:pt x="2169" y="785"/>
                  </a:lnTo>
                  <a:lnTo>
                    <a:pt x="2178" y="769"/>
                  </a:lnTo>
                  <a:lnTo>
                    <a:pt x="2187" y="754"/>
                  </a:lnTo>
                  <a:lnTo>
                    <a:pt x="2195" y="740"/>
                  </a:lnTo>
                  <a:lnTo>
                    <a:pt x="2177" y="760"/>
                  </a:lnTo>
                  <a:lnTo>
                    <a:pt x="2157" y="778"/>
                  </a:lnTo>
                  <a:lnTo>
                    <a:pt x="2137" y="796"/>
                  </a:lnTo>
                  <a:lnTo>
                    <a:pt x="2115" y="811"/>
                  </a:lnTo>
                  <a:lnTo>
                    <a:pt x="2091" y="826"/>
                  </a:lnTo>
                  <a:lnTo>
                    <a:pt x="2067" y="840"/>
                  </a:lnTo>
                  <a:lnTo>
                    <a:pt x="2043" y="853"/>
                  </a:lnTo>
                  <a:lnTo>
                    <a:pt x="2018" y="864"/>
                  </a:lnTo>
                  <a:lnTo>
                    <a:pt x="1992" y="875"/>
                  </a:lnTo>
                  <a:lnTo>
                    <a:pt x="1966" y="883"/>
                  </a:lnTo>
                  <a:lnTo>
                    <a:pt x="1940" y="891"/>
                  </a:lnTo>
                  <a:lnTo>
                    <a:pt x="1913" y="898"/>
                  </a:lnTo>
                  <a:lnTo>
                    <a:pt x="1887" y="903"/>
                  </a:lnTo>
                  <a:lnTo>
                    <a:pt x="1860" y="907"/>
                  </a:lnTo>
                  <a:lnTo>
                    <a:pt x="1835" y="910"/>
                  </a:lnTo>
                  <a:lnTo>
                    <a:pt x="1809" y="911"/>
                  </a:lnTo>
                  <a:lnTo>
                    <a:pt x="1826" y="915"/>
                  </a:lnTo>
                  <a:lnTo>
                    <a:pt x="1843" y="920"/>
                  </a:lnTo>
                  <a:lnTo>
                    <a:pt x="1859" y="926"/>
                  </a:lnTo>
                  <a:lnTo>
                    <a:pt x="1875" y="932"/>
                  </a:lnTo>
                  <a:lnTo>
                    <a:pt x="1889" y="938"/>
                  </a:lnTo>
                  <a:lnTo>
                    <a:pt x="1904" y="945"/>
                  </a:lnTo>
                  <a:lnTo>
                    <a:pt x="1917" y="953"/>
                  </a:lnTo>
                  <a:lnTo>
                    <a:pt x="1931" y="961"/>
                  </a:lnTo>
                  <a:lnTo>
                    <a:pt x="1943" y="969"/>
                  </a:lnTo>
                  <a:lnTo>
                    <a:pt x="1955" y="979"/>
                  </a:lnTo>
                  <a:lnTo>
                    <a:pt x="1966" y="988"/>
                  </a:lnTo>
                  <a:lnTo>
                    <a:pt x="1976" y="997"/>
                  </a:lnTo>
                  <a:lnTo>
                    <a:pt x="1987" y="1008"/>
                  </a:lnTo>
                  <a:lnTo>
                    <a:pt x="1996" y="1018"/>
                  </a:lnTo>
                  <a:lnTo>
                    <a:pt x="2005" y="1030"/>
                  </a:lnTo>
                  <a:lnTo>
                    <a:pt x="2014" y="1040"/>
                  </a:lnTo>
                  <a:lnTo>
                    <a:pt x="2021" y="1051"/>
                  </a:lnTo>
                  <a:lnTo>
                    <a:pt x="2028" y="1063"/>
                  </a:lnTo>
                  <a:lnTo>
                    <a:pt x="2035" y="1074"/>
                  </a:lnTo>
                  <a:lnTo>
                    <a:pt x="2041" y="1086"/>
                  </a:lnTo>
                  <a:lnTo>
                    <a:pt x="2052" y="1110"/>
                  </a:lnTo>
                  <a:lnTo>
                    <a:pt x="2061" y="1134"/>
                  </a:lnTo>
                  <a:lnTo>
                    <a:pt x="2067" y="1158"/>
                  </a:lnTo>
                  <a:lnTo>
                    <a:pt x="2072" y="1181"/>
                  </a:lnTo>
                  <a:lnTo>
                    <a:pt x="2076" y="1204"/>
                  </a:lnTo>
                  <a:lnTo>
                    <a:pt x="2077" y="1227"/>
                  </a:lnTo>
                  <a:lnTo>
                    <a:pt x="2078" y="1266"/>
                  </a:lnTo>
                  <a:lnTo>
                    <a:pt x="2082" y="1301"/>
                  </a:lnTo>
                  <a:lnTo>
                    <a:pt x="2088" y="1333"/>
                  </a:lnTo>
                  <a:lnTo>
                    <a:pt x="2095" y="1362"/>
                  </a:lnTo>
                  <a:lnTo>
                    <a:pt x="2106" y="1387"/>
                  </a:lnTo>
                  <a:lnTo>
                    <a:pt x="2117" y="1409"/>
                  </a:lnTo>
                  <a:lnTo>
                    <a:pt x="2130" y="1428"/>
                  </a:lnTo>
                  <a:lnTo>
                    <a:pt x="2144" y="1444"/>
                  </a:lnTo>
                  <a:lnTo>
                    <a:pt x="2159" y="1457"/>
                  </a:lnTo>
                  <a:lnTo>
                    <a:pt x="2176" y="1467"/>
                  </a:lnTo>
                  <a:lnTo>
                    <a:pt x="2193" y="1475"/>
                  </a:lnTo>
                  <a:lnTo>
                    <a:pt x="2211" y="1480"/>
                  </a:lnTo>
                  <a:lnTo>
                    <a:pt x="2230" y="1483"/>
                  </a:lnTo>
                  <a:lnTo>
                    <a:pt x="2248" y="1484"/>
                  </a:lnTo>
                  <a:lnTo>
                    <a:pt x="2267" y="1482"/>
                  </a:lnTo>
                  <a:lnTo>
                    <a:pt x="2284" y="1479"/>
                  </a:lnTo>
                  <a:lnTo>
                    <a:pt x="2303" y="1474"/>
                  </a:lnTo>
                  <a:lnTo>
                    <a:pt x="2322" y="1467"/>
                  </a:lnTo>
                  <a:lnTo>
                    <a:pt x="2338" y="1459"/>
                  </a:lnTo>
                  <a:lnTo>
                    <a:pt x="2355" y="1449"/>
                  </a:lnTo>
                  <a:lnTo>
                    <a:pt x="2371" y="1438"/>
                  </a:lnTo>
                  <a:lnTo>
                    <a:pt x="2386" y="1426"/>
                  </a:lnTo>
                  <a:lnTo>
                    <a:pt x="2399" y="1412"/>
                  </a:lnTo>
                  <a:lnTo>
                    <a:pt x="2411" y="1398"/>
                  </a:lnTo>
                  <a:lnTo>
                    <a:pt x="2421" y="1382"/>
                  </a:lnTo>
                  <a:lnTo>
                    <a:pt x="2429" y="1367"/>
                  </a:lnTo>
                  <a:lnTo>
                    <a:pt x="2436" y="1350"/>
                  </a:lnTo>
                  <a:lnTo>
                    <a:pt x="2440" y="1333"/>
                  </a:lnTo>
                  <a:lnTo>
                    <a:pt x="2443" y="1316"/>
                  </a:lnTo>
                  <a:lnTo>
                    <a:pt x="2443" y="1299"/>
                  </a:lnTo>
                  <a:lnTo>
                    <a:pt x="2439" y="1281"/>
                  </a:lnTo>
                  <a:lnTo>
                    <a:pt x="2433" y="1264"/>
                  </a:lnTo>
                  <a:lnTo>
                    <a:pt x="2426" y="1248"/>
                  </a:lnTo>
                  <a:lnTo>
                    <a:pt x="2417" y="1232"/>
                  </a:lnTo>
                  <a:lnTo>
                    <a:pt x="2406" y="1219"/>
                  </a:lnTo>
                  <a:lnTo>
                    <a:pt x="2395" y="1206"/>
                  </a:lnTo>
                  <a:lnTo>
                    <a:pt x="2383" y="1195"/>
                  </a:lnTo>
                  <a:lnTo>
                    <a:pt x="2369" y="1185"/>
                  </a:lnTo>
                  <a:lnTo>
                    <a:pt x="2355" y="1176"/>
                  </a:lnTo>
                  <a:lnTo>
                    <a:pt x="2340" y="1170"/>
                  </a:lnTo>
                  <a:lnTo>
                    <a:pt x="2325" y="1165"/>
                  </a:lnTo>
                  <a:lnTo>
                    <a:pt x="2310" y="1163"/>
                  </a:lnTo>
                  <a:lnTo>
                    <a:pt x="2302" y="1163"/>
                  </a:lnTo>
                  <a:lnTo>
                    <a:pt x="2295" y="1163"/>
                  </a:lnTo>
                  <a:lnTo>
                    <a:pt x="2286" y="1163"/>
                  </a:lnTo>
                  <a:lnTo>
                    <a:pt x="2279" y="1165"/>
                  </a:lnTo>
                  <a:lnTo>
                    <a:pt x="2271" y="1167"/>
                  </a:lnTo>
                  <a:lnTo>
                    <a:pt x="2264" y="1169"/>
                  </a:lnTo>
                  <a:lnTo>
                    <a:pt x="2256" y="1172"/>
                  </a:lnTo>
                  <a:lnTo>
                    <a:pt x="2249" y="1176"/>
                  </a:lnTo>
                  <a:lnTo>
                    <a:pt x="2242" y="1180"/>
                  </a:lnTo>
                  <a:lnTo>
                    <a:pt x="2235" y="1186"/>
                  </a:lnTo>
                  <a:lnTo>
                    <a:pt x="2228" y="1192"/>
                  </a:lnTo>
                  <a:lnTo>
                    <a:pt x="2221" y="1199"/>
                  </a:lnTo>
                  <a:lnTo>
                    <a:pt x="2217" y="1204"/>
                  </a:lnTo>
                  <a:lnTo>
                    <a:pt x="2213" y="1212"/>
                  </a:lnTo>
                  <a:lnTo>
                    <a:pt x="2209" y="1220"/>
                  </a:lnTo>
                  <a:lnTo>
                    <a:pt x="2205" y="1229"/>
                  </a:lnTo>
                  <a:lnTo>
                    <a:pt x="2202" y="1241"/>
                  </a:lnTo>
                  <a:lnTo>
                    <a:pt x="2200" y="1252"/>
                  </a:lnTo>
                  <a:lnTo>
                    <a:pt x="2198" y="1264"/>
                  </a:lnTo>
                  <a:lnTo>
                    <a:pt x="2198" y="1276"/>
                  </a:lnTo>
                  <a:lnTo>
                    <a:pt x="2199" y="1288"/>
                  </a:lnTo>
                  <a:lnTo>
                    <a:pt x="2201" y="1300"/>
                  </a:lnTo>
                  <a:lnTo>
                    <a:pt x="2205" y="1311"/>
                  </a:lnTo>
                  <a:lnTo>
                    <a:pt x="2210" y="1323"/>
                  </a:lnTo>
                  <a:lnTo>
                    <a:pt x="2214" y="1328"/>
                  </a:lnTo>
                  <a:lnTo>
                    <a:pt x="2218" y="1333"/>
                  </a:lnTo>
                  <a:lnTo>
                    <a:pt x="2222" y="1338"/>
                  </a:lnTo>
                  <a:lnTo>
                    <a:pt x="2228" y="1343"/>
                  </a:lnTo>
                  <a:lnTo>
                    <a:pt x="2234" y="1347"/>
                  </a:lnTo>
                  <a:lnTo>
                    <a:pt x="2240" y="1351"/>
                  </a:lnTo>
                  <a:lnTo>
                    <a:pt x="2246" y="1354"/>
                  </a:lnTo>
                  <a:lnTo>
                    <a:pt x="2254" y="1357"/>
                  </a:lnTo>
                  <a:lnTo>
                    <a:pt x="2262" y="1359"/>
                  </a:lnTo>
                  <a:lnTo>
                    <a:pt x="2270" y="1360"/>
                  </a:lnTo>
                  <a:lnTo>
                    <a:pt x="2277" y="1359"/>
                  </a:lnTo>
                  <a:lnTo>
                    <a:pt x="2284" y="1356"/>
                  </a:lnTo>
                  <a:lnTo>
                    <a:pt x="2292" y="1353"/>
                  </a:lnTo>
                  <a:lnTo>
                    <a:pt x="2298" y="1349"/>
                  </a:lnTo>
                  <a:lnTo>
                    <a:pt x="2302" y="1344"/>
                  </a:lnTo>
                  <a:lnTo>
                    <a:pt x="2306" y="1337"/>
                  </a:lnTo>
                  <a:lnTo>
                    <a:pt x="2309" y="1332"/>
                  </a:lnTo>
                  <a:lnTo>
                    <a:pt x="2311" y="1326"/>
                  </a:lnTo>
                  <a:lnTo>
                    <a:pt x="2312" y="1321"/>
                  </a:lnTo>
                  <a:lnTo>
                    <a:pt x="2311" y="1316"/>
                  </a:lnTo>
                  <a:lnTo>
                    <a:pt x="2308" y="1311"/>
                  </a:lnTo>
                  <a:lnTo>
                    <a:pt x="2304" y="1308"/>
                  </a:lnTo>
                  <a:lnTo>
                    <a:pt x="2298" y="1305"/>
                  </a:lnTo>
                  <a:lnTo>
                    <a:pt x="2290" y="1304"/>
                  </a:lnTo>
                  <a:lnTo>
                    <a:pt x="2281" y="1303"/>
                  </a:lnTo>
                  <a:lnTo>
                    <a:pt x="2274" y="1301"/>
                  </a:lnTo>
                  <a:lnTo>
                    <a:pt x="2267" y="1297"/>
                  </a:lnTo>
                  <a:lnTo>
                    <a:pt x="2260" y="1292"/>
                  </a:lnTo>
                  <a:lnTo>
                    <a:pt x="2253" y="1286"/>
                  </a:lnTo>
                  <a:lnTo>
                    <a:pt x="2248" y="1279"/>
                  </a:lnTo>
                  <a:lnTo>
                    <a:pt x="2244" y="1272"/>
                  </a:lnTo>
                  <a:lnTo>
                    <a:pt x="2241" y="1264"/>
                  </a:lnTo>
                  <a:lnTo>
                    <a:pt x="2239" y="1255"/>
                  </a:lnTo>
                  <a:lnTo>
                    <a:pt x="2239" y="1247"/>
                  </a:lnTo>
                  <a:lnTo>
                    <a:pt x="2240" y="1239"/>
                  </a:lnTo>
                  <a:lnTo>
                    <a:pt x="2243" y="1229"/>
                  </a:lnTo>
                  <a:lnTo>
                    <a:pt x="2247" y="1221"/>
                  </a:lnTo>
                  <a:lnTo>
                    <a:pt x="2254" y="1213"/>
                  </a:lnTo>
                  <a:lnTo>
                    <a:pt x="2264" y="1205"/>
                  </a:lnTo>
                  <a:lnTo>
                    <a:pt x="2275" y="1199"/>
                  </a:lnTo>
                  <a:lnTo>
                    <a:pt x="2273" y="1211"/>
                  </a:lnTo>
                  <a:lnTo>
                    <a:pt x="2274" y="1220"/>
                  </a:lnTo>
                  <a:lnTo>
                    <a:pt x="2276" y="1227"/>
                  </a:lnTo>
                  <a:lnTo>
                    <a:pt x="2280" y="1233"/>
                  </a:lnTo>
                  <a:lnTo>
                    <a:pt x="2284" y="1240"/>
                  </a:lnTo>
                  <a:lnTo>
                    <a:pt x="2291" y="1245"/>
                  </a:lnTo>
                  <a:lnTo>
                    <a:pt x="2298" y="1249"/>
                  </a:lnTo>
                  <a:lnTo>
                    <a:pt x="2304" y="1254"/>
                  </a:lnTo>
                  <a:lnTo>
                    <a:pt x="2311" y="1259"/>
                  </a:lnTo>
                  <a:lnTo>
                    <a:pt x="2317" y="1265"/>
                  </a:lnTo>
                  <a:lnTo>
                    <a:pt x="2324" y="1271"/>
                  </a:lnTo>
                  <a:lnTo>
                    <a:pt x="2330" y="1278"/>
                  </a:lnTo>
                  <a:lnTo>
                    <a:pt x="2334" y="1286"/>
                  </a:lnTo>
                  <a:lnTo>
                    <a:pt x="2337" y="1297"/>
                  </a:lnTo>
                  <a:lnTo>
                    <a:pt x="2338" y="1309"/>
                  </a:lnTo>
                  <a:lnTo>
                    <a:pt x="2337" y="1324"/>
                  </a:lnTo>
                  <a:lnTo>
                    <a:pt x="2335" y="1335"/>
                  </a:lnTo>
                  <a:lnTo>
                    <a:pt x="2332" y="1345"/>
                  </a:lnTo>
                  <a:lnTo>
                    <a:pt x="2328" y="1352"/>
                  </a:lnTo>
                  <a:lnTo>
                    <a:pt x="2323" y="1359"/>
                  </a:lnTo>
                  <a:lnTo>
                    <a:pt x="2316" y="1366"/>
                  </a:lnTo>
                  <a:lnTo>
                    <a:pt x="2309" y="1370"/>
                  </a:lnTo>
                  <a:lnTo>
                    <a:pt x="2302" y="1374"/>
                  </a:lnTo>
                  <a:lnTo>
                    <a:pt x="2295" y="1377"/>
                  </a:lnTo>
                  <a:lnTo>
                    <a:pt x="2287" y="1379"/>
                  </a:lnTo>
                  <a:lnTo>
                    <a:pt x="2279" y="1381"/>
                  </a:lnTo>
                  <a:lnTo>
                    <a:pt x="2272" y="1382"/>
                  </a:lnTo>
                  <a:lnTo>
                    <a:pt x="2265" y="1382"/>
                  </a:lnTo>
                  <a:lnTo>
                    <a:pt x="2252" y="1382"/>
                  </a:lnTo>
                  <a:lnTo>
                    <a:pt x="2242" y="1381"/>
                  </a:lnTo>
                  <a:lnTo>
                    <a:pt x="2233" y="1378"/>
                  </a:lnTo>
                  <a:lnTo>
                    <a:pt x="2224" y="1375"/>
                  </a:lnTo>
                  <a:lnTo>
                    <a:pt x="2216" y="1371"/>
                  </a:lnTo>
                  <a:lnTo>
                    <a:pt x="2208" y="1367"/>
                  </a:lnTo>
                  <a:lnTo>
                    <a:pt x="2201" y="1360"/>
                  </a:lnTo>
                  <a:lnTo>
                    <a:pt x="2192" y="1354"/>
                  </a:lnTo>
                  <a:lnTo>
                    <a:pt x="2186" y="1348"/>
                  </a:lnTo>
                  <a:lnTo>
                    <a:pt x="2180" y="1341"/>
                  </a:lnTo>
                  <a:lnTo>
                    <a:pt x="2174" y="1332"/>
                  </a:lnTo>
                  <a:lnTo>
                    <a:pt x="2170" y="1324"/>
                  </a:lnTo>
                  <a:lnTo>
                    <a:pt x="2165" y="1316"/>
                  </a:lnTo>
                  <a:lnTo>
                    <a:pt x="2161" y="1306"/>
                  </a:lnTo>
                  <a:lnTo>
                    <a:pt x="2159" y="1297"/>
                  </a:lnTo>
                  <a:lnTo>
                    <a:pt x="2157" y="1288"/>
                  </a:lnTo>
                  <a:lnTo>
                    <a:pt x="2156" y="1278"/>
                  </a:lnTo>
                  <a:lnTo>
                    <a:pt x="2156" y="1268"/>
                  </a:lnTo>
                  <a:lnTo>
                    <a:pt x="2158" y="1253"/>
                  </a:lnTo>
                  <a:lnTo>
                    <a:pt x="2161" y="1240"/>
                  </a:lnTo>
                  <a:lnTo>
                    <a:pt x="2165" y="1226"/>
                  </a:lnTo>
                  <a:lnTo>
                    <a:pt x="2170" y="1215"/>
                  </a:lnTo>
                  <a:lnTo>
                    <a:pt x="2176" y="1203"/>
                  </a:lnTo>
                  <a:lnTo>
                    <a:pt x="2182" y="1193"/>
                  </a:lnTo>
                  <a:lnTo>
                    <a:pt x="2189" y="1182"/>
                  </a:lnTo>
                  <a:lnTo>
                    <a:pt x="2198" y="1174"/>
                  </a:lnTo>
                  <a:lnTo>
                    <a:pt x="2206" y="1166"/>
                  </a:lnTo>
                  <a:lnTo>
                    <a:pt x="2215" y="1160"/>
                  </a:lnTo>
                  <a:lnTo>
                    <a:pt x="2225" y="1153"/>
                  </a:lnTo>
                  <a:lnTo>
                    <a:pt x="2236" y="1148"/>
                  </a:lnTo>
                  <a:lnTo>
                    <a:pt x="2246" y="1144"/>
                  </a:lnTo>
                  <a:lnTo>
                    <a:pt x="2257" y="1140"/>
                  </a:lnTo>
                  <a:lnTo>
                    <a:pt x="2269" y="1138"/>
                  </a:lnTo>
                  <a:lnTo>
                    <a:pt x="2280" y="1136"/>
                  </a:lnTo>
                  <a:lnTo>
                    <a:pt x="2292" y="1136"/>
                  </a:lnTo>
                  <a:lnTo>
                    <a:pt x="2303" y="1136"/>
                  </a:lnTo>
                  <a:lnTo>
                    <a:pt x="2315" y="1138"/>
                  </a:lnTo>
                  <a:lnTo>
                    <a:pt x="2327" y="1140"/>
                  </a:lnTo>
                  <a:lnTo>
                    <a:pt x="2338" y="1143"/>
                  </a:lnTo>
                  <a:lnTo>
                    <a:pt x="2350" y="1147"/>
                  </a:lnTo>
                  <a:lnTo>
                    <a:pt x="2361" y="1152"/>
                  </a:lnTo>
                  <a:lnTo>
                    <a:pt x="2371" y="1159"/>
                  </a:lnTo>
                  <a:lnTo>
                    <a:pt x="2383" y="1167"/>
                  </a:lnTo>
                  <a:lnTo>
                    <a:pt x="2392" y="1175"/>
                  </a:lnTo>
                  <a:lnTo>
                    <a:pt x="2402" y="1185"/>
                  </a:lnTo>
                  <a:lnTo>
                    <a:pt x="2411" y="1195"/>
                  </a:lnTo>
                  <a:lnTo>
                    <a:pt x="2420" y="1206"/>
                  </a:lnTo>
                  <a:lnTo>
                    <a:pt x="2427" y="1219"/>
                  </a:lnTo>
                  <a:lnTo>
                    <a:pt x="2434" y="1233"/>
                  </a:lnTo>
                  <a:lnTo>
                    <a:pt x="2440" y="1248"/>
                  </a:lnTo>
                  <a:lnTo>
                    <a:pt x="2449" y="1273"/>
                  </a:lnTo>
                  <a:lnTo>
                    <a:pt x="2454" y="1297"/>
                  </a:lnTo>
                  <a:lnTo>
                    <a:pt x="2456" y="1321"/>
                  </a:lnTo>
                  <a:lnTo>
                    <a:pt x="2456" y="1344"/>
                  </a:lnTo>
                  <a:lnTo>
                    <a:pt x="2453" y="1366"/>
                  </a:lnTo>
                  <a:lnTo>
                    <a:pt x="2449" y="1386"/>
                  </a:lnTo>
                  <a:lnTo>
                    <a:pt x="2442" y="1406"/>
                  </a:lnTo>
                  <a:lnTo>
                    <a:pt x="2432" y="1425"/>
                  </a:lnTo>
                  <a:lnTo>
                    <a:pt x="2422" y="1442"/>
                  </a:lnTo>
                  <a:lnTo>
                    <a:pt x="2409" y="1459"/>
                  </a:lnTo>
                  <a:lnTo>
                    <a:pt x="2396" y="1474"/>
                  </a:lnTo>
                  <a:lnTo>
                    <a:pt x="2381" y="1486"/>
                  </a:lnTo>
                  <a:lnTo>
                    <a:pt x="2364" y="1499"/>
                  </a:lnTo>
                  <a:lnTo>
                    <a:pt x="2347" y="1508"/>
                  </a:lnTo>
                  <a:lnTo>
                    <a:pt x="2329" y="1516"/>
                  </a:lnTo>
                  <a:lnTo>
                    <a:pt x="2310" y="1523"/>
                  </a:lnTo>
                  <a:lnTo>
                    <a:pt x="2292" y="1527"/>
                  </a:lnTo>
                  <a:lnTo>
                    <a:pt x="2272" y="1529"/>
                  </a:lnTo>
                  <a:lnTo>
                    <a:pt x="2252" y="1529"/>
                  </a:lnTo>
                  <a:lnTo>
                    <a:pt x="2233" y="1527"/>
                  </a:lnTo>
                  <a:lnTo>
                    <a:pt x="2214" y="1522"/>
                  </a:lnTo>
                  <a:lnTo>
                    <a:pt x="2194" y="1514"/>
                  </a:lnTo>
                  <a:lnTo>
                    <a:pt x="2176" y="1505"/>
                  </a:lnTo>
                  <a:lnTo>
                    <a:pt x="2158" y="1492"/>
                  </a:lnTo>
                  <a:lnTo>
                    <a:pt x="2142" y="1477"/>
                  </a:lnTo>
                  <a:lnTo>
                    <a:pt x="2125" y="1459"/>
                  </a:lnTo>
                  <a:lnTo>
                    <a:pt x="2111" y="1438"/>
                  </a:lnTo>
                  <a:lnTo>
                    <a:pt x="2097" y="1414"/>
                  </a:lnTo>
                  <a:lnTo>
                    <a:pt x="2086" y="1387"/>
                  </a:lnTo>
                  <a:lnTo>
                    <a:pt x="2076" y="1357"/>
                  </a:lnTo>
                  <a:lnTo>
                    <a:pt x="2067" y="1324"/>
                  </a:lnTo>
                  <a:lnTo>
                    <a:pt x="2060" y="1286"/>
                  </a:lnTo>
                  <a:lnTo>
                    <a:pt x="2055" y="1310"/>
                  </a:lnTo>
                  <a:lnTo>
                    <a:pt x="2047" y="1333"/>
                  </a:lnTo>
                  <a:lnTo>
                    <a:pt x="2037" y="1354"/>
                  </a:lnTo>
                  <a:lnTo>
                    <a:pt x="2026" y="1374"/>
                  </a:lnTo>
                  <a:lnTo>
                    <a:pt x="2014" y="1393"/>
                  </a:lnTo>
                  <a:lnTo>
                    <a:pt x="1999" y="1410"/>
                  </a:lnTo>
                  <a:lnTo>
                    <a:pt x="1985" y="1426"/>
                  </a:lnTo>
                  <a:lnTo>
                    <a:pt x="1968" y="1440"/>
                  </a:lnTo>
                  <a:lnTo>
                    <a:pt x="1951" y="1453"/>
                  </a:lnTo>
                  <a:lnTo>
                    <a:pt x="1933" y="1464"/>
                  </a:lnTo>
                  <a:lnTo>
                    <a:pt x="1914" y="1475"/>
                  </a:lnTo>
                  <a:lnTo>
                    <a:pt x="1896" y="1483"/>
                  </a:lnTo>
                  <a:lnTo>
                    <a:pt x="1876" y="1490"/>
                  </a:lnTo>
                  <a:lnTo>
                    <a:pt x="1855" y="1497"/>
                  </a:lnTo>
                  <a:lnTo>
                    <a:pt x="1836" y="1500"/>
                  </a:lnTo>
                  <a:lnTo>
                    <a:pt x="1815" y="1503"/>
                  </a:lnTo>
                  <a:lnTo>
                    <a:pt x="1795" y="1504"/>
                  </a:lnTo>
                  <a:lnTo>
                    <a:pt x="1775" y="1503"/>
                  </a:lnTo>
                  <a:lnTo>
                    <a:pt x="1755" y="1501"/>
                  </a:lnTo>
                  <a:lnTo>
                    <a:pt x="1736" y="1497"/>
                  </a:lnTo>
                  <a:lnTo>
                    <a:pt x="1718" y="1491"/>
                  </a:lnTo>
                  <a:lnTo>
                    <a:pt x="1699" y="1484"/>
                  </a:lnTo>
                  <a:lnTo>
                    <a:pt x="1683" y="1476"/>
                  </a:lnTo>
                  <a:lnTo>
                    <a:pt x="1666" y="1465"/>
                  </a:lnTo>
                  <a:lnTo>
                    <a:pt x="1651" y="1453"/>
                  </a:lnTo>
                  <a:lnTo>
                    <a:pt x="1637" y="1439"/>
                  </a:lnTo>
                  <a:lnTo>
                    <a:pt x="1624" y="1424"/>
                  </a:lnTo>
                  <a:lnTo>
                    <a:pt x="1612" y="1406"/>
                  </a:lnTo>
                  <a:lnTo>
                    <a:pt x="1603" y="1386"/>
                  </a:lnTo>
                  <a:lnTo>
                    <a:pt x="1595" y="1366"/>
                  </a:lnTo>
                  <a:lnTo>
                    <a:pt x="1589" y="1343"/>
                  </a:lnTo>
                  <a:lnTo>
                    <a:pt x="1584" y="1318"/>
                  </a:lnTo>
                  <a:lnTo>
                    <a:pt x="1582" y="1295"/>
                  </a:lnTo>
                  <a:lnTo>
                    <a:pt x="1582" y="1274"/>
                  </a:lnTo>
                  <a:lnTo>
                    <a:pt x="1584" y="1253"/>
                  </a:lnTo>
                  <a:lnTo>
                    <a:pt x="1588" y="1233"/>
                  </a:lnTo>
                  <a:lnTo>
                    <a:pt x="1593" y="1216"/>
                  </a:lnTo>
                  <a:lnTo>
                    <a:pt x="1600" y="1199"/>
                  </a:lnTo>
                  <a:lnTo>
                    <a:pt x="1608" y="1182"/>
                  </a:lnTo>
                  <a:lnTo>
                    <a:pt x="1618" y="1168"/>
                  </a:lnTo>
                  <a:lnTo>
                    <a:pt x="1628" y="1154"/>
                  </a:lnTo>
                  <a:lnTo>
                    <a:pt x="1639" y="1143"/>
                  </a:lnTo>
                  <a:lnTo>
                    <a:pt x="1653" y="1132"/>
                  </a:lnTo>
                  <a:lnTo>
                    <a:pt x="1666" y="1122"/>
                  </a:lnTo>
                  <a:lnTo>
                    <a:pt x="1680" y="1114"/>
                  </a:lnTo>
                  <a:lnTo>
                    <a:pt x="1694" y="1107"/>
                  </a:lnTo>
                  <a:lnTo>
                    <a:pt x="1710" y="1100"/>
                  </a:lnTo>
                  <a:lnTo>
                    <a:pt x="1725" y="1096"/>
                  </a:lnTo>
                  <a:lnTo>
                    <a:pt x="1742" y="1093"/>
                  </a:lnTo>
                  <a:lnTo>
                    <a:pt x="1757" y="1092"/>
                  </a:lnTo>
                  <a:lnTo>
                    <a:pt x="1774" y="1092"/>
                  </a:lnTo>
                  <a:lnTo>
                    <a:pt x="1789" y="1093"/>
                  </a:lnTo>
                  <a:lnTo>
                    <a:pt x="1805" y="1095"/>
                  </a:lnTo>
                  <a:lnTo>
                    <a:pt x="1820" y="1099"/>
                  </a:lnTo>
                  <a:lnTo>
                    <a:pt x="1836" y="1106"/>
                  </a:lnTo>
                  <a:lnTo>
                    <a:pt x="1850" y="1113"/>
                  </a:lnTo>
                  <a:lnTo>
                    <a:pt x="1864" y="1121"/>
                  </a:lnTo>
                  <a:lnTo>
                    <a:pt x="1877" y="1132"/>
                  </a:lnTo>
                  <a:lnTo>
                    <a:pt x="1889" y="1144"/>
                  </a:lnTo>
                  <a:lnTo>
                    <a:pt x="1901" y="1158"/>
                  </a:lnTo>
                  <a:lnTo>
                    <a:pt x="1911" y="1172"/>
                  </a:lnTo>
                  <a:lnTo>
                    <a:pt x="1919" y="1189"/>
                  </a:lnTo>
                  <a:lnTo>
                    <a:pt x="1928" y="1207"/>
                  </a:lnTo>
                  <a:lnTo>
                    <a:pt x="1934" y="1227"/>
                  </a:lnTo>
                  <a:lnTo>
                    <a:pt x="1937" y="1241"/>
                  </a:lnTo>
                  <a:lnTo>
                    <a:pt x="1938" y="1254"/>
                  </a:lnTo>
                  <a:lnTo>
                    <a:pt x="1939" y="1267"/>
                  </a:lnTo>
                  <a:lnTo>
                    <a:pt x="1938" y="1279"/>
                  </a:lnTo>
                  <a:lnTo>
                    <a:pt x="1937" y="1291"/>
                  </a:lnTo>
                  <a:lnTo>
                    <a:pt x="1934" y="1301"/>
                  </a:lnTo>
                  <a:lnTo>
                    <a:pt x="1931" y="1312"/>
                  </a:lnTo>
                  <a:lnTo>
                    <a:pt x="1927" y="1322"/>
                  </a:lnTo>
                  <a:lnTo>
                    <a:pt x="1921" y="1331"/>
                  </a:lnTo>
                  <a:lnTo>
                    <a:pt x="1915" y="1341"/>
                  </a:lnTo>
                  <a:lnTo>
                    <a:pt x="1909" y="1349"/>
                  </a:lnTo>
                  <a:lnTo>
                    <a:pt x="1902" y="1357"/>
                  </a:lnTo>
                  <a:lnTo>
                    <a:pt x="1894" y="1364"/>
                  </a:lnTo>
                  <a:lnTo>
                    <a:pt x="1885" y="1371"/>
                  </a:lnTo>
                  <a:lnTo>
                    <a:pt x="1877" y="1377"/>
                  </a:lnTo>
                  <a:lnTo>
                    <a:pt x="1869" y="1382"/>
                  </a:lnTo>
                  <a:lnTo>
                    <a:pt x="1859" y="1386"/>
                  </a:lnTo>
                  <a:lnTo>
                    <a:pt x="1850" y="1390"/>
                  </a:lnTo>
                  <a:lnTo>
                    <a:pt x="1841" y="1394"/>
                  </a:lnTo>
                  <a:lnTo>
                    <a:pt x="1831" y="1396"/>
                  </a:lnTo>
                  <a:lnTo>
                    <a:pt x="1821" y="1398"/>
                  </a:lnTo>
                  <a:lnTo>
                    <a:pt x="1812" y="1399"/>
                  </a:lnTo>
                  <a:lnTo>
                    <a:pt x="1803" y="1399"/>
                  </a:lnTo>
                  <a:lnTo>
                    <a:pt x="1793" y="1399"/>
                  </a:lnTo>
                  <a:lnTo>
                    <a:pt x="1785" y="1398"/>
                  </a:lnTo>
                  <a:lnTo>
                    <a:pt x="1777" y="1396"/>
                  </a:lnTo>
                  <a:lnTo>
                    <a:pt x="1768" y="1393"/>
                  </a:lnTo>
                  <a:lnTo>
                    <a:pt x="1761" y="1388"/>
                  </a:lnTo>
                  <a:lnTo>
                    <a:pt x="1754" y="1384"/>
                  </a:lnTo>
                  <a:lnTo>
                    <a:pt x="1748" y="1379"/>
                  </a:lnTo>
                  <a:lnTo>
                    <a:pt x="1742" y="1373"/>
                  </a:lnTo>
                  <a:lnTo>
                    <a:pt x="1736" y="1366"/>
                  </a:lnTo>
                  <a:lnTo>
                    <a:pt x="1731" y="1353"/>
                  </a:lnTo>
                  <a:lnTo>
                    <a:pt x="1727" y="1343"/>
                  </a:lnTo>
                  <a:lnTo>
                    <a:pt x="1726" y="1332"/>
                  </a:lnTo>
                  <a:lnTo>
                    <a:pt x="1726" y="1322"/>
                  </a:lnTo>
                  <a:lnTo>
                    <a:pt x="1728" y="1312"/>
                  </a:lnTo>
                  <a:lnTo>
                    <a:pt x="1731" y="1304"/>
                  </a:lnTo>
                  <a:lnTo>
                    <a:pt x="1735" y="1296"/>
                  </a:lnTo>
                  <a:lnTo>
                    <a:pt x="1740" y="1288"/>
                  </a:lnTo>
                  <a:lnTo>
                    <a:pt x="1748" y="1273"/>
                  </a:lnTo>
                  <a:lnTo>
                    <a:pt x="1754" y="1258"/>
                  </a:lnTo>
                  <a:lnTo>
                    <a:pt x="1755" y="1251"/>
                  </a:lnTo>
                  <a:lnTo>
                    <a:pt x="1755" y="1243"/>
                  </a:lnTo>
                  <a:lnTo>
                    <a:pt x="1753" y="1236"/>
                  </a:lnTo>
                  <a:lnTo>
                    <a:pt x="1749" y="1227"/>
                  </a:lnTo>
                  <a:lnTo>
                    <a:pt x="1758" y="1230"/>
                  </a:lnTo>
                  <a:lnTo>
                    <a:pt x="1766" y="1233"/>
                  </a:lnTo>
                  <a:lnTo>
                    <a:pt x="1774" y="1237"/>
                  </a:lnTo>
                  <a:lnTo>
                    <a:pt x="1780" y="1240"/>
                  </a:lnTo>
                  <a:lnTo>
                    <a:pt x="1785" y="1243"/>
                  </a:lnTo>
                  <a:lnTo>
                    <a:pt x="1789" y="1247"/>
                  </a:lnTo>
                  <a:lnTo>
                    <a:pt x="1792" y="1251"/>
                  </a:lnTo>
                  <a:lnTo>
                    <a:pt x="1795" y="1255"/>
                  </a:lnTo>
                  <a:lnTo>
                    <a:pt x="1797" y="1259"/>
                  </a:lnTo>
                  <a:lnTo>
                    <a:pt x="1798" y="1265"/>
                  </a:lnTo>
                  <a:lnTo>
                    <a:pt x="1799" y="1269"/>
                  </a:lnTo>
                  <a:lnTo>
                    <a:pt x="1799" y="1274"/>
                  </a:lnTo>
                  <a:lnTo>
                    <a:pt x="1798" y="1284"/>
                  </a:lnTo>
                  <a:lnTo>
                    <a:pt x="1795" y="1294"/>
                  </a:lnTo>
                  <a:lnTo>
                    <a:pt x="1787" y="1314"/>
                  </a:lnTo>
                  <a:lnTo>
                    <a:pt x="1778" y="1331"/>
                  </a:lnTo>
                  <a:lnTo>
                    <a:pt x="1774" y="1338"/>
                  </a:lnTo>
                  <a:lnTo>
                    <a:pt x="1771" y="1345"/>
                  </a:lnTo>
                  <a:lnTo>
                    <a:pt x="1768" y="1350"/>
                  </a:lnTo>
                  <a:lnTo>
                    <a:pt x="1768" y="1354"/>
                  </a:lnTo>
                  <a:lnTo>
                    <a:pt x="1772" y="1359"/>
                  </a:lnTo>
                  <a:lnTo>
                    <a:pt x="1776" y="1364"/>
                  </a:lnTo>
                  <a:lnTo>
                    <a:pt x="1779" y="1369"/>
                  </a:lnTo>
                  <a:lnTo>
                    <a:pt x="1784" y="1372"/>
                  </a:lnTo>
                  <a:lnTo>
                    <a:pt x="1788" y="1375"/>
                  </a:lnTo>
                  <a:lnTo>
                    <a:pt x="1793" y="1377"/>
                  </a:lnTo>
                  <a:lnTo>
                    <a:pt x="1798" y="1378"/>
                  </a:lnTo>
                  <a:lnTo>
                    <a:pt x="1805" y="1379"/>
                  </a:lnTo>
                  <a:lnTo>
                    <a:pt x="1811" y="1379"/>
                  </a:lnTo>
                  <a:lnTo>
                    <a:pt x="1817" y="1378"/>
                  </a:lnTo>
                  <a:lnTo>
                    <a:pt x="1823" y="1377"/>
                  </a:lnTo>
                  <a:lnTo>
                    <a:pt x="1829" y="1375"/>
                  </a:lnTo>
                  <a:lnTo>
                    <a:pt x="1842" y="1370"/>
                  </a:lnTo>
                  <a:lnTo>
                    <a:pt x="1854" y="1362"/>
                  </a:lnTo>
                  <a:lnTo>
                    <a:pt x="1866" y="1354"/>
                  </a:lnTo>
                  <a:lnTo>
                    <a:pt x="1876" y="1344"/>
                  </a:lnTo>
                  <a:lnTo>
                    <a:pt x="1881" y="1337"/>
                  </a:lnTo>
                  <a:lnTo>
                    <a:pt x="1885" y="1331"/>
                  </a:lnTo>
                  <a:lnTo>
                    <a:pt x="1889" y="1325"/>
                  </a:lnTo>
                  <a:lnTo>
                    <a:pt x="1894" y="1318"/>
                  </a:lnTo>
                  <a:lnTo>
                    <a:pt x="1897" y="1310"/>
                  </a:lnTo>
                  <a:lnTo>
                    <a:pt x="1899" y="1303"/>
                  </a:lnTo>
                  <a:lnTo>
                    <a:pt x="1901" y="1296"/>
                  </a:lnTo>
                  <a:lnTo>
                    <a:pt x="1902" y="1288"/>
                  </a:lnTo>
                  <a:lnTo>
                    <a:pt x="1902" y="1280"/>
                  </a:lnTo>
                  <a:lnTo>
                    <a:pt x="1902" y="1272"/>
                  </a:lnTo>
                  <a:lnTo>
                    <a:pt x="1900" y="1264"/>
                  </a:lnTo>
                  <a:lnTo>
                    <a:pt x="1898" y="1255"/>
                  </a:lnTo>
                  <a:lnTo>
                    <a:pt x="1892" y="1236"/>
                  </a:lnTo>
                  <a:lnTo>
                    <a:pt x="1884" y="1219"/>
                  </a:lnTo>
                  <a:lnTo>
                    <a:pt x="1875" y="1203"/>
                  </a:lnTo>
                  <a:lnTo>
                    <a:pt x="1866" y="1190"/>
                  </a:lnTo>
                  <a:lnTo>
                    <a:pt x="1855" y="1178"/>
                  </a:lnTo>
                  <a:lnTo>
                    <a:pt x="1844" y="1168"/>
                  </a:lnTo>
                  <a:lnTo>
                    <a:pt x="1833" y="1160"/>
                  </a:lnTo>
                  <a:lnTo>
                    <a:pt x="1820" y="1153"/>
                  </a:lnTo>
                  <a:lnTo>
                    <a:pt x="1807" y="1148"/>
                  </a:lnTo>
                  <a:lnTo>
                    <a:pt x="1793" y="1144"/>
                  </a:lnTo>
                  <a:lnTo>
                    <a:pt x="1780" y="1142"/>
                  </a:lnTo>
                  <a:lnTo>
                    <a:pt x="1766" y="1141"/>
                  </a:lnTo>
                  <a:lnTo>
                    <a:pt x="1753" y="1142"/>
                  </a:lnTo>
                  <a:lnTo>
                    <a:pt x="1740" y="1144"/>
                  </a:lnTo>
                  <a:lnTo>
                    <a:pt x="1726" y="1147"/>
                  </a:lnTo>
                  <a:lnTo>
                    <a:pt x="1713" y="1151"/>
                  </a:lnTo>
                  <a:lnTo>
                    <a:pt x="1700" y="1156"/>
                  </a:lnTo>
                  <a:lnTo>
                    <a:pt x="1688" y="1163"/>
                  </a:lnTo>
                  <a:lnTo>
                    <a:pt x="1675" y="1170"/>
                  </a:lnTo>
                  <a:lnTo>
                    <a:pt x="1664" y="1178"/>
                  </a:lnTo>
                  <a:lnTo>
                    <a:pt x="1654" y="1187"/>
                  </a:lnTo>
                  <a:lnTo>
                    <a:pt x="1643" y="1197"/>
                  </a:lnTo>
                  <a:lnTo>
                    <a:pt x="1634" y="1207"/>
                  </a:lnTo>
                  <a:lnTo>
                    <a:pt x="1627" y="1219"/>
                  </a:lnTo>
                  <a:lnTo>
                    <a:pt x="1620" y="1231"/>
                  </a:lnTo>
                  <a:lnTo>
                    <a:pt x="1613" y="1244"/>
                  </a:lnTo>
                  <a:lnTo>
                    <a:pt x="1609" y="1257"/>
                  </a:lnTo>
                  <a:lnTo>
                    <a:pt x="1606" y="1271"/>
                  </a:lnTo>
                  <a:lnTo>
                    <a:pt x="1605" y="1284"/>
                  </a:lnTo>
                  <a:lnTo>
                    <a:pt x="1605" y="1299"/>
                  </a:lnTo>
                  <a:lnTo>
                    <a:pt x="1606" y="1314"/>
                  </a:lnTo>
                  <a:lnTo>
                    <a:pt x="1610" y="1329"/>
                  </a:lnTo>
                  <a:lnTo>
                    <a:pt x="1618" y="1351"/>
                  </a:lnTo>
                  <a:lnTo>
                    <a:pt x="1626" y="1370"/>
                  </a:lnTo>
                  <a:lnTo>
                    <a:pt x="1635" y="1387"/>
                  </a:lnTo>
                  <a:lnTo>
                    <a:pt x="1645" y="1403"/>
                  </a:lnTo>
                  <a:lnTo>
                    <a:pt x="1658" y="1416"/>
                  </a:lnTo>
                  <a:lnTo>
                    <a:pt x="1670" y="1428"/>
                  </a:lnTo>
                  <a:lnTo>
                    <a:pt x="1684" y="1438"/>
                  </a:lnTo>
                  <a:lnTo>
                    <a:pt x="1697" y="1446"/>
                  </a:lnTo>
                  <a:lnTo>
                    <a:pt x="1713" y="1453"/>
                  </a:lnTo>
                  <a:lnTo>
                    <a:pt x="1728" y="1458"/>
                  </a:lnTo>
                  <a:lnTo>
                    <a:pt x="1744" y="1461"/>
                  </a:lnTo>
                  <a:lnTo>
                    <a:pt x="1759" y="1463"/>
                  </a:lnTo>
                  <a:lnTo>
                    <a:pt x="1776" y="1464"/>
                  </a:lnTo>
                  <a:lnTo>
                    <a:pt x="1792" y="1464"/>
                  </a:lnTo>
                  <a:lnTo>
                    <a:pt x="1810" y="1463"/>
                  </a:lnTo>
                  <a:lnTo>
                    <a:pt x="1826" y="1460"/>
                  </a:lnTo>
                  <a:lnTo>
                    <a:pt x="1843" y="1457"/>
                  </a:lnTo>
                  <a:lnTo>
                    <a:pt x="1859" y="1452"/>
                  </a:lnTo>
                  <a:lnTo>
                    <a:pt x="1876" y="1447"/>
                  </a:lnTo>
                  <a:lnTo>
                    <a:pt x="1892" y="1440"/>
                  </a:lnTo>
                  <a:lnTo>
                    <a:pt x="1908" y="1434"/>
                  </a:lnTo>
                  <a:lnTo>
                    <a:pt x="1923" y="1426"/>
                  </a:lnTo>
                  <a:lnTo>
                    <a:pt x="1937" y="1418"/>
                  </a:lnTo>
                  <a:lnTo>
                    <a:pt x="1951" y="1409"/>
                  </a:lnTo>
                  <a:lnTo>
                    <a:pt x="1964" y="1400"/>
                  </a:lnTo>
                  <a:lnTo>
                    <a:pt x="1976" y="1390"/>
                  </a:lnTo>
                  <a:lnTo>
                    <a:pt x="1988" y="1380"/>
                  </a:lnTo>
                  <a:lnTo>
                    <a:pt x="1998" y="1371"/>
                  </a:lnTo>
                  <a:lnTo>
                    <a:pt x="2007" y="1360"/>
                  </a:lnTo>
                  <a:lnTo>
                    <a:pt x="2016" y="1350"/>
                  </a:lnTo>
                  <a:lnTo>
                    <a:pt x="2022" y="1340"/>
                  </a:lnTo>
                  <a:lnTo>
                    <a:pt x="2027" y="1329"/>
                  </a:lnTo>
                  <a:lnTo>
                    <a:pt x="2034" y="1311"/>
                  </a:lnTo>
                  <a:lnTo>
                    <a:pt x="2040" y="1293"/>
                  </a:lnTo>
                  <a:lnTo>
                    <a:pt x="2046" y="1275"/>
                  </a:lnTo>
                  <a:lnTo>
                    <a:pt x="2049" y="1257"/>
                  </a:lnTo>
                  <a:lnTo>
                    <a:pt x="2050" y="1239"/>
                  </a:lnTo>
                  <a:lnTo>
                    <a:pt x="2051" y="1221"/>
                  </a:lnTo>
                  <a:lnTo>
                    <a:pt x="2050" y="1204"/>
                  </a:lnTo>
                  <a:lnTo>
                    <a:pt x="2048" y="1187"/>
                  </a:lnTo>
                  <a:lnTo>
                    <a:pt x="2045" y="1169"/>
                  </a:lnTo>
                  <a:lnTo>
                    <a:pt x="2040" y="1152"/>
                  </a:lnTo>
                  <a:lnTo>
                    <a:pt x="2035" y="1136"/>
                  </a:lnTo>
                  <a:lnTo>
                    <a:pt x="2029" y="1120"/>
                  </a:lnTo>
                  <a:lnTo>
                    <a:pt x="2021" y="1104"/>
                  </a:lnTo>
                  <a:lnTo>
                    <a:pt x="2012" y="1089"/>
                  </a:lnTo>
                  <a:lnTo>
                    <a:pt x="2003" y="1074"/>
                  </a:lnTo>
                  <a:lnTo>
                    <a:pt x="1993" y="1060"/>
                  </a:lnTo>
                  <a:lnTo>
                    <a:pt x="1982" y="1045"/>
                  </a:lnTo>
                  <a:lnTo>
                    <a:pt x="1970" y="1033"/>
                  </a:lnTo>
                  <a:lnTo>
                    <a:pt x="1958" y="1019"/>
                  </a:lnTo>
                  <a:lnTo>
                    <a:pt x="1944" y="1008"/>
                  </a:lnTo>
                  <a:lnTo>
                    <a:pt x="1931" y="995"/>
                  </a:lnTo>
                  <a:lnTo>
                    <a:pt x="1916" y="985"/>
                  </a:lnTo>
                  <a:lnTo>
                    <a:pt x="1901" y="974"/>
                  </a:lnTo>
                  <a:lnTo>
                    <a:pt x="1885" y="965"/>
                  </a:lnTo>
                  <a:lnTo>
                    <a:pt x="1869" y="957"/>
                  </a:lnTo>
                  <a:lnTo>
                    <a:pt x="1852" y="948"/>
                  </a:lnTo>
                  <a:lnTo>
                    <a:pt x="1836" y="941"/>
                  </a:lnTo>
                  <a:lnTo>
                    <a:pt x="1818" y="935"/>
                  </a:lnTo>
                  <a:lnTo>
                    <a:pt x="1801" y="930"/>
                  </a:lnTo>
                  <a:lnTo>
                    <a:pt x="1783" y="926"/>
                  </a:lnTo>
                  <a:lnTo>
                    <a:pt x="1764" y="922"/>
                  </a:lnTo>
                  <a:lnTo>
                    <a:pt x="1747" y="919"/>
                  </a:lnTo>
                  <a:lnTo>
                    <a:pt x="1703" y="914"/>
                  </a:lnTo>
                  <a:lnTo>
                    <a:pt x="1660" y="907"/>
                  </a:lnTo>
                  <a:lnTo>
                    <a:pt x="1614" y="898"/>
                  </a:lnTo>
                  <a:lnTo>
                    <a:pt x="1569" y="886"/>
                  </a:lnTo>
                  <a:lnTo>
                    <a:pt x="1476" y="862"/>
                  </a:lnTo>
                  <a:lnTo>
                    <a:pt x="1384" y="836"/>
                  </a:lnTo>
                  <a:lnTo>
                    <a:pt x="1294" y="811"/>
                  </a:lnTo>
                  <a:lnTo>
                    <a:pt x="1209" y="789"/>
                  </a:lnTo>
                  <a:lnTo>
                    <a:pt x="1169" y="780"/>
                  </a:lnTo>
                  <a:lnTo>
                    <a:pt x="1131" y="774"/>
                  </a:lnTo>
                  <a:lnTo>
                    <a:pt x="1113" y="771"/>
                  </a:lnTo>
                  <a:lnTo>
                    <a:pt x="1095" y="769"/>
                  </a:lnTo>
                  <a:lnTo>
                    <a:pt x="1079" y="768"/>
                  </a:lnTo>
                  <a:lnTo>
                    <a:pt x="1063" y="766"/>
                  </a:lnTo>
                  <a:lnTo>
                    <a:pt x="1043" y="766"/>
                  </a:lnTo>
                  <a:lnTo>
                    <a:pt x="1023" y="768"/>
                  </a:lnTo>
                  <a:lnTo>
                    <a:pt x="1004" y="770"/>
                  </a:lnTo>
                  <a:lnTo>
                    <a:pt x="986" y="773"/>
                  </a:lnTo>
                  <a:lnTo>
                    <a:pt x="968" y="777"/>
                  </a:lnTo>
                  <a:lnTo>
                    <a:pt x="951" y="782"/>
                  </a:lnTo>
                  <a:lnTo>
                    <a:pt x="934" y="788"/>
                  </a:lnTo>
                  <a:lnTo>
                    <a:pt x="918" y="795"/>
                  </a:lnTo>
                  <a:lnTo>
                    <a:pt x="902" y="802"/>
                  </a:lnTo>
                  <a:lnTo>
                    <a:pt x="887" y="810"/>
                  </a:lnTo>
                  <a:lnTo>
                    <a:pt x="872" y="820"/>
                  </a:lnTo>
                  <a:lnTo>
                    <a:pt x="859" y="830"/>
                  </a:lnTo>
                  <a:lnTo>
                    <a:pt x="845" y="840"/>
                  </a:lnTo>
                  <a:lnTo>
                    <a:pt x="832" y="851"/>
                  </a:lnTo>
                  <a:lnTo>
                    <a:pt x="819" y="863"/>
                  </a:lnTo>
                  <a:lnTo>
                    <a:pt x="808" y="875"/>
                  </a:lnTo>
                  <a:lnTo>
                    <a:pt x="797" y="887"/>
                  </a:lnTo>
                  <a:lnTo>
                    <a:pt x="785" y="901"/>
                  </a:lnTo>
                  <a:lnTo>
                    <a:pt x="775" y="914"/>
                  </a:lnTo>
                  <a:lnTo>
                    <a:pt x="766" y="929"/>
                  </a:lnTo>
                  <a:lnTo>
                    <a:pt x="756" y="942"/>
                  </a:lnTo>
                  <a:lnTo>
                    <a:pt x="748" y="957"/>
                  </a:lnTo>
                  <a:lnTo>
                    <a:pt x="740" y="972"/>
                  </a:lnTo>
                  <a:lnTo>
                    <a:pt x="733" y="987"/>
                  </a:lnTo>
                  <a:lnTo>
                    <a:pt x="726" y="1003"/>
                  </a:lnTo>
                  <a:lnTo>
                    <a:pt x="720" y="1018"/>
                  </a:lnTo>
                  <a:lnTo>
                    <a:pt x="714" y="1034"/>
                  </a:lnTo>
                  <a:lnTo>
                    <a:pt x="709" y="1049"/>
                  </a:lnTo>
                  <a:lnTo>
                    <a:pt x="705" y="1065"/>
                  </a:lnTo>
                  <a:lnTo>
                    <a:pt x="700" y="1081"/>
                  </a:lnTo>
                  <a:lnTo>
                    <a:pt x="697" y="1096"/>
                  </a:lnTo>
                  <a:lnTo>
                    <a:pt x="694" y="1112"/>
                  </a:lnTo>
                  <a:lnTo>
                    <a:pt x="692" y="1130"/>
                  </a:lnTo>
                  <a:lnTo>
                    <a:pt x="690" y="1149"/>
                  </a:lnTo>
                  <a:lnTo>
                    <a:pt x="690" y="1168"/>
                  </a:lnTo>
                  <a:lnTo>
                    <a:pt x="690" y="1187"/>
                  </a:lnTo>
                  <a:lnTo>
                    <a:pt x="692" y="1204"/>
                  </a:lnTo>
                  <a:lnTo>
                    <a:pt x="694" y="1222"/>
                  </a:lnTo>
                  <a:lnTo>
                    <a:pt x="698" y="1240"/>
                  </a:lnTo>
                  <a:lnTo>
                    <a:pt x="703" y="1256"/>
                  </a:lnTo>
                  <a:lnTo>
                    <a:pt x="708" y="1273"/>
                  </a:lnTo>
                  <a:lnTo>
                    <a:pt x="714" y="1290"/>
                  </a:lnTo>
                  <a:lnTo>
                    <a:pt x="721" y="1305"/>
                  </a:lnTo>
                  <a:lnTo>
                    <a:pt x="729" y="1321"/>
                  </a:lnTo>
                  <a:lnTo>
                    <a:pt x="739" y="1335"/>
                  </a:lnTo>
                  <a:lnTo>
                    <a:pt x="748" y="1350"/>
                  </a:lnTo>
                  <a:lnTo>
                    <a:pt x="759" y="1364"/>
                  </a:lnTo>
                  <a:lnTo>
                    <a:pt x="771" y="1378"/>
                  </a:lnTo>
                  <a:lnTo>
                    <a:pt x="783" y="1390"/>
                  </a:lnTo>
                  <a:lnTo>
                    <a:pt x="796" y="1403"/>
                  </a:lnTo>
                  <a:lnTo>
                    <a:pt x="810" y="1415"/>
                  </a:lnTo>
                  <a:lnTo>
                    <a:pt x="825" y="1426"/>
                  </a:lnTo>
                  <a:lnTo>
                    <a:pt x="840" y="1436"/>
                  </a:lnTo>
                  <a:lnTo>
                    <a:pt x="857" y="1447"/>
                  </a:lnTo>
                  <a:lnTo>
                    <a:pt x="873" y="1456"/>
                  </a:lnTo>
                  <a:lnTo>
                    <a:pt x="891" y="1464"/>
                  </a:lnTo>
                  <a:lnTo>
                    <a:pt x="909" y="1472"/>
                  </a:lnTo>
                  <a:lnTo>
                    <a:pt x="928" y="1479"/>
                  </a:lnTo>
                  <a:lnTo>
                    <a:pt x="948" y="1485"/>
                  </a:lnTo>
                  <a:lnTo>
                    <a:pt x="968" y="1490"/>
                  </a:lnTo>
                  <a:lnTo>
                    <a:pt x="989" y="1494"/>
                  </a:lnTo>
                  <a:lnTo>
                    <a:pt x="1011" y="1499"/>
                  </a:lnTo>
                  <a:lnTo>
                    <a:pt x="1033" y="1502"/>
                  </a:lnTo>
                  <a:lnTo>
                    <a:pt x="1056" y="1503"/>
                  </a:lnTo>
                  <a:lnTo>
                    <a:pt x="1099" y="1505"/>
                  </a:lnTo>
                  <a:lnTo>
                    <a:pt x="1139" y="1503"/>
                  </a:lnTo>
                  <a:lnTo>
                    <a:pt x="1176" y="1498"/>
                  </a:lnTo>
                  <a:lnTo>
                    <a:pt x="1211" y="1489"/>
                  </a:lnTo>
                  <a:lnTo>
                    <a:pt x="1243" y="1479"/>
                  </a:lnTo>
                  <a:lnTo>
                    <a:pt x="1273" y="1465"/>
                  </a:lnTo>
                  <a:lnTo>
                    <a:pt x="1300" y="1450"/>
                  </a:lnTo>
                  <a:lnTo>
                    <a:pt x="1325" y="1432"/>
                  </a:lnTo>
                  <a:lnTo>
                    <a:pt x="1348" y="1413"/>
                  </a:lnTo>
                  <a:lnTo>
                    <a:pt x="1367" y="1393"/>
                  </a:lnTo>
                  <a:lnTo>
                    <a:pt x="1385" y="1370"/>
                  </a:lnTo>
                  <a:lnTo>
                    <a:pt x="1400" y="1346"/>
                  </a:lnTo>
                  <a:lnTo>
                    <a:pt x="1413" y="1321"/>
                  </a:lnTo>
                  <a:lnTo>
                    <a:pt x="1424" y="1296"/>
                  </a:lnTo>
                  <a:lnTo>
                    <a:pt x="1432" y="1269"/>
                  </a:lnTo>
                  <a:lnTo>
                    <a:pt x="1439" y="1242"/>
                  </a:lnTo>
                  <a:lnTo>
                    <a:pt x="1443" y="1215"/>
                  </a:lnTo>
                  <a:lnTo>
                    <a:pt x="1445" y="1188"/>
                  </a:lnTo>
                  <a:lnTo>
                    <a:pt x="1445" y="1161"/>
                  </a:lnTo>
                  <a:lnTo>
                    <a:pt x="1443" y="1134"/>
                  </a:lnTo>
                  <a:lnTo>
                    <a:pt x="1439" y="1108"/>
                  </a:lnTo>
                  <a:lnTo>
                    <a:pt x="1432" y="1082"/>
                  </a:lnTo>
                  <a:lnTo>
                    <a:pt x="1424" y="1058"/>
                  </a:lnTo>
                  <a:lnTo>
                    <a:pt x="1414" y="1034"/>
                  </a:lnTo>
                  <a:lnTo>
                    <a:pt x="1402" y="1011"/>
                  </a:lnTo>
                  <a:lnTo>
                    <a:pt x="1389" y="990"/>
                  </a:lnTo>
                  <a:lnTo>
                    <a:pt x="1374" y="971"/>
                  </a:lnTo>
                  <a:lnTo>
                    <a:pt x="1356" y="955"/>
                  </a:lnTo>
                  <a:lnTo>
                    <a:pt x="1337" y="939"/>
                  </a:lnTo>
                  <a:lnTo>
                    <a:pt x="1317" y="927"/>
                  </a:lnTo>
                  <a:lnTo>
                    <a:pt x="1294" y="916"/>
                  </a:lnTo>
                  <a:lnTo>
                    <a:pt x="1270" y="908"/>
                  </a:lnTo>
                  <a:lnTo>
                    <a:pt x="1254" y="904"/>
                  </a:lnTo>
                  <a:lnTo>
                    <a:pt x="1237" y="902"/>
                  </a:lnTo>
                  <a:lnTo>
                    <a:pt x="1222" y="900"/>
                  </a:lnTo>
                  <a:lnTo>
                    <a:pt x="1205" y="898"/>
                  </a:lnTo>
                  <a:lnTo>
                    <a:pt x="1191" y="898"/>
                  </a:lnTo>
                  <a:lnTo>
                    <a:pt x="1175" y="898"/>
                  </a:lnTo>
                  <a:lnTo>
                    <a:pt x="1161" y="899"/>
                  </a:lnTo>
                  <a:lnTo>
                    <a:pt x="1146" y="901"/>
                  </a:lnTo>
                  <a:lnTo>
                    <a:pt x="1133" y="903"/>
                  </a:lnTo>
                  <a:lnTo>
                    <a:pt x="1119" y="906"/>
                  </a:lnTo>
                  <a:lnTo>
                    <a:pt x="1107" y="909"/>
                  </a:lnTo>
                  <a:lnTo>
                    <a:pt x="1093" y="913"/>
                  </a:lnTo>
                  <a:lnTo>
                    <a:pt x="1082" y="918"/>
                  </a:lnTo>
                  <a:lnTo>
                    <a:pt x="1070" y="924"/>
                  </a:lnTo>
                  <a:lnTo>
                    <a:pt x="1059" y="930"/>
                  </a:lnTo>
                  <a:lnTo>
                    <a:pt x="1048" y="936"/>
                  </a:lnTo>
                  <a:lnTo>
                    <a:pt x="1038" y="943"/>
                  </a:lnTo>
                  <a:lnTo>
                    <a:pt x="1028" y="951"/>
                  </a:lnTo>
                  <a:lnTo>
                    <a:pt x="1019" y="959"/>
                  </a:lnTo>
                  <a:lnTo>
                    <a:pt x="1011" y="967"/>
                  </a:lnTo>
                  <a:lnTo>
                    <a:pt x="1002" y="976"/>
                  </a:lnTo>
                  <a:lnTo>
                    <a:pt x="994" y="985"/>
                  </a:lnTo>
                  <a:lnTo>
                    <a:pt x="988" y="994"/>
                  </a:lnTo>
                  <a:lnTo>
                    <a:pt x="981" y="1004"/>
                  </a:lnTo>
                  <a:lnTo>
                    <a:pt x="975" y="1014"/>
                  </a:lnTo>
                  <a:lnTo>
                    <a:pt x="970" y="1024"/>
                  </a:lnTo>
                  <a:lnTo>
                    <a:pt x="965" y="1035"/>
                  </a:lnTo>
                  <a:lnTo>
                    <a:pt x="961" y="1045"/>
                  </a:lnTo>
                  <a:lnTo>
                    <a:pt x="958" y="1057"/>
                  </a:lnTo>
                  <a:lnTo>
                    <a:pt x="955" y="1068"/>
                  </a:lnTo>
                  <a:lnTo>
                    <a:pt x="953" y="1080"/>
                  </a:lnTo>
                  <a:lnTo>
                    <a:pt x="951" y="1091"/>
                  </a:lnTo>
                  <a:lnTo>
                    <a:pt x="950" y="1115"/>
                  </a:lnTo>
                  <a:lnTo>
                    <a:pt x="951" y="1137"/>
                  </a:lnTo>
                  <a:lnTo>
                    <a:pt x="953" y="1156"/>
                  </a:lnTo>
                  <a:lnTo>
                    <a:pt x="958" y="1175"/>
                  </a:lnTo>
                  <a:lnTo>
                    <a:pt x="964" y="1191"/>
                  </a:lnTo>
                  <a:lnTo>
                    <a:pt x="972" y="1204"/>
                  </a:lnTo>
                  <a:lnTo>
                    <a:pt x="982" y="1217"/>
                  </a:lnTo>
                  <a:lnTo>
                    <a:pt x="992" y="1227"/>
                  </a:lnTo>
                  <a:lnTo>
                    <a:pt x="1003" y="1236"/>
                  </a:lnTo>
                  <a:lnTo>
                    <a:pt x="1016" y="1242"/>
                  </a:lnTo>
                  <a:lnTo>
                    <a:pt x="1029" y="1247"/>
                  </a:lnTo>
                  <a:lnTo>
                    <a:pt x="1043" y="1251"/>
                  </a:lnTo>
                  <a:lnTo>
                    <a:pt x="1057" y="1253"/>
                  </a:lnTo>
                  <a:lnTo>
                    <a:pt x="1073" y="1254"/>
                  </a:lnTo>
                  <a:lnTo>
                    <a:pt x="1087" y="1254"/>
                  </a:lnTo>
                  <a:lnTo>
                    <a:pt x="1103" y="1253"/>
                  </a:lnTo>
                  <a:lnTo>
                    <a:pt x="1117" y="1251"/>
                  </a:lnTo>
                  <a:lnTo>
                    <a:pt x="1132" y="1247"/>
                  </a:lnTo>
                  <a:lnTo>
                    <a:pt x="1145" y="1243"/>
                  </a:lnTo>
                  <a:lnTo>
                    <a:pt x="1158" y="1238"/>
                  </a:lnTo>
                  <a:lnTo>
                    <a:pt x="1171" y="1231"/>
                  </a:lnTo>
                  <a:lnTo>
                    <a:pt x="1183" y="1224"/>
                  </a:lnTo>
                  <a:lnTo>
                    <a:pt x="1194" y="1217"/>
                  </a:lnTo>
                  <a:lnTo>
                    <a:pt x="1203" y="1208"/>
                  </a:lnTo>
                  <a:lnTo>
                    <a:pt x="1211" y="1200"/>
                  </a:lnTo>
                  <a:lnTo>
                    <a:pt x="1217" y="1191"/>
                  </a:lnTo>
                  <a:lnTo>
                    <a:pt x="1223" y="1181"/>
                  </a:lnTo>
                  <a:lnTo>
                    <a:pt x="1226" y="1172"/>
                  </a:lnTo>
                  <a:lnTo>
                    <a:pt x="1227" y="1162"/>
                  </a:lnTo>
                  <a:lnTo>
                    <a:pt x="1226" y="1152"/>
                  </a:lnTo>
                  <a:lnTo>
                    <a:pt x="1222" y="1142"/>
                  </a:lnTo>
                  <a:lnTo>
                    <a:pt x="1215" y="1133"/>
                  </a:lnTo>
                  <a:lnTo>
                    <a:pt x="1210" y="1125"/>
                  </a:lnTo>
                  <a:lnTo>
                    <a:pt x="1206" y="1120"/>
                  </a:lnTo>
                  <a:lnTo>
                    <a:pt x="1201" y="1117"/>
                  </a:lnTo>
                  <a:lnTo>
                    <a:pt x="1197" y="1114"/>
                  </a:lnTo>
                  <a:lnTo>
                    <a:pt x="1192" y="1113"/>
                  </a:lnTo>
                  <a:lnTo>
                    <a:pt x="1187" y="1112"/>
                  </a:lnTo>
                  <a:lnTo>
                    <a:pt x="1183" y="1113"/>
                  </a:lnTo>
                  <a:lnTo>
                    <a:pt x="1179" y="1114"/>
                  </a:lnTo>
                  <a:lnTo>
                    <a:pt x="1172" y="1119"/>
                  </a:lnTo>
                  <a:lnTo>
                    <a:pt x="1164" y="1126"/>
                  </a:lnTo>
                  <a:lnTo>
                    <a:pt x="1155" y="1135"/>
                  </a:lnTo>
                  <a:lnTo>
                    <a:pt x="1147" y="1144"/>
                  </a:lnTo>
                  <a:lnTo>
                    <a:pt x="1138" y="1154"/>
                  </a:lnTo>
                  <a:lnTo>
                    <a:pt x="1129" y="1163"/>
                  </a:lnTo>
                  <a:lnTo>
                    <a:pt x="1123" y="1167"/>
                  </a:lnTo>
                  <a:lnTo>
                    <a:pt x="1118" y="1171"/>
                  </a:lnTo>
                  <a:lnTo>
                    <a:pt x="1112" y="1173"/>
                  </a:lnTo>
                  <a:lnTo>
                    <a:pt x="1106" y="1176"/>
                  </a:lnTo>
                  <a:lnTo>
                    <a:pt x="1100" y="1177"/>
                  </a:lnTo>
                  <a:lnTo>
                    <a:pt x="1093" y="1178"/>
                  </a:lnTo>
                  <a:lnTo>
                    <a:pt x="1086" y="1178"/>
                  </a:lnTo>
                  <a:lnTo>
                    <a:pt x="1078" y="1177"/>
                  </a:lnTo>
                  <a:lnTo>
                    <a:pt x="1071" y="1175"/>
                  </a:lnTo>
                  <a:lnTo>
                    <a:pt x="1061" y="1172"/>
                  </a:lnTo>
                  <a:lnTo>
                    <a:pt x="1053" y="1168"/>
                  </a:lnTo>
                  <a:lnTo>
                    <a:pt x="1044" y="1162"/>
                  </a:lnTo>
                  <a:lnTo>
                    <a:pt x="1049" y="1160"/>
                  </a:lnTo>
                  <a:lnTo>
                    <a:pt x="1053" y="1158"/>
                  </a:lnTo>
                  <a:lnTo>
                    <a:pt x="1058" y="1154"/>
                  </a:lnTo>
                  <a:lnTo>
                    <a:pt x="1062" y="1151"/>
                  </a:lnTo>
                  <a:lnTo>
                    <a:pt x="1070" y="1143"/>
                  </a:lnTo>
                  <a:lnTo>
                    <a:pt x="1077" y="1133"/>
                  </a:lnTo>
                  <a:lnTo>
                    <a:pt x="1088" y="1109"/>
                  </a:lnTo>
                  <a:lnTo>
                    <a:pt x="1101" y="1085"/>
                  </a:lnTo>
                  <a:lnTo>
                    <a:pt x="1107" y="1073"/>
                  </a:lnTo>
                  <a:lnTo>
                    <a:pt x="1114" y="1062"/>
                  </a:lnTo>
                  <a:lnTo>
                    <a:pt x="1118" y="1058"/>
                  </a:lnTo>
                  <a:lnTo>
                    <a:pt x="1122" y="1054"/>
                  </a:lnTo>
                  <a:lnTo>
                    <a:pt x="1126" y="1049"/>
                  </a:lnTo>
                  <a:lnTo>
                    <a:pt x="1132" y="1046"/>
                  </a:lnTo>
                  <a:lnTo>
                    <a:pt x="1137" y="1044"/>
                  </a:lnTo>
                  <a:lnTo>
                    <a:pt x="1142" y="1042"/>
                  </a:lnTo>
                  <a:lnTo>
                    <a:pt x="1148" y="1041"/>
                  </a:lnTo>
                  <a:lnTo>
                    <a:pt x="1155" y="1040"/>
                  </a:lnTo>
                  <a:lnTo>
                    <a:pt x="1162" y="1040"/>
                  </a:lnTo>
                  <a:lnTo>
                    <a:pt x="1169" y="1042"/>
                  </a:lnTo>
                  <a:lnTo>
                    <a:pt x="1177" y="1044"/>
                  </a:lnTo>
                  <a:lnTo>
                    <a:pt x="1186" y="1047"/>
                  </a:lnTo>
                  <a:lnTo>
                    <a:pt x="1200" y="1054"/>
                  </a:lnTo>
                  <a:lnTo>
                    <a:pt x="1211" y="1061"/>
                  </a:lnTo>
                  <a:lnTo>
                    <a:pt x="1222" y="1069"/>
                  </a:lnTo>
                  <a:lnTo>
                    <a:pt x="1231" y="1077"/>
                  </a:lnTo>
                  <a:lnTo>
                    <a:pt x="1238" y="1086"/>
                  </a:lnTo>
                  <a:lnTo>
                    <a:pt x="1244" y="1095"/>
                  </a:lnTo>
                  <a:lnTo>
                    <a:pt x="1248" y="1106"/>
                  </a:lnTo>
                  <a:lnTo>
                    <a:pt x="1252" y="1115"/>
                  </a:lnTo>
                  <a:lnTo>
                    <a:pt x="1254" y="1125"/>
                  </a:lnTo>
                  <a:lnTo>
                    <a:pt x="1255" y="1136"/>
                  </a:lnTo>
                  <a:lnTo>
                    <a:pt x="1254" y="1147"/>
                  </a:lnTo>
                  <a:lnTo>
                    <a:pt x="1253" y="1158"/>
                  </a:lnTo>
                  <a:lnTo>
                    <a:pt x="1249" y="1168"/>
                  </a:lnTo>
                  <a:lnTo>
                    <a:pt x="1246" y="1178"/>
                  </a:lnTo>
                  <a:lnTo>
                    <a:pt x="1241" y="1190"/>
                  </a:lnTo>
                  <a:lnTo>
                    <a:pt x="1236" y="1199"/>
                  </a:lnTo>
                  <a:lnTo>
                    <a:pt x="1229" y="1210"/>
                  </a:lnTo>
                  <a:lnTo>
                    <a:pt x="1222" y="1219"/>
                  </a:lnTo>
                  <a:lnTo>
                    <a:pt x="1213" y="1228"/>
                  </a:lnTo>
                  <a:lnTo>
                    <a:pt x="1204" y="1238"/>
                  </a:lnTo>
                  <a:lnTo>
                    <a:pt x="1195" y="1246"/>
                  </a:lnTo>
                  <a:lnTo>
                    <a:pt x="1183" y="1253"/>
                  </a:lnTo>
                  <a:lnTo>
                    <a:pt x="1173" y="1260"/>
                  </a:lnTo>
                  <a:lnTo>
                    <a:pt x="1161" y="1267"/>
                  </a:lnTo>
                  <a:lnTo>
                    <a:pt x="1148" y="1273"/>
                  </a:lnTo>
                  <a:lnTo>
                    <a:pt x="1136" y="1277"/>
                  </a:lnTo>
                  <a:lnTo>
                    <a:pt x="1122" y="1281"/>
                  </a:lnTo>
                  <a:lnTo>
                    <a:pt x="1108" y="1283"/>
                  </a:lnTo>
                  <a:lnTo>
                    <a:pt x="1094" y="1285"/>
                  </a:lnTo>
                  <a:lnTo>
                    <a:pt x="1080" y="1286"/>
                  </a:lnTo>
                  <a:lnTo>
                    <a:pt x="1064" y="1285"/>
                  </a:lnTo>
                  <a:lnTo>
                    <a:pt x="1050" y="1283"/>
                  </a:lnTo>
                  <a:lnTo>
                    <a:pt x="1034" y="1280"/>
                  </a:lnTo>
                  <a:lnTo>
                    <a:pt x="1020" y="1276"/>
                  </a:lnTo>
                  <a:lnTo>
                    <a:pt x="1005" y="1271"/>
                  </a:lnTo>
                  <a:lnTo>
                    <a:pt x="993" y="1265"/>
                  </a:lnTo>
                  <a:lnTo>
                    <a:pt x="981" y="1257"/>
                  </a:lnTo>
                  <a:lnTo>
                    <a:pt x="969" y="1249"/>
                  </a:lnTo>
                  <a:lnTo>
                    <a:pt x="959" y="1240"/>
                  </a:lnTo>
                  <a:lnTo>
                    <a:pt x="950" y="1230"/>
                  </a:lnTo>
                  <a:lnTo>
                    <a:pt x="949" y="1230"/>
                  </a:lnTo>
                  <a:lnTo>
                    <a:pt x="940" y="1220"/>
                  </a:lnTo>
                  <a:lnTo>
                    <a:pt x="933" y="1210"/>
                  </a:lnTo>
                  <a:lnTo>
                    <a:pt x="927" y="1199"/>
                  </a:lnTo>
                  <a:lnTo>
                    <a:pt x="921" y="1189"/>
                  </a:lnTo>
                  <a:lnTo>
                    <a:pt x="916" y="1178"/>
                  </a:lnTo>
                  <a:lnTo>
                    <a:pt x="911" y="1167"/>
                  </a:lnTo>
                  <a:lnTo>
                    <a:pt x="907" y="1155"/>
                  </a:lnTo>
                  <a:lnTo>
                    <a:pt x="904" y="1144"/>
                  </a:lnTo>
                  <a:lnTo>
                    <a:pt x="902" y="1133"/>
                  </a:lnTo>
                  <a:lnTo>
                    <a:pt x="900" y="1121"/>
                  </a:lnTo>
                  <a:lnTo>
                    <a:pt x="899" y="1110"/>
                  </a:lnTo>
                  <a:lnTo>
                    <a:pt x="899" y="1098"/>
                  </a:lnTo>
                  <a:lnTo>
                    <a:pt x="899" y="1087"/>
                  </a:lnTo>
                  <a:lnTo>
                    <a:pt x="900" y="1074"/>
                  </a:lnTo>
                  <a:lnTo>
                    <a:pt x="902" y="1063"/>
                  </a:lnTo>
                  <a:lnTo>
                    <a:pt x="904" y="1051"/>
                  </a:lnTo>
                  <a:lnTo>
                    <a:pt x="906" y="1041"/>
                  </a:lnTo>
                  <a:lnTo>
                    <a:pt x="910" y="1030"/>
                  </a:lnTo>
                  <a:lnTo>
                    <a:pt x="914" y="1018"/>
                  </a:lnTo>
                  <a:lnTo>
                    <a:pt x="919" y="1008"/>
                  </a:lnTo>
                  <a:lnTo>
                    <a:pt x="924" y="997"/>
                  </a:lnTo>
                  <a:lnTo>
                    <a:pt x="930" y="987"/>
                  </a:lnTo>
                  <a:lnTo>
                    <a:pt x="936" y="977"/>
                  </a:lnTo>
                  <a:lnTo>
                    <a:pt x="943" y="967"/>
                  </a:lnTo>
                  <a:lnTo>
                    <a:pt x="951" y="958"/>
                  </a:lnTo>
                  <a:lnTo>
                    <a:pt x="958" y="950"/>
                  </a:lnTo>
                  <a:lnTo>
                    <a:pt x="966" y="941"/>
                  </a:lnTo>
                  <a:lnTo>
                    <a:pt x="975" y="933"/>
                  </a:lnTo>
                  <a:lnTo>
                    <a:pt x="985" y="926"/>
                  </a:lnTo>
                  <a:lnTo>
                    <a:pt x="995" y="918"/>
                  </a:lnTo>
                  <a:lnTo>
                    <a:pt x="1005" y="911"/>
                  </a:lnTo>
                  <a:lnTo>
                    <a:pt x="1016" y="906"/>
                  </a:lnTo>
                  <a:lnTo>
                    <a:pt x="1031" y="898"/>
                  </a:lnTo>
                  <a:lnTo>
                    <a:pt x="1048" y="891"/>
                  </a:lnTo>
                  <a:lnTo>
                    <a:pt x="1065" y="885"/>
                  </a:lnTo>
                  <a:lnTo>
                    <a:pt x="1083" y="881"/>
                  </a:lnTo>
                  <a:lnTo>
                    <a:pt x="1102" y="877"/>
                  </a:lnTo>
                  <a:lnTo>
                    <a:pt x="1120" y="873"/>
                  </a:lnTo>
                  <a:lnTo>
                    <a:pt x="1140" y="870"/>
                  </a:lnTo>
                  <a:lnTo>
                    <a:pt x="1160" y="869"/>
                  </a:lnTo>
                  <a:lnTo>
                    <a:pt x="1179" y="868"/>
                  </a:lnTo>
                  <a:lnTo>
                    <a:pt x="1199" y="868"/>
                  </a:lnTo>
                  <a:lnTo>
                    <a:pt x="1219" y="869"/>
                  </a:lnTo>
                  <a:lnTo>
                    <a:pt x="1239" y="872"/>
                  </a:lnTo>
                  <a:lnTo>
                    <a:pt x="1259" y="874"/>
                  </a:lnTo>
                  <a:lnTo>
                    <a:pt x="1279" y="878"/>
                  </a:lnTo>
                  <a:lnTo>
                    <a:pt x="1298" y="882"/>
                  </a:lnTo>
                  <a:lnTo>
                    <a:pt x="1318" y="887"/>
                  </a:lnTo>
                  <a:lnTo>
                    <a:pt x="1333" y="892"/>
                  </a:lnTo>
                  <a:lnTo>
                    <a:pt x="1349" y="899"/>
                  </a:lnTo>
                  <a:lnTo>
                    <a:pt x="1363" y="905"/>
                  </a:lnTo>
                  <a:lnTo>
                    <a:pt x="1378" y="913"/>
                  </a:lnTo>
                  <a:lnTo>
                    <a:pt x="1391" y="921"/>
                  </a:lnTo>
                  <a:lnTo>
                    <a:pt x="1405" y="930"/>
                  </a:lnTo>
                  <a:lnTo>
                    <a:pt x="1417" y="939"/>
                  </a:lnTo>
                  <a:lnTo>
                    <a:pt x="1428" y="950"/>
                  </a:lnTo>
                  <a:lnTo>
                    <a:pt x="1440" y="960"/>
                  </a:lnTo>
                  <a:lnTo>
                    <a:pt x="1450" y="971"/>
                  </a:lnTo>
                  <a:lnTo>
                    <a:pt x="1460" y="983"/>
                  </a:lnTo>
                  <a:lnTo>
                    <a:pt x="1470" y="994"/>
                  </a:lnTo>
                  <a:lnTo>
                    <a:pt x="1478" y="1007"/>
                  </a:lnTo>
                  <a:lnTo>
                    <a:pt x="1486" y="1020"/>
                  </a:lnTo>
                  <a:lnTo>
                    <a:pt x="1493" y="1033"/>
                  </a:lnTo>
                  <a:lnTo>
                    <a:pt x="1500" y="1046"/>
                  </a:lnTo>
                  <a:lnTo>
                    <a:pt x="1506" y="1061"/>
                  </a:lnTo>
                  <a:lnTo>
                    <a:pt x="1511" y="1074"/>
                  </a:lnTo>
                  <a:lnTo>
                    <a:pt x="1515" y="1089"/>
                  </a:lnTo>
                  <a:lnTo>
                    <a:pt x="1519" y="1102"/>
                  </a:lnTo>
                  <a:lnTo>
                    <a:pt x="1522" y="1117"/>
                  </a:lnTo>
                  <a:lnTo>
                    <a:pt x="1524" y="1132"/>
                  </a:lnTo>
                  <a:lnTo>
                    <a:pt x="1527" y="1147"/>
                  </a:lnTo>
                  <a:lnTo>
                    <a:pt x="1528" y="1162"/>
                  </a:lnTo>
                  <a:lnTo>
                    <a:pt x="1528" y="1176"/>
                  </a:lnTo>
                  <a:lnTo>
                    <a:pt x="1527" y="1191"/>
                  </a:lnTo>
                  <a:lnTo>
                    <a:pt x="1526" y="1205"/>
                  </a:lnTo>
                  <a:lnTo>
                    <a:pt x="1523" y="1220"/>
                  </a:lnTo>
                  <a:lnTo>
                    <a:pt x="1520" y="1234"/>
                  </a:lnTo>
                  <a:lnTo>
                    <a:pt x="1517" y="1249"/>
                  </a:lnTo>
                  <a:lnTo>
                    <a:pt x="1513" y="1264"/>
                  </a:lnTo>
                  <a:lnTo>
                    <a:pt x="1508" y="1277"/>
                  </a:lnTo>
                  <a:lnTo>
                    <a:pt x="1492" y="1310"/>
                  </a:lnTo>
                  <a:lnTo>
                    <a:pt x="1474" y="1343"/>
                  </a:lnTo>
                  <a:lnTo>
                    <a:pt x="1453" y="1372"/>
                  </a:lnTo>
                  <a:lnTo>
                    <a:pt x="1430" y="1400"/>
                  </a:lnTo>
                  <a:lnTo>
                    <a:pt x="1406" y="1425"/>
                  </a:lnTo>
                  <a:lnTo>
                    <a:pt x="1379" y="1449"/>
                  </a:lnTo>
                  <a:lnTo>
                    <a:pt x="1351" y="1471"/>
                  </a:lnTo>
                  <a:lnTo>
                    <a:pt x="1321" y="1489"/>
                  </a:lnTo>
                  <a:lnTo>
                    <a:pt x="1290" y="1506"/>
                  </a:lnTo>
                  <a:lnTo>
                    <a:pt x="1258" y="1522"/>
                  </a:lnTo>
                  <a:lnTo>
                    <a:pt x="1224" y="1534"/>
                  </a:lnTo>
                  <a:lnTo>
                    <a:pt x="1190" y="1544"/>
                  </a:lnTo>
                  <a:lnTo>
                    <a:pt x="1155" y="1553"/>
                  </a:lnTo>
                  <a:lnTo>
                    <a:pt x="1120" y="1558"/>
                  </a:lnTo>
                  <a:lnTo>
                    <a:pt x="1085" y="1562"/>
                  </a:lnTo>
                  <a:lnTo>
                    <a:pt x="1050" y="1563"/>
                  </a:lnTo>
                  <a:lnTo>
                    <a:pt x="1015" y="1562"/>
                  </a:lnTo>
                  <a:lnTo>
                    <a:pt x="980" y="1559"/>
                  </a:lnTo>
                  <a:lnTo>
                    <a:pt x="946" y="1553"/>
                  </a:lnTo>
                  <a:lnTo>
                    <a:pt x="912" y="1544"/>
                  </a:lnTo>
                  <a:lnTo>
                    <a:pt x="879" y="1534"/>
                  </a:lnTo>
                  <a:lnTo>
                    <a:pt x="848" y="1520"/>
                  </a:lnTo>
                  <a:lnTo>
                    <a:pt x="818" y="1505"/>
                  </a:lnTo>
                  <a:lnTo>
                    <a:pt x="789" y="1486"/>
                  </a:lnTo>
                  <a:lnTo>
                    <a:pt x="763" y="1466"/>
                  </a:lnTo>
                  <a:lnTo>
                    <a:pt x="738" y="1442"/>
                  </a:lnTo>
                  <a:lnTo>
                    <a:pt x="715" y="1416"/>
                  </a:lnTo>
                  <a:lnTo>
                    <a:pt x="693" y="1388"/>
                  </a:lnTo>
                  <a:lnTo>
                    <a:pt x="676" y="1357"/>
                  </a:lnTo>
                  <a:lnTo>
                    <a:pt x="659" y="1323"/>
                  </a:lnTo>
                  <a:lnTo>
                    <a:pt x="647" y="1286"/>
                  </a:lnTo>
                  <a:lnTo>
                    <a:pt x="636" y="1248"/>
                  </a:lnTo>
                  <a:lnTo>
                    <a:pt x="631" y="1263"/>
                  </a:lnTo>
                  <a:lnTo>
                    <a:pt x="626" y="1278"/>
                  </a:lnTo>
                  <a:lnTo>
                    <a:pt x="620" y="1295"/>
                  </a:lnTo>
                  <a:lnTo>
                    <a:pt x="614" y="1310"/>
                  </a:lnTo>
                  <a:lnTo>
                    <a:pt x="605" y="1327"/>
                  </a:lnTo>
                  <a:lnTo>
                    <a:pt x="598" y="1343"/>
                  </a:lnTo>
                  <a:lnTo>
                    <a:pt x="589" y="1359"/>
                  </a:lnTo>
                  <a:lnTo>
                    <a:pt x="580" y="1375"/>
                  </a:lnTo>
                  <a:lnTo>
                    <a:pt x="569" y="1390"/>
                  </a:lnTo>
                  <a:lnTo>
                    <a:pt x="559" y="1405"/>
                  </a:lnTo>
                  <a:lnTo>
                    <a:pt x="549" y="1420"/>
                  </a:lnTo>
                  <a:lnTo>
                    <a:pt x="536" y="1434"/>
                  </a:lnTo>
                  <a:lnTo>
                    <a:pt x="525" y="1447"/>
                  </a:lnTo>
                  <a:lnTo>
                    <a:pt x="511" y="1459"/>
                  </a:lnTo>
                  <a:lnTo>
                    <a:pt x="499" y="1471"/>
                  </a:lnTo>
                  <a:lnTo>
                    <a:pt x="484" y="1481"/>
                  </a:lnTo>
                  <a:lnTo>
                    <a:pt x="471" y="1490"/>
                  </a:lnTo>
                  <a:lnTo>
                    <a:pt x="456" y="1499"/>
                  </a:lnTo>
                  <a:lnTo>
                    <a:pt x="441" y="1505"/>
                  </a:lnTo>
                  <a:lnTo>
                    <a:pt x="427" y="1510"/>
                  </a:lnTo>
                  <a:lnTo>
                    <a:pt x="411" y="1513"/>
                  </a:lnTo>
                  <a:lnTo>
                    <a:pt x="394" y="1515"/>
                  </a:lnTo>
                  <a:lnTo>
                    <a:pt x="378" y="1515"/>
                  </a:lnTo>
                  <a:lnTo>
                    <a:pt x="361" y="1514"/>
                  </a:lnTo>
                  <a:lnTo>
                    <a:pt x="345" y="1510"/>
                  </a:lnTo>
                  <a:lnTo>
                    <a:pt x="327" y="1505"/>
                  </a:lnTo>
                  <a:lnTo>
                    <a:pt x="310" y="1498"/>
                  </a:lnTo>
                  <a:lnTo>
                    <a:pt x="292" y="1487"/>
                  </a:lnTo>
                  <a:lnTo>
                    <a:pt x="273" y="1475"/>
                  </a:lnTo>
                  <a:lnTo>
                    <a:pt x="256" y="1460"/>
                  </a:lnTo>
                  <a:lnTo>
                    <a:pt x="237" y="1442"/>
                  </a:lnTo>
                  <a:lnTo>
                    <a:pt x="219" y="1423"/>
                  </a:lnTo>
                  <a:lnTo>
                    <a:pt x="215" y="1436"/>
                  </a:lnTo>
                  <a:lnTo>
                    <a:pt x="210" y="1449"/>
                  </a:lnTo>
                  <a:lnTo>
                    <a:pt x="205" y="1460"/>
                  </a:lnTo>
                  <a:lnTo>
                    <a:pt x="200" y="1471"/>
                  </a:lnTo>
                  <a:lnTo>
                    <a:pt x="194" y="1480"/>
                  </a:lnTo>
                  <a:lnTo>
                    <a:pt x="189" y="1488"/>
                  </a:lnTo>
                  <a:lnTo>
                    <a:pt x="183" y="1496"/>
                  </a:lnTo>
                  <a:lnTo>
                    <a:pt x="175" y="1503"/>
                  </a:lnTo>
                  <a:lnTo>
                    <a:pt x="169" y="1509"/>
                  </a:lnTo>
                  <a:lnTo>
                    <a:pt x="162" y="1514"/>
                  </a:lnTo>
                  <a:lnTo>
                    <a:pt x="155" y="1519"/>
                  </a:lnTo>
                  <a:lnTo>
                    <a:pt x="147" y="1523"/>
                  </a:lnTo>
                  <a:lnTo>
                    <a:pt x="140" y="1526"/>
                  </a:lnTo>
                  <a:lnTo>
                    <a:pt x="133" y="1529"/>
                  </a:lnTo>
                  <a:lnTo>
                    <a:pt x="125" y="1531"/>
                  </a:lnTo>
                  <a:lnTo>
                    <a:pt x="117" y="1532"/>
                  </a:lnTo>
                  <a:lnTo>
                    <a:pt x="110" y="1533"/>
                  </a:lnTo>
                  <a:lnTo>
                    <a:pt x="102" y="1533"/>
                  </a:lnTo>
                  <a:lnTo>
                    <a:pt x="95" y="1533"/>
                  </a:lnTo>
                  <a:lnTo>
                    <a:pt x="87" y="1532"/>
                  </a:lnTo>
                  <a:lnTo>
                    <a:pt x="73" y="1529"/>
                  </a:lnTo>
                  <a:lnTo>
                    <a:pt x="59" y="1525"/>
                  </a:lnTo>
                  <a:lnTo>
                    <a:pt x="48" y="1518"/>
                  </a:lnTo>
                  <a:lnTo>
                    <a:pt x="37" y="1511"/>
                  </a:lnTo>
                  <a:lnTo>
                    <a:pt x="27" y="1503"/>
                  </a:lnTo>
                  <a:lnTo>
                    <a:pt x="19" y="1493"/>
                  </a:lnTo>
                  <a:lnTo>
                    <a:pt x="14" y="1485"/>
                  </a:lnTo>
                  <a:lnTo>
                    <a:pt x="10" y="1476"/>
                  </a:lnTo>
                  <a:lnTo>
                    <a:pt x="6" y="1466"/>
                  </a:lnTo>
                  <a:lnTo>
                    <a:pt x="3" y="1457"/>
                  </a:lnTo>
                  <a:lnTo>
                    <a:pt x="1" y="1447"/>
                  </a:lnTo>
                  <a:lnTo>
                    <a:pt x="0" y="1437"/>
                  </a:lnTo>
                  <a:lnTo>
                    <a:pt x="0" y="1427"/>
                  </a:lnTo>
                  <a:lnTo>
                    <a:pt x="1" y="1418"/>
                  </a:lnTo>
                  <a:lnTo>
                    <a:pt x="3" y="1407"/>
                  </a:lnTo>
                  <a:lnTo>
                    <a:pt x="7" y="1398"/>
                  </a:lnTo>
                  <a:lnTo>
                    <a:pt x="11" y="1389"/>
                  </a:lnTo>
                  <a:lnTo>
                    <a:pt x="17" y="1380"/>
                  </a:lnTo>
                  <a:lnTo>
                    <a:pt x="24" y="1373"/>
                  </a:lnTo>
                  <a:lnTo>
                    <a:pt x="33" y="1366"/>
                  </a:lnTo>
                  <a:lnTo>
                    <a:pt x="43" y="1358"/>
                  </a:lnTo>
                  <a:lnTo>
                    <a:pt x="54" y="1353"/>
                  </a:lnTo>
                  <a:lnTo>
                    <a:pt x="63" y="1350"/>
                  </a:lnTo>
                  <a:lnTo>
                    <a:pt x="72" y="1348"/>
                  </a:lnTo>
                  <a:lnTo>
                    <a:pt x="81" y="1348"/>
                  </a:lnTo>
                  <a:lnTo>
                    <a:pt x="90" y="1348"/>
                  </a:lnTo>
                  <a:lnTo>
                    <a:pt x="100" y="1349"/>
                  </a:lnTo>
                  <a:lnTo>
                    <a:pt x="109" y="1351"/>
                  </a:lnTo>
                  <a:lnTo>
                    <a:pt x="118" y="1354"/>
                  </a:lnTo>
                  <a:lnTo>
                    <a:pt x="127" y="1358"/>
                  </a:lnTo>
                  <a:lnTo>
                    <a:pt x="135" y="1362"/>
                  </a:lnTo>
                  <a:lnTo>
                    <a:pt x="142" y="1369"/>
                  </a:lnTo>
                  <a:lnTo>
                    <a:pt x="148" y="1375"/>
                  </a:lnTo>
                  <a:lnTo>
                    <a:pt x="154" y="1382"/>
                  </a:lnTo>
                  <a:lnTo>
                    <a:pt x="157" y="1389"/>
                  </a:lnTo>
                  <a:lnTo>
                    <a:pt x="159" y="1398"/>
                  </a:lnTo>
                  <a:lnTo>
                    <a:pt x="160" y="1407"/>
                  </a:lnTo>
                  <a:lnTo>
                    <a:pt x="159" y="1416"/>
                  </a:lnTo>
                  <a:lnTo>
                    <a:pt x="155" y="1427"/>
                  </a:lnTo>
                  <a:lnTo>
                    <a:pt x="149" y="1437"/>
                  </a:lnTo>
                  <a:lnTo>
                    <a:pt x="145" y="1441"/>
                  </a:lnTo>
                  <a:lnTo>
                    <a:pt x="141" y="1446"/>
                  </a:lnTo>
                  <a:lnTo>
                    <a:pt x="137" y="1450"/>
                  </a:lnTo>
                  <a:lnTo>
                    <a:pt x="132" y="1454"/>
                  </a:lnTo>
                  <a:lnTo>
                    <a:pt x="127" y="1456"/>
                  </a:lnTo>
                  <a:lnTo>
                    <a:pt x="122" y="1458"/>
                  </a:lnTo>
                  <a:lnTo>
                    <a:pt x="116" y="1459"/>
                  </a:lnTo>
                  <a:lnTo>
                    <a:pt x="110" y="1460"/>
                  </a:lnTo>
                  <a:lnTo>
                    <a:pt x="104" y="1459"/>
                  </a:lnTo>
                  <a:lnTo>
                    <a:pt x="99" y="1457"/>
                  </a:lnTo>
                  <a:lnTo>
                    <a:pt x="93" y="1454"/>
                  </a:lnTo>
                  <a:lnTo>
                    <a:pt x="86" y="14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6"/>
            <p:cNvSpPr/>
            <p:nvPr/>
          </p:nvSpPr>
          <p:spPr bwMode="auto">
            <a:xfrm>
              <a:off x="6630988" y="842963"/>
              <a:ext cx="434975" cy="276225"/>
            </a:xfrm>
            <a:custGeom>
              <a:avLst/>
              <a:gdLst>
                <a:gd name="T0" fmla="*/ 2371 w 2466"/>
                <a:gd name="T1" fmla="*/ 1506 h 1563"/>
                <a:gd name="T2" fmla="*/ 2056 w 2466"/>
                <a:gd name="T3" fmla="*/ 1208 h 1563"/>
                <a:gd name="T4" fmla="*/ 2170 w 2466"/>
                <a:gd name="T5" fmla="*/ 1297 h 1563"/>
                <a:gd name="T6" fmla="*/ 2171 w 2466"/>
                <a:gd name="T7" fmla="*/ 1222 h 1563"/>
                <a:gd name="T8" fmla="*/ 1993 w 2466"/>
                <a:gd name="T9" fmla="*/ 1428 h 1563"/>
                <a:gd name="T10" fmla="*/ 1585 w 2466"/>
                <a:gd name="T11" fmla="*/ 754 h 1563"/>
                <a:gd name="T12" fmla="*/ 871 w 2466"/>
                <a:gd name="T13" fmla="*/ 717 h 1563"/>
                <a:gd name="T14" fmla="*/ 1113 w 2466"/>
                <a:gd name="T15" fmla="*/ 563 h 1563"/>
                <a:gd name="T16" fmla="*/ 952 w 2466"/>
                <a:gd name="T17" fmla="*/ 665 h 1563"/>
                <a:gd name="T18" fmla="*/ 1072 w 2466"/>
                <a:gd name="T19" fmla="*/ 642 h 1563"/>
                <a:gd name="T20" fmla="*/ 1028 w 2466"/>
                <a:gd name="T21" fmla="*/ 740 h 1563"/>
                <a:gd name="T22" fmla="*/ 948 w 2466"/>
                <a:gd name="T23" fmla="*/ 475 h 1563"/>
                <a:gd name="T24" fmla="*/ 709 w 2466"/>
                <a:gd name="T25" fmla="*/ 893 h 1563"/>
                <a:gd name="T26" fmla="*/ 216 w 2466"/>
                <a:gd name="T27" fmla="*/ 457 h 1563"/>
                <a:gd name="T28" fmla="*/ 743 w 2466"/>
                <a:gd name="T29" fmla="*/ 567 h 1563"/>
                <a:gd name="T30" fmla="*/ 370 w 2466"/>
                <a:gd name="T31" fmla="*/ 554 h 1563"/>
                <a:gd name="T32" fmla="*/ 623 w 2466"/>
                <a:gd name="T33" fmla="*/ 547 h 1563"/>
                <a:gd name="T34" fmla="*/ 496 w 2466"/>
                <a:gd name="T35" fmla="*/ 543 h 1563"/>
                <a:gd name="T36" fmla="*/ 587 w 2466"/>
                <a:gd name="T37" fmla="*/ 389 h 1563"/>
                <a:gd name="T38" fmla="*/ 374 w 2466"/>
                <a:gd name="T39" fmla="*/ 655 h 1563"/>
                <a:gd name="T40" fmla="*/ 767 w 2466"/>
                <a:gd name="T41" fmla="*/ 371 h 1563"/>
                <a:gd name="T42" fmla="*/ 108 w 2466"/>
                <a:gd name="T43" fmla="*/ 275 h 1563"/>
                <a:gd name="T44" fmla="*/ 179 w 2466"/>
                <a:gd name="T45" fmla="*/ 46 h 1563"/>
                <a:gd name="T46" fmla="*/ 84 w 2466"/>
                <a:gd name="T47" fmla="*/ 134 h 1563"/>
                <a:gd name="T48" fmla="*/ 87 w 2466"/>
                <a:gd name="T49" fmla="*/ 97 h 1563"/>
                <a:gd name="T50" fmla="*/ 247 w 2466"/>
                <a:gd name="T51" fmla="*/ 101 h 1563"/>
                <a:gd name="T52" fmla="*/ 27 w 2466"/>
                <a:gd name="T53" fmla="*/ 223 h 1563"/>
                <a:gd name="T54" fmla="*/ 58 w 2466"/>
                <a:gd name="T55" fmla="*/ 540 h 1563"/>
                <a:gd name="T56" fmla="*/ 97 w 2466"/>
                <a:gd name="T57" fmla="*/ 470 h 1563"/>
                <a:gd name="T58" fmla="*/ 16 w 2466"/>
                <a:gd name="T59" fmla="*/ 435 h 1563"/>
                <a:gd name="T60" fmla="*/ 83 w 2466"/>
                <a:gd name="T61" fmla="*/ 679 h 1563"/>
                <a:gd name="T62" fmla="*/ 248 w 2466"/>
                <a:gd name="T63" fmla="*/ 738 h 1563"/>
                <a:gd name="T64" fmla="*/ 18 w 2466"/>
                <a:gd name="T65" fmla="*/ 955 h 1563"/>
                <a:gd name="T66" fmla="*/ 214 w 2466"/>
                <a:gd name="T67" fmla="*/ 932 h 1563"/>
                <a:gd name="T68" fmla="*/ 152 w 2466"/>
                <a:gd name="T69" fmla="*/ 884 h 1563"/>
                <a:gd name="T70" fmla="*/ 250 w 2466"/>
                <a:gd name="T71" fmla="*/ 898 h 1563"/>
                <a:gd name="T72" fmla="*/ 36 w 2466"/>
                <a:gd name="T73" fmla="*/ 1039 h 1563"/>
                <a:gd name="T74" fmla="*/ 297 w 2466"/>
                <a:gd name="T75" fmla="*/ 785 h 1563"/>
                <a:gd name="T76" fmla="*/ 424 w 2466"/>
                <a:gd name="T77" fmla="*/ 1086 h 1563"/>
                <a:gd name="T78" fmla="*/ 40 w 2466"/>
                <a:gd name="T79" fmla="*/ 1248 h 1563"/>
                <a:gd name="T80" fmla="*/ 226 w 2466"/>
                <a:gd name="T81" fmla="*/ 1351 h 1563"/>
                <a:gd name="T82" fmla="*/ 181 w 2466"/>
                <a:gd name="T83" fmla="*/ 1240 h 1563"/>
                <a:gd name="T84" fmla="*/ 309 w 2466"/>
                <a:gd name="T85" fmla="*/ 1288 h 1563"/>
                <a:gd name="T86" fmla="*/ 13 w 2466"/>
                <a:gd name="T87" fmla="*/ 1366 h 1563"/>
                <a:gd name="T88" fmla="*/ 570 w 2466"/>
                <a:gd name="T89" fmla="*/ 1483 h 1563"/>
                <a:gd name="T90" fmla="*/ 693 w 2466"/>
                <a:gd name="T91" fmla="*/ 1092 h 1563"/>
                <a:gd name="T92" fmla="*/ 689 w 2466"/>
                <a:gd name="T93" fmla="*/ 1396 h 1563"/>
                <a:gd name="T94" fmla="*/ 697 w 2466"/>
                <a:gd name="T95" fmla="*/ 1350 h 1563"/>
                <a:gd name="T96" fmla="*/ 672 w 2466"/>
                <a:gd name="T97" fmla="*/ 1144 h 1563"/>
                <a:gd name="T98" fmla="*/ 623 w 2466"/>
                <a:gd name="T99" fmla="*/ 1457 h 1563"/>
                <a:gd name="T100" fmla="*/ 580 w 2466"/>
                <a:gd name="T101" fmla="*/ 965 h 1563"/>
                <a:gd name="T102" fmla="*/ 1669 w 2466"/>
                <a:gd name="T103" fmla="*/ 887 h 1563"/>
                <a:gd name="T104" fmla="*/ 1575 w 2466"/>
                <a:gd name="T105" fmla="*/ 1464 h 1563"/>
                <a:gd name="T106" fmla="*/ 1172 w 2466"/>
                <a:gd name="T107" fmla="*/ 916 h 1563"/>
                <a:gd name="T108" fmla="*/ 1493 w 2466"/>
                <a:gd name="T109" fmla="*/ 1204 h 1563"/>
                <a:gd name="T110" fmla="*/ 1328 w 2466"/>
                <a:gd name="T111" fmla="*/ 1154 h 1563"/>
                <a:gd name="T112" fmla="*/ 1236 w 2466"/>
                <a:gd name="T113" fmla="*/ 1077 h 1563"/>
                <a:gd name="T114" fmla="*/ 1539 w 2466"/>
                <a:gd name="T115" fmla="*/ 1199 h 1563"/>
                <a:gd name="T116" fmla="*/ 1267 w 2466"/>
                <a:gd name="T117" fmla="*/ 868 h 1563"/>
                <a:gd name="T118" fmla="*/ 973 w 2466"/>
                <a:gd name="T119" fmla="*/ 1310 h 1563"/>
                <a:gd name="T120" fmla="*/ 1886 w 2466"/>
                <a:gd name="T121" fmla="*/ 1375 h 1563"/>
                <a:gd name="T122" fmla="*/ 2341 w 2466"/>
                <a:gd name="T123" fmla="*/ 1531 h 1563"/>
                <a:gd name="T124" fmla="*/ 2312 w 2466"/>
                <a:gd name="T125" fmla="*/ 13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6" h="1563">
                  <a:moveTo>
                    <a:pt x="2379" y="1449"/>
                  </a:moveTo>
                  <a:lnTo>
                    <a:pt x="2372" y="1447"/>
                  </a:lnTo>
                  <a:lnTo>
                    <a:pt x="2365" y="1442"/>
                  </a:lnTo>
                  <a:lnTo>
                    <a:pt x="2359" y="1437"/>
                  </a:lnTo>
                  <a:lnTo>
                    <a:pt x="2354" y="1432"/>
                  </a:lnTo>
                  <a:lnTo>
                    <a:pt x="2348" y="1425"/>
                  </a:lnTo>
                  <a:lnTo>
                    <a:pt x="2345" y="1418"/>
                  </a:lnTo>
                  <a:lnTo>
                    <a:pt x="2342" y="1410"/>
                  </a:lnTo>
                  <a:lnTo>
                    <a:pt x="2341" y="1403"/>
                  </a:lnTo>
                  <a:lnTo>
                    <a:pt x="2340" y="1396"/>
                  </a:lnTo>
                  <a:lnTo>
                    <a:pt x="2342" y="1389"/>
                  </a:lnTo>
                  <a:lnTo>
                    <a:pt x="2344" y="1383"/>
                  </a:lnTo>
                  <a:lnTo>
                    <a:pt x="2348" y="1378"/>
                  </a:lnTo>
                  <a:lnTo>
                    <a:pt x="2355" y="1374"/>
                  </a:lnTo>
                  <a:lnTo>
                    <a:pt x="2362" y="1371"/>
                  </a:lnTo>
                  <a:lnTo>
                    <a:pt x="2372" y="1370"/>
                  </a:lnTo>
                  <a:lnTo>
                    <a:pt x="2384" y="1371"/>
                  </a:lnTo>
                  <a:lnTo>
                    <a:pt x="2391" y="1372"/>
                  </a:lnTo>
                  <a:lnTo>
                    <a:pt x="2397" y="1374"/>
                  </a:lnTo>
                  <a:lnTo>
                    <a:pt x="2402" y="1377"/>
                  </a:lnTo>
                  <a:lnTo>
                    <a:pt x="2407" y="1380"/>
                  </a:lnTo>
                  <a:lnTo>
                    <a:pt x="2410" y="1383"/>
                  </a:lnTo>
                  <a:lnTo>
                    <a:pt x="2414" y="1388"/>
                  </a:lnTo>
                  <a:lnTo>
                    <a:pt x="2417" y="1393"/>
                  </a:lnTo>
                  <a:lnTo>
                    <a:pt x="2419" y="1398"/>
                  </a:lnTo>
                  <a:lnTo>
                    <a:pt x="2421" y="1409"/>
                  </a:lnTo>
                  <a:lnTo>
                    <a:pt x="2421" y="1422"/>
                  </a:lnTo>
                  <a:lnTo>
                    <a:pt x="2421" y="1435"/>
                  </a:lnTo>
                  <a:lnTo>
                    <a:pt x="2420" y="1449"/>
                  </a:lnTo>
                  <a:lnTo>
                    <a:pt x="2418" y="1456"/>
                  </a:lnTo>
                  <a:lnTo>
                    <a:pt x="2416" y="1465"/>
                  </a:lnTo>
                  <a:lnTo>
                    <a:pt x="2411" y="1474"/>
                  </a:lnTo>
                  <a:lnTo>
                    <a:pt x="2406" y="1483"/>
                  </a:lnTo>
                  <a:lnTo>
                    <a:pt x="2400" y="1490"/>
                  </a:lnTo>
                  <a:lnTo>
                    <a:pt x="2392" y="1498"/>
                  </a:lnTo>
                  <a:lnTo>
                    <a:pt x="2388" y="1501"/>
                  </a:lnTo>
                  <a:lnTo>
                    <a:pt x="2383" y="1503"/>
                  </a:lnTo>
                  <a:lnTo>
                    <a:pt x="2377" y="1505"/>
                  </a:lnTo>
                  <a:lnTo>
                    <a:pt x="2371" y="1506"/>
                  </a:lnTo>
                  <a:lnTo>
                    <a:pt x="2364" y="1507"/>
                  </a:lnTo>
                  <a:lnTo>
                    <a:pt x="2356" y="1506"/>
                  </a:lnTo>
                  <a:lnTo>
                    <a:pt x="2347" y="1505"/>
                  </a:lnTo>
                  <a:lnTo>
                    <a:pt x="2339" y="1503"/>
                  </a:lnTo>
                  <a:lnTo>
                    <a:pt x="2330" y="1499"/>
                  </a:lnTo>
                  <a:lnTo>
                    <a:pt x="2322" y="1494"/>
                  </a:lnTo>
                  <a:lnTo>
                    <a:pt x="2313" y="1488"/>
                  </a:lnTo>
                  <a:lnTo>
                    <a:pt x="2305" y="1482"/>
                  </a:lnTo>
                  <a:lnTo>
                    <a:pt x="2297" y="1475"/>
                  </a:lnTo>
                  <a:lnTo>
                    <a:pt x="2291" y="1466"/>
                  </a:lnTo>
                  <a:lnTo>
                    <a:pt x="2283" y="1457"/>
                  </a:lnTo>
                  <a:lnTo>
                    <a:pt x="2278" y="1447"/>
                  </a:lnTo>
                  <a:lnTo>
                    <a:pt x="2273" y="1435"/>
                  </a:lnTo>
                  <a:lnTo>
                    <a:pt x="2270" y="1424"/>
                  </a:lnTo>
                  <a:lnTo>
                    <a:pt x="2268" y="1410"/>
                  </a:lnTo>
                  <a:lnTo>
                    <a:pt x="2267" y="1397"/>
                  </a:lnTo>
                  <a:lnTo>
                    <a:pt x="2266" y="1366"/>
                  </a:lnTo>
                  <a:lnTo>
                    <a:pt x="2264" y="1335"/>
                  </a:lnTo>
                  <a:lnTo>
                    <a:pt x="2263" y="1321"/>
                  </a:lnTo>
                  <a:lnTo>
                    <a:pt x="2259" y="1306"/>
                  </a:lnTo>
                  <a:lnTo>
                    <a:pt x="2256" y="1293"/>
                  </a:lnTo>
                  <a:lnTo>
                    <a:pt x="2253" y="1279"/>
                  </a:lnTo>
                  <a:lnTo>
                    <a:pt x="2248" y="1267"/>
                  </a:lnTo>
                  <a:lnTo>
                    <a:pt x="2242" y="1255"/>
                  </a:lnTo>
                  <a:lnTo>
                    <a:pt x="2234" y="1244"/>
                  </a:lnTo>
                  <a:lnTo>
                    <a:pt x="2224" y="1233"/>
                  </a:lnTo>
                  <a:lnTo>
                    <a:pt x="2214" y="1224"/>
                  </a:lnTo>
                  <a:lnTo>
                    <a:pt x="2201" y="1216"/>
                  </a:lnTo>
                  <a:lnTo>
                    <a:pt x="2186" y="1207"/>
                  </a:lnTo>
                  <a:lnTo>
                    <a:pt x="2170" y="1200"/>
                  </a:lnTo>
                  <a:lnTo>
                    <a:pt x="2161" y="1198"/>
                  </a:lnTo>
                  <a:lnTo>
                    <a:pt x="2154" y="1196"/>
                  </a:lnTo>
                  <a:lnTo>
                    <a:pt x="2146" y="1195"/>
                  </a:lnTo>
                  <a:lnTo>
                    <a:pt x="2137" y="1194"/>
                  </a:lnTo>
                  <a:lnTo>
                    <a:pt x="2120" y="1193"/>
                  </a:lnTo>
                  <a:lnTo>
                    <a:pt x="2103" y="1195"/>
                  </a:lnTo>
                  <a:lnTo>
                    <a:pt x="2087" y="1198"/>
                  </a:lnTo>
                  <a:lnTo>
                    <a:pt x="2071" y="1202"/>
                  </a:lnTo>
                  <a:lnTo>
                    <a:pt x="2056" y="1208"/>
                  </a:lnTo>
                  <a:lnTo>
                    <a:pt x="2042" y="1217"/>
                  </a:lnTo>
                  <a:lnTo>
                    <a:pt x="2036" y="1221"/>
                  </a:lnTo>
                  <a:lnTo>
                    <a:pt x="2030" y="1226"/>
                  </a:lnTo>
                  <a:lnTo>
                    <a:pt x="2025" y="1231"/>
                  </a:lnTo>
                  <a:lnTo>
                    <a:pt x="2020" y="1237"/>
                  </a:lnTo>
                  <a:lnTo>
                    <a:pt x="2015" y="1243"/>
                  </a:lnTo>
                  <a:lnTo>
                    <a:pt x="2012" y="1249"/>
                  </a:lnTo>
                  <a:lnTo>
                    <a:pt x="2009" y="1255"/>
                  </a:lnTo>
                  <a:lnTo>
                    <a:pt x="2006" y="1263"/>
                  </a:lnTo>
                  <a:lnTo>
                    <a:pt x="2004" y="1270"/>
                  </a:lnTo>
                  <a:lnTo>
                    <a:pt x="2003" y="1277"/>
                  </a:lnTo>
                  <a:lnTo>
                    <a:pt x="2003" y="1284"/>
                  </a:lnTo>
                  <a:lnTo>
                    <a:pt x="2004" y="1293"/>
                  </a:lnTo>
                  <a:lnTo>
                    <a:pt x="2005" y="1301"/>
                  </a:lnTo>
                  <a:lnTo>
                    <a:pt x="2007" y="1309"/>
                  </a:lnTo>
                  <a:lnTo>
                    <a:pt x="2010" y="1318"/>
                  </a:lnTo>
                  <a:lnTo>
                    <a:pt x="2014" y="1327"/>
                  </a:lnTo>
                  <a:lnTo>
                    <a:pt x="2020" y="1335"/>
                  </a:lnTo>
                  <a:lnTo>
                    <a:pt x="2032" y="1351"/>
                  </a:lnTo>
                  <a:lnTo>
                    <a:pt x="2040" y="1359"/>
                  </a:lnTo>
                  <a:lnTo>
                    <a:pt x="2051" y="1368"/>
                  </a:lnTo>
                  <a:lnTo>
                    <a:pt x="2056" y="1371"/>
                  </a:lnTo>
                  <a:lnTo>
                    <a:pt x="2062" y="1374"/>
                  </a:lnTo>
                  <a:lnTo>
                    <a:pt x="2068" y="1377"/>
                  </a:lnTo>
                  <a:lnTo>
                    <a:pt x="2074" y="1379"/>
                  </a:lnTo>
                  <a:lnTo>
                    <a:pt x="2087" y="1381"/>
                  </a:lnTo>
                  <a:lnTo>
                    <a:pt x="2098" y="1382"/>
                  </a:lnTo>
                  <a:lnTo>
                    <a:pt x="2110" y="1381"/>
                  </a:lnTo>
                  <a:lnTo>
                    <a:pt x="2121" y="1379"/>
                  </a:lnTo>
                  <a:lnTo>
                    <a:pt x="2131" y="1376"/>
                  </a:lnTo>
                  <a:lnTo>
                    <a:pt x="2141" y="1372"/>
                  </a:lnTo>
                  <a:lnTo>
                    <a:pt x="2149" y="1367"/>
                  </a:lnTo>
                  <a:lnTo>
                    <a:pt x="2156" y="1359"/>
                  </a:lnTo>
                  <a:lnTo>
                    <a:pt x="2162" y="1352"/>
                  </a:lnTo>
                  <a:lnTo>
                    <a:pt x="2166" y="1343"/>
                  </a:lnTo>
                  <a:lnTo>
                    <a:pt x="2171" y="1333"/>
                  </a:lnTo>
                  <a:lnTo>
                    <a:pt x="2172" y="1322"/>
                  </a:lnTo>
                  <a:lnTo>
                    <a:pt x="2172" y="1309"/>
                  </a:lnTo>
                  <a:lnTo>
                    <a:pt x="2170" y="1297"/>
                  </a:lnTo>
                  <a:lnTo>
                    <a:pt x="2165" y="1282"/>
                  </a:lnTo>
                  <a:lnTo>
                    <a:pt x="2159" y="1268"/>
                  </a:lnTo>
                  <a:lnTo>
                    <a:pt x="2150" y="1271"/>
                  </a:lnTo>
                  <a:lnTo>
                    <a:pt x="2141" y="1275"/>
                  </a:lnTo>
                  <a:lnTo>
                    <a:pt x="2133" y="1280"/>
                  </a:lnTo>
                  <a:lnTo>
                    <a:pt x="2128" y="1285"/>
                  </a:lnTo>
                  <a:lnTo>
                    <a:pt x="2118" y="1298"/>
                  </a:lnTo>
                  <a:lnTo>
                    <a:pt x="2111" y="1309"/>
                  </a:lnTo>
                  <a:lnTo>
                    <a:pt x="2106" y="1315"/>
                  </a:lnTo>
                  <a:lnTo>
                    <a:pt x="2102" y="1319"/>
                  </a:lnTo>
                  <a:lnTo>
                    <a:pt x="2097" y="1321"/>
                  </a:lnTo>
                  <a:lnTo>
                    <a:pt x="2091" y="1323"/>
                  </a:lnTo>
                  <a:lnTo>
                    <a:pt x="2085" y="1323"/>
                  </a:lnTo>
                  <a:lnTo>
                    <a:pt x="2076" y="1322"/>
                  </a:lnTo>
                  <a:lnTo>
                    <a:pt x="2067" y="1318"/>
                  </a:lnTo>
                  <a:lnTo>
                    <a:pt x="2056" y="1312"/>
                  </a:lnTo>
                  <a:lnTo>
                    <a:pt x="2053" y="1309"/>
                  </a:lnTo>
                  <a:lnTo>
                    <a:pt x="2049" y="1305"/>
                  </a:lnTo>
                  <a:lnTo>
                    <a:pt x="2044" y="1301"/>
                  </a:lnTo>
                  <a:lnTo>
                    <a:pt x="2041" y="1295"/>
                  </a:lnTo>
                  <a:lnTo>
                    <a:pt x="2039" y="1289"/>
                  </a:lnTo>
                  <a:lnTo>
                    <a:pt x="2037" y="1282"/>
                  </a:lnTo>
                  <a:lnTo>
                    <a:pt x="2037" y="1275"/>
                  </a:lnTo>
                  <a:lnTo>
                    <a:pt x="2037" y="1268"/>
                  </a:lnTo>
                  <a:lnTo>
                    <a:pt x="2038" y="1259"/>
                  </a:lnTo>
                  <a:lnTo>
                    <a:pt x="2041" y="1252"/>
                  </a:lnTo>
                  <a:lnTo>
                    <a:pt x="2045" y="1245"/>
                  </a:lnTo>
                  <a:lnTo>
                    <a:pt x="2052" y="1239"/>
                  </a:lnTo>
                  <a:lnTo>
                    <a:pt x="2059" y="1232"/>
                  </a:lnTo>
                  <a:lnTo>
                    <a:pt x="2068" y="1226"/>
                  </a:lnTo>
                  <a:lnTo>
                    <a:pt x="2080" y="1221"/>
                  </a:lnTo>
                  <a:lnTo>
                    <a:pt x="2093" y="1217"/>
                  </a:lnTo>
                  <a:lnTo>
                    <a:pt x="2104" y="1215"/>
                  </a:lnTo>
                  <a:lnTo>
                    <a:pt x="2116" y="1214"/>
                  </a:lnTo>
                  <a:lnTo>
                    <a:pt x="2127" y="1214"/>
                  </a:lnTo>
                  <a:lnTo>
                    <a:pt x="2139" y="1215"/>
                  </a:lnTo>
                  <a:lnTo>
                    <a:pt x="2149" y="1216"/>
                  </a:lnTo>
                  <a:lnTo>
                    <a:pt x="2160" y="1219"/>
                  </a:lnTo>
                  <a:lnTo>
                    <a:pt x="2171" y="1222"/>
                  </a:lnTo>
                  <a:lnTo>
                    <a:pt x="2181" y="1226"/>
                  </a:lnTo>
                  <a:lnTo>
                    <a:pt x="2191" y="1231"/>
                  </a:lnTo>
                  <a:lnTo>
                    <a:pt x="2200" y="1237"/>
                  </a:lnTo>
                  <a:lnTo>
                    <a:pt x="2209" y="1244"/>
                  </a:lnTo>
                  <a:lnTo>
                    <a:pt x="2216" y="1250"/>
                  </a:lnTo>
                  <a:lnTo>
                    <a:pt x="2223" y="1258"/>
                  </a:lnTo>
                  <a:lnTo>
                    <a:pt x="2230" y="1267"/>
                  </a:lnTo>
                  <a:lnTo>
                    <a:pt x="2234" y="1276"/>
                  </a:lnTo>
                  <a:lnTo>
                    <a:pt x="2238" y="1285"/>
                  </a:lnTo>
                  <a:lnTo>
                    <a:pt x="2241" y="1298"/>
                  </a:lnTo>
                  <a:lnTo>
                    <a:pt x="2244" y="1311"/>
                  </a:lnTo>
                  <a:lnTo>
                    <a:pt x="2245" y="1326"/>
                  </a:lnTo>
                  <a:lnTo>
                    <a:pt x="2245" y="1342"/>
                  </a:lnTo>
                  <a:lnTo>
                    <a:pt x="2244" y="1356"/>
                  </a:lnTo>
                  <a:lnTo>
                    <a:pt x="2243" y="1371"/>
                  </a:lnTo>
                  <a:lnTo>
                    <a:pt x="2240" y="1385"/>
                  </a:lnTo>
                  <a:lnTo>
                    <a:pt x="2237" y="1399"/>
                  </a:lnTo>
                  <a:lnTo>
                    <a:pt x="2234" y="1403"/>
                  </a:lnTo>
                  <a:lnTo>
                    <a:pt x="2228" y="1411"/>
                  </a:lnTo>
                  <a:lnTo>
                    <a:pt x="2220" y="1421"/>
                  </a:lnTo>
                  <a:lnTo>
                    <a:pt x="2210" y="1431"/>
                  </a:lnTo>
                  <a:lnTo>
                    <a:pt x="2196" y="1441"/>
                  </a:lnTo>
                  <a:lnTo>
                    <a:pt x="2181" y="1453"/>
                  </a:lnTo>
                  <a:lnTo>
                    <a:pt x="2173" y="1457"/>
                  </a:lnTo>
                  <a:lnTo>
                    <a:pt x="2163" y="1461"/>
                  </a:lnTo>
                  <a:lnTo>
                    <a:pt x="2154" y="1465"/>
                  </a:lnTo>
                  <a:lnTo>
                    <a:pt x="2144" y="1468"/>
                  </a:lnTo>
                  <a:lnTo>
                    <a:pt x="2133" y="1472"/>
                  </a:lnTo>
                  <a:lnTo>
                    <a:pt x="2123" y="1474"/>
                  </a:lnTo>
                  <a:lnTo>
                    <a:pt x="2112" y="1475"/>
                  </a:lnTo>
                  <a:lnTo>
                    <a:pt x="2099" y="1475"/>
                  </a:lnTo>
                  <a:lnTo>
                    <a:pt x="2087" y="1474"/>
                  </a:lnTo>
                  <a:lnTo>
                    <a:pt x="2074" y="1472"/>
                  </a:lnTo>
                  <a:lnTo>
                    <a:pt x="2062" y="1467"/>
                  </a:lnTo>
                  <a:lnTo>
                    <a:pt x="2049" y="1463"/>
                  </a:lnTo>
                  <a:lnTo>
                    <a:pt x="2035" y="1457"/>
                  </a:lnTo>
                  <a:lnTo>
                    <a:pt x="2021" y="1449"/>
                  </a:lnTo>
                  <a:lnTo>
                    <a:pt x="2007" y="1439"/>
                  </a:lnTo>
                  <a:lnTo>
                    <a:pt x="1993" y="1428"/>
                  </a:lnTo>
                  <a:lnTo>
                    <a:pt x="1978" y="1414"/>
                  </a:lnTo>
                  <a:lnTo>
                    <a:pt x="1963" y="1400"/>
                  </a:lnTo>
                  <a:lnTo>
                    <a:pt x="1948" y="1383"/>
                  </a:lnTo>
                  <a:lnTo>
                    <a:pt x="1933" y="1363"/>
                  </a:lnTo>
                  <a:lnTo>
                    <a:pt x="1903" y="1323"/>
                  </a:lnTo>
                  <a:lnTo>
                    <a:pt x="1879" y="1289"/>
                  </a:lnTo>
                  <a:lnTo>
                    <a:pt x="1869" y="1272"/>
                  </a:lnTo>
                  <a:lnTo>
                    <a:pt x="1859" y="1257"/>
                  </a:lnTo>
                  <a:lnTo>
                    <a:pt x="1852" y="1242"/>
                  </a:lnTo>
                  <a:lnTo>
                    <a:pt x="1845" y="1227"/>
                  </a:lnTo>
                  <a:lnTo>
                    <a:pt x="1840" y="1213"/>
                  </a:lnTo>
                  <a:lnTo>
                    <a:pt x="1834" y="1198"/>
                  </a:lnTo>
                  <a:lnTo>
                    <a:pt x="1829" y="1182"/>
                  </a:lnTo>
                  <a:lnTo>
                    <a:pt x="1825" y="1167"/>
                  </a:lnTo>
                  <a:lnTo>
                    <a:pt x="1818" y="1132"/>
                  </a:lnTo>
                  <a:lnTo>
                    <a:pt x="1811" y="1090"/>
                  </a:lnTo>
                  <a:lnTo>
                    <a:pt x="1808" y="1072"/>
                  </a:lnTo>
                  <a:lnTo>
                    <a:pt x="1804" y="1055"/>
                  </a:lnTo>
                  <a:lnTo>
                    <a:pt x="1799" y="1037"/>
                  </a:lnTo>
                  <a:lnTo>
                    <a:pt x="1795" y="1019"/>
                  </a:lnTo>
                  <a:lnTo>
                    <a:pt x="1790" y="1002"/>
                  </a:lnTo>
                  <a:lnTo>
                    <a:pt x="1784" y="985"/>
                  </a:lnTo>
                  <a:lnTo>
                    <a:pt x="1778" y="967"/>
                  </a:lnTo>
                  <a:lnTo>
                    <a:pt x="1770" y="951"/>
                  </a:lnTo>
                  <a:lnTo>
                    <a:pt x="1763" y="934"/>
                  </a:lnTo>
                  <a:lnTo>
                    <a:pt x="1755" y="917"/>
                  </a:lnTo>
                  <a:lnTo>
                    <a:pt x="1746" y="902"/>
                  </a:lnTo>
                  <a:lnTo>
                    <a:pt x="1736" y="886"/>
                  </a:lnTo>
                  <a:lnTo>
                    <a:pt x="1726" y="872"/>
                  </a:lnTo>
                  <a:lnTo>
                    <a:pt x="1715" y="857"/>
                  </a:lnTo>
                  <a:lnTo>
                    <a:pt x="1703" y="842"/>
                  </a:lnTo>
                  <a:lnTo>
                    <a:pt x="1691" y="829"/>
                  </a:lnTo>
                  <a:lnTo>
                    <a:pt x="1678" y="816"/>
                  </a:lnTo>
                  <a:lnTo>
                    <a:pt x="1665" y="804"/>
                  </a:lnTo>
                  <a:lnTo>
                    <a:pt x="1651" y="792"/>
                  </a:lnTo>
                  <a:lnTo>
                    <a:pt x="1635" y="782"/>
                  </a:lnTo>
                  <a:lnTo>
                    <a:pt x="1620" y="772"/>
                  </a:lnTo>
                  <a:lnTo>
                    <a:pt x="1603" y="762"/>
                  </a:lnTo>
                  <a:lnTo>
                    <a:pt x="1585" y="754"/>
                  </a:lnTo>
                  <a:lnTo>
                    <a:pt x="1568" y="747"/>
                  </a:lnTo>
                  <a:lnTo>
                    <a:pt x="1549" y="740"/>
                  </a:lnTo>
                  <a:lnTo>
                    <a:pt x="1530" y="734"/>
                  </a:lnTo>
                  <a:lnTo>
                    <a:pt x="1509" y="730"/>
                  </a:lnTo>
                  <a:lnTo>
                    <a:pt x="1488" y="726"/>
                  </a:lnTo>
                  <a:lnTo>
                    <a:pt x="1465" y="724"/>
                  </a:lnTo>
                  <a:lnTo>
                    <a:pt x="1444" y="723"/>
                  </a:lnTo>
                  <a:lnTo>
                    <a:pt x="1420" y="723"/>
                  </a:lnTo>
                  <a:lnTo>
                    <a:pt x="1395" y="724"/>
                  </a:lnTo>
                  <a:lnTo>
                    <a:pt x="1371" y="726"/>
                  </a:lnTo>
                  <a:lnTo>
                    <a:pt x="1348" y="729"/>
                  </a:lnTo>
                  <a:lnTo>
                    <a:pt x="1325" y="733"/>
                  </a:lnTo>
                  <a:lnTo>
                    <a:pt x="1303" y="737"/>
                  </a:lnTo>
                  <a:lnTo>
                    <a:pt x="1260" y="749"/>
                  </a:lnTo>
                  <a:lnTo>
                    <a:pt x="1217" y="760"/>
                  </a:lnTo>
                  <a:lnTo>
                    <a:pt x="1176" y="773"/>
                  </a:lnTo>
                  <a:lnTo>
                    <a:pt x="1133" y="784"/>
                  </a:lnTo>
                  <a:lnTo>
                    <a:pt x="1111" y="789"/>
                  </a:lnTo>
                  <a:lnTo>
                    <a:pt x="1088" y="794"/>
                  </a:lnTo>
                  <a:lnTo>
                    <a:pt x="1065" y="798"/>
                  </a:lnTo>
                  <a:lnTo>
                    <a:pt x="1042" y="801"/>
                  </a:lnTo>
                  <a:lnTo>
                    <a:pt x="1030" y="801"/>
                  </a:lnTo>
                  <a:lnTo>
                    <a:pt x="1019" y="801"/>
                  </a:lnTo>
                  <a:lnTo>
                    <a:pt x="1007" y="801"/>
                  </a:lnTo>
                  <a:lnTo>
                    <a:pt x="997" y="799"/>
                  </a:lnTo>
                  <a:lnTo>
                    <a:pt x="986" y="797"/>
                  </a:lnTo>
                  <a:lnTo>
                    <a:pt x="974" y="795"/>
                  </a:lnTo>
                  <a:lnTo>
                    <a:pt x="964" y="790"/>
                  </a:lnTo>
                  <a:lnTo>
                    <a:pt x="953" y="787"/>
                  </a:lnTo>
                  <a:lnTo>
                    <a:pt x="942" y="782"/>
                  </a:lnTo>
                  <a:lnTo>
                    <a:pt x="933" y="777"/>
                  </a:lnTo>
                  <a:lnTo>
                    <a:pt x="923" y="772"/>
                  </a:lnTo>
                  <a:lnTo>
                    <a:pt x="913" y="765"/>
                  </a:lnTo>
                  <a:lnTo>
                    <a:pt x="905" y="758"/>
                  </a:lnTo>
                  <a:lnTo>
                    <a:pt x="897" y="751"/>
                  </a:lnTo>
                  <a:lnTo>
                    <a:pt x="890" y="743"/>
                  </a:lnTo>
                  <a:lnTo>
                    <a:pt x="882" y="734"/>
                  </a:lnTo>
                  <a:lnTo>
                    <a:pt x="876" y="726"/>
                  </a:lnTo>
                  <a:lnTo>
                    <a:pt x="871" y="717"/>
                  </a:lnTo>
                  <a:lnTo>
                    <a:pt x="866" y="707"/>
                  </a:lnTo>
                  <a:lnTo>
                    <a:pt x="862" y="698"/>
                  </a:lnTo>
                  <a:lnTo>
                    <a:pt x="859" y="687"/>
                  </a:lnTo>
                  <a:lnTo>
                    <a:pt x="857" y="676"/>
                  </a:lnTo>
                  <a:lnTo>
                    <a:pt x="855" y="666"/>
                  </a:lnTo>
                  <a:lnTo>
                    <a:pt x="855" y="654"/>
                  </a:lnTo>
                  <a:lnTo>
                    <a:pt x="857" y="643"/>
                  </a:lnTo>
                  <a:lnTo>
                    <a:pt x="859" y="631"/>
                  </a:lnTo>
                  <a:lnTo>
                    <a:pt x="862" y="619"/>
                  </a:lnTo>
                  <a:lnTo>
                    <a:pt x="867" y="606"/>
                  </a:lnTo>
                  <a:lnTo>
                    <a:pt x="872" y="594"/>
                  </a:lnTo>
                  <a:lnTo>
                    <a:pt x="879" y="581"/>
                  </a:lnTo>
                  <a:lnTo>
                    <a:pt x="888" y="569"/>
                  </a:lnTo>
                  <a:lnTo>
                    <a:pt x="898" y="555"/>
                  </a:lnTo>
                  <a:lnTo>
                    <a:pt x="904" y="548"/>
                  </a:lnTo>
                  <a:lnTo>
                    <a:pt x="911" y="541"/>
                  </a:lnTo>
                  <a:lnTo>
                    <a:pt x="920" y="536"/>
                  </a:lnTo>
                  <a:lnTo>
                    <a:pt x="928" y="529"/>
                  </a:lnTo>
                  <a:lnTo>
                    <a:pt x="936" y="525"/>
                  </a:lnTo>
                  <a:lnTo>
                    <a:pt x="944" y="521"/>
                  </a:lnTo>
                  <a:lnTo>
                    <a:pt x="954" y="518"/>
                  </a:lnTo>
                  <a:lnTo>
                    <a:pt x="963" y="515"/>
                  </a:lnTo>
                  <a:lnTo>
                    <a:pt x="973" y="513"/>
                  </a:lnTo>
                  <a:lnTo>
                    <a:pt x="983" y="512"/>
                  </a:lnTo>
                  <a:lnTo>
                    <a:pt x="992" y="511"/>
                  </a:lnTo>
                  <a:lnTo>
                    <a:pt x="1002" y="511"/>
                  </a:lnTo>
                  <a:lnTo>
                    <a:pt x="1013" y="511"/>
                  </a:lnTo>
                  <a:lnTo>
                    <a:pt x="1022" y="512"/>
                  </a:lnTo>
                  <a:lnTo>
                    <a:pt x="1031" y="514"/>
                  </a:lnTo>
                  <a:lnTo>
                    <a:pt x="1042" y="516"/>
                  </a:lnTo>
                  <a:lnTo>
                    <a:pt x="1051" y="519"/>
                  </a:lnTo>
                  <a:lnTo>
                    <a:pt x="1060" y="522"/>
                  </a:lnTo>
                  <a:lnTo>
                    <a:pt x="1068" y="526"/>
                  </a:lnTo>
                  <a:lnTo>
                    <a:pt x="1077" y="531"/>
                  </a:lnTo>
                  <a:lnTo>
                    <a:pt x="1085" y="537"/>
                  </a:lnTo>
                  <a:lnTo>
                    <a:pt x="1093" y="542"/>
                  </a:lnTo>
                  <a:lnTo>
                    <a:pt x="1101" y="548"/>
                  </a:lnTo>
                  <a:lnTo>
                    <a:pt x="1107" y="555"/>
                  </a:lnTo>
                  <a:lnTo>
                    <a:pt x="1113" y="563"/>
                  </a:lnTo>
                  <a:lnTo>
                    <a:pt x="1118" y="571"/>
                  </a:lnTo>
                  <a:lnTo>
                    <a:pt x="1123" y="579"/>
                  </a:lnTo>
                  <a:lnTo>
                    <a:pt x="1127" y="588"/>
                  </a:lnTo>
                  <a:lnTo>
                    <a:pt x="1131" y="597"/>
                  </a:lnTo>
                  <a:lnTo>
                    <a:pt x="1133" y="607"/>
                  </a:lnTo>
                  <a:lnTo>
                    <a:pt x="1135" y="618"/>
                  </a:lnTo>
                  <a:lnTo>
                    <a:pt x="1136" y="629"/>
                  </a:lnTo>
                  <a:lnTo>
                    <a:pt x="1135" y="639"/>
                  </a:lnTo>
                  <a:lnTo>
                    <a:pt x="1134" y="649"/>
                  </a:lnTo>
                  <a:lnTo>
                    <a:pt x="1132" y="657"/>
                  </a:lnTo>
                  <a:lnTo>
                    <a:pt x="1128" y="666"/>
                  </a:lnTo>
                  <a:lnTo>
                    <a:pt x="1124" y="673"/>
                  </a:lnTo>
                  <a:lnTo>
                    <a:pt x="1120" y="680"/>
                  </a:lnTo>
                  <a:lnTo>
                    <a:pt x="1115" y="686"/>
                  </a:lnTo>
                  <a:lnTo>
                    <a:pt x="1109" y="693"/>
                  </a:lnTo>
                  <a:lnTo>
                    <a:pt x="1103" y="698"/>
                  </a:lnTo>
                  <a:lnTo>
                    <a:pt x="1095" y="702"/>
                  </a:lnTo>
                  <a:lnTo>
                    <a:pt x="1088" y="706"/>
                  </a:lnTo>
                  <a:lnTo>
                    <a:pt x="1081" y="709"/>
                  </a:lnTo>
                  <a:lnTo>
                    <a:pt x="1073" y="712"/>
                  </a:lnTo>
                  <a:lnTo>
                    <a:pt x="1064" y="714"/>
                  </a:lnTo>
                  <a:lnTo>
                    <a:pt x="1056" y="717"/>
                  </a:lnTo>
                  <a:lnTo>
                    <a:pt x="1048" y="718"/>
                  </a:lnTo>
                  <a:lnTo>
                    <a:pt x="1040" y="719"/>
                  </a:lnTo>
                  <a:lnTo>
                    <a:pt x="1031" y="719"/>
                  </a:lnTo>
                  <a:lnTo>
                    <a:pt x="1023" y="718"/>
                  </a:lnTo>
                  <a:lnTo>
                    <a:pt x="1015" y="717"/>
                  </a:lnTo>
                  <a:lnTo>
                    <a:pt x="1006" y="716"/>
                  </a:lnTo>
                  <a:lnTo>
                    <a:pt x="999" y="713"/>
                  </a:lnTo>
                  <a:lnTo>
                    <a:pt x="992" y="710"/>
                  </a:lnTo>
                  <a:lnTo>
                    <a:pt x="985" y="707"/>
                  </a:lnTo>
                  <a:lnTo>
                    <a:pt x="979" y="704"/>
                  </a:lnTo>
                  <a:lnTo>
                    <a:pt x="972" y="700"/>
                  </a:lnTo>
                  <a:lnTo>
                    <a:pt x="967" y="695"/>
                  </a:lnTo>
                  <a:lnTo>
                    <a:pt x="963" y="690"/>
                  </a:lnTo>
                  <a:lnTo>
                    <a:pt x="959" y="684"/>
                  </a:lnTo>
                  <a:lnTo>
                    <a:pt x="956" y="678"/>
                  </a:lnTo>
                  <a:lnTo>
                    <a:pt x="954" y="671"/>
                  </a:lnTo>
                  <a:lnTo>
                    <a:pt x="952" y="665"/>
                  </a:lnTo>
                  <a:lnTo>
                    <a:pt x="952" y="651"/>
                  </a:lnTo>
                  <a:lnTo>
                    <a:pt x="952" y="640"/>
                  </a:lnTo>
                  <a:lnTo>
                    <a:pt x="954" y="628"/>
                  </a:lnTo>
                  <a:lnTo>
                    <a:pt x="957" y="619"/>
                  </a:lnTo>
                  <a:lnTo>
                    <a:pt x="960" y="609"/>
                  </a:lnTo>
                  <a:lnTo>
                    <a:pt x="965" y="601"/>
                  </a:lnTo>
                  <a:lnTo>
                    <a:pt x="970" y="594"/>
                  </a:lnTo>
                  <a:lnTo>
                    <a:pt x="976" y="589"/>
                  </a:lnTo>
                  <a:lnTo>
                    <a:pt x="984" y="583"/>
                  </a:lnTo>
                  <a:lnTo>
                    <a:pt x="991" y="580"/>
                  </a:lnTo>
                  <a:lnTo>
                    <a:pt x="998" y="578"/>
                  </a:lnTo>
                  <a:lnTo>
                    <a:pt x="1006" y="577"/>
                  </a:lnTo>
                  <a:lnTo>
                    <a:pt x="1014" y="578"/>
                  </a:lnTo>
                  <a:lnTo>
                    <a:pt x="1022" y="579"/>
                  </a:lnTo>
                  <a:lnTo>
                    <a:pt x="1030" y="583"/>
                  </a:lnTo>
                  <a:lnTo>
                    <a:pt x="1037" y="589"/>
                  </a:lnTo>
                  <a:lnTo>
                    <a:pt x="1042" y="591"/>
                  </a:lnTo>
                  <a:lnTo>
                    <a:pt x="1043" y="594"/>
                  </a:lnTo>
                  <a:lnTo>
                    <a:pt x="1044" y="597"/>
                  </a:lnTo>
                  <a:lnTo>
                    <a:pt x="1043" y="599"/>
                  </a:lnTo>
                  <a:lnTo>
                    <a:pt x="1038" y="603"/>
                  </a:lnTo>
                  <a:lnTo>
                    <a:pt x="1032" y="608"/>
                  </a:lnTo>
                  <a:lnTo>
                    <a:pt x="1025" y="616"/>
                  </a:lnTo>
                  <a:lnTo>
                    <a:pt x="1019" y="623"/>
                  </a:lnTo>
                  <a:lnTo>
                    <a:pt x="1016" y="628"/>
                  </a:lnTo>
                  <a:lnTo>
                    <a:pt x="1015" y="633"/>
                  </a:lnTo>
                  <a:lnTo>
                    <a:pt x="1015" y="640"/>
                  </a:lnTo>
                  <a:lnTo>
                    <a:pt x="1016" y="647"/>
                  </a:lnTo>
                  <a:lnTo>
                    <a:pt x="1023" y="649"/>
                  </a:lnTo>
                  <a:lnTo>
                    <a:pt x="1029" y="651"/>
                  </a:lnTo>
                  <a:lnTo>
                    <a:pt x="1036" y="652"/>
                  </a:lnTo>
                  <a:lnTo>
                    <a:pt x="1043" y="652"/>
                  </a:lnTo>
                  <a:lnTo>
                    <a:pt x="1048" y="652"/>
                  </a:lnTo>
                  <a:lnTo>
                    <a:pt x="1053" y="652"/>
                  </a:lnTo>
                  <a:lnTo>
                    <a:pt x="1057" y="651"/>
                  </a:lnTo>
                  <a:lnTo>
                    <a:pt x="1061" y="649"/>
                  </a:lnTo>
                  <a:lnTo>
                    <a:pt x="1065" y="647"/>
                  </a:lnTo>
                  <a:lnTo>
                    <a:pt x="1068" y="645"/>
                  </a:lnTo>
                  <a:lnTo>
                    <a:pt x="1072" y="642"/>
                  </a:lnTo>
                  <a:lnTo>
                    <a:pt x="1074" y="639"/>
                  </a:lnTo>
                  <a:lnTo>
                    <a:pt x="1078" y="631"/>
                  </a:lnTo>
                  <a:lnTo>
                    <a:pt x="1079" y="623"/>
                  </a:lnTo>
                  <a:lnTo>
                    <a:pt x="1079" y="615"/>
                  </a:lnTo>
                  <a:lnTo>
                    <a:pt x="1078" y="605"/>
                  </a:lnTo>
                  <a:lnTo>
                    <a:pt x="1075" y="596"/>
                  </a:lnTo>
                  <a:lnTo>
                    <a:pt x="1070" y="588"/>
                  </a:lnTo>
                  <a:lnTo>
                    <a:pt x="1062" y="579"/>
                  </a:lnTo>
                  <a:lnTo>
                    <a:pt x="1054" y="572"/>
                  </a:lnTo>
                  <a:lnTo>
                    <a:pt x="1044" y="566"/>
                  </a:lnTo>
                  <a:lnTo>
                    <a:pt x="1032" y="561"/>
                  </a:lnTo>
                  <a:lnTo>
                    <a:pt x="1021" y="557"/>
                  </a:lnTo>
                  <a:lnTo>
                    <a:pt x="1010" y="556"/>
                  </a:lnTo>
                  <a:lnTo>
                    <a:pt x="999" y="555"/>
                  </a:lnTo>
                  <a:lnTo>
                    <a:pt x="990" y="556"/>
                  </a:lnTo>
                  <a:lnTo>
                    <a:pt x="980" y="558"/>
                  </a:lnTo>
                  <a:lnTo>
                    <a:pt x="971" y="562"/>
                  </a:lnTo>
                  <a:lnTo>
                    <a:pt x="963" y="566"/>
                  </a:lnTo>
                  <a:lnTo>
                    <a:pt x="955" y="572"/>
                  </a:lnTo>
                  <a:lnTo>
                    <a:pt x="949" y="579"/>
                  </a:lnTo>
                  <a:lnTo>
                    <a:pt x="942" y="588"/>
                  </a:lnTo>
                  <a:lnTo>
                    <a:pt x="938" y="598"/>
                  </a:lnTo>
                  <a:lnTo>
                    <a:pt x="934" y="609"/>
                  </a:lnTo>
                  <a:lnTo>
                    <a:pt x="932" y="622"/>
                  </a:lnTo>
                  <a:lnTo>
                    <a:pt x="931" y="635"/>
                  </a:lnTo>
                  <a:lnTo>
                    <a:pt x="931" y="652"/>
                  </a:lnTo>
                  <a:lnTo>
                    <a:pt x="933" y="669"/>
                  </a:lnTo>
                  <a:lnTo>
                    <a:pt x="934" y="676"/>
                  </a:lnTo>
                  <a:lnTo>
                    <a:pt x="936" y="682"/>
                  </a:lnTo>
                  <a:lnTo>
                    <a:pt x="938" y="688"/>
                  </a:lnTo>
                  <a:lnTo>
                    <a:pt x="941" y="694"/>
                  </a:lnTo>
                  <a:lnTo>
                    <a:pt x="948" y="704"/>
                  </a:lnTo>
                  <a:lnTo>
                    <a:pt x="956" y="713"/>
                  </a:lnTo>
                  <a:lnTo>
                    <a:pt x="966" y="721"/>
                  </a:lnTo>
                  <a:lnTo>
                    <a:pt x="976" y="728"/>
                  </a:lnTo>
                  <a:lnTo>
                    <a:pt x="989" y="733"/>
                  </a:lnTo>
                  <a:lnTo>
                    <a:pt x="1001" y="736"/>
                  </a:lnTo>
                  <a:lnTo>
                    <a:pt x="1015" y="739"/>
                  </a:lnTo>
                  <a:lnTo>
                    <a:pt x="1028" y="740"/>
                  </a:lnTo>
                  <a:lnTo>
                    <a:pt x="1042" y="740"/>
                  </a:lnTo>
                  <a:lnTo>
                    <a:pt x="1054" y="739"/>
                  </a:lnTo>
                  <a:lnTo>
                    <a:pt x="1067" y="736"/>
                  </a:lnTo>
                  <a:lnTo>
                    <a:pt x="1080" y="732"/>
                  </a:lnTo>
                  <a:lnTo>
                    <a:pt x="1092" y="727"/>
                  </a:lnTo>
                  <a:lnTo>
                    <a:pt x="1103" y="721"/>
                  </a:lnTo>
                  <a:lnTo>
                    <a:pt x="1113" y="713"/>
                  </a:lnTo>
                  <a:lnTo>
                    <a:pt x="1122" y="706"/>
                  </a:lnTo>
                  <a:lnTo>
                    <a:pt x="1131" y="697"/>
                  </a:lnTo>
                  <a:lnTo>
                    <a:pt x="1138" y="688"/>
                  </a:lnTo>
                  <a:lnTo>
                    <a:pt x="1144" y="678"/>
                  </a:lnTo>
                  <a:lnTo>
                    <a:pt x="1150" y="669"/>
                  </a:lnTo>
                  <a:lnTo>
                    <a:pt x="1154" y="658"/>
                  </a:lnTo>
                  <a:lnTo>
                    <a:pt x="1158" y="648"/>
                  </a:lnTo>
                  <a:lnTo>
                    <a:pt x="1162" y="638"/>
                  </a:lnTo>
                  <a:lnTo>
                    <a:pt x="1164" y="626"/>
                  </a:lnTo>
                  <a:lnTo>
                    <a:pt x="1165" y="616"/>
                  </a:lnTo>
                  <a:lnTo>
                    <a:pt x="1166" y="604"/>
                  </a:lnTo>
                  <a:lnTo>
                    <a:pt x="1165" y="594"/>
                  </a:lnTo>
                  <a:lnTo>
                    <a:pt x="1164" y="583"/>
                  </a:lnTo>
                  <a:lnTo>
                    <a:pt x="1160" y="572"/>
                  </a:lnTo>
                  <a:lnTo>
                    <a:pt x="1157" y="562"/>
                  </a:lnTo>
                  <a:lnTo>
                    <a:pt x="1153" y="552"/>
                  </a:lnTo>
                  <a:lnTo>
                    <a:pt x="1148" y="542"/>
                  </a:lnTo>
                  <a:lnTo>
                    <a:pt x="1142" y="532"/>
                  </a:lnTo>
                  <a:lnTo>
                    <a:pt x="1135" y="524"/>
                  </a:lnTo>
                  <a:lnTo>
                    <a:pt x="1126" y="515"/>
                  </a:lnTo>
                  <a:lnTo>
                    <a:pt x="1117" y="508"/>
                  </a:lnTo>
                  <a:lnTo>
                    <a:pt x="1107" y="500"/>
                  </a:lnTo>
                  <a:lnTo>
                    <a:pt x="1095" y="494"/>
                  </a:lnTo>
                  <a:lnTo>
                    <a:pt x="1083" y="488"/>
                  </a:lnTo>
                  <a:lnTo>
                    <a:pt x="1070" y="483"/>
                  </a:lnTo>
                  <a:lnTo>
                    <a:pt x="1055" y="478"/>
                  </a:lnTo>
                  <a:lnTo>
                    <a:pt x="1040" y="475"/>
                  </a:lnTo>
                  <a:lnTo>
                    <a:pt x="1023" y="473"/>
                  </a:lnTo>
                  <a:lnTo>
                    <a:pt x="1005" y="472"/>
                  </a:lnTo>
                  <a:lnTo>
                    <a:pt x="987" y="472"/>
                  </a:lnTo>
                  <a:lnTo>
                    <a:pt x="967" y="473"/>
                  </a:lnTo>
                  <a:lnTo>
                    <a:pt x="948" y="475"/>
                  </a:lnTo>
                  <a:lnTo>
                    <a:pt x="929" y="480"/>
                  </a:lnTo>
                  <a:lnTo>
                    <a:pt x="912" y="486"/>
                  </a:lnTo>
                  <a:lnTo>
                    <a:pt x="897" y="493"/>
                  </a:lnTo>
                  <a:lnTo>
                    <a:pt x="882" y="502"/>
                  </a:lnTo>
                  <a:lnTo>
                    <a:pt x="869" y="513"/>
                  </a:lnTo>
                  <a:lnTo>
                    <a:pt x="858" y="524"/>
                  </a:lnTo>
                  <a:lnTo>
                    <a:pt x="847" y="536"/>
                  </a:lnTo>
                  <a:lnTo>
                    <a:pt x="838" y="549"/>
                  </a:lnTo>
                  <a:lnTo>
                    <a:pt x="830" y="564"/>
                  </a:lnTo>
                  <a:lnTo>
                    <a:pt x="822" y="578"/>
                  </a:lnTo>
                  <a:lnTo>
                    <a:pt x="817" y="593"/>
                  </a:lnTo>
                  <a:lnTo>
                    <a:pt x="813" y="608"/>
                  </a:lnTo>
                  <a:lnTo>
                    <a:pt x="810" y="625"/>
                  </a:lnTo>
                  <a:lnTo>
                    <a:pt x="809" y="641"/>
                  </a:lnTo>
                  <a:lnTo>
                    <a:pt x="808" y="657"/>
                  </a:lnTo>
                  <a:lnTo>
                    <a:pt x="809" y="673"/>
                  </a:lnTo>
                  <a:lnTo>
                    <a:pt x="812" y="690"/>
                  </a:lnTo>
                  <a:lnTo>
                    <a:pt x="815" y="705"/>
                  </a:lnTo>
                  <a:lnTo>
                    <a:pt x="820" y="720"/>
                  </a:lnTo>
                  <a:lnTo>
                    <a:pt x="827" y="735"/>
                  </a:lnTo>
                  <a:lnTo>
                    <a:pt x="834" y="749"/>
                  </a:lnTo>
                  <a:lnTo>
                    <a:pt x="843" y="762"/>
                  </a:lnTo>
                  <a:lnTo>
                    <a:pt x="852" y="775"/>
                  </a:lnTo>
                  <a:lnTo>
                    <a:pt x="864" y="786"/>
                  </a:lnTo>
                  <a:lnTo>
                    <a:pt x="877" y="797"/>
                  </a:lnTo>
                  <a:lnTo>
                    <a:pt x="891" y="806"/>
                  </a:lnTo>
                  <a:lnTo>
                    <a:pt x="906" y="813"/>
                  </a:lnTo>
                  <a:lnTo>
                    <a:pt x="923" y="820"/>
                  </a:lnTo>
                  <a:lnTo>
                    <a:pt x="941" y="825"/>
                  </a:lnTo>
                  <a:lnTo>
                    <a:pt x="960" y="828"/>
                  </a:lnTo>
                  <a:lnTo>
                    <a:pt x="981" y="829"/>
                  </a:lnTo>
                  <a:lnTo>
                    <a:pt x="940" y="842"/>
                  </a:lnTo>
                  <a:lnTo>
                    <a:pt x="901" y="855"/>
                  </a:lnTo>
                  <a:lnTo>
                    <a:pt x="862" y="866"/>
                  </a:lnTo>
                  <a:lnTo>
                    <a:pt x="822" y="876"/>
                  </a:lnTo>
                  <a:lnTo>
                    <a:pt x="784" y="884"/>
                  </a:lnTo>
                  <a:lnTo>
                    <a:pt x="747" y="889"/>
                  </a:lnTo>
                  <a:lnTo>
                    <a:pt x="727" y="891"/>
                  </a:lnTo>
                  <a:lnTo>
                    <a:pt x="709" y="893"/>
                  </a:lnTo>
                  <a:lnTo>
                    <a:pt x="690" y="893"/>
                  </a:lnTo>
                  <a:lnTo>
                    <a:pt x="671" y="894"/>
                  </a:lnTo>
                  <a:lnTo>
                    <a:pt x="653" y="893"/>
                  </a:lnTo>
                  <a:lnTo>
                    <a:pt x="634" y="892"/>
                  </a:lnTo>
                  <a:lnTo>
                    <a:pt x="616" y="891"/>
                  </a:lnTo>
                  <a:lnTo>
                    <a:pt x="597" y="888"/>
                  </a:lnTo>
                  <a:lnTo>
                    <a:pt x="578" y="885"/>
                  </a:lnTo>
                  <a:lnTo>
                    <a:pt x="560" y="882"/>
                  </a:lnTo>
                  <a:lnTo>
                    <a:pt x="541" y="877"/>
                  </a:lnTo>
                  <a:lnTo>
                    <a:pt x="522" y="872"/>
                  </a:lnTo>
                  <a:lnTo>
                    <a:pt x="503" y="865"/>
                  </a:lnTo>
                  <a:lnTo>
                    <a:pt x="484" y="859"/>
                  </a:lnTo>
                  <a:lnTo>
                    <a:pt x="466" y="851"/>
                  </a:lnTo>
                  <a:lnTo>
                    <a:pt x="446" y="842"/>
                  </a:lnTo>
                  <a:lnTo>
                    <a:pt x="427" y="833"/>
                  </a:lnTo>
                  <a:lnTo>
                    <a:pt x="408" y="823"/>
                  </a:lnTo>
                  <a:lnTo>
                    <a:pt x="389" y="811"/>
                  </a:lnTo>
                  <a:lnTo>
                    <a:pt x="370" y="799"/>
                  </a:lnTo>
                  <a:lnTo>
                    <a:pt x="359" y="791"/>
                  </a:lnTo>
                  <a:lnTo>
                    <a:pt x="349" y="784"/>
                  </a:lnTo>
                  <a:lnTo>
                    <a:pt x="340" y="776"/>
                  </a:lnTo>
                  <a:lnTo>
                    <a:pt x="330" y="766"/>
                  </a:lnTo>
                  <a:lnTo>
                    <a:pt x="321" y="757"/>
                  </a:lnTo>
                  <a:lnTo>
                    <a:pt x="312" y="748"/>
                  </a:lnTo>
                  <a:lnTo>
                    <a:pt x="303" y="737"/>
                  </a:lnTo>
                  <a:lnTo>
                    <a:pt x="294" y="727"/>
                  </a:lnTo>
                  <a:lnTo>
                    <a:pt x="279" y="704"/>
                  </a:lnTo>
                  <a:lnTo>
                    <a:pt x="265" y="680"/>
                  </a:lnTo>
                  <a:lnTo>
                    <a:pt x="253" y="655"/>
                  </a:lnTo>
                  <a:lnTo>
                    <a:pt x="241" y="630"/>
                  </a:lnTo>
                  <a:lnTo>
                    <a:pt x="232" y="603"/>
                  </a:lnTo>
                  <a:lnTo>
                    <a:pt x="225" y="576"/>
                  </a:lnTo>
                  <a:lnTo>
                    <a:pt x="219" y="549"/>
                  </a:lnTo>
                  <a:lnTo>
                    <a:pt x="216" y="522"/>
                  </a:lnTo>
                  <a:lnTo>
                    <a:pt x="214" y="510"/>
                  </a:lnTo>
                  <a:lnTo>
                    <a:pt x="213" y="496"/>
                  </a:lnTo>
                  <a:lnTo>
                    <a:pt x="213" y="483"/>
                  </a:lnTo>
                  <a:lnTo>
                    <a:pt x="214" y="469"/>
                  </a:lnTo>
                  <a:lnTo>
                    <a:pt x="216" y="457"/>
                  </a:lnTo>
                  <a:lnTo>
                    <a:pt x="217" y="444"/>
                  </a:lnTo>
                  <a:lnTo>
                    <a:pt x="219" y="432"/>
                  </a:lnTo>
                  <a:lnTo>
                    <a:pt x="222" y="419"/>
                  </a:lnTo>
                  <a:lnTo>
                    <a:pt x="230" y="393"/>
                  </a:lnTo>
                  <a:lnTo>
                    <a:pt x="240" y="369"/>
                  </a:lnTo>
                  <a:lnTo>
                    <a:pt x="252" y="347"/>
                  </a:lnTo>
                  <a:lnTo>
                    <a:pt x="266" y="328"/>
                  </a:lnTo>
                  <a:lnTo>
                    <a:pt x="282" y="311"/>
                  </a:lnTo>
                  <a:lnTo>
                    <a:pt x="298" y="295"/>
                  </a:lnTo>
                  <a:lnTo>
                    <a:pt x="317" y="282"/>
                  </a:lnTo>
                  <a:lnTo>
                    <a:pt x="336" y="270"/>
                  </a:lnTo>
                  <a:lnTo>
                    <a:pt x="357" y="261"/>
                  </a:lnTo>
                  <a:lnTo>
                    <a:pt x="379" y="254"/>
                  </a:lnTo>
                  <a:lnTo>
                    <a:pt x="402" y="249"/>
                  </a:lnTo>
                  <a:lnTo>
                    <a:pt x="424" y="244"/>
                  </a:lnTo>
                  <a:lnTo>
                    <a:pt x="447" y="242"/>
                  </a:lnTo>
                  <a:lnTo>
                    <a:pt x="471" y="242"/>
                  </a:lnTo>
                  <a:lnTo>
                    <a:pt x="495" y="243"/>
                  </a:lnTo>
                  <a:lnTo>
                    <a:pt x="518" y="246"/>
                  </a:lnTo>
                  <a:lnTo>
                    <a:pt x="541" y="252"/>
                  </a:lnTo>
                  <a:lnTo>
                    <a:pt x="564" y="258"/>
                  </a:lnTo>
                  <a:lnTo>
                    <a:pt x="587" y="266"/>
                  </a:lnTo>
                  <a:lnTo>
                    <a:pt x="608" y="276"/>
                  </a:lnTo>
                  <a:lnTo>
                    <a:pt x="629" y="286"/>
                  </a:lnTo>
                  <a:lnTo>
                    <a:pt x="649" y="298"/>
                  </a:lnTo>
                  <a:lnTo>
                    <a:pt x="667" y="313"/>
                  </a:lnTo>
                  <a:lnTo>
                    <a:pt x="684" y="328"/>
                  </a:lnTo>
                  <a:lnTo>
                    <a:pt x="699" y="344"/>
                  </a:lnTo>
                  <a:lnTo>
                    <a:pt x="714" y="362"/>
                  </a:lnTo>
                  <a:lnTo>
                    <a:pt x="725" y="382"/>
                  </a:lnTo>
                  <a:lnTo>
                    <a:pt x="736" y="401"/>
                  </a:lnTo>
                  <a:lnTo>
                    <a:pt x="744" y="423"/>
                  </a:lnTo>
                  <a:lnTo>
                    <a:pt x="749" y="445"/>
                  </a:lnTo>
                  <a:lnTo>
                    <a:pt x="752" y="469"/>
                  </a:lnTo>
                  <a:lnTo>
                    <a:pt x="753" y="494"/>
                  </a:lnTo>
                  <a:lnTo>
                    <a:pt x="752" y="514"/>
                  </a:lnTo>
                  <a:lnTo>
                    <a:pt x="750" y="532"/>
                  </a:lnTo>
                  <a:lnTo>
                    <a:pt x="747" y="550"/>
                  </a:lnTo>
                  <a:lnTo>
                    <a:pt x="743" y="567"/>
                  </a:lnTo>
                  <a:lnTo>
                    <a:pt x="739" y="582"/>
                  </a:lnTo>
                  <a:lnTo>
                    <a:pt x="733" y="597"/>
                  </a:lnTo>
                  <a:lnTo>
                    <a:pt x="727" y="610"/>
                  </a:lnTo>
                  <a:lnTo>
                    <a:pt x="720" y="623"/>
                  </a:lnTo>
                  <a:lnTo>
                    <a:pt x="713" y="633"/>
                  </a:lnTo>
                  <a:lnTo>
                    <a:pt x="706" y="645"/>
                  </a:lnTo>
                  <a:lnTo>
                    <a:pt x="696" y="654"/>
                  </a:lnTo>
                  <a:lnTo>
                    <a:pt x="688" y="662"/>
                  </a:lnTo>
                  <a:lnTo>
                    <a:pt x="679" y="670"/>
                  </a:lnTo>
                  <a:lnTo>
                    <a:pt x="668" y="677"/>
                  </a:lnTo>
                  <a:lnTo>
                    <a:pt x="659" y="683"/>
                  </a:lnTo>
                  <a:lnTo>
                    <a:pt x="649" y="688"/>
                  </a:lnTo>
                  <a:lnTo>
                    <a:pt x="637" y="693"/>
                  </a:lnTo>
                  <a:lnTo>
                    <a:pt x="627" y="697"/>
                  </a:lnTo>
                  <a:lnTo>
                    <a:pt x="616" y="699"/>
                  </a:lnTo>
                  <a:lnTo>
                    <a:pt x="604" y="701"/>
                  </a:lnTo>
                  <a:lnTo>
                    <a:pt x="593" y="703"/>
                  </a:lnTo>
                  <a:lnTo>
                    <a:pt x="582" y="704"/>
                  </a:lnTo>
                  <a:lnTo>
                    <a:pt x="570" y="704"/>
                  </a:lnTo>
                  <a:lnTo>
                    <a:pt x="559" y="703"/>
                  </a:lnTo>
                  <a:lnTo>
                    <a:pt x="547" y="702"/>
                  </a:lnTo>
                  <a:lnTo>
                    <a:pt x="536" y="701"/>
                  </a:lnTo>
                  <a:lnTo>
                    <a:pt x="525" y="699"/>
                  </a:lnTo>
                  <a:lnTo>
                    <a:pt x="514" y="696"/>
                  </a:lnTo>
                  <a:lnTo>
                    <a:pt x="504" y="693"/>
                  </a:lnTo>
                  <a:lnTo>
                    <a:pt x="494" y="690"/>
                  </a:lnTo>
                  <a:lnTo>
                    <a:pt x="483" y="685"/>
                  </a:lnTo>
                  <a:lnTo>
                    <a:pt x="474" y="680"/>
                  </a:lnTo>
                  <a:lnTo>
                    <a:pt x="455" y="671"/>
                  </a:lnTo>
                  <a:lnTo>
                    <a:pt x="438" y="659"/>
                  </a:lnTo>
                  <a:lnTo>
                    <a:pt x="423" y="649"/>
                  </a:lnTo>
                  <a:lnTo>
                    <a:pt x="411" y="638"/>
                  </a:lnTo>
                  <a:lnTo>
                    <a:pt x="401" y="626"/>
                  </a:lnTo>
                  <a:lnTo>
                    <a:pt x="391" y="615"/>
                  </a:lnTo>
                  <a:lnTo>
                    <a:pt x="384" y="602"/>
                  </a:lnTo>
                  <a:lnTo>
                    <a:pt x="378" y="591"/>
                  </a:lnTo>
                  <a:lnTo>
                    <a:pt x="374" y="578"/>
                  </a:lnTo>
                  <a:lnTo>
                    <a:pt x="372" y="566"/>
                  </a:lnTo>
                  <a:lnTo>
                    <a:pt x="370" y="554"/>
                  </a:lnTo>
                  <a:lnTo>
                    <a:pt x="370" y="542"/>
                  </a:lnTo>
                  <a:lnTo>
                    <a:pt x="371" y="530"/>
                  </a:lnTo>
                  <a:lnTo>
                    <a:pt x="374" y="519"/>
                  </a:lnTo>
                  <a:lnTo>
                    <a:pt x="377" y="508"/>
                  </a:lnTo>
                  <a:lnTo>
                    <a:pt x="382" y="496"/>
                  </a:lnTo>
                  <a:lnTo>
                    <a:pt x="387" y="486"/>
                  </a:lnTo>
                  <a:lnTo>
                    <a:pt x="393" y="475"/>
                  </a:lnTo>
                  <a:lnTo>
                    <a:pt x="401" y="466"/>
                  </a:lnTo>
                  <a:lnTo>
                    <a:pt x="408" y="457"/>
                  </a:lnTo>
                  <a:lnTo>
                    <a:pt x="416" y="447"/>
                  </a:lnTo>
                  <a:lnTo>
                    <a:pt x="425" y="439"/>
                  </a:lnTo>
                  <a:lnTo>
                    <a:pt x="435" y="432"/>
                  </a:lnTo>
                  <a:lnTo>
                    <a:pt x="445" y="424"/>
                  </a:lnTo>
                  <a:lnTo>
                    <a:pt x="455" y="418"/>
                  </a:lnTo>
                  <a:lnTo>
                    <a:pt x="466" y="413"/>
                  </a:lnTo>
                  <a:lnTo>
                    <a:pt x="476" y="409"/>
                  </a:lnTo>
                  <a:lnTo>
                    <a:pt x="487" y="406"/>
                  </a:lnTo>
                  <a:lnTo>
                    <a:pt x="498" y="402"/>
                  </a:lnTo>
                  <a:lnTo>
                    <a:pt x="508" y="401"/>
                  </a:lnTo>
                  <a:lnTo>
                    <a:pt x="519" y="400"/>
                  </a:lnTo>
                  <a:lnTo>
                    <a:pt x="530" y="401"/>
                  </a:lnTo>
                  <a:lnTo>
                    <a:pt x="540" y="404"/>
                  </a:lnTo>
                  <a:lnTo>
                    <a:pt x="549" y="406"/>
                  </a:lnTo>
                  <a:lnTo>
                    <a:pt x="560" y="410"/>
                  </a:lnTo>
                  <a:lnTo>
                    <a:pt x="568" y="415"/>
                  </a:lnTo>
                  <a:lnTo>
                    <a:pt x="577" y="420"/>
                  </a:lnTo>
                  <a:lnTo>
                    <a:pt x="586" y="427"/>
                  </a:lnTo>
                  <a:lnTo>
                    <a:pt x="593" y="435"/>
                  </a:lnTo>
                  <a:lnTo>
                    <a:pt x="599" y="443"/>
                  </a:lnTo>
                  <a:lnTo>
                    <a:pt x="605" y="452"/>
                  </a:lnTo>
                  <a:lnTo>
                    <a:pt x="611" y="463"/>
                  </a:lnTo>
                  <a:lnTo>
                    <a:pt x="616" y="473"/>
                  </a:lnTo>
                  <a:lnTo>
                    <a:pt x="620" y="485"/>
                  </a:lnTo>
                  <a:lnTo>
                    <a:pt x="623" y="497"/>
                  </a:lnTo>
                  <a:lnTo>
                    <a:pt x="625" y="510"/>
                  </a:lnTo>
                  <a:lnTo>
                    <a:pt x="626" y="522"/>
                  </a:lnTo>
                  <a:lnTo>
                    <a:pt x="626" y="536"/>
                  </a:lnTo>
                  <a:lnTo>
                    <a:pt x="625" y="542"/>
                  </a:lnTo>
                  <a:lnTo>
                    <a:pt x="623" y="547"/>
                  </a:lnTo>
                  <a:lnTo>
                    <a:pt x="620" y="550"/>
                  </a:lnTo>
                  <a:lnTo>
                    <a:pt x="615" y="553"/>
                  </a:lnTo>
                  <a:lnTo>
                    <a:pt x="609" y="554"/>
                  </a:lnTo>
                  <a:lnTo>
                    <a:pt x="604" y="554"/>
                  </a:lnTo>
                  <a:lnTo>
                    <a:pt x="598" y="553"/>
                  </a:lnTo>
                  <a:lnTo>
                    <a:pt x="591" y="552"/>
                  </a:lnTo>
                  <a:lnTo>
                    <a:pt x="585" y="549"/>
                  </a:lnTo>
                  <a:lnTo>
                    <a:pt x="578" y="546"/>
                  </a:lnTo>
                  <a:lnTo>
                    <a:pt x="572" y="542"/>
                  </a:lnTo>
                  <a:lnTo>
                    <a:pt x="566" y="537"/>
                  </a:lnTo>
                  <a:lnTo>
                    <a:pt x="562" y="531"/>
                  </a:lnTo>
                  <a:lnTo>
                    <a:pt x="558" y="524"/>
                  </a:lnTo>
                  <a:lnTo>
                    <a:pt x="556" y="518"/>
                  </a:lnTo>
                  <a:lnTo>
                    <a:pt x="554" y="511"/>
                  </a:lnTo>
                  <a:lnTo>
                    <a:pt x="553" y="501"/>
                  </a:lnTo>
                  <a:lnTo>
                    <a:pt x="549" y="493"/>
                  </a:lnTo>
                  <a:lnTo>
                    <a:pt x="546" y="486"/>
                  </a:lnTo>
                  <a:lnTo>
                    <a:pt x="542" y="479"/>
                  </a:lnTo>
                  <a:lnTo>
                    <a:pt x="537" y="474"/>
                  </a:lnTo>
                  <a:lnTo>
                    <a:pt x="532" y="471"/>
                  </a:lnTo>
                  <a:lnTo>
                    <a:pt x="525" y="468"/>
                  </a:lnTo>
                  <a:lnTo>
                    <a:pt x="518" y="466"/>
                  </a:lnTo>
                  <a:lnTo>
                    <a:pt x="511" y="465"/>
                  </a:lnTo>
                  <a:lnTo>
                    <a:pt x="504" y="465"/>
                  </a:lnTo>
                  <a:lnTo>
                    <a:pt x="497" y="465"/>
                  </a:lnTo>
                  <a:lnTo>
                    <a:pt x="489" y="467"/>
                  </a:lnTo>
                  <a:lnTo>
                    <a:pt x="482" y="469"/>
                  </a:lnTo>
                  <a:lnTo>
                    <a:pt x="475" y="472"/>
                  </a:lnTo>
                  <a:lnTo>
                    <a:pt x="468" y="475"/>
                  </a:lnTo>
                  <a:lnTo>
                    <a:pt x="462" y="479"/>
                  </a:lnTo>
                  <a:lnTo>
                    <a:pt x="467" y="483"/>
                  </a:lnTo>
                  <a:lnTo>
                    <a:pt x="472" y="487"/>
                  </a:lnTo>
                  <a:lnTo>
                    <a:pt x="475" y="490"/>
                  </a:lnTo>
                  <a:lnTo>
                    <a:pt x="478" y="494"/>
                  </a:lnTo>
                  <a:lnTo>
                    <a:pt x="482" y="503"/>
                  </a:lnTo>
                  <a:lnTo>
                    <a:pt x="486" y="514"/>
                  </a:lnTo>
                  <a:lnTo>
                    <a:pt x="488" y="525"/>
                  </a:lnTo>
                  <a:lnTo>
                    <a:pt x="494" y="537"/>
                  </a:lnTo>
                  <a:lnTo>
                    <a:pt x="496" y="543"/>
                  </a:lnTo>
                  <a:lnTo>
                    <a:pt x="500" y="548"/>
                  </a:lnTo>
                  <a:lnTo>
                    <a:pt x="504" y="554"/>
                  </a:lnTo>
                  <a:lnTo>
                    <a:pt x="510" y="561"/>
                  </a:lnTo>
                  <a:lnTo>
                    <a:pt x="517" y="567"/>
                  </a:lnTo>
                  <a:lnTo>
                    <a:pt x="526" y="573"/>
                  </a:lnTo>
                  <a:lnTo>
                    <a:pt x="534" y="577"/>
                  </a:lnTo>
                  <a:lnTo>
                    <a:pt x="542" y="581"/>
                  </a:lnTo>
                  <a:lnTo>
                    <a:pt x="550" y="584"/>
                  </a:lnTo>
                  <a:lnTo>
                    <a:pt x="559" y="587"/>
                  </a:lnTo>
                  <a:lnTo>
                    <a:pt x="567" y="588"/>
                  </a:lnTo>
                  <a:lnTo>
                    <a:pt x="575" y="588"/>
                  </a:lnTo>
                  <a:lnTo>
                    <a:pt x="584" y="588"/>
                  </a:lnTo>
                  <a:lnTo>
                    <a:pt x="592" y="586"/>
                  </a:lnTo>
                  <a:lnTo>
                    <a:pt x="599" y="583"/>
                  </a:lnTo>
                  <a:lnTo>
                    <a:pt x="606" y="581"/>
                  </a:lnTo>
                  <a:lnTo>
                    <a:pt x="614" y="577"/>
                  </a:lnTo>
                  <a:lnTo>
                    <a:pt x="620" y="573"/>
                  </a:lnTo>
                  <a:lnTo>
                    <a:pt x="626" y="569"/>
                  </a:lnTo>
                  <a:lnTo>
                    <a:pt x="631" y="564"/>
                  </a:lnTo>
                  <a:lnTo>
                    <a:pt x="636" y="557"/>
                  </a:lnTo>
                  <a:lnTo>
                    <a:pt x="640" y="550"/>
                  </a:lnTo>
                  <a:lnTo>
                    <a:pt x="645" y="544"/>
                  </a:lnTo>
                  <a:lnTo>
                    <a:pt x="648" y="536"/>
                  </a:lnTo>
                  <a:lnTo>
                    <a:pt x="650" y="527"/>
                  </a:lnTo>
                  <a:lnTo>
                    <a:pt x="652" y="519"/>
                  </a:lnTo>
                  <a:lnTo>
                    <a:pt x="652" y="510"/>
                  </a:lnTo>
                  <a:lnTo>
                    <a:pt x="652" y="500"/>
                  </a:lnTo>
                  <a:lnTo>
                    <a:pt x="651" y="491"/>
                  </a:lnTo>
                  <a:lnTo>
                    <a:pt x="649" y="480"/>
                  </a:lnTo>
                  <a:lnTo>
                    <a:pt x="646" y="469"/>
                  </a:lnTo>
                  <a:lnTo>
                    <a:pt x="641" y="459"/>
                  </a:lnTo>
                  <a:lnTo>
                    <a:pt x="635" y="447"/>
                  </a:lnTo>
                  <a:lnTo>
                    <a:pt x="629" y="436"/>
                  </a:lnTo>
                  <a:lnTo>
                    <a:pt x="621" y="424"/>
                  </a:lnTo>
                  <a:lnTo>
                    <a:pt x="611" y="413"/>
                  </a:lnTo>
                  <a:lnTo>
                    <a:pt x="606" y="406"/>
                  </a:lnTo>
                  <a:lnTo>
                    <a:pt x="600" y="399"/>
                  </a:lnTo>
                  <a:lnTo>
                    <a:pt x="594" y="394"/>
                  </a:lnTo>
                  <a:lnTo>
                    <a:pt x="587" y="389"/>
                  </a:lnTo>
                  <a:lnTo>
                    <a:pt x="574" y="381"/>
                  </a:lnTo>
                  <a:lnTo>
                    <a:pt x="561" y="373"/>
                  </a:lnTo>
                  <a:lnTo>
                    <a:pt x="546" y="369"/>
                  </a:lnTo>
                  <a:lnTo>
                    <a:pt x="532" y="367"/>
                  </a:lnTo>
                  <a:lnTo>
                    <a:pt x="517" y="366"/>
                  </a:lnTo>
                  <a:lnTo>
                    <a:pt x="503" y="367"/>
                  </a:lnTo>
                  <a:lnTo>
                    <a:pt x="492" y="369"/>
                  </a:lnTo>
                  <a:lnTo>
                    <a:pt x="480" y="371"/>
                  </a:lnTo>
                  <a:lnTo>
                    <a:pt x="469" y="374"/>
                  </a:lnTo>
                  <a:lnTo>
                    <a:pt x="458" y="379"/>
                  </a:lnTo>
                  <a:lnTo>
                    <a:pt x="448" y="383"/>
                  </a:lnTo>
                  <a:lnTo>
                    <a:pt x="438" y="388"/>
                  </a:lnTo>
                  <a:lnTo>
                    <a:pt x="427" y="393"/>
                  </a:lnTo>
                  <a:lnTo>
                    <a:pt x="418" y="399"/>
                  </a:lnTo>
                  <a:lnTo>
                    <a:pt x="408" y="406"/>
                  </a:lnTo>
                  <a:lnTo>
                    <a:pt x="400" y="413"/>
                  </a:lnTo>
                  <a:lnTo>
                    <a:pt x="390" y="420"/>
                  </a:lnTo>
                  <a:lnTo>
                    <a:pt x="382" y="428"/>
                  </a:lnTo>
                  <a:lnTo>
                    <a:pt x="375" y="437"/>
                  </a:lnTo>
                  <a:lnTo>
                    <a:pt x="368" y="445"/>
                  </a:lnTo>
                  <a:lnTo>
                    <a:pt x="360" y="454"/>
                  </a:lnTo>
                  <a:lnTo>
                    <a:pt x="354" y="464"/>
                  </a:lnTo>
                  <a:lnTo>
                    <a:pt x="349" y="473"/>
                  </a:lnTo>
                  <a:lnTo>
                    <a:pt x="344" y="484"/>
                  </a:lnTo>
                  <a:lnTo>
                    <a:pt x="340" y="494"/>
                  </a:lnTo>
                  <a:lnTo>
                    <a:pt x="336" y="504"/>
                  </a:lnTo>
                  <a:lnTo>
                    <a:pt x="333" y="516"/>
                  </a:lnTo>
                  <a:lnTo>
                    <a:pt x="332" y="526"/>
                  </a:lnTo>
                  <a:lnTo>
                    <a:pt x="330" y="538"/>
                  </a:lnTo>
                  <a:lnTo>
                    <a:pt x="330" y="549"/>
                  </a:lnTo>
                  <a:lnTo>
                    <a:pt x="331" y="561"/>
                  </a:lnTo>
                  <a:lnTo>
                    <a:pt x="332" y="572"/>
                  </a:lnTo>
                  <a:lnTo>
                    <a:pt x="335" y="583"/>
                  </a:lnTo>
                  <a:lnTo>
                    <a:pt x="339" y="595"/>
                  </a:lnTo>
                  <a:lnTo>
                    <a:pt x="343" y="606"/>
                  </a:lnTo>
                  <a:lnTo>
                    <a:pt x="349" y="618"/>
                  </a:lnTo>
                  <a:lnTo>
                    <a:pt x="355" y="629"/>
                  </a:lnTo>
                  <a:lnTo>
                    <a:pt x="362" y="641"/>
                  </a:lnTo>
                  <a:lnTo>
                    <a:pt x="374" y="655"/>
                  </a:lnTo>
                  <a:lnTo>
                    <a:pt x="386" y="669"/>
                  </a:lnTo>
                  <a:lnTo>
                    <a:pt x="401" y="681"/>
                  </a:lnTo>
                  <a:lnTo>
                    <a:pt x="415" y="693"/>
                  </a:lnTo>
                  <a:lnTo>
                    <a:pt x="432" y="703"/>
                  </a:lnTo>
                  <a:lnTo>
                    <a:pt x="449" y="712"/>
                  </a:lnTo>
                  <a:lnTo>
                    <a:pt x="467" y="720"/>
                  </a:lnTo>
                  <a:lnTo>
                    <a:pt x="486" y="726"/>
                  </a:lnTo>
                  <a:lnTo>
                    <a:pt x="507" y="730"/>
                  </a:lnTo>
                  <a:lnTo>
                    <a:pt x="528" y="732"/>
                  </a:lnTo>
                  <a:lnTo>
                    <a:pt x="538" y="733"/>
                  </a:lnTo>
                  <a:lnTo>
                    <a:pt x="549" y="732"/>
                  </a:lnTo>
                  <a:lnTo>
                    <a:pt x="561" y="732"/>
                  </a:lnTo>
                  <a:lnTo>
                    <a:pt x="572" y="731"/>
                  </a:lnTo>
                  <a:lnTo>
                    <a:pt x="584" y="729"/>
                  </a:lnTo>
                  <a:lnTo>
                    <a:pt x="595" y="727"/>
                  </a:lnTo>
                  <a:lnTo>
                    <a:pt x="607" y="724"/>
                  </a:lnTo>
                  <a:lnTo>
                    <a:pt x="619" y="721"/>
                  </a:lnTo>
                  <a:lnTo>
                    <a:pt x="631" y="717"/>
                  </a:lnTo>
                  <a:lnTo>
                    <a:pt x="644" y="711"/>
                  </a:lnTo>
                  <a:lnTo>
                    <a:pt x="656" y="706"/>
                  </a:lnTo>
                  <a:lnTo>
                    <a:pt x="668" y="700"/>
                  </a:lnTo>
                  <a:lnTo>
                    <a:pt x="687" y="688"/>
                  </a:lnTo>
                  <a:lnTo>
                    <a:pt x="705" y="676"/>
                  </a:lnTo>
                  <a:lnTo>
                    <a:pt x="721" y="661"/>
                  </a:lnTo>
                  <a:lnTo>
                    <a:pt x="736" y="647"/>
                  </a:lnTo>
                  <a:lnTo>
                    <a:pt x="748" y="630"/>
                  </a:lnTo>
                  <a:lnTo>
                    <a:pt x="759" y="614"/>
                  </a:lnTo>
                  <a:lnTo>
                    <a:pt x="769" y="595"/>
                  </a:lnTo>
                  <a:lnTo>
                    <a:pt x="776" y="576"/>
                  </a:lnTo>
                  <a:lnTo>
                    <a:pt x="782" y="556"/>
                  </a:lnTo>
                  <a:lnTo>
                    <a:pt x="787" y="537"/>
                  </a:lnTo>
                  <a:lnTo>
                    <a:pt x="790" y="516"/>
                  </a:lnTo>
                  <a:lnTo>
                    <a:pt x="791" y="496"/>
                  </a:lnTo>
                  <a:lnTo>
                    <a:pt x="791" y="474"/>
                  </a:lnTo>
                  <a:lnTo>
                    <a:pt x="789" y="453"/>
                  </a:lnTo>
                  <a:lnTo>
                    <a:pt x="786" y="433"/>
                  </a:lnTo>
                  <a:lnTo>
                    <a:pt x="781" y="412"/>
                  </a:lnTo>
                  <a:lnTo>
                    <a:pt x="775" y="391"/>
                  </a:lnTo>
                  <a:lnTo>
                    <a:pt x="767" y="371"/>
                  </a:lnTo>
                  <a:lnTo>
                    <a:pt x="756" y="352"/>
                  </a:lnTo>
                  <a:lnTo>
                    <a:pt x="745" y="332"/>
                  </a:lnTo>
                  <a:lnTo>
                    <a:pt x="731" y="314"/>
                  </a:lnTo>
                  <a:lnTo>
                    <a:pt x="717" y="296"/>
                  </a:lnTo>
                  <a:lnTo>
                    <a:pt x="700" y="280"/>
                  </a:lnTo>
                  <a:lnTo>
                    <a:pt x="683" y="264"/>
                  </a:lnTo>
                  <a:lnTo>
                    <a:pt x="663" y="250"/>
                  </a:lnTo>
                  <a:lnTo>
                    <a:pt x="643" y="236"/>
                  </a:lnTo>
                  <a:lnTo>
                    <a:pt x="620" y="225"/>
                  </a:lnTo>
                  <a:lnTo>
                    <a:pt x="595" y="214"/>
                  </a:lnTo>
                  <a:lnTo>
                    <a:pt x="569" y="206"/>
                  </a:lnTo>
                  <a:lnTo>
                    <a:pt x="541" y="199"/>
                  </a:lnTo>
                  <a:lnTo>
                    <a:pt x="511" y="193"/>
                  </a:lnTo>
                  <a:lnTo>
                    <a:pt x="481" y="190"/>
                  </a:lnTo>
                  <a:lnTo>
                    <a:pt x="465" y="189"/>
                  </a:lnTo>
                  <a:lnTo>
                    <a:pt x="449" y="189"/>
                  </a:lnTo>
                  <a:lnTo>
                    <a:pt x="434" y="190"/>
                  </a:lnTo>
                  <a:lnTo>
                    <a:pt x="419" y="192"/>
                  </a:lnTo>
                  <a:lnTo>
                    <a:pt x="405" y="194"/>
                  </a:lnTo>
                  <a:lnTo>
                    <a:pt x="391" y="198"/>
                  </a:lnTo>
                  <a:lnTo>
                    <a:pt x="378" y="202"/>
                  </a:lnTo>
                  <a:lnTo>
                    <a:pt x="364" y="206"/>
                  </a:lnTo>
                  <a:lnTo>
                    <a:pt x="352" y="211"/>
                  </a:lnTo>
                  <a:lnTo>
                    <a:pt x="339" y="217"/>
                  </a:lnTo>
                  <a:lnTo>
                    <a:pt x="325" y="224"/>
                  </a:lnTo>
                  <a:lnTo>
                    <a:pt x="313" y="231"/>
                  </a:lnTo>
                  <a:lnTo>
                    <a:pt x="286" y="248"/>
                  </a:lnTo>
                  <a:lnTo>
                    <a:pt x="257" y="267"/>
                  </a:lnTo>
                  <a:lnTo>
                    <a:pt x="243" y="275"/>
                  </a:lnTo>
                  <a:lnTo>
                    <a:pt x="229" y="280"/>
                  </a:lnTo>
                  <a:lnTo>
                    <a:pt x="216" y="284"/>
                  </a:lnTo>
                  <a:lnTo>
                    <a:pt x="201" y="287"/>
                  </a:lnTo>
                  <a:lnTo>
                    <a:pt x="187" y="288"/>
                  </a:lnTo>
                  <a:lnTo>
                    <a:pt x="173" y="289"/>
                  </a:lnTo>
                  <a:lnTo>
                    <a:pt x="160" y="288"/>
                  </a:lnTo>
                  <a:lnTo>
                    <a:pt x="146" y="286"/>
                  </a:lnTo>
                  <a:lnTo>
                    <a:pt x="133" y="283"/>
                  </a:lnTo>
                  <a:lnTo>
                    <a:pt x="120" y="279"/>
                  </a:lnTo>
                  <a:lnTo>
                    <a:pt x="108" y="275"/>
                  </a:lnTo>
                  <a:lnTo>
                    <a:pt x="97" y="268"/>
                  </a:lnTo>
                  <a:lnTo>
                    <a:pt x="85" y="262"/>
                  </a:lnTo>
                  <a:lnTo>
                    <a:pt x="75" y="255"/>
                  </a:lnTo>
                  <a:lnTo>
                    <a:pt x="65" y="246"/>
                  </a:lnTo>
                  <a:lnTo>
                    <a:pt x="55" y="237"/>
                  </a:lnTo>
                  <a:lnTo>
                    <a:pt x="47" y="228"/>
                  </a:lnTo>
                  <a:lnTo>
                    <a:pt x="39" y="218"/>
                  </a:lnTo>
                  <a:lnTo>
                    <a:pt x="33" y="208"/>
                  </a:lnTo>
                  <a:lnTo>
                    <a:pt x="26" y="197"/>
                  </a:lnTo>
                  <a:lnTo>
                    <a:pt x="21" y="186"/>
                  </a:lnTo>
                  <a:lnTo>
                    <a:pt x="17" y="175"/>
                  </a:lnTo>
                  <a:lnTo>
                    <a:pt x="14" y="162"/>
                  </a:lnTo>
                  <a:lnTo>
                    <a:pt x="13" y="151"/>
                  </a:lnTo>
                  <a:lnTo>
                    <a:pt x="12" y="138"/>
                  </a:lnTo>
                  <a:lnTo>
                    <a:pt x="13" y="126"/>
                  </a:lnTo>
                  <a:lnTo>
                    <a:pt x="14" y="113"/>
                  </a:lnTo>
                  <a:lnTo>
                    <a:pt x="17" y="102"/>
                  </a:lnTo>
                  <a:lnTo>
                    <a:pt x="22" y="89"/>
                  </a:lnTo>
                  <a:lnTo>
                    <a:pt x="28" y="77"/>
                  </a:lnTo>
                  <a:lnTo>
                    <a:pt x="36" y="66"/>
                  </a:lnTo>
                  <a:lnTo>
                    <a:pt x="45" y="53"/>
                  </a:lnTo>
                  <a:lnTo>
                    <a:pt x="50" y="46"/>
                  </a:lnTo>
                  <a:lnTo>
                    <a:pt x="56" y="40"/>
                  </a:lnTo>
                  <a:lnTo>
                    <a:pt x="63" y="34"/>
                  </a:lnTo>
                  <a:lnTo>
                    <a:pt x="70" y="30"/>
                  </a:lnTo>
                  <a:lnTo>
                    <a:pt x="77" y="26"/>
                  </a:lnTo>
                  <a:lnTo>
                    <a:pt x="84" y="24"/>
                  </a:lnTo>
                  <a:lnTo>
                    <a:pt x="92" y="22"/>
                  </a:lnTo>
                  <a:lnTo>
                    <a:pt x="101" y="21"/>
                  </a:lnTo>
                  <a:lnTo>
                    <a:pt x="109" y="20"/>
                  </a:lnTo>
                  <a:lnTo>
                    <a:pt x="117" y="21"/>
                  </a:lnTo>
                  <a:lnTo>
                    <a:pt x="126" y="22"/>
                  </a:lnTo>
                  <a:lnTo>
                    <a:pt x="134" y="23"/>
                  </a:lnTo>
                  <a:lnTo>
                    <a:pt x="142" y="26"/>
                  </a:lnTo>
                  <a:lnTo>
                    <a:pt x="149" y="28"/>
                  </a:lnTo>
                  <a:lnTo>
                    <a:pt x="158" y="32"/>
                  </a:lnTo>
                  <a:lnTo>
                    <a:pt x="165" y="36"/>
                  </a:lnTo>
                  <a:lnTo>
                    <a:pt x="172" y="41"/>
                  </a:lnTo>
                  <a:lnTo>
                    <a:pt x="179" y="46"/>
                  </a:lnTo>
                  <a:lnTo>
                    <a:pt x="187" y="51"/>
                  </a:lnTo>
                  <a:lnTo>
                    <a:pt x="193" y="56"/>
                  </a:lnTo>
                  <a:lnTo>
                    <a:pt x="198" y="62"/>
                  </a:lnTo>
                  <a:lnTo>
                    <a:pt x="203" y="70"/>
                  </a:lnTo>
                  <a:lnTo>
                    <a:pt x="207" y="76"/>
                  </a:lnTo>
                  <a:lnTo>
                    <a:pt x="211" y="83"/>
                  </a:lnTo>
                  <a:lnTo>
                    <a:pt x="214" y="90"/>
                  </a:lnTo>
                  <a:lnTo>
                    <a:pt x="217" y="99"/>
                  </a:lnTo>
                  <a:lnTo>
                    <a:pt x="219" y="106"/>
                  </a:lnTo>
                  <a:lnTo>
                    <a:pt x="219" y="114"/>
                  </a:lnTo>
                  <a:lnTo>
                    <a:pt x="219" y="123"/>
                  </a:lnTo>
                  <a:lnTo>
                    <a:pt x="218" y="131"/>
                  </a:lnTo>
                  <a:lnTo>
                    <a:pt x="214" y="139"/>
                  </a:lnTo>
                  <a:lnTo>
                    <a:pt x="211" y="148"/>
                  </a:lnTo>
                  <a:lnTo>
                    <a:pt x="206" y="156"/>
                  </a:lnTo>
                  <a:lnTo>
                    <a:pt x="201" y="164"/>
                  </a:lnTo>
                  <a:lnTo>
                    <a:pt x="196" y="171"/>
                  </a:lnTo>
                  <a:lnTo>
                    <a:pt x="190" y="177"/>
                  </a:lnTo>
                  <a:lnTo>
                    <a:pt x="183" y="181"/>
                  </a:lnTo>
                  <a:lnTo>
                    <a:pt x="177" y="184"/>
                  </a:lnTo>
                  <a:lnTo>
                    <a:pt x="171" y="187"/>
                  </a:lnTo>
                  <a:lnTo>
                    <a:pt x="164" y="188"/>
                  </a:lnTo>
                  <a:lnTo>
                    <a:pt x="158" y="189"/>
                  </a:lnTo>
                  <a:lnTo>
                    <a:pt x="150" y="189"/>
                  </a:lnTo>
                  <a:lnTo>
                    <a:pt x="144" y="189"/>
                  </a:lnTo>
                  <a:lnTo>
                    <a:pt x="137" y="187"/>
                  </a:lnTo>
                  <a:lnTo>
                    <a:pt x="131" y="186"/>
                  </a:lnTo>
                  <a:lnTo>
                    <a:pt x="125" y="183"/>
                  </a:lnTo>
                  <a:lnTo>
                    <a:pt x="118" y="180"/>
                  </a:lnTo>
                  <a:lnTo>
                    <a:pt x="113" y="177"/>
                  </a:lnTo>
                  <a:lnTo>
                    <a:pt x="108" y="173"/>
                  </a:lnTo>
                  <a:lnTo>
                    <a:pt x="103" y="168"/>
                  </a:lnTo>
                  <a:lnTo>
                    <a:pt x="99" y="164"/>
                  </a:lnTo>
                  <a:lnTo>
                    <a:pt x="95" y="159"/>
                  </a:lnTo>
                  <a:lnTo>
                    <a:pt x="91" y="155"/>
                  </a:lnTo>
                  <a:lnTo>
                    <a:pt x="88" y="150"/>
                  </a:lnTo>
                  <a:lnTo>
                    <a:pt x="86" y="145"/>
                  </a:lnTo>
                  <a:lnTo>
                    <a:pt x="85" y="139"/>
                  </a:lnTo>
                  <a:lnTo>
                    <a:pt x="84" y="134"/>
                  </a:lnTo>
                  <a:lnTo>
                    <a:pt x="85" y="129"/>
                  </a:lnTo>
                  <a:lnTo>
                    <a:pt x="86" y="125"/>
                  </a:lnTo>
                  <a:lnTo>
                    <a:pt x="88" y="120"/>
                  </a:lnTo>
                  <a:lnTo>
                    <a:pt x="91" y="115"/>
                  </a:lnTo>
                  <a:lnTo>
                    <a:pt x="96" y="111"/>
                  </a:lnTo>
                  <a:lnTo>
                    <a:pt x="101" y="107"/>
                  </a:lnTo>
                  <a:lnTo>
                    <a:pt x="108" y="104"/>
                  </a:lnTo>
                  <a:lnTo>
                    <a:pt x="115" y="102"/>
                  </a:lnTo>
                  <a:lnTo>
                    <a:pt x="120" y="100"/>
                  </a:lnTo>
                  <a:lnTo>
                    <a:pt x="126" y="101"/>
                  </a:lnTo>
                  <a:lnTo>
                    <a:pt x="130" y="102"/>
                  </a:lnTo>
                  <a:lnTo>
                    <a:pt x="133" y="104"/>
                  </a:lnTo>
                  <a:lnTo>
                    <a:pt x="136" y="107"/>
                  </a:lnTo>
                  <a:lnTo>
                    <a:pt x="138" y="110"/>
                  </a:lnTo>
                  <a:lnTo>
                    <a:pt x="140" y="114"/>
                  </a:lnTo>
                  <a:lnTo>
                    <a:pt x="144" y="123"/>
                  </a:lnTo>
                  <a:lnTo>
                    <a:pt x="150" y="131"/>
                  </a:lnTo>
                  <a:lnTo>
                    <a:pt x="153" y="134"/>
                  </a:lnTo>
                  <a:lnTo>
                    <a:pt x="159" y="136"/>
                  </a:lnTo>
                  <a:lnTo>
                    <a:pt x="164" y="138"/>
                  </a:lnTo>
                  <a:lnTo>
                    <a:pt x="171" y="138"/>
                  </a:lnTo>
                  <a:lnTo>
                    <a:pt x="174" y="129"/>
                  </a:lnTo>
                  <a:lnTo>
                    <a:pt x="174" y="121"/>
                  </a:lnTo>
                  <a:lnTo>
                    <a:pt x="174" y="112"/>
                  </a:lnTo>
                  <a:lnTo>
                    <a:pt x="172" y="106"/>
                  </a:lnTo>
                  <a:lnTo>
                    <a:pt x="169" y="100"/>
                  </a:lnTo>
                  <a:lnTo>
                    <a:pt x="165" y="94"/>
                  </a:lnTo>
                  <a:lnTo>
                    <a:pt x="160" y="89"/>
                  </a:lnTo>
                  <a:lnTo>
                    <a:pt x="155" y="86"/>
                  </a:lnTo>
                  <a:lnTo>
                    <a:pt x="147" y="83"/>
                  </a:lnTo>
                  <a:lnTo>
                    <a:pt x="141" y="81"/>
                  </a:lnTo>
                  <a:lnTo>
                    <a:pt x="134" y="80"/>
                  </a:lnTo>
                  <a:lnTo>
                    <a:pt x="127" y="80"/>
                  </a:lnTo>
                  <a:lnTo>
                    <a:pt x="118" y="81"/>
                  </a:lnTo>
                  <a:lnTo>
                    <a:pt x="111" y="83"/>
                  </a:lnTo>
                  <a:lnTo>
                    <a:pt x="104" y="85"/>
                  </a:lnTo>
                  <a:lnTo>
                    <a:pt x="98" y="88"/>
                  </a:lnTo>
                  <a:lnTo>
                    <a:pt x="92" y="93"/>
                  </a:lnTo>
                  <a:lnTo>
                    <a:pt x="87" y="97"/>
                  </a:lnTo>
                  <a:lnTo>
                    <a:pt x="83" y="101"/>
                  </a:lnTo>
                  <a:lnTo>
                    <a:pt x="80" y="106"/>
                  </a:lnTo>
                  <a:lnTo>
                    <a:pt x="77" y="112"/>
                  </a:lnTo>
                  <a:lnTo>
                    <a:pt x="74" y="118"/>
                  </a:lnTo>
                  <a:lnTo>
                    <a:pt x="72" y="125"/>
                  </a:lnTo>
                  <a:lnTo>
                    <a:pt x="71" y="131"/>
                  </a:lnTo>
                  <a:lnTo>
                    <a:pt x="71" y="138"/>
                  </a:lnTo>
                  <a:lnTo>
                    <a:pt x="71" y="145"/>
                  </a:lnTo>
                  <a:lnTo>
                    <a:pt x="72" y="152"/>
                  </a:lnTo>
                  <a:lnTo>
                    <a:pt x="74" y="159"/>
                  </a:lnTo>
                  <a:lnTo>
                    <a:pt x="76" y="165"/>
                  </a:lnTo>
                  <a:lnTo>
                    <a:pt x="80" y="173"/>
                  </a:lnTo>
                  <a:lnTo>
                    <a:pt x="84" y="180"/>
                  </a:lnTo>
                  <a:lnTo>
                    <a:pt x="90" y="186"/>
                  </a:lnTo>
                  <a:lnTo>
                    <a:pt x="98" y="192"/>
                  </a:lnTo>
                  <a:lnTo>
                    <a:pt x="106" y="199"/>
                  </a:lnTo>
                  <a:lnTo>
                    <a:pt x="115" y="203"/>
                  </a:lnTo>
                  <a:lnTo>
                    <a:pt x="125" y="207"/>
                  </a:lnTo>
                  <a:lnTo>
                    <a:pt x="134" y="209"/>
                  </a:lnTo>
                  <a:lnTo>
                    <a:pt x="144" y="210"/>
                  </a:lnTo>
                  <a:lnTo>
                    <a:pt x="153" y="210"/>
                  </a:lnTo>
                  <a:lnTo>
                    <a:pt x="164" y="209"/>
                  </a:lnTo>
                  <a:lnTo>
                    <a:pt x="173" y="207"/>
                  </a:lnTo>
                  <a:lnTo>
                    <a:pt x="182" y="204"/>
                  </a:lnTo>
                  <a:lnTo>
                    <a:pt x="192" y="200"/>
                  </a:lnTo>
                  <a:lnTo>
                    <a:pt x="201" y="196"/>
                  </a:lnTo>
                  <a:lnTo>
                    <a:pt x="208" y="189"/>
                  </a:lnTo>
                  <a:lnTo>
                    <a:pt x="216" y="183"/>
                  </a:lnTo>
                  <a:lnTo>
                    <a:pt x="222" y="175"/>
                  </a:lnTo>
                  <a:lnTo>
                    <a:pt x="228" y="166"/>
                  </a:lnTo>
                  <a:lnTo>
                    <a:pt x="232" y="159"/>
                  </a:lnTo>
                  <a:lnTo>
                    <a:pt x="236" y="152"/>
                  </a:lnTo>
                  <a:lnTo>
                    <a:pt x="239" y="145"/>
                  </a:lnTo>
                  <a:lnTo>
                    <a:pt x="242" y="137"/>
                  </a:lnTo>
                  <a:lnTo>
                    <a:pt x="244" y="130"/>
                  </a:lnTo>
                  <a:lnTo>
                    <a:pt x="247" y="123"/>
                  </a:lnTo>
                  <a:lnTo>
                    <a:pt x="247" y="115"/>
                  </a:lnTo>
                  <a:lnTo>
                    <a:pt x="248" y="108"/>
                  </a:lnTo>
                  <a:lnTo>
                    <a:pt x="247" y="101"/>
                  </a:lnTo>
                  <a:lnTo>
                    <a:pt x="247" y="94"/>
                  </a:lnTo>
                  <a:lnTo>
                    <a:pt x="244" y="86"/>
                  </a:lnTo>
                  <a:lnTo>
                    <a:pt x="243" y="79"/>
                  </a:lnTo>
                  <a:lnTo>
                    <a:pt x="238" y="66"/>
                  </a:lnTo>
                  <a:lnTo>
                    <a:pt x="231" y="53"/>
                  </a:lnTo>
                  <a:lnTo>
                    <a:pt x="223" y="42"/>
                  </a:lnTo>
                  <a:lnTo>
                    <a:pt x="212" y="31"/>
                  </a:lnTo>
                  <a:lnTo>
                    <a:pt x="201" y="22"/>
                  </a:lnTo>
                  <a:lnTo>
                    <a:pt x="188" y="14"/>
                  </a:lnTo>
                  <a:lnTo>
                    <a:pt x="174" y="7"/>
                  </a:lnTo>
                  <a:lnTo>
                    <a:pt x="159" y="3"/>
                  </a:lnTo>
                  <a:lnTo>
                    <a:pt x="150" y="2"/>
                  </a:lnTo>
                  <a:lnTo>
                    <a:pt x="143" y="1"/>
                  </a:lnTo>
                  <a:lnTo>
                    <a:pt x="135" y="0"/>
                  </a:lnTo>
                  <a:lnTo>
                    <a:pt x="127" y="0"/>
                  </a:lnTo>
                  <a:lnTo>
                    <a:pt x="114" y="1"/>
                  </a:lnTo>
                  <a:lnTo>
                    <a:pt x="102" y="2"/>
                  </a:lnTo>
                  <a:lnTo>
                    <a:pt x="89" y="5"/>
                  </a:lnTo>
                  <a:lnTo>
                    <a:pt x="77" y="9"/>
                  </a:lnTo>
                  <a:lnTo>
                    <a:pt x="65" y="15"/>
                  </a:lnTo>
                  <a:lnTo>
                    <a:pt x="53" y="23"/>
                  </a:lnTo>
                  <a:lnTo>
                    <a:pt x="47" y="28"/>
                  </a:lnTo>
                  <a:lnTo>
                    <a:pt x="42" y="33"/>
                  </a:lnTo>
                  <a:lnTo>
                    <a:pt x="36" y="40"/>
                  </a:lnTo>
                  <a:lnTo>
                    <a:pt x="30" y="46"/>
                  </a:lnTo>
                  <a:lnTo>
                    <a:pt x="22" y="59"/>
                  </a:lnTo>
                  <a:lnTo>
                    <a:pt x="15" y="73"/>
                  </a:lnTo>
                  <a:lnTo>
                    <a:pt x="10" y="85"/>
                  </a:lnTo>
                  <a:lnTo>
                    <a:pt x="6" y="99"/>
                  </a:lnTo>
                  <a:lnTo>
                    <a:pt x="3" y="112"/>
                  </a:lnTo>
                  <a:lnTo>
                    <a:pt x="0" y="125"/>
                  </a:lnTo>
                  <a:lnTo>
                    <a:pt x="0" y="138"/>
                  </a:lnTo>
                  <a:lnTo>
                    <a:pt x="2" y="151"/>
                  </a:lnTo>
                  <a:lnTo>
                    <a:pt x="3" y="163"/>
                  </a:lnTo>
                  <a:lnTo>
                    <a:pt x="6" y="176"/>
                  </a:lnTo>
                  <a:lnTo>
                    <a:pt x="10" y="188"/>
                  </a:lnTo>
                  <a:lnTo>
                    <a:pt x="15" y="200"/>
                  </a:lnTo>
                  <a:lnTo>
                    <a:pt x="20" y="212"/>
                  </a:lnTo>
                  <a:lnTo>
                    <a:pt x="27" y="223"/>
                  </a:lnTo>
                  <a:lnTo>
                    <a:pt x="35" y="234"/>
                  </a:lnTo>
                  <a:lnTo>
                    <a:pt x="42" y="244"/>
                  </a:lnTo>
                  <a:lnTo>
                    <a:pt x="51" y="254"/>
                  </a:lnTo>
                  <a:lnTo>
                    <a:pt x="60" y="263"/>
                  </a:lnTo>
                  <a:lnTo>
                    <a:pt x="70" y="272"/>
                  </a:lnTo>
                  <a:lnTo>
                    <a:pt x="80" y="281"/>
                  </a:lnTo>
                  <a:lnTo>
                    <a:pt x="91" y="288"/>
                  </a:lnTo>
                  <a:lnTo>
                    <a:pt x="103" y="294"/>
                  </a:lnTo>
                  <a:lnTo>
                    <a:pt x="114" y="301"/>
                  </a:lnTo>
                  <a:lnTo>
                    <a:pt x="126" y="307"/>
                  </a:lnTo>
                  <a:lnTo>
                    <a:pt x="138" y="311"/>
                  </a:lnTo>
                  <a:lnTo>
                    <a:pt x="149" y="315"/>
                  </a:lnTo>
                  <a:lnTo>
                    <a:pt x="162" y="318"/>
                  </a:lnTo>
                  <a:lnTo>
                    <a:pt x="174" y="320"/>
                  </a:lnTo>
                  <a:lnTo>
                    <a:pt x="187" y="321"/>
                  </a:lnTo>
                  <a:lnTo>
                    <a:pt x="199" y="321"/>
                  </a:lnTo>
                  <a:lnTo>
                    <a:pt x="210" y="321"/>
                  </a:lnTo>
                  <a:lnTo>
                    <a:pt x="223" y="319"/>
                  </a:lnTo>
                  <a:lnTo>
                    <a:pt x="211" y="337"/>
                  </a:lnTo>
                  <a:lnTo>
                    <a:pt x="203" y="355"/>
                  </a:lnTo>
                  <a:lnTo>
                    <a:pt x="197" y="372"/>
                  </a:lnTo>
                  <a:lnTo>
                    <a:pt x="191" y="389"/>
                  </a:lnTo>
                  <a:lnTo>
                    <a:pt x="181" y="423"/>
                  </a:lnTo>
                  <a:lnTo>
                    <a:pt x="170" y="458"/>
                  </a:lnTo>
                  <a:lnTo>
                    <a:pt x="163" y="476"/>
                  </a:lnTo>
                  <a:lnTo>
                    <a:pt x="156" y="494"/>
                  </a:lnTo>
                  <a:lnTo>
                    <a:pt x="151" y="502"/>
                  </a:lnTo>
                  <a:lnTo>
                    <a:pt x="146" y="510"/>
                  </a:lnTo>
                  <a:lnTo>
                    <a:pt x="141" y="517"/>
                  </a:lnTo>
                  <a:lnTo>
                    <a:pt x="136" y="524"/>
                  </a:lnTo>
                  <a:lnTo>
                    <a:pt x="130" y="529"/>
                  </a:lnTo>
                  <a:lnTo>
                    <a:pt x="124" y="535"/>
                  </a:lnTo>
                  <a:lnTo>
                    <a:pt x="116" y="539"/>
                  </a:lnTo>
                  <a:lnTo>
                    <a:pt x="108" y="542"/>
                  </a:lnTo>
                  <a:lnTo>
                    <a:pt x="100" y="544"/>
                  </a:lnTo>
                  <a:lnTo>
                    <a:pt x="89" y="545"/>
                  </a:lnTo>
                  <a:lnTo>
                    <a:pt x="80" y="544"/>
                  </a:lnTo>
                  <a:lnTo>
                    <a:pt x="69" y="543"/>
                  </a:lnTo>
                  <a:lnTo>
                    <a:pt x="58" y="540"/>
                  </a:lnTo>
                  <a:lnTo>
                    <a:pt x="49" y="537"/>
                  </a:lnTo>
                  <a:lnTo>
                    <a:pt x="41" y="532"/>
                  </a:lnTo>
                  <a:lnTo>
                    <a:pt x="34" y="527"/>
                  </a:lnTo>
                  <a:lnTo>
                    <a:pt x="28" y="523"/>
                  </a:lnTo>
                  <a:lnTo>
                    <a:pt x="23" y="518"/>
                  </a:lnTo>
                  <a:lnTo>
                    <a:pt x="19" y="512"/>
                  </a:lnTo>
                  <a:lnTo>
                    <a:pt x="15" y="506"/>
                  </a:lnTo>
                  <a:lnTo>
                    <a:pt x="13" y="500"/>
                  </a:lnTo>
                  <a:lnTo>
                    <a:pt x="11" y="494"/>
                  </a:lnTo>
                  <a:lnTo>
                    <a:pt x="10" y="488"/>
                  </a:lnTo>
                  <a:lnTo>
                    <a:pt x="10" y="482"/>
                  </a:lnTo>
                  <a:lnTo>
                    <a:pt x="11" y="475"/>
                  </a:lnTo>
                  <a:lnTo>
                    <a:pt x="12" y="469"/>
                  </a:lnTo>
                  <a:lnTo>
                    <a:pt x="13" y="463"/>
                  </a:lnTo>
                  <a:lnTo>
                    <a:pt x="16" y="457"/>
                  </a:lnTo>
                  <a:lnTo>
                    <a:pt x="18" y="451"/>
                  </a:lnTo>
                  <a:lnTo>
                    <a:pt x="22" y="446"/>
                  </a:lnTo>
                  <a:lnTo>
                    <a:pt x="25" y="441"/>
                  </a:lnTo>
                  <a:lnTo>
                    <a:pt x="29" y="437"/>
                  </a:lnTo>
                  <a:lnTo>
                    <a:pt x="35" y="433"/>
                  </a:lnTo>
                  <a:lnTo>
                    <a:pt x="40" y="430"/>
                  </a:lnTo>
                  <a:lnTo>
                    <a:pt x="45" y="427"/>
                  </a:lnTo>
                  <a:lnTo>
                    <a:pt x="50" y="425"/>
                  </a:lnTo>
                  <a:lnTo>
                    <a:pt x="55" y="423"/>
                  </a:lnTo>
                  <a:lnTo>
                    <a:pt x="61" y="423"/>
                  </a:lnTo>
                  <a:lnTo>
                    <a:pt x="68" y="423"/>
                  </a:lnTo>
                  <a:lnTo>
                    <a:pt x="74" y="424"/>
                  </a:lnTo>
                  <a:lnTo>
                    <a:pt x="80" y="426"/>
                  </a:lnTo>
                  <a:lnTo>
                    <a:pt x="86" y="430"/>
                  </a:lnTo>
                  <a:lnTo>
                    <a:pt x="92" y="434"/>
                  </a:lnTo>
                  <a:lnTo>
                    <a:pt x="100" y="440"/>
                  </a:lnTo>
                  <a:lnTo>
                    <a:pt x="104" y="445"/>
                  </a:lnTo>
                  <a:lnTo>
                    <a:pt x="107" y="449"/>
                  </a:lnTo>
                  <a:lnTo>
                    <a:pt x="108" y="453"/>
                  </a:lnTo>
                  <a:lnTo>
                    <a:pt x="108" y="458"/>
                  </a:lnTo>
                  <a:lnTo>
                    <a:pt x="106" y="461"/>
                  </a:lnTo>
                  <a:lnTo>
                    <a:pt x="104" y="465"/>
                  </a:lnTo>
                  <a:lnTo>
                    <a:pt x="100" y="468"/>
                  </a:lnTo>
                  <a:lnTo>
                    <a:pt x="97" y="470"/>
                  </a:lnTo>
                  <a:lnTo>
                    <a:pt x="87" y="476"/>
                  </a:lnTo>
                  <a:lnTo>
                    <a:pt x="78" y="483"/>
                  </a:lnTo>
                  <a:lnTo>
                    <a:pt x="74" y="486"/>
                  </a:lnTo>
                  <a:lnTo>
                    <a:pt x="71" y="489"/>
                  </a:lnTo>
                  <a:lnTo>
                    <a:pt x="69" y="493"/>
                  </a:lnTo>
                  <a:lnTo>
                    <a:pt x="68" y="497"/>
                  </a:lnTo>
                  <a:lnTo>
                    <a:pt x="78" y="500"/>
                  </a:lnTo>
                  <a:lnTo>
                    <a:pt x="88" y="502"/>
                  </a:lnTo>
                  <a:lnTo>
                    <a:pt x="97" y="501"/>
                  </a:lnTo>
                  <a:lnTo>
                    <a:pt x="104" y="500"/>
                  </a:lnTo>
                  <a:lnTo>
                    <a:pt x="110" y="496"/>
                  </a:lnTo>
                  <a:lnTo>
                    <a:pt x="115" y="492"/>
                  </a:lnTo>
                  <a:lnTo>
                    <a:pt x="120" y="487"/>
                  </a:lnTo>
                  <a:lnTo>
                    <a:pt x="124" y="480"/>
                  </a:lnTo>
                  <a:lnTo>
                    <a:pt x="126" y="474"/>
                  </a:lnTo>
                  <a:lnTo>
                    <a:pt x="128" y="467"/>
                  </a:lnTo>
                  <a:lnTo>
                    <a:pt x="128" y="461"/>
                  </a:lnTo>
                  <a:lnTo>
                    <a:pt x="128" y="453"/>
                  </a:lnTo>
                  <a:lnTo>
                    <a:pt x="128" y="447"/>
                  </a:lnTo>
                  <a:lnTo>
                    <a:pt x="127" y="441"/>
                  </a:lnTo>
                  <a:lnTo>
                    <a:pt x="125" y="437"/>
                  </a:lnTo>
                  <a:lnTo>
                    <a:pt x="122" y="433"/>
                  </a:lnTo>
                  <a:lnTo>
                    <a:pt x="118" y="426"/>
                  </a:lnTo>
                  <a:lnTo>
                    <a:pt x="112" y="421"/>
                  </a:lnTo>
                  <a:lnTo>
                    <a:pt x="107" y="416"/>
                  </a:lnTo>
                  <a:lnTo>
                    <a:pt x="101" y="413"/>
                  </a:lnTo>
                  <a:lnTo>
                    <a:pt x="94" y="410"/>
                  </a:lnTo>
                  <a:lnTo>
                    <a:pt x="87" y="408"/>
                  </a:lnTo>
                  <a:lnTo>
                    <a:pt x="80" y="407"/>
                  </a:lnTo>
                  <a:lnTo>
                    <a:pt x="73" y="406"/>
                  </a:lnTo>
                  <a:lnTo>
                    <a:pt x="67" y="406"/>
                  </a:lnTo>
                  <a:lnTo>
                    <a:pt x="59" y="407"/>
                  </a:lnTo>
                  <a:lnTo>
                    <a:pt x="52" y="408"/>
                  </a:lnTo>
                  <a:lnTo>
                    <a:pt x="46" y="410"/>
                  </a:lnTo>
                  <a:lnTo>
                    <a:pt x="40" y="413"/>
                  </a:lnTo>
                  <a:lnTo>
                    <a:pt x="34" y="417"/>
                  </a:lnTo>
                  <a:lnTo>
                    <a:pt x="28" y="421"/>
                  </a:lnTo>
                  <a:lnTo>
                    <a:pt x="23" y="426"/>
                  </a:lnTo>
                  <a:lnTo>
                    <a:pt x="16" y="435"/>
                  </a:lnTo>
                  <a:lnTo>
                    <a:pt x="11" y="444"/>
                  </a:lnTo>
                  <a:lnTo>
                    <a:pt x="6" y="453"/>
                  </a:lnTo>
                  <a:lnTo>
                    <a:pt x="3" y="463"/>
                  </a:lnTo>
                  <a:lnTo>
                    <a:pt x="2" y="473"/>
                  </a:lnTo>
                  <a:lnTo>
                    <a:pt x="0" y="483"/>
                  </a:lnTo>
                  <a:lnTo>
                    <a:pt x="2" y="492"/>
                  </a:lnTo>
                  <a:lnTo>
                    <a:pt x="3" y="501"/>
                  </a:lnTo>
                  <a:lnTo>
                    <a:pt x="6" y="511"/>
                  </a:lnTo>
                  <a:lnTo>
                    <a:pt x="9" y="520"/>
                  </a:lnTo>
                  <a:lnTo>
                    <a:pt x="14" y="528"/>
                  </a:lnTo>
                  <a:lnTo>
                    <a:pt x="19" y="537"/>
                  </a:lnTo>
                  <a:lnTo>
                    <a:pt x="26" y="545"/>
                  </a:lnTo>
                  <a:lnTo>
                    <a:pt x="34" y="552"/>
                  </a:lnTo>
                  <a:lnTo>
                    <a:pt x="42" y="558"/>
                  </a:lnTo>
                  <a:lnTo>
                    <a:pt x="51" y="565"/>
                  </a:lnTo>
                  <a:lnTo>
                    <a:pt x="57" y="569"/>
                  </a:lnTo>
                  <a:lnTo>
                    <a:pt x="64" y="574"/>
                  </a:lnTo>
                  <a:lnTo>
                    <a:pt x="70" y="580"/>
                  </a:lnTo>
                  <a:lnTo>
                    <a:pt x="75" y="587"/>
                  </a:lnTo>
                  <a:lnTo>
                    <a:pt x="80" y="594"/>
                  </a:lnTo>
                  <a:lnTo>
                    <a:pt x="84" y="601"/>
                  </a:lnTo>
                  <a:lnTo>
                    <a:pt x="88" y="609"/>
                  </a:lnTo>
                  <a:lnTo>
                    <a:pt x="90" y="618"/>
                  </a:lnTo>
                  <a:lnTo>
                    <a:pt x="90" y="626"/>
                  </a:lnTo>
                  <a:lnTo>
                    <a:pt x="89" y="633"/>
                  </a:lnTo>
                  <a:lnTo>
                    <a:pt x="86" y="642"/>
                  </a:lnTo>
                  <a:lnTo>
                    <a:pt x="81" y="650"/>
                  </a:lnTo>
                  <a:lnTo>
                    <a:pt x="74" y="657"/>
                  </a:lnTo>
                  <a:lnTo>
                    <a:pt x="65" y="665"/>
                  </a:lnTo>
                  <a:lnTo>
                    <a:pt x="52" y="671"/>
                  </a:lnTo>
                  <a:lnTo>
                    <a:pt x="37" y="677"/>
                  </a:lnTo>
                  <a:lnTo>
                    <a:pt x="44" y="679"/>
                  </a:lnTo>
                  <a:lnTo>
                    <a:pt x="50" y="681"/>
                  </a:lnTo>
                  <a:lnTo>
                    <a:pt x="56" y="682"/>
                  </a:lnTo>
                  <a:lnTo>
                    <a:pt x="61" y="682"/>
                  </a:lnTo>
                  <a:lnTo>
                    <a:pt x="68" y="682"/>
                  </a:lnTo>
                  <a:lnTo>
                    <a:pt x="73" y="682"/>
                  </a:lnTo>
                  <a:lnTo>
                    <a:pt x="78" y="681"/>
                  </a:lnTo>
                  <a:lnTo>
                    <a:pt x="83" y="679"/>
                  </a:lnTo>
                  <a:lnTo>
                    <a:pt x="91" y="675"/>
                  </a:lnTo>
                  <a:lnTo>
                    <a:pt x="99" y="669"/>
                  </a:lnTo>
                  <a:lnTo>
                    <a:pt x="105" y="661"/>
                  </a:lnTo>
                  <a:lnTo>
                    <a:pt x="109" y="653"/>
                  </a:lnTo>
                  <a:lnTo>
                    <a:pt x="112" y="644"/>
                  </a:lnTo>
                  <a:lnTo>
                    <a:pt x="114" y="634"/>
                  </a:lnTo>
                  <a:lnTo>
                    <a:pt x="114" y="623"/>
                  </a:lnTo>
                  <a:lnTo>
                    <a:pt x="112" y="613"/>
                  </a:lnTo>
                  <a:lnTo>
                    <a:pt x="108" y="602"/>
                  </a:lnTo>
                  <a:lnTo>
                    <a:pt x="103" y="592"/>
                  </a:lnTo>
                  <a:lnTo>
                    <a:pt x="95" y="581"/>
                  </a:lnTo>
                  <a:lnTo>
                    <a:pt x="85" y="572"/>
                  </a:lnTo>
                  <a:lnTo>
                    <a:pt x="97" y="572"/>
                  </a:lnTo>
                  <a:lnTo>
                    <a:pt x="107" y="570"/>
                  </a:lnTo>
                  <a:lnTo>
                    <a:pt x="116" y="568"/>
                  </a:lnTo>
                  <a:lnTo>
                    <a:pt x="125" y="564"/>
                  </a:lnTo>
                  <a:lnTo>
                    <a:pt x="133" y="560"/>
                  </a:lnTo>
                  <a:lnTo>
                    <a:pt x="140" y="553"/>
                  </a:lnTo>
                  <a:lnTo>
                    <a:pt x="146" y="547"/>
                  </a:lnTo>
                  <a:lnTo>
                    <a:pt x="152" y="540"/>
                  </a:lnTo>
                  <a:lnTo>
                    <a:pt x="159" y="532"/>
                  </a:lnTo>
                  <a:lnTo>
                    <a:pt x="164" y="523"/>
                  </a:lnTo>
                  <a:lnTo>
                    <a:pt x="168" y="515"/>
                  </a:lnTo>
                  <a:lnTo>
                    <a:pt x="173" y="505"/>
                  </a:lnTo>
                  <a:lnTo>
                    <a:pt x="180" y="487"/>
                  </a:lnTo>
                  <a:lnTo>
                    <a:pt x="189" y="467"/>
                  </a:lnTo>
                  <a:lnTo>
                    <a:pt x="188" y="490"/>
                  </a:lnTo>
                  <a:lnTo>
                    <a:pt x="188" y="513"/>
                  </a:lnTo>
                  <a:lnTo>
                    <a:pt x="189" y="535"/>
                  </a:lnTo>
                  <a:lnTo>
                    <a:pt x="191" y="556"/>
                  </a:lnTo>
                  <a:lnTo>
                    <a:pt x="194" y="577"/>
                  </a:lnTo>
                  <a:lnTo>
                    <a:pt x="197" y="598"/>
                  </a:lnTo>
                  <a:lnTo>
                    <a:pt x="202" y="619"/>
                  </a:lnTo>
                  <a:lnTo>
                    <a:pt x="207" y="640"/>
                  </a:lnTo>
                  <a:lnTo>
                    <a:pt x="214" y="659"/>
                  </a:lnTo>
                  <a:lnTo>
                    <a:pt x="222" y="679"/>
                  </a:lnTo>
                  <a:lnTo>
                    <a:pt x="229" y="700"/>
                  </a:lnTo>
                  <a:lnTo>
                    <a:pt x="238" y="719"/>
                  </a:lnTo>
                  <a:lnTo>
                    <a:pt x="248" y="738"/>
                  </a:lnTo>
                  <a:lnTo>
                    <a:pt x="257" y="758"/>
                  </a:lnTo>
                  <a:lnTo>
                    <a:pt x="267" y="778"/>
                  </a:lnTo>
                  <a:lnTo>
                    <a:pt x="279" y="798"/>
                  </a:lnTo>
                  <a:lnTo>
                    <a:pt x="287" y="813"/>
                  </a:lnTo>
                  <a:lnTo>
                    <a:pt x="295" y="829"/>
                  </a:lnTo>
                  <a:lnTo>
                    <a:pt x="301" y="846"/>
                  </a:lnTo>
                  <a:lnTo>
                    <a:pt x="305" y="861"/>
                  </a:lnTo>
                  <a:lnTo>
                    <a:pt x="310" y="877"/>
                  </a:lnTo>
                  <a:lnTo>
                    <a:pt x="312" y="892"/>
                  </a:lnTo>
                  <a:lnTo>
                    <a:pt x="314" y="907"/>
                  </a:lnTo>
                  <a:lnTo>
                    <a:pt x="313" y="922"/>
                  </a:lnTo>
                  <a:lnTo>
                    <a:pt x="312" y="936"/>
                  </a:lnTo>
                  <a:lnTo>
                    <a:pt x="309" y="951"/>
                  </a:lnTo>
                  <a:lnTo>
                    <a:pt x="304" y="963"/>
                  </a:lnTo>
                  <a:lnTo>
                    <a:pt x="298" y="976"/>
                  </a:lnTo>
                  <a:lnTo>
                    <a:pt x="291" y="988"/>
                  </a:lnTo>
                  <a:lnTo>
                    <a:pt x="282" y="998"/>
                  </a:lnTo>
                  <a:lnTo>
                    <a:pt x="271" y="1009"/>
                  </a:lnTo>
                  <a:lnTo>
                    <a:pt x="259" y="1017"/>
                  </a:lnTo>
                  <a:lnTo>
                    <a:pt x="239" y="1029"/>
                  </a:lnTo>
                  <a:lnTo>
                    <a:pt x="221" y="1039"/>
                  </a:lnTo>
                  <a:lnTo>
                    <a:pt x="202" y="1046"/>
                  </a:lnTo>
                  <a:lnTo>
                    <a:pt x="185" y="1051"/>
                  </a:lnTo>
                  <a:lnTo>
                    <a:pt x="168" y="1055"/>
                  </a:lnTo>
                  <a:lnTo>
                    <a:pt x="151" y="1057"/>
                  </a:lnTo>
                  <a:lnTo>
                    <a:pt x="136" y="1057"/>
                  </a:lnTo>
                  <a:lnTo>
                    <a:pt x="121" y="1056"/>
                  </a:lnTo>
                  <a:lnTo>
                    <a:pt x="108" y="1052"/>
                  </a:lnTo>
                  <a:lnTo>
                    <a:pt x="95" y="1048"/>
                  </a:lnTo>
                  <a:lnTo>
                    <a:pt x="82" y="1043"/>
                  </a:lnTo>
                  <a:lnTo>
                    <a:pt x="72" y="1036"/>
                  </a:lnTo>
                  <a:lnTo>
                    <a:pt x="61" y="1029"/>
                  </a:lnTo>
                  <a:lnTo>
                    <a:pt x="52" y="1020"/>
                  </a:lnTo>
                  <a:lnTo>
                    <a:pt x="44" y="1011"/>
                  </a:lnTo>
                  <a:lnTo>
                    <a:pt x="37" y="1000"/>
                  </a:lnTo>
                  <a:lnTo>
                    <a:pt x="30" y="990"/>
                  </a:lnTo>
                  <a:lnTo>
                    <a:pt x="25" y="979"/>
                  </a:lnTo>
                  <a:lnTo>
                    <a:pt x="21" y="966"/>
                  </a:lnTo>
                  <a:lnTo>
                    <a:pt x="18" y="955"/>
                  </a:lnTo>
                  <a:lnTo>
                    <a:pt x="16" y="942"/>
                  </a:lnTo>
                  <a:lnTo>
                    <a:pt x="16" y="930"/>
                  </a:lnTo>
                  <a:lnTo>
                    <a:pt x="17" y="917"/>
                  </a:lnTo>
                  <a:lnTo>
                    <a:pt x="19" y="905"/>
                  </a:lnTo>
                  <a:lnTo>
                    <a:pt x="22" y="893"/>
                  </a:lnTo>
                  <a:lnTo>
                    <a:pt x="27" y="881"/>
                  </a:lnTo>
                  <a:lnTo>
                    <a:pt x="34" y="869"/>
                  </a:lnTo>
                  <a:lnTo>
                    <a:pt x="41" y="859"/>
                  </a:lnTo>
                  <a:lnTo>
                    <a:pt x="50" y="849"/>
                  </a:lnTo>
                  <a:lnTo>
                    <a:pt x="60" y="838"/>
                  </a:lnTo>
                  <a:lnTo>
                    <a:pt x="73" y="830"/>
                  </a:lnTo>
                  <a:lnTo>
                    <a:pt x="86" y="822"/>
                  </a:lnTo>
                  <a:lnTo>
                    <a:pt x="94" y="818"/>
                  </a:lnTo>
                  <a:lnTo>
                    <a:pt x="100" y="816"/>
                  </a:lnTo>
                  <a:lnTo>
                    <a:pt x="107" y="814"/>
                  </a:lnTo>
                  <a:lnTo>
                    <a:pt x="114" y="813"/>
                  </a:lnTo>
                  <a:lnTo>
                    <a:pt x="121" y="813"/>
                  </a:lnTo>
                  <a:lnTo>
                    <a:pt x="129" y="813"/>
                  </a:lnTo>
                  <a:lnTo>
                    <a:pt x="136" y="814"/>
                  </a:lnTo>
                  <a:lnTo>
                    <a:pt x="143" y="816"/>
                  </a:lnTo>
                  <a:lnTo>
                    <a:pt x="150" y="818"/>
                  </a:lnTo>
                  <a:lnTo>
                    <a:pt x="158" y="821"/>
                  </a:lnTo>
                  <a:lnTo>
                    <a:pt x="164" y="824"/>
                  </a:lnTo>
                  <a:lnTo>
                    <a:pt x="170" y="828"/>
                  </a:lnTo>
                  <a:lnTo>
                    <a:pt x="182" y="836"/>
                  </a:lnTo>
                  <a:lnTo>
                    <a:pt x="194" y="847"/>
                  </a:lnTo>
                  <a:lnTo>
                    <a:pt x="198" y="852"/>
                  </a:lnTo>
                  <a:lnTo>
                    <a:pt x="203" y="857"/>
                  </a:lnTo>
                  <a:lnTo>
                    <a:pt x="207" y="863"/>
                  </a:lnTo>
                  <a:lnTo>
                    <a:pt x="210" y="869"/>
                  </a:lnTo>
                  <a:lnTo>
                    <a:pt x="213" y="876"/>
                  </a:lnTo>
                  <a:lnTo>
                    <a:pt x="216" y="883"/>
                  </a:lnTo>
                  <a:lnTo>
                    <a:pt x="218" y="889"/>
                  </a:lnTo>
                  <a:lnTo>
                    <a:pt x="219" y="896"/>
                  </a:lnTo>
                  <a:lnTo>
                    <a:pt x="220" y="904"/>
                  </a:lnTo>
                  <a:lnTo>
                    <a:pt x="220" y="911"/>
                  </a:lnTo>
                  <a:lnTo>
                    <a:pt x="219" y="917"/>
                  </a:lnTo>
                  <a:lnTo>
                    <a:pt x="217" y="925"/>
                  </a:lnTo>
                  <a:lnTo>
                    <a:pt x="214" y="932"/>
                  </a:lnTo>
                  <a:lnTo>
                    <a:pt x="211" y="939"/>
                  </a:lnTo>
                  <a:lnTo>
                    <a:pt x="207" y="945"/>
                  </a:lnTo>
                  <a:lnTo>
                    <a:pt x="202" y="953"/>
                  </a:lnTo>
                  <a:lnTo>
                    <a:pt x="196" y="959"/>
                  </a:lnTo>
                  <a:lnTo>
                    <a:pt x="189" y="964"/>
                  </a:lnTo>
                  <a:lnTo>
                    <a:pt x="181" y="968"/>
                  </a:lnTo>
                  <a:lnTo>
                    <a:pt x="173" y="971"/>
                  </a:lnTo>
                  <a:lnTo>
                    <a:pt x="165" y="973"/>
                  </a:lnTo>
                  <a:lnTo>
                    <a:pt x="158" y="973"/>
                  </a:lnTo>
                  <a:lnTo>
                    <a:pt x="149" y="973"/>
                  </a:lnTo>
                  <a:lnTo>
                    <a:pt x="142" y="971"/>
                  </a:lnTo>
                  <a:lnTo>
                    <a:pt x="135" y="969"/>
                  </a:lnTo>
                  <a:lnTo>
                    <a:pt x="129" y="966"/>
                  </a:lnTo>
                  <a:lnTo>
                    <a:pt x="124" y="961"/>
                  </a:lnTo>
                  <a:lnTo>
                    <a:pt x="120" y="956"/>
                  </a:lnTo>
                  <a:lnTo>
                    <a:pt x="117" y="950"/>
                  </a:lnTo>
                  <a:lnTo>
                    <a:pt x="116" y="941"/>
                  </a:lnTo>
                  <a:lnTo>
                    <a:pt x="116" y="933"/>
                  </a:lnTo>
                  <a:lnTo>
                    <a:pt x="118" y="924"/>
                  </a:lnTo>
                  <a:lnTo>
                    <a:pt x="119" y="922"/>
                  </a:lnTo>
                  <a:lnTo>
                    <a:pt x="120" y="922"/>
                  </a:lnTo>
                  <a:lnTo>
                    <a:pt x="122" y="924"/>
                  </a:lnTo>
                  <a:lnTo>
                    <a:pt x="124" y="925"/>
                  </a:lnTo>
                  <a:lnTo>
                    <a:pt x="129" y="930"/>
                  </a:lnTo>
                  <a:lnTo>
                    <a:pt x="135" y="934"/>
                  </a:lnTo>
                  <a:lnTo>
                    <a:pt x="138" y="936"/>
                  </a:lnTo>
                  <a:lnTo>
                    <a:pt x="142" y="937"/>
                  </a:lnTo>
                  <a:lnTo>
                    <a:pt x="146" y="937"/>
                  </a:lnTo>
                  <a:lnTo>
                    <a:pt x="150" y="937"/>
                  </a:lnTo>
                  <a:lnTo>
                    <a:pt x="156" y="935"/>
                  </a:lnTo>
                  <a:lnTo>
                    <a:pt x="161" y="931"/>
                  </a:lnTo>
                  <a:lnTo>
                    <a:pt x="166" y="927"/>
                  </a:lnTo>
                  <a:lnTo>
                    <a:pt x="172" y="919"/>
                  </a:lnTo>
                  <a:lnTo>
                    <a:pt x="172" y="911"/>
                  </a:lnTo>
                  <a:lnTo>
                    <a:pt x="170" y="904"/>
                  </a:lnTo>
                  <a:lnTo>
                    <a:pt x="168" y="898"/>
                  </a:lnTo>
                  <a:lnTo>
                    <a:pt x="164" y="891"/>
                  </a:lnTo>
                  <a:lnTo>
                    <a:pt x="159" y="887"/>
                  </a:lnTo>
                  <a:lnTo>
                    <a:pt x="152" y="884"/>
                  </a:lnTo>
                  <a:lnTo>
                    <a:pt x="146" y="882"/>
                  </a:lnTo>
                  <a:lnTo>
                    <a:pt x="139" y="881"/>
                  </a:lnTo>
                  <a:lnTo>
                    <a:pt x="132" y="880"/>
                  </a:lnTo>
                  <a:lnTo>
                    <a:pt x="125" y="881"/>
                  </a:lnTo>
                  <a:lnTo>
                    <a:pt x="117" y="884"/>
                  </a:lnTo>
                  <a:lnTo>
                    <a:pt x="111" y="887"/>
                  </a:lnTo>
                  <a:lnTo>
                    <a:pt x="105" y="892"/>
                  </a:lnTo>
                  <a:lnTo>
                    <a:pt x="100" y="898"/>
                  </a:lnTo>
                  <a:lnTo>
                    <a:pt x="96" y="905"/>
                  </a:lnTo>
                  <a:lnTo>
                    <a:pt x="92" y="914"/>
                  </a:lnTo>
                  <a:lnTo>
                    <a:pt x="91" y="924"/>
                  </a:lnTo>
                  <a:lnTo>
                    <a:pt x="91" y="934"/>
                  </a:lnTo>
                  <a:lnTo>
                    <a:pt x="94" y="945"/>
                  </a:lnTo>
                  <a:lnTo>
                    <a:pt x="98" y="956"/>
                  </a:lnTo>
                  <a:lnTo>
                    <a:pt x="103" y="965"/>
                  </a:lnTo>
                  <a:lnTo>
                    <a:pt x="109" y="974"/>
                  </a:lnTo>
                  <a:lnTo>
                    <a:pt x="117" y="983"/>
                  </a:lnTo>
                  <a:lnTo>
                    <a:pt x="126" y="990"/>
                  </a:lnTo>
                  <a:lnTo>
                    <a:pt x="136" y="996"/>
                  </a:lnTo>
                  <a:lnTo>
                    <a:pt x="146" y="1000"/>
                  </a:lnTo>
                  <a:lnTo>
                    <a:pt x="151" y="1002"/>
                  </a:lnTo>
                  <a:lnTo>
                    <a:pt x="158" y="1002"/>
                  </a:lnTo>
                  <a:lnTo>
                    <a:pt x="164" y="1003"/>
                  </a:lnTo>
                  <a:lnTo>
                    <a:pt x="170" y="1002"/>
                  </a:lnTo>
                  <a:lnTo>
                    <a:pt x="176" y="1000"/>
                  </a:lnTo>
                  <a:lnTo>
                    <a:pt x="182" y="998"/>
                  </a:lnTo>
                  <a:lnTo>
                    <a:pt x="189" y="996"/>
                  </a:lnTo>
                  <a:lnTo>
                    <a:pt x="196" y="993"/>
                  </a:lnTo>
                  <a:lnTo>
                    <a:pt x="202" y="989"/>
                  </a:lnTo>
                  <a:lnTo>
                    <a:pt x="209" y="984"/>
                  </a:lnTo>
                  <a:lnTo>
                    <a:pt x="216" y="979"/>
                  </a:lnTo>
                  <a:lnTo>
                    <a:pt x="223" y="972"/>
                  </a:lnTo>
                  <a:lnTo>
                    <a:pt x="231" y="962"/>
                  </a:lnTo>
                  <a:lnTo>
                    <a:pt x="238" y="952"/>
                  </a:lnTo>
                  <a:lnTo>
                    <a:pt x="243" y="941"/>
                  </a:lnTo>
                  <a:lnTo>
                    <a:pt x="248" y="930"/>
                  </a:lnTo>
                  <a:lnTo>
                    <a:pt x="250" y="919"/>
                  </a:lnTo>
                  <a:lnTo>
                    <a:pt x="251" y="908"/>
                  </a:lnTo>
                  <a:lnTo>
                    <a:pt x="250" y="898"/>
                  </a:lnTo>
                  <a:lnTo>
                    <a:pt x="248" y="887"/>
                  </a:lnTo>
                  <a:lnTo>
                    <a:pt x="244" y="876"/>
                  </a:lnTo>
                  <a:lnTo>
                    <a:pt x="240" y="866"/>
                  </a:lnTo>
                  <a:lnTo>
                    <a:pt x="235" y="856"/>
                  </a:lnTo>
                  <a:lnTo>
                    <a:pt x="229" y="847"/>
                  </a:lnTo>
                  <a:lnTo>
                    <a:pt x="221" y="838"/>
                  </a:lnTo>
                  <a:lnTo>
                    <a:pt x="212" y="830"/>
                  </a:lnTo>
                  <a:lnTo>
                    <a:pt x="203" y="823"/>
                  </a:lnTo>
                  <a:lnTo>
                    <a:pt x="194" y="816"/>
                  </a:lnTo>
                  <a:lnTo>
                    <a:pt x="183" y="811"/>
                  </a:lnTo>
                  <a:lnTo>
                    <a:pt x="173" y="807"/>
                  </a:lnTo>
                  <a:lnTo>
                    <a:pt x="163" y="804"/>
                  </a:lnTo>
                  <a:lnTo>
                    <a:pt x="151" y="802"/>
                  </a:lnTo>
                  <a:lnTo>
                    <a:pt x="141" y="801"/>
                  </a:lnTo>
                  <a:lnTo>
                    <a:pt x="130" y="800"/>
                  </a:lnTo>
                  <a:lnTo>
                    <a:pt x="118" y="801"/>
                  </a:lnTo>
                  <a:lnTo>
                    <a:pt x="106" y="802"/>
                  </a:lnTo>
                  <a:lnTo>
                    <a:pt x="96" y="805"/>
                  </a:lnTo>
                  <a:lnTo>
                    <a:pt x="84" y="809"/>
                  </a:lnTo>
                  <a:lnTo>
                    <a:pt x="74" y="813"/>
                  </a:lnTo>
                  <a:lnTo>
                    <a:pt x="64" y="820"/>
                  </a:lnTo>
                  <a:lnTo>
                    <a:pt x="53" y="827"/>
                  </a:lnTo>
                  <a:lnTo>
                    <a:pt x="44" y="835"/>
                  </a:lnTo>
                  <a:lnTo>
                    <a:pt x="36" y="846"/>
                  </a:lnTo>
                  <a:lnTo>
                    <a:pt x="27" y="856"/>
                  </a:lnTo>
                  <a:lnTo>
                    <a:pt x="20" y="869"/>
                  </a:lnTo>
                  <a:lnTo>
                    <a:pt x="13" y="884"/>
                  </a:lnTo>
                  <a:lnTo>
                    <a:pt x="9" y="898"/>
                  </a:lnTo>
                  <a:lnTo>
                    <a:pt x="5" y="912"/>
                  </a:lnTo>
                  <a:lnTo>
                    <a:pt x="3" y="926"/>
                  </a:lnTo>
                  <a:lnTo>
                    <a:pt x="2" y="940"/>
                  </a:lnTo>
                  <a:lnTo>
                    <a:pt x="2" y="954"/>
                  </a:lnTo>
                  <a:lnTo>
                    <a:pt x="4" y="967"/>
                  </a:lnTo>
                  <a:lnTo>
                    <a:pt x="6" y="980"/>
                  </a:lnTo>
                  <a:lnTo>
                    <a:pt x="10" y="993"/>
                  </a:lnTo>
                  <a:lnTo>
                    <a:pt x="15" y="1005"/>
                  </a:lnTo>
                  <a:lnTo>
                    <a:pt x="21" y="1017"/>
                  </a:lnTo>
                  <a:lnTo>
                    <a:pt x="28" y="1029"/>
                  </a:lnTo>
                  <a:lnTo>
                    <a:pt x="36" y="1039"/>
                  </a:lnTo>
                  <a:lnTo>
                    <a:pt x="45" y="1049"/>
                  </a:lnTo>
                  <a:lnTo>
                    <a:pt x="54" y="1058"/>
                  </a:lnTo>
                  <a:lnTo>
                    <a:pt x="65" y="1066"/>
                  </a:lnTo>
                  <a:lnTo>
                    <a:pt x="76" y="1074"/>
                  </a:lnTo>
                  <a:lnTo>
                    <a:pt x="88" y="1081"/>
                  </a:lnTo>
                  <a:lnTo>
                    <a:pt x="101" y="1086"/>
                  </a:lnTo>
                  <a:lnTo>
                    <a:pt x="114" y="1091"/>
                  </a:lnTo>
                  <a:lnTo>
                    <a:pt x="129" y="1094"/>
                  </a:lnTo>
                  <a:lnTo>
                    <a:pt x="143" y="1096"/>
                  </a:lnTo>
                  <a:lnTo>
                    <a:pt x="158" y="1097"/>
                  </a:lnTo>
                  <a:lnTo>
                    <a:pt x="173" y="1097"/>
                  </a:lnTo>
                  <a:lnTo>
                    <a:pt x="190" y="1095"/>
                  </a:lnTo>
                  <a:lnTo>
                    <a:pt x="205" y="1092"/>
                  </a:lnTo>
                  <a:lnTo>
                    <a:pt x="222" y="1087"/>
                  </a:lnTo>
                  <a:lnTo>
                    <a:pt x="239" y="1081"/>
                  </a:lnTo>
                  <a:lnTo>
                    <a:pt x="256" y="1072"/>
                  </a:lnTo>
                  <a:lnTo>
                    <a:pt x="273" y="1063"/>
                  </a:lnTo>
                  <a:lnTo>
                    <a:pt x="291" y="1051"/>
                  </a:lnTo>
                  <a:lnTo>
                    <a:pt x="300" y="1044"/>
                  </a:lnTo>
                  <a:lnTo>
                    <a:pt x="309" y="1036"/>
                  </a:lnTo>
                  <a:lnTo>
                    <a:pt x="317" y="1028"/>
                  </a:lnTo>
                  <a:lnTo>
                    <a:pt x="323" y="1018"/>
                  </a:lnTo>
                  <a:lnTo>
                    <a:pt x="328" y="1009"/>
                  </a:lnTo>
                  <a:lnTo>
                    <a:pt x="333" y="999"/>
                  </a:lnTo>
                  <a:lnTo>
                    <a:pt x="336" y="989"/>
                  </a:lnTo>
                  <a:lnTo>
                    <a:pt x="340" y="979"/>
                  </a:lnTo>
                  <a:lnTo>
                    <a:pt x="342" y="968"/>
                  </a:lnTo>
                  <a:lnTo>
                    <a:pt x="343" y="957"/>
                  </a:lnTo>
                  <a:lnTo>
                    <a:pt x="344" y="946"/>
                  </a:lnTo>
                  <a:lnTo>
                    <a:pt x="344" y="935"/>
                  </a:lnTo>
                  <a:lnTo>
                    <a:pt x="343" y="924"/>
                  </a:lnTo>
                  <a:lnTo>
                    <a:pt x="342" y="912"/>
                  </a:lnTo>
                  <a:lnTo>
                    <a:pt x="340" y="901"/>
                  </a:lnTo>
                  <a:lnTo>
                    <a:pt x="338" y="890"/>
                  </a:lnTo>
                  <a:lnTo>
                    <a:pt x="331" y="867"/>
                  </a:lnTo>
                  <a:lnTo>
                    <a:pt x="324" y="846"/>
                  </a:lnTo>
                  <a:lnTo>
                    <a:pt x="316" y="824"/>
                  </a:lnTo>
                  <a:lnTo>
                    <a:pt x="307" y="804"/>
                  </a:lnTo>
                  <a:lnTo>
                    <a:pt x="297" y="785"/>
                  </a:lnTo>
                  <a:lnTo>
                    <a:pt x="288" y="769"/>
                  </a:lnTo>
                  <a:lnTo>
                    <a:pt x="279" y="754"/>
                  </a:lnTo>
                  <a:lnTo>
                    <a:pt x="270" y="740"/>
                  </a:lnTo>
                  <a:lnTo>
                    <a:pt x="289" y="760"/>
                  </a:lnTo>
                  <a:lnTo>
                    <a:pt x="309" y="778"/>
                  </a:lnTo>
                  <a:lnTo>
                    <a:pt x="329" y="796"/>
                  </a:lnTo>
                  <a:lnTo>
                    <a:pt x="352" y="811"/>
                  </a:lnTo>
                  <a:lnTo>
                    <a:pt x="375" y="826"/>
                  </a:lnTo>
                  <a:lnTo>
                    <a:pt x="399" y="840"/>
                  </a:lnTo>
                  <a:lnTo>
                    <a:pt x="423" y="853"/>
                  </a:lnTo>
                  <a:lnTo>
                    <a:pt x="448" y="864"/>
                  </a:lnTo>
                  <a:lnTo>
                    <a:pt x="474" y="875"/>
                  </a:lnTo>
                  <a:lnTo>
                    <a:pt x="500" y="883"/>
                  </a:lnTo>
                  <a:lnTo>
                    <a:pt x="526" y="891"/>
                  </a:lnTo>
                  <a:lnTo>
                    <a:pt x="553" y="898"/>
                  </a:lnTo>
                  <a:lnTo>
                    <a:pt x="578" y="903"/>
                  </a:lnTo>
                  <a:lnTo>
                    <a:pt x="605" y="907"/>
                  </a:lnTo>
                  <a:lnTo>
                    <a:pt x="631" y="910"/>
                  </a:lnTo>
                  <a:lnTo>
                    <a:pt x="657" y="911"/>
                  </a:lnTo>
                  <a:lnTo>
                    <a:pt x="639" y="915"/>
                  </a:lnTo>
                  <a:lnTo>
                    <a:pt x="623" y="920"/>
                  </a:lnTo>
                  <a:lnTo>
                    <a:pt x="606" y="926"/>
                  </a:lnTo>
                  <a:lnTo>
                    <a:pt x="591" y="932"/>
                  </a:lnTo>
                  <a:lnTo>
                    <a:pt x="576" y="938"/>
                  </a:lnTo>
                  <a:lnTo>
                    <a:pt x="562" y="945"/>
                  </a:lnTo>
                  <a:lnTo>
                    <a:pt x="548" y="953"/>
                  </a:lnTo>
                  <a:lnTo>
                    <a:pt x="535" y="961"/>
                  </a:lnTo>
                  <a:lnTo>
                    <a:pt x="523" y="969"/>
                  </a:lnTo>
                  <a:lnTo>
                    <a:pt x="511" y="979"/>
                  </a:lnTo>
                  <a:lnTo>
                    <a:pt x="500" y="988"/>
                  </a:lnTo>
                  <a:lnTo>
                    <a:pt x="489" y="997"/>
                  </a:lnTo>
                  <a:lnTo>
                    <a:pt x="479" y="1008"/>
                  </a:lnTo>
                  <a:lnTo>
                    <a:pt x="470" y="1018"/>
                  </a:lnTo>
                  <a:lnTo>
                    <a:pt x="461" y="1030"/>
                  </a:lnTo>
                  <a:lnTo>
                    <a:pt x="452" y="1040"/>
                  </a:lnTo>
                  <a:lnTo>
                    <a:pt x="445" y="1051"/>
                  </a:lnTo>
                  <a:lnTo>
                    <a:pt x="438" y="1063"/>
                  </a:lnTo>
                  <a:lnTo>
                    <a:pt x="431" y="1074"/>
                  </a:lnTo>
                  <a:lnTo>
                    <a:pt x="424" y="1086"/>
                  </a:lnTo>
                  <a:lnTo>
                    <a:pt x="414" y="1110"/>
                  </a:lnTo>
                  <a:lnTo>
                    <a:pt x="405" y="1134"/>
                  </a:lnTo>
                  <a:lnTo>
                    <a:pt x="399" y="1158"/>
                  </a:lnTo>
                  <a:lnTo>
                    <a:pt x="393" y="1181"/>
                  </a:lnTo>
                  <a:lnTo>
                    <a:pt x="390" y="1204"/>
                  </a:lnTo>
                  <a:lnTo>
                    <a:pt x="389" y="1227"/>
                  </a:lnTo>
                  <a:lnTo>
                    <a:pt x="388" y="1266"/>
                  </a:lnTo>
                  <a:lnTo>
                    <a:pt x="384" y="1301"/>
                  </a:lnTo>
                  <a:lnTo>
                    <a:pt x="378" y="1333"/>
                  </a:lnTo>
                  <a:lnTo>
                    <a:pt x="371" y="1362"/>
                  </a:lnTo>
                  <a:lnTo>
                    <a:pt x="360" y="1387"/>
                  </a:lnTo>
                  <a:lnTo>
                    <a:pt x="349" y="1409"/>
                  </a:lnTo>
                  <a:lnTo>
                    <a:pt x="335" y="1428"/>
                  </a:lnTo>
                  <a:lnTo>
                    <a:pt x="322" y="1444"/>
                  </a:lnTo>
                  <a:lnTo>
                    <a:pt x="307" y="1457"/>
                  </a:lnTo>
                  <a:lnTo>
                    <a:pt x="290" y="1467"/>
                  </a:lnTo>
                  <a:lnTo>
                    <a:pt x="272" y="1475"/>
                  </a:lnTo>
                  <a:lnTo>
                    <a:pt x="255" y="1480"/>
                  </a:lnTo>
                  <a:lnTo>
                    <a:pt x="236" y="1483"/>
                  </a:lnTo>
                  <a:lnTo>
                    <a:pt x="219" y="1484"/>
                  </a:lnTo>
                  <a:lnTo>
                    <a:pt x="200" y="1482"/>
                  </a:lnTo>
                  <a:lnTo>
                    <a:pt x="181" y="1479"/>
                  </a:lnTo>
                  <a:lnTo>
                    <a:pt x="163" y="1474"/>
                  </a:lnTo>
                  <a:lnTo>
                    <a:pt x="145" y="1467"/>
                  </a:lnTo>
                  <a:lnTo>
                    <a:pt x="128" y="1459"/>
                  </a:lnTo>
                  <a:lnTo>
                    <a:pt x="111" y="1449"/>
                  </a:lnTo>
                  <a:lnTo>
                    <a:pt x="96" y="1438"/>
                  </a:lnTo>
                  <a:lnTo>
                    <a:pt x="80" y="1426"/>
                  </a:lnTo>
                  <a:lnTo>
                    <a:pt x="68" y="1412"/>
                  </a:lnTo>
                  <a:lnTo>
                    <a:pt x="55" y="1398"/>
                  </a:lnTo>
                  <a:lnTo>
                    <a:pt x="45" y="1382"/>
                  </a:lnTo>
                  <a:lnTo>
                    <a:pt x="37" y="1367"/>
                  </a:lnTo>
                  <a:lnTo>
                    <a:pt x="30" y="1350"/>
                  </a:lnTo>
                  <a:lnTo>
                    <a:pt x="25" y="1333"/>
                  </a:lnTo>
                  <a:lnTo>
                    <a:pt x="23" y="1316"/>
                  </a:lnTo>
                  <a:lnTo>
                    <a:pt x="24" y="1299"/>
                  </a:lnTo>
                  <a:lnTo>
                    <a:pt x="26" y="1281"/>
                  </a:lnTo>
                  <a:lnTo>
                    <a:pt x="33" y="1264"/>
                  </a:lnTo>
                  <a:lnTo>
                    <a:pt x="40" y="1248"/>
                  </a:lnTo>
                  <a:lnTo>
                    <a:pt x="49" y="1232"/>
                  </a:lnTo>
                  <a:lnTo>
                    <a:pt x="59" y="1219"/>
                  </a:lnTo>
                  <a:lnTo>
                    <a:pt x="71" y="1206"/>
                  </a:lnTo>
                  <a:lnTo>
                    <a:pt x="83" y="1195"/>
                  </a:lnTo>
                  <a:lnTo>
                    <a:pt x="97" y="1185"/>
                  </a:lnTo>
                  <a:lnTo>
                    <a:pt x="111" y="1176"/>
                  </a:lnTo>
                  <a:lnTo>
                    <a:pt x="126" y="1170"/>
                  </a:lnTo>
                  <a:lnTo>
                    <a:pt x="141" y="1165"/>
                  </a:lnTo>
                  <a:lnTo>
                    <a:pt x="157" y="1163"/>
                  </a:lnTo>
                  <a:lnTo>
                    <a:pt x="164" y="1163"/>
                  </a:lnTo>
                  <a:lnTo>
                    <a:pt x="172" y="1163"/>
                  </a:lnTo>
                  <a:lnTo>
                    <a:pt x="179" y="1163"/>
                  </a:lnTo>
                  <a:lnTo>
                    <a:pt x="187" y="1165"/>
                  </a:lnTo>
                  <a:lnTo>
                    <a:pt x="195" y="1167"/>
                  </a:lnTo>
                  <a:lnTo>
                    <a:pt x="202" y="1169"/>
                  </a:lnTo>
                  <a:lnTo>
                    <a:pt x="209" y="1172"/>
                  </a:lnTo>
                  <a:lnTo>
                    <a:pt x="217" y="1176"/>
                  </a:lnTo>
                  <a:lnTo>
                    <a:pt x="224" y="1180"/>
                  </a:lnTo>
                  <a:lnTo>
                    <a:pt x="231" y="1186"/>
                  </a:lnTo>
                  <a:lnTo>
                    <a:pt x="238" y="1192"/>
                  </a:lnTo>
                  <a:lnTo>
                    <a:pt x="244" y="1199"/>
                  </a:lnTo>
                  <a:lnTo>
                    <a:pt x="250" y="1204"/>
                  </a:lnTo>
                  <a:lnTo>
                    <a:pt x="254" y="1212"/>
                  </a:lnTo>
                  <a:lnTo>
                    <a:pt x="258" y="1220"/>
                  </a:lnTo>
                  <a:lnTo>
                    <a:pt x="261" y="1229"/>
                  </a:lnTo>
                  <a:lnTo>
                    <a:pt x="264" y="1241"/>
                  </a:lnTo>
                  <a:lnTo>
                    <a:pt x="266" y="1252"/>
                  </a:lnTo>
                  <a:lnTo>
                    <a:pt x="268" y="1264"/>
                  </a:lnTo>
                  <a:lnTo>
                    <a:pt x="268" y="1276"/>
                  </a:lnTo>
                  <a:lnTo>
                    <a:pt x="267" y="1288"/>
                  </a:lnTo>
                  <a:lnTo>
                    <a:pt x="265" y="1300"/>
                  </a:lnTo>
                  <a:lnTo>
                    <a:pt x="261" y="1311"/>
                  </a:lnTo>
                  <a:lnTo>
                    <a:pt x="256" y="1323"/>
                  </a:lnTo>
                  <a:lnTo>
                    <a:pt x="252" y="1328"/>
                  </a:lnTo>
                  <a:lnTo>
                    <a:pt x="248" y="1333"/>
                  </a:lnTo>
                  <a:lnTo>
                    <a:pt x="243" y="1338"/>
                  </a:lnTo>
                  <a:lnTo>
                    <a:pt x="238" y="1343"/>
                  </a:lnTo>
                  <a:lnTo>
                    <a:pt x="233" y="1347"/>
                  </a:lnTo>
                  <a:lnTo>
                    <a:pt x="226" y="1351"/>
                  </a:lnTo>
                  <a:lnTo>
                    <a:pt x="220" y="1354"/>
                  </a:lnTo>
                  <a:lnTo>
                    <a:pt x="212" y="1357"/>
                  </a:lnTo>
                  <a:lnTo>
                    <a:pt x="204" y="1359"/>
                  </a:lnTo>
                  <a:lnTo>
                    <a:pt x="196" y="1360"/>
                  </a:lnTo>
                  <a:lnTo>
                    <a:pt x="189" y="1359"/>
                  </a:lnTo>
                  <a:lnTo>
                    <a:pt x="181" y="1356"/>
                  </a:lnTo>
                  <a:lnTo>
                    <a:pt x="174" y="1353"/>
                  </a:lnTo>
                  <a:lnTo>
                    <a:pt x="168" y="1349"/>
                  </a:lnTo>
                  <a:lnTo>
                    <a:pt x="164" y="1344"/>
                  </a:lnTo>
                  <a:lnTo>
                    <a:pt x="160" y="1337"/>
                  </a:lnTo>
                  <a:lnTo>
                    <a:pt x="157" y="1332"/>
                  </a:lnTo>
                  <a:lnTo>
                    <a:pt x="155" y="1326"/>
                  </a:lnTo>
                  <a:lnTo>
                    <a:pt x="153" y="1321"/>
                  </a:lnTo>
                  <a:lnTo>
                    <a:pt x="155" y="1316"/>
                  </a:lnTo>
                  <a:lnTo>
                    <a:pt x="158" y="1311"/>
                  </a:lnTo>
                  <a:lnTo>
                    <a:pt x="162" y="1308"/>
                  </a:lnTo>
                  <a:lnTo>
                    <a:pt x="168" y="1305"/>
                  </a:lnTo>
                  <a:lnTo>
                    <a:pt x="176" y="1304"/>
                  </a:lnTo>
                  <a:lnTo>
                    <a:pt x="185" y="1303"/>
                  </a:lnTo>
                  <a:lnTo>
                    <a:pt x="192" y="1301"/>
                  </a:lnTo>
                  <a:lnTo>
                    <a:pt x="199" y="1297"/>
                  </a:lnTo>
                  <a:lnTo>
                    <a:pt x="206" y="1292"/>
                  </a:lnTo>
                  <a:lnTo>
                    <a:pt x="212" y="1286"/>
                  </a:lnTo>
                  <a:lnTo>
                    <a:pt x="218" y="1279"/>
                  </a:lnTo>
                  <a:lnTo>
                    <a:pt x="222" y="1272"/>
                  </a:lnTo>
                  <a:lnTo>
                    <a:pt x="225" y="1264"/>
                  </a:lnTo>
                  <a:lnTo>
                    <a:pt x="227" y="1255"/>
                  </a:lnTo>
                  <a:lnTo>
                    <a:pt x="227" y="1247"/>
                  </a:lnTo>
                  <a:lnTo>
                    <a:pt x="226" y="1239"/>
                  </a:lnTo>
                  <a:lnTo>
                    <a:pt x="223" y="1229"/>
                  </a:lnTo>
                  <a:lnTo>
                    <a:pt x="219" y="1221"/>
                  </a:lnTo>
                  <a:lnTo>
                    <a:pt x="211" y="1213"/>
                  </a:lnTo>
                  <a:lnTo>
                    <a:pt x="202" y="1205"/>
                  </a:lnTo>
                  <a:lnTo>
                    <a:pt x="191" y="1199"/>
                  </a:lnTo>
                  <a:lnTo>
                    <a:pt x="193" y="1211"/>
                  </a:lnTo>
                  <a:lnTo>
                    <a:pt x="192" y="1220"/>
                  </a:lnTo>
                  <a:lnTo>
                    <a:pt x="190" y="1227"/>
                  </a:lnTo>
                  <a:lnTo>
                    <a:pt x="187" y="1233"/>
                  </a:lnTo>
                  <a:lnTo>
                    <a:pt x="181" y="1240"/>
                  </a:lnTo>
                  <a:lnTo>
                    <a:pt x="175" y="1245"/>
                  </a:lnTo>
                  <a:lnTo>
                    <a:pt x="169" y="1249"/>
                  </a:lnTo>
                  <a:lnTo>
                    <a:pt x="162" y="1254"/>
                  </a:lnTo>
                  <a:lnTo>
                    <a:pt x="155" y="1259"/>
                  </a:lnTo>
                  <a:lnTo>
                    <a:pt x="148" y="1265"/>
                  </a:lnTo>
                  <a:lnTo>
                    <a:pt x="142" y="1271"/>
                  </a:lnTo>
                  <a:lnTo>
                    <a:pt x="136" y="1278"/>
                  </a:lnTo>
                  <a:lnTo>
                    <a:pt x="132" y="1286"/>
                  </a:lnTo>
                  <a:lnTo>
                    <a:pt x="129" y="1297"/>
                  </a:lnTo>
                  <a:lnTo>
                    <a:pt x="128" y="1309"/>
                  </a:lnTo>
                  <a:lnTo>
                    <a:pt x="129" y="1324"/>
                  </a:lnTo>
                  <a:lnTo>
                    <a:pt x="131" y="1335"/>
                  </a:lnTo>
                  <a:lnTo>
                    <a:pt x="134" y="1345"/>
                  </a:lnTo>
                  <a:lnTo>
                    <a:pt x="138" y="1352"/>
                  </a:lnTo>
                  <a:lnTo>
                    <a:pt x="143" y="1359"/>
                  </a:lnTo>
                  <a:lnTo>
                    <a:pt x="149" y="1366"/>
                  </a:lnTo>
                  <a:lnTo>
                    <a:pt x="157" y="1370"/>
                  </a:lnTo>
                  <a:lnTo>
                    <a:pt x="164" y="1374"/>
                  </a:lnTo>
                  <a:lnTo>
                    <a:pt x="171" y="1377"/>
                  </a:lnTo>
                  <a:lnTo>
                    <a:pt x="179" y="1379"/>
                  </a:lnTo>
                  <a:lnTo>
                    <a:pt x="187" y="1381"/>
                  </a:lnTo>
                  <a:lnTo>
                    <a:pt x="194" y="1382"/>
                  </a:lnTo>
                  <a:lnTo>
                    <a:pt x="201" y="1382"/>
                  </a:lnTo>
                  <a:lnTo>
                    <a:pt x="214" y="1382"/>
                  </a:lnTo>
                  <a:lnTo>
                    <a:pt x="224" y="1381"/>
                  </a:lnTo>
                  <a:lnTo>
                    <a:pt x="233" y="1378"/>
                  </a:lnTo>
                  <a:lnTo>
                    <a:pt x="241" y="1375"/>
                  </a:lnTo>
                  <a:lnTo>
                    <a:pt x="250" y="1371"/>
                  </a:lnTo>
                  <a:lnTo>
                    <a:pt x="258" y="1367"/>
                  </a:lnTo>
                  <a:lnTo>
                    <a:pt x="266" y="1360"/>
                  </a:lnTo>
                  <a:lnTo>
                    <a:pt x="273" y="1354"/>
                  </a:lnTo>
                  <a:lnTo>
                    <a:pt x="280" y="1348"/>
                  </a:lnTo>
                  <a:lnTo>
                    <a:pt x="286" y="1341"/>
                  </a:lnTo>
                  <a:lnTo>
                    <a:pt x="292" y="1332"/>
                  </a:lnTo>
                  <a:lnTo>
                    <a:pt x="296" y="1324"/>
                  </a:lnTo>
                  <a:lnTo>
                    <a:pt x="301" y="1316"/>
                  </a:lnTo>
                  <a:lnTo>
                    <a:pt x="304" y="1306"/>
                  </a:lnTo>
                  <a:lnTo>
                    <a:pt x="307" y="1297"/>
                  </a:lnTo>
                  <a:lnTo>
                    <a:pt x="309" y="1288"/>
                  </a:lnTo>
                  <a:lnTo>
                    <a:pt x="310" y="1278"/>
                  </a:lnTo>
                  <a:lnTo>
                    <a:pt x="310" y="1268"/>
                  </a:lnTo>
                  <a:lnTo>
                    <a:pt x="308" y="1253"/>
                  </a:lnTo>
                  <a:lnTo>
                    <a:pt x="304" y="1240"/>
                  </a:lnTo>
                  <a:lnTo>
                    <a:pt x="301" y="1226"/>
                  </a:lnTo>
                  <a:lnTo>
                    <a:pt x="296" y="1215"/>
                  </a:lnTo>
                  <a:lnTo>
                    <a:pt x="290" y="1203"/>
                  </a:lnTo>
                  <a:lnTo>
                    <a:pt x="284" y="1193"/>
                  </a:lnTo>
                  <a:lnTo>
                    <a:pt x="277" y="1182"/>
                  </a:lnTo>
                  <a:lnTo>
                    <a:pt x="268" y="1174"/>
                  </a:lnTo>
                  <a:lnTo>
                    <a:pt x="260" y="1166"/>
                  </a:lnTo>
                  <a:lnTo>
                    <a:pt x="251" y="1160"/>
                  </a:lnTo>
                  <a:lnTo>
                    <a:pt x="240" y="1153"/>
                  </a:lnTo>
                  <a:lnTo>
                    <a:pt x="230" y="1148"/>
                  </a:lnTo>
                  <a:lnTo>
                    <a:pt x="220" y="1144"/>
                  </a:lnTo>
                  <a:lnTo>
                    <a:pt x="209" y="1140"/>
                  </a:lnTo>
                  <a:lnTo>
                    <a:pt x="198" y="1138"/>
                  </a:lnTo>
                  <a:lnTo>
                    <a:pt x="186" y="1136"/>
                  </a:lnTo>
                  <a:lnTo>
                    <a:pt x="174" y="1136"/>
                  </a:lnTo>
                  <a:lnTo>
                    <a:pt x="163" y="1136"/>
                  </a:lnTo>
                  <a:lnTo>
                    <a:pt x="151" y="1138"/>
                  </a:lnTo>
                  <a:lnTo>
                    <a:pt x="139" y="1140"/>
                  </a:lnTo>
                  <a:lnTo>
                    <a:pt x="128" y="1143"/>
                  </a:lnTo>
                  <a:lnTo>
                    <a:pt x="116" y="1147"/>
                  </a:lnTo>
                  <a:lnTo>
                    <a:pt x="105" y="1152"/>
                  </a:lnTo>
                  <a:lnTo>
                    <a:pt x="95" y="1159"/>
                  </a:lnTo>
                  <a:lnTo>
                    <a:pt x="84" y="1167"/>
                  </a:lnTo>
                  <a:lnTo>
                    <a:pt x="74" y="1175"/>
                  </a:lnTo>
                  <a:lnTo>
                    <a:pt x="64" y="1185"/>
                  </a:lnTo>
                  <a:lnTo>
                    <a:pt x="55" y="1195"/>
                  </a:lnTo>
                  <a:lnTo>
                    <a:pt x="47" y="1206"/>
                  </a:lnTo>
                  <a:lnTo>
                    <a:pt x="39" y="1219"/>
                  </a:lnTo>
                  <a:lnTo>
                    <a:pt x="31" y="1233"/>
                  </a:lnTo>
                  <a:lnTo>
                    <a:pt x="25" y="1248"/>
                  </a:lnTo>
                  <a:lnTo>
                    <a:pt x="17" y="1273"/>
                  </a:lnTo>
                  <a:lnTo>
                    <a:pt x="12" y="1297"/>
                  </a:lnTo>
                  <a:lnTo>
                    <a:pt x="10" y="1321"/>
                  </a:lnTo>
                  <a:lnTo>
                    <a:pt x="10" y="1344"/>
                  </a:lnTo>
                  <a:lnTo>
                    <a:pt x="13" y="1366"/>
                  </a:lnTo>
                  <a:lnTo>
                    <a:pt x="17" y="1386"/>
                  </a:lnTo>
                  <a:lnTo>
                    <a:pt x="24" y="1406"/>
                  </a:lnTo>
                  <a:lnTo>
                    <a:pt x="34" y="1425"/>
                  </a:lnTo>
                  <a:lnTo>
                    <a:pt x="44" y="1442"/>
                  </a:lnTo>
                  <a:lnTo>
                    <a:pt x="56" y="1459"/>
                  </a:lnTo>
                  <a:lnTo>
                    <a:pt x="70" y="1474"/>
                  </a:lnTo>
                  <a:lnTo>
                    <a:pt x="85" y="1486"/>
                  </a:lnTo>
                  <a:lnTo>
                    <a:pt x="102" y="1499"/>
                  </a:lnTo>
                  <a:lnTo>
                    <a:pt x="118" y="1508"/>
                  </a:lnTo>
                  <a:lnTo>
                    <a:pt x="137" y="1516"/>
                  </a:lnTo>
                  <a:lnTo>
                    <a:pt x="156" y="1523"/>
                  </a:lnTo>
                  <a:lnTo>
                    <a:pt x="174" y="1527"/>
                  </a:lnTo>
                  <a:lnTo>
                    <a:pt x="194" y="1529"/>
                  </a:lnTo>
                  <a:lnTo>
                    <a:pt x="213" y="1529"/>
                  </a:lnTo>
                  <a:lnTo>
                    <a:pt x="233" y="1527"/>
                  </a:lnTo>
                  <a:lnTo>
                    <a:pt x="252" y="1522"/>
                  </a:lnTo>
                  <a:lnTo>
                    <a:pt x="271" y="1514"/>
                  </a:lnTo>
                  <a:lnTo>
                    <a:pt x="290" y="1505"/>
                  </a:lnTo>
                  <a:lnTo>
                    <a:pt x="308" y="1492"/>
                  </a:lnTo>
                  <a:lnTo>
                    <a:pt x="324" y="1477"/>
                  </a:lnTo>
                  <a:lnTo>
                    <a:pt x="341" y="1459"/>
                  </a:lnTo>
                  <a:lnTo>
                    <a:pt x="355" y="1438"/>
                  </a:lnTo>
                  <a:lnTo>
                    <a:pt x="369" y="1414"/>
                  </a:lnTo>
                  <a:lnTo>
                    <a:pt x="380" y="1387"/>
                  </a:lnTo>
                  <a:lnTo>
                    <a:pt x="390" y="1357"/>
                  </a:lnTo>
                  <a:lnTo>
                    <a:pt x="399" y="1324"/>
                  </a:lnTo>
                  <a:lnTo>
                    <a:pt x="406" y="1286"/>
                  </a:lnTo>
                  <a:lnTo>
                    <a:pt x="411" y="1310"/>
                  </a:lnTo>
                  <a:lnTo>
                    <a:pt x="419" y="1333"/>
                  </a:lnTo>
                  <a:lnTo>
                    <a:pt x="428" y="1354"/>
                  </a:lnTo>
                  <a:lnTo>
                    <a:pt x="440" y="1374"/>
                  </a:lnTo>
                  <a:lnTo>
                    <a:pt x="452" y="1393"/>
                  </a:lnTo>
                  <a:lnTo>
                    <a:pt x="467" y="1410"/>
                  </a:lnTo>
                  <a:lnTo>
                    <a:pt x="481" y="1426"/>
                  </a:lnTo>
                  <a:lnTo>
                    <a:pt x="498" y="1440"/>
                  </a:lnTo>
                  <a:lnTo>
                    <a:pt x="514" y="1453"/>
                  </a:lnTo>
                  <a:lnTo>
                    <a:pt x="533" y="1464"/>
                  </a:lnTo>
                  <a:lnTo>
                    <a:pt x="552" y="1475"/>
                  </a:lnTo>
                  <a:lnTo>
                    <a:pt x="570" y="1483"/>
                  </a:lnTo>
                  <a:lnTo>
                    <a:pt x="590" y="1490"/>
                  </a:lnTo>
                  <a:lnTo>
                    <a:pt x="610" y="1497"/>
                  </a:lnTo>
                  <a:lnTo>
                    <a:pt x="630" y="1500"/>
                  </a:lnTo>
                  <a:lnTo>
                    <a:pt x="651" y="1503"/>
                  </a:lnTo>
                  <a:lnTo>
                    <a:pt x="670" y="1504"/>
                  </a:lnTo>
                  <a:lnTo>
                    <a:pt x="691" y="1503"/>
                  </a:lnTo>
                  <a:lnTo>
                    <a:pt x="711" y="1501"/>
                  </a:lnTo>
                  <a:lnTo>
                    <a:pt x="729" y="1497"/>
                  </a:lnTo>
                  <a:lnTo>
                    <a:pt x="748" y="1491"/>
                  </a:lnTo>
                  <a:lnTo>
                    <a:pt x="767" y="1484"/>
                  </a:lnTo>
                  <a:lnTo>
                    <a:pt x="783" y="1476"/>
                  </a:lnTo>
                  <a:lnTo>
                    <a:pt x="800" y="1465"/>
                  </a:lnTo>
                  <a:lnTo>
                    <a:pt x="815" y="1453"/>
                  </a:lnTo>
                  <a:lnTo>
                    <a:pt x="830" y="1439"/>
                  </a:lnTo>
                  <a:lnTo>
                    <a:pt x="842" y="1424"/>
                  </a:lnTo>
                  <a:lnTo>
                    <a:pt x="853" y="1406"/>
                  </a:lnTo>
                  <a:lnTo>
                    <a:pt x="863" y="1386"/>
                  </a:lnTo>
                  <a:lnTo>
                    <a:pt x="871" y="1366"/>
                  </a:lnTo>
                  <a:lnTo>
                    <a:pt x="877" y="1343"/>
                  </a:lnTo>
                  <a:lnTo>
                    <a:pt x="881" y="1318"/>
                  </a:lnTo>
                  <a:lnTo>
                    <a:pt x="883" y="1295"/>
                  </a:lnTo>
                  <a:lnTo>
                    <a:pt x="883" y="1274"/>
                  </a:lnTo>
                  <a:lnTo>
                    <a:pt x="881" y="1253"/>
                  </a:lnTo>
                  <a:lnTo>
                    <a:pt x="878" y="1233"/>
                  </a:lnTo>
                  <a:lnTo>
                    <a:pt x="873" y="1216"/>
                  </a:lnTo>
                  <a:lnTo>
                    <a:pt x="866" y="1199"/>
                  </a:lnTo>
                  <a:lnTo>
                    <a:pt x="858" y="1182"/>
                  </a:lnTo>
                  <a:lnTo>
                    <a:pt x="848" y="1168"/>
                  </a:lnTo>
                  <a:lnTo>
                    <a:pt x="838" y="1154"/>
                  </a:lnTo>
                  <a:lnTo>
                    <a:pt x="827" y="1143"/>
                  </a:lnTo>
                  <a:lnTo>
                    <a:pt x="813" y="1132"/>
                  </a:lnTo>
                  <a:lnTo>
                    <a:pt x="801" y="1122"/>
                  </a:lnTo>
                  <a:lnTo>
                    <a:pt x="786" y="1114"/>
                  </a:lnTo>
                  <a:lnTo>
                    <a:pt x="772" y="1107"/>
                  </a:lnTo>
                  <a:lnTo>
                    <a:pt x="756" y="1100"/>
                  </a:lnTo>
                  <a:lnTo>
                    <a:pt x="741" y="1096"/>
                  </a:lnTo>
                  <a:lnTo>
                    <a:pt x="725" y="1093"/>
                  </a:lnTo>
                  <a:lnTo>
                    <a:pt x="709" y="1092"/>
                  </a:lnTo>
                  <a:lnTo>
                    <a:pt x="693" y="1092"/>
                  </a:lnTo>
                  <a:lnTo>
                    <a:pt x="677" y="1093"/>
                  </a:lnTo>
                  <a:lnTo>
                    <a:pt x="661" y="1095"/>
                  </a:lnTo>
                  <a:lnTo>
                    <a:pt x="646" y="1099"/>
                  </a:lnTo>
                  <a:lnTo>
                    <a:pt x="630" y="1106"/>
                  </a:lnTo>
                  <a:lnTo>
                    <a:pt x="616" y="1113"/>
                  </a:lnTo>
                  <a:lnTo>
                    <a:pt x="602" y="1121"/>
                  </a:lnTo>
                  <a:lnTo>
                    <a:pt x="589" y="1132"/>
                  </a:lnTo>
                  <a:lnTo>
                    <a:pt x="576" y="1144"/>
                  </a:lnTo>
                  <a:lnTo>
                    <a:pt x="565" y="1158"/>
                  </a:lnTo>
                  <a:lnTo>
                    <a:pt x="556" y="1172"/>
                  </a:lnTo>
                  <a:lnTo>
                    <a:pt x="546" y="1189"/>
                  </a:lnTo>
                  <a:lnTo>
                    <a:pt x="538" y="1207"/>
                  </a:lnTo>
                  <a:lnTo>
                    <a:pt x="532" y="1227"/>
                  </a:lnTo>
                  <a:lnTo>
                    <a:pt x="529" y="1241"/>
                  </a:lnTo>
                  <a:lnTo>
                    <a:pt x="528" y="1254"/>
                  </a:lnTo>
                  <a:lnTo>
                    <a:pt x="527" y="1267"/>
                  </a:lnTo>
                  <a:lnTo>
                    <a:pt x="528" y="1279"/>
                  </a:lnTo>
                  <a:lnTo>
                    <a:pt x="529" y="1291"/>
                  </a:lnTo>
                  <a:lnTo>
                    <a:pt x="532" y="1301"/>
                  </a:lnTo>
                  <a:lnTo>
                    <a:pt x="535" y="1312"/>
                  </a:lnTo>
                  <a:lnTo>
                    <a:pt x="539" y="1322"/>
                  </a:lnTo>
                  <a:lnTo>
                    <a:pt x="544" y="1331"/>
                  </a:lnTo>
                  <a:lnTo>
                    <a:pt x="550" y="1341"/>
                  </a:lnTo>
                  <a:lnTo>
                    <a:pt x="557" y="1349"/>
                  </a:lnTo>
                  <a:lnTo>
                    <a:pt x="564" y="1357"/>
                  </a:lnTo>
                  <a:lnTo>
                    <a:pt x="572" y="1364"/>
                  </a:lnTo>
                  <a:lnTo>
                    <a:pt x="580" y="1371"/>
                  </a:lnTo>
                  <a:lnTo>
                    <a:pt x="589" y="1377"/>
                  </a:lnTo>
                  <a:lnTo>
                    <a:pt x="598" y="1382"/>
                  </a:lnTo>
                  <a:lnTo>
                    <a:pt x="606" y="1386"/>
                  </a:lnTo>
                  <a:lnTo>
                    <a:pt x="616" y="1390"/>
                  </a:lnTo>
                  <a:lnTo>
                    <a:pt x="625" y="1394"/>
                  </a:lnTo>
                  <a:lnTo>
                    <a:pt x="635" y="1396"/>
                  </a:lnTo>
                  <a:lnTo>
                    <a:pt x="645" y="1398"/>
                  </a:lnTo>
                  <a:lnTo>
                    <a:pt x="654" y="1399"/>
                  </a:lnTo>
                  <a:lnTo>
                    <a:pt x="663" y="1399"/>
                  </a:lnTo>
                  <a:lnTo>
                    <a:pt x="672" y="1399"/>
                  </a:lnTo>
                  <a:lnTo>
                    <a:pt x="681" y="1398"/>
                  </a:lnTo>
                  <a:lnTo>
                    <a:pt x="689" y="1396"/>
                  </a:lnTo>
                  <a:lnTo>
                    <a:pt x="697" y="1393"/>
                  </a:lnTo>
                  <a:lnTo>
                    <a:pt x="705" y="1388"/>
                  </a:lnTo>
                  <a:lnTo>
                    <a:pt x="712" y="1384"/>
                  </a:lnTo>
                  <a:lnTo>
                    <a:pt x="718" y="1379"/>
                  </a:lnTo>
                  <a:lnTo>
                    <a:pt x="724" y="1373"/>
                  </a:lnTo>
                  <a:lnTo>
                    <a:pt x="729" y="1366"/>
                  </a:lnTo>
                  <a:lnTo>
                    <a:pt x="735" y="1353"/>
                  </a:lnTo>
                  <a:lnTo>
                    <a:pt x="739" y="1343"/>
                  </a:lnTo>
                  <a:lnTo>
                    <a:pt x="740" y="1332"/>
                  </a:lnTo>
                  <a:lnTo>
                    <a:pt x="740" y="1322"/>
                  </a:lnTo>
                  <a:lnTo>
                    <a:pt x="738" y="1312"/>
                  </a:lnTo>
                  <a:lnTo>
                    <a:pt x="735" y="1304"/>
                  </a:lnTo>
                  <a:lnTo>
                    <a:pt x="730" y="1296"/>
                  </a:lnTo>
                  <a:lnTo>
                    <a:pt x="726" y="1288"/>
                  </a:lnTo>
                  <a:lnTo>
                    <a:pt x="718" y="1273"/>
                  </a:lnTo>
                  <a:lnTo>
                    <a:pt x="713" y="1258"/>
                  </a:lnTo>
                  <a:lnTo>
                    <a:pt x="711" y="1251"/>
                  </a:lnTo>
                  <a:lnTo>
                    <a:pt x="711" y="1243"/>
                  </a:lnTo>
                  <a:lnTo>
                    <a:pt x="713" y="1236"/>
                  </a:lnTo>
                  <a:lnTo>
                    <a:pt x="718" y="1227"/>
                  </a:lnTo>
                  <a:lnTo>
                    <a:pt x="709" y="1230"/>
                  </a:lnTo>
                  <a:lnTo>
                    <a:pt x="700" y="1233"/>
                  </a:lnTo>
                  <a:lnTo>
                    <a:pt x="693" y="1237"/>
                  </a:lnTo>
                  <a:lnTo>
                    <a:pt x="687" y="1240"/>
                  </a:lnTo>
                  <a:lnTo>
                    <a:pt x="682" y="1243"/>
                  </a:lnTo>
                  <a:lnTo>
                    <a:pt x="677" y="1247"/>
                  </a:lnTo>
                  <a:lnTo>
                    <a:pt x="674" y="1251"/>
                  </a:lnTo>
                  <a:lnTo>
                    <a:pt x="670" y="1255"/>
                  </a:lnTo>
                  <a:lnTo>
                    <a:pt x="668" y="1259"/>
                  </a:lnTo>
                  <a:lnTo>
                    <a:pt x="667" y="1265"/>
                  </a:lnTo>
                  <a:lnTo>
                    <a:pt x="666" y="1269"/>
                  </a:lnTo>
                  <a:lnTo>
                    <a:pt x="666" y="1274"/>
                  </a:lnTo>
                  <a:lnTo>
                    <a:pt x="667" y="1284"/>
                  </a:lnTo>
                  <a:lnTo>
                    <a:pt x="670" y="1294"/>
                  </a:lnTo>
                  <a:lnTo>
                    <a:pt x="679" y="1314"/>
                  </a:lnTo>
                  <a:lnTo>
                    <a:pt x="688" y="1331"/>
                  </a:lnTo>
                  <a:lnTo>
                    <a:pt x="692" y="1338"/>
                  </a:lnTo>
                  <a:lnTo>
                    <a:pt x="695" y="1345"/>
                  </a:lnTo>
                  <a:lnTo>
                    <a:pt x="697" y="1350"/>
                  </a:lnTo>
                  <a:lnTo>
                    <a:pt x="697" y="1354"/>
                  </a:lnTo>
                  <a:lnTo>
                    <a:pt x="694" y="1359"/>
                  </a:lnTo>
                  <a:lnTo>
                    <a:pt x="691" y="1364"/>
                  </a:lnTo>
                  <a:lnTo>
                    <a:pt x="687" y="1369"/>
                  </a:lnTo>
                  <a:lnTo>
                    <a:pt x="683" y="1372"/>
                  </a:lnTo>
                  <a:lnTo>
                    <a:pt x="678" y="1375"/>
                  </a:lnTo>
                  <a:lnTo>
                    <a:pt x="672" y="1377"/>
                  </a:lnTo>
                  <a:lnTo>
                    <a:pt x="667" y="1378"/>
                  </a:lnTo>
                  <a:lnTo>
                    <a:pt x="661" y="1379"/>
                  </a:lnTo>
                  <a:lnTo>
                    <a:pt x="656" y="1379"/>
                  </a:lnTo>
                  <a:lnTo>
                    <a:pt x="650" y="1378"/>
                  </a:lnTo>
                  <a:lnTo>
                    <a:pt x="644" y="1377"/>
                  </a:lnTo>
                  <a:lnTo>
                    <a:pt x="637" y="1375"/>
                  </a:lnTo>
                  <a:lnTo>
                    <a:pt x="624" y="1370"/>
                  </a:lnTo>
                  <a:lnTo>
                    <a:pt x="611" y="1362"/>
                  </a:lnTo>
                  <a:lnTo>
                    <a:pt x="600" y="1354"/>
                  </a:lnTo>
                  <a:lnTo>
                    <a:pt x="590" y="1344"/>
                  </a:lnTo>
                  <a:lnTo>
                    <a:pt x="585" y="1337"/>
                  </a:lnTo>
                  <a:lnTo>
                    <a:pt x="580" y="1331"/>
                  </a:lnTo>
                  <a:lnTo>
                    <a:pt x="576" y="1325"/>
                  </a:lnTo>
                  <a:lnTo>
                    <a:pt x="572" y="1318"/>
                  </a:lnTo>
                  <a:lnTo>
                    <a:pt x="570" y="1310"/>
                  </a:lnTo>
                  <a:lnTo>
                    <a:pt x="567" y="1303"/>
                  </a:lnTo>
                  <a:lnTo>
                    <a:pt x="566" y="1296"/>
                  </a:lnTo>
                  <a:lnTo>
                    <a:pt x="564" y="1288"/>
                  </a:lnTo>
                  <a:lnTo>
                    <a:pt x="564" y="1280"/>
                  </a:lnTo>
                  <a:lnTo>
                    <a:pt x="564" y="1272"/>
                  </a:lnTo>
                  <a:lnTo>
                    <a:pt x="566" y="1264"/>
                  </a:lnTo>
                  <a:lnTo>
                    <a:pt x="568" y="1255"/>
                  </a:lnTo>
                  <a:lnTo>
                    <a:pt x="574" y="1236"/>
                  </a:lnTo>
                  <a:lnTo>
                    <a:pt x="582" y="1219"/>
                  </a:lnTo>
                  <a:lnTo>
                    <a:pt x="591" y="1203"/>
                  </a:lnTo>
                  <a:lnTo>
                    <a:pt x="600" y="1190"/>
                  </a:lnTo>
                  <a:lnTo>
                    <a:pt x="610" y="1178"/>
                  </a:lnTo>
                  <a:lnTo>
                    <a:pt x="622" y="1168"/>
                  </a:lnTo>
                  <a:lnTo>
                    <a:pt x="633" y="1160"/>
                  </a:lnTo>
                  <a:lnTo>
                    <a:pt x="646" y="1153"/>
                  </a:lnTo>
                  <a:lnTo>
                    <a:pt x="659" y="1148"/>
                  </a:lnTo>
                  <a:lnTo>
                    <a:pt x="672" y="1144"/>
                  </a:lnTo>
                  <a:lnTo>
                    <a:pt x="686" y="1142"/>
                  </a:lnTo>
                  <a:lnTo>
                    <a:pt x="699" y="1141"/>
                  </a:lnTo>
                  <a:lnTo>
                    <a:pt x="713" y="1142"/>
                  </a:lnTo>
                  <a:lnTo>
                    <a:pt x="726" y="1144"/>
                  </a:lnTo>
                  <a:lnTo>
                    <a:pt x="740" y="1147"/>
                  </a:lnTo>
                  <a:lnTo>
                    <a:pt x="753" y="1151"/>
                  </a:lnTo>
                  <a:lnTo>
                    <a:pt x="766" y="1156"/>
                  </a:lnTo>
                  <a:lnTo>
                    <a:pt x="779" y="1163"/>
                  </a:lnTo>
                  <a:lnTo>
                    <a:pt x="790" y="1170"/>
                  </a:lnTo>
                  <a:lnTo>
                    <a:pt x="802" y="1178"/>
                  </a:lnTo>
                  <a:lnTo>
                    <a:pt x="812" y="1187"/>
                  </a:lnTo>
                  <a:lnTo>
                    <a:pt x="822" y="1197"/>
                  </a:lnTo>
                  <a:lnTo>
                    <a:pt x="832" y="1207"/>
                  </a:lnTo>
                  <a:lnTo>
                    <a:pt x="839" y="1219"/>
                  </a:lnTo>
                  <a:lnTo>
                    <a:pt x="846" y="1231"/>
                  </a:lnTo>
                  <a:lnTo>
                    <a:pt x="852" y="1244"/>
                  </a:lnTo>
                  <a:lnTo>
                    <a:pt x="857" y="1257"/>
                  </a:lnTo>
                  <a:lnTo>
                    <a:pt x="860" y="1271"/>
                  </a:lnTo>
                  <a:lnTo>
                    <a:pt x="861" y="1284"/>
                  </a:lnTo>
                  <a:lnTo>
                    <a:pt x="861" y="1299"/>
                  </a:lnTo>
                  <a:lnTo>
                    <a:pt x="860" y="1314"/>
                  </a:lnTo>
                  <a:lnTo>
                    <a:pt x="855" y="1329"/>
                  </a:lnTo>
                  <a:lnTo>
                    <a:pt x="848" y="1351"/>
                  </a:lnTo>
                  <a:lnTo>
                    <a:pt x="840" y="1370"/>
                  </a:lnTo>
                  <a:lnTo>
                    <a:pt x="831" y="1387"/>
                  </a:lnTo>
                  <a:lnTo>
                    <a:pt x="820" y="1403"/>
                  </a:lnTo>
                  <a:lnTo>
                    <a:pt x="808" y="1416"/>
                  </a:lnTo>
                  <a:lnTo>
                    <a:pt x="796" y="1428"/>
                  </a:lnTo>
                  <a:lnTo>
                    <a:pt x="782" y="1438"/>
                  </a:lnTo>
                  <a:lnTo>
                    <a:pt x="769" y="1446"/>
                  </a:lnTo>
                  <a:lnTo>
                    <a:pt x="753" y="1453"/>
                  </a:lnTo>
                  <a:lnTo>
                    <a:pt x="739" y="1458"/>
                  </a:lnTo>
                  <a:lnTo>
                    <a:pt x="722" y="1461"/>
                  </a:lnTo>
                  <a:lnTo>
                    <a:pt x="707" y="1463"/>
                  </a:lnTo>
                  <a:lnTo>
                    <a:pt x="690" y="1464"/>
                  </a:lnTo>
                  <a:lnTo>
                    <a:pt x="674" y="1464"/>
                  </a:lnTo>
                  <a:lnTo>
                    <a:pt x="657" y="1463"/>
                  </a:lnTo>
                  <a:lnTo>
                    <a:pt x="639" y="1460"/>
                  </a:lnTo>
                  <a:lnTo>
                    <a:pt x="623" y="1457"/>
                  </a:lnTo>
                  <a:lnTo>
                    <a:pt x="606" y="1452"/>
                  </a:lnTo>
                  <a:lnTo>
                    <a:pt x="590" y="1447"/>
                  </a:lnTo>
                  <a:lnTo>
                    <a:pt x="574" y="1440"/>
                  </a:lnTo>
                  <a:lnTo>
                    <a:pt x="559" y="1434"/>
                  </a:lnTo>
                  <a:lnTo>
                    <a:pt x="543" y="1426"/>
                  </a:lnTo>
                  <a:lnTo>
                    <a:pt x="529" y="1418"/>
                  </a:lnTo>
                  <a:lnTo>
                    <a:pt x="515" y="1409"/>
                  </a:lnTo>
                  <a:lnTo>
                    <a:pt x="502" y="1400"/>
                  </a:lnTo>
                  <a:lnTo>
                    <a:pt x="489" y="1390"/>
                  </a:lnTo>
                  <a:lnTo>
                    <a:pt x="478" y="1380"/>
                  </a:lnTo>
                  <a:lnTo>
                    <a:pt x="468" y="1371"/>
                  </a:lnTo>
                  <a:lnTo>
                    <a:pt x="458" y="1360"/>
                  </a:lnTo>
                  <a:lnTo>
                    <a:pt x="450" y="1350"/>
                  </a:lnTo>
                  <a:lnTo>
                    <a:pt x="444" y="1340"/>
                  </a:lnTo>
                  <a:lnTo>
                    <a:pt x="439" y="1329"/>
                  </a:lnTo>
                  <a:lnTo>
                    <a:pt x="432" y="1311"/>
                  </a:lnTo>
                  <a:lnTo>
                    <a:pt x="425" y="1293"/>
                  </a:lnTo>
                  <a:lnTo>
                    <a:pt x="420" y="1275"/>
                  </a:lnTo>
                  <a:lnTo>
                    <a:pt x="417" y="1257"/>
                  </a:lnTo>
                  <a:lnTo>
                    <a:pt x="416" y="1239"/>
                  </a:lnTo>
                  <a:lnTo>
                    <a:pt x="415" y="1221"/>
                  </a:lnTo>
                  <a:lnTo>
                    <a:pt x="416" y="1204"/>
                  </a:lnTo>
                  <a:lnTo>
                    <a:pt x="418" y="1187"/>
                  </a:lnTo>
                  <a:lnTo>
                    <a:pt x="421" y="1169"/>
                  </a:lnTo>
                  <a:lnTo>
                    <a:pt x="425" y="1152"/>
                  </a:lnTo>
                  <a:lnTo>
                    <a:pt x="431" y="1136"/>
                  </a:lnTo>
                  <a:lnTo>
                    <a:pt x="437" y="1120"/>
                  </a:lnTo>
                  <a:lnTo>
                    <a:pt x="445" y="1104"/>
                  </a:lnTo>
                  <a:lnTo>
                    <a:pt x="453" y="1089"/>
                  </a:lnTo>
                  <a:lnTo>
                    <a:pt x="463" y="1074"/>
                  </a:lnTo>
                  <a:lnTo>
                    <a:pt x="473" y="1060"/>
                  </a:lnTo>
                  <a:lnTo>
                    <a:pt x="483" y="1045"/>
                  </a:lnTo>
                  <a:lnTo>
                    <a:pt x="496" y="1033"/>
                  </a:lnTo>
                  <a:lnTo>
                    <a:pt x="508" y="1019"/>
                  </a:lnTo>
                  <a:lnTo>
                    <a:pt x="522" y="1008"/>
                  </a:lnTo>
                  <a:lnTo>
                    <a:pt x="535" y="995"/>
                  </a:lnTo>
                  <a:lnTo>
                    <a:pt x="549" y="985"/>
                  </a:lnTo>
                  <a:lnTo>
                    <a:pt x="565" y="974"/>
                  </a:lnTo>
                  <a:lnTo>
                    <a:pt x="580" y="965"/>
                  </a:lnTo>
                  <a:lnTo>
                    <a:pt x="597" y="957"/>
                  </a:lnTo>
                  <a:lnTo>
                    <a:pt x="614" y="948"/>
                  </a:lnTo>
                  <a:lnTo>
                    <a:pt x="630" y="941"/>
                  </a:lnTo>
                  <a:lnTo>
                    <a:pt x="648" y="935"/>
                  </a:lnTo>
                  <a:lnTo>
                    <a:pt x="665" y="930"/>
                  </a:lnTo>
                  <a:lnTo>
                    <a:pt x="683" y="926"/>
                  </a:lnTo>
                  <a:lnTo>
                    <a:pt x="701" y="922"/>
                  </a:lnTo>
                  <a:lnTo>
                    <a:pt x="719" y="919"/>
                  </a:lnTo>
                  <a:lnTo>
                    <a:pt x="762" y="914"/>
                  </a:lnTo>
                  <a:lnTo>
                    <a:pt x="806" y="907"/>
                  </a:lnTo>
                  <a:lnTo>
                    <a:pt x="851" y="898"/>
                  </a:lnTo>
                  <a:lnTo>
                    <a:pt x="897" y="886"/>
                  </a:lnTo>
                  <a:lnTo>
                    <a:pt x="990" y="862"/>
                  </a:lnTo>
                  <a:lnTo>
                    <a:pt x="1082" y="836"/>
                  </a:lnTo>
                  <a:lnTo>
                    <a:pt x="1172" y="811"/>
                  </a:lnTo>
                  <a:lnTo>
                    <a:pt x="1258" y="789"/>
                  </a:lnTo>
                  <a:lnTo>
                    <a:pt x="1297" y="780"/>
                  </a:lnTo>
                  <a:lnTo>
                    <a:pt x="1335" y="774"/>
                  </a:lnTo>
                  <a:lnTo>
                    <a:pt x="1353" y="771"/>
                  </a:lnTo>
                  <a:lnTo>
                    <a:pt x="1370" y="769"/>
                  </a:lnTo>
                  <a:lnTo>
                    <a:pt x="1387" y="768"/>
                  </a:lnTo>
                  <a:lnTo>
                    <a:pt x="1402" y="766"/>
                  </a:lnTo>
                  <a:lnTo>
                    <a:pt x="1423" y="766"/>
                  </a:lnTo>
                  <a:lnTo>
                    <a:pt x="1443" y="768"/>
                  </a:lnTo>
                  <a:lnTo>
                    <a:pt x="1461" y="770"/>
                  </a:lnTo>
                  <a:lnTo>
                    <a:pt x="1480" y="773"/>
                  </a:lnTo>
                  <a:lnTo>
                    <a:pt x="1498" y="777"/>
                  </a:lnTo>
                  <a:lnTo>
                    <a:pt x="1515" y="782"/>
                  </a:lnTo>
                  <a:lnTo>
                    <a:pt x="1532" y="788"/>
                  </a:lnTo>
                  <a:lnTo>
                    <a:pt x="1548" y="795"/>
                  </a:lnTo>
                  <a:lnTo>
                    <a:pt x="1564" y="802"/>
                  </a:lnTo>
                  <a:lnTo>
                    <a:pt x="1579" y="810"/>
                  </a:lnTo>
                  <a:lnTo>
                    <a:pt x="1594" y="820"/>
                  </a:lnTo>
                  <a:lnTo>
                    <a:pt x="1607" y="830"/>
                  </a:lnTo>
                  <a:lnTo>
                    <a:pt x="1622" y="840"/>
                  </a:lnTo>
                  <a:lnTo>
                    <a:pt x="1634" y="851"/>
                  </a:lnTo>
                  <a:lnTo>
                    <a:pt x="1646" y="863"/>
                  </a:lnTo>
                  <a:lnTo>
                    <a:pt x="1659" y="875"/>
                  </a:lnTo>
                  <a:lnTo>
                    <a:pt x="1669" y="887"/>
                  </a:lnTo>
                  <a:lnTo>
                    <a:pt x="1681" y="901"/>
                  </a:lnTo>
                  <a:lnTo>
                    <a:pt x="1691" y="914"/>
                  </a:lnTo>
                  <a:lnTo>
                    <a:pt x="1700" y="929"/>
                  </a:lnTo>
                  <a:lnTo>
                    <a:pt x="1709" y="942"/>
                  </a:lnTo>
                  <a:lnTo>
                    <a:pt x="1718" y="957"/>
                  </a:lnTo>
                  <a:lnTo>
                    <a:pt x="1726" y="972"/>
                  </a:lnTo>
                  <a:lnTo>
                    <a:pt x="1733" y="987"/>
                  </a:lnTo>
                  <a:lnTo>
                    <a:pt x="1739" y="1003"/>
                  </a:lnTo>
                  <a:lnTo>
                    <a:pt x="1746" y="1018"/>
                  </a:lnTo>
                  <a:lnTo>
                    <a:pt x="1752" y="1034"/>
                  </a:lnTo>
                  <a:lnTo>
                    <a:pt x="1757" y="1049"/>
                  </a:lnTo>
                  <a:lnTo>
                    <a:pt x="1761" y="1065"/>
                  </a:lnTo>
                  <a:lnTo>
                    <a:pt x="1765" y="1081"/>
                  </a:lnTo>
                  <a:lnTo>
                    <a:pt x="1768" y="1096"/>
                  </a:lnTo>
                  <a:lnTo>
                    <a:pt x="1772" y="1112"/>
                  </a:lnTo>
                  <a:lnTo>
                    <a:pt x="1774" y="1130"/>
                  </a:lnTo>
                  <a:lnTo>
                    <a:pt x="1776" y="1149"/>
                  </a:lnTo>
                  <a:lnTo>
                    <a:pt x="1776" y="1168"/>
                  </a:lnTo>
                  <a:lnTo>
                    <a:pt x="1776" y="1187"/>
                  </a:lnTo>
                  <a:lnTo>
                    <a:pt x="1774" y="1204"/>
                  </a:lnTo>
                  <a:lnTo>
                    <a:pt x="1772" y="1222"/>
                  </a:lnTo>
                  <a:lnTo>
                    <a:pt x="1767" y="1240"/>
                  </a:lnTo>
                  <a:lnTo>
                    <a:pt x="1763" y="1256"/>
                  </a:lnTo>
                  <a:lnTo>
                    <a:pt x="1758" y="1273"/>
                  </a:lnTo>
                  <a:lnTo>
                    <a:pt x="1752" y="1290"/>
                  </a:lnTo>
                  <a:lnTo>
                    <a:pt x="1745" y="1305"/>
                  </a:lnTo>
                  <a:lnTo>
                    <a:pt x="1736" y="1321"/>
                  </a:lnTo>
                  <a:lnTo>
                    <a:pt x="1727" y="1335"/>
                  </a:lnTo>
                  <a:lnTo>
                    <a:pt x="1718" y="1350"/>
                  </a:lnTo>
                  <a:lnTo>
                    <a:pt x="1706" y="1364"/>
                  </a:lnTo>
                  <a:lnTo>
                    <a:pt x="1695" y="1378"/>
                  </a:lnTo>
                  <a:lnTo>
                    <a:pt x="1683" y="1390"/>
                  </a:lnTo>
                  <a:lnTo>
                    <a:pt x="1670" y="1403"/>
                  </a:lnTo>
                  <a:lnTo>
                    <a:pt x="1656" y="1415"/>
                  </a:lnTo>
                  <a:lnTo>
                    <a:pt x="1641" y="1426"/>
                  </a:lnTo>
                  <a:lnTo>
                    <a:pt x="1626" y="1436"/>
                  </a:lnTo>
                  <a:lnTo>
                    <a:pt x="1609" y="1447"/>
                  </a:lnTo>
                  <a:lnTo>
                    <a:pt x="1593" y="1456"/>
                  </a:lnTo>
                  <a:lnTo>
                    <a:pt x="1575" y="1464"/>
                  </a:lnTo>
                  <a:lnTo>
                    <a:pt x="1556" y="1472"/>
                  </a:lnTo>
                  <a:lnTo>
                    <a:pt x="1538" y="1479"/>
                  </a:lnTo>
                  <a:lnTo>
                    <a:pt x="1518" y="1485"/>
                  </a:lnTo>
                  <a:lnTo>
                    <a:pt x="1498" y="1490"/>
                  </a:lnTo>
                  <a:lnTo>
                    <a:pt x="1477" y="1494"/>
                  </a:lnTo>
                  <a:lnTo>
                    <a:pt x="1455" y="1499"/>
                  </a:lnTo>
                  <a:lnTo>
                    <a:pt x="1433" y="1502"/>
                  </a:lnTo>
                  <a:lnTo>
                    <a:pt x="1411" y="1503"/>
                  </a:lnTo>
                  <a:lnTo>
                    <a:pt x="1367" y="1505"/>
                  </a:lnTo>
                  <a:lnTo>
                    <a:pt x="1327" y="1503"/>
                  </a:lnTo>
                  <a:lnTo>
                    <a:pt x="1290" y="1498"/>
                  </a:lnTo>
                  <a:lnTo>
                    <a:pt x="1255" y="1489"/>
                  </a:lnTo>
                  <a:lnTo>
                    <a:pt x="1223" y="1479"/>
                  </a:lnTo>
                  <a:lnTo>
                    <a:pt x="1193" y="1465"/>
                  </a:lnTo>
                  <a:lnTo>
                    <a:pt x="1166" y="1450"/>
                  </a:lnTo>
                  <a:lnTo>
                    <a:pt x="1141" y="1432"/>
                  </a:lnTo>
                  <a:lnTo>
                    <a:pt x="1118" y="1413"/>
                  </a:lnTo>
                  <a:lnTo>
                    <a:pt x="1098" y="1393"/>
                  </a:lnTo>
                  <a:lnTo>
                    <a:pt x="1081" y="1370"/>
                  </a:lnTo>
                  <a:lnTo>
                    <a:pt x="1065" y="1346"/>
                  </a:lnTo>
                  <a:lnTo>
                    <a:pt x="1053" y="1321"/>
                  </a:lnTo>
                  <a:lnTo>
                    <a:pt x="1042" y="1296"/>
                  </a:lnTo>
                  <a:lnTo>
                    <a:pt x="1033" y="1269"/>
                  </a:lnTo>
                  <a:lnTo>
                    <a:pt x="1027" y="1242"/>
                  </a:lnTo>
                  <a:lnTo>
                    <a:pt x="1023" y="1215"/>
                  </a:lnTo>
                  <a:lnTo>
                    <a:pt x="1021" y="1188"/>
                  </a:lnTo>
                  <a:lnTo>
                    <a:pt x="1021" y="1161"/>
                  </a:lnTo>
                  <a:lnTo>
                    <a:pt x="1023" y="1134"/>
                  </a:lnTo>
                  <a:lnTo>
                    <a:pt x="1027" y="1108"/>
                  </a:lnTo>
                  <a:lnTo>
                    <a:pt x="1033" y="1082"/>
                  </a:lnTo>
                  <a:lnTo>
                    <a:pt x="1042" y="1058"/>
                  </a:lnTo>
                  <a:lnTo>
                    <a:pt x="1052" y="1034"/>
                  </a:lnTo>
                  <a:lnTo>
                    <a:pt x="1063" y="1011"/>
                  </a:lnTo>
                  <a:lnTo>
                    <a:pt x="1077" y="990"/>
                  </a:lnTo>
                  <a:lnTo>
                    <a:pt x="1092" y="971"/>
                  </a:lnTo>
                  <a:lnTo>
                    <a:pt x="1110" y="955"/>
                  </a:lnTo>
                  <a:lnTo>
                    <a:pt x="1129" y="939"/>
                  </a:lnTo>
                  <a:lnTo>
                    <a:pt x="1150" y="927"/>
                  </a:lnTo>
                  <a:lnTo>
                    <a:pt x="1172" y="916"/>
                  </a:lnTo>
                  <a:lnTo>
                    <a:pt x="1196" y="908"/>
                  </a:lnTo>
                  <a:lnTo>
                    <a:pt x="1212" y="904"/>
                  </a:lnTo>
                  <a:lnTo>
                    <a:pt x="1229" y="902"/>
                  </a:lnTo>
                  <a:lnTo>
                    <a:pt x="1245" y="900"/>
                  </a:lnTo>
                  <a:lnTo>
                    <a:pt x="1261" y="898"/>
                  </a:lnTo>
                  <a:lnTo>
                    <a:pt x="1276" y="898"/>
                  </a:lnTo>
                  <a:lnTo>
                    <a:pt x="1291" y="898"/>
                  </a:lnTo>
                  <a:lnTo>
                    <a:pt x="1305" y="899"/>
                  </a:lnTo>
                  <a:lnTo>
                    <a:pt x="1320" y="901"/>
                  </a:lnTo>
                  <a:lnTo>
                    <a:pt x="1333" y="903"/>
                  </a:lnTo>
                  <a:lnTo>
                    <a:pt x="1347" y="906"/>
                  </a:lnTo>
                  <a:lnTo>
                    <a:pt x="1360" y="909"/>
                  </a:lnTo>
                  <a:lnTo>
                    <a:pt x="1372" y="913"/>
                  </a:lnTo>
                  <a:lnTo>
                    <a:pt x="1384" y="918"/>
                  </a:lnTo>
                  <a:lnTo>
                    <a:pt x="1396" y="924"/>
                  </a:lnTo>
                  <a:lnTo>
                    <a:pt x="1408" y="930"/>
                  </a:lnTo>
                  <a:lnTo>
                    <a:pt x="1418" y="936"/>
                  </a:lnTo>
                  <a:lnTo>
                    <a:pt x="1428" y="943"/>
                  </a:lnTo>
                  <a:lnTo>
                    <a:pt x="1438" y="951"/>
                  </a:lnTo>
                  <a:lnTo>
                    <a:pt x="1447" y="959"/>
                  </a:lnTo>
                  <a:lnTo>
                    <a:pt x="1455" y="967"/>
                  </a:lnTo>
                  <a:lnTo>
                    <a:pt x="1463" y="976"/>
                  </a:lnTo>
                  <a:lnTo>
                    <a:pt x="1472" y="985"/>
                  </a:lnTo>
                  <a:lnTo>
                    <a:pt x="1479" y="994"/>
                  </a:lnTo>
                  <a:lnTo>
                    <a:pt x="1485" y="1004"/>
                  </a:lnTo>
                  <a:lnTo>
                    <a:pt x="1490" y="1014"/>
                  </a:lnTo>
                  <a:lnTo>
                    <a:pt x="1496" y="1024"/>
                  </a:lnTo>
                  <a:lnTo>
                    <a:pt x="1501" y="1035"/>
                  </a:lnTo>
                  <a:lnTo>
                    <a:pt x="1505" y="1045"/>
                  </a:lnTo>
                  <a:lnTo>
                    <a:pt x="1508" y="1057"/>
                  </a:lnTo>
                  <a:lnTo>
                    <a:pt x="1511" y="1068"/>
                  </a:lnTo>
                  <a:lnTo>
                    <a:pt x="1513" y="1080"/>
                  </a:lnTo>
                  <a:lnTo>
                    <a:pt x="1515" y="1091"/>
                  </a:lnTo>
                  <a:lnTo>
                    <a:pt x="1516" y="1115"/>
                  </a:lnTo>
                  <a:lnTo>
                    <a:pt x="1515" y="1137"/>
                  </a:lnTo>
                  <a:lnTo>
                    <a:pt x="1513" y="1156"/>
                  </a:lnTo>
                  <a:lnTo>
                    <a:pt x="1508" y="1175"/>
                  </a:lnTo>
                  <a:lnTo>
                    <a:pt x="1502" y="1191"/>
                  </a:lnTo>
                  <a:lnTo>
                    <a:pt x="1493" y="1204"/>
                  </a:lnTo>
                  <a:lnTo>
                    <a:pt x="1484" y="1217"/>
                  </a:lnTo>
                  <a:lnTo>
                    <a:pt x="1474" y="1227"/>
                  </a:lnTo>
                  <a:lnTo>
                    <a:pt x="1462" y="1236"/>
                  </a:lnTo>
                  <a:lnTo>
                    <a:pt x="1450" y="1242"/>
                  </a:lnTo>
                  <a:lnTo>
                    <a:pt x="1437" y="1247"/>
                  </a:lnTo>
                  <a:lnTo>
                    <a:pt x="1423" y="1251"/>
                  </a:lnTo>
                  <a:lnTo>
                    <a:pt x="1409" y="1253"/>
                  </a:lnTo>
                  <a:lnTo>
                    <a:pt x="1393" y="1254"/>
                  </a:lnTo>
                  <a:lnTo>
                    <a:pt x="1379" y="1254"/>
                  </a:lnTo>
                  <a:lnTo>
                    <a:pt x="1364" y="1253"/>
                  </a:lnTo>
                  <a:lnTo>
                    <a:pt x="1349" y="1251"/>
                  </a:lnTo>
                  <a:lnTo>
                    <a:pt x="1334" y="1247"/>
                  </a:lnTo>
                  <a:lnTo>
                    <a:pt x="1321" y="1243"/>
                  </a:lnTo>
                  <a:lnTo>
                    <a:pt x="1307" y="1238"/>
                  </a:lnTo>
                  <a:lnTo>
                    <a:pt x="1295" y="1231"/>
                  </a:lnTo>
                  <a:lnTo>
                    <a:pt x="1282" y="1224"/>
                  </a:lnTo>
                  <a:lnTo>
                    <a:pt x="1272" y="1217"/>
                  </a:lnTo>
                  <a:lnTo>
                    <a:pt x="1263" y="1208"/>
                  </a:lnTo>
                  <a:lnTo>
                    <a:pt x="1255" y="1200"/>
                  </a:lnTo>
                  <a:lnTo>
                    <a:pt x="1248" y="1191"/>
                  </a:lnTo>
                  <a:lnTo>
                    <a:pt x="1243" y="1181"/>
                  </a:lnTo>
                  <a:lnTo>
                    <a:pt x="1240" y="1172"/>
                  </a:lnTo>
                  <a:lnTo>
                    <a:pt x="1239" y="1162"/>
                  </a:lnTo>
                  <a:lnTo>
                    <a:pt x="1240" y="1152"/>
                  </a:lnTo>
                  <a:lnTo>
                    <a:pt x="1244" y="1142"/>
                  </a:lnTo>
                  <a:lnTo>
                    <a:pt x="1250" y="1133"/>
                  </a:lnTo>
                  <a:lnTo>
                    <a:pt x="1256" y="1125"/>
                  </a:lnTo>
                  <a:lnTo>
                    <a:pt x="1260" y="1120"/>
                  </a:lnTo>
                  <a:lnTo>
                    <a:pt x="1265" y="1117"/>
                  </a:lnTo>
                  <a:lnTo>
                    <a:pt x="1269" y="1114"/>
                  </a:lnTo>
                  <a:lnTo>
                    <a:pt x="1274" y="1113"/>
                  </a:lnTo>
                  <a:lnTo>
                    <a:pt x="1278" y="1112"/>
                  </a:lnTo>
                  <a:lnTo>
                    <a:pt x="1282" y="1113"/>
                  </a:lnTo>
                  <a:lnTo>
                    <a:pt x="1287" y="1114"/>
                  </a:lnTo>
                  <a:lnTo>
                    <a:pt x="1294" y="1119"/>
                  </a:lnTo>
                  <a:lnTo>
                    <a:pt x="1302" y="1126"/>
                  </a:lnTo>
                  <a:lnTo>
                    <a:pt x="1310" y="1135"/>
                  </a:lnTo>
                  <a:lnTo>
                    <a:pt x="1319" y="1144"/>
                  </a:lnTo>
                  <a:lnTo>
                    <a:pt x="1328" y="1154"/>
                  </a:lnTo>
                  <a:lnTo>
                    <a:pt x="1337" y="1163"/>
                  </a:lnTo>
                  <a:lnTo>
                    <a:pt x="1342" y="1167"/>
                  </a:lnTo>
                  <a:lnTo>
                    <a:pt x="1348" y="1171"/>
                  </a:lnTo>
                  <a:lnTo>
                    <a:pt x="1354" y="1173"/>
                  </a:lnTo>
                  <a:lnTo>
                    <a:pt x="1360" y="1176"/>
                  </a:lnTo>
                  <a:lnTo>
                    <a:pt x="1366" y="1177"/>
                  </a:lnTo>
                  <a:lnTo>
                    <a:pt x="1372" y="1178"/>
                  </a:lnTo>
                  <a:lnTo>
                    <a:pt x="1380" y="1178"/>
                  </a:lnTo>
                  <a:lnTo>
                    <a:pt x="1388" y="1177"/>
                  </a:lnTo>
                  <a:lnTo>
                    <a:pt x="1395" y="1175"/>
                  </a:lnTo>
                  <a:lnTo>
                    <a:pt x="1404" y="1172"/>
                  </a:lnTo>
                  <a:lnTo>
                    <a:pt x="1413" y="1168"/>
                  </a:lnTo>
                  <a:lnTo>
                    <a:pt x="1422" y="1162"/>
                  </a:lnTo>
                  <a:lnTo>
                    <a:pt x="1417" y="1160"/>
                  </a:lnTo>
                  <a:lnTo>
                    <a:pt x="1413" y="1158"/>
                  </a:lnTo>
                  <a:lnTo>
                    <a:pt x="1408" y="1154"/>
                  </a:lnTo>
                  <a:lnTo>
                    <a:pt x="1403" y="1151"/>
                  </a:lnTo>
                  <a:lnTo>
                    <a:pt x="1396" y="1143"/>
                  </a:lnTo>
                  <a:lnTo>
                    <a:pt x="1389" y="1133"/>
                  </a:lnTo>
                  <a:lnTo>
                    <a:pt x="1378" y="1109"/>
                  </a:lnTo>
                  <a:lnTo>
                    <a:pt x="1365" y="1085"/>
                  </a:lnTo>
                  <a:lnTo>
                    <a:pt x="1359" y="1073"/>
                  </a:lnTo>
                  <a:lnTo>
                    <a:pt x="1352" y="1062"/>
                  </a:lnTo>
                  <a:lnTo>
                    <a:pt x="1348" y="1058"/>
                  </a:lnTo>
                  <a:lnTo>
                    <a:pt x="1343" y="1054"/>
                  </a:lnTo>
                  <a:lnTo>
                    <a:pt x="1339" y="1049"/>
                  </a:lnTo>
                  <a:lnTo>
                    <a:pt x="1334" y="1046"/>
                  </a:lnTo>
                  <a:lnTo>
                    <a:pt x="1329" y="1044"/>
                  </a:lnTo>
                  <a:lnTo>
                    <a:pt x="1324" y="1042"/>
                  </a:lnTo>
                  <a:lnTo>
                    <a:pt x="1318" y="1041"/>
                  </a:lnTo>
                  <a:lnTo>
                    <a:pt x="1311" y="1040"/>
                  </a:lnTo>
                  <a:lnTo>
                    <a:pt x="1304" y="1040"/>
                  </a:lnTo>
                  <a:lnTo>
                    <a:pt x="1297" y="1042"/>
                  </a:lnTo>
                  <a:lnTo>
                    <a:pt x="1289" y="1044"/>
                  </a:lnTo>
                  <a:lnTo>
                    <a:pt x="1280" y="1047"/>
                  </a:lnTo>
                  <a:lnTo>
                    <a:pt x="1267" y="1054"/>
                  </a:lnTo>
                  <a:lnTo>
                    <a:pt x="1255" y="1061"/>
                  </a:lnTo>
                  <a:lnTo>
                    <a:pt x="1244" y="1069"/>
                  </a:lnTo>
                  <a:lnTo>
                    <a:pt x="1236" y="1077"/>
                  </a:lnTo>
                  <a:lnTo>
                    <a:pt x="1228" y="1086"/>
                  </a:lnTo>
                  <a:lnTo>
                    <a:pt x="1223" y="1095"/>
                  </a:lnTo>
                  <a:lnTo>
                    <a:pt x="1217" y="1106"/>
                  </a:lnTo>
                  <a:lnTo>
                    <a:pt x="1214" y="1115"/>
                  </a:lnTo>
                  <a:lnTo>
                    <a:pt x="1212" y="1125"/>
                  </a:lnTo>
                  <a:lnTo>
                    <a:pt x="1211" y="1136"/>
                  </a:lnTo>
                  <a:lnTo>
                    <a:pt x="1212" y="1147"/>
                  </a:lnTo>
                  <a:lnTo>
                    <a:pt x="1213" y="1158"/>
                  </a:lnTo>
                  <a:lnTo>
                    <a:pt x="1216" y="1168"/>
                  </a:lnTo>
                  <a:lnTo>
                    <a:pt x="1219" y="1178"/>
                  </a:lnTo>
                  <a:lnTo>
                    <a:pt x="1225" y="1190"/>
                  </a:lnTo>
                  <a:lnTo>
                    <a:pt x="1230" y="1199"/>
                  </a:lnTo>
                  <a:lnTo>
                    <a:pt x="1237" y="1210"/>
                  </a:lnTo>
                  <a:lnTo>
                    <a:pt x="1244" y="1219"/>
                  </a:lnTo>
                  <a:lnTo>
                    <a:pt x="1252" y="1228"/>
                  </a:lnTo>
                  <a:lnTo>
                    <a:pt x="1262" y="1238"/>
                  </a:lnTo>
                  <a:lnTo>
                    <a:pt x="1271" y="1246"/>
                  </a:lnTo>
                  <a:lnTo>
                    <a:pt x="1282" y="1253"/>
                  </a:lnTo>
                  <a:lnTo>
                    <a:pt x="1293" y="1260"/>
                  </a:lnTo>
                  <a:lnTo>
                    <a:pt x="1305" y="1267"/>
                  </a:lnTo>
                  <a:lnTo>
                    <a:pt x="1318" y="1273"/>
                  </a:lnTo>
                  <a:lnTo>
                    <a:pt x="1330" y="1277"/>
                  </a:lnTo>
                  <a:lnTo>
                    <a:pt x="1343" y="1281"/>
                  </a:lnTo>
                  <a:lnTo>
                    <a:pt x="1358" y="1283"/>
                  </a:lnTo>
                  <a:lnTo>
                    <a:pt x="1371" y="1285"/>
                  </a:lnTo>
                  <a:lnTo>
                    <a:pt x="1386" y="1286"/>
                  </a:lnTo>
                  <a:lnTo>
                    <a:pt x="1401" y="1285"/>
                  </a:lnTo>
                  <a:lnTo>
                    <a:pt x="1416" y="1283"/>
                  </a:lnTo>
                  <a:lnTo>
                    <a:pt x="1431" y="1280"/>
                  </a:lnTo>
                  <a:lnTo>
                    <a:pt x="1447" y="1276"/>
                  </a:lnTo>
                  <a:lnTo>
                    <a:pt x="1460" y="1271"/>
                  </a:lnTo>
                  <a:lnTo>
                    <a:pt x="1473" y="1265"/>
                  </a:lnTo>
                  <a:lnTo>
                    <a:pt x="1485" y="1257"/>
                  </a:lnTo>
                  <a:lnTo>
                    <a:pt x="1496" y="1249"/>
                  </a:lnTo>
                  <a:lnTo>
                    <a:pt x="1507" y="1240"/>
                  </a:lnTo>
                  <a:lnTo>
                    <a:pt x="1517" y="1230"/>
                  </a:lnTo>
                  <a:lnTo>
                    <a:pt x="1525" y="1220"/>
                  </a:lnTo>
                  <a:lnTo>
                    <a:pt x="1533" y="1210"/>
                  </a:lnTo>
                  <a:lnTo>
                    <a:pt x="1539" y="1199"/>
                  </a:lnTo>
                  <a:lnTo>
                    <a:pt x="1545" y="1189"/>
                  </a:lnTo>
                  <a:lnTo>
                    <a:pt x="1550" y="1178"/>
                  </a:lnTo>
                  <a:lnTo>
                    <a:pt x="1554" y="1167"/>
                  </a:lnTo>
                  <a:lnTo>
                    <a:pt x="1559" y="1155"/>
                  </a:lnTo>
                  <a:lnTo>
                    <a:pt x="1562" y="1144"/>
                  </a:lnTo>
                  <a:lnTo>
                    <a:pt x="1564" y="1133"/>
                  </a:lnTo>
                  <a:lnTo>
                    <a:pt x="1566" y="1121"/>
                  </a:lnTo>
                  <a:lnTo>
                    <a:pt x="1567" y="1110"/>
                  </a:lnTo>
                  <a:lnTo>
                    <a:pt x="1567" y="1098"/>
                  </a:lnTo>
                  <a:lnTo>
                    <a:pt x="1567" y="1087"/>
                  </a:lnTo>
                  <a:lnTo>
                    <a:pt x="1566" y="1074"/>
                  </a:lnTo>
                  <a:lnTo>
                    <a:pt x="1564" y="1063"/>
                  </a:lnTo>
                  <a:lnTo>
                    <a:pt x="1562" y="1051"/>
                  </a:lnTo>
                  <a:lnTo>
                    <a:pt x="1560" y="1041"/>
                  </a:lnTo>
                  <a:lnTo>
                    <a:pt x="1555" y="1030"/>
                  </a:lnTo>
                  <a:lnTo>
                    <a:pt x="1551" y="1018"/>
                  </a:lnTo>
                  <a:lnTo>
                    <a:pt x="1547" y="1008"/>
                  </a:lnTo>
                  <a:lnTo>
                    <a:pt x="1542" y="997"/>
                  </a:lnTo>
                  <a:lnTo>
                    <a:pt x="1536" y="987"/>
                  </a:lnTo>
                  <a:lnTo>
                    <a:pt x="1530" y="977"/>
                  </a:lnTo>
                  <a:lnTo>
                    <a:pt x="1523" y="967"/>
                  </a:lnTo>
                  <a:lnTo>
                    <a:pt x="1515" y="958"/>
                  </a:lnTo>
                  <a:lnTo>
                    <a:pt x="1508" y="950"/>
                  </a:lnTo>
                  <a:lnTo>
                    <a:pt x="1500" y="941"/>
                  </a:lnTo>
                  <a:lnTo>
                    <a:pt x="1490" y="933"/>
                  </a:lnTo>
                  <a:lnTo>
                    <a:pt x="1481" y="926"/>
                  </a:lnTo>
                  <a:lnTo>
                    <a:pt x="1471" y="918"/>
                  </a:lnTo>
                  <a:lnTo>
                    <a:pt x="1460" y="911"/>
                  </a:lnTo>
                  <a:lnTo>
                    <a:pt x="1450" y="906"/>
                  </a:lnTo>
                  <a:lnTo>
                    <a:pt x="1434" y="898"/>
                  </a:lnTo>
                  <a:lnTo>
                    <a:pt x="1418" y="891"/>
                  </a:lnTo>
                  <a:lnTo>
                    <a:pt x="1400" y="885"/>
                  </a:lnTo>
                  <a:lnTo>
                    <a:pt x="1383" y="881"/>
                  </a:lnTo>
                  <a:lnTo>
                    <a:pt x="1364" y="877"/>
                  </a:lnTo>
                  <a:lnTo>
                    <a:pt x="1346" y="873"/>
                  </a:lnTo>
                  <a:lnTo>
                    <a:pt x="1326" y="870"/>
                  </a:lnTo>
                  <a:lnTo>
                    <a:pt x="1306" y="869"/>
                  </a:lnTo>
                  <a:lnTo>
                    <a:pt x="1287" y="868"/>
                  </a:lnTo>
                  <a:lnTo>
                    <a:pt x="1267" y="868"/>
                  </a:lnTo>
                  <a:lnTo>
                    <a:pt x="1246" y="869"/>
                  </a:lnTo>
                  <a:lnTo>
                    <a:pt x="1227" y="872"/>
                  </a:lnTo>
                  <a:lnTo>
                    <a:pt x="1207" y="874"/>
                  </a:lnTo>
                  <a:lnTo>
                    <a:pt x="1187" y="878"/>
                  </a:lnTo>
                  <a:lnTo>
                    <a:pt x="1168" y="882"/>
                  </a:lnTo>
                  <a:lnTo>
                    <a:pt x="1148" y="887"/>
                  </a:lnTo>
                  <a:lnTo>
                    <a:pt x="1133" y="892"/>
                  </a:lnTo>
                  <a:lnTo>
                    <a:pt x="1117" y="899"/>
                  </a:lnTo>
                  <a:lnTo>
                    <a:pt x="1103" y="905"/>
                  </a:lnTo>
                  <a:lnTo>
                    <a:pt x="1088" y="913"/>
                  </a:lnTo>
                  <a:lnTo>
                    <a:pt x="1075" y="921"/>
                  </a:lnTo>
                  <a:lnTo>
                    <a:pt x="1061" y="930"/>
                  </a:lnTo>
                  <a:lnTo>
                    <a:pt x="1049" y="939"/>
                  </a:lnTo>
                  <a:lnTo>
                    <a:pt x="1037" y="950"/>
                  </a:lnTo>
                  <a:lnTo>
                    <a:pt x="1026" y="960"/>
                  </a:lnTo>
                  <a:lnTo>
                    <a:pt x="1016" y="971"/>
                  </a:lnTo>
                  <a:lnTo>
                    <a:pt x="1005" y="983"/>
                  </a:lnTo>
                  <a:lnTo>
                    <a:pt x="997" y="994"/>
                  </a:lnTo>
                  <a:lnTo>
                    <a:pt x="988" y="1007"/>
                  </a:lnTo>
                  <a:lnTo>
                    <a:pt x="981" y="1020"/>
                  </a:lnTo>
                  <a:lnTo>
                    <a:pt x="973" y="1033"/>
                  </a:lnTo>
                  <a:lnTo>
                    <a:pt x="966" y="1046"/>
                  </a:lnTo>
                  <a:lnTo>
                    <a:pt x="960" y="1061"/>
                  </a:lnTo>
                  <a:lnTo>
                    <a:pt x="955" y="1074"/>
                  </a:lnTo>
                  <a:lnTo>
                    <a:pt x="951" y="1089"/>
                  </a:lnTo>
                  <a:lnTo>
                    <a:pt x="946" y="1102"/>
                  </a:lnTo>
                  <a:lnTo>
                    <a:pt x="943" y="1117"/>
                  </a:lnTo>
                  <a:lnTo>
                    <a:pt x="941" y="1132"/>
                  </a:lnTo>
                  <a:lnTo>
                    <a:pt x="939" y="1147"/>
                  </a:lnTo>
                  <a:lnTo>
                    <a:pt x="938" y="1162"/>
                  </a:lnTo>
                  <a:lnTo>
                    <a:pt x="938" y="1176"/>
                  </a:lnTo>
                  <a:lnTo>
                    <a:pt x="939" y="1191"/>
                  </a:lnTo>
                  <a:lnTo>
                    <a:pt x="940" y="1205"/>
                  </a:lnTo>
                  <a:lnTo>
                    <a:pt x="942" y="1220"/>
                  </a:lnTo>
                  <a:lnTo>
                    <a:pt x="945" y="1234"/>
                  </a:lnTo>
                  <a:lnTo>
                    <a:pt x="949" y="1249"/>
                  </a:lnTo>
                  <a:lnTo>
                    <a:pt x="954" y="1264"/>
                  </a:lnTo>
                  <a:lnTo>
                    <a:pt x="959" y="1277"/>
                  </a:lnTo>
                  <a:lnTo>
                    <a:pt x="973" y="1310"/>
                  </a:lnTo>
                  <a:lnTo>
                    <a:pt x="992" y="1343"/>
                  </a:lnTo>
                  <a:lnTo>
                    <a:pt x="1013" y="1372"/>
                  </a:lnTo>
                  <a:lnTo>
                    <a:pt x="1035" y="1400"/>
                  </a:lnTo>
                  <a:lnTo>
                    <a:pt x="1060" y="1425"/>
                  </a:lnTo>
                  <a:lnTo>
                    <a:pt x="1087" y="1449"/>
                  </a:lnTo>
                  <a:lnTo>
                    <a:pt x="1115" y="1471"/>
                  </a:lnTo>
                  <a:lnTo>
                    <a:pt x="1145" y="1489"/>
                  </a:lnTo>
                  <a:lnTo>
                    <a:pt x="1176" y="1506"/>
                  </a:lnTo>
                  <a:lnTo>
                    <a:pt x="1208" y="1522"/>
                  </a:lnTo>
                  <a:lnTo>
                    <a:pt x="1242" y="1534"/>
                  </a:lnTo>
                  <a:lnTo>
                    <a:pt x="1276" y="1544"/>
                  </a:lnTo>
                  <a:lnTo>
                    <a:pt x="1310" y="1553"/>
                  </a:lnTo>
                  <a:lnTo>
                    <a:pt x="1346" y="1558"/>
                  </a:lnTo>
                  <a:lnTo>
                    <a:pt x="1381" y="1562"/>
                  </a:lnTo>
                  <a:lnTo>
                    <a:pt x="1416" y="1563"/>
                  </a:lnTo>
                  <a:lnTo>
                    <a:pt x="1451" y="1562"/>
                  </a:lnTo>
                  <a:lnTo>
                    <a:pt x="1486" y="1559"/>
                  </a:lnTo>
                  <a:lnTo>
                    <a:pt x="1520" y="1553"/>
                  </a:lnTo>
                  <a:lnTo>
                    <a:pt x="1553" y="1544"/>
                  </a:lnTo>
                  <a:lnTo>
                    <a:pt x="1586" y="1534"/>
                  </a:lnTo>
                  <a:lnTo>
                    <a:pt x="1617" y="1520"/>
                  </a:lnTo>
                  <a:lnTo>
                    <a:pt x="1647" y="1505"/>
                  </a:lnTo>
                  <a:lnTo>
                    <a:pt x="1676" y="1486"/>
                  </a:lnTo>
                  <a:lnTo>
                    <a:pt x="1703" y="1466"/>
                  </a:lnTo>
                  <a:lnTo>
                    <a:pt x="1728" y="1442"/>
                  </a:lnTo>
                  <a:lnTo>
                    <a:pt x="1752" y="1416"/>
                  </a:lnTo>
                  <a:lnTo>
                    <a:pt x="1773" y="1388"/>
                  </a:lnTo>
                  <a:lnTo>
                    <a:pt x="1791" y="1357"/>
                  </a:lnTo>
                  <a:lnTo>
                    <a:pt x="1807" y="1323"/>
                  </a:lnTo>
                  <a:lnTo>
                    <a:pt x="1819" y="1286"/>
                  </a:lnTo>
                  <a:lnTo>
                    <a:pt x="1829" y="1248"/>
                  </a:lnTo>
                  <a:lnTo>
                    <a:pt x="1835" y="1263"/>
                  </a:lnTo>
                  <a:lnTo>
                    <a:pt x="1840" y="1278"/>
                  </a:lnTo>
                  <a:lnTo>
                    <a:pt x="1846" y="1295"/>
                  </a:lnTo>
                  <a:lnTo>
                    <a:pt x="1852" y="1310"/>
                  </a:lnTo>
                  <a:lnTo>
                    <a:pt x="1860" y="1327"/>
                  </a:lnTo>
                  <a:lnTo>
                    <a:pt x="1868" y="1343"/>
                  </a:lnTo>
                  <a:lnTo>
                    <a:pt x="1877" y="1359"/>
                  </a:lnTo>
                  <a:lnTo>
                    <a:pt x="1886" y="1375"/>
                  </a:lnTo>
                  <a:lnTo>
                    <a:pt x="1897" y="1390"/>
                  </a:lnTo>
                  <a:lnTo>
                    <a:pt x="1907" y="1405"/>
                  </a:lnTo>
                  <a:lnTo>
                    <a:pt x="1917" y="1420"/>
                  </a:lnTo>
                  <a:lnTo>
                    <a:pt x="1930" y="1434"/>
                  </a:lnTo>
                  <a:lnTo>
                    <a:pt x="1941" y="1447"/>
                  </a:lnTo>
                  <a:lnTo>
                    <a:pt x="1954" y="1459"/>
                  </a:lnTo>
                  <a:lnTo>
                    <a:pt x="1967" y="1471"/>
                  </a:lnTo>
                  <a:lnTo>
                    <a:pt x="1981" y="1481"/>
                  </a:lnTo>
                  <a:lnTo>
                    <a:pt x="1995" y="1490"/>
                  </a:lnTo>
                  <a:lnTo>
                    <a:pt x="2009" y="1499"/>
                  </a:lnTo>
                  <a:lnTo>
                    <a:pt x="2025" y="1505"/>
                  </a:lnTo>
                  <a:lnTo>
                    <a:pt x="2039" y="1510"/>
                  </a:lnTo>
                  <a:lnTo>
                    <a:pt x="2055" y="1513"/>
                  </a:lnTo>
                  <a:lnTo>
                    <a:pt x="2071" y="1515"/>
                  </a:lnTo>
                  <a:lnTo>
                    <a:pt x="2088" y="1515"/>
                  </a:lnTo>
                  <a:lnTo>
                    <a:pt x="2104" y="1514"/>
                  </a:lnTo>
                  <a:lnTo>
                    <a:pt x="2121" y="1510"/>
                  </a:lnTo>
                  <a:lnTo>
                    <a:pt x="2139" y="1505"/>
                  </a:lnTo>
                  <a:lnTo>
                    <a:pt x="2156" y="1498"/>
                  </a:lnTo>
                  <a:lnTo>
                    <a:pt x="2174" y="1487"/>
                  </a:lnTo>
                  <a:lnTo>
                    <a:pt x="2192" y="1475"/>
                  </a:lnTo>
                  <a:lnTo>
                    <a:pt x="2210" y="1460"/>
                  </a:lnTo>
                  <a:lnTo>
                    <a:pt x="2228" y="1442"/>
                  </a:lnTo>
                  <a:lnTo>
                    <a:pt x="2247" y="1423"/>
                  </a:lnTo>
                  <a:lnTo>
                    <a:pt x="2251" y="1436"/>
                  </a:lnTo>
                  <a:lnTo>
                    <a:pt x="2255" y="1449"/>
                  </a:lnTo>
                  <a:lnTo>
                    <a:pt x="2261" y="1460"/>
                  </a:lnTo>
                  <a:lnTo>
                    <a:pt x="2266" y="1471"/>
                  </a:lnTo>
                  <a:lnTo>
                    <a:pt x="2272" y="1480"/>
                  </a:lnTo>
                  <a:lnTo>
                    <a:pt x="2277" y="1488"/>
                  </a:lnTo>
                  <a:lnTo>
                    <a:pt x="2283" y="1496"/>
                  </a:lnTo>
                  <a:lnTo>
                    <a:pt x="2291" y="1503"/>
                  </a:lnTo>
                  <a:lnTo>
                    <a:pt x="2297" y="1509"/>
                  </a:lnTo>
                  <a:lnTo>
                    <a:pt x="2304" y="1514"/>
                  </a:lnTo>
                  <a:lnTo>
                    <a:pt x="2311" y="1519"/>
                  </a:lnTo>
                  <a:lnTo>
                    <a:pt x="2318" y="1523"/>
                  </a:lnTo>
                  <a:lnTo>
                    <a:pt x="2326" y="1526"/>
                  </a:lnTo>
                  <a:lnTo>
                    <a:pt x="2333" y="1529"/>
                  </a:lnTo>
                  <a:lnTo>
                    <a:pt x="2341" y="1531"/>
                  </a:lnTo>
                  <a:lnTo>
                    <a:pt x="2348" y="1532"/>
                  </a:lnTo>
                  <a:lnTo>
                    <a:pt x="2356" y="1533"/>
                  </a:lnTo>
                  <a:lnTo>
                    <a:pt x="2364" y="1533"/>
                  </a:lnTo>
                  <a:lnTo>
                    <a:pt x="2371" y="1533"/>
                  </a:lnTo>
                  <a:lnTo>
                    <a:pt x="2378" y="1532"/>
                  </a:lnTo>
                  <a:lnTo>
                    <a:pt x="2393" y="1529"/>
                  </a:lnTo>
                  <a:lnTo>
                    <a:pt x="2406" y="1525"/>
                  </a:lnTo>
                  <a:lnTo>
                    <a:pt x="2418" y="1518"/>
                  </a:lnTo>
                  <a:lnTo>
                    <a:pt x="2429" y="1511"/>
                  </a:lnTo>
                  <a:lnTo>
                    <a:pt x="2438" y="1503"/>
                  </a:lnTo>
                  <a:lnTo>
                    <a:pt x="2447" y="1493"/>
                  </a:lnTo>
                  <a:lnTo>
                    <a:pt x="2452" y="1485"/>
                  </a:lnTo>
                  <a:lnTo>
                    <a:pt x="2456" y="1476"/>
                  </a:lnTo>
                  <a:lnTo>
                    <a:pt x="2460" y="1466"/>
                  </a:lnTo>
                  <a:lnTo>
                    <a:pt x="2463" y="1457"/>
                  </a:lnTo>
                  <a:lnTo>
                    <a:pt x="2465" y="1447"/>
                  </a:lnTo>
                  <a:lnTo>
                    <a:pt x="2466" y="1437"/>
                  </a:lnTo>
                  <a:lnTo>
                    <a:pt x="2466" y="1427"/>
                  </a:lnTo>
                  <a:lnTo>
                    <a:pt x="2465" y="1418"/>
                  </a:lnTo>
                  <a:lnTo>
                    <a:pt x="2463" y="1407"/>
                  </a:lnTo>
                  <a:lnTo>
                    <a:pt x="2459" y="1398"/>
                  </a:lnTo>
                  <a:lnTo>
                    <a:pt x="2455" y="1389"/>
                  </a:lnTo>
                  <a:lnTo>
                    <a:pt x="2449" y="1380"/>
                  </a:lnTo>
                  <a:lnTo>
                    <a:pt x="2441" y="1373"/>
                  </a:lnTo>
                  <a:lnTo>
                    <a:pt x="2433" y="1366"/>
                  </a:lnTo>
                  <a:lnTo>
                    <a:pt x="2423" y="1358"/>
                  </a:lnTo>
                  <a:lnTo>
                    <a:pt x="2411" y="1353"/>
                  </a:lnTo>
                  <a:lnTo>
                    <a:pt x="2403" y="1350"/>
                  </a:lnTo>
                  <a:lnTo>
                    <a:pt x="2394" y="1348"/>
                  </a:lnTo>
                  <a:lnTo>
                    <a:pt x="2385" y="1348"/>
                  </a:lnTo>
                  <a:lnTo>
                    <a:pt x="2375" y="1348"/>
                  </a:lnTo>
                  <a:lnTo>
                    <a:pt x="2366" y="1349"/>
                  </a:lnTo>
                  <a:lnTo>
                    <a:pt x="2357" y="1351"/>
                  </a:lnTo>
                  <a:lnTo>
                    <a:pt x="2347" y="1354"/>
                  </a:lnTo>
                  <a:lnTo>
                    <a:pt x="2339" y="1358"/>
                  </a:lnTo>
                  <a:lnTo>
                    <a:pt x="2331" y="1362"/>
                  </a:lnTo>
                  <a:lnTo>
                    <a:pt x="2324" y="1369"/>
                  </a:lnTo>
                  <a:lnTo>
                    <a:pt x="2317" y="1375"/>
                  </a:lnTo>
                  <a:lnTo>
                    <a:pt x="2312" y="1382"/>
                  </a:lnTo>
                  <a:lnTo>
                    <a:pt x="2309" y="1389"/>
                  </a:lnTo>
                  <a:lnTo>
                    <a:pt x="2307" y="1398"/>
                  </a:lnTo>
                  <a:lnTo>
                    <a:pt x="2306" y="1407"/>
                  </a:lnTo>
                  <a:lnTo>
                    <a:pt x="2308" y="1416"/>
                  </a:lnTo>
                  <a:lnTo>
                    <a:pt x="2311" y="1427"/>
                  </a:lnTo>
                  <a:lnTo>
                    <a:pt x="2317" y="1437"/>
                  </a:lnTo>
                  <a:lnTo>
                    <a:pt x="2320" y="1441"/>
                  </a:lnTo>
                  <a:lnTo>
                    <a:pt x="2325" y="1446"/>
                  </a:lnTo>
                  <a:lnTo>
                    <a:pt x="2329" y="1450"/>
                  </a:lnTo>
                  <a:lnTo>
                    <a:pt x="2334" y="1454"/>
                  </a:lnTo>
                  <a:lnTo>
                    <a:pt x="2339" y="1456"/>
                  </a:lnTo>
                  <a:lnTo>
                    <a:pt x="2344" y="1458"/>
                  </a:lnTo>
                  <a:lnTo>
                    <a:pt x="2349" y="1459"/>
                  </a:lnTo>
                  <a:lnTo>
                    <a:pt x="2356" y="1460"/>
                  </a:lnTo>
                  <a:lnTo>
                    <a:pt x="2362" y="1459"/>
                  </a:lnTo>
                  <a:lnTo>
                    <a:pt x="2368" y="1457"/>
                  </a:lnTo>
                  <a:lnTo>
                    <a:pt x="2374" y="1454"/>
                  </a:lnTo>
                  <a:lnTo>
                    <a:pt x="2379" y="14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56" name="直接连接符 55"/>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7" name="图片 56"/>
          <p:cNvPicPr>
            <a:picLocks noChangeAspect="1"/>
          </p:cNvPicPr>
          <p:nvPr/>
        </p:nvPicPr>
        <p:blipFill>
          <a:blip r:embed="rId3" cstate="screen"/>
          <a:stretch>
            <a:fillRect/>
          </a:stretch>
        </p:blipFill>
        <p:spPr>
          <a:xfrm>
            <a:off x="224209" y="148228"/>
            <a:ext cx="381068" cy="510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1+#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right)">
                                      <p:cBhvr>
                                        <p:cTn id="11" dur="500"/>
                                        <p:tgtEl>
                                          <p:spTgt spid="56"/>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750"/>
                            </p:stCondLst>
                            <p:childTnLst>
                              <p:par>
                                <p:cTn id="18" presetID="35" presetClass="entr" presetSubtype="0" fill="hold" grpId="0" nodeType="afterEffect">
                                  <p:stCondLst>
                                    <p:cond delay="0"/>
                                  </p:stCondLst>
                                  <p:childTnLst>
                                    <p:set>
                                      <p:cBhvr>
                                        <p:cTn id="19" dur="1" fill="hold">
                                          <p:stCondLst>
                                            <p:cond delay="0"/>
                                          </p:stCondLst>
                                        </p:cTn>
                                        <p:tgtEl>
                                          <p:spTgt spid="122"/>
                                        </p:tgtEl>
                                        <p:attrNameLst>
                                          <p:attrName>style.visibility</p:attrName>
                                        </p:attrNameLst>
                                      </p:cBhvr>
                                      <p:to>
                                        <p:strVal val="visible"/>
                                      </p:to>
                                    </p:set>
                                    <p:animEffect transition="in" filter="fade">
                                      <p:cBhvr>
                                        <p:cTn id="20" dur="1000"/>
                                        <p:tgtEl>
                                          <p:spTgt spid="122"/>
                                        </p:tgtEl>
                                      </p:cBhvr>
                                    </p:animEffect>
                                    <p:anim calcmode="lin" valueType="num">
                                      <p:cBhvr>
                                        <p:cTn id="21" dur="1000" fill="hold"/>
                                        <p:tgtEl>
                                          <p:spTgt spid="122"/>
                                        </p:tgtEl>
                                        <p:attrNameLst>
                                          <p:attrName>style.rotation</p:attrName>
                                        </p:attrNameLst>
                                      </p:cBhvr>
                                      <p:tavLst>
                                        <p:tav tm="0">
                                          <p:val>
                                            <p:fltVal val="720"/>
                                          </p:val>
                                        </p:tav>
                                        <p:tav tm="100000">
                                          <p:val>
                                            <p:fltVal val="0"/>
                                          </p:val>
                                        </p:tav>
                                      </p:tavLst>
                                    </p:anim>
                                    <p:anim calcmode="lin" valueType="num">
                                      <p:cBhvr>
                                        <p:cTn id="22" dur="1000" fill="hold"/>
                                        <p:tgtEl>
                                          <p:spTgt spid="122"/>
                                        </p:tgtEl>
                                        <p:attrNameLst>
                                          <p:attrName>ppt_h</p:attrName>
                                        </p:attrNameLst>
                                      </p:cBhvr>
                                      <p:tavLst>
                                        <p:tav tm="0">
                                          <p:val>
                                            <p:fltVal val="0"/>
                                          </p:val>
                                        </p:tav>
                                        <p:tav tm="100000">
                                          <p:val>
                                            <p:strVal val="#ppt_h"/>
                                          </p:val>
                                        </p:tav>
                                      </p:tavLst>
                                    </p:anim>
                                    <p:anim calcmode="lin" valueType="num">
                                      <p:cBhvr>
                                        <p:cTn id="23" dur="1000" fill="hold"/>
                                        <p:tgtEl>
                                          <p:spTgt spid="122"/>
                                        </p:tgtEl>
                                        <p:attrNameLst>
                                          <p:attrName>ppt_w</p:attrName>
                                        </p:attrNameLst>
                                      </p:cBhvr>
                                      <p:tavLst>
                                        <p:tav tm="0">
                                          <p:val>
                                            <p:fltVal val="0"/>
                                          </p:val>
                                        </p:tav>
                                        <p:tav tm="100000">
                                          <p:val>
                                            <p:strVal val="#ppt_w"/>
                                          </p:val>
                                        </p:tav>
                                      </p:tavLst>
                                    </p:anim>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wipe(left)">
                                      <p:cBhvr>
                                        <p:cTn id="27" dur="500"/>
                                        <p:tgtEl>
                                          <p:spTgt spid="133"/>
                                        </p:tgtEl>
                                      </p:cBhvr>
                                    </p:animEffect>
                                  </p:childTnLst>
                                </p:cTn>
                              </p:par>
                            </p:childTnLst>
                          </p:cTn>
                        </p:par>
                        <p:par>
                          <p:cTn id="28" fill="hold">
                            <p:stCondLst>
                              <p:cond delay="3250"/>
                            </p:stCondLst>
                            <p:childTnLst>
                              <p:par>
                                <p:cTn id="29" presetID="53" presetClass="entr" presetSubtype="528" fill="hold" grpId="0" nodeType="afterEffect">
                                  <p:stCondLst>
                                    <p:cond delay="0"/>
                                  </p:stCondLst>
                                  <p:childTnLst>
                                    <p:set>
                                      <p:cBhvr>
                                        <p:cTn id="30" dur="1" fill="hold">
                                          <p:stCondLst>
                                            <p:cond delay="0"/>
                                          </p:stCondLst>
                                        </p:cTn>
                                        <p:tgtEl>
                                          <p:spTgt spid="125"/>
                                        </p:tgtEl>
                                        <p:attrNameLst>
                                          <p:attrName>style.visibility</p:attrName>
                                        </p:attrNameLst>
                                      </p:cBhvr>
                                      <p:to>
                                        <p:strVal val="visible"/>
                                      </p:to>
                                    </p:set>
                                    <p:anim calcmode="lin" valueType="num">
                                      <p:cBhvr>
                                        <p:cTn id="31" dur="500" fill="hold"/>
                                        <p:tgtEl>
                                          <p:spTgt spid="125"/>
                                        </p:tgtEl>
                                        <p:attrNameLst>
                                          <p:attrName>ppt_w</p:attrName>
                                        </p:attrNameLst>
                                      </p:cBhvr>
                                      <p:tavLst>
                                        <p:tav tm="0">
                                          <p:val>
                                            <p:fltVal val="0"/>
                                          </p:val>
                                        </p:tav>
                                        <p:tav tm="100000">
                                          <p:val>
                                            <p:strVal val="#ppt_w"/>
                                          </p:val>
                                        </p:tav>
                                      </p:tavLst>
                                    </p:anim>
                                    <p:anim calcmode="lin" valueType="num">
                                      <p:cBhvr>
                                        <p:cTn id="32" dur="500" fill="hold"/>
                                        <p:tgtEl>
                                          <p:spTgt spid="125"/>
                                        </p:tgtEl>
                                        <p:attrNameLst>
                                          <p:attrName>ppt_h</p:attrName>
                                        </p:attrNameLst>
                                      </p:cBhvr>
                                      <p:tavLst>
                                        <p:tav tm="0">
                                          <p:val>
                                            <p:fltVal val="0"/>
                                          </p:val>
                                        </p:tav>
                                        <p:tav tm="100000">
                                          <p:val>
                                            <p:strVal val="#ppt_h"/>
                                          </p:val>
                                        </p:tav>
                                      </p:tavLst>
                                    </p:anim>
                                    <p:animEffect transition="in" filter="fade">
                                      <p:cBhvr>
                                        <p:cTn id="33" dur="500"/>
                                        <p:tgtEl>
                                          <p:spTgt spid="125"/>
                                        </p:tgtEl>
                                      </p:cBhvr>
                                    </p:animEffect>
                                    <p:anim calcmode="lin" valueType="num">
                                      <p:cBhvr>
                                        <p:cTn id="34" dur="500" fill="hold"/>
                                        <p:tgtEl>
                                          <p:spTgt spid="125"/>
                                        </p:tgtEl>
                                        <p:attrNameLst>
                                          <p:attrName>ppt_x</p:attrName>
                                        </p:attrNameLst>
                                      </p:cBhvr>
                                      <p:tavLst>
                                        <p:tav tm="0">
                                          <p:val>
                                            <p:fltVal val="0.5"/>
                                          </p:val>
                                        </p:tav>
                                        <p:tav tm="100000">
                                          <p:val>
                                            <p:strVal val="#ppt_x"/>
                                          </p:val>
                                        </p:tav>
                                      </p:tavLst>
                                    </p:anim>
                                    <p:anim calcmode="lin" valueType="num">
                                      <p:cBhvr>
                                        <p:cTn id="35" dur="500" fill="hold"/>
                                        <p:tgtEl>
                                          <p:spTgt spid="125"/>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p:cTn id="38" dur="500" fill="hold"/>
                                        <p:tgtEl>
                                          <p:spTgt spid="126"/>
                                        </p:tgtEl>
                                        <p:attrNameLst>
                                          <p:attrName>ppt_w</p:attrName>
                                        </p:attrNameLst>
                                      </p:cBhvr>
                                      <p:tavLst>
                                        <p:tav tm="0">
                                          <p:val>
                                            <p:fltVal val="0"/>
                                          </p:val>
                                        </p:tav>
                                        <p:tav tm="100000">
                                          <p:val>
                                            <p:strVal val="#ppt_w"/>
                                          </p:val>
                                        </p:tav>
                                      </p:tavLst>
                                    </p:anim>
                                    <p:anim calcmode="lin" valueType="num">
                                      <p:cBhvr>
                                        <p:cTn id="39" dur="500" fill="hold"/>
                                        <p:tgtEl>
                                          <p:spTgt spid="126"/>
                                        </p:tgtEl>
                                        <p:attrNameLst>
                                          <p:attrName>ppt_h</p:attrName>
                                        </p:attrNameLst>
                                      </p:cBhvr>
                                      <p:tavLst>
                                        <p:tav tm="0">
                                          <p:val>
                                            <p:fltVal val="0"/>
                                          </p:val>
                                        </p:tav>
                                        <p:tav tm="100000">
                                          <p:val>
                                            <p:strVal val="#ppt_h"/>
                                          </p:val>
                                        </p:tav>
                                      </p:tavLst>
                                    </p:anim>
                                    <p:animEffect transition="in" filter="fade">
                                      <p:cBhvr>
                                        <p:cTn id="40" dur="500"/>
                                        <p:tgtEl>
                                          <p:spTgt spid="126"/>
                                        </p:tgtEl>
                                      </p:cBhvr>
                                    </p:animEffect>
                                    <p:anim calcmode="lin" valueType="num">
                                      <p:cBhvr>
                                        <p:cTn id="41" dur="500" fill="hold"/>
                                        <p:tgtEl>
                                          <p:spTgt spid="126"/>
                                        </p:tgtEl>
                                        <p:attrNameLst>
                                          <p:attrName>ppt_x</p:attrName>
                                        </p:attrNameLst>
                                      </p:cBhvr>
                                      <p:tavLst>
                                        <p:tav tm="0">
                                          <p:val>
                                            <p:fltVal val="0.5"/>
                                          </p:val>
                                        </p:tav>
                                        <p:tav tm="100000">
                                          <p:val>
                                            <p:strVal val="#ppt_x"/>
                                          </p:val>
                                        </p:tav>
                                      </p:tavLst>
                                    </p:anim>
                                    <p:anim calcmode="lin" valueType="num">
                                      <p:cBhvr>
                                        <p:cTn id="42" dur="500" fill="hold"/>
                                        <p:tgtEl>
                                          <p:spTgt spid="126"/>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127"/>
                                        </p:tgtEl>
                                        <p:attrNameLst>
                                          <p:attrName>style.visibility</p:attrName>
                                        </p:attrNameLst>
                                      </p:cBhvr>
                                      <p:to>
                                        <p:strVal val="visible"/>
                                      </p:to>
                                    </p:set>
                                    <p:anim calcmode="lin" valueType="num">
                                      <p:cBhvr>
                                        <p:cTn id="45" dur="500" fill="hold"/>
                                        <p:tgtEl>
                                          <p:spTgt spid="127"/>
                                        </p:tgtEl>
                                        <p:attrNameLst>
                                          <p:attrName>ppt_w</p:attrName>
                                        </p:attrNameLst>
                                      </p:cBhvr>
                                      <p:tavLst>
                                        <p:tav tm="0">
                                          <p:val>
                                            <p:fltVal val="0"/>
                                          </p:val>
                                        </p:tav>
                                        <p:tav tm="100000">
                                          <p:val>
                                            <p:strVal val="#ppt_w"/>
                                          </p:val>
                                        </p:tav>
                                      </p:tavLst>
                                    </p:anim>
                                    <p:anim calcmode="lin" valueType="num">
                                      <p:cBhvr>
                                        <p:cTn id="46" dur="500" fill="hold"/>
                                        <p:tgtEl>
                                          <p:spTgt spid="127"/>
                                        </p:tgtEl>
                                        <p:attrNameLst>
                                          <p:attrName>ppt_h</p:attrName>
                                        </p:attrNameLst>
                                      </p:cBhvr>
                                      <p:tavLst>
                                        <p:tav tm="0">
                                          <p:val>
                                            <p:fltVal val="0"/>
                                          </p:val>
                                        </p:tav>
                                        <p:tav tm="100000">
                                          <p:val>
                                            <p:strVal val="#ppt_h"/>
                                          </p:val>
                                        </p:tav>
                                      </p:tavLst>
                                    </p:anim>
                                    <p:animEffect transition="in" filter="fade">
                                      <p:cBhvr>
                                        <p:cTn id="47" dur="500"/>
                                        <p:tgtEl>
                                          <p:spTgt spid="127"/>
                                        </p:tgtEl>
                                      </p:cBhvr>
                                    </p:animEffect>
                                    <p:anim calcmode="lin" valueType="num">
                                      <p:cBhvr>
                                        <p:cTn id="48" dur="500" fill="hold"/>
                                        <p:tgtEl>
                                          <p:spTgt spid="127"/>
                                        </p:tgtEl>
                                        <p:attrNameLst>
                                          <p:attrName>ppt_x</p:attrName>
                                        </p:attrNameLst>
                                      </p:cBhvr>
                                      <p:tavLst>
                                        <p:tav tm="0">
                                          <p:val>
                                            <p:fltVal val="0.5"/>
                                          </p:val>
                                        </p:tav>
                                        <p:tav tm="100000">
                                          <p:val>
                                            <p:strVal val="#ppt_x"/>
                                          </p:val>
                                        </p:tav>
                                      </p:tavLst>
                                    </p:anim>
                                    <p:anim calcmode="lin" valueType="num">
                                      <p:cBhvr>
                                        <p:cTn id="49" dur="500" fill="hold"/>
                                        <p:tgtEl>
                                          <p:spTgt spid="127"/>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124"/>
                                        </p:tgtEl>
                                        <p:attrNameLst>
                                          <p:attrName>style.visibility</p:attrName>
                                        </p:attrNameLst>
                                      </p:cBhvr>
                                      <p:to>
                                        <p:strVal val="visible"/>
                                      </p:to>
                                    </p:set>
                                    <p:anim calcmode="lin" valueType="num">
                                      <p:cBhvr>
                                        <p:cTn id="52" dur="500" fill="hold"/>
                                        <p:tgtEl>
                                          <p:spTgt spid="124"/>
                                        </p:tgtEl>
                                        <p:attrNameLst>
                                          <p:attrName>ppt_w</p:attrName>
                                        </p:attrNameLst>
                                      </p:cBhvr>
                                      <p:tavLst>
                                        <p:tav tm="0">
                                          <p:val>
                                            <p:fltVal val="0"/>
                                          </p:val>
                                        </p:tav>
                                        <p:tav tm="100000">
                                          <p:val>
                                            <p:strVal val="#ppt_w"/>
                                          </p:val>
                                        </p:tav>
                                      </p:tavLst>
                                    </p:anim>
                                    <p:anim calcmode="lin" valueType="num">
                                      <p:cBhvr>
                                        <p:cTn id="53" dur="500" fill="hold"/>
                                        <p:tgtEl>
                                          <p:spTgt spid="124"/>
                                        </p:tgtEl>
                                        <p:attrNameLst>
                                          <p:attrName>ppt_h</p:attrName>
                                        </p:attrNameLst>
                                      </p:cBhvr>
                                      <p:tavLst>
                                        <p:tav tm="0">
                                          <p:val>
                                            <p:fltVal val="0"/>
                                          </p:val>
                                        </p:tav>
                                        <p:tav tm="100000">
                                          <p:val>
                                            <p:strVal val="#ppt_h"/>
                                          </p:val>
                                        </p:tav>
                                      </p:tavLst>
                                    </p:anim>
                                    <p:animEffect transition="in" filter="fade">
                                      <p:cBhvr>
                                        <p:cTn id="54" dur="500"/>
                                        <p:tgtEl>
                                          <p:spTgt spid="124"/>
                                        </p:tgtEl>
                                      </p:cBhvr>
                                    </p:animEffect>
                                    <p:anim calcmode="lin" valueType="num">
                                      <p:cBhvr>
                                        <p:cTn id="55" dur="500" fill="hold"/>
                                        <p:tgtEl>
                                          <p:spTgt spid="124"/>
                                        </p:tgtEl>
                                        <p:attrNameLst>
                                          <p:attrName>ppt_x</p:attrName>
                                        </p:attrNameLst>
                                      </p:cBhvr>
                                      <p:tavLst>
                                        <p:tav tm="0">
                                          <p:val>
                                            <p:fltVal val="0.5"/>
                                          </p:val>
                                        </p:tav>
                                        <p:tav tm="100000">
                                          <p:val>
                                            <p:strVal val="#ppt_x"/>
                                          </p:val>
                                        </p:tav>
                                      </p:tavLst>
                                    </p:anim>
                                    <p:anim calcmode="lin" valueType="num">
                                      <p:cBhvr>
                                        <p:cTn id="56" dur="500" fill="hold"/>
                                        <p:tgtEl>
                                          <p:spTgt spid="124"/>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123"/>
                                        </p:tgtEl>
                                        <p:attrNameLst>
                                          <p:attrName>style.visibility</p:attrName>
                                        </p:attrNameLst>
                                      </p:cBhvr>
                                      <p:to>
                                        <p:strVal val="visible"/>
                                      </p:to>
                                    </p:set>
                                    <p:anim calcmode="lin" valueType="num">
                                      <p:cBhvr>
                                        <p:cTn id="59" dur="500" fill="hold"/>
                                        <p:tgtEl>
                                          <p:spTgt spid="123"/>
                                        </p:tgtEl>
                                        <p:attrNameLst>
                                          <p:attrName>ppt_w</p:attrName>
                                        </p:attrNameLst>
                                      </p:cBhvr>
                                      <p:tavLst>
                                        <p:tav tm="0">
                                          <p:val>
                                            <p:fltVal val="0"/>
                                          </p:val>
                                        </p:tav>
                                        <p:tav tm="100000">
                                          <p:val>
                                            <p:strVal val="#ppt_w"/>
                                          </p:val>
                                        </p:tav>
                                      </p:tavLst>
                                    </p:anim>
                                    <p:anim calcmode="lin" valueType="num">
                                      <p:cBhvr>
                                        <p:cTn id="60" dur="500" fill="hold"/>
                                        <p:tgtEl>
                                          <p:spTgt spid="123"/>
                                        </p:tgtEl>
                                        <p:attrNameLst>
                                          <p:attrName>ppt_h</p:attrName>
                                        </p:attrNameLst>
                                      </p:cBhvr>
                                      <p:tavLst>
                                        <p:tav tm="0">
                                          <p:val>
                                            <p:fltVal val="0"/>
                                          </p:val>
                                        </p:tav>
                                        <p:tav tm="100000">
                                          <p:val>
                                            <p:strVal val="#ppt_h"/>
                                          </p:val>
                                        </p:tav>
                                      </p:tavLst>
                                    </p:anim>
                                    <p:animEffect transition="in" filter="fade">
                                      <p:cBhvr>
                                        <p:cTn id="61" dur="500"/>
                                        <p:tgtEl>
                                          <p:spTgt spid="123"/>
                                        </p:tgtEl>
                                      </p:cBhvr>
                                    </p:animEffect>
                                    <p:anim calcmode="lin" valueType="num">
                                      <p:cBhvr>
                                        <p:cTn id="62" dur="500" fill="hold"/>
                                        <p:tgtEl>
                                          <p:spTgt spid="123"/>
                                        </p:tgtEl>
                                        <p:attrNameLst>
                                          <p:attrName>ppt_x</p:attrName>
                                        </p:attrNameLst>
                                      </p:cBhvr>
                                      <p:tavLst>
                                        <p:tav tm="0">
                                          <p:val>
                                            <p:fltVal val="0.5"/>
                                          </p:val>
                                        </p:tav>
                                        <p:tav tm="100000">
                                          <p:val>
                                            <p:strVal val="#ppt_x"/>
                                          </p:val>
                                        </p:tav>
                                      </p:tavLst>
                                    </p:anim>
                                    <p:anim calcmode="lin" valueType="num">
                                      <p:cBhvr>
                                        <p:cTn id="63" dur="500" fill="hold"/>
                                        <p:tgtEl>
                                          <p:spTgt spid="123"/>
                                        </p:tgtEl>
                                        <p:attrNameLst>
                                          <p:attrName>ppt_y</p:attrName>
                                        </p:attrNameLst>
                                      </p:cBhvr>
                                      <p:tavLst>
                                        <p:tav tm="0">
                                          <p:val>
                                            <p:fltVal val="0.5"/>
                                          </p:val>
                                        </p:tav>
                                        <p:tav tm="100000">
                                          <p:val>
                                            <p:strVal val="#ppt_y"/>
                                          </p:val>
                                        </p:tav>
                                      </p:tavLst>
                                    </p:anim>
                                  </p:childTnLst>
                                </p:cTn>
                              </p:par>
                            </p:childTnLst>
                          </p:cTn>
                        </p:par>
                        <p:par>
                          <p:cTn id="64" fill="hold">
                            <p:stCondLst>
                              <p:cond delay="3750"/>
                            </p:stCondLst>
                            <p:childTnLst>
                              <p:par>
                                <p:cTn id="65" presetID="53" presetClass="entr" presetSubtype="16" fill="hold" grpId="0" nodeType="afterEffect">
                                  <p:stCondLst>
                                    <p:cond delay="0"/>
                                  </p:stCondLst>
                                  <p:childTnLst>
                                    <p:set>
                                      <p:cBhvr>
                                        <p:cTn id="66" dur="1" fill="hold">
                                          <p:stCondLst>
                                            <p:cond delay="0"/>
                                          </p:stCondLst>
                                        </p:cTn>
                                        <p:tgtEl>
                                          <p:spTgt spid="128"/>
                                        </p:tgtEl>
                                        <p:attrNameLst>
                                          <p:attrName>style.visibility</p:attrName>
                                        </p:attrNameLst>
                                      </p:cBhvr>
                                      <p:to>
                                        <p:strVal val="visible"/>
                                      </p:to>
                                    </p:set>
                                    <p:anim calcmode="lin" valueType="num">
                                      <p:cBhvr>
                                        <p:cTn id="67" dur="500" fill="hold"/>
                                        <p:tgtEl>
                                          <p:spTgt spid="128"/>
                                        </p:tgtEl>
                                        <p:attrNameLst>
                                          <p:attrName>ppt_w</p:attrName>
                                        </p:attrNameLst>
                                      </p:cBhvr>
                                      <p:tavLst>
                                        <p:tav tm="0">
                                          <p:val>
                                            <p:fltVal val="0"/>
                                          </p:val>
                                        </p:tav>
                                        <p:tav tm="100000">
                                          <p:val>
                                            <p:strVal val="#ppt_w"/>
                                          </p:val>
                                        </p:tav>
                                      </p:tavLst>
                                    </p:anim>
                                    <p:anim calcmode="lin" valueType="num">
                                      <p:cBhvr>
                                        <p:cTn id="68" dur="500" fill="hold"/>
                                        <p:tgtEl>
                                          <p:spTgt spid="128"/>
                                        </p:tgtEl>
                                        <p:attrNameLst>
                                          <p:attrName>ppt_h</p:attrName>
                                        </p:attrNameLst>
                                      </p:cBhvr>
                                      <p:tavLst>
                                        <p:tav tm="0">
                                          <p:val>
                                            <p:fltVal val="0"/>
                                          </p:val>
                                        </p:tav>
                                        <p:tav tm="100000">
                                          <p:val>
                                            <p:strVal val="#ppt_h"/>
                                          </p:val>
                                        </p:tav>
                                      </p:tavLst>
                                    </p:anim>
                                    <p:animEffect transition="in" filter="fade">
                                      <p:cBhvr>
                                        <p:cTn id="69" dur="500"/>
                                        <p:tgtEl>
                                          <p:spTgt spid="12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30"/>
                                        </p:tgtEl>
                                        <p:attrNameLst>
                                          <p:attrName>style.visibility</p:attrName>
                                        </p:attrNameLst>
                                      </p:cBhvr>
                                      <p:to>
                                        <p:strVal val="visible"/>
                                      </p:to>
                                    </p:set>
                                    <p:anim calcmode="lin" valueType="num">
                                      <p:cBhvr>
                                        <p:cTn id="72" dur="500" fill="hold"/>
                                        <p:tgtEl>
                                          <p:spTgt spid="130"/>
                                        </p:tgtEl>
                                        <p:attrNameLst>
                                          <p:attrName>ppt_w</p:attrName>
                                        </p:attrNameLst>
                                      </p:cBhvr>
                                      <p:tavLst>
                                        <p:tav tm="0">
                                          <p:val>
                                            <p:fltVal val="0"/>
                                          </p:val>
                                        </p:tav>
                                        <p:tav tm="100000">
                                          <p:val>
                                            <p:strVal val="#ppt_w"/>
                                          </p:val>
                                        </p:tav>
                                      </p:tavLst>
                                    </p:anim>
                                    <p:anim calcmode="lin" valueType="num">
                                      <p:cBhvr>
                                        <p:cTn id="73" dur="500" fill="hold"/>
                                        <p:tgtEl>
                                          <p:spTgt spid="130"/>
                                        </p:tgtEl>
                                        <p:attrNameLst>
                                          <p:attrName>ppt_h</p:attrName>
                                        </p:attrNameLst>
                                      </p:cBhvr>
                                      <p:tavLst>
                                        <p:tav tm="0">
                                          <p:val>
                                            <p:fltVal val="0"/>
                                          </p:val>
                                        </p:tav>
                                        <p:tav tm="100000">
                                          <p:val>
                                            <p:strVal val="#ppt_h"/>
                                          </p:val>
                                        </p:tav>
                                      </p:tavLst>
                                    </p:anim>
                                    <p:animEffect transition="in" filter="fade">
                                      <p:cBhvr>
                                        <p:cTn id="74" dur="500"/>
                                        <p:tgtEl>
                                          <p:spTgt spid="13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32"/>
                                        </p:tgtEl>
                                        <p:attrNameLst>
                                          <p:attrName>style.visibility</p:attrName>
                                        </p:attrNameLst>
                                      </p:cBhvr>
                                      <p:to>
                                        <p:strVal val="visible"/>
                                      </p:to>
                                    </p:set>
                                    <p:anim calcmode="lin" valueType="num">
                                      <p:cBhvr>
                                        <p:cTn id="77" dur="500" fill="hold"/>
                                        <p:tgtEl>
                                          <p:spTgt spid="132"/>
                                        </p:tgtEl>
                                        <p:attrNameLst>
                                          <p:attrName>ppt_w</p:attrName>
                                        </p:attrNameLst>
                                      </p:cBhvr>
                                      <p:tavLst>
                                        <p:tav tm="0">
                                          <p:val>
                                            <p:fltVal val="0"/>
                                          </p:val>
                                        </p:tav>
                                        <p:tav tm="100000">
                                          <p:val>
                                            <p:strVal val="#ppt_w"/>
                                          </p:val>
                                        </p:tav>
                                      </p:tavLst>
                                    </p:anim>
                                    <p:anim calcmode="lin" valueType="num">
                                      <p:cBhvr>
                                        <p:cTn id="78" dur="500" fill="hold"/>
                                        <p:tgtEl>
                                          <p:spTgt spid="132"/>
                                        </p:tgtEl>
                                        <p:attrNameLst>
                                          <p:attrName>ppt_h</p:attrName>
                                        </p:attrNameLst>
                                      </p:cBhvr>
                                      <p:tavLst>
                                        <p:tav tm="0">
                                          <p:val>
                                            <p:fltVal val="0"/>
                                          </p:val>
                                        </p:tav>
                                        <p:tav tm="100000">
                                          <p:val>
                                            <p:strVal val="#ppt_h"/>
                                          </p:val>
                                        </p:tav>
                                      </p:tavLst>
                                    </p:anim>
                                    <p:animEffect transition="in" filter="fade">
                                      <p:cBhvr>
                                        <p:cTn id="79" dur="500"/>
                                        <p:tgtEl>
                                          <p:spTgt spid="13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29"/>
                                        </p:tgtEl>
                                        <p:attrNameLst>
                                          <p:attrName>style.visibility</p:attrName>
                                        </p:attrNameLst>
                                      </p:cBhvr>
                                      <p:to>
                                        <p:strVal val="visible"/>
                                      </p:to>
                                    </p:set>
                                    <p:anim calcmode="lin" valueType="num">
                                      <p:cBhvr>
                                        <p:cTn id="82" dur="500" fill="hold"/>
                                        <p:tgtEl>
                                          <p:spTgt spid="129"/>
                                        </p:tgtEl>
                                        <p:attrNameLst>
                                          <p:attrName>ppt_w</p:attrName>
                                        </p:attrNameLst>
                                      </p:cBhvr>
                                      <p:tavLst>
                                        <p:tav tm="0">
                                          <p:val>
                                            <p:fltVal val="0"/>
                                          </p:val>
                                        </p:tav>
                                        <p:tav tm="100000">
                                          <p:val>
                                            <p:strVal val="#ppt_w"/>
                                          </p:val>
                                        </p:tav>
                                      </p:tavLst>
                                    </p:anim>
                                    <p:anim calcmode="lin" valueType="num">
                                      <p:cBhvr>
                                        <p:cTn id="83" dur="500" fill="hold"/>
                                        <p:tgtEl>
                                          <p:spTgt spid="129"/>
                                        </p:tgtEl>
                                        <p:attrNameLst>
                                          <p:attrName>ppt_h</p:attrName>
                                        </p:attrNameLst>
                                      </p:cBhvr>
                                      <p:tavLst>
                                        <p:tav tm="0">
                                          <p:val>
                                            <p:fltVal val="0"/>
                                          </p:val>
                                        </p:tav>
                                        <p:tav tm="100000">
                                          <p:val>
                                            <p:strVal val="#ppt_h"/>
                                          </p:val>
                                        </p:tav>
                                      </p:tavLst>
                                    </p:anim>
                                    <p:animEffect transition="in" filter="fade">
                                      <p:cBhvr>
                                        <p:cTn id="84" dur="500"/>
                                        <p:tgtEl>
                                          <p:spTgt spid="12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31"/>
                                        </p:tgtEl>
                                        <p:attrNameLst>
                                          <p:attrName>style.visibility</p:attrName>
                                        </p:attrNameLst>
                                      </p:cBhvr>
                                      <p:to>
                                        <p:strVal val="visible"/>
                                      </p:to>
                                    </p:set>
                                    <p:anim calcmode="lin" valueType="num">
                                      <p:cBhvr>
                                        <p:cTn id="87" dur="500" fill="hold"/>
                                        <p:tgtEl>
                                          <p:spTgt spid="131"/>
                                        </p:tgtEl>
                                        <p:attrNameLst>
                                          <p:attrName>ppt_w</p:attrName>
                                        </p:attrNameLst>
                                      </p:cBhvr>
                                      <p:tavLst>
                                        <p:tav tm="0">
                                          <p:val>
                                            <p:fltVal val="0"/>
                                          </p:val>
                                        </p:tav>
                                        <p:tav tm="100000">
                                          <p:val>
                                            <p:strVal val="#ppt_w"/>
                                          </p:val>
                                        </p:tav>
                                      </p:tavLst>
                                    </p:anim>
                                    <p:anim calcmode="lin" valueType="num">
                                      <p:cBhvr>
                                        <p:cTn id="88" dur="500" fill="hold"/>
                                        <p:tgtEl>
                                          <p:spTgt spid="131"/>
                                        </p:tgtEl>
                                        <p:attrNameLst>
                                          <p:attrName>ppt_h</p:attrName>
                                        </p:attrNameLst>
                                      </p:cBhvr>
                                      <p:tavLst>
                                        <p:tav tm="0">
                                          <p:val>
                                            <p:fltVal val="0"/>
                                          </p:val>
                                        </p:tav>
                                        <p:tav tm="100000">
                                          <p:val>
                                            <p:strVal val="#ppt_h"/>
                                          </p:val>
                                        </p:tav>
                                      </p:tavLst>
                                    </p:anim>
                                    <p:animEffect transition="in" filter="fade">
                                      <p:cBhvr>
                                        <p:cTn id="89" dur="500"/>
                                        <p:tgtEl>
                                          <p:spTgt spid="131"/>
                                        </p:tgtEl>
                                      </p:cBhvr>
                                    </p:animEffect>
                                  </p:childTnLst>
                                </p:cTn>
                              </p:par>
                            </p:childTnLst>
                          </p:cTn>
                        </p:par>
                        <p:par>
                          <p:cTn id="90" fill="hold">
                            <p:stCondLst>
                              <p:cond delay="4250"/>
                            </p:stCondLst>
                            <p:childTnLst>
                              <p:par>
                                <p:cTn id="91" presetID="14" presetClass="entr" presetSubtype="10" fill="hold" grpId="0" nodeType="afterEffect">
                                  <p:stCondLst>
                                    <p:cond delay="0"/>
                                  </p:stCondLst>
                                  <p:childTnLst>
                                    <p:set>
                                      <p:cBhvr>
                                        <p:cTn id="92" dur="1" fill="hold">
                                          <p:stCondLst>
                                            <p:cond delay="0"/>
                                          </p:stCondLst>
                                        </p:cTn>
                                        <p:tgtEl>
                                          <p:spTgt spid="134"/>
                                        </p:tgtEl>
                                        <p:attrNameLst>
                                          <p:attrName>style.visibility</p:attrName>
                                        </p:attrNameLst>
                                      </p:cBhvr>
                                      <p:to>
                                        <p:strVal val="visible"/>
                                      </p:to>
                                    </p:set>
                                    <p:animEffect transition="in" filter="randombar(horizontal)">
                                      <p:cBhvr>
                                        <p:cTn id="93" dur="500"/>
                                        <p:tgtEl>
                                          <p:spTgt spid="134"/>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35"/>
                                        </p:tgtEl>
                                        <p:attrNameLst>
                                          <p:attrName>style.visibility</p:attrName>
                                        </p:attrNameLst>
                                      </p:cBhvr>
                                      <p:to>
                                        <p:strVal val="visible"/>
                                      </p:to>
                                    </p:set>
                                    <p:animEffect transition="in" filter="randombar(horizontal)">
                                      <p:cBhvr>
                                        <p:cTn id="96" dur="500"/>
                                        <p:tgtEl>
                                          <p:spTgt spid="13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136"/>
                                        </p:tgtEl>
                                        <p:attrNameLst>
                                          <p:attrName>style.visibility</p:attrName>
                                        </p:attrNameLst>
                                      </p:cBhvr>
                                      <p:to>
                                        <p:strVal val="visible"/>
                                      </p:to>
                                    </p:set>
                                    <p:animEffect transition="in" filter="randombar(horizontal)">
                                      <p:cBhvr>
                                        <p:cTn id="99" dur="500"/>
                                        <p:tgtEl>
                                          <p:spTgt spid="136"/>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137"/>
                                        </p:tgtEl>
                                        <p:attrNameLst>
                                          <p:attrName>style.visibility</p:attrName>
                                        </p:attrNameLst>
                                      </p:cBhvr>
                                      <p:to>
                                        <p:strVal val="visible"/>
                                      </p:to>
                                    </p:set>
                                    <p:animEffect transition="in" filter="randombar(horizontal)">
                                      <p:cBhvr>
                                        <p:cTn id="102" dur="500"/>
                                        <p:tgtEl>
                                          <p:spTgt spid="137"/>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138"/>
                                        </p:tgtEl>
                                        <p:attrNameLst>
                                          <p:attrName>style.visibility</p:attrName>
                                        </p:attrNameLst>
                                      </p:cBhvr>
                                      <p:to>
                                        <p:strVal val="visible"/>
                                      </p:to>
                                    </p:set>
                                    <p:animEffect transition="in" filter="randombar(horizontal)">
                                      <p:cBhvr>
                                        <p:cTn id="105" dur="500"/>
                                        <p:tgtEl>
                                          <p:spTgt spid="138"/>
                                        </p:tgtEl>
                                      </p:cBhvr>
                                    </p:animEffect>
                                  </p:childTnLst>
                                </p:cTn>
                              </p:par>
                            </p:childTnLst>
                          </p:cTn>
                        </p:par>
                        <p:par>
                          <p:cTn id="106" fill="hold">
                            <p:stCondLst>
                              <p:cond delay="4750"/>
                            </p:stCondLst>
                            <p:childTnLst>
                              <p:par>
                                <p:cTn id="107" presetID="2" presetClass="entr" presetSubtype="4" fill="hold" nodeType="afterEffect">
                                  <p:stCondLst>
                                    <p:cond delay="0"/>
                                  </p:stCondLst>
                                  <p:childTnLst>
                                    <p:set>
                                      <p:cBhvr>
                                        <p:cTn id="108" dur="1" fill="hold">
                                          <p:stCondLst>
                                            <p:cond delay="0"/>
                                          </p:stCondLst>
                                        </p:cTn>
                                        <p:tgtEl>
                                          <p:spTgt spid="139"/>
                                        </p:tgtEl>
                                        <p:attrNameLst>
                                          <p:attrName>style.visibility</p:attrName>
                                        </p:attrNameLst>
                                      </p:cBhvr>
                                      <p:to>
                                        <p:strVal val="visible"/>
                                      </p:to>
                                    </p:set>
                                    <p:anim calcmode="lin" valueType="num">
                                      <p:cBhvr additive="base">
                                        <p:cTn id="109" dur="500" fill="hold"/>
                                        <p:tgtEl>
                                          <p:spTgt spid="139"/>
                                        </p:tgtEl>
                                        <p:attrNameLst>
                                          <p:attrName>ppt_x</p:attrName>
                                        </p:attrNameLst>
                                      </p:cBhvr>
                                      <p:tavLst>
                                        <p:tav tm="0">
                                          <p:val>
                                            <p:strVal val="#ppt_x"/>
                                          </p:val>
                                        </p:tav>
                                        <p:tav tm="100000">
                                          <p:val>
                                            <p:strVal val="#ppt_x"/>
                                          </p:val>
                                        </p:tav>
                                      </p:tavLst>
                                    </p:anim>
                                    <p:anim calcmode="lin" valueType="num">
                                      <p:cBhvr additive="base">
                                        <p:cTn id="110" dur="500" fill="hold"/>
                                        <p:tgtEl>
                                          <p:spTgt spid="139"/>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47"/>
                                        </p:tgtEl>
                                        <p:attrNameLst>
                                          <p:attrName>style.visibility</p:attrName>
                                        </p:attrNameLst>
                                      </p:cBhvr>
                                      <p:to>
                                        <p:strVal val="visible"/>
                                      </p:to>
                                    </p:set>
                                    <p:anim calcmode="lin" valueType="num">
                                      <p:cBhvr additive="base">
                                        <p:cTn id="113" dur="500" fill="hold"/>
                                        <p:tgtEl>
                                          <p:spTgt spid="147"/>
                                        </p:tgtEl>
                                        <p:attrNameLst>
                                          <p:attrName>ppt_x</p:attrName>
                                        </p:attrNameLst>
                                      </p:cBhvr>
                                      <p:tavLst>
                                        <p:tav tm="0">
                                          <p:val>
                                            <p:strVal val="#ppt_x"/>
                                          </p:val>
                                        </p:tav>
                                        <p:tav tm="100000">
                                          <p:val>
                                            <p:strVal val="#ppt_x"/>
                                          </p:val>
                                        </p:tav>
                                      </p:tavLst>
                                    </p:anim>
                                    <p:anim calcmode="lin" valueType="num">
                                      <p:cBhvr additive="base">
                                        <p:cTn id="114" dur="500" fill="hold"/>
                                        <p:tgtEl>
                                          <p:spTgt spid="147"/>
                                        </p:tgtEl>
                                        <p:attrNameLst>
                                          <p:attrName>ppt_y</p:attrName>
                                        </p:attrNameLst>
                                      </p:cBhvr>
                                      <p:tavLst>
                                        <p:tav tm="0">
                                          <p:val>
                                            <p:strVal val="1+#ppt_h/2"/>
                                          </p:val>
                                        </p:tav>
                                        <p:tav tm="100000">
                                          <p:val>
                                            <p:strVal val="#ppt_y"/>
                                          </p:val>
                                        </p:tav>
                                      </p:tavLst>
                                    </p:anim>
                                  </p:childTnLst>
                                </p:cTn>
                              </p:par>
                            </p:childTnLst>
                          </p:cTn>
                        </p:par>
                        <p:par>
                          <p:cTn id="115" fill="hold">
                            <p:stCondLst>
                              <p:cond delay="5250"/>
                            </p:stCondLst>
                            <p:childTnLst>
                              <p:par>
                                <p:cTn id="116" presetID="22" presetClass="entr" presetSubtype="1" fill="hold" grpId="0" nodeType="afterEffect">
                                  <p:stCondLst>
                                    <p:cond delay="0"/>
                                  </p:stCondLst>
                                  <p:iterate type="lt">
                                    <p:tmPct val="5000"/>
                                  </p:iterate>
                                  <p:childTnLst>
                                    <p:set>
                                      <p:cBhvr>
                                        <p:cTn id="117" dur="1" fill="hold">
                                          <p:stCondLst>
                                            <p:cond delay="0"/>
                                          </p:stCondLst>
                                        </p:cTn>
                                        <p:tgtEl>
                                          <p:spTgt spid="74"/>
                                        </p:tgtEl>
                                        <p:attrNameLst>
                                          <p:attrName>style.visibility</p:attrName>
                                        </p:attrNameLst>
                                      </p:cBhvr>
                                      <p:to>
                                        <p:strVal val="visible"/>
                                      </p:to>
                                    </p:set>
                                    <p:animEffect transition="in" filter="wipe(up)">
                                      <p:cBhvr>
                                        <p:cTn id="11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4" grpId="0"/>
      <p:bldP spid="122" grpId="0" animBg="1"/>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P spid="1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17488" y="257175"/>
            <a:ext cx="966787" cy="968375"/>
            <a:chOff x="217488" y="257175"/>
            <a:chExt cx="966787" cy="968375"/>
          </a:xfrm>
          <a:solidFill>
            <a:schemeClr val="accent3"/>
          </a:solidFill>
        </p:grpSpPr>
        <p:sp>
          <p:nvSpPr>
            <p:cNvPr id="19" name="Freeform 6"/>
            <p:cNvSpPr/>
            <p:nvPr/>
          </p:nvSpPr>
          <p:spPr bwMode="auto">
            <a:xfrm>
              <a:off x="290513" y="428625"/>
              <a:ext cx="19050" cy="796925"/>
            </a:xfrm>
            <a:custGeom>
              <a:avLst/>
              <a:gdLst>
                <a:gd name="T0" fmla="*/ 37 w 37"/>
                <a:gd name="T1" fmla="*/ 18 h 1506"/>
                <a:gd name="T2" fmla="*/ 37 w 37"/>
                <a:gd name="T3" fmla="*/ 1488 h 1506"/>
                <a:gd name="T4" fmla="*/ 36 w 37"/>
                <a:gd name="T5" fmla="*/ 1491 h 1506"/>
                <a:gd name="T6" fmla="*/ 35 w 37"/>
                <a:gd name="T7" fmla="*/ 1495 h 1506"/>
                <a:gd name="T8" fmla="*/ 34 w 37"/>
                <a:gd name="T9" fmla="*/ 1497 h 1506"/>
                <a:gd name="T10" fmla="*/ 32 w 37"/>
                <a:gd name="T11" fmla="*/ 1501 h 1506"/>
                <a:gd name="T12" fmla="*/ 29 w 37"/>
                <a:gd name="T13" fmla="*/ 1503 h 1506"/>
                <a:gd name="T14" fmla="*/ 25 w 37"/>
                <a:gd name="T15" fmla="*/ 1505 h 1506"/>
                <a:gd name="T16" fmla="*/ 22 w 37"/>
                <a:gd name="T17" fmla="*/ 1506 h 1506"/>
                <a:gd name="T18" fmla="*/ 19 w 37"/>
                <a:gd name="T19" fmla="*/ 1506 h 1506"/>
                <a:gd name="T20" fmla="*/ 15 w 37"/>
                <a:gd name="T21" fmla="*/ 1506 h 1506"/>
                <a:gd name="T22" fmla="*/ 11 w 37"/>
                <a:gd name="T23" fmla="*/ 1505 h 1506"/>
                <a:gd name="T24" fmla="*/ 8 w 37"/>
                <a:gd name="T25" fmla="*/ 1503 h 1506"/>
                <a:gd name="T26" fmla="*/ 5 w 37"/>
                <a:gd name="T27" fmla="*/ 1501 h 1506"/>
                <a:gd name="T28" fmla="*/ 3 w 37"/>
                <a:gd name="T29" fmla="*/ 1497 h 1506"/>
                <a:gd name="T30" fmla="*/ 2 w 37"/>
                <a:gd name="T31" fmla="*/ 1495 h 1506"/>
                <a:gd name="T32" fmla="*/ 1 w 37"/>
                <a:gd name="T33" fmla="*/ 1491 h 1506"/>
                <a:gd name="T34" fmla="*/ 0 w 37"/>
                <a:gd name="T35" fmla="*/ 1488 h 1506"/>
                <a:gd name="T36" fmla="*/ 0 w 37"/>
                <a:gd name="T37" fmla="*/ 18 h 1506"/>
                <a:gd name="T38" fmla="*/ 1 w 37"/>
                <a:gd name="T39" fmla="*/ 15 h 1506"/>
                <a:gd name="T40" fmla="*/ 2 w 37"/>
                <a:gd name="T41" fmla="*/ 11 h 1506"/>
                <a:gd name="T42" fmla="*/ 3 w 37"/>
                <a:gd name="T43" fmla="*/ 7 h 1506"/>
                <a:gd name="T44" fmla="*/ 5 w 37"/>
                <a:gd name="T45" fmla="*/ 5 h 1506"/>
                <a:gd name="T46" fmla="*/ 8 w 37"/>
                <a:gd name="T47" fmla="*/ 3 h 1506"/>
                <a:gd name="T48" fmla="*/ 11 w 37"/>
                <a:gd name="T49" fmla="*/ 1 h 1506"/>
                <a:gd name="T50" fmla="*/ 15 w 37"/>
                <a:gd name="T51" fmla="*/ 0 h 1506"/>
                <a:gd name="T52" fmla="*/ 19 w 37"/>
                <a:gd name="T53" fmla="*/ 0 h 1506"/>
                <a:gd name="T54" fmla="*/ 22 w 37"/>
                <a:gd name="T55" fmla="*/ 0 h 1506"/>
                <a:gd name="T56" fmla="*/ 25 w 37"/>
                <a:gd name="T57" fmla="*/ 1 h 1506"/>
                <a:gd name="T58" fmla="*/ 29 w 37"/>
                <a:gd name="T59" fmla="*/ 3 h 1506"/>
                <a:gd name="T60" fmla="*/ 32 w 37"/>
                <a:gd name="T61" fmla="*/ 5 h 1506"/>
                <a:gd name="T62" fmla="*/ 34 w 37"/>
                <a:gd name="T63" fmla="*/ 7 h 1506"/>
                <a:gd name="T64" fmla="*/ 35 w 37"/>
                <a:gd name="T65" fmla="*/ 11 h 1506"/>
                <a:gd name="T66" fmla="*/ 36 w 37"/>
                <a:gd name="T67" fmla="*/ 15 h 1506"/>
                <a:gd name="T68" fmla="*/ 37 w 37"/>
                <a:gd name="T69" fmla="*/ 1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1506">
                  <a:moveTo>
                    <a:pt x="37" y="18"/>
                  </a:moveTo>
                  <a:lnTo>
                    <a:pt x="37" y="1488"/>
                  </a:lnTo>
                  <a:lnTo>
                    <a:pt x="36" y="1491"/>
                  </a:lnTo>
                  <a:lnTo>
                    <a:pt x="35" y="1495"/>
                  </a:lnTo>
                  <a:lnTo>
                    <a:pt x="34" y="1497"/>
                  </a:lnTo>
                  <a:lnTo>
                    <a:pt x="32" y="1501"/>
                  </a:lnTo>
                  <a:lnTo>
                    <a:pt x="29" y="1503"/>
                  </a:lnTo>
                  <a:lnTo>
                    <a:pt x="25" y="1505"/>
                  </a:lnTo>
                  <a:lnTo>
                    <a:pt x="22" y="1506"/>
                  </a:lnTo>
                  <a:lnTo>
                    <a:pt x="19" y="1506"/>
                  </a:lnTo>
                  <a:lnTo>
                    <a:pt x="15" y="1506"/>
                  </a:lnTo>
                  <a:lnTo>
                    <a:pt x="11" y="1505"/>
                  </a:lnTo>
                  <a:lnTo>
                    <a:pt x="8" y="1503"/>
                  </a:lnTo>
                  <a:lnTo>
                    <a:pt x="5" y="1501"/>
                  </a:lnTo>
                  <a:lnTo>
                    <a:pt x="3" y="1497"/>
                  </a:lnTo>
                  <a:lnTo>
                    <a:pt x="2" y="1495"/>
                  </a:lnTo>
                  <a:lnTo>
                    <a:pt x="1" y="1491"/>
                  </a:lnTo>
                  <a:lnTo>
                    <a:pt x="0" y="1488"/>
                  </a:lnTo>
                  <a:lnTo>
                    <a:pt x="0" y="18"/>
                  </a:lnTo>
                  <a:lnTo>
                    <a:pt x="1" y="15"/>
                  </a:lnTo>
                  <a:lnTo>
                    <a:pt x="2" y="11"/>
                  </a:lnTo>
                  <a:lnTo>
                    <a:pt x="3" y="7"/>
                  </a:lnTo>
                  <a:lnTo>
                    <a:pt x="5" y="5"/>
                  </a:lnTo>
                  <a:lnTo>
                    <a:pt x="8" y="3"/>
                  </a:lnTo>
                  <a:lnTo>
                    <a:pt x="11" y="1"/>
                  </a:lnTo>
                  <a:lnTo>
                    <a:pt x="15" y="0"/>
                  </a:lnTo>
                  <a:lnTo>
                    <a:pt x="19" y="0"/>
                  </a:lnTo>
                  <a:lnTo>
                    <a:pt x="22" y="0"/>
                  </a:lnTo>
                  <a:lnTo>
                    <a:pt x="25" y="1"/>
                  </a:lnTo>
                  <a:lnTo>
                    <a:pt x="29" y="3"/>
                  </a:lnTo>
                  <a:lnTo>
                    <a:pt x="32" y="5"/>
                  </a:lnTo>
                  <a:lnTo>
                    <a:pt x="34" y="7"/>
                  </a:lnTo>
                  <a:lnTo>
                    <a:pt x="35" y="11"/>
                  </a:lnTo>
                  <a:lnTo>
                    <a:pt x="36" y="15"/>
                  </a:lnTo>
                  <a:lnTo>
                    <a:pt x="37"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
            <p:cNvSpPr/>
            <p:nvPr/>
          </p:nvSpPr>
          <p:spPr bwMode="auto">
            <a:xfrm>
              <a:off x="217488" y="439738"/>
              <a:ext cx="84138" cy="303213"/>
            </a:xfrm>
            <a:custGeom>
              <a:avLst/>
              <a:gdLst>
                <a:gd name="T0" fmla="*/ 67 w 160"/>
                <a:gd name="T1" fmla="*/ 96 h 574"/>
                <a:gd name="T2" fmla="*/ 84 w 160"/>
                <a:gd name="T3" fmla="*/ 125 h 574"/>
                <a:gd name="T4" fmla="*/ 56 w 160"/>
                <a:gd name="T5" fmla="*/ 152 h 574"/>
                <a:gd name="T6" fmla="*/ 22 w 160"/>
                <a:gd name="T7" fmla="*/ 189 h 574"/>
                <a:gd name="T8" fmla="*/ 4 w 160"/>
                <a:gd name="T9" fmla="*/ 238 h 574"/>
                <a:gd name="T10" fmla="*/ 3 w 160"/>
                <a:gd name="T11" fmla="*/ 293 h 574"/>
                <a:gd name="T12" fmla="*/ 17 w 160"/>
                <a:gd name="T13" fmla="*/ 335 h 574"/>
                <a:gd name="T14" fmla="*/ 73 w 160"/>
                <a:gd name="T15" fmla="*/ 406 h 574"/>
                <a:gd name="T16" fmla="*/ 113 w 160"/>
                <a:gd name="T17" fmla="*/ 469 h 574"/>
                <a:gd name="T18" fmla="*/ 113 w 160"/>
                <a:gd name="T19" fmla="*/ 514 h 574"/>
                <a:gd name="T20" fmla="*/ 94 w 160"/>
                <a:gd name="T21" fmla="*/ 538 h 574"/>
                <a:gd name="T22" fmla="*/ 71 w 160"/>
                <a:gd name="T23" fmla="*/ 542 h 574"/>
                <a:gd name="T24" fmla="*/ 54 w 160"/>
                <a:gd name="T25" fmla="*/ 536 h 574"/>
                <a:gd name="T26" fmla="*/ 49 w 160"/>
                <a:gd name="T27" fmla="*/ 523 h 574"/>
                <a:gd name="T28" fmla="*/ 53 w 160"/>
                <a:gd name="T29" fmla="*/ 509 h 574"/>
                <a:gd name="T30" fmla="*/ 65 w 160"/>
                <a:gd name="T31" fmla="*/ 500 h 574"/>
                <a:gd name="T32" fmla="*/ 78 w 160"/>
                <a:gd name="T33" fmla="*/ 497 h 574"/>
                <a:gd name="T34" fmla="*/ 83 w 160"/>
                <a:gd name="T35" fmla="*/ 479 h 574"/>
                <a:gd name="T36" fmla="*/ 73 w 160"/>
                <a:gd name="T37" fmla="*/ 469 h 574"/>
                <a:gd name="T38" fmla="*/ 48 w 160"/>
                <a:gd name="T39" fmla="*/ 474 h 574"/>
                <a:gd name="T40" fmla="*/ 26 w 160"/>
                <a:gd name="T41" fmla="*/ 495 h 574"/>
                <a:gd name="T42" fmla="*/ 18 w 160"/>
                <a:gd name="T43" fmla="*/ 522 h 574"/>
                <a:gd name="T44" fmla="*/ 25 w 160"/>
                <a:gd name="T45" fmla="*/ 550 h 574"/>
                <a:gd name="T46" fmla="*/ 56 w 160"/>
                <a:gd name="T47" fmla="*/ 572 h 574"/>
                <a:gd name="T48" fmla="*/ 91 w 160"/>
                <a:gd name="T49" fmla="*/ 572 h 574"/>
                <a:gd name="T50" fmla="*/ 121 w 160"/>
                <a:gd name="T51" fmla="*/ 554 h 574"/>
                <a:gd name="T52" fmla="*/ 143 w 160"/>
                <a:gd name="T53" fmla="*/ 523 h 574"/>
                <a:gd name="T54" fmla="*/ 147 w 160"/>
                <a:gd name="T55" fmla="*/ 475 h 574"/>
                <a:gd name="T56" fmla="*/ 129 w 160"/>
                <a:gd name="T57" fmla="*/ 429 h 574"/>
                <a:gd name="T58" fmla="*/ 72 w 160"/>
                <a:gd name="T59" fmla="*/ 359 h 574"/>
                <a:gd name="T60" fmla="*/ 44 w 160"/>
                <a:gd name="T61" fmla="*/ 318 h 574"/>
                <a:gd name="T62" fmla="*/ 32 w 160"/>
                <a:gd name="T63" fmla="*/ 265 h 574"/>
                <a:gd name="T64" fmla="*/ 48 w 160"/>
                <a:gd name="T65" fmla="*/ 207 h 574"/>
                <a:gd name="T66" fmla="*/ 90 w 160"/>
                <a:gd name="T67" fmla="*/ 164 h 574"/>
                <a:gd name="T68" fmla="*/ 128 w 160"/>
                <a:gd name="T69" fmla="*/ 150 h 574"/>
                <a:gd name="T70" fmla="*/ 144 w 160"/>
                <a:gd name="T71" fmla="*/ 148 h 574"/>
                <a:gd name="T72" fmla="*/ 155 w 160"/>
                <a:gd name="T73" fmla="*/ 144 h 574"/>
                <a:gd name="T74" fmla="*/ 159 w 160"/>
                <a:gd name="T75" fmla="*/ 126 h 574"/>
                <a:gd name="T76" fmla="*/ 148 w 160"/>
                <a:gd name="T77" fmla="*/ 117 h 574"/>
                <a:gd name="T78" fmla="*/ 126 w 160"/>
                <a:gd name="T79" fmla="*/ 116 h 574"/>
                <a:gd name="T80" fmla="*/ 101 w 160"/>
                <a:gd name="T81" fmla="*/ 95 h 574"/>
                <a:gd name="T82" fmla="*/ 98 w 160"/>
                <a:gd name="T83" fmla="*/ 64 h 574"/>
                <a:gd name="T84" fmla="*/ 115 w 160"/>
                <a:gd name="T85" fmla="*/ 38 h 574"/>
                <a:gd name="T86" fmla="*/ 146 w 160"/>
                <a:gd name="T87" fmla="*/ 31 h 574"/>
                <a:gd name="T88" fmla="*/ 157 w 160"/>
                <a:gd name="T89" fmla="*/ 22 h 574"/>
                <a:gd name="T90" fmla="*/ 152 w 160"/>
                <a:gd name="T91" fmla="*/ 4 h 574"/>
                <a:gd name="T92" fmla="*/ 135 w 160"/>
                <a:gd name="T93" fmla="*/ 0 h 574"/>
                <a:gd name="T94" fmla="*/ 107 w 160"/>
                <a:gd name="T95" fmla="*/ 8 h 574"/>
                <a:gd name="T96" fmla="*/ 84 w 160"/>
                <a:gd name="T97" fmla="*/ 24 h 574"/>
                <a:gd name="T98" fmla="*/ 67 w 160"/>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574">
                  <a:moveTo>
                    <a:pt x="63" y="69"/>
                  </a:moveTo>
                  <a:lnTo>
                    <a:pt x="63" y="79"/>
                  </a:lnTo>
                  <a:lnTo>
                    <a:pt x="65" y="88"/>
                  </a:lnTo>
                  <a:lnTo>
                    <a:pt x="67" y="96"/>
                  </a:lnTo>
                  <a:lnTo>
                    <a:pt x="70" y="104"/>
                  </a:lnTo>
                  <a:lnTo>
                    <a:pt x="74" y="112"/>
                  </a:lnTo>
                  <a:lnTo>
                    <a:pt x="78" y="118"/>
                  </a:lnTo>
                  <a:lnTo>
                    <a:pt x="84" y="125"/>
                  </a:lnTo>
                  <a:lnTo>
                    <a:pt x="89" y="130"/>
                  </a:lnTo>
                  <a:lnTo>
                    <a:pt x="77" y="136"/>
                  </a:lnTo>
                  <a:lnTo>
                    <a:pt x="66" y="143"/>
                  </a:lnTo>
                  <a:lnTo>
                    <a:pt x="56" y="152"/>
                  </a:lnTo>
                  <a:lnTo>
                    <a:pt x="46" y="159"/>
                  </a:lnTo>
                  <a:lnTo>
                    <a:pt x="37" y="169"/>
                  </a:lnTo>
                  <a:lnTo>
                    <a:pt x="30" y="178"/>
                  </a:lnTo>
                  <a:lnTo>
                    <a:pt x="22" y="189"/>
                  </a:lnTo>
                  <a:lnTo>
                    <a:pt x="17" y="201"/>
                  </a:lnTo>
                  <a:lnTo>
                    <a:pt x="11" y="213"/>
                  </a:lnTo>
                  <a:lnTo>
                    <a:pt x="7" y="225"/>
                  </a:lnTo>
                  <a:lnTo>
                    <a:pt x="4" y="238"/>
                  </a:lnTo>
                  <a:lnTo>
                    <a:pt x="2" y="251"/>
                  </a:lnTo>
                  <a:lnTo>
                    <a:pt x="0" y="265"/>
                  </a:lnTo>
                  <a:lnTo>
                    <a:pt x="2" y="279"/>
                  </a:lnTo>
                  <a:lnTo>
                    <a:pt x="3" y="293"/>
                  </a:lnTo>
                  <a:lnTo>
                    <a:pt x="6" y="307"/>
                  </a:lnTo>
                  <a:lnTo>
                    <a:pt x="9" y="317"/>
                  </a:lnTo>
                  <a:lnTo>
                    <a:pt x="12" y="325"/>
                  </a:lnTo>
                  <a:lnTo>
                    <a:pt x="17" y="335"/>
                  </a:lnTo>
                  <a:lnTo>
                    <a:pt x="22" y="344"/>
                  </a:lnTo>
                  <a:lnTo>
                    <a:pt x="33" y="360"/>
                  </a:lnTo>
                  <a:lnTo>
                    <a:pt x="46" y="376"/>
                  </a:lnTo>
                  <a:lnTo>
                    <a:pt x="73" y="406"/>
                  </a:lnTo>
                  <a:lnTo>
                    <a:pt x="98" y="438"/>
                  </a:lnTo>
                  <a:lnTo>
                    <a:pt x="104" y="448"/>
                  </a:lnTo>
                  <a:lnTo>
                    <a:pt x="110" y="458"/>
                  </a:lnTo>
                  <a:lnTo>
                    <a:pt x="113" y="469"/>
                  </a:lnTo>
                  <a:lnTo>
                    <a:pt x="115" y="481"/>
                  </a:lnTo>
                  <a:lnTo>
                    <a:pt x="116" y="492"/>
                  </a:lnTo>
                  <a:lnTo>
                    <a:pt x="116" y="504"/>
                  </a:lnTo>
                  <a:lnTo>
                    <a:pt x="113" y="514"/>
                  </a:lnTo>
                  <a:lnTo>
                    <a:pt x="108" y="525"/>
                  </a:lnTo>
                  <a:lnTo>
                    <a:pt x="104" y="530"/>
                  </a:lnTo>
                  <a:lnTo>
                    <a:pt x="100" y="535"/>
                  </a:lnTo>
                  <a:lnTo>
                    <a:pt x="94" y="538"/>
                  </a:lnTo>
                  <a:lnTo>
                    <a:pt x="89" y="540"/>
                  </a:lnTo>
                  <a:lnTo>
                    <a:pt x="84" y="542"/>
                  </a:lnTo>
                  <a:lnTo>
                    <a:pt x="77" y="542"/>
                  </a:lnTo>
                  <a:lnTo>
                    <a:pt x="71" y="542"/>
                  </a:lnTo>
                  <a:lnTo>
                    <a:pt x="64" y="542"/>
                  </a:lnTo>
                  <a:lnTo>
                    <a:pt x="61" y="540"/>
                  </a:lnTo>
                  <a:lnTo>
                    <a:pt x="57" y="539"/>
                  </a:lnTo>
                  <a:lnTo>
                    <a:pt x="54" y="536"/>
                  </a:lnTo>
                  <a:lnTo>
                    <a:pt x="52" y="534"/>
                  </a:lnTo>
                  <a:lnTo>
                    <a:pt x="50" y="529"/>
                  </a:lnTo>
                  <a:lnTo>
                    <a:pt x="50" y="526"/>
                  </a:lnTo>
                  <a:lnTo>
                    <a:pt x="49" y="523"/>
                  </a:lnTo>
                  <a:lnTo>
                    <a:pt x="49" y="519"/>
                  </a:lnTo>
                  <a:lnTo>
                    <a:pt x="50" y="515"/>
                  </a:lnTo>
                  <a:lnTo>
                    <a:pt x="51" y="512"/>
                  </a:lnTo>
                  <a:lnTo>
                    <a:pt x="53" y="509"/>
                  </a:lnTo>
                  <a:lnTo>
                    <a:pt x="56" y="506"/>
                  </a:lnTo>
                  <a:lnTo>
                    <a:pt x="59" y="504"/>
                  </a:lnTo>
                  <a:lnTo>
                    <a:pt x="62" y="501"/>
                  </a:lnTo>
                  <a:lnTo>
                    <a:pt x="65" y="500"/>
                  </a:lnTo>
                  <a:lnTo>
                    <a:pt x="69" y="500"/>
                  </a:lnTo>
                  <a:lnTo>
                    <a:pt x="73" y="500"/>
                  </a:lnTo>
                  <a:lnTo>
                    <a:pt x="76" y="499"/>
                  </a:lnTo>
                  <a:lnTo>
                    <a:pt x="78" y="497"/>
                  </a:lnTo>
                  <a:lnTo>
                    <a:pt x="80" y="495"/>
                  </a:lnTo>
                  <a:lnTo>
                    <a:pt x="83" y="491"/>
                  </a:lnTo>
                  <a:lnTo>
                    <a:pt x="84" y="485"/>
                  </a:lnTo>
                  <a:lnTo>
                    <a:pt x="83" y="479"/>
                  </a:lnTo>
                  <a:lnTo>
                    <a:pt x="80" y="474"/>
                  </a:lnTo>
                  <a:lnTo>
                    <a:pt x="78" y="472"/>
                  </a:lnTo>
                  <a:lnTo>
                    <a:pt x="76" y="470"/>
                  </a:lnTo>
                  <a:lnTo>
                    <a:pt x="73" y="469"/>
                  </a:lnTo>
                  <a:lnTo>
                    <a:pt x="69" y="469"/>
                  </a:lnTo>
                  <a:lnTo>
                    <a:pt x="62" y="470"/>
                  </a:lnTo>
                  <a:lnTo>
                    <a:pt x="54" y="471"/>
                  </a:lnTo>
                  <a:lnTo>
                    <a:pt x="48" y="474"/>
                  </a:lnTo>
                  <a:lnTo>
                    <a:pt x="42" y="479"/>
                  </a:lnTo>
                  <a:lnTo>
                    <a:pt x="36" y="483"/>
                  </a:lnTo>
                  <a:lnTo>
                    <a:pt x="31" y="488"/>
                  </a:lnTo>
                  <a:lnTo>
                    <a:pt x="26" y="495"/>
                  </a:lnTo>
                  <a:lnTo>
                    <a:pt x="23" y="501"/>
                  </a:lnTo>
                  <a:lnTo>
                    <a:pt x="20" y="508"/>
                  </a:lnTo>
                  <a:lnTo>
                    <a:pt x="18" y="515"/>
                  </a:lnTo>
                  <a:lnTo>
                    <a:pt x="18" y="522"/>
                  </a:lnTo>
                  <a:lnTo>
                    <a:pt x="18" y="529"/>
                  </a:lnTo>
                  <a:lnTo>
                    <a:pt x="19" y="537"/>
                  </a:lnTo>
                  <a:lnTo>
                    <a:pt x="21" y="543"/>
                  </a:lnTo>
                  <a:lnTo>
                    <a:pt x="25" y="550"/>
                  </a:lnTo>
                  <a:lnTo>
                    <a:pt x="31" y="555"/>
                  </a:lnTo>
                  <a:lnTo>
                    <a:pt x="39" y="563"/>
                  </a:lnTo>
                  <a:lnTo>
                    <a:pt x="47" y="567"/>
                  </a:lnTo>
                  <a:lnTo>
                    <a:pt x="56" y="572"/>
                  </a:lnTo>
                  <a:lnTo>
                    <a:pt x="65" y="574"/>
                  </a:lnTo>
                  <a:lnTo>
                    <a:pt x="74" y="574"/>
                  </a:lnTo>
                  <a:lnTo>
                    <a:pt x="83" y="574"/>
                  </a:lnTo>
                  <a:lnTo>
                    <a:pt x="91" y="572"/>
                  </a:lnTo>
                  <a:lnTo>
                    <a:pt x="100" y="569"/>
                  </a:lnTo>
                  <a:lnTo>
                    <a:pt x="107" y="565"/>
                  </a:lnTo>
                  <a:lnTo>
                    <a:pt x="115" y="560"/>
                  </a:lnTo>
                  <a:lnTo>
                    <a:pt x="121" y="554"/>
                  </a:lnTo>
                  <a:lnTo>
                    <a:pt x="128" y="548"/>
                  </a:lnTo>
                  <a:lnTo>
                    <a:pt x="133" y="540"/>
                  </a:lnTo>
                  <a:lnTo>
                    <a:pt x="139" y="532"/>
                  </a:lnTo>
                  <a:lnTo>
                    <a:pt x="143" y="523"/>
                  </a:lnTo>
                  <a:lnTo>
                    <a:pt x="145" y="513"/>
                  </a:lnTo>
                  <a:lnTo>
                    <a:pt x="147" y="500"/>
                  </a:lnTo>
                  <a:lnTo>
                    <a:pt x="148" y="487"/>
                  </a:lnTo>
                  <a:lnTo>
                    <a:pt x="147" y="475"/>
                  </a:lnTo>
                  <a:lnTo>
                    <a:pt x="144" y="464"/>
                  </a:lnTo>
                  <a:lnTo>
                    <a:pt x="140" y="452"/>
                  </a:lnTo>
                  <a:lnTo>
                    <a:pt x="135" y="441"/>
                  </a:lnTo>
                  <a:lnTo>
                    <a:pt x="129" y="429"/>
                  </a:lnTo>
                  <a:lnTo>
                    <a:pt x="121" y="418"/>
                  </a:lnTo>
                  <a:lnTo>
                    <a:pt x="106" y="398"/>
                  </a:lnTo>
                  <a:lnTo>
                    <a:pt x="89" y="378"/>
                  </a:lnTo>
                  <a:lnTo>
                    <a:pt x="72" y="359"/>
                  </a:lnTo>
                  <a:lnTo>
                    <a:pt x="57" y="339"/>
                  </a:lnTo>
                  <a:lnTo>
                    <a:pt x="51" y="333"/>
                  </a:lnTo>
                  <a:lnTo>
                    <a:pt x="47" y="325"/>
                  </a:lnTo>
                  <a:lnTo>
                    <a:pt x="44" y="318"/>
                  </a:lnTo>
                  <a:lnTo>
                    <a:pt x="40" y="310"/>
                  </a:lnTo>
                  <a:lnTo>
                    <a:pt x="35" y="295"/>
                  </a:lnTo>
                  <a:lnTo>
                    <a:pt x="33" y="280"/>
                  </a:lnTo>
                  <a:lnTo>
                    <a:pt x="32" y="265"/>
                  </a:lnTo>
                  <a:lnTo>
                    <a:pt x="33" y="250"/>
                  </a:lnTo>
                  <a:lnTo>
                    <a:pt x="36" y="235"/>
                  </a:lnTo>
                  <a:lnTo>
                    <a:pt x="42" y="221"/>
                  </a:lnTo>
                  <a:lnTo>
                    <a:pt x="48" y="207"/>
                  </a:lnTo>
                  <a:lnTo>
                    <a:pt x="57" y="195"/>
                  </a:lnTo>
                  <a:lnTo>
                    <a:pt x="66" y="183"/>
                  </a:lnTo>
                  <a:lnTo>
                    <a:pt x="78" y="173"/>
                  </a:lnTo>
                  <a:lnTo>
                    <a:pt x="90" y="164"/>
                  </a:lnTo>
                  <a:lnTo>
                    <a:pt x="104" y="157"/>
                  </a:lnTo>
                  <a:lnTo>
                    <a:pt x="112" y="155"/>
                  </a:lnTo>
                  <a:lnTo>
                    <a:pt x="119" y="152"/>
                  </a:lnTo>
                  <a:lnTo>
                    <a:pt x="128" y="150"/>
                  </a:lnTo>
                  <a:lnTo>
                    <a:pt x="137" y="148"/>
                  </a:lnTo>
                  <a:lnTo>
                    <a:pt x="138" y="149"/>
                  </a:lnTo>
                  <a:lnTo>
                    <a:pt x="140" y="149"/>
                  </a:lnTo>
                  <a:lnTo>
                    <a:pt x="144" y="148"/>
                  </a:lnTo>
                  <a:lnTo>
                    <a:pt x="146" y="147"/>
                  </a:lnTo>
                  <a:lnTo>
                    <a:pt x="150" y="147"/>
                  </a:lnTo>
                  <a:lnTo>
                    <a:pt x="153" y="145"/>
                  </a:lnTo>
                  <a:lnTo>
                    <a:pt x="155" y="144"/>
                  </a:lnTo>
                  <a:lnTo>
                    <a:pt x="157" y="142"/>
                  </a:lnTo>
                  <a:lnTo>
                    <a:pt x="159" y="136"/>
                  </a:lnTo>
                  <a:lnTo>
                    <a:pt x="160" y="131"/>
                  </a:lnTo>
                  <a:lnTo>
                    <a:pt x="159" y="126"/>
                  </a:lnTo>
                  <a:lnTo>
                    <a:pt x="156" y="121"/>
                  </a:lnTo>
                  <a:lnTo>
                    <a:pt x="154" y="119"/>
                  </a:lnTo>
                  <a:lnTo>
                    <a:pt x="152" y="118"/>
                  </a:lnTo>
                  <a:lnTo>
                    <a:pt x="148" y="117"/>
                  </a:lnTo>
                  <a:lnTo>
                    <a:pt x="145" y="117"/>
                  </a:lnTo>
                  <a:lnTo>
                    <a:pt x="141" y="117"/>
                  </a:lnTo>
                  <a:lnTo>
                    <a:pt x="135" y="118"/>
                  </a:lnTo>
                  <a:lnTo>
                    <a:pt x="126" y="116"/>
                  </a:lnTo>
                  <a:lnTo>
                    <a:pt x="117" y="113"/>
                  </a:lnTo>
                  <a:lnTo>
                    <a:pt x="111" y="108"/>
                  </a:lnTo>
                  <a:lnTo>
                    <a:pt x="105" y="102"/>
                  </a:lnTo>
                  <a:lnTo>
                    <a:pt x="101" y="95"/>
                  </a:lnTo>
                  <a:lnTo>
                    <a:pt x="98" y="88"/>
                  </a:lnTo>
                  <a:lnTo>
                    <a:pt x="97" y="80"/>
                  </a:lnTo>
                  <a:lnTo>
                    <a:pt x="96" y="72"/>
                  </a:lnTo>
                  <a:lnTo>
                    <a:pt x="98" y="64"/>
                  </a:lnTo>
                  <a:lnTo>
                    <a:pt x="100" y="56"/>
                  </a:lnTo>
                  <a:lnTo>
                    <a:pt x="104" y="49"/>
                  </a:lnTo>
                  <a:lnTo>
                    <a:pt x="108" y="44"/>
                  </a:lnTo>
                  <a:lnTo>
                    <a:pt x="115" y="38"/>
                  </a:lnTo>
                  <a:lnTo>
                    <a:pt x="124" y="34"/>
                  </a:lnTo>
                  <a:lnTo>
                    <a:pt x="132" y="32"/>
                  </a:lnTo>
                  <a:lnTo>
                    <a:pt x="143" y="32"/>
                  </a:lnTo>
                  <a:lnTo>
                    <a:pt x="146" y="31"/>
                  </a:lnTo>
                  <a:lnTo>
                    <a:pt x="150" y="31"/>
                  </a:lnTo>
                  <a:lnTo>
                    <a:pt x="152" y="28"/>
                  </a:lnTo>
                  <a:lnTo>
                    <a:pt x="154" y="27"/>
                  </a:lnTo>
                  <a:lnTo>
                    <a:pt x="157" y="22"/>
                  </a:lnTo>
                  <a:lnTo>
                    <a:pt x="158" y="17"/>
                  </a:lnTo>
                  <a:lnTo>
                    <a:pt x="157" y="11"/>
                  </a:lnTo>
                  <a:lnTo>
                    <a:pt x="154" y="6"/>
                  </a:lnTo>
                  <a:lnTo>
                    <a:pt x="152" y="4"/>
                  </a:lnTo>
                  <a:lnTo>
                    <a:pt x="150" y="1"/>
                  </a:lnTo>
                  <a:lnTo>
                    <a:pt x="146" y="0"/>
                  </a:lnTo>
                  <a:lnTo>
                    <a:pt x="143" y="0"/>
                  </a:lnTo>
                  <a:lnTo>
                    <a:pt x="135" y="0"/>
                  </a:lnTo>
                  <a:lnTo>
                    <a:pt x="128" y="1"/>
                  </a:lnTo>
                  <a:lnTo>
                    <a:pt x="121" y="2"/>
                  </a:lnTo>
                  <a:lnTo>
                    <a:pt x="114" y="5"/>
                  </a:lnTo>
                  <a:lnTo>
                    <a:pt x="107" y="8"/>
                  </a:lnTo>
                  <a:lnTo>
                    <a:pt x="101" y="11"/>
                  </a:lnTo>
                  <a:lnTo>
                    <a:pt x="94" y="14"/>
                  </a:lnTo>
                  <a:lnTo>
                    <a:pt x="89" y="19"/>
                  </a:lnTo>
                  <a:lnTo>
                    <a:pt x="84" y="24"/>
                  </a:lnTo>
                  <a:lnTo>
                    <a:pt x="78" y="28"/>
                  </a:lnTo>
                  <a:lnTo>
                    <a:pt x="74" y="35"/>
                  </a:lnTo>
                  <a:lnTo>
                    <a:pt x="71" y="41"/>
                  </a:lnTo>
                  <a:lnTo>
                    <a:pt x="67" y="48"/>
                  </a:lnTo>
                  <a:lnTo>
                    <a:pt x="65" y="54"/>
                  </a:lnTo>
                  <a:lnTo>
                    <a:pt x="64" y="62"/>
                  </a:ln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
            <p:cNvSpPr/>
            <p:nvPr/>
          </p:nvSpPr>
          <p:spPr bwMode="auto">
            <a:xfrm>
              <a:off x="301625" y="439738"/>
              <a:ext cx="84138" cy="303213"/>
            </a:xfrm>
            <a:custGeom>
              <a:avLst/>
              <a:gdLst>
                <a:gd name="T0" fmla="*/ 93 w 159"/>
                <a:gd name="T1" fmla="*/ 96 h 574"/>
                <a:gd name="T2" fmla="*/ 77 w 159"/>
                <a:gd name="T3" fmla="*/ 125 h 574"/>
                <a:gd name="T4" fmla="*/ 104 w 159"/>
                <a:gd name="T5" fmla="*/ 152 h 574"/>
                <a:gd name="T6" fmla="*/ 139 w 159"/>
                <a:gd name="T7" fmla="*/ 189 h 574"/>
                <a:gd name="T8" fmla="*/ 157 w 159"/>
                <a:gd name="T9" fmla="*/ 238 h 574"/>
                <a:gd name="T10" fmla="*/ 157 w 159"/>
                <a:gd name="T11" fmla="*/ 293 h 574"/>
                <a:gd name="T12" fmla="*/ 144 w 159"/>
                <a:gd name="T13" fmla="*/ 335 h 574"/>
                <a:gd name="T14" fmla="*/ 88 w 159"/>
                <a:gd name="T15" fmla="*/ 406 h 574"/>
                <a:gd name="T16" fmla="*/ 48 w 159"/>
                <a:gd name="T17" fmla="*/ 469 h 574"/>
                <a:gd name="T18" fmla="*/ 48 w 159"/>
                <a:gd name="T19" fmla="*/ 514 h 574"/>
                <a:gd name="T20" fmla="*/ 65 w 159"/>
                <a:gd name="T21" fmla="*/ 538 h 574"/>
                <a:gd name="T22" fmla="*/ 90 w 159"/>
                <a:gd name="T23" fmla="*/ 542 h 574"/>
                <a:gd name="T24" fmla="*/ 106 w 159"/>
                <a:gd name="T25" fmla="*/ 536 h 574"/>
                <a:gd name="T26" fmla="*/ 110 w 159"/>
                <a:gd name="T27" fmla="*/ 523 h 574"/>
                <a:gd name="T28" fmla="*/ 107 w 159"/>
                <a:gd name="T29" fmla="*/ 509 h 574"/>
                <a:gd name="T30" fmla="*/ 95 w 159"/>
                <a:gd name="T31" fmla="*/ 500 h 574"/>
                <a:gd name="T32" fmla="*/ 82 w 159"/>
                <a:gd name="T33" fmla="*/ 497 h 574"/>
                <a:gd name="T34" fmla="*/ 77 w 159"/>
                <a:gd name="T35" fmla="*/ 479 h 574"/>
                <a:gd name="T36" fmla="*/ 88 w 159"/>
                <a:gd name="T37" fmla="*/ 469 h 574"/>
                <a:gd name="T38" fmla="*/ 113 w 159"/>
                <a:gd name="T39" fmla="*/ 474 h 574"/>
                <a:gd name="T40" fmla="*/ 134 w 159"/>
                <a:gd name="T41" fmla="*/ 495 h 574"/>
                <a:gd name="T42" fmla="*/ 143 w 159"/>
                <a:gd name="T43" fmla="*/ 522 h 574"/>
                <a:gd name="T44" fmla="*/ 135 w 159"/>
                <a:gd name="T45" fmla="*/ 550 h 574"/>
                <a:gd name="T46" fmla="*/ 104 w 159"/>
                <a:gd name="T47" fmla="*/ 572 h 574"/>
                <a:gd name="T48" fmla="*/ 69 w 159"/>
                <a:gd name="T49" fmla="*/ 572 h 574"/>
                <a:gd name="T50" fmla="*/ 38 w 159"/>
                <a:gd name="T51" fmla="*/ 554 h 574"/>
                <a:gd name="T52" fmla="*/ 18 w 159"/>
                <a:gd name="T53" fmla="*/ 523 h 574"/>
                <a:gd name="T54" fmla="*/ 13 w 159"/>
                <a:gd name="T55" fmla="*/ 475 h 574"/>
                <a:gd name="T56" fmla="*/ 32 w 159"/>
                <a:gd name="T57" fmla="*/ 429 h 574"/>
                <a:gd name="T58" fmla="*/ 89 w 159"/>
                <a:gd name="T59" fmla="*/ 359 h 574"/>
                <a:gd name="T60" fmla="*/ 117 w 159"/>
                <a:gd name="T61" fmla="*/ 318 h 574"/>
                <a:gd name="T62" fmla="*/ 128 w 159"/>
                <a:gd name="T63" fmla="*/ 265 h 574"/>
                <a:gd name="T64" fmla="*/ 113 w 159"/>
                <a:gd name="T65" fmla="*/ 207 h 574"/>
                <a:gd name="T66" fmla="*/ 69 w 159"/>
                <a:gd name="T67" fmla="*/ 164 h 574"/>
                <a:gd name="T68" fmla="*/ 33 w 159"/>
                <a:gd name="T69" fmla="*/ 150 h 574"/>
                <a:gd name="T70" fmla="*/ 17 w 159"/>
                <a:gd name="T71" fmla="*/ 148 h 574"/>
                <a:gd name="T72" fmla="*/ 6 w 159"/>
                <a:gd name="T73" fmla="*/ 144 h 574"/>
                <a:gd name="T74" fmla="*/ 1 w 159"/>
                <a:gd name="T75" fmla="*/ 126 h 574"/>
                <a:gd name="T76" fmla="*/ 11 w 159"/>
                <a:gd name="T77" fmla="*/ 117 h 574"/>
                <a:gd name="T78" fmla="*/ 35 w 159"/>
                <a:gd name="T79" fmla="*/ 116 h 574"/>
                <a:gd name="T80" fmla="*/ 60 w 159"/>
                <a:gd name="T81" fmla="*/ 95 h 574"/>
                <a:gd name="T82" fmla="*/ 63 w 159"/>
                <a:gd name="T83" fmla="*/ 64 h 574"/>
                <a:gd name="T84" fmla="*/ 45 w 159"/>
                <a:gd name="T85" fmla="*/ 38 h 574"/>
                <a:gd name="T86" fmla="*/ 14 w 159"/>
                <a:gd name="T87" fmla="*/ 31 h 574"/>
                <a:gd name="T88" fmla="*/ 4 w 159"/>
                <a:gd name="T89" fmla="*/ 22 h 574"/>
                <a:gd name="T90" fmla="*/ 8 w 159"/>
                <a:gd name="T91" fmla="*/ 4 h 574"/>
                <a:gd name="T92" fmla="*/ 25 w 159"/>
                <a:gd name="T93" fmla="*/ 0 h 574"/>
                <a:gd name="T94" fmla="*/ 53 w 159"/>
                <a:gd name="T95" fmla="*/ 8 h 574"/>
                <a:gd name="T96" fmla="*/ 77 w 159"/>
                <a:gd name="T97" fmla="*/ 24 h 574"/>
                <a:gd name="T98" fmla="*/ 92 w 159"/>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98" y="69"/>
                  </a:moveTo>
                  <a:lnTo>
                    <a:pt x="96" y="79"/>
                  </a:lnTo>
                  <a:lnTo>
                    <a:pt x="95" y="88"/>
                  </a:lnTo>
                  <a:lnTo>
                    <a:pt x="93" y="96"/>
                  </a:lnTo>
                  <a:lnTo>
                    <a:pt x="90" y="104"/>
                  </a:lnTo>
                  <a:lnTo>
                    <a:pt x="87" y="112"/>
                  </a:lnTo>
                  <a:lnTo>
                    <a:pt x="82" y="118"/>
                  </a:lnTo>
                  <a:lnTo>
                    <a:pt x="77" y="125"/>
                  </a:lnTo>
                  <a:lnTo>
                    <a:pt x="71" y="130"/>
                  </a:lnTo>
                  <a:lnTo>
                    <a:pt x="82" y="136"/>
                  </a:lnTo>
                  <a:lnTo>
                    <a:pt x="94" y="143"/>
                  </a:lnTo>
                  <a:lnTo>
                    <a:pt x="104" y="152"/>
                  </a:lnTo>
                  <a:lnTo>
                    <a:pt x="114" y="159"/>
                  </a:lnTo>
                  <a:lnTo>
                    <a:pt x="123" y="169"/>
                  </a:lnTo>
                  <a:lnTo>
                    <a:pt x="131" y="178"/>
                  </a:lnTo>
                  <a:lnTo>
                    <a:pt x="139" y="189"/>
                  </a:lnTo>
                  <a:lnTo>
                    <a:pt x="144" y="201"/>
                  </a:lnTo>
                  <a:lnTo>
                    <a:pt x="149" y="213"/>
                  </a:lnTo>
                  <a:lnTo>
                    <a:pt x="154" y="225"/>
                  </a:lnTo>
                  <a:lnTo>
                    <a:pt x="157" y="238"/>
                  </a:lnTo>
                  <a:lnTo>
                    <a:pt x="158" y="251"/>
                  </a:lnTo>
                  <a:lnTo>
                    <a:pt x="159" y="265"/>
                  </a:lnTo>
                  <a:lnTo>
                    <a:pt x="159" y="279"/>
                  </a:lnTo>
                  <a:lnTo>
                    <a:pt x="157" y="293"/>
                  </a:lnTo>
                  <a:lnTo>
                    <a:pt x="155" y="307"/>
                  </a:lnTo>
                  <a:lnTo>
                    <a:pt x="152" y="317"/>
                  </a:lnTo>
                  <a:lnTo>
                    <a:pt x="148" y="325"/>
                  </a:lnTo>
                  <a:lnTo>
                    <a:pt x="144" y="335"/>
                  </a:lnTo>
                  <a:lnTo>
                    <a:pt x="139" y="344"/>
                  </a:lnTo>
                  <a:lnTo>
                    <a:pt x="128" y="360"/>
                  </a:lnTo>
                  <a:lnTo>
                    <a:pt x="115" y="376"/>
                  </a:lnTo>
                  <a:lnTo>
                    <a:pt x="88" y="406"/>
                  </a:lnTo>
                  <a:lnTo>
                    <a:pt x="63" y="438"/>
                  </a:lnTo>
                  <a:lnTo>
                    <a:pt x="56" y="448"/>
                  </a:lnTo>
                  <a:lnTo>
                    <a:pt x="51" y="458"/>
                  </a:lnTo>
                  <a:lnTo>
                    <a:pt x="48" y="469"/>
                  </a:lnTo>
                  <a:lnTo>
                    <a:pt x="45" y="481"/>
                  </a:lnTo>
                  <a:lnTo>
                    <a:pt x="44" y="492"/>
                  </a:lnTo>
                  <a:lnTo>
                    <a:pt x="45" y="504"/>
                  </a:lnTo>
                  <a:lnTo>
                    <a:pt x="48" y="514"/>
                  </a:lnTo>
                  <a:lnTo>
                    <a:pt x="52" y="525"/>
                  </a:lnTo>
                  <a:lnTo>
                    <a:pt x="55" y="530"/>
                  </a:lnTo>
                  <a:lnTo>
                    <a:pt x="60" y="535"/>
                  </a:lnTo>
                  <a:lnTo>
                    <a:pt x="65" y="538"/>
                  </a:lnTo>
                  <a:lnTo>
                    <a:pt x="72" y="540"/>
                  </a:lnTo>
                  <a:lnTo>
                    <a:pt x="77" y="542"/>
                  </a:lnTo>
                  <a:lnTo>
                    <a:pt x="83" y="542"/>
                  </a:lnTo>
                  <a:lnTo>
                    <a:pt x="90" y="542"/>
                  </a:lnTo>
                  <a:lnTo>
                    <a:pt x="95" y="542"/>
                  </a:lnTo>
                  <a:lnTo>
                    <a:pt x="100" y="540"/>
                  </a:lnTo>
                  <a:lnTo>
                    <a:pt x="103" y="539"/>
                  </a:lnTo>
                  <a:lnTo>
                    <a:pt x="106" y="536"/>
                  </a:lnTo>
                  <a:lnTo>
                    <a:pt x="108" y="534"/>
                  </a:lnTo>
                  <a:lnTo>
                    <a:pt x="109" y="529"/>
                  </a:lnTo>
                  <a:lnTo>
                    <a:pt x="110" y="526"/>
                  </a:lnTo>
                  <a:lnTo>
                    <a:pt x="110" y="523"/>
                  </a:lnTo>
                  <a:lnTo>
                    <a:pt x="110" y="519"/>
                  </a:lnTo>
                  <a:lnTo>
                    <a:pt x="110" y="515"/>
                  </a:lnTo>
                  <a:lnTo>
                    <a:pt x="108" y="512"/>
                  </a:lnTo>
                  <a:lnTo>
                    <a:pt x="107" y="509"/>
                  </a:lnTo>
                  <a:lnTo>
                    <a:pt x="105" y="506"/>
                  </a:lnTo>
                  <a:lnTo>
                    <a:pt x="102" y="504"/>
                  </a:lnTo>
                  <a:lnTo>
                    <a:pt x="99" y="501"/>
                  </a:lnTo>
                  <a:lnTo>
                    <a:pt x="95" y="500"/>
                  </a:lnTo>
                  <a:lnTo>
                    <a:pt x="91" y="500"/>
                  </a:lnTo>
                  <a:lnTo>
                    <a:pt x="88" y="500"/>
                  </a:lnTo>
                  <a:lnTo>
                    <a:pt x="85" y="499"/>
                  </a:lnTo>
                  <a:lnTo>
                    <a:pt x="82" y="497"/>
                  </a:lnTo>
                  <a:lnTo>
                    <a:pt x="80" y="495"/>
                  </a:lnTo>
                  <a:lnTo>
                    <a:pt x="77" y="491"/>
                  </a:lnTo>
                  <a:lnTo>
                    <a:pt x="76" y="485"/>
                  </a:lnTo>
                  <a:lnTo>
                    <a:pt x="77" y="479"/>
                  </a:lnTo>
                  <a:lnTo>
                    <a:pt x="80" y="474"/>
                  </a:lnTo>
                  <a:lnTo>
                    <a:pt x="82" y="472"/>
                  </a:lnTo>
                  <a:lnTo>
                    <a:pt x="85" y="470"/>
                  </a:lnTo>
                  <a:lnTo>
                    <a:pt x="88" y="469"/>
                  </a:lnTo>
                  <a:lnTo>
                    <a:pt x="91" y="469"/>
                  </a:lnTo>
                  <a:lnTo>
                    <a:pt x="99" y="470"/>
                  </a:lnTo>
                  <a:lnTo>
                    <a:pt x="106" y="471"/>
                  </a:lnTo>
                  <a:lnTo>
                    <a:pt x="113" y="474"/>
                  </a:lnTo>
                  <a:lnTo>
                    <a:pt x="118" y="479"/>
                  </a:lnTo>
                  <a:lnTo>
                    <a:pt x="125" y="483"/>
                  </a:lnTo>
                  <a:lnTo>
                    <a:pt x="129" y="488"/>
                  </a:lnTo>
                  <a:lnTo>
                    <a:pt x="134" y="495"/>
                  </a:lnTo>
                  <a:lnTo>
                    <a:pt x="137" y="501"/>
                  </a:lnTo>
                  <a:lnTo>
                    <a:pt x="141" y="508"/>
                  </a:lnTo>
                  <a:lnTo>
                    <a:pt x="142" y="515"/>
                  </a:lnTo>
                  <a:lnTo>
                    <a:pt x="143" y="522"/>
                  </a:lnTo>
                  <a:lnTo>
                    <a:pt x="143" y="529"/>
                  </a:lnTo>
                  <a:lnTo>
                    <a:pt x="142" y="537"/>
                  </a:lnTo>
                  <a:lnTo>
                    <a:pt x="139" y="543"/>
                  </a:lnTo>
                  <a:lnTo>
                    <a:pt x="135" y="550"/>
                  </a:lnTo>
                  <a:lnTo>
                    <a:pt x="130" y="555"/>
                  </a:lnTo>
                  <a:lnTo>
                    <a:pt x="121" y="563"/>
                  </a:lnTo>
                  <a:lnTo>
                    <a:pt x="113" y="567"/>
                  </a:lnTo>
                  <a:lnTo>
                    <a:pt x="104" y="572"/>
                  </a:lnTo>
                  <a:lnTo>
                    <a:pt x="95" y="574"/>
                  </a:lnTo>
                  <a:lnTo>
                    <a:pt x="87" y="574"/>
                  </a:lnTo>
                  <a:lnTo>
                    <a:pt x="78" y="574"/>
                  </a:lnTo>
                  <a:lnTo>
                    <a:pt x="69" y="572"/>
                  </a:lnTo>
                  <a:lnTo>
                    <a:pt x="61" y="569"/>
                  </a:lnTo>
                  <a:lnTo>
                    <a:pt x="53" y="565"/>
                  </a:lnTo>
                  <a:lnTo>
                    <a:pt x="46" y="560"/>
                  </a:lnTo>
                  <a:lnTo>
                    <a:pt x="38" y="554"/>
                  </a:lnTo>
                  <a:lnTo>
                    <a:pt x="32" y="548"/>
                  </a:lnTo>
                  <a:lnTo>
                    <a:pt x="26" y="540"/>
                  </a:lnTo>
                  <a:lnTo>
                    <a:pt x="22" y="532"/>
                  </a:lnTo>
                  <a:lnTo>
                    <a:pt x="18" y="523"/>
                  </a:lnTo>
                  <a:lnTo>
                    <a:pt x="14" y="513"/>
                  </a:lnTo>
                  <a:lnTo>
                    <a:pt x="12" y="500"/>
                  </a:lnTo>
                  <a:lnTo>
                    <a:pt x="12" y="487"/>
                  </a:lnTo>
                  <a:lnTo>
                    <a:pt x="13" y="475"/>
                  </a:lnTo>
                  <a:lnTo>
                    <a:pt x="15" y="464"/>
                  </a:lnTo>
                  <a:lnTo>
                    <a:pt x="20" y="452"/>
                  </a:lnTo>
                  <a:lnTo>
                    <a:pt x="25" y="441"/>
                  </a:lnTo>
                  <a:lnTo>
                    <a:pt x="32" y="429"/>
                  </a:lnTo>
                  <a:lnTo>
                    <a:pt x="38" y="418"/>
                  </a:lnTo>
                  <a:lnTo>
                    <a:pt x="54" y="398"/>
                  </a:lnTo>
                  <a:lnTo>
                    <a:pt x="72" y="378"/>
                  </a:lnTo>
                  <a:lnTo>
                    <a:pt x="89" y="359"/>
                  </a:lnTo>
                  <a:lnTo>
                    <a:pt x="104" y="339"/>
                  </a:lnTo>
                  <a:lnTo>
                    <a:pt x="108" y="333"/>
                  </a:lnTo>
                  <a:lnTo>
                    <a:pt x="113" y="325"/>
                  </a:lnTo>
                  <a:lnTo>
                    <a:pt x="117" y="318"/>
                  </a:lnTo>
                  <a:lnTo>
                    <a:pt x="120" y="310"/>
                  </a:lnTo>
                  <a:lnTo>
                    <a:pt x="125" y="295"/>
                  </a:lnTo>
                  <a:lnTo>
                    <a:pt x="128" y="280"/>
                  </a:lnTo>
                  <a:lnTo>
                    <a:pt x="128" y="265"/>
                  </a:lnTo>
                  <a:lnTo>
                    <a:pt x="127" y="250"/>
                  </a:lnTo>
                  <a:lnTo>
                    <a:pt x="123" y="235"/>
                  </a:lnTo>
                  <a:lnTo>
                    <a:pt x="119" y="221"/>
                  </a:lnTo>
                  <a:lnTo>
                    <a:pt x="113" y="207"/>
                  </a:lnTo>
                  <a:lnTo>
                    <a:pt x="104" y="195"/>
                  </a:lnTo>
                  <a:lnTo>
                    <a:pt x="94" y="183"/>
                  </a:lnTo>
                  <a:lnTo>
                    <a:pt x="82" y="173"/>
                  </a:lnTo>
                  <a:lnTo>
                    <a:pt x="69" y="164"/>
                  </a:lnTo>
                  <a:lnTo>
                    <a:pt x="55" y="157"/>
                  </a:lnTo>
                  <a:lnTo>
                    <a:pt x="48" y="155"/>
                  </a:lnTo>
                  <a:lnTo>
                    <a:pt x="40" y="152"/>
                  </a:lnTo>
                  <a:lnTo>
                    <a:pt x="33" y="150"/>
                  </a:lnTo>
                  <a:lnTo>
                    <a:pt x="24" y="148"/>
                  </a:lnTo>
                  <a:lnTo>
                    <a:pt x="22" y="149"/>
                  </a:lnTo>
                  <a:lnTo>
                    <a:pt x="20" y="149"/>
                  </a:lnTo>
                  <a:lnTo>
                    <a:pt x="17" y="148"/>
                  </a:lnTo>
                  <a:lnTo>
                    <a:pt x="13" y="147"/>
                  </a:lnTo>
                  <a:lnTo>
                    <a:pt x="10" y="147"/>
                  </a:lnTo>
                  <a:lnTo>
                    <a:pt x="8" y="145"/>
                  </a:lnTo>
                  <a:lnTo>
                    <a:pt x="6" y="144"/>
                  </a:lnTo>
                  <a:lnTo>
                    <a:pt x="4" y="142"/>
                  </a:lnTo>
                  <a:lnTo>
                    <a:pt x="1" y="136"/>
                  </a:lnTo>
                  <a:lnTo>
                    <a:pt x="0" y="131"/>
                  </a:lnTo>
                  <a:lnTo>
                    <a:pt x="1" y="126"/>
                  </a:lnTo>
                  <a:lnTo>
                    <a:pt x="4" y="121"/>
                  </a:lnTo>
                  <a:lnTo>
                    <a:pt x="6" y="119"/>
                  </a:lnTo>
                  <a:lnTo>
                    <a:pt x="9" y="118"/>
                  </a:lnTo>
                  <a:lnTo>
                    <a:pt x="11" y="117"/>
                  </a:lnTo>
                  <a:lnTo>
                    <a:pt x="15" y="117"/>
                  </a:lnTo>
                  <a:lnTo>
                    <a:pt x="20" y="117"/>
                  </a:lnTo>
                  <a:lnTo>
                    <a:pt x="24" y="118"/>
                  </a:lnTo>
                  <a:lnTo>
                    <a:pt x="35" y="116"/>
                  </a:lnTo>
                  <a:lnTo>
                    <a:pt x="42" y="113"/>
                  </a:lnTo>
                  <a:lnTo>
                    <a:pt x="50" y="108"/>
                  </a:lnTo>
                  <a:lnTo>
                    <a:pt x="55" y="102"/>
                  </a:lnTo>
                  <a:lnTo>
                    <a:pt x="60" y="95"/>
                  </a:lnTo>
                  <a:lnTo>
                    <a:pt x="63" y="88"/>
                  </a:lnTo>
                  <a:lnTo>
                    <a:pt x="64" y="80"/>
                  </a:lnTo>
                  <a:lnTo>
                    <a:pt x="64" y="72"/>
                  </a:lnTo>
                  <a:lnTo>
                    <a:pt x="63" y="64"/>
                  </a:lnTo>
                  <a:lnTo>
                    <a:pt x="61" y="56"/>
                  </a:lnTo>
                  <a:lnTo>
                    <a:pt x="56" y="49"/>
                  </a:lnTo>
                  <a:lnTo>
                    <a:pt x="51" y="44"/>
                  </a:lnTo>
                  <a:lnTo>
                    <a:pt x="45" y="38"/>
                  </a:lnTo>
                  <a:lnTo>
                    <a:pt x="37" y="34"/>
                  </a:lnTo>
                  <a:lnTo>
                    <a:pt x="28" y="32"/>
                  </a:lnTo>
                  <a:lnTo>
                    <a:pt x="18" y="32"/>
                  </a:lnTo>
                  <a:lnTo>
                    <a:pt x="14" y="31"/>
                  </a:lnTo>
                  <a:lnTo>
                    <a:pt x="11" y="31"/>
                  </a:lnTo>
                  <a:lnTo>
                    <a:pt x="8" y="28"/>
                  </a:lnTo>
                  <a:lnTo>
                    <a:pt x="6" y="27"/>
                  </a:lnTo>
                  <a:lnTo>
                    <a:pt x="4" y="22"/>
                  </a:lnTo>
                  <a:lnTo>
                    <a:pt x="2" y="17"/>
                  </a:lnTo>
                  <a:lnTo>
                    <a:pt x="4" y="11"/>
                  </a:lnTo>
                  <a:lnTo>
                    <a:pt x="6" y="6"/>
                  </a:lnTo>
                  <a:lnTo>
                    <a:pt x="8" y="4"/>
                  </a:lnTo>
                  <a:lnTo>
                    <a:pt x="11" y="1"/>
                  </a:lnTo>
                  <a:lnTo>
                    <a:pt x="14" y="0"/>
                  </a:lnTo>
                  <a:lnTo>
                    <a:pt x="18" y="0"/>
                  </a:lnTo>
                  <a:lnTo>
                    <a:pt x="25" y="0"/>
                  </a:lnTo>
                  <a:lnTo>
                    <a:pt x="32" y="1"/>
                  </a:lnTo>
                  <a:lnTo>
                    <a:pt x="39" y="2"/>
                  </a:lnTo>
                  <a:lnTo>
                    <a:pt x="47" y="5"/>
                  </a:lnTo>
                  <a:lnTo>
                    <a:pt x="53" y="8"/>
                  </a:lnTo>
                  <a:lnTo>
                    <a:pt x="60" y="11"/>
                  </a:lnTo>
                  <a:lnTo>
                    <a:pt x="66" y="14"/>
                  </a:lnTo>
                  <a:lnTo>
                    <a:pt x="72" y="19"/>
                  </a:lnTo>
                  <a:lnTo>
                    <a:pt x="77" y="24"/>
                  </a:lnTo>
                  <a:lnTo>
                    <a:pt x="81" y="28"/>
                  </a:lnTo>
                  <a:lnTo>
                    <a:pt x="86" y="35"/>
                  </a:lnTo>
                  <a:lnTo>
                    <a:pt x="90" y="41"/>
                  </a:lnTo>
                  <a:lnTo>
                    <a:pt x="92" y="48"/>
                  </a:lnTo>
                  <a:lnTo>
                    <a:pt x="95" y="54"/>
                  </a:lnTo>
                  <a:lnTo>
                    <a:pt x="96" y="62"/>
                  </a:lnTo>
                  <a:lnTo>
                    <a:pt x="98"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
            <p:cNvSpPr>
              <a:spLocks noEditPoints="1"/>
            </p:cNvSpPr>
            <p:nvPr/>
          </p:nvSpPr>
          <p:spPr bwMode="auto">
            <a:xfrm>
              <a:off x="263525" y="542925"/>
              <a:ext cx="73025" cy="73025"/>
            </a:xfrm>
            <a:custGeom>
              <a:avLst/>
              <a:gdLst>
                <a:gd name="T0" fmla="*/ 137 w 138"/>
                <a:gd name="T1" fmla="*/ 75 h 138"/>
                <a:gd name="T2" fmla="*/ 135 w 138"/>
                <a:gd name="T3" fmla="*/ 89 h 138"/>
                <a:gd name="T4" fmla="*/ 129 w 138"/>
                <a:gd name="T5" fmla="*/ 101 h 138"/>
                <a:gd name="T6" fmla="*/ 122 w 138"/>
                <a:gd name="T7" fmla="*/ 112 h 138"/>
                <a:gd name="T8" fmla="*/ 112 w 138"/>
                <a:gd name="T9" fmla="*/ 122 h 138"/>
                <a:gd name="T10" fmla="*/ 101 w 138"/>
                <a:gd name="T11" fmla="*/ 129 h 138"/>
                <a:gd name="T12" fmla="*/ 90 w 138"/>
                <a:gd name="T13" fmla="*/ 135 h 138"/>
                <a:gd name="T14" fmla="*/ 75 w 138"/>
                <a:gd name="T15" fmla="*/ 137 h 138"/>
                <a:gd name="T16" fmla="*/ 61 w 138"/>
                <a:gd name="T17" fmla="*/ 137 h 138"/>
                <a:gd name="T18" fmla="*/ 48 w 138"/>
                <a:gd name="T19" fmla="*/ 135 h 138"/>
                <a:gd name="T20" fmla="*/ 36 w 138"/>
                <a:gd name="T21" fmla="*/ 129 h 138"/>
                <a:gd name="T22" fmla="*/ 25 w 138"/>
                <a:gd name="T23" fmla="*/ 122 h 138"/>
                <a:gd name="T24" fmla="*/ 15 w 138"/>
                <a:gd name="T25" fmla="*/ 112 h 138"/>
                <a:gd name="T26" fmla="*/ 7 w 138"/>
                <a:gd name="T27" fmla="*/ 101 h 138"/>
                <a:gd name="T28" fmla="*/ 2 w 138"/>
                <a:gd name="T29" fmla="*/ 89 h 138"/>
                <a:gd name="T30" fmla="*/ 0 w 138"/>
                <a:gd name="T31" fmla="*/ 75 h 138"/>
                <a:gd name="T32" fmla="*/ 0 w 138"/>
                <a:gd name="T33" fmla="*/ 61 h 138"/>
                <a:gd name="T34" fmla="*/ 2 w 138"/>
                <a:gd name="T35" fmla="*/ 48 h 138"/>
                <a:gd name="T36" fmla="*/ 7 w 138"/>
                <a:gd name="T37" fmla="*/ 35 h 138"/>
                <a:gd name="T38" fmla="*/ 15 w 138"/>
                <a:gd name="T39" fmla="*/ 25 h 138"/>
                <a:gd name="T40" fmla="*/ 25 w 138"/>
                <a:gd name="T41" fmla="*/ 15 h 138"/>
                <a:gd name="T42" fmla="*/ 36 w 138"/>
                <a:gd name="T43" fmla="*/ 7 h 138"/>
                <a:gd name="T44" fmla="*/ 48 w 138"/>
                <a:gd name="T45" fmla="*/ 3 h 138"/>
                <a:gd name="T46" fmla="*/ 61 w 138"/>
                <a:gd name="T47" fmla="*/ 0 h 138"/>
                <a:gd name="T48" fmla="*/ 75 w 138"/>
                <a:gd name="T49" fmla="*/ 0 h 138"/>
                <a:gd name="T50" fmla="*/ 90 w 138"/>
                <a:gd name="T51" fmla="*/ 3 h 138"/>
                <a:gd name="T52" fmla="*/ 101 w 138"/>
                <a:gd name="T53" fmla="*/ 7 h 138"/>
                <a:gd name="T54" fmla="*/ 112 w 138"/>
                <a:gd name="T55" fmla="*/ 15 h 138"/>
                <a:gd name="T56" fmla="*/ 122 w 138"/>
                <a:gd name="T57" fmla="*/ 25 h 138"/>
                <a:gd name="T58" fmla="*/ 129 w 138"/>
                <a:gd name="T59" fmla="*/ 35 h 138"/>
                <a:gd name="T60" fmla="*/ 135 w 138"/>
                <a:gd name="T61" fmla="*/ 48 h 138"/>
                <a:gd name="T62" fmla="*/ 137 w 138"/>
                <a:gd name="T63" fmla="*/ 61 h 138"/>
                <a:gd name="T64" fmla="*/ 30 w 138"/>
                <a:gd name="T65" fmla="*/ 69 h 138"/>
                <a:gd name="T66" fmla="*/ 31 w 138"/>
                <a:gd name="T67" fmla="*/ 77 h 138"/>
                <a:gd name="T68" fmla="*/ 37 w 138"/>
                <a:gd name="T69" fmla="*/ 89 h 138"/>
                <a:gd name="T70" fmla="*/ 47 w 138"/>
                <a:gd name="T71" fmla="*/ 100 h 138"/>
                <a:gd name="T72" fmla="*/ 60 w 138"/>
                <a:gd name="T73" fmla="*/ 106 h 138"/>
                <a:gd name="T74" fmla="*/ 77 w 138"/>
                <a:gd name="T75" fmla="*/ 106 h 138"/>
                <a:gd name="T76" fmla="*/ 90 w 138"/>
                <a:gd name="T77" fmla="*/ 100 h 138"/>
                <a:gd name="T78" fmla="*/ 100 w 138"/>
                <a:gd name="T79" fmla="*/ 89 h 138"/>
                <a:gd name="T80" fmla="*/ 106 w 138"/>
                <a:gd name="T81" fmla="*/ 77 h 138"/>
                <a:gd name="T82" fmla="*/ 106 w 138"/>
                <a:gd name="T83" fmla="*/ 61 h 138"/>
                <a:gd name="T84" fmla="*/ 100 w 138"/>
                <a:gd name="T85" fmla="*/ 47 h 138"/>
                <a:gd name="T86" fmla="*/ 90 w 138"/>
                <a:gd name="T87" fmla="*/ 37 h 138"/>
                <a:gd name="T88" fmla="*/ 77 w 138"/>
                <a:gd name="T89" fmla="*/ 31 h 138"/>
                <a:gd name="T90" fmla="*/ 60 w 138"/>
                <a:gd name="T91" fmla="*/ 31 h 138"/>
                <a:gd name="T92" fmla="*/ 47 w 138"/>
                <a:gd name="T93" fmla="*/ 37 h 138"/>
                <a:gd name="T94" fmla="*/ 37 w 138"/>
                <a:gd name="T95" fmla="*/ 47 h 138"/>
                <a:gd name="T96" fmla="*/ 31 w 138"/>
                <a:gd name="T97"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138" y="69"/>
                  </a:moveTo>
                  <a:lnTo>
                    <a:pt x="137" y="75"/>
                  </a:lnTo>
                  <a:lnTo>
                    <a:pt x="136" y="83"/>
                  </a:lnTo>
                  <a:lnTo>
                    <a:pt x="135" y="89"/>
                  </a:lnTo>
                  <a:lnTo>
                    <a:pt x="133" y="96"/>
                  </a:lnTo>
                  <a:lnTo>
                    <a:pt x="129" y="101"/>
                  </a:lnTo>
                  <a:lnTo>
                    <a:pt x="126" y="107"/>
                  </a:lnTo>
                  <a:lnTo>
                    <a:pt x="122" y="112"/>
                  </a:lnTo>
                  <a:lnTo>
                    <a:pt x="118" y="118"/>
                  </a:lnTo>
                  <a:lnTo>
                    <a:pt x="112" y="122"/>
                  </a:lnTo>
                  <a:lnTo>
                    <a:pt x="107" y="126"/>
                  </a:lnTo>
                  <a:lnTo>
                    <a:pt x="101" y="129"/>
                  </a:lnTo>
                  <a:lnTo>
                    <a:pt x="95" y="133"/>
                  </a:lnTo>
                  <a:lnTo>
                    <a:pt x="90" y="135"/>
                  </a:lnTo>
                  <a:lnTo>
                    <a:pt x="82" y="136"/>
                  </a:lnTo>
                  <a:lnTo>
                    <a:pt x="75" y="137"/>
                  </a:lnTo>
                  <a:lnTo>
                    <a:pt x="69" y="138"/>
                  </a:lnTo>
                  <a:lnTo>
                    <a:pt x="61" y="137"/>
                  </a:lnTo>
                  <a:lnTo>
                    <a:pt x="55" y="136"/>
                  </a:lnTo>
                  <a:lnTo>
                    <a:pt x="48" y="135"/>
                  </a:lnTo>
                  <a:lnTo>
                    <a:pt x="42" y="133"/>
                  </a:lnTo>
                  <a:lnTo>
                    <a:pt x="36" y="129"/>
                  </a:lnTo>
                  <a:lnTo>
                    <a:pt x="30" y="126"/>
                  </a:lnTo>
                  <a:lnTo>
                    <a:pt x="25" y="122"/>
                  </a:lnTo>
                  <a:lnTo>
                    <a:pt x="19" y="118"/>
                  </a:lnTo>
                  <a:lnTo>
                    <a:pt x="15" y="112"/>
                  </a:lnTo>
                  <a:lnTo>
                    <a:pt x="11" y="107"/>
                  </a:lnTo>
                  <a:lnTo>
                    <a:pt x="7" y="101"/>
                  </a:lnTo>
                  <a:lnTo>
                    <a:pt x="5" y="96"/>
                  </a:lnTo>
                  <a:lnTo>
                    <a:pt x="2" y="89"/>
                  </a:lnTo>
                  <a:lnTo>
                    <a:pt x="1" y="83"/>
                  </a:lnTo>
                  <a:lnTo>
                    <a:pt x="0" y="75"/>
                  </a:lnTo>
                  <a:lnTo>
                    <a:pt x="0" y="69"/>
                  </a:lnTo>
                  <a:lnTo>
                    <a:pt x="0" y="61"/>
                  </a:lnTo>
                  <a:lnTo>
                    <a:pt x="1" y="55"/>
                  </a:lnTo>
                  <a:lnTo>
                    <a:pt x="2" y="48"/>
                  </a:lnTo>
                  <a:lnTo>
                    <a:pt x="5" y="42"/>
                  </a:lnTo>
                  <a:lnTo>
                    <a:pt x="7" y="35"/>
                  </a:lnTo>
                  <a:lnTo>
                    <a:pt x="11" y="30"/>
                  </a:lnTo>
                  <a:lnTo>
                    <a:pt x="15" y="25"/>
                  </a:lnTo>
                  <a:lnTo>
                    <a:pt x="19" y="19"/>
                  </a:lnTo>
                  <a:lnTo>
                    <a:pt x="25" y="15"/>
                  </a:lnTo>
                  <a:lnTo>
                    <a:pt x="30" y="12"/>
                  </a:lnTo>
                  <a:lnTo>
                    <a:pt x="36" y="7"/>
                  </a:lnTo>
                  <a:lnTo>
                    <a:pt x="42" y="5"/>
                  </a:lnTo>
                  <a:lnTo>
                    <a:pt x="48" y="3"/>
                  </a:lnTo>
                  <a:lnTo>
                    <a:pt x="55" y="1"/>
                  </a:lnTo>
                  <a:lnTo>
                    <a:pt x="61" y="0"/>
                  </a:lnTo>
                  <a:lnTo>
                    <a:pt x="69" y="0"/>
                  </a:lnTo>
                  <a:lnTo>
                    <a:pt x="75" y="0"/>
                  </a:lnTo>
                  <a:lnTo>
                    <a:pt x="82" y="1"/>
                  </a:lnTo>
                  <a:lnTo>
                    <a:pt x="90" y="3"/>
                  </a:lnTo>
                  <a:lnTo>
                    <a:pt x="95" y="5"/>
                  </a:lnTo>
                  <a:lnTo>
                    <a:pt x="101" y="7"/>
                  </a:lnTo>
                  <a:lnTo>
                    <a:pt x="107" y="12"/>
                  </a:lnTo>
                  <a:lnTo>
                    <a:pt x="112" y="15"/>
                  </a:lnTo>
                  <a:lnTo>
                    <a:pt x="118" y="19"/>
                  </a:lnTo>
                  <a:lnTo>
                    <a:pt x="122" y="25"/>
                  </a:lnTo>
                  <a:lnTo>
                    <a:pt x="126" y="30"/>
                  </a:lnTo>
                  <a:lnTo>
                    <a:pt x="129" y="35"/>
                  </a:lnTo>
                  <a:lnTo>
                    <a:pt x="133" y="42"/>
                  </a:lnTo>
                  <a:lnTo>
                    <a:pt x="135" y="48"/>
                  </a:lnTo>
                  <a:lnTo>
                    <a:pt x="136" y="55"/>
                  </a:lnTo>
                  <a:lnTo>
                    <a:pt x="137" y="61"/>
                  </a:lnTo>
                  <a:lnTo>
                    <a:pt x="138" y="69"/>
                  </a:lnTo>
                  <a:close/>
                  <a:moveTo>
                    <a:pt x="30" y="69"/>
                  </a:moveTo>
                  <a:lnTo>
                    <a:pt x="30" y="69"/>
                  </a:lnTo>
                  <a:lnTo>
                    <a:pt x="31" y="77"/>
                  </a:lnTo>
                  <a:lnTo>
                    <a:pt x="33" y="83"/>
                  </a:lnTo>
                  <a:lnTo>
                    <a:pt x="37" y="89"/>
                  </a:lnTo>
                  <a:lnTo>
                    <a:pt x="42" y="96"/>
                  </a:lnTo>
                  <a:lnTo>
                    <a:pt x="47" y="100"/>
                  </a:lnTo>
                  <a:lnTo>
                    <a:pt x="54" y="104"/>
                  </a:lnTo>
                  <a:lnTo>
                    <a:pt x="60" y="106"/>
                  </a:lnTo>
                  <a:lnTo>
                    <a:pt x="69" y="107"/>
                  </a:lnTo>
                  <a:lnTo>
                    <a:pt x="77" y="106"/>
                  </a:lnTo>
                  <a:lnTo>
                    <a:pt x="83" y="104"/>
                  </a:lnTo>
                  <a:lnTo>
                    <a:pt x="90" y="100"/>
                  </a:lnTo>
                  <a:lnTo>
                    <a:pt x="96" y="96"/>
                  </a:lnTo>
                  <a:lnTo>
                    <a:pt x="100" y="89"/>
                  </a:lnTo>
                  <a:lnTo>
                    <a:pt x="104" y="83"/>
                  </a:lnTo>
                  <a:lnTo>
                    <a:pt x="106" y="77"/>
                  </a:lnTo>
                  <a:lnTo>
                    <a:pt x="107" y="69"/>
                  </a:lnTo>
                  <a:lnTo>
                    <a:pt x="106" y="61"/>
                  </a:lnTo>
                  <a:lnTo>
                    <a:pt x="104" y="54"/>
                  </a:lnTo>
                  <a:lnTo>
                    <a:pt x="100" y="47"/>
                  </a:lnTo>
                  <a:lnTo>
                    <a:pt x="96" y="42"/>
                  </a:lnTo>
                  <a:lnTo>
                    <a:pt x="90" y="37"/>
                  </a:lnTo>
                  <a:lnTo>
                    <a:pt x="83" y="33"/>
                  </a:lnTo>
                  <a:lnTo>
                    <a:pt x="77" y="31"/>
                  </a:lnTo>
                  <a:lnTo>
                    <a:pt x="69" y="30"/>
                  </a:lnTo>
                  <a:lnTo>
                    <a:pt x="60" y="31"/>
                  </a:lnTo>
                  <a:lnTo>
                    <a:pt x="54" y="33"/>
                  </a:lnTo>
                  <a:lnTo>
                    <a:pt x="47" y="37"/>
                  </a:lnTo>
                  <a:lnTo>
                    <a:pt x="42" y="42"/>
                  </a:lnTo>
                  <a:lnTo>
                    <a:pt x="37" y="47"/>
                  </a:lnTo>
                  <a:lnTo>
                    <a:pt x="33" y="54"/>
                  </a:lnTo>
                  <a:lnTo>
                    <a:pt x="31" y="61"/>
                  </a:lnTo>
                  <a:lnTo>
                    <a:pt x="3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
            <p:cNvSpPr/>
            <p:nvPr/>
          </p:nvSpPr>
          <p:spPr bwMode="auto">
            <a:xfrm>
              <a:off x="387350" y="334963"/>
              <a:ext cx="796925" cy="19050"/>
            </a:xfrm>
            <a:custGeom>
              <a:avLst/>
              <a:gdLst>
                <a:gd name="T0" fmla="*/ 19 w 1507"/>
                <a:gd name="T1" fmla="*/ 0 h 36"/>
                <a:gd name="T2" fmla="*/ 1488 w 1507"/>
                <a:gd name="T3" fmla="*/ 0 h 36"/>
                <a:gd name="T4" fmla="*/ 1492 w 1507"/>
                <a:gd name="T5" fmla="*/ 0 h 36"/>
                <a:gd name="T6" fmla="*/ 1495 w 1507"/>
                <a:gd name="T7" fmla="*/ 1 h 36"/>
                <a:gd name="T8" fmla="*/ 1498 w 1507"/>
                <a:gd name="T9" fmla="*/ 3 h 36"/>
                <a:gd name="T10" fmla="*/ 1501 w 1507"/>
                <a:gd name="T11" fmla="*/ 5 h 36"/>
                <a:gd name="T12" fmla="*/ 1504 w 1507"/>
                <a:gd name="T13" fmla="*/ 7 h 36"/>
                <a:gd name="T14" fmla="*/ 1506 w 1507"/>
                <a:gd name="T15" fmla="*/ 10 h 36"/>
                <a:gd name="T16" fmla="*/ 1507 w 1507"/>
                <a:gd name="T17" fmla="*/ 14 h 36"/>
                <a:gd name="T18" fmla="*/ 1507 w 1507"/>
                <a:gd name="T19" fmla="*/ 18 h 36"/>
                <a:gd name="T20" fmla="*/ 1507 w 1507"/>
                <a:gd name="T21" fmla="*/ 21 h 36"/>
                <a:gd name="T22" fmla="*/ 1506 w 1507"/>
                <a:gd name="T23" fmla="*/ 26 h 36"/>
                <a:gd name="T24" fmla="*/ 1504 w 1507"/>
                <a:gd name="T25" fmla="*/ 29 h 36"/>
                <a:gd name="T26" fmla="*/ 1501 w 1507"/>
                <a:gd name="T27" fmla="*/ 31 h 36"/>
                <a:gd name="T28" fmla="*/ 1498 w 1507"/>
                <a:gd name="T29" fmla="*/ 33 h 36"/>
                <a:gd name="T30" fmla="*/ 1495 w 1507"/>
                <a:gd name="T31" fmla="*/ 35 h 36"/>
                <a:gd name="T32" fmla="*/ 1492 w 1507"/>
                <a:gd name="T33" fmla="*/ 36 h 36"/>
                <a:gd name="T34" fmla="*/ 1488 w 1507"/>
                <a:gd name="T35" fmla="*/ 36 h 36"/>
                <a:gd name="T36" fmla="*/ 19 w 1507"/>
                <a:gd name="T37" fmla="*/ 36 h 36"/>
                <a:gd name="T38" fmla="*/ 15 w 1507"/>
                <a:gd name="T39" fmla="*/ 36 h 36"/>
                <a:gd name="T40" fmla="*/ 11 w 1507"/>
                <a:gd name="T41" fmla="*/ 35 h 36"/>
                <a:gd name="T42" fmla="*/ 8 w 1507"/>
                <a:gd name="T43" fmla="*/ 33 h 36"/>
                <a:gd name="T44" fmla="*/ 6 w 1507"/>
                <a:gd name="T45" fmla="*/ 31 h 36"/>
                <a:gd name="T46" fmla="*/ 3 w 1507"/>
                <a:gd name="T47" fmla="*/ 29 h 36"/>
                <a:gd name="T48" fmla="*/ 1 w 1507"/>
                <a:gd name="T49" fmla="*/ 26 h 36"/>
                <a:gd name="T50" fmla="*/ 0 w 1507"/>
                <a:gd name="T51" fmla="*/ 21 h 36"/>
                <a:gd name="T52" fmla="*/ 0 w 1507"/>
                <a:gd name="T53" fmla="*/ 18 h 36"/>
                <a:gd name="T54" fmla="*/ 0 w 1507"/>
                <a:gd name="T55" fmla="*/ 14 h 36"/>
                <a:gd name="T56" fmla="*/ 1 w 1507"/>
                <a:gd name="T57" fmla="*/ 10 h 36"/>
                <a:gd name="T58" fmla="*/ 3 w 1507"/>
                <a:gd name="T59" fmla="*/ 7 h 36"/>
                <a:gd name="T60" fmla="*/ 6 w 1507"/>
                <a:gd name="T61" fmla="*/ 5 h 36"/>
                <a:gd name="T62" fmla="*/ 8 w 1507"/>
                <a:gd name="T63" fmla="*/ 3 h 36"/>
                <a:gd name="T64" fmla="*/ 11 w 1507"/>
                <a:gd name="T65" fmla="*/ 1 h 36"/>
                <a:gd name="T66" fmla="*/ 15 w 1507"/>
                <a:gd name="T67" fmla="*/ 0 h 36"/>
                <a:gd name="T68" fmla="*/ 19 w 1507"/>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7" h="36">
                  <a:moveTo>
                    <a:pt x="19" y="0"/>
                  </a:moveTo>
                  <a:lnTo>
                    <a:pt x="1488" y="0"/>
                  </a:lnTo>
                  <a:lnTo>
                    <a:pt x="1492" y="0"/>
                  </a:lnTo>
                  <a:lnTo>
                    <a:pt x="1495" y="1"/>
                  </a:lnTo>
                  <a:lnTo>
                    <a:pt x="1498" y="3"/>
                  </a:lnTo>
                  <a:lnTo>
                    <a:pt x="1501" y="5"/>
                  </a:lnTo>
                  <a:lnTo>
                    <a:pt x="1504" y="7"/>
                  </a:lnTo>
                  <a:lnTo>
                    <a:pt x="1506" y="10"/>
                  </a:lnTo>
                  <a:lnTo>
                    <a:pt x="1507" y="14"/>
                  </a:lnTo>
                  <a:lnTo>
                    <a:pt x="1507" y="18"/>
                  </a:lnTo>
                  <a:lnTo>
                    <a:pt x="1507" y="21"/>
                  </a:lnTo>
                  <a:lnTo>
                    <a:pt x="1506" y="26"/>
                  </a:lnTo>
                  <a:lnTo>
                    <a:pt x="1504" y="29"/>
                  </a:lnTo>
                  <a:lnTo>
                    <a:pt x="1501" y="31"/>
                  </a:lnTo>
                  <a:lnTo>
                    <a:pt x="1498" y="33"/>
                  </a:lnTo>
                  <a:lnTo>
                    <a:pt x="1495" y="35"/>
                  </a:lnTo>
                  <a:lnTo>
                    <a:pt x="1492" y="36"/>
                  </a:lnTo>
                  <a:lnTo>
                    <a:pt x="1488" y="36"/>
                  </a:lnTo>
                  <a:lnTo>
                    <a:pt x="19" y="36"/>
                  </a:lnTo>
                  <a:lnTo>
                    <a:pt x="15" y="36"/>
                  </a:lnTo>
                  <a:lnTo>
                    <a:pt x="11" y="35"/>
                  </a:lnTo>
                  <a:lnTo>
                    <a:pt x="8" y="33"/>
                  </a:lnTo>
                  <a:lnTo>
                    <a:pt x="6" y="31"/>
                  </a:lnTo>
                  <a:lnTo>
                    <a:pt x="3" y="29"/>
                  </a:lnTo>
                  <a:lnTo>
                    <a:pt x="1" y="26"/>
                  </a:lnTo>
                  <a:lnTo>
                    <a:pt x="0" y="21"/>
                  </a:lnTo>
                  <a:lnTo>
                    <a:pt x="0" y="18"/>
                  </a:lnTo>
                  <a:lnTo>
                    <a:pt x="0" y="14"/>
                  </a:lnTo>
                  <a:lnTo>
                    <a:pt x="1" y="10"/>
                  </a:lnTo>
                  <a:lnTo>
                    <a:pt x="3" y="7"/>
                  </a:lnTo>
                  <a:lnTo>
                    <a:pt x="6" y="5"/>
                  </a:lnTo>
                  <a:lnTo>
                    <a:pt x="8" y="3"/>
                  </a:lnTo>
                  <a:lnTo>
                    <a:pt x="11" y="1"/>
                  </a:lnTo>
                  <a:lnTo>
                    <a:pt x="15" y="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1"/>
            <p:cNvSpPr/>
            <p:nvPr/>
          </p:nvSpPr>
          <p:spPr bwMode="auto">
            <a:xfrm>
              <a:off x="398463" y="341313"/>
              <a:ext cx="303213" cy="84138"/>
            </a:xfrm>
            <a:custGeom>
              <a:avLst/>
              <a:gdLst>
                <a:gd name="T0" fmla="*/ 96 w 573"/>
                <a:gd name="T1" fmla="*/ 93 h 158"/>
                <a:gd name="T2" fmla="*/ 124 w 573"/>
                <a:gd name="T3" fmla="*/ 76 h 158"/>
                <a:gd name="T4" fmla="*/ 150 w 573"/>
                <a:gd name="T5" fmla="*/ 103 h 158"/>
                <a:gd name="T6" fmla="*/ 189 w 573"/>
                <a:gd name="T7" fmla="*/ 137 h 158"/>
                <a:gd name="T8" fmla="*/ 237 w 573"/>
                <a:gd name="T9" fmla="*/ 155 h 158"/>
                <a:gd name="T10" fmla="*/ 291 w 573"/>
                <a:gd name="T11" fmla="*/ 156 h 158"/>
                <a:gd name="T12" fmla="*/ 334 w 573"/>
                <a:gd name="T13" fmla="*/ 142 h 158"/>
                <a:gd name="T14" fmla="*/ 406 w 573"/>
                <a:gd name="T15" fmla="*/ 86 h 158"/>
                <a:gd name="T16" fmla="*/ 468 w 573"/>
                <a:gd name="T17" fmla="*/ 46 h 158"/>
                <a:gd name="T18" fmla="*/ 514 w 573"/>
                <a:gd name="T19" fmla="*/ 46 h 158"/>
                <a:gd name="T20" fmla="*/ 538 w 573"/>
                <a:gd name="T21" fmla="*/ 64 h 158"/>
                <a:gd name="T22" fmla="*/ 542 w 573"/>
                <a:gd name="T23" fmla="*/ 88 h 158"/>
                <a:gd name="T24" fmla="*/ 535 w 573"/>
                <a:gd name="T25" fmla="*/ 106 h 158"/>
                <a:gd name="T26" fmla="*/ 522 w 573"/>
                <a:gd name="T27" fmla="*/ 110 h 158"/>
                <a:gd name="T28" fmla="*/ 508 w 573"/>
                <a:gd name="T29" fmla="*/ 106 h 158"/>
                <a:gd name="T30" fmla="*/ 500 w 573"/>
                <a:gd name="T31" fmla="*/ 95 h 158"/>
                <a:gd name="T32" fmla="*/ 496 w 573"/>
                <a:gd name="T33" fmla="*/ 81 h 158"/>
                <a:gd name="T34" fmla="*/ 478 w 573"/>
                <a:gd name="T35" fmla="*/ 76 h 158"/>
                <a:gd name="T36" fmla="*/ 468 w 573"/>
                <a:gd name="T37" fmla="*/ 87 h 158"/>
                <a:gd name="T38" fmla="*/ 474 w 573"/>
                <a:gd name="T39" fmla="*/ 111 h 158"/>
                <a:gd name="T40" fmla="*/ 494 w 573"/>
                <a:gd name="T41" fmla="*/ 133 h 158"/>
                <a:gd name="T42" fmla="*/ 521 w 573"/>
                <a:gd name="T43" fmla="*/ 142 h 158"/>
                <a:gd name="T44" fmla="*/ 549 w 573"/>
                <a:gd name="T45" fmla="*/ 134 h 158"/>
                <a:gd name="T46" fmla="*/ 571 w 573"/>
                <a:gd name="T47" fmla="*/ 103 h 158"/>
                <a:gd name="T48" fmla="*/ 571 w 573"/>
                <a:gd name="T49" fmla="*/ 69 h 158"/>
                <a:gd name="T50" fmla="*/ 554 w 573"/>
                <a:gd name="T51" fmla="*/ 37 h 158"/>
                <a:gd name="T52" fmla="*/ 522 w 573"/>
                <a:gd name="T53" fmla="*/ 17 h 158"/>
                <a:gd name="T54" fmla="*/ 475 w 573"/>
                <a:gd name="T55" fmla="*/ 13 h 158"/>
                <a:gd name="T56" fmla="*/ 428 w 573"/>
                <a:gd name="T57" fmla="*/ 31 h 158"/>
                <a:gd name="T58" fmla="*/ 358 w 573"/>
                <a:gd name="T59" fmla="*/ 87 h 158"/>
                <a:gd name="T60" fmla="*/ 317 w 573"/>
                <a:gd name="T61" fmla="*/ 116 h 158"/>
                <a:gd name="T62" fmla="*/ 264 w 573"/>
                <a:gd name="T63" fmla="*/ 127 h 158"/>
                <a:gd name="T64" fmla="*/ 206 w 573"/>
                <a:gd name="T65" fmla="*/ 111 h 158"/>
                <a:gd name="T66" fmla="*/ 164 w 573"/>
                <a:gd name="T67" fmla="*/ 69 h 158"/>
                <a:gd name="T68" fmla="*/ 150 w 573"/>
                <a:gd name="T69" fmla="*/ 31 h 158"/>
                <a:gd name="T70" fmla="*/ 148 w 573"/>
                <a:gd name="T71" fmla="*/ 16 h 158"/>
                <a:gd name="T72" fmla="*/ 143 w 573"/>
                <a:gd name="T73" fmla="*/ 4 h 158"/>
                <a:gd name="T74" fmla="*/ 125 w 573"/>
                <a:gd name="T75" fmla="*/ 1 h 158"/>
                <a:gd name="T76" fmla="*/ 116 w 573"/>
                <a:gd name="T77" fmla="*/ 10 h 158"/>
                <a:gd name="T78" fmla="*/ 115 w 573"/>
                <a:gd name="T79" fmla="*/ 33 h 158"/>
                <a:gd name="T80" fmla="*/ 95 w 573"/>
                <a:gd name="T81" fmla="*/ 59 h 158"/>
                <a:gd name="T82" fmla="*/ 63 w 573"/>
                <a:gd name="T83" fmla="*/ 62 h 158"/>
                <a:gd name="T84" fmla="*/ 37 w 573"/>
                <a:gd name="T85" fmla="*/ 44 h 158"/>
                <a:gd name="T86" fmla="*/ 30 w 573"/>
                <a:gd name="T87" fmla="*/ 13 h 158"/>
                <a:gd name="T88" fmla="*/ 21 w 573"/>
                <a:gd name="T89" fmla="*/ 3 h 158"/>
                <a:gd name="T90" fmla="*/ 3 w 573"/>
                <a:gd name="T91" fmla="*/ 7 h 158"/>
                <a:gd name="T92" fmla="*/ 0 w 573"/>
                <a:gd name="T93" fmla="*/ 23 h 158"/>
                <a:gd name="T94" fmla="*/ 6 w 573"/>
                <a:gd name="T95" fmla="*/ 53 h 158"/>
                <a:gd name="T96" fmla="*/ 23 w 573"/>
                <a:gd name="T97" fmla="*/ 76 h 158"/>
                <a:gd name="T98" fmla="*/ 47 w 573"/>
                <a:gd name="T99" fmla="*/ 9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58">
                  <a:moveTo>
                    <a:pt x="69" y="96"/>
                  </a:moveTo>
                  <a:lnTo>
                    <a:pt x="79" y="96"/>
                  </a:lnTo>
                  <a:lnTo>
                    <a:pt x="87" y="95"/>
                  </a:lnTo>
                  <a:lnTo>
                    <a:pt x="96" y="93"/>
                  </a:lnTo>
                  <a:lnTo>
                    <a:pt x="103" y="89"/>
                  </a:lnTo>
                  <a:lnTo>
                    <a:pt x="111" y="86"/>
                  </a:lnTo>
                  <a:lnTo>
                    <a:pt x="117" y="81"/>
                  </a:lnTo>
                  <a:lnTo>
                    <a:pt x="124" y="76"/>
                  </a:lnTo>
                  <a:lnTo>
                    <a:pt x="129" y="70"/>
                  </a:lnTo>
                  <a:lnTo>
                    <a:pt x="136" y="82"/>
                  </a:lnTo>
                  <a:lnTo>
                    <a:pt x="142" y="93"/>
                  </a:lnTo>
                  <a:lnTo>
                    <a:pt x="150" y="103"/>
                  </a:lnTo>
                  <a:lnTo>
                    <a:pt x="158" y="113"/>
                  </a:lnTo>
                  <a:lnTo>
                    <a:pt x="168" y="122"/>
                  </a:lnTo>
                  <a:lnTo>
                    <a:pt x="178" y="130"/>
                  </a:lnTo>
                  <a:lnTo>
                    <a:pt x="189" y="137"/>
                  </a:lnTo>
                  <a:lnTo>
                    <a:pt x="201" y="143"/>
                  </a:lnTo>
                  <a:lnTo>
                    <a:pt x="212" y="149"/>
                  </a:lnTo>
                  <a:lnTo>
                    <a:pt x="224" y="153"/>
                  </a:lnTo>
                  <a:lnTo>
                    <a:pt x="237" y="155"/>
                  </a:lnTo>
                  <a:lnTo>
                    <a:pt x="250" y="157"/>
                  </a:lnTo>
                  <a:lnTo>
                    <a:pt x="264" y="158"/>
                  </a:lnTo>
                  <a:lnTo>
                    <a:pt x="278" y="158"/>
                  </a:lnTo>
                  <a:lnTo>
                    <a:pt x="291" y="156"/>
                  </a:lnTo>
                  <a:lnTo>
                    <a:pt x="306" y="153"/>
                  </a:lnTo>
                  <a:lnTo>
                    <a:pt x="316" y="151"/>
                  </a:lnTo>
                  <a:lnTo>
                    <a:pt x="325" y="147"/>
                  </a:lnTo>
                  <a:lnTo>
                    <a:pt x="334" y="142"/>
                  </a:lnTo>
                  <a:lnTo>
                    <a:pt x="343" y="138"/>
                  </a:lnTo>
                  <a:lnTo>
                    <a:pt x="359" y="126"/>
                  </a:lnTo>
                  <a:lnTo>
                    <a:pt x="376" y="114"/>
                  </a:lnTo>
                  <a:lnTo>
                    <a:pt x="406" y="86"/>
                  </a:lnTo>
                  <a:lnTo>
                    <a:pt x="437" y="61"/>
                  </a:lnTo>
                  <a:lnTo>
                    <a:pt x="448" y="56"/>
                  </a:lnTo>
                  <a:lnTo>
                    <a:pt x="458" y="50"/>
                  </a:lnTo>
                  <a:lnTo>
                    <a:pt x="468" y="46"/>
                  </a:lnTo>
                  <a:lnTo>
                    <a:pt x="480" y="44"/>
                  </a:lnTo>
                  <a:lnTo>
                    <a:pt x="491" y="43"/>
                  </a:lnTo>
                  <a:lnTo>
                    <a:pt x="502" y="44"/>
                  </a:lnTo>
                  <a:lnTo>
                    <a:pt x="514" y="46"/>
                  </a:lnTo>
                  <a:lnTo>
                    <a:pt x="525" y="52"/>
                  </a:lnTo>
                  <a:lnTo>
                    <a:pt x="530" y="55"/>
                  </a:lnTo>
                  <a:lnTo>
                    <a:pt x="534" y="59"/>
                  </a:lnTo>
                  <a:lnTo>
                    <a:pt x="538" y="64"/>
                  </a:lnTo>
                  <a:lnTo>
                    <a:pt x="540" y="70"/>
                  </a:lnTo>
                  <a:lnTo>
                    <a:pt x="542" y="76"/>
                  </a:lnTo>
                  <a:lnTo>
                    <a:pt x="542" y="83"/>
                  </a:lnTo>
                  <a:lnTo>
                    <a:pt x="542" y="88"/>
                  </a:lnTo>
                  <a:lnTo>
                    <a:pt x="541" y="95"/>
                  </a:lnTo>
                  <a:lnTo>
                    <a:pt x="540" y="99"/>
                  </a:lnTo>
                  <a:lnTo>
                    <a:pt x="538" y="102"/>
                  </a:lnTo>
                  <a:lnTo>
                    <a:pt x="535" y="106"/>
                  </a:lnTo>
                  <a:lnTo>
                    <a:pt x="532" y="108"/>
                  </a:lnTo>
                  <a:lnTo>
                    <a:pt x="529" y="109"/>
                  </a:lnTo>
                  <a:lnTo>
                    <a:pt x="526" y="110"/>
                  </a:lnTo>
                  <a:lnTo>
                    <a:pt x="522" y="110"/>
                  </a:lnTo>
                  <a:lnTo>
                    <a:pt x="518" y="110"/>
                  </a:lnTo>
                  <a:lnTo>
                    <a:pt x="515" y="109"/>
                  </a:lnTo>
                  <a:lnTo>
                    <a:pt x="512" y="108"/>
                  </a:lnTo>
                  <a:lnTo>
                    <a:pt x="508" y="106"/>
                  </a:lnTo>
                  <a:lnTo>
                    <a:pt x="505" y="103"/>
                  </a:lnTo>
                  <a:lnTo>
                    <a:pt x="503" y="101"/>
                  </a:lnTo>
                  <a:lnTo>
                    <a:pt x="501" y="98"/>
                  </a:lnTo>
                  <a:lnTo>
                    <a:pt x="500" y="95"/>
                  </a:lnTo>
                  <a:lnTo>
                    <a:pt x="500" y="90"/>
                  </a:lnTo>
                  <a:lnTo>
                    <a:pt x="499" y="87"/>
                  </a:lnTo>
                  <a:lnTo>
                    <a:pt x="499" y="84"/>
                  </a:lnTo>
                  <a:lnTo>
                    <a:pt x="496" y="81"/>
                  </a:lnTo>
                  <a:lnTo>
                    <a:pt x="494" y="80"/>
                  </a:lnTo>
                  <a:lnTo>
                    <a:pt x="490" y="76"/>
                  </a:lnTo>
                  <a:lnTo>
                    <a:pt x="484" y="75"/>
                  </a:lnTo>
                  <a:lnTo>
                    <a:pt x="478" y="76"/>
                  </a:lnTo>
                  <a:lnTo>
                    <a:pt x="474" y="80"/>
                  </a:lnTo>
                  <a:lnTo>
                    <a:pt x="472" y="81"/>
                  </a:lnTo>
                  <a:lnTo>
                    <a:pt x="469" y="84"/>
                  </a:lnTo>
                  <a:lnTo>
                    <a:pt x="468" y="87"/>
                  </a:lnTo>
                  <a:lnTo>
                    <a:pt x="468" y="90"/>
                  </a:lnTo>
                  <a:lnTo>
                    <a:pt x="469" y="98"/>
                  </a:lnTo>
                  <a:lnTo>
                    <a:pt x="471" y="104"/>
                  </a:lnTo>
                  <a:lnTo>
                    <a:pt x="474" y="111"/>
                  </a:lnTo>
                  <a:lnTo>
                    <a:pt x="478" y="117"/>
                  </a:lnTo>
                  <a:lnTo>
                    <a:pt x="482" y="123"/>
                  </a:lnTo>
                  <a:lnTo>
                    <a:pt x="488" y="128"/>
                  </a:lnTo>
                  <a:lnTo>
                    <a:pt x="494" y="133"/>
                  </a:lnTo>
                  <a:lnTo>
                    <a:pt x="501" y="137"/>
                  </a:lnTo>
                  <a:lnTo>
                    <a:pt x="507" y="139"/>
                  </a:lnTo>
                  <a:lnTo>
                    <a:pt x="515" y="141"/>
                  </a:lnTo>
                  <a:lnTo>
                    <a:pt x="521" y="142"/>
                  </a:lnTo>
                  <a:lnTo>
                    <a:pt x="529" y="142"/>
                  </a:lnTo>
                  <a:lnTo>
                    <a:pt x="536" y="140"/>
                  </a:lnTo>
                  <a:lnTo>
                    <a:pt x="543" y="138"/>
                  </a:lnTo>
                  <a:lnTo>
                    <a:pt x="549" y="134"/>
                  </a:lnTo>
                  <a:lnTo>
                    <a:pt x="555" y="128"/>
                  </a:lnTo>
                  <a:lnTo>
                    <a:pt x="562" y="121"/>
                  </a:lnTo>
                  <a:lnTo>
                    <a:pt x="567" y="112"/>
                  </a:lnTo>
                  <a:lnTo>
                    <a:pt x="571" y="103"/>
                  </a:lnTo>
                  <a:lnTo>
                    <a:pt x="573" y="95"/>
                  </a:lnTo>
                  <a:lnTo>
                    <a:pt x="573" y="86"/>
                  </a:lnTo>
                  <a:lnTo>
                    <a:pt x="573" y="77"/>
                  </a:lnTo>
                  <a:lnTo>
                    <a:pt x="571" y="69"/>
                  </a:lnTo>
                  <a:lnTo>
                    <a:pt x="568" y="60"/>
                  </a:lnTo>
                  <a:lnTo>
                    <a:pt x="565" y="52"/>
                  </a:lnTo>
                  <a:lnTo>
                    <a:pt x="559" y="45"/>
                  </a:lnTo>
                  <a:lnTo>
                    <a:pt x="554" y="37"/>
                  </a:lnTo>
                  <a:lnTo>
                    <a:pt x="546" y="31"/>
                  </a:lnTo>
                  <a:lnTo>
                    <a:pt x="540" y="26"/>
                  </a:lnTo>
                  <a:lnTo>
                    <a:pt x="531" y="20"/>
                  </a:lnTo>
                  <a:lnTo>
                    <a:pt x="522" y="17"/>
                  </a:lnTo>
                  <a:lnTo>
                    <a:pt x="513" y="14"/>
                  </a:lnTo>
                  <a:lnTo>
                    <a:pt x="500" y="12"/>
                  </a:lnTo>
                  <a:lnTo>
                    <a:pt x="487" y="10"/>
                  </a:lnTo>
                  <a:lnTo>
                    <a:pt x="475" y="13"/>
                  </a:lnTo>
                  <a:lnTo>
                    <a:pt x="463" y="15"/>
                  </a:lnTo>
                  <a:lnTo>
                    <a:pt x="451" y="19"/>
                  </a:lnTo>
                  <a:lnTo>
                    <a:pt x="439" y="25"/>
                  </a:lnTo>
                  <a:lnTo>
                    <a:pt x="428" y="31"/>
                  </a:lnTo>
                  <a:lnTo>
                    <a:pt x="418" y="37"/>
                  </a:lnTo>
                  <a:lnTo>
                    <a:pt x="397" y="54"/>
                  </a:lnTo>
                  <a:lnTo>
                    <a:pt x="377" y="71"/>
                  </a:lnTo>
                  <a:lnTo>
                    <a:pt x="358" y="87"/>
                  </a:lnTo>
                  <a:lnTo>
                    <a:pt x="339" y="102"/>
                  </a:lnTo>
                  <a:lnTo>
                    <a:pt x="332" y="108"/>
                  </a:lnTo>
                  <a:lnTo>
                    <a:pt x="325" y="112"/>
                  </a:lnTo>
                  <a:lnTo>
                    <a:pt x="317" y="116"/>
                  </a:lnTo>
                  <a:lnTo>
                    <a:pt x="310" y="120"/>
                  </a:lnTo>
                  <a:lnTo>
                    <a:pt x="295" y="124"/>
                  </a:lnTo>
                  <a:lnTo>
                    <a:pt x="279" y="127"/>
                  </a:lnTo>
                  <a:lnTo>
                    <a:pt x="264" y="127"/>
                  </a:lnTo>
                  <a:lnTo>
                    <a:pt x="249" y="126"/>
                  </a:lnTo>
                  <a:lnTo>
                    <a:pt x="234" y="123"/>
                  </a:lnTo>
                  <a:lnTo>
                    <a:pt x="220" y="117"/>
                  </a:lnTo>
                  <a:lnTo>
                    <a:pt x="206" y="111"/>
                  </a:lnTo>
                  <a:lnTo>
                    <a:pt x="194" y="103"/>
                  </a:lnTo>
                  <a:lnTo>
                    <a:pt x="182" y="93"/>
                  </a:lnTo>
                  <a:lnTo>
                    <a:pt x="172" y="82"/>
                  </a:lnTo>
                  <a:lnTo>
                    <a:pt x="164" y="69"/>
                  </a:lnTo>
                  <a:lnTo>
                    <a:pt x="156" y="55"/>
                  </a:lnTo>
                  <a:lnTo>
                    <a:pt x="154" y="47"/>
                  </a:lnTo>
                  <a:lnTo>
                    <a:pt x="151" y="40"/>
                  </a:lnTo>
                  <a:lnTo>
                    <a:pt x="150" y="31"/>
                  </a:lnTo>
                  <a:lnTo>
                    <a:pt x="148" y="23"/>
                  </a:lnTo>
                  <a:lnTo>
                    <a:pt x="149" y="21"/>
                  </a:lnTo>
                  <a:lnTo>
                    <a:pt x="149" y="19"/>
                  </a:lnTo>
                  <a:lnTo>
                    <a:pt x="148" y="16"/>
                  </a:lnTo>
                  <a:lnTo>
                    <a:pt x="147" y="13"/>
                  </a:lnTo>
                  <a:lnTo>
                    <a:pt x="147" y="9"/>
                  </a:lnTo>
                  <a:lnTo>
                    <a:pt x="144" y="6"/>
                  </a:lnTo>
                  <a:lnTo>
                    <a:pt x="143" y="4"/>
                  </a:lnTo>
                  <a:lnTo>
                    <a:pt x="141" y="3"/>
                  </a:lnTo>
                  <a:lnTo>
                    <a:pt x="136" y="0"/>
                  </a:lnTo>
                  <a:lnTo>
                    <a:pt x="130" y="0"/>
                  </a:lnTo>
                  <a:lnTo>
                    <a:pt x="125" y="1"/>
                  </a:lnTo>
                  <a:lnTo>
                    <a:pt x="121" y="3"/>
                  </a:lnTo>
                  <a:lnTo>
                    <a:pt x="118" y="5"/>
                  </a:lnTo>
                  <a:lnTo>
                    <a:pt x="117" y="7"/>
                  </a:lnTo>
                  <a:lnTo>
                    <a:pt x="116" y="10"/>
                  </a:lnTo>
                  <a:lnTo>
                    <a:pt x="116" y="14"/>
                  </a:lnTo>
                  <a:lnTo>
                    <a:pt x="116" y="19"/>
                  </a:lnTo>
                  <a:lnTo>
                    <a:pt x="117" y="23"/>
                  </a:lnTo>
                  <a:lnTo>
                    <a:pt x="115" y="33"/>
                  </a:lnTo>
                  <a:lnTo>
                    <a:pt x="112" y="42"/>
                  </a:lnTo>
                  <a:lnTo>
                    <a:pt x="108" y="49"/>
                  </a:lnTo>
                  <a:lnTo>
                    <a:pt x="101" y="55"/>
                  </a:lnTo>
                  <a:lnTo>
                    <a:pt x="95" y="59"/>
                  </a:lnTo>
                  <a:lnTo>
                    <a:pt x="87" y="61"/>
                  </a:lnTo>
                  <a:lnTo>
                    <a:pt x="80" y="63"/>
                  </a:lnTo>
                  <a:lnTo>
                    <a:pt x="71" y="63"/>
                  </a:lnTo>
                  <a:lnTo>
                    <a:pt x="63" y="62"/>
                  </a:lnTo>
                  <a:lnTo>
                    <a:pt x="56" y="60"/>
                  </a:lnTo>
                  <a:lnTo>
                    <a:pt x="48" y="56"/>
                  </a:lnTo>
                  <a:lnTo>
                    <a:pt x="43" y="50"/>
                  </a:lnTo>
                  <a:lnTo>
                    <a:pt x="37" y="44"/>
                  </a:lnTo>
                  <a:lnTo>
                    <a:pt x="33" y="36"/>
                  </a:lnTo>
                  <a:lnTo>
                    <a:pt x="31" y="27"/>
                  </a:lnTo>
                  <a:lnTo>
                    <a:pt x="31" y="17"/>
                  </a:lnTo>
                  <a:lnTo>
                    <a:pt x="30" y="13"/>
                  </a:lnTo>
                  <a:lnTo>
                    <a:pt x="30" y="9"/>
                  </a:lnTo>
                  <a:lnTo>
                    <a:pt x="28" y="7"/>
                  </a:lnTo>
                  <a:lnTo>
                    <a:pt x="27" y="5"/>
                  </a:lnTo>
                  <a:lnTo>
                    <a:pt x="21" y="3"/>
                  </a:lnTo>
                  <a:lnTo>
                    <a:pt x="16" y="2"/>
                  </a:lnTo>
                  <a:lnTo>
                    <a:pt x="10" y="3"/>
                  </a:lnTo>
                  <a:lnTo>
                    <a:pt x="5" y="5"/>
                  </a:lnTo>
                  <a:lnTo>
                    <a:pt x="3" y="7"/>
                  </a:lnTo>
                  <a:lnTo>
                    <a:pt x="1" y="9"/>
                  </a:lnTo>
                  <a:lnTo>
                    <a:pt x="0" y="13"/>
                  </a:lnTo>
                  <a:lnTo>
                    <a:pt x="0" y="17"/>
                  </a:lnTo>
                  <a:lnTo>
                    <a:pt x="0" y="23"/>
                  </a:lnTo>
                  <a:lnTo>
                    <a:pt x="1" y="31"/>
                  </a:lnTo>
                  <a:lnTo>
                    <a:pt x="2" y="39"/>
                  </a:lnTo>
                  <a:lnTo>
                    <a:pt x="4" y="45"/>
                  </a:lnTo>
                  <a:lnTo>
                    <a:pt x="6" y="53"/>
                  </a:lnTo>
                  <a:lnTo>
                    <a:pt x="9" y="59"/>
                  </a:lnTo>
                  <a:lnTo>
                    <a:pt x="14" y="64"/>
                  </a:lnTo>
                  <a:lnTo>
                    <a:pt x="18" y="71"/>
                  </a:lnTo>
                  <a:lnTo>
                    <a:pt x="23" y="76"/>
                  </a:lnTo>
                  <a:lnTo>
                    <a:pt x="28" y="81"/>
                  </a:lnTo>
                  <a:lnTo>
                    <a:pt x="34" y="85"/>
                  </a:lnTo>
                  <a:lnTo>
                    <a:pt x="41" y="88"/>
                  </a:lnTo>
                  <a:lnTo>
                    <a:pt x="47" y="91"/>
                  </a:lnTo>
                  <a:lnTo>
                    <a:pt x="54" y="94"/>
                  </a:lnTo>
                  <a:lnTo>
                    <a:pt x="61" y="96"/>
                  </a:lnTo>
                  <a:lnTo>
                    <a:pt x="69"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2"/>
            <p:cNvSpPr/>
            <p:nvPr/>
          </p:nvSpPr>
          <p:spPr bwMode="auto">
            <a:xfrm>
              <a:off x="398463" y="257175"/>
              <a:ext cx="303213" cy="84138"/>
            </a:xfrm>
            <a:custGeom>
              <a:avLst/>
              <a:gdLst>
                <a:gd name="T0" fmla="*/ 96 w 573"/>
                <a:gd name="T1" fmla="*/ 66 h 160"/>
                <a:gd name="T2" fmla="*/ 124 w 573"/>
                <a:gd name="T3" fmla="*/ 83 h 160"/>
                <a:gd name="T4" fmla="*/ 150 w 573"/>
                <a:gd name="T5" fmla="*/ 55 h 160"/>
                <a:gd name="T6" fmla="*/ 189 w 573"/>
                <a:gd name="T7" fmla="*/ 21 h 160"/>
                <a:gd name="T8" fmla="*/ 237 w 573"/>
                <a:gd name="T9" fmla="*/ 3 h 160"/>
                <a:gd name="T10" fmla="*/ 291 w 573"/>
                <a:gd name="T11" fmla="*/ 2 h 160"/>
                <a:gd name="T12" fmla="*/ 334 w 573"/>
                <a:gd name="T13" fmla="*/ 16 h 160"/>
                <a:gd name="T14" fmla="*/ 406 w 573"/>
                <a:gd name="T15" fmla="*/ 72 h 160"/>
                <a:gd name="T16" fmla="*/ 468 w 573"/>
                <a:gd name="T17" fmla="*/ 112 h 160"/>
                <a:gd name="T18" fmla="*/ 514 w 573"/>
                <a:gd name="T19" fmla="*/ 112 h 160"/>
                <a:gd name="T20" fmla="*/ 538 w 573"/>
                <a:gd name="T21" fmla="*/ 94 h 160"/>
                <a:gd name="T22" fmla="*/ 542 w 573"/>
                <a:gd name="T23" fmla="*/ 70 h 160"/>
                <a:gd name="T24" fmla="*/ 535 w 573"/>
                <a:gd name="T25" fmla="*/ 53 h 160"/>
                <a:gd name="T26" fmla="*/ 522 w 573"/>
                <a:gd name="T27" fmla="*/ 48 h 160"/>
                <a:gd name="T28" fmla="*/ 508 w 573"/>
                <a:gd name="T29" fmla="*/ 53 h 160"/>
                <a:gd name="T30" fmla="*/ 500 w 573"/>
                <a:gd name="T31" fmla="*/ 65 h 160"/>
                <a:gd name="T32" fmla="*/ 496 w 573"/>
                <a:gd name="T33" fmla="*/ 78 h 160"/>
                <a:gd name="T34" fmla="*/ 478 w 573"/>
                <a:gd name="T35" fmla="*/ 82 h 160"/>
                <a:gd name="T36" fmla="*/ 468 w 573"/>
                <a:gd name="T37" fmla="*/ 71 h 160"/>
                <a:gd name="T38" fmla="*/ 474 w 573"/>
                <a:gd name="T39" fmla="*/ 47 h 160"/>
                <a:gd name="T40" fmla="*/ 494 w 573"/>
                <a:gd name="T41" fmla="*/ 26 h 160"/>
                <a:gd name="T42" fmla="*/ 521 w 573"/>
                <a:gd name="T43" fmla="*/ 16 h 160"/>
                <a:gd name="T44" fmla="*/ 549 w 573"/>
                <a:gd name="T45" fmla="*/ 25 h 160"/>
                <a:gd name="T46" fmla="*/ 571 w 573"/>
                <a:gd name="T47" fmla="*/ 55 h 160"/>
                <a:gd name="T48" fmla="*/ 571 w 573"/>
                <a:gd name="T49" fmla="*/ 91 h 160"/>
                <a:gd name="T50" fmla="*/ 554 w 573"/>
                <a:gd name="T51" fmla="*/ 121 h 160"/>
                <a:gd name="T52" fmla="*/ 522 w 573"/>
                <a:gd name="T53" fmla="*/ 141 h 160"/>
                <a:gd name="T54" fmla="*/ 475 w 573"/>
                <a:gd name="T55" fmla="*/ 147 h 160"/>
                <a:gd name="T56" fmla="*/ 428 w 573"/>
                <a:gd name="T57" fmla="*/ 128 h 160"/>
                <a:gd name="T58" fmla="*/ 358 w 573"/>
                <a:gd name="T59" fmla="*/ 71 h 160"/>
                <a:gd name="T60" fmla="*/ 317 w 573"/>
                <a:gd name="T61" fmla="*/ 43 h 160"/>
                <a:gd name="T62" fmla="*/ 264 w 573"/>
                <a:gd name="T63" fmla="*/ 31 h 160"/>
                <a:gd name="T64" fmla="*/ 206 w 573"/>
                <a:gd name="T65" fmla="*/ 47 h 160"/>
                <a:gd name="T66" fmla="*/ 164 w 573"/>
                <a:gd name="T67" fmla="*/ 90 h 160"/>
                <a:gd name="T68" fmla="*/ 150 w 573"/>
                <a:gd name="T69" fmla="*/ 127 h 160"/>
                <a:gd name="T70" fmla="*/ 148 w 573"/>
                <a:gd name="T71" fmla="*/ 142 h 160"/>
                <a:gd name="T72" fmla="*/ 143 w 573"/>
                <a:gd name="T73" fmla="*/ 154 h 160"/>
                <a:gd name="T74" fmla="*/ 125 w 573"/>
                <a:gd name="T75" fmla="*/ 159 h 160"/>
                <a:gd name="T76" fmla="*/ 116 w 573"/>
                <a:gd name="T77" fmla="*/ 148 h 160"/>
                <a:gd name="T78" fmla="*/ 115 w 573"/>
                <a:gd name="T79" fmla="*/ 125 h 160"/>
                <a:gd name="T80" fmla="*/ 95 w 573"/>
                <a:gd name="T81" fmla="*/ 99 h 160"/>
                <a:gd name="T82" fmla="*/ 63 w 573"/>
                <a:gd name="T83" fmla="*/ 96 h 160"/>
                <a:gd name="T84" fmla="*/ 37 w 573"/>
                <a:gd name="T85" fmla="*/ 114 h 160"/>
                <a:gd name="T86" fmla="*/ 30 w 573"/>
                <a:gd name="T87" fmla="*/ 146 h 160"/>
                <a:gd name="T88" fmla="*/ 21 w 573"/>
                <a:gd name="T89" fmla="*/ 156 h 160"/>
                <a:gd name="T90" fmla="*/ 3 w 573"/>
                <a:gd name="T91" fmla="*/ 151 h 160"/>
                <a:gd name="T92" fmla="*/ 0 w 573"/>
                <a:gd name="T93" fmla="*/ 135 h 160"/>
                <a:gd name="T94" fmla="*/ 6 w 573"/>
                <a:gd name="T95" fmla="*/ 107 h 160"/>
                <a:gd name="T96" fmla="*/ 23 w 573"/>
                <a:gd name="T97" fmla="*/ 83 h 160"/>
                <a:gd name="T98" fmla="*/ 47 w 573"/>
                <a:gd name="T99" fmla="*/ 6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60">
                  <a:moveTo>
                    <a:pt x="69" y="63"/>
                  </a:moveTo>
                  <a:lnTo>
                    <a:pt x="79" y="63"/>
                  </a:lnTo>
                  <a:lnTo>
                    <a:pt x="87" y="64"/>
                  </a:lnTo>
                  <a:lnTo>
                    <a:pt x="96" y="66"/>
                  </a:lnTo>
                  <a:lnTo>
                    <a:pt x="103" y="69"/>
                  </a:lnTo>
                  <a:lnTo>
                    <a:pt x="111" y="72"/>
                  </a:lnTo>
                  <a:lnTo>
                    <a:pt x="117" y="78"/>
                  </a:lnTo>
                  <a:lnTo>
                    <a:pt x="124" y="83"/>
                  </a:lnTo>
                  <a:lnTo>
                    <a:pt x="129" y="88"/>
                  </a:lnTo>
                  <a:lnTo>
                    <a:pt x="136" y="77"/>
                  </a:lnTo>
                  <a:lnTo>
                    <a:pt x="142" y="66"/>
                  </a:lnTo>
                  <a:lnTo>
                    <a:pt x="150" y="55"/>
                  </a:lnTo>
                  <a:lnTo>
                    <a:pt x="158" y="45"/>
                  </a:lnTo>
                  <a:lnTo>
                    <a:pt x="168" y="37"/>
                  </a:lnTo>
                  <a:lnTo>
                    <a:pt x="178" y="28"/>
                  </a:lnTo>
                  <a:lnTo>
                    <a:pt x="189" y="21"/>
                  </a:lnTo>
                  <a:lnTo>
                    <a:pt x="201" y="15"/>
                  </a:lnTo>
                  <a:lnTo>
                    <a:pt x="212" y="10"/>
                  </a:lnTo>
                  <a:lnTo>
                    <a:pt x="224" y="6"/>
                  </a:lnTo>
                  <a:lnTo>
                    <a:pt x="237" y="3"/>
                  </a:lnTo>
                  <a:lnTo>
                    <a:pt x="250" y="1"/>
                  </a:lnTo>
                  <a:lnTo>
                    <a:pt x="264" y="0"/>
                  </a:lnTo>
                  <a:lnTo>
                    <a:pt x="278" y="1"/>
                  </a:lnTo>
                  <a:lnTo>
                    <a:pt x="291" y="2"/>
                  </a:lnTo>
                  <a:lnTo>
                    <a:pt x="306" y="5"/>
                  </a:lnTo>
                  <a:lnTo>
                    <a:pt x="316" y="7"/>
                  </a:lnTo>
                  <a:lnTo>
                    <a:pt x="325" y="12"/>
                  </a:lnTo>
                  <a:lnTo>
                    <a:pt x="334" y="16"/>
                  </a:lnTo>
                  <a:lnTo>
                    <a:pt x="343" y="20"/>
                  </a:lnTo>
                  <a:lnTo>
                    <a:pt x="359" y="32"/>
                  </a:lnTo>
                  <a:lnTo>
                    <a:pt x="376" y="44"/>
                  </a:lnTo>
                  <a:lnTo>
                    <a:pt x="406" y="72"/>
                  </a:lnTo>
                  <a:lnTo>
                    <a:pt x="437" y="97"/>
                  </a:lnTo>
                  <a:lnTo>
                    <a:pt x="448" y="104"/>
                  </a:lnTo>
                  <a:lnTo>
                    <a:pt x="458" y="108"/>
                  </a:lnTo>
                  <a:lnTo>
                    <a:pt x="468" y="112"/>
                  </a:lnTo>
                  <a:lnTo>
                    <a:pt x="480" y="114"/>
                  </a:lnTo>
                  <a:lnTo>
                    <a:pt x="491" y="115"/>
                  </a:lnTo>
                  <a:lnTo>
                    <a:pt x="502" y="114"/>
                  </a:lnTo>
                  <a:lnTo>
                    <a:pt x="514" y="112"/>
                  </a:lnTo>
                  <a:lnTo>
                    <a:pt x="525" y="107"/>
                  </a:lnTo>
                  <a:lnTo>
                    <a:pt x="530" y="104"/>
                  </a:lnTo>
                  <a:lnTo>
                    <a:pt x="534" y="99"/>
                  </a:lnTo>
                  <a:lnTo>
                    <a:pt x="538" y="94"/>
                  </a:lnTo>
                  <a:lnTo>
                    <a:pt x="540" y="88"/>
                  </a:lnTo>
                  <a:lnTo>
                    <a:pt x="542" y="82"/>
                  </a:lnTo>
                  <a:lnTo>
                    <a:pt x="542" y="75"/>
                  </a:lnTo>
                  <a:lnTo>
                    <a:pt x="542" y="70"/>
                  </a:lnTo>
                  <a:lnTo>
                    <a:pt x="541" y="64"/>
                  </a:lnTo>
                  <a:lnTo>
                    <a:pt x="540" y="59"/>
                  </a:lnTo>
                  <a:lnTo>
                    <a:pt x="538" y="56"/>
                  </a:lnTo>
                  <a:lnTo>
                    <a:pt x="535" y="53"/>
                  </a:lnTo>
                  <a:lnTo>
                    <a:pt x="532" y="51"/>
                  </a:lnTo>
                  <a:lnTo>
                    <a:pt x="529" y="50"/>
                  </a:lnTo>
                  <a:lnTo>
                    <a:pt x="526" y="48"/>
                  </a:lnTo>
                  <a:lnTo>
                    <a:pt x="522" y="48"/>
                  </a:lnTo>
                  <a:lnTo>
                    <a:pt x="518" y="48"/>
                  </a:lnTo>
                  <a:lnTo>
                    <a:pt x="515" y="50"/>
                  </a:lnTo>
                  <a:lnTo>
                    <a:pt x="512" y="51"/>
                  </a:lnTo>
                  <a:lnTo>
                    <a:pt x="508" y="53"/>
                  </a:lnTo>
                  <a:lnTo>
                    <a:pt x="505" y="55"/>
                  </a:lnTo>
                  <a:lnTo>
                    <a:pt x="503" y="57"/>
                  </a:lnTo>
                  <a:lnTo>
                    <a:pt x="501" y="60"/>
                  </a:lnTo>
                  <a:lnTo>
                    <a:pt x="500" y="65"/>
                  </a:lnTo>
                  <a:lnTo>
                    <a:pt x="500" y="68"/>
                  </a:lnTo>
                  <a:lnTo>
                    <a:pt x="499" y="71"/>
                  </a:lnTo>
                  <a:lnTo>
                    <a:pt x="499" y="74"/>
                  </a:lnTo>
                  <a:lnTo>
                    <a:pt x="496" y="78"/>
                  </a:lnTo>
                  <a:lnTo>
                    <a:pt x="494" y="80"/>
                  </a:lnTo>
                  <a:lnTo>
                    <a:pt x="490" y="82"/>
                  </a:lnTo>
                  <a:lnTo>
                    <a:pt x="484" y="83"/>
                  </a:lnTo>
                  <a:lnTo>
                    <a:pt x="478" y="82"/>
                  </a:lnTo>
                  <a:lnTo>
                    <a:pt x="474" y="80"/>
                  </a:lnTo>
                  <a:lnTo>
                    <a:pt x="472" y="78"/>
                  </a:lnTo>
                  <a:lnTo>
                    <a:pt x="469" y="74"/>
                  </a:lnTo>
                  <a:lnTo>
                    <a:pt x="468" y="71"/>
                  </a:lnTo>
                  <a:lnTo>
                    <a:pt x="468" y="68"/>
                  </a:lnTo>
                  <a:lnTo>
                    <a:pt x="469" y="60"/>
                  </a:lnTo>
                  <a:lnTo>
                    <a:pt x="471" y="54"/>
                  </a:lnTo>
                  <a:lnTo>
                    <a:pt x="474" y="47"/>
                  </a:lnTo>
                  <a:lnTo>
                    <a:pt x="478" y="41"/>
                  </a:lnTo>
                  <a:lnTo>
                    <a:pt x="482" y="36"/>
                  </a:lnTo>
                  <a:lnTo>
                    <a:pt x="488" y="30"/>
                  </a:lnTo>
                  <a:lnTo>
                    <a:pt x="494" y="26"/>
                  </a:lnTo>
                  <a:lnTo>
                    <a:pt x="501" y="21"/>
                  </a:lnTo>
                  <a:lnTo>
                    <a:pt x="507" y="19"/>
                  </a:lnTo>
                  <a:lnTo>
                    <a:pt x="515" y="17"/>
                  </a:lnTo>
                  <a:lnTo>
                    <a:pt x="521" y="16"/>
                  </a:lnTo>
                  <a:lnTo>
                    <a:pt x="529" y="16"/>
                  </a:lnTo>
                  <a:lnTo>
                    <a:pt x="536" y="18"/>
                  </a:lnTo>
                  <a:lnTo>
                    <a:pt x="543" y="20"/>
                  </a:lnTo>
                  <a:lnTo>
                    <a:pt x="549" y="25"/>
                  </a:lnTo>
                  <a:lnTo>
                    <a:pt x="555" y="30"/>
                  </a:lnTo>
                  <a:lnTo>
                    <a:pt x="562" y="38"/>
                  </a:lnTo>
                  <a:lnTo>
                    <a:pt x="567" y="46"/>
                  </a:lnTo>
                  <a:lnTo>
                    <a:pt x="571" y="55"/>
                  </a:lnTo>
                  <a:lnTo>
                    <a:pt x="573" y="64"/>
                  </a:lnTo>
                  <a:lnTo>
                    <a:pt x="573" y="72"/>
                  </a:lnTo>
                  <a:lnTo>
                    <a:pt x="573" y="82"/>
                  </a:lnTo>
                  <a:lnTo>
                    <a:pt x="571" y="91"/>
                  </a:lnTo>
                  <a:lnTo>
                    <a:pt x="568" y="98"/>
                  </a:lnTo>
                  <a:lnTo>
                    <a:pt x="565" y="107"/>
                  </a:lnTo>
                  <a:lnTo>
                    <a:pt x="559" y="114"/>
                  </a:lnTo>
                  <a:lnTo>
                    <a:pt x="554" y="121"/>
                  </a:lnTo>
                  <a:lnTo>
                    <a:pt x="546" y="127"/>
                  </a:lnTo>
                  <a:lnTo>
                    <a:pt x="540" y="133"/>
                  </a:lnTo>
                  <a:lnTo>
                    <a:pt x="531" y="138"/>
                  </a:lnTo>
                  <a:lnTo>
                    <a:pt x="522" y="141"/>
                  </a:lnTo>
                  <a:lnTo>
                    <a:pt x="513" y="145"/>
                  </a:lnTo>
                  <a:lnTo>
                    <a:pt x="500" y="147"/>
                  </a:lnTo>
                  <a:lnTo>
                    <a:pt x="487" y="148"/>
                  </a:lnTo>
                  <a:lnTo>
                    <a:pt x="475" y="147"/>
                  </a:lnTo>
                  <a:lnTo>
                    <a:pt x="463" y="144"/>
                  </a:lnTo>
                  <a:lnTo>
                    <a:pt x="451" y="139"/>
                  </a:lnTo>
                  <a:lnTo>
                    <a:pt x="439" y="134"/>
                  </a:lnTo>
                  <a:lnTo>
                    <a:pt x="428" y="128"/>
                  </a:lnTo>
                  <a:lnTo>
                    <a:pt x="418" y="121"/>
                  </a:lnTo>
                  <a:lnTo>
                    <a:pt x="397" y="105"/>
                  </a:lnTo>
                  <a:lnTo>
                    <a:pt x="377" y="87"/>
                  </a:lnTo>
                  <a:lnTo>
                    <a:pt x="358" y="71"/>
                  </a:lnTo>
                  <a:lnTo>
                    <a:pt x="339" y="56"/>
                  </a:lnTo>
                  <a:lnTo>
                    <a:pt x="332" y="51"/>
                  </a:lnTo>
                  <a:lnTo>
                    <a:pt x="325" y="46"/>
                  </a:lnTo>
                  <a:lnTo>
                    <a:pt x="317" y="43"/>
                  </a:lnTo>
                  <a:lnTo>
                    <a:pt x="310" y="40"/>
                  </a:lnTo>
                  <a:lnTo>
                    <a:pt x="295" y="34"/>
                  </a:lnTo>
                  <a:lnTo>
                    <a:pt x="279" y="32"/>
                  </a:lnTo>
                  <a:lnTo>
                    <a:pt x="264" y="31"/>
                  </a:lnTo>
                  <a:lnTo>
                    <a:pt x="249" y="32"/>
                  </a:lnTo>
                  <a:lnTo>
                    <a:pt x="234" y="36"/>
                  </a:lnTo>
                  <a:lnTo>
                    <a:pt x="220" y="41"/>
                  </a:lnTo>
                  <a:lnTo>
                    <a:pt x="206" y="47"/>
                  </a:lnTo>
                  <a:lnTo>
                    <a:pt x="194" y="56"/>
                  </a:lnTo>
                  <a:lnTo>
                    <a:pt x="182" y="66"/>
                  </a:lnTo>
                  <a:lnTo>
                    <a:pt x="172" y="77"/>
                  </a:lnTo>
                  <a:lnTo>
                    <a:pt x="164" y="90"/>
                  </a:lnTo>
                  <a:lnTo>
                    <a:pt x="156" y="104"/>
                  </a:lnTo>
                  <a:lnTo>
                    <a:pt x="154" y="111"/>
                  </a:lnTo>
                  <a:lnTo>
                    <a:pt x="151" y="119"/>
                  </a:lnTo>
                  <a:lnTo>
                    <a:pt x="150" y="127"/>
                  </a:lnTo>
                  <a:lnTo>
                    <a:pt x="148" y="135"/>
                  </a:lnTo>
                  <a:lnTo>
                    <a:pt x="149" y="137"/>
                  </a:lnTo>
                  <a:lnTo>
                    <a:pt x="149" y="139"/>
                  </a:lnTo>
                  <a:lnTo>
                    <a:pt x="148" y="142"/>
                  </a:lnTo>
                  <a:lnTo>
                    <a:pt x="147" y="146"/>
                  </a:lnTo>
                  <a:lnTo>
                    <a:pt x="147" y="149"/>
                  </a:lnTo>
                  <a:lnTo>
                    <a:pt x="144" y="152"/>
                  </a:lnTo>
                  <a:lnTo>
                    <a:pt x="143" y="154"/>
                  </a:lnTo>
                  <a:lnTo>
                    <a:pt x="141" y="156"/>
                  </a:lnTo>
                  <a:lnTo>
                    <a:pt x="136" y="159"/>
                  </a:lnTo>
                  <a:lnTo>
                    <a:pt x="130" y="160"/>
                  </a:lnTo>
                  <a:lnTo>
                    <a:pt x="125" y="159"/>
                  </a:lnTo>
                  <a:lnTo>
                    <a:pt x="121" y="155"/>
                  </a:lnTo>
                  <a:lnTo>
                    <a:pt x="118" y="153"/>
                  </a:lnTo>
                  <a:lnTo>
                    <a:pt x="117" y="151"/>
                  </a:lnTo>
                  <a:lnTo>
                    <a:pt x="116" y="148"/>
                  </a:lnTo>
                  <a:lnTo>
                    <a:pt x="116" y="145"/>
                  </a:lnTo>
                  <a:lnTo>
                    <a:pt x="116" y="139"/>
                  </a:lnTo>
                  <a:lnTo>
                    <a:pt x="117" y="135"/>
                  </a:lnTo>
                  <a:lnTo>
                    <a:pt x="115" y="125"/>
                  </a:lnTo>
                  <a:lnTo>
                    <a:pt x="112" y="117"/>
                  </a:lnTo>
                  <a:lnTo>
                    <a:pt x="108" y="110"/>
                  </a:lnTo>
                  <a:lnTo>
                    <a:pt x="101" y="104"/>
                  </a:lnTo>
                  <a:lnTo>
                    <a:pt x="95" y="99"/>
                  </a:lnTo>
                  <a:lnTo>
                    <a:pt x="87" y="97"/>
                  </a:lnTo>
                  <a:lnTo>
                    <a:pt x="80" y="95"/>
                  </a:lnTo>
                  <a:lnTo>
                    <a:pt x="71" y="95"/>
                  </a:lnTo>
                  <a:lnTo>
                    <a:pt x="63" y="96"/>
                  </a:lnTo>
                  <a:lnTo>
                    <a:pt x="56" y="99"/>
                  </a:lnTo>
                  <a:lnTo>
                    <a:pt x="48" y="102"/>
                  </a:lnTo>
                  <a:lnTo>
                    <a:pt x="43" y="108"/>
                  </a:lnTo>
                  <a:lnTo>
                    <a:pt x="37" y="114"/>
                  </a:lnTo>
                  <a:lnTo>
                    <a:pt x="33" y="122"/>
                  </a:lnTo>
                  <a:lnTo>
                    <a:pt x="31" y="132"/>
                  </a:lnTo>
                  <a:lnTo>
                    <a:pt x="31" y="142"/>
                  </a:lnTo>
                  <a:lnTo>
                    <a:pt x="30" y="146"/>
                  </a:lnTo>
                  <a:lnTo>
                    <a:pt x="30" y="149"/>
                  </a:lnTo>
                  <a:lnTo>
                    <a:pt x="28" y="151"/>
                  </a:lnTo>
                  <a:lnTo>
                    <a:pt x="27" y="153"/>
                  </a:lnTo>
                  <a:lnTo>
                    <a:pt x="21" y="156"/>
                  </a:lnTo>
                  <a:lnTo>
                    <a:pt x="16" y="156"/>
                  </a:lnTo>
                  <a:lnTo>
                    <a:pt x="10" y="156"/>
                  </a:lnTo>
                  <a:lnTo>
                    <a:pt x="5" y="153"/>
                  </a:lnTo>
                  <a:lnTo>
                    <a:pt x="3" y="151"/>
                  </a:lnTo>
                  <a:lnTo>
                    <a:pt x="1" y="149"/>
                  </a:lnTo>
                  <a:lnTo>
                    <a:pt x="0" y="146"/>
                  </a:lnTo>
                  <a:lnTo>
                    <a:pt x="0" y="142"/>
                  </a:lnTo>
                  <a:lnTo>
                    <a:pt x="0" y="135"/>
                  </a:lnTo>
                  <a:lnTo>
                    <a:pt x="1" y="127"/>
                  </a:lnTo>
                  <a:lnTo>
                    <a:pt x="2" y="120"/>
                  </a:lnTo>
                  <a:lnTo>
                    <a:pt x="4" y="113"/>
                  </a:lnTo>
                  <a:lnTo>
                    <a:pt x="6" y="107"/>
                  </a:lnTo>
                  <a:lnTo>
                    <a:pt x="9" y="100"/>
                  </a:lnTo>
                  <a:lnTo>
                    <a:pt x="14" y="94"/>
                  </a:lnTo>
                  <a:lnTo>
                    <a:pt x="18" y="87"/>
                  </a:lnTo>
                  <a:lnTo>
                    <a:pt x="23" y="83"/>
                  </a:lnTo>
                  <a:lnTo>
                    <a:pt x="28" y="78"/>
                  </a:lnTo>
                  <a:lnTo>
                    <a:pt x="34" y="73"/>
                  </a:lnTo>
                  <a:lnTo>
                    <a:pt x="41" y="70"/>
                  </a:lnTo>
                  <a:lnTo>
                    <a:pt x="47" y="67"/>
                  </a:lnTo>
                  <a:lnTo>
                    <a:pt x="54" y="65"/>
                  </a:lnTo>
                  <a:lnTo>
                    <a:pt x="61" y="64"/>
                  </a:lnTo>
                  <a:lnTo>
                    <a:pt x="69"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
            <p:cNvSpPr>
              <a:spLocks noEditPoints="1"/>
            </p:cNvSpPr>
            <p:nvPr/>
          </p:nvSpPr>
          <p:spPr bwMode="auto">
            <a:xfrm>
              <a:off x="501650" y="307975"/>
              <a:ext cx="73025" cy="73025"/>
            </a:xfrm>
            <a:custGeom>
              <a:avLst/>
              <a:gdLst>
                <a:gd name="T0" fmla="*/ 76 w 138"/>
                <a:gd name="T1" fmla="*/ 0 h 138"/>
                <a:gd name="T2" fmla="*/ 90 w 138"/>
                <a:gd name="T3" fmla="*/ 3 h 138"/>
                <a:gd name="T4" fmla="*/ 102 w 138"/>
                <a:gd name="T5" fmla="*/ 9 h 138"/>
                <a:gd name="T6" fmla="*/ 113 w 138"/>
                <a:gd name="T7" fmla="*/ 15 h 138"/>
                <a:gd name="T8" fmla="*/ 122 w 138"/>
                <a:gd name="T9" fmla="*/ 25 h 138"/>
                <a:gd name="T10" fmla="*/ 130 w 138"/>
                <a:gd name="T11" fmla="*/ 36 h 138"/>
                <a:gd name="T12" fmla="*/ 135 w 138"/>
                <a:gd name="T13" fmla="*/ 49 h 138"/>
                <a:gd name="T14" fmla="*/ 137 w 138"/>
                <a:gd name="T15" fmla="*/ 61 h 138"/>
                <a:gd name="T16" fmla="*/ 137 w 138"/>
                <a:gd name="T17" fmla="*/ 75 h 138"/>
                <a:gd name="T18" fmla="*/ 135 w 138"/>
                <a:gd name="T19" fmla="*/ 90 h 138"/>
                <a:gd name="T20" fmla="*/ 130 w 138"/>
                <a:gd name="T21" fmla="*/ 101 h 138"/>
                <a:gd name="T22" fmla="*/ 122 w 138"/>
                <a:gd name="T23" fmla="*/ 113 h 138"/>
                <a:gd name="T24" fmla="*/ 113 w 138"/>
                <a:gd name="T25" fmla="*/ 122 h 138"/>
                <a:gd name="T26" fmla="*/ 102 w 138"/>
                <a:gd name="T27" fmla="*/ 129 h 138"/>
                <a:gd name="T28" fmla="*/ 90 w 138"/>
                <a:gd name="T29" fmla="*/ 135 h 138"/>
                <a:gd name="T30" fmla="*/ 76 w 138"/>
                <a:gd name="T31" fmla="*/ 138 h 138"/>
                <a:gd name="T32" fmla="*/ 62 w 138"/>
                <a:gd name="T33" fmla="*/ 138 h 138"/>
                <a:gd name="T34" fmla="*/ 49 w 138"/>
                <a:gd name="T35" fmla="*/ 135 h 138"/>
                <a:gd name="T36" fmla="*/ 36 w 138"/>
                <a:gd name="T37" fmla="*/ 129 h 138"/>
                <a:gd name="T38" fmla="*/ 25 w 138"/>
                <a:gd name="T39" fmla="*/ 122 h 138"/>
                <a:gd name="T40" fmla="*/ 15 w 138"/>
                <a:gd name="T41" fmla="*/ 113 h 138"/>
                <a:gd name="T42" fmla="*/ 8 w 138"/>
                <a:gd name="T43" fmla="*/ 101 h 138"/>
                <a:gd name="T44" fmla="*/ 2 w 138"/>
                <a:gd name="T45" fmla="*/ 90 h 138"/>
                <a:gd name="T46" fmla="*/ 0 w 138"/>
                <a:gd name="T47" fmla="*/ 75 h 138"/>
                <a:gd name="T48" fmla="*/ 0 w 138"/>
                <a:gd name="T49" fmla="*/ 61 h 138"/>
                <a:gd name="T50" fmla="*/ 2 w 138"/>
                <a:gd name="T51" fmla="*/ 49 h 138"/>
                <a:gd name="T52" fmla="*/ 8 w 138"/>
                <a:gd name="T53" fmla="*/ 36 h 138"/>
                <a:gd name="T54" fmla="*/ 15 w 138"/>
                <a:gd name="T55" fmla="*/ 25 h 138"/>
                <a:gd name="T56" fmla="*/ 25 w 138"/>
                <a:gd name="T57" fmla="*/ 15 h 138"/>
                <a:gd name="T58" fmla="*/ 36 w 138"/>
                <a:gd name="T59" fmla="*/ 9 h 138"/>
                <a:gd name="T60" fmla="*/ 49 w 138"/>
                <a:gd name="T61" fmla="*/ 3 h 138"/>
                <a:gd name="T62" fmla="*/ 62 w 138"/>
                <a:gd name="T63" fmla="*/ 0 h 138"/>
                <a:gd name="T64" fmla="*/ 69 w 138"/>
                <a:gd name="T65" fmla="*/ 107 h 138"/>
                <a:gd name="T66" fmla="*/ 77 w 138"/>
                <a:gd name="T67" fmla="*/ 107 h 138"/>
                <a:gd name="T68" fmla="*/ 90 w 138"/>
                <a:gd name="T69" fmla="*/ 100 h 138"/>
                <a:gd name="T70" fmla="*/ 101 w 138"/>
                <a:gd name="T71" fmla="*/ 91 h 138"/>
                <a:gd name="T72" fmla="*/ 106 w 138"/>
                <a:gd name="T73" fmla="*/ 77 h 138"/>
                <a:gd name="T74" fmla="*/ 106 w 138"/>
                <a:gd name="T75" fmla="*/ 61 h 138"/>
                <a:gd name="T76" fmla="*/ 101 w 138"/>
                <a:gd name="T77" fmla="*/ 47 h 138"/>
                <a:gd name="T78" fmla="*/ 90 w 138"/>
                <a:gd name="T79" fmla="*/ 38 h 138"/>
                <a:gd name="T80" fmla="*/ 77 w 138"/>
                <a:gd name="T81" fmla="*/ 31 h 138"/>
                <a:gd name="T82" fmla="*/ 62 w 138"/>
                <a:gd name="T83" fmla="*/ 31 h 138"/>
                <a:gd name="T84" fmla="*/ 48 w 138"/>
                <a:gd name="T85" fmla="*/ 38 h 138"/>
                <a:gd name="T86" fmla="*/ 37 w 138"/>
                <a:gd name="T87" fmla="*/ 47 h 138"/>
                <a:gd name="T88" fmla="*/ 32 w 138"/>
                <a:gd name="T89" fmla="*/ 61 h 138"/>
                <a:gd name="T90" fmla="*/ 32 w 138"/>
                <a:gd name="T91" fmla="*/ 77 h 138"/>
                <a:gd name="T92" fmla="*/ 37 w 138"/>
                <a:gd name="T93" fmla="*/ 91 h 138"/>
                <a:gd name="T94" fmla="*/ 48 w 138"/>
                <a:gd name="T95" fmla="*/ 100 h 138"/>
                <a:gd name="T96" fmla="*/ 62 w 138"/>
                <a:gd name="T97"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69" y="0"/>
                  </a:moveTo>
                  <a:lnTo>
                    <a:pt x="76" y="0"/>
                  </a:lnTo>
                  <a:lnTo>
                    <a:pt x="83" y="1"/>
                  </a:lnTo>
                  <a:lnTo>
                    <a:pt x="90" y="3"/>
                  </a:lnTo>
                  <a:lnTo>
                    <a:pt x="96" y="5"/>
                  </a:lnTo>
                  <a:lnTo>
                    <a:pt x="102" y="9"/>
                  </a:lnTo>
                  <a:lnTo>
                    <a:pt x="107" y="12"/>
                  </a:lnTo>
                  <a:lnTo>
                    <a:pt x="113" y="15"/>
                  </a:lnTo>
                  <a:lnTo>
                    <a:pt x="118" y="20"/>
                  </a:lnTo>
                  <a:lnTo>
                    <a:pt x="122" y="25"/>
                  </a:lnTo>
                  <a:lnTo>
                    <a:pt x="127" y="30"/>
                  </a:lnTo>
                  <a:lnTo>
                    <a:pt x="130" y="36"/>
                  </a:lnTo>
                  <a:lnTo>
                    <a:pt x="133" y="42"/>
                  </a:lnTo>
                  <a:lnTo>
                    <a:pt x="135" y="49"/>
                  </a:lnTo>
                  <a:lnTo>
                    <a:pt x="136" y="55"/>
                  </a:lnTo>
                  <a:lnTo>
                    <a:pt x="137" y="61"/>
                  </a:lnTo>
                  <a:lnTo>
                    <a:pt x="138" y="69"/>
                  </a:lnTo>
                  <a:lnTo>
                    <a:pt x="137" y="75"/>
                  </a:lnTo>
                  <a:lnTo>
                    <a:pt x="136" y="83"/>
                  </a:lnTo>
                  <a:lnTo>
                    <a:pt x="135" y="90"/>
                  </a:lnTo>
                  <a:lnTo>
                    <a:pt x="133" y="96"/>
                  </a:lnTo>
                  <a:lnTo>
                    <a:pt x="130" y="101"/>
                  </a:lnTo>
                  <a:lnTo>
                    <a:pt x="127" y="108"/>
                  </a:lnTo>
                  <a:lnTo>
                    <a:pt x="122" y="113"/>
                  </a:lnTo>
                  <a:lnTo>
                    <a:pt x="118" y="118"/>
                  </a:lnTo>
                  <a:lnTo>
                    <a:pt x="113" y="122"/>
                  </a:lnTo>
                  <a:lnTo>
                    <a:pt x="107" y="126"/>
                  </a:lnTo>
                  <a:lnTo>
                    <a:pt x="102" y="129"/>
                  </a:lnTo>
                  <a:lnTo>
                    <a:pt x="96" y="133"/>
                  </a:lnTo>
                  <a:lnTo>
                    <a:pt x="90" y="135"/>
                  </a:lnTo>
                  <a:lnTo>
                    <a:pt x="83" y="137"/>
                  </a:lnTo>
                  <a:lnTo>
                    <a:pt x="76" y="138"/>
                  </a:lnTo>
                  <a:lnTo>
                    <a:pt x="69" y="138"/>
                  </a:lnTo>
                  <a:lnTo>
                    <a:pt x="62" y="138"/>
                  </a:lnTo>
                  <a:lnTo>
                    <a:pt x="55" y="137"/>
                  </a:lnTo>
                  <a:lnTo>
                    <a:pt x="49" y="135"/>
                  </a:lnTo>
                  <a:lnTo>
                    <a:pt x="42" y="133"/>
                  </a:lnTo>
                  <a:lnTo>
                    <a:pt x="36" y="129"/>
                  </a:lnTo>
                  <a:lnTo>
                    <a:pt x="30" y="126"/>
                  </a:lnTo>
                  <a:lnTo>
                    <a:pt x="25" y="122"/>
                  </a:lnTo>
                  <a:lnTo>
                    <a:pt x="20" y="118"/>
                  </a:lnTo>
                  <a:lnTo>
                    <a:pt x="15" y="113"/>
                  </a:lnTo>
                  <a:lnTo>
                    <a:pt x="12" y="108"/>
                  </a:lnTo>
                  <a:lnTo>
                    <a:pt x="8" y="101"/>
                  </a:lnTo>
                  <a:lnTo>
                    <a:pt x="6" y="96"/>
                  </a:lnTo>
                  <a:lnTo>
                    <a:pt x="2" y="90"/>
                  </a:lnTo>
                  <a:lnTo>
                    <a:pt x="1" y="83"/>
                  </a:lnTo>
                  <a:lnTo>
                    <a:pt x="0" y="75"/>
                  </a:lnTo>
                  <a:lnTo>
                    <a:pt x="0" y="69"/>
                  </a:lnTo>
                  <a:lnTo>
                    <a:pt x="0" y="61"/>
                  </a:lnTo>
                  <a:lnTo>
                    <a:pt x="1" y="55"/>
                  </a:lnTo>
                  <a:lnTo>
                    <a:pt x="2" y="49"/>
                  </a:lnTo>
                  <a:lnTo>
                    <a:pt x="6" y="42"/>
                  </a:lnTo>
                  <a:lnTo>
                    <a:pt x="8" y="36"/>
                  </a:lnTo>
                  <a:lnTo>
                    <a:pt x="12" y="30"/>
                  </a:lnTo>
                  <a:lnTo>
                    <a:pt x="15" y="25"/>
                  </a:lnTo>
                  <a:lnTo>
                    <a:pt x="20" y="20"/>
                  </a:lnTo>
                  <a:lnTo>
                    <a:pt x="25" y="15"/>
                  </a:lnTo>
                  <a:lnTo>
                    <a:pt x="30" y="12"/>
                  </a:lnTo>
                  <a:lnTo>
                    <a:pt x="36" y="9"/>
                  </a:lnTo>
                  <a:lnTo>
                    <a:pt x="42" y="5"/>
                  </a:lnTo>
                  <a:lnTo>
                    <a:pt x="49" y="3"/>
                  </a:lnTo>
                  <a:lnTo>
                    <a:pt x="55" y="1"/>
                  </a:lnTo>
                  <a:lnTo>
                    <a:pt x="62" y="0"/>
                  </a:lnTo>
                  <a:lnTo>
                    <a:pt x="69" y="0"/>
                  </a:lnTo>
                  <a:close/>
                  <a:moveTo>
                    <a:pt x="69" y="107"/>
                  </a:moveTo>
                  <a:lnTo>
                    <a:pt x="69" y="107"/>
                  </a:lnTo>
                  <a:lnTo>
                    <a:pt x="77" y="107"/>
                  </a:lnTo>
                  <a:lnTo>
                    <a:pt x="83" y="104"/>
                  </a:lnTo>
                  <a:lnTo>
                    <a:pt x="90" y="100"/>
                  </a:lnTo>
                  <a:lnTo>
                    <a:pt x="96" y="96"/>
                  </a:lnTo>
                  <a:lnTo>
                    <a:pt x="101" y="91"/>
                  </a:lnTo>
                  <a:lnTo>
                    <a:pt x="104" y="84"/>
                  </a:lnTo>
                  <a:lnTo>
                    <a:pt x="106" y="77"/>
                  </a:lnTo>
                  <a:lnTo>
                    <a:pt x="107" y="69"/>
                  </a:lnTo>
                  <a:lnTo>
                    <a:pt x="106" y="61"/>
                  </a:lnTo>
                  <a:lnTo>
                    <a:pt x="104" y="54"/>
                  </a:lnTo>
                  <a:lnTo>
                    <a:pt x="101" y="47"/>
                  </a:lnTo>
                  <a:lnTo>
                    <a:pt x="96" y="42"/>
                  </a:lnTo>
                  <a:lnTo>
                    <a:pt x="90" y="38"/>
                  </a:lnTo>
                  <a:lnTo>
                    <a:pt x="83" y="33"/>
                  </a:lnTo>
                  <a:lnTo>
                    <a:pt x="77" y="31"/>
                  </a:lnTo>
                  <a:lnTo>
                    <a:pt x="69" y="31"/>
                  </a:lnTo>
                  <a:lnTo>
                    <a:pt x="62" y="31"/>
                  </a:lnTo>
                  <a:lnTo>
                    <a:pt x="54" y="33"/>
                  </a:lnTo>
                  <a:lnTo>
                    <a:pt x="48" y="38"/>
                  </a:lnTo>
                  <a:lnTo>
                    <a:pt x="42" y="42"/>
                  </a:lnTo>
                  <a:lnTo>
                    <a:pt x="37" y="47"/>
                  </a:lnTo>
                  <a:lnTo>
                    <a:pt x="34" y="54"/>
                  </a:lnTo>
                  <a:lnTo>
                    <a:pt x="32" y="61"/>
                  </a:lnTo>
                  <a:lnTo>
                    <a:pt x="30" y="69"/>
                  </a:lnTo>
                  <a:lnTo>
                    <a:pt x="32" y="77"/>
                  </a:lnTo>
                  <a:lnTo>
                    <a:pt x="34" y="84"/>
                  </a:lnTo>
                  <a:lnTo>
                    <a:pt x="37" y="91"/>
                  </a:lnTo>
                  <a:lnTo>
                    <a:pt x="42" y="96"/>
                  </a:lnTo>
                  <a:lnTo>
                    <a:pt x="48" y="100"/>
                  </a:lnTo>
                  <a:lnTo>
                    <a:pt x="54" y="104"/>
                  </a:lnTo>
                  <a:lnTo>
                    <a:pt x="62" y="107"/>
                  </a:lnTo>
                  <a:lnTo>
                    <a:pt x="6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279400" y="320675"/>
              <a:ext cx="41275" cy="41275"/>
            </a:xfrm>
            <a:custGeom>
              <a:avLst/>
              <a:gdLst>
                <a:gd name="T0" fmla="*/ 39 w 77"/>
                <a:gd name="T1" fmla="*/ 0 h 76"/>
                <a:gd name="T2" fmla="*/ 47 w 77"/>
                <a:gd name="T3" fmla="*/ 0 h 76"/>
                <a:gd name="T4" fmla="*/ 54 w 77"/>
                <a:gd name="T5" fmla="*/ 3 h 76"/>
                <a:gd name="T6" fmla="*/ 61 w 77"/>
                <a:gd name="T7" fmla="*/ 6 h 76"/>
                <a:gd name="T8" fmla="*/ 66 w 77"/>
                <a:gd name="T9" fmla="*/ 11 h 76"/>
                <a:gd name="T10" fmla="*/ 70 w 77"/>
                <a:gd name="T11" fmla="*/ 17 h 76"/>
                <a:gd name="T12" fmla="*/ 75 w 77"/>
                <a:gd name="T13" fmla="*/ 24 h 76"/>
                <a:gd name="T14" fmla="*/ 77 w 77"/>
                <a:gd name="T15" fmla="*/ 30 h 76"/>
                <a:gd name="T16" fmla="*/ 77 w 77"/>
                <a:gd name="T17" fmla="*/ 39 h 76"/>
                <a:gd name="T18" fmla="*/ 77 w 77"/>
                <a:gd name="T19" fmla="*/ 46 h 76"/>
                <a:gd name="T20" fmla="*/ 75 w 77"/>
                <a:gd name="T21" fmla="*/ 54 h 76"/>
                <a:gd name="T22" fmla="*/ 70 w 77"/>
                <a:gd name="T23" fmla="*/ 60 h 76"/>
                <a:gd name="T24" fmla="*/ 66 w 77"/>
                <a:gd name="T25" fmla="*/ 66 h 76"/>
                <a:gd name="T26" fmla="*/ 61 w 77"/>
                <a:gd name="T27" fmla="*/ 70 h 76"/>
                <a:gd name="T28" fmla="*/ 54 w 77"/>
                <a:gd name="T29" fmla="*/ 74 h 76"/>
                <a:gd name="T30" fmla="*/ 47 w 77"/>
                <a:gd name="T31" fmla="*/ 76 h 76"/>
                <a:gd name="T32" fmla="*/ 39 w 77"/>
                <a:gd name="T33" fmla="*/ 76 h 76"/>
                <a:gd name="T34" fmla="*/ 30 w 77"/>
                <a:gd name="T35" fmla="*/ 76 h 76"/>
                <a:gd name="T36" fmla="*/ 24 w 77"/>
                <a:gd name="T37" fmla="*/ 74 h 76"/>
                <a:gd name="T38" fmla="*/ 16 w 77"/>
                <a:gd name="T39" fmla="*/ 70 h 76"/>
                <a:gd name="T40" fmla="*/ 11 w 77"/>
                <a:gd name="T41" fmla="*/ 66 h 76"/>
                <a:gd name="T42" fmla="*/ 7 w 77"/>
                <a:gd name="T43" fmla="*/ 60 h 76"/>
                <a:gd name="T44" fmla="*/ 2 w 77"/>
                <a:gd name="T45" fmla="*/ 54 h 76"/>
                <a:gd name="T46" fmla="*/ 0 w 77"/>
                <a:gd name="T47" fmla="*/ 46 h 76"/>
                <a:gd name="T48" fmla="*/ 0 w 77"/>
                <a:gd name="T49" fmla="*/ 39 h 76"/>
                <a:gd name="T50" fmla="*/ 0 w 77"/>
                <a:gd name="T51" fmla="*/ 30 h 76"/>
                <a:gd name="T52" fmla="*/ 2 w 77"/>
                <a:gd name="T53" fmla="*/ 24 h 76"/>
                <a:gd name="T54" fmla="*/ 7 w 77"/>
                <a:gd name="T55" fmla="*/ 17 h 76"/>
                <a:gd name="T56" fmla="*/ 11 w 77"/>
                <a:gd name="T57" fmla="*/ 11 h 76"/>
                <a:gd name="T58" fmla="*/ 16 w 77"/>
                <a:gd name="T59" fmla="*/ 6 h 76"/>
                <a:gd name="T60" fmla="*/ 24 w 77"/>
                <a:gd name="T61" fmla="*/ 3 h 76"/>
                <a:gd name="T62" fmla="*/ 30 w 77"/>
                <a:gd name="T63" fmla="*/ 0 h 76"/>
                <a:gd name="T64" fmla="*/ 39 w 77"/>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9" y="0"/>
                  </a:moveTo>
                  <a:lnTo>
                    <a:pt x="47" y="0"/>
                  </a:lnTo>
                  <a:lnTo>
                    <a:pt x="54" y="3"/>
                  </a:lnTo>
                  <a:lnTo>
                    <a:pt x="61" y="6"/>
                  </a:lnTo>
                  <a:lnTo>
                    <a:pt x="66" y="11"/>
                  </a:lnTo>
                  <a:lnTo>
                    <a:pt x="70" y="17"/>
                  </a:lnTo>
                  <a:lnTo>
                    <a:pt x="75" y="24"/>
                  </a:lnTo>
                  <a:lnTo>
                    <a:pt x="77" y="30"/>
                  </a:lnTo>
                  <a:lnTo>
                    <a:pt x="77" y="39"/>
                  </a:lnTo>
                  <a:lnTo>
                    <a:pt x="77" y="46"/>
                  </a:lnTo>
                  <a:lnTo>
                    <a:pt x="75" y="54"/>
                  </a:lnTo>
                  <a:lnTo>
                    <a:pt x="70" y="60"/>
                  </a:lnTo>
                  <a:lnTo>
                    <a:pt x="66" y="66"/>
                  </a:lnTo>
                  <a:lnTo>
                    <a:pt x="61" y="70"/>
                  </a:lnTo>
                  <a:lnTo>
                    <a:pt x="54" y="74"/>
                  </a:lnTo>
                  <a:lnTo>
                    <a:pt x="47" y="76"/>
                  </a:lnTo>
                  <a:lnTo>
                    <a:pt x="39" y="76"/>
                  </a:lnTo>
                  <a:lnTo>
                    <a:pt x="30" y="76"/>
                  </a:lnTo>
                  <a:lnTo>
                    <a:pt x="24" y="74"/>
                  </a:lnTo>
                  <a:lnTo>
                    <a:pt x="16" y="70"/>
                  </a:lnTo>
                  <a:lnTo>
                    <a:pt x="11" y="66"/>
                  </a:lnTo>
                  <a:lnTo>
                    <a:pt x="7" y="60"/>
                  </a:lnTo>
                  <a:lnTo>
                    <a:pt x="2" y="54"/>
                  </a:lnTo>
                  <a:lnTo>
                    <a:pt x="0" y="46"/>
                  </a:lnTo>
                  <a:lnTo>
                    <a:pt x="0" y="39"/>
                  </a:lnTo>
                  <a:lnTo>
                    <a:pt x="0" y="30"/>
                  </a:lnTo>
                  <a:lnTo>
                    <a:pt x="2" y="24"/>
                  </a:lnTo>
                  <a:lnTo>
                    <a:pt x="7" y="17"/>
                  </a:lnTo>
                  <a:lnTo>
                    <a:pt x="11" y="11"/>
                  </a:lnTo>
                  <a:lnTo>
                    <a:pt x="16" y="6"/>
                  </a:lnTo>
                  <a:lnTo>
                    <a:pt x="24" y="3"/>
                  </a:lnTo>
                  <a:lnTo>
                    <a:pt x="30" y="0"/>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228600" y="3917950"/>
            <a:ext cx="966788" cy="968376"/>
            <a:chOff x="228600" y="3917950"/>
            <a:chExt cx="966788" cy="968376"/>
          </a:xfrm>
          <a:solidFill>
            <a:schemeClr val="accent3"/>
          </a:solidFill>
        </p:grpSpPr>
        <p:sp>
          <p:nvSpPr>
            <p:cNvPr id="29" name="Freeform 15"/>
            <p:cNvSpPr/>
            <p:nvPr/>
          </p:nvSpPr>
          <p:spPr bwMode="auto">
            <a:xfrm>
              <a:off x="301625" y="3917950"/>
              <a:ext cx="19050" cy="796925"/>
            </a:xfrm>
            <a:custGeom>
              <a:avLst/>
              <a:gdLst>
                <a:gd name="T0" fmla="*/ 37 w 37"/>
                <a:gd name="T1" fmla="*/ 1488 h 1506"/>
                <a:gd name="T2" fmla="*/ 37 w 37"/>
                <a:gd name="T3" fmla="*/ 18 h 1506"/>
                <a:gd name="T4" fmla="*/ 37 w 37"/>
                <a:gd name="T5" fmla="*/ 15 h 1506"/>
                <a:gd name="T6" fmla="*/ 36 w 37"/>
                <a:gd name="T7" fmla="*/ 11 h 1506"/>
                <a:gd name="T8" fmla="*/ 34 w 37"/>
                <a:gd name="T9" fmla="*/ 9 h 1506"/>
                <a:gd name="T10" fmla="*/ 31 w 37"/>
                <a:gd name="T11" fmla="*/ 5 h 1506"/>
                <a:gd name="T12" fmla="*/ 28 w 37"/>
                <a:gd name="T13" fmla="*/ 3 h 1506"/>
                <a:gd name="T14" fmla="*/ 25 w 37"/>
                <a:gd name="T15" fmla="*/ 1 h 1506"/>
                <a:gd name="T16" fmla="*/ 22 w 37"/>
                <a:gd name="T17" fmla="*/ 0 h 1506"/>
                <a:gd name="T18" fmla="*/ 19 w 37"/>
                <a:gd name="T19" fmla="*/ 0 h 1506"/>
                <a:gd name="T20" fmla="*/ 14 w 37"/>
                <a:gd name="T21" fmla="*/ 0 h 1506"/>
                <a:gd name="T22" fmla="*/ 11 w 37"/>
                <a:gd name="T23" fmla="*/ 1 h 1506"/>
                <a:gd name="T24" fmla="*/ 8 w 37"/>
                <a:gd name="T25" fmla="*/ 3 h 1506"/>
                <a:gd name="T26" fmla="*/ 6 w 37"/>
                <a:gd name="T27" fmla="*/ 5 h 1506"/>
                <a:gd name="T28" fmla="*/ 2 w 37"/>
                <a:gd name="T29" fmla="*/ 9 h 1506"/>
                <a:gd name="T30" fmla="*/ 1 w 37"/>
                <a:gd name="T31" fmla="*/ 11 h 1506"/>
                <a:gd name="T32" fmla="*/ 0 w 37"/>
                <a:gd name="T33" fmla="*/ 15 h 1506"/>
                <a:gd name="T34" fmla="*/ 0 w 37"/>
                <a:gd name="T35" fmla="*/ 18 h 1506"/>
                <a:gd name="T36" fmla="*/ 0 w 37"/>
                <a:gd name="T37" fmla="*/ 1488 h 1506"/>
                <a:gd name="T38" fmla="*/ 0 w 37"/>
                <a:gd name="T39" fmla="*/ 1491 h 1506"/>
                <a:gd name="T40" fmla="*/ 1 w 37"/>
                <a:gd name="T41" fmla="*/ 1495 h 1506"/>
                <a:gd name="T42" fmla="*/ 2 w 37"/>
                <a:gd name="T43" fmla="*/ 1499 h 1506"/>
                <a:gd name="T44" fmla="*/ 6 w 37"/>
                <a:gd name="T45" fmla="*/ 1501 h 1506"/>
                <a:gd name="T46" fmla="*/ 8 w 37"/>
                <a:gd name="T47" fmla="*/ 1503 h 1506"/>
                <a:gd name="T48" fmla="*/ 11 w 37"/>
                <a:gd name="T49" fmla="*/ 1505 h 1506"/>
                <a:gd name="T50" fmla="*/ 14 w 37"/>
                <a:gd name="T51" fmla="*/ 1506 h 1506"/>
                <a:gd name="T52" fmla="*/ 19 w 37"/>
                <a:gd name="T53" fmla="*/ 1506 h 1506"/>
                <a:gd name="T54" fmla="*/ 22 w 37"/>
                <a:gd name="T55" fmla="*/ 1506 h 1506"/>
                <a:gd name="T56" fmla="*/ 25 w 37"/>
                <a:gd name="T57" fmla="*/ 1505 h 1506"/>
                <a:gd name="T58" fmla="*/ 28 w 37"/>
                <a:gd name="T59" fmla="*/ 1503 h 1506"/>
                <a:gd name="T60" fmla="*/ 31 w 37"/>
                <a:gd name="T61" fmla="*/ 1501 h 1506"/>
                <a:gd name="T62" fmla="*/ 34 w 37"/>
                <a:gd name="T63" fmla="*/ 1499 h 1506"/>
                <a:gd name="T64" fmla="*/ 36 w 37"/>
                <a:gd name="T65" fmla="*/ 1495 h 1506"/>
                <a:gd name="T66" fmla="*/ 37 w 37"/>
                <a:gd name="T67" fmla="*/ 1491 h 1506"/>
                <a:gd name="T68" fmla="*/ 37 w 37"/>
                <a:gd name="T69" fmla="*/ 148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1506">
                  <a:moveTo>
                    <a:pt x="37" y="1488"/>
                  </a:moveTo>
                  <a:lnTo>
                    <a:pt x="37" y="18"/>
                  </a:lnTo>
                  <a:lnTo>
                    <a:pt x="37" y="15"/>
                  </a:lnTo>
                  <a:lnTo>
                    <a:pt x="36" y="11"/>
                  </a:lnTo>
                  <a:lnTo>
                    <a:pt x="34" y="9"/>
                  </a:lnTo>
                  <a:lnTo>
                    <a:pt x="31" y="5"/>
                  </a:lnTo>
                  <a:lnTo>
                    <a:pt x="28" y="3"/>
                  </a:lnTo>
                  <a:lnTo>
                    <a:pt x="25" y="1"/>
                  </a:lnTo>
                  <a:lnTo>
                    <a:pt x="22" y="0"/>
                  </a:lnTo>
                  <a:lnTo>
                    <a:pt x="19" y="0"/>
                  </a:lnTo>
                  <a:lnTo>
                    <a:pt x="14" y="0"/>
                  </a:lnTo>
                  <a:lnTo>
                    <a:pt x="11" y="1"/>
                  </a:lnTo>
                  <a:lnTo>
                    <a:pt x="8" y="3"/>
                  </a:lnTo>
                  <a:lnTo>
                    <a:pt x="6" y="5"/>
                  </a:lnTo>
                  <a:lnTo>
                    <a:pt x="2" y="9"/>
                  </a:lnTo>
                  <a:lnTo>
                    <a:pt x="1" y="11"/>
                  </a:lnTo>
                  <a:lnTo>
                    <a:pt x="0" y="15"/>
                  </a:lnTo>
                  <a:lnTo>
                    <a:pt x="0" y="18"/>
                  </a:lnTo>
                  <a:lnTo>
                    <a:pt x="0" y="1488"/>
                  </a:lnTo>
                  <a:lnTo>
                    <a:pt x="0" y="1491"/>
                  </a:lnTo>
                  <a:lnTo>
                    <a:pt x="1" y="1495"/>
                  </a:lnTo>
                  <a:lnTo>
                    <a:pt x="2" y="1499"/>
                  </a:lnTo>
                  <a:lnTo>
                    <a:pt x="6" y="1501"/>
                  </a:lnTo>
                  <a:lnTo>
                    <a:pt x="8" y="1503"/>
                  </a:lnTo>
                  <a:lnTo>
                    <a:pt x="11" y="1505"/>
                  </a:lnTo>
                  <a:lnTo>
                    <a:pt x="14" y="1506"/>
                  </a:lnTo>
                  <a:lnTo>
                    <a:pt x="19" y="1506"/>
                  </a:lnTo>
                  <a:lnTo>
                    <a:pt x="22" y="1506"/>
                  </a:lnTo>
                  <a:lnTo>
                    <a:pt x="25" y="1505"/>
                  </a:lnTo>
                  <a:lnTo>
                    <a:pt x="28" y="1503"/>
                  </a:lnTo>
                  <a:lnTo>
                    <a:pt x="31" y="1501"/>
                  </a:lnTo>
                  <a:lnTo>
                    <a:pt x="34" y="1499"/>
                  </a:lnTo>
                  <a:lnTo>
                    <a:pt x="36" y="1495"/>
                  </a:lnTo>
                  <a:lnTo>
                    <a:pt x="37" y="1491"/>
                  </a:lnTo>
                  <a:lnTo>
                    <a:pt x="37" y="1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6"/>
            <p:cNvSpPr/>
            <p:nvPr/>
          </p:nvSpPr>
          <p:spPr bwMode="auto">
            <a:xfrm>
              <a:off x="228600" y="4400550"/>
              <a:ext cx="84138" cy="303213"/>
            </a:xfrm>
            <a:custGeom>
              <a:avLst/>
              <a:gdLst>
                <a:gd name="T0" fmla="*/ 66 w 159"/>
                <a:gd name="T1" fmla="*/ 478 h 574"/>
                <a:gd name="T2" fmla="*/ 82 w 159"/>
                <a:gd name="T3" fmla="*/ 449 h 574"/>
                <a:gd name="T4" fmla="*/ 54 w 159"/>
                <a:gd name="T5" fmla="*/ 422 h 574"/>
                <a:gd name="T6" fmla="*/ 21 w 159"/>
                <a:gd name="T7" fmla="*/ 385 h 574"/>
                <a:gd name="T8" fmla="*/ 2 w 159"/>
                <a:gd name="T9" fmla="*/ 336 h 574"/>
                <a:gd name="T10" fmla="*/ 1 w 159"/>
                <a:gd name="T11" fmla="*/ 281 h 574"/>
                <a:gd name="T12" fmla="*/ 15 w 159"/>
                <a:gd name="T13" fmla="*/ 239 h 574"/>
                <a:gd name="T14" fmla="*/ 71 w 159"/>
                <a:gd name="T15" fmla="*/ 168 h 574"/>
                <a:gd name="T16" fmla="*/ 111 w 159"/>
                <a:gd name="T17" fmla="*/ 105 h 574"/>
                <a:gd name="T18" fmla="*/ 111 w 159"/>
                <a:gd name="T19" fmla="*/ 60 h 574"/>
                <a:gd name="T20" fmla="*/ 94 w 159"/>
                <a:gd name="T21" fmla="*/ 36 h 574"/>
                <a:gd name="T22" fmla="*/ 69 w 159"/>
                <a:gd name="T23" fmla="*/ 32 h 574"/>
                <a:gd name="T24" fmla="*/ 53 w 159"/>
                <a:gd name="T25" fmla="*/ 38 h 574"/>
                <a:gd name="T26" fmla="*/ 48 w 159"/>
                <a:gd name="T27" fmla="*/ 51 h 574"/>
                <a:gd name="T28" fmla="*/ 52 w 159"/>
                <a:gd name="T29" fmla="*/ 65 h 574"/>
                <a:gd name="T30" fmla="*/ 64 w 159"/>
                <a:gd name="T31" fmla="*/ 74 h 574"/>
                <a:gd name="T32" fmla="*/ 77 w 159"/>
                <a:gd name="T33" fmla="*/ 77 h 574"/>
                <a:gd name="T34" fmla="*/ 82 w 159"/>
                <a:gd name="T35" fmla="*/ 95 h 574"/>
                <a:gd name="T36" fmla="*/ 71 w 159"/>
                <a:gd name="T37" fmla="*/ 105 h 574"/>
                <a:gd name="T38" fmla="*/ 47 w 159"/>
                <a:gd name="T39" fmla="*/ 100 h 574"/>
                <a:gd name="T40" fmla="*/ 25 w 159"/>
                <a:gd name="T41" fmla="*/ 79 h 574"/>
                <a:gd name="T42" fmla="*/ 16 w 159"/>
                <a:gd name="T43" fmla="*/ 52 h 574"/>
                <a:gd name="T44" fmla="*/ 24 w 159"/>
                <a:gd name="T45" fmla="*/ 24 h 574"/>
                <a:gd name="T46" fmla="*/ 55 w 159"/>
                <a:gd name="T47" fmla="*/ 2 h 574"/>
                <a:gd name="T48" fmla="*/ 90 w 159"/>
                <a:gd name="T49" fmla="*/ 2 h 574"/>
                <a:gd name="T50" fmla="*/ 121 w 159"/>
                <a:gd name="T51" fmla="*/ 20 h 574"/>
                <a:gd name="T52" fmla="*/ 142 w 159"/>
                <a:gd name="T53" fmla="*/ 51 h 574"/>
                <a:gd name="T54" fmla="*/ 146 w 159"/>
                <a:gd name="T55" fmla="*/ 99 h 574"/>
                <a:gd name="T56" fmla="*/ 128 w 159"/>
                <a:gd name="T57" fmla="*/ 145 h 574"/>
                <a:gd name="T58" fmla="*/ 70 w 159"/>
                <a:gd name="T59" fmla="*/ 215 h 574"/>
                <a:gd name="T60" fmla="*/ 42 w 159"/>
                <a:gd name="T61" fmla="*/ 256 h 574"/>
                <a:gd name="T62" fmla="*/ 30 w 159"/>
                <a:gd name="T63" fmla="*/ 309 h 574"/>
                <a:gd name="T64" fmla="*/ 47 w 159"/>
                <a:gd name="T65" fmla="*/ 367 h 574"/>
                <a:gd name="T66" fmla="*/ 89 w 159"/>
                <a:gd name="T67" fmla="*/ 410 h 574"/>
                <a:gd name="T68" fmla="*/ 126 w 159"/>
                <a:gd name="T69" fmla="*/ 424 h 574"/>
                <a:gd name="T70" fmla="*/ 143 w 159"/>
                <a:gd name="T71" fmla="*/ 426 h 574"/>
                <a:gd name="T72" fmla="*/ 153 w 159"/>
                <a:gd name="T73" fmla="*/ 430 h 574"/>
                <a:gd name="T74" fmla="*/ 158 w 159"/>
                <a:gd name="T75" fmla="*/ 448 h 574"/>
                <a:gd name="T76" fmla="*/ 147 w 159"/>
                <a:gd name="T77" fmla="*/ 457 h 574"/>
                <a:gd name="T78" fmla="*/ 124 w 159"/>
                <a:gd name="T79" fmla="*/ 458 h 574"/>
                <a:gd name="T80" fmla="*/ 99 w 159"/>
                <a:gd name="T81" fmla="*/ 479 h 574"/>
                <a:gd name="T82" fmla="*/ 96 w 159"/>
                <a:gd name="T83" fmla="*/ 510 h 574"/>
                <a:gd name="T84" fmla="*/ 115 w 159"/>
                <a:gd name="T85" fmla="*/ 536 h 574"/>
                <a:gd name="T86" fmla="*/ 145 w 159"/>
                <a:gd name="T87" fmla="*/ 543 h 574"/>
                <a:gd name="T88" fmla="*/ 156 w 159"/>
                <a:gd name="T89" fmla="*/ 552 h 574"/>
                <a:gd name="T90" fmla="*/ 150 w 159"/>
                <a:gd name="T91" fmla="*/ 570 h 574"/>
                <a:gd name="T92" fmla="*/ 134 w 159"/>
                <a:gd name="T93" fmla="*/ 574 h 574"/>
                <a:gd name="T94" fmla="*/ 106 w 159"/>
                <a:gd name="T95" fmla="*/ 566 h 574"/>
                <a:gd name="T96" fmla="*/ 82 w 159"/>
                <a:gd name="T97" fmla="*/ 550 h 574"/>
                <a:gd name="T98" fmla="*/ 66 w 159"/>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62" y="505"/>
                  </a:moveTo>
                  <a:lnTo>
                    <a:pt x="63" y="495"/>
                  </a:lnTo>
                  <a:lnTo>
                    <a:pt x="64" y="486"/>
                  </a:lnTo>
                  <a:lnTo>
                    <a:pt x="66" y="478"/>
                  </a:lnTo>
                  <a:lnTo>
                    <a:pt x="68" y="470"/>
                  </a:lnTo>
                  <a:lnTo>
                    <a:pt x="72" y="462"/>
                  </a:lnTo>
                  <a:lnTo>
                    <a:pt x="77" y="456"/>
                  </a:lnTo>
                  <a:lnTo>
                    <a:pt x="82" y="449"/>
                  </a:lnTo>
                  <a:lnTo>
                    <a:pt x="89" y="444"/>
                  </a:lnTo>
                  <a:lnTo>
                    <a:pt x="77" y="438"/>
                  </a:lnTo>
                  <a:lnTo>
                    <a:pt x="65" y="431"/>
                  </a:lnTo>
                  <a:lnTo>
                    <a:pt x="54" y="422"/>
                  </a:lnTo>
                  <a:lnTo>
                    <a:pt x="45" y="415"/>
                  </a:lnTo>
                  <a:lnTo>
                    <a:pt x="36" y="405"/>
                  </a:lnTo>
                  <a:lnTo>
                    <a:pt x="28" y="396"/>
                  </a:lnTo>
                  <a:lnTo>
                    <a:pt x="21" y="385"/>
                  </a:lnTo>
                  <a:lnTo>
                    <a:pt x="15" y="373"/>
                  </a:lnTo>
                  <a:lnTo>
                    <a:pt x="10" y="361"/>
                  </a:lnTo>
                  <a:lnTo>
                    <a:pt x="5" y="349"/>
                  </a:lnTo>
                  <a:lnTo>
                    <a:pt x="2" y="336"/>
                  </a:lnTo>
                  <a:lnTo>
                    <a:pt x="0" y="323"/>
                  </a:lnTo>
                  <a:lnTo>
                    <a:pt x="0" y="309"/>
                  </a:lnTo>
                  <a:lnTo>
                    <a:pt x="0" y="295"/>
                  </a:lnTo>
                  <a:lnTo>
                    <a:pt x="1" y="281"/>
                  </a:lnTo>
                  <a:lnTo>
                    <a:pt x="4" y="267"/>
                  </a:lnTo>
                  <a:lnTo>
                    <a:pt x="8" y="257"/>
                  </a:lnTo>
                  <a:lnTo>
                    <a:pt x="11" y="249"/>
                  </a:lnTo>
                  <a:lnTo>
                    <a:pt x="15" y="239"/>
                  </a:lnTo>
                  <a:lnTo>
                    <a:pt x="21" y="230"/>
                  </a:lnTo>
                  <a:lnTo>
                    <a:pt x="31" y="214"/>
                  </a:lnTo>
                  <a:lnTo>
                    <a:pt x="44" y="198"/>
                  </a:lnTo>
                  <a:lnTo>
                    <a:pt x="71" y="168"/>
                  </a:lnTo>
                  <a:lnTo>
                    <a:pt x="96" y="136"/>
                  </a:lnTo>
                  <a:lnTo>
                    <a:pt x="103" y="126"/>
                  </a:lnTo>
                  <a:lnTo>
                    <a:pt x="108" y="116"/>
                  </a:lnTo>
                  <a:lnTo>
                    <a:pt x="111" y="105"/>
                  </a:lnTo>
                  <a:lnTo>
                    <a:pt x="115" y="93"/>
                  </a:lnTo>
                  <a:lnTo>
                    <a:pt x="115" y="82"/>
                  </a:lnTo>
                  <a:lnTo>
                    <a:pt x="115" y="70"/>
                  </a:lnTo>
                  <a:lnTo>
                    <a:pt x="111" y="60"/>
                  </a:lnTo>
                  <a:lnTo>
                    <a:pt x="107" y="49"/>
                  </a:lnTo>
                  <a:lnTo>
                    <a:pt x="104" y="44"/>
                  </a:lnTo>
                  <a:lnTo>
                    <a:pt x="98" y="39"/>
                  </a:lnTo>
                  <a:lnTo>
                    <a:pt x="94" y="36"/>
                  </a:lnTo>
                  <a:lnTo>
                    <a:pt x="88" y="34"/>
                  </a:lnTo>
                  <a:lnTo>
                    <a:pt x="82" y="32"/>
                  </a:lnTo>
                  <a:lnTo>
                    <a:pt x="76" y="32"/>
                  </a:lnTo>
                  <a:lnTo>
                    <a:pt x="69" y="32"/>
                  </a:lnTo>
                  <a:lnTo>
                    <a:pt x="64" y="32"/>
                  </a:lnTo>
                  <a:lnTo>
                    <a:pt x="59" y="34"/>
                  </a:lnTo>
                  <a:lnTo>
                    <a:pt x="55" y="35"/>
                  </a:lnTo>
                  <a:lnTo>
                    <a:pt x="53" y="38"/>
                  </a:lnTo>
                  <a:lnTo>
                    <a:pt x="51" y="40"/>
                  </a:lnTo>
                  <a:lnTo>
                    <a:pt x="50" y="45"/>
                  </a:lnTo>
                  <a:lnTo>
                    <a:pt x="49" y="48"/>
                  </a:lnTo>
                  <a:lnTo>
                    <a:pt x="48" y="51"/>
                  </a:lnTo>
                  <a:lnTo>
                    <a:pt x="49" y="55"/>
                  </a:lnTo>
                  <a:lnTo>
                    <a:pt x="49" y="59"/>
                  </a:lnTo>
                  <a:lnTo>
                    <a:pt x="51" y="62"/>
                  </a:lnTo>
                  <a:lnTo>
                    <a:pt x="52" y="65"/>
                  </a:lnTo>
                  <a:lnTo>
                    <a:pt x="54" y="68"/>
                  </a:lnTo>
                  <a:lnTo>
                    <a:pt x="57" y="70"/>
                  </a:lnTo>
                  <a:lnTo>
                    <a:pt x="61" y="73"/>
                  </a:lnTo>
                  <a:lnTo>
                    <a:pt x="64" y="74"/>
                  </a:lnTo>
                  <a:lnTo>
                    <a:pt x="68" y="74"/>
                  </a:lnTo>
                  <a:lnTo>
                    <a:pt x="71" y="74"/>
                  </a:lnTo>
                  <a:lnTo>
                    <a:pt x="75" y="75"/>
                  </a:lnTo>
                  <a:lnTo>
                    <a:pt x="77" y="77"/>
                  </a:lnTo>
                  <a:lnTo>
                    <a:pt x="79" y="79"/>
                  </a:lnTo>
                  <a:lnTo>
                    <a:pt x="82" y="83"/>
                  </a:lnTo>
                  <a:lnTo>
                    <a:pt x="82" y="89"/>
                  </a:lnTo>
                  <a:lnTo>
                    <a:pt x="82" y="95"/>
                  </a:lnTo>
                  <a:lnTo>
                    <a:pt x="79" y="100"/>
                  </a:lnTo>
                  <a:lnTo>
                    <a:pt x="77" y="102"/>
                  </a:lnTo>
                  <a:lnTo>
                    <a:pt x="75" y="104"/>
                  </a:lnTo>
                  <a:lnTo>
                    <a:pt x="71" y="105"/>
                  </a:lnTo>
                  <a:lnTo>
                    <a:pt x="68" y="105"/>
                  </a:lnTo>
                  <a:lnTo>
                    <a:pt x="61" y="104"/>
                  </a:lnTo>
                  <a:lnTo>
                    <a:pt x="53" y="103"/>
                  </a:lnTo>
                  <a:lnTo>
                    <a:pt x="47" y="100"/>
                  </a:lnTo>
                  <a:lnTo>
                    <a:pt x="40" y="95"/>
                  </a:lnTo>
                  <a:lnTo>
                    <a:pt x="35" y="91"/>
                  </a:lnTo>
                  <a:lnTo>
                    <a:pt x="29" y="86"/>
                  </a:lnTo>
                  <a:lnTo>
                    <a:pt x="25" y="79"/>
                  </a:lnTo>
                  <a:lnTo>
                    <a:pt x="22" y="73"/>
                  </a:lnTo>
                  <a:lnTo>
                    <a:pt x="18" y="66"/>
                  </a:lnTo>
                  <a:lnTo>
                    <a:pt x="17" y="59"/>
                  </a:lnTo>
                  <a:lnTo>
                    <a:pt x="16" y="52"/>
                  </a:lnTo>
                  <a:lnTo>
                    <a:pt x="16" y="45"/>
                  </a:lnTo>
                  <a:lnTo>
                    <a:pt x="17" y="37"/>
                  </a:lnTo>
                  <a:lnTo>
                    <a:pt x="21" y="31"/>
                  </a:lnTo>
                  <a:lnTo>
                    <a:pt x="24" y="24"/>
                  </a:lnTo>
                  <a:lnTo>
                    <a:pt x="29" y="19"/>
                  </a:lnTo>
                  <a:lnTo>
                    <a:pt x="38" y="11"/>
                  </a:lnTo>
                  <a:lnTo>
                    <a:pt x="47" y="7"/>
                  </a:lnTo>
                  <a:lnTo>
                    <a:pt x="55" y="2"/>
                  </a:lnTo>
                  <a:lnTo>
                    <a:pt x="64" y="0"/>
                  </a:lnTo>
                  <a:lnTo>
                    <a:pt x="72" y="0"/>
                  </a:lnTo>
                  <a:lnTo>
                    <a:pt x="81" y="0"/>
                  </a:lnTo>
                  <a:lnTo>
                    <a:pt x="90" y="2"/>
                  </a:lnTo>
                  <a:lnTo>
                    <a:pt x="98" y="5"/>
                  </a:lnTo>
                  <a:lnTo>
                    <a:pt x="106" y="9"/>
                  </a:lnTo>
                  <a:lnTo>
                    <a:pt x="113" y="14"/>
                  </a:lnTo>
                  <a:lnTo>
                    <a:pt x="121" y="20"/>
                  </a:lnTo>
                  <a:lnTo>
                    <a:pt x="126" y="26"/>
                  </a:lnTo>
                  <a:lnTo>
                    <a:pt x="133" y="34"/>
                  </a:lnTo>
                  <a:lnTo>
                    <a:pt x="137" y="42"/>
                  </a:lnTo>
                  <a:lnTo>
                    <a:pt x="142" y="51"/>
                  </a:lnTo>
                  <a:lnTo>
                    <a:pt x="144" y="61"/>
                  </a:lnTo>
                  <a:lnTo>
                    <a:pt x="147" y="74"/>
                  </a:lnTo>
                  <a:lnTo>
                    <a:pt x="147" y="87"/>
                  </a:lnTo>
                  <a:lnTo>
                    <a:pt x="146" y="99"/>
                  </a:lnTo>
                  <a:lnTo>
                    <a:pt x="143" y="110"/>
                  </a:lnTo>
                  <a:lnTo>
                    <a:pt x="139" y="122"/>
                  </a:lnTo>
                  <a:lnTo>
                    <a:pt x="134" y="134"/>
                  </a:lnTo>
                  <a:lnTo>
                    <a:pt x="128" y="145"/>
                  </a:lnTo>
                  <a:lnTo>
                    <a:pt x="120" y="156"/>
                  </a:lnTo>
                  <a:lnTo>
                    <a:pt x="105" y="176"/>
                  </a:lnTo>
                  <a:lnTo>
                    <a:pt x="88" y="196"/>
                  </a:lnTo>
                  <a:lnTo>
                    <a:pt x="70" y="215"/>
                  </a:lnTo>
                  <a:lnTo>
                    <a:pt x="55" y="235"/>
                  </a:lnTo>
                  <a:lnTo>
                    <a:pt x="51" y="241"/>
                  </a:lnTo>
                  <a:lnTo>
                    <a:pt x="47" y="249"/>
                  </a:lnTo>
                  <a:lnTo>
                    <a:pt x="42" y="256"/>
                  </a:lnTo>
                  <a:lnTo>
                    <a:pt x="39" y="264"/>
                  </a:lnTo>
                  <a:lnTo>
                    <a:pt x="35" y="279"/>
                  </a:lnTo>
                  <a:lnTo>
                    <a:pt x="31" y="294"/>
                  </a:lnTo>
                  <a:lnTo>
                    <a:pt x="30" y="309"/>
                  </a:lnTo>
                  <a:lnTo>
                    <a:pt x="32" y="324"/>
                  </a:lnTo>
                  <a:lnTo>
                    <a:pt x="36" y="339"/>
                  </a:lnTo>
                  <a:lnTo>
                    <a:pt x="40" y="353"/>
                  </a:lnTo>
                  <a:lnTo>
                    <a:pt x="47" y="367"/>
                  </a:lnTo>
                  <a:lnTo>
                    <a:pt x="55" y="379"/>
                  </a:lnTo>
                  <a:lnTo>
                    <a:pt x="65" y="391"/>
                  </a:lnTo>
                  <a:lnTo>
                    <a:pt x="77" y="401"/>
                  </a:lnTo>
                  <a:lnTo>
                    <a:pt x="89" y="410"/>
                  </a:lnTo>
                  <a:lnTo>
                    <a:pt x="103" y="417"/>
                  </a:lnTo>
                  <a:lnTo>
                    <a:pt x="110" y="419"/>
                  </a:lnTo>
                  <a:lnTo>
                    <a:pt x="119" y="422"/>
                  </a:lnTo>
                  <a:lnTo>
                    <a:pt x="126" y="424"/>
                  </a:lnTo>
                  <a:lnTo>
                    <a:pt x="135" y="426"/>
                  </a:lnTo>
                  <a:lnTo>
                    <a:pt x="137" y="425"/>
                  </a:lnTo>
                  <a:lnTo>
                    <a:pt x="138" y="425"/>
                  </a:lnTo>
                  <a:lnTo>
                    <a:pt x="143" y="426"/>
                  </a:lnTo>
                  <a:lnTo>
                    <a:pt x="146" y="427"/>
                  </a:lnTo>
                  <a:lnTo>
                    <a:pt x="149" y="427"/>
                  </a:lnTo>
                  <a:lnTo>
                    <a:pt x="151" y="429"/>
                  </a:lnTo>
                  <a:lnTo>
                    <a:pt x="153" y="430"/>
                  </a:lnTo>
                  <a:lnTo>
                    <a:pt x="156" y="432"/>
                  </a:lnTo>
                  <a:lnTo>
                    <a:pt x="158" y="438"/>
                  </a:lnTo>
                  <a:lnTo>
                    <a:pt x="159" y="443"/>
                  </a:lnTo>
                  <a:lnTo>
                    <a:pt x="158" y="448"/>
                  </a:lnTo>
                  <a:lnTo>
                    <a:pt x="155" y="453"/>
                  </a:lnTo>
                  <a:lnTo>
                    <a:pt x="152" y="455"/>
                  </a:lnTo>
                  <a:lnTo>
                    <a:pt x="150" y="456"/>
                  </a:lnTo>
                  <a:lnTo>
                    <a:pt x="147" y="457"/>
                  </a:lnTo>
                  <a:lnTo>
                    <a:pt x="144" y="457"/>
                  </a:lnTo>
                  <a:lnTo>
                    <a:pt x="139" y="457"/>
                  </a:lnTo>
                  <a:lnTo>
                    <a:pt x="135" y="456"/>
                  </a:lnTo>
                  <a:lnTo>
                    <a:pt x="124" y="458"/>
                  </a:lnTo>
                  <a:lnTo>
                    <a:pt x="117" y="461"/>
                  </a:lnTo>
                  <a:lnTo>
                    <a:pt x="109" y="466"/>
                  </a:lnTo>
                  <a:lnTo>
                    <a:pt x="104" y="472"/>
                  </a:lnTo>
                  <a:lnTo>
                    <a:pt x="99" y="479"/>
                  </a:lnTo>
                  <a:lnTo>
                    <a:pt x="96" y="486"/>
                  </a:lnTo>
                  <a:lnTo>
                    <a:pt x="95" y="494"/>
                  </a:lnTo>
                  <a:lnTo>
                    <a:pt x="95" y="502"/>
                  </a:lnTo>
                  <a:lnTo>
                    <a:pt x="96" y="510"/>
                  </a:lnTo>
                  <a:lnTo>
                    <a:pt x="98" y="518"/>
                  </a:lnTo>
                  <a:lnTo>
                    <a:pt x="103" y="525"/>
                  </a:lnTo>
                  <a:lnTo>
                    <a:pt x="108" y="530"/>
                  </a:lnTo>
                  <a:lnTo>
                    <a:pt x="115" y="536"/>
                  </a:lnTo>
                  <a:lnTo>
                    <a:pt x="122" y="540"/>
                  </a:lnTo>
                  <a:lnTo>
                    <a:pt x="131" y="542"/>
                  </a:lnTo>
                  <a:lnTo>
                    <a:pt x="142" y="542"/>
                  </a:lnTo>
                  <a:lnTo>
                    <a:pt x="145" y="543"/>
                  </a:lnTo>
                  <a:lnTo>
                    <a:pt x="148" y="543"/>
                  </a:lnTo>
                  <a:lnTo>
                    <a:pt x="151" y="546"/>
                  </a:lnTo>
                  <a:lnTo>
                    <a:pt x="152" y="547"/>
                  </a:lnTo>
                  <a:lnTo>
                    <a:pt x="156" y="552"/>
                  </a:lnTo>
                  <a:lnTo>
                    <a:pt x="157" y="557"/>
                  </a:lnTo>
                  <a:lnTo>
                    <a:pt x="156" y="563"/>
                  </a:lnTo>
                  <a:lnTo>
                    <a:pt x="152" y="568"/>
                  </a:lnTo>
                  <a:lnTo>
                    <a:pt x="150" y="570"/>
                  </a:lnTo>
                  <a:lnTo>
                    <a:pt x="148" y="573"/>
                  </a:lnTo>
                  <a:lnTo>
                    <a:pt x="145" y="574"/>
                  </a:lnTo>
                  <a:lnTo>
                    <a:pt x="142" y="574"/>
                  </a:lnTo>
                  <a:lnTo>
                    <a:pt x="134" y="574"/>
                  </a:lnTo>
                  <a:lnTo>
                    <a:pt x="126" y="573"/>
                  </a:lnTo>
                  <a:lnTo>
                    <a:pt x="120" y="572"/>
                  </a:lnTo>
                  <a:lnTo>
                    <a:pt x="112" y="569"/>
                  </a:lnTo>
                  <a:lnTo>
                    <a:pt x="106" y="566"/>
                  </a:lnTo>
                  <a:lnTo>
                    <a:pt x="99" y="563"/>
                  </a:lnTo>
                  <a:lnTo>
                    <a:pt x="93" y="560"/>
                  </a:lnTo>
                  <a:lnTo>
                    <a:pt x="88" y="555"/>
                  </a:lnTo>
                  <a:lnTo>
                    <a:pt x="82" y="550"/>
                  </a:lnTo>
                  <a:lnTo>
                    <a:pt x="77" y="546"/>
                  </a:lnTo>
                  <a:lnTo>
                    <a:pt x="74" y="539"/>
                  </a:lnTo>
                  <a:lnTo>
                    <a:pt x="69" y="533"/>
                  </a:lnTo>
                  <a:lnTo>
                    <a:pt x="66" y="526"/>
                  </a:lnTo>
                  <a:lnTo>
                    <a:pt x="64" y="520"/>
                  </a:lnTo>
                  <a:lnTo>
                    <a:pt x="63" y="512"/>
                  </a:lnTo>
                  <a:lnTo>
                    <a:pt x="62"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7"/>
            <p:cNvSpPr/>
            <p:nvPr/>
          </p:nvSpPr>
          <p:spPr bwMode="auto">
            <a:xfrm>
              <a:off x="312738" y="4400550"/>
              <a:ext cx="84138" cy="303213"/>
            </a:xfrm>
            <a:custGeom>
              <a:avLst/>
              <a:gdLst>
                <a:gd name="T0" fmla="*/ 93 w 159"/>
                <a:gd name="T1" fmla="*/ 478 h 574"/>
                <a:gd name="T2" fmla="*/ 77 w 159"/>
                <a:gd name="T3" fmla="*/ 449 h 574"/>
                <a:gd name="T4" fmla="*/ 105 w 159"/>
                <a:gd name="T5" fmla="*/ 422 h 574"/>
                <a:gd name="T6" fmla="*/ 138 w 159"/>
                <a:gd name="T7" fmla="*/ 385 h 574"/>
                <a:gd name="T8" fmla="*/ 156 w 159"/>
                <a:gd name="T9" fmla="*/ 336 h 574"/>
                <a:gd name="T10" fmla="*/ 158 w 159"/>
                <a:gd name="T11" fmla="*/ 281 h 574"/>
                <a:gd name="T12" fmla="*/ 143 w 159"/>
                <a:gd name="T13" fmla="*/ 239 h 574"/>
                <a:gd name="T14" fmla="*/ 87 w 159"/>
                <a:gd name="T15" fmla="*/ 168 h 574"/>
                <a:gd name="T16" fmla="*/ 47 w 159"/>
                <a:gd name="T17" fmla="*/ 105 h 574"/>
                <a:gd name="T18" fmla="*/ 47 w 159"/>
                <a:gd name="T19" fmla="*/ 60 h 574"/>
                <a:gd name="T20" fmla="*/ 65 w 159"/>
                <a:gd name="T21" fmla="*/ 36 h 574"/>
                <a:gd name="T22" fmla="*/ 89 w 159"/>
                <a:gd name="T23" fmla="*/ 32 h 574"/>
                <a:gd name="T24" fmla="*/ 106 w 159"/>
                <a:gd name="T25" fmla="*/ 38 h 574"/>
                <a:gd name="T26" fmla="*/ 111 w 159"/>
                <a:gd name="T27" fmla="*/ 51 h 574"/>
                <a:gd name="T28" fmla="*/ 107 w 159"/>
                <a:gd name="T29" fmla="*/ 65 h 574"/>
                <a:gd name="T30" fmla="*/ 95 w 159"/>
                <a:gd name="T31" fmla="*/ 74 h 574"/>
                <a:gd name="T32" fmla="*/ 82 w 159"/>
                <a:gd name="T33" fmla="*/ 77 h 574"/>
                <a:gd name="T34" fmla="*/ 77 w 159"/>
                <a:gd name="T35" fmla="*/ 95 h 574"/>
                <a:gd name="T36" fmla="*/ 87 w 159"/>
                <a:gd name="T37" fmla="*/ 105 h 574"/>
                <a:gd name="T38" fmla="*/ 112 w 159"/>
                <a:gd name="T39" fmla="*/ 100 h 574"/>
                <a:gd name="T40" fmla="*/ 134 w 159"/>
                <a:gd name="T41" fmla="*/ 79 h 574"/>
                <a:gd name="T42" fmla="*/ 142 w 159"/>
                <a:gd name="T43" fmla="*/ 52 h 574"/>
                <a:gd name="T44" fmla="*/ 135 w 159"/>
                <a:gd name="T45" fmla="*/ 24 h 574"/>
                <a:gd name="T46" fmla="*/ 104 w 159"/>
                <a:gd name="T47" fmla="*/ 2 h 574"/>
                <a:gd name="T48" fmla="*/ 69 w 159"/>
                <a:gd name="T49" fmla="*/ 2 h 574"/>
                <a:gd name="T50" fmla="*/ 39 w 159"/>
                <a:gd name="T51" fmla="*/ 20 h 574"/>
                <a:gd name="T52" fmla="*/ 17 w 159"/>
                <a:gd name="T53" fmla="*/ 51 h 574"/>
                <a:gd name="T54" fmla="*/ 13 w 159"/>
                <a:gd name="T55" fmla="*/ 99 h 574"/>
                <a:gd name="T56" fmla="*/ 31 w 159"/>
                <a:gd name="T57" fmla="*/ 145 h 574"/>
                <a:gd name="T58" fmla="*/ 88 w 159"/>
                <a:gd name="T59" fmla="*/ 215 h 574"/>
                <a:gd name="T60" fmla="*/ 116 w 159"/>
                <a:gd name="T61" fmla="*/ 256 h 574"/>
                <a:gd name="T62" fmla="*/ 128 w 159"/>
                <a:gd name="T63" fmla="*/ 309 h 574"/>
                <a:gd name="T64" fmla="*/ 112 w 159"/>
                <a:gd name="T65" fmla="*/ 367 h 574"/>
                <a:gd name="T66" fmla="*/ 70 w 159"/>
                <a:gd name="T67" fmla="*/ 410 h 574"/>
                <a:gd name="T68" fmla="*/ 32 w 159"/>
                <a:gd name="T69" fmla="*/ 424 h 574"/>
                <a:gd name="T70" fmla="*/ 16 w 159"/>
                <a:gd name="T71" fmla="*/ 426 h 574"/>
                <a:gd name="T72" fmla="*/ 5 w 159"/>
                <a:gd name="T73" fmla="*/ 430 h 574"/>
                <a:gd name="T74" fmla="*/ 1 w 159"/>
                <a:gd name="T75" fmla="*/ 448 h 574"/>
                <a:gd name="T76" fmla="*/ 12 w 159"/>
                <a:gd name="T77" fmla="*/ 457 h 574"/>
                <a:gd name="T78" fmla="*/ 34 w 159"/>
                <a:gd name="T79" fmla="*/ 458 h 574"/>
                <a:gd name="T80" fmla="*/ 59 w 159"/>
                <a:gd name="T81" fmla="*/ 479 h 574"/>
                <a:gd name="T82" fmla="*/ 62 w 159"/>
                <a:gd name="T83" fmla="*/ 510 h 574"/>
                <a:gd name="T84" fmla="*/ 44 w 159"/>
                <a:gd name="T85" fmla="*/ 536 h 574"/>
                <a:gd name="T86" fmla="*/ 14 w 159"/>
                <a:gd name="T87" fmla="*/ 543 h 574"/>
                <a:gd name="T88" fmla="*/ 3 w 159"/>
                <a:gd name="T89" fmla="*/ 552 h 574"/>
                <a:gd name="T90" fmla="*/ 8 w 159"/>
                <a:gd name="T91" fmla="*/ 570 h 574"/>
                <a:gd name="T92" fmla="*/ 25 w 159"/>
                <a:gd name="T93" fmla="*/ 574 h 574"/>
                <a:gd name="T94" fmla="*/ 53 w 159"/>
                <a:gd name="T95" fmla="*/ 566 h 574"/>
                <a:gd name="T96" fmla="*/ 77 w 159"/>
                <a:gd name="T97" fmla="*/ 550 h 574"/>
                <a:gd name="T98" fmla="*/ 93 w 159"/>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97" y="505"/>
                  </a:moveTo>
                  <a:lnTo>
                    <a:pt x="96" y="495"/>
                  </a:lnTo>
                  <a:lnTo>
                    <a:pt x="95" y="486"/>
                  </a:lnTo>
                  <a:lnTo>
                    <a:pt x="93" y="478"/>
                  </a:lnTo>
                  <a:lnTo>
                    <a:pt x="91" y="470"/>
                  </a:lnTo>
                  <a:lnTo>
                    <a:pt x="86" y="462"/>
                  </a:lnTo>
                  <a:lnTo>
                    <a:pt x="82" y="456"/>
                  </a:lnTo>
                  <a:lnTo>
                    <a:pt x="77" y="449"/>
                  </a:lnTo>
                  <a:lnTo>
                    <a:pt x="71" y="444"/>
                  </a:lnTo>
                  <a:lnTo>
                    <a:pt x="83" y="438"/>
                  </a:lnTo>
                  <a:lnTo>
                    <a:pt x="94" y="431"/>
                  </a:lnTo>
                  <a:lnTo>
                    <a:pt x="105" y="422"/>
                  </a:lnTo>
                  <a:lnTo>
                    <a:pt x="114" y="415"/>
                  </a:lnTo>
                  <a:lnTo>
                    <a:pt x="123" y="405"/>
                  </a:lnTo>
                  <a:lnTo>
                    <a:pt x="131" y="396"/>
                  </a:lnTo>
                  <a:lnTo>
                    <a:pt x="138" y="385"/>
                  </a:lnTo>
                  <a:lnTo>
                    <a:pt x="143" y="373"/>
                  </a:lnTo>
                  <a:lnTo>
                    <a:pt x="149" y="361"/>
                  </a:lnTo>
                  <a:lnTo>
                    <a:pt x="153" y="349"/>
                  </a:lnTo>
                  <a:lnTo>
                    <a:pt x="156" y="336"/>
                  </a:lnTo>
                  <a:lnTo>
                    <a:pt x="159" y="323"/>
                  </a:lnTo>
                  <a:lnTo>
                    <a:pt x="159" y="309"/>
                  </a:lnTo>
                  <a:lnTo>
                    <a:pt x="159" y="295"/>
                  </a:lnTo>
                  <a:lnTo>
                    <a:pt x="158" y="281"/>
                  </a:lnTo>
                  <a:lnTo>
                    <a:pt x="154" y="267"/>
                  </a:lnTo>
                  <a:lnTo>
                    <a:pt x="151" y="257"/>
                  </a:lnTo>
                  <a:lnTo>
                    <a:pt x="148" y="249"/>
                  </a:lnTo>
                  <a:lnTo>
                    <a:pt x="143" y="239"/>
                  </a:lnTo>
                  <a:lnTo>
                    <a:pt x="138" y="230"/>
                  </a:lnTo>
                  <a:lnTo>
                    <a:pt x="127" y="214"/>
                  </a:lnTo>
                  <a:lnTo>
                    <a:pt x="114" y="198"/>
                  </a:lnTo>
                  <a:lnTo>
                    <a:pt x="87" y="168"/>
                  </a:lnTo>
                  <a:lnTo>
                    <a:pt x="62" y="136"/>
                  </a:lnTo>
                  <a:lnTo>
                    <a:pt x="56" y="126"/>
                  </a:lnTo>
                  <a:lnTo>
                    <a:pt x="51" y="116"/>
                  </a:lnTo>
                  <a:lnTo>
                    <a:pt x="47" y="105"/>
                  </a:lnTo>
                  <a:lnTo>
                    <a:pt x="44" y="93"/>
                  </a:lnTo>
                  <a:lnTo>
                    <a:pt x="44" y="82"/>
                  </a:lnTo>
                  <a:lnTo>
                    <a:pt x="44" y="70"/>
                  </a:lnTo>
                  <a:lnTo>
                    <a:pt x="47" y="60"/>
                  </a:lnTo>
                  <a:lnTo>
                    <a:pt x="52" y="49"/>
                  </a:lnTo>
                  <a:lnTo>
                    <a:pt x="55" y="44"/>
                  </a:lnTo>
                  <a:lnTo>
                    <a:pt x="60" y="39"/>
                  </a:lnTo>
                  <a:lnTo>
                    <a:pt x="65" y="36"/>
                  </a:lnTo>
                  <a:lnTo>
                    <a:pt x="71" y="34"/>
                  </a:lnTo>
                  <a:lnTo>
                    <a:pt x="77" y="32"/>
                  </a:lnTo>
                  <a:lnTo>
                    <a:pt x="83" y="32"/>
                  </a:lnTo>
                  <a:lnTo>
                    <a:pt x="89" y="32"/>
                  </a:lnTo>
                  <a:lnTo>
                    <a:pt x="96" y="32"/>
                  </a:lnTo>
                  <a:lnTo>
                    <a:pt x="99" y="34"/>
                  </a:lnTo>
                  <a:lnTo>
                    <a:pt x="104" y="35"/>
                  </a:lnTo>
                  <a:lnTo>
                    <a:pt x="106" y="38"/>
                  </a:lnTo>
                  <a:lnTo>
                    <a:pt x="108" y="40"/>
                  </a:lnTo>
                  <a:lnTo>
                    <a:pt x="110" y="45"/>
                  </a:lnTo>
                  <a:lnTo>
                    <a:pt x="110" y="48"/>
                  </a:lnTo>
                  <a:lnTo>
                    <a:pt x="111" y="51"/>
                  </a:lnTo>
                  <a:lnTo>
                    <a:pt x="110" y="55"/>
                  </a:lnTo>
                  <a:lnTo>
                    <a:pt x="110" y="59"/>
                  </a:lnTo>
                  <a:lnTo>
                    <a:pt x="108" y="62"/>
                  </a:lnTo>
                  <a:lnTo>
                    <a:pt x="107" y="65"/>
                  </a:lnTo>
                  <a:lnTo>
                    <a:pt x="105" y="68"/>
                  </a:lnTo>
                  <a:lnTo>
                    <a:pt x="101" y="70"/>
                  </a:lnTo>
                  <a:lnTo>
                    <a:pt x="98" y="73"/>
                  </a:lnTo>
                  <a:lnTo>
                    <a:pt x="95" y="74"/>
                  </a:lnTo>
                  <a:lnTo>
                    <a:pt x="91" y="74"/>
                  </a:lnTo>
                  <a:lnTo>
                    <a:pt x="87" y="74"/>
                  </a:lnTo>
                  <a:lnTo>
                    <a:pt x="84" y="75"/>
                  </a:lnTo>
                  <a:lnTo>
                    <a:pt x="82" y="77"/>
                  </a:lnTo>
                  <a:lnTo>
                    <a:pt x="80" y="79"/>
                  </a:lnTo>
                  <a:lnTo>
                    <a:pt x="77" y="83"/>
                  </a:lnTo>
                  <a:lnTo>
                    <a:pt x="77" y="89"/>
                  </a:lnTo>
                  <a:lnTo>
                    <a:pt x="77" y="95"/>
                  </a:lnTo>
                  <a:lnTo>
                    <a:pt x="80" y="100"/>
                  </a:lnTo>
                  <a:lnTo>
                    <a:pt x="82" y="102"/>
                  </a:lnTo>
                  <a:lnTo>
                    <a:pt x="84" y="104"/>
                  </a:lnTo>
                  <a:lnTo>
                    <a:pt x="87" y="105"/>
                  </a:lnTo>
                  <a:lnTo>
                    <a:pt x="91" y="105"/>
                  </a:lnTo>
                  <a:lnTo>
                    <a:pt x="98" y="104"/>
                  </a:lnTo>
                  <a:lnTo>
                    <a:pt x="106" y="103"/>
                  </a:lnTo>
                  <a:lnTo>
                    <a:pt x="112" y="100"/>
                  </a:lnTo>
                  <a:lnTo>
                    <a:pt x="119" y="95"/>
                  </a:lnTo>
                  <a:lnTo>
                    <a:pt x="124" y="91"/>
                  </a:lnTo>
                  <a:lnTo>
                    <a:pt x="129" y="86"/>
                  </a:lnTo>
                  <a:lnTo>
                    <a:pt x="134" y="79"/>
                  </a:lnTo>
                  <a:lnTo>
                    <a:pt x="137" y="73"/>
                  </a:lnTo>
                  <a:lnTo>
                    <a:pt x="140" y="66"/>
                  </a:lnTo>
                  <a:lnTo>
                    <a:pt x="141" y="59"/>
                  </a:lnTo>
                  <a:lnTo>
                    <a:pt x="142" y="52"/>
                  </a:lnTo>
                  <a:lnTo>
                    <a:pt x="142" y="45"/>
                  </a:lnTo>
                  <a:lnTo>
                    <a:pt x="141" y="37"/>
                  </a:lnTo>
                  <a:lnTo>
                    <a:pt x="138" y="31"/>
                  </a:lnTo>
                  <a:lnTo>
                    <a:pt x="135" y="24"/>
                  </a:lnTo>
                  <a:lnTo>
                    <a:pt x="129" y="19"/>
                  </a:lnTo>
                  <a:lnTo>
                    <a:pt x="121" y="11"/>
                  </a:lnTo>
                  <a:lnTo>
                    <a:pt x="112" y="7"/>
                  </a:lnTo>
                  <a:lnTo>
                    <a:pt x="104" y="2"/>
                  </a:lnTo>
                  <a:lnTo>
                    <a:pt x="95" y="0"/>
                  </a:lnTo>
                  <a:lnTo>
                    <a:pt x="86" y="0"/>
                  </a:lnTo>
                  <a:lnTo>
                    <a:pt x="78" y="0"/>
                  </a:lnTo>
                  <a:lnTo>
                    <a:pt x="69" y="2"/>
                  </a:lnTo>
                  <a:lnTo>
                    <a:pt x="60" y="5"/>
                  </a:lnTo>
                  <a:lnTo>
                    <a:pt x="53" y="9"/>
                  </a:lnTo>
                  <a:lnTo>
                    <a:pt x="45" y="14"/>
                  </a:lnTo>
                  <a:lnTo>
                    <a:pt x="39" y="20"/>
                  </a:lnTo>
                  <a:lnTo>
                    <a:pt x="32" y="26"/>
                  </a:lnTo>
                  <a:lnTo>
                    <a:pt x="26" y="34"/>
                  </a:lnTo>
                  <a:lnTo>
                    <a:pt x="21" y="42"/>
                  </a:lnTo>
                  <a:lnTo>
                    <a:pt x="17" y="51"/>
                  </a:lnTo>
                  <a:lnTo>
                    <a:pt x="15" y="61"/>
                  </a:lnTo>
                  <a:lnTo>
                    <a:pt x="12" y="74"/>
                  </a:lnTo>
                  <a:lnTo>
                    <a:pt x="12" y="87"/>
                  </a:lnTo>
                  <a:lnTo>
                    <a:pt x="13" y="99"/>
                  </a:lnTo>
                  <a:lnTo>
                    <a:pt x="16" y="110"/>
                  </a:lnTo>
                  <a:lnTo>
                    <a:pt x="19" y="122"/>
                  </a:lnTo>
                  <a:lnTo>
                    <a:pt x="25" y="134"/>
                  </a:lnTo>
                  <a:lnTo>
                    <a:pt x="31" y="145"/>
                  </a:lnTo>
                  <a:lnTo>
                    <a:pt x="39" y="156"/>
                  </a:lnTo>
                  <a:lnTo>
                    <a:pt x="54" y="176"/>
                  </a:lnTo>
                  <a:lnTo>
                    <a:pt x="71" y="196"/>
                  </a:lnTo>
                  <a:lnTo>
                    <a:pt x="88" y="215"/>
                  </a:lnTo>
                  <a:lnTo>
                    <a:pt x="104" y="235"/>
                  </a:lnTo>
                  <a:lnTo>
                    <a:pt x="108" y="241"/>
                  </a:lnTo>
                  <a:lnTo>
                    <a:pt x="112" y="249"/>
                  </a:lnTo>
                  <a:lnTo>
                    <a:pt x="116" y="256"/>
                  </a:lnTo>
                  <a:lnTo>
                    <a:pt x="120" y="264"/>
                  </a:lnTo>
                  <a:lnTo>
                    <a:pt x="124" y="279"/>
                  </a:lnTo>
                  <a:lnTo>
                    <a:pt x="127" y="294"/>
                  </a:lnTo>
                  <a:lnTo>
                    <a:pt x="128" y="309"/>
                  </a:lnTo>
                  <a:lnTo>
                    <a:pt x="126" y="324"/>
                  </a:lnTo>
                  <a:lnTo>
                    <a:pt x="124" y="339"/>
                  </a:lnTo>
                  <a:lnTo>
                    <a:pt x="119" y="353"/>
                  </a:lnTo>
                  <a:lnTo>
                    <a:pt x="112" y="367"/>
                  </a:lnTo>
                  <a:lnTo>
                    <a:pt x="104" y="379"/>
                  </a:lnTo>
                  <a:lnTo>
                    <a:pt x="94" y="391"/>
                  </a:lnTo>
                  <a:lnTo>
                    <a:pt x="82" y="401"/>
                  </a:lnTo>
                  <a:lnTo>
                    <a:pt x="70" y="410"/>
                  </a:lnTo>
                  <a:lnTo>
                    <a:pt x="56" y="417"/>
                  </a:lnTo>
                  <a:lnTo>
                    <a:pt x="48" y="419"/>
                  </a:lnTo>
                  <a:lnTo>
                    <a:pt x="40" y="422"/>
                  </a:lnTo>
                  <a:lnTo>
                    <a:pt x="32" y="424"/>
                  </a:lnTo>
                  <a:lnTo>
                    <a:pt x="24" y="426"/>
                  </a:lnTo>
                  <a:lnTo>
                    <a:pt x="21" y="425"/>
                  </a:lnTo>
                  <a:lnTo>
                    <a:pt x="20" y="425"/>
                  </a:lnTo>
                  <a:lnTo>
                    <a:pt x="16" y="426"/>
                  </a:lnTo>
                  <a:lnTo>
                    <a:pt x="13" y="427"/>
                  </a:lnTo>
                  <a:lnTo>
                    <a:pt x="10" y="427"/>
                  </a:lnTo>
                  <a:lnTo>
                    <a:pt x="7" y="429"/>
                  </a:lnTo>
                  <a:lnTo>
                    <a:pt x="5" y="430"/>
                  </a:lnTo>
                  <a:lnTo>
                    <a:pt x="3" y="432"/>
                  </a:lnTo>
                  <a:lnTo>
                    <a:pt x="1" y="438"/>
                  </a:lnTo>
                  <a:lnTo>
                    <a:pt x="0" y="443"/>
                  </a:lnTo>
                  <a:lnTo>
                    <a:pt x="1" y="448"/>
                  </a:lnTo>
                  <a:lnTo>
                    <a:pt x="4" y="453"/>
                  </a:lnTo>
                  <a:lnTo>
                    <a:pt x="6" y="455"/>
                  </a:lnTo>
                  <a:lnTo>
                    <a:pt x="8" y="456"/>
                  </a:lnTo>
                  <a:lnTo>
                    <a:pt x="12" y="457"/>
                  </a:lnTo>
                  <a:lnTo>
                    <a:pt x="15" y="457"/>
                  </a:lnTo>
                  <a:lnTo>
                    <a:pt x="19" y="457"/>
                  </a:lnTo>
                  <a:lnTo>
                    <a:pt x="25" y="456"/>
                  </a:lnTo>
                  <a:lnTo>
                    <a:pt x="34" y="458"/>
                  </a:lnTo>
                  <a:lnTo>
                    <a:pt x="43" y="461"/>
                  </a:lnTo>
                  <a:lnTo>
                    <a:pt x="50" y="466"/>
                  </a:lnTo>
                  <a:lnTo>
                    <a:pt x="55" y="472"/>
                  </a:lnTo>
                  <a:lnTo>
                    <a:pt x="59" y="479"/>
                  </a:lnTo>
                  <a:lnTo>
                    <a:pt x="62" y="486"/>
                  </a:lnTo>
                  <a:lnTo>
                    <a:pt x="64" y="494"/>
                  </a:lnTo>
                  <a:lnTo>
                    <a:pt x="64" y="502"/>
                  </a:lnTo>
                  <a:lnTo>
                    <a:pt x="62" y="510"/>
                  </a:lnTo>
                  <a:lnTo>
                    <a:pt x="60" y="518"/>
                  </a:lnTo>
                  <a:lnTo>
                    <a:pt x="56" y="525"/>
                  </a:lnTo>
                  <a:lnTo>
                    <a:pt x="52" y="530"/>
                  </a:lnTo>
                  <a:lnTo>
                    <a:pt x="44" y="536"/>
                  </a:lnTo>
                  <a:lnTo>
                    <a:pt x="37" y="540"/>
                  </a:lnTo>
                  <a:lnTo>
                    <a:pt x="28" y="542"/>
                  </a:lnTo>
                  <a:lnTo>
                    <a:pt x="17" y="542"/>
                  </a:lnTo>
                  <a:lnTo>
                    <a:pt x="14" y="543"/>
                  </a:lnTo>
                  <a:lnTo>
                    <a:pt x="11" y="543"/>
                  </a:lnTo>
                  <a:lnTo>
                    <a:pt x="8" y="546"/>
                  </a:lnTo>
                  <a:lnTo>
                    <a:pt x="6" y="547"/>
                  </a:lnTo>
                  <a:lnTo>
                    <a:pt x="3" y="552"/>
                  </a:lnTo>
                  <a:lnTo>
                    <a:pt x="2" y="557"/>
                  </a:lnTo>
                  <a:lnTo>
                    <a:pt x="3" y="563"/>
                  </a:lnTo>
                  <a:lnTo>
                    <a:pt x="6" y="568"/>
                  </a:lnTo>
                  <a:lnTo>
                    <a:pt x="8" y="570"/>
                  </a:lnTo>
                  <a:lnTo>
                    <a:pt x="11" y="573"/>
                  </a:lnTo>
                  <a:lnTo>
                    <a:pt x="14" y="574"/>
                  </a:lnTo>
                  <a:lnTo>
                    <a:pt x="17" y="574"/>
                  </a:lnTo>
                  <a:lnTo>
                    <a:pt x="25" y="574"/>
                  </a:lnTo>
                  <a:lnTo>
                    <a:pt x="32" y="573"/>
                  </a:lnTo>
                  <a:lnTo>
                    <a:pt x="39" y="572"/>
                  </a:lnTo>
                  <a:lnTo>
                    <a:pt x="46" y="569"/>
                  </a:lnTo>
                  <a:lnTo>
                    <a:pt x="53" y="566"/>
                  </a:lnTo>
                  <a:lnTo>
                    <a:pt x="59" y="563"/>
                  </a:lnTo>
                  <a:lnTo>
                    <a:pt x="66" y="560"/>
                  </a:lnTo>
                  <a:lnTo>
                    <a:pt x="71" y="555"/>
                  </a:lnTo>
                  <a:lnTo>
                    <a:pt x="77" y="550"/>
                  </a:lnTo>
                  <a:lnTo>
                    <a:pt x="82" y="546"/>
                  </a:lnTo>
                  <a:lnTo>
                    <a:pt x="85" y="539"/>
                  </a:lnTo>
                  <a:lnTo>
                    <a:pt x="89" y="533"/>
                  </a:lnTo>
                  <a:lnTo>
                    <a:pt x="93" y="526"/>
                  </a:lnTo>
                  <a:lnTo>
                    <a:pt x="95" y="520"/>
                  </a:lnTo>
                  <a:lnTo>
                    <a:pt x="96" y="512"/>
                  </a:lnTo>
                  <a:lnTo>
                    <a:pt x="97"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
            <p:cNvSpPr>
              <a:spLocks noEditPoints="1"/>
            </p:cNvSpPr>
            <p:nvPr/>
          </p:nvSpPr>
          <p:spPr bwMode="auto">
            <a:xfrm>
              <a:off x="274638" y="4527550"/>
              <a:ext cx="73025" cy="73025"/>
            </a:xfrm>
            <a:custGeom>
              <a:avLst/>
              <a:gdLst>
                <a:gd name="T0" fmla="*/ 62 w 139"/>
                <a:gd name="T1" fmla="*/ 138 h 138"/>
                <a:gd name="T2" fmla="*/ 49 w 139"/>
                <a:gd name="T3" fmla="*/ 135 h 138"/>
                <a:gd name="T4" fmla="*/ 36 w 139"/>
                <a:gd name="T5" fmla="*/ 131 h 138"/>
                <a:gd name="T6" fmla="*/ 25 w 139"/>
                <a:gd name="T7" fmla="*/ 123 h 138"/>
                <a:gd name="T8" fmla="*/ 16 w 139"/>
                <a:gd name="T9" fmla="*/ 113 h 138"/>
                <a:gd name="T10" fmla="*/ 8 w 139"/>
                <a:gd name="T11" fmla="*/ 103 h 138"/>
                <a:gd name="T12" fmla="*/ 4 w 139"/>
                <a:gd name="T13" fmla="*/ 90 h 138"/>
                <a:gd name="T14" fmla="*/ 0 w 139"/>
                <a:gd name="T15" fmla="*/ 77 h 138"/>
                <a:gd name="T16" fmla="*/ 0 w 139"/>
                <a:gd name="T17" fmla="*/ 63 h 138"/>
                <a:gd name="T18" fmla="*/ 4 w 139"/>
                <a:gd name="T19" fmla="*/ 49 h 138"/>
                <a:gd name="T20" fmla="*/ 8 w 139"/>
                <a:gd name="T21" fmla="*/ 37 h 138"/>
                <a:gd name="T22" fmla="*/ 16 w 139"/>
                <a:gd name="T23" fmla="*/ 26 h 138"/>
                <a:gd name="T24" fmla="*/ 25 w 139"/>
                <a:gd name="T25" fmla="*/ 16 h 138"/>
                <a:gd name="T26" fmla="*/ 36 w 139"/>
                <a:gd name="T27" fmla="*/ 9 h 138"/>
                <a:gd name="T28" fmla="*/ 49 w 139"/>
                <a:gd name="T29" fmla="*/ 3 h 138"/>
                <a:gd name="T30" fmla="*/ 62 w 139"/>
                <a:gd name="T31" fmla="*/ 1 h 138"/>
                <a:gd name="T32" fmla="*/ 76 w 139"/>
                <a:gd name="T33" fmla="*/ 1 h 138"/>
                <a:gd name="T34" fmla="*/ 90 w 139"/>
                <a:gd name="T35" fmla="*/ 3 h 138"/>
                <a:gd name="T36" fmla="*/ 102 w 139"/>
                <a:gd name="T37" fmla="*/ 9 h 138"/>
                <a:gd name="T38" fmla="*/ 113 w 139"/>
                <a:gd name="T39" fmla="*/ 16 h 138"/>
                <a:gd name="T40" fmla="*/ 122 w 139"/>
                <a:gd name="T41" fmla="*/ 26 h 138"/>
                <a:gd name="T42" fmla="*/ 130 w 139"/>
                <a:gd name="T43" fmla="*/ 37 h 138"/>
                <a:gd name="T44" fmla="*/ 135 w 139"/>
                <a:gd name="T45" fmla="*/ 49 h 138"/>
                <a:gd name="T46" fmla="*/ 138 w 139"/>
                <a:gd name="T47" fmla="*/ 63 h 138"/>
                <a:gd name="T48" fmla="*/ 138 w 139"/>
                <a:gd name="T49" fmla="*/ 77 h 138"/>
                <a:gd name="T50" fmla="*/ 135 w 139"/>
                <a:gd name="T51" fmla="*/ 90 h 138"/>
                <a:gd name="T52" fmla="*/ 130 w 139"/>
                <a:gd name="T53" fmla="*/ 103 h 138"/>
                <a:gd name="T54" fmla="*/ 122 w 139"/>
                <a:gd name="T55" fmla="*/ 113 h 138"/>
                <a:gd name="T56" fmla="*/ 113 w 139"/>
                <a:gd name="T57" fmla="*/ 123 h 138"/>
                <a:gd name="T58" fmla="*/ 102 w 139"/>
                <a:gd name="T59" fmla="*/ 131 h 138"/>
                <a:gd name="T60" fmla="*/ 90 w 139"/>
                <a:gd name="T61" fmla="*/ 135 h 138"/>
                <a:gd name="T62" fmla="*/ 76 w 139"/>
                <a:gd name="T63" fmla="*/ 138 h 138"/>
                <a:gd name="T64" fmla="*/ 70 w 139"/>
                <a:gd name="T65" fmla="*/ 108 h 138"/>
                <a:gd name="T66" fmla="*/ 77 w 139"/>
                <a:gd name="T67" fmla="*/ 107 h 138"/>
                <a:gd name="T68" fmla="*/ 90 w 139"/>
                <a:gd name="T69" fmla="*/ 101 h 138"/>
                <a:gd name="T70" fmla="*/ 101 w 139"/>
                <a:gd name="T71" fmla="*/ 91 h 138"/>
                <a:gd name="T72" fmla="*/ 106 w 139"/>
                <a:gd name="T73" fmla="*/ 77 h 138"/>
                <a:gd name="T74" fmla="*/ 106 w 139"/>
                <a:gd name="T75" fmla="*/ 61 h 138"/>
                <a:gd name="T76" fmla="*/ 101 w 139"/>
                <a:gd name="T77" fmla="*/ 49 h 138"/>
                <a:gd name="T78" fmla="*/ 90 w 139"/>
                <a:gd name="T79" fmla="*/ 38 h 138"/>
                <a:gd name="T80" fmla="*/ 77 w 139"/>
                <a:gd name="T81" fmla="*/ 32 h 138"/>
                <a:gd name="T82" fmla="*/ 62 w 139"/>
                <a:gd name="T83" fmla="*/ 32 h 138"/>
                <a:gd name="T84" fmla="*/ 48 w 139"/>
                <a:gd name="T85" fmla="*/ 38 h 138"/>
                <a:gd name="T86" fmla="*/ 37 w 139"/>
                <a:gd name="T87" fmla="*/ 49 h 138"/>
                <a:gd name="T88" fmla="*/ 32 w 139"/>
                <a:gd name="T89" fmla="*/ 61 h 138"/>
                <a:gd name="T90" fmla="*/ 32 w 139"/>
                <a:gd name="T91" fmla="*/ 77 h 138"/>
                <a:gd name="T92" fmla="*/ 37 w 139"/>
                <a:gd name="T93" fmla="*/ 91 h 138"/>
                <a:gd name="T94" fmla="*/ 48 w 139"/>
                <a:gd name="T95" fmla="*/ 101 h 138"/>
                <a:gd name="T96" fmla="*/ 62 w 139"/>
                <a:gd name="T97"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 h="138">
                  <a:moveTo>
                    <a:pt x="70" y="138"/>
                  </a:moveTo>
                  <a:lnTo>
                    <a:pt x="62" y="138"/>
                  </a:lnTo>
                  <a:lnTo>
                    <a:pt x="55" y="137"/>
                  </a:lnTo>
                  <a:lnTo>
                    <a:pt x="49" y="135"/>
                  </a:lnTo>
                  <a:lnTo>
                    <a:pt x="43" y="133"/>
                  </a:lnTo>
                  <a:lnTo>
                    <a:pt x="36" y="131"/>
                  </a:lnTo>
                  <a:lnTo>
                    <a:pt x="31" y="126"/>
                  </a:lnTo>
                  <a:lnTo>
                    <a:pt x="25" y="123"/>
                  </a:lnTo>
                  <a:lnTo>
                    <a:pt x="20" y="119"/>
                  </a:lnTo>
                  <a:lnTo>
                    <a:pt x="16" y="113"/>
                  </a:lnTo>
                  <a:lnTo>
                    <a:pt x="12" y="108"/>
                  </a:lnTo>
                  <a:lnTo>
                    <a:pt x="8" y="103"/>
                  </a:lnTo>
                  <a:lnTo>
                    <a:pt x="6" y="96"/>
                  </a:lnTo>
                  <a:lnTo>
                    <a:pt x="4" y="90"/>
                  </a:lnTo>
                  <a:lnTo>
                    <a:pt x="1" y="83"/>
                  </a:lnTo>
                  <a:lnTo>
                    <a:pt x="0" y="77"/>
                  </a:lnTo>
                  <a:lnTo>
                    <a:pt x="0" y="69"/>
                  </a:lnTo>
                  <a:lnTo>
                    <a:pt x="0" y="63"/>
                  </a:lnTo>
                  <a:lnTo>
                    <a:pt x="1" y="55"/>
                  </a:lnTo>
                  <a:lnTo>
                    <a:pt x="4" y="49"/>
                  </a:lnTo>
                  <a:lnTo>
                    <a:pt x="6" y="42"/>
                  </a:lnTo>
                  <a:lnTo>
                    <a:pt x="8" y="37"/>
                  </a:lnTo>
                  <a:lnTo>
                    <a:pt x="12" y="31"/>
                  </a:lnTo>
                  <a:lnTo>
                    <a:pt x="16" y="26"/>
                  </a:lnTo>
                  <a:lnTo>
                    <a:pt x="20" y="20"/>
                  </a:lnTo>
                  <a:lnTo>
                    <a:pt x="25" y="16"/>
                  </a:lnTo>
                  <a:lnTo>
                    <a:pt x="31" y="12"/>
                  </a:lnTo>
                  <a:lnTo>
                    <a:pt x="36" y="9"/>
                  </a:lnTo>
                  <a:lnTo>
                    <a:pt x="43" y="5"/>
                  </a:lnTo>
                  <a:lnTo>
                    <a:pt x="49" y="3"/>
                  </a:lnTo>
                  <a:lnTo>
                    <a:pt x="55" y="2"/>
                  </a:lnTo>
                  <a:lnTo>
                    <a:pt x="62" y="1"/>
                  </a:lnTo>
                  <a:lnTo>
                    <a:pt x="70" y="0"/>
                  </a:lnTo>
                  <a:lnTo>
                    <a:pt x="76" y="1"/>
                  </a:lnTo>
                  <a:lnTo>
                    <a:pt x="84" y="2"/>
                  </a:lnTo>
                  <a:lnTo>
                    <a:pt x="90" y="3"/>
                  </a:lnTo>
                  <a:lnTo>
                    <a:pt x="97" y="5"/>
                  </a:lnTo>
                  <a:lnTo>
                    <a:pt x="102" y="9"/>
                  </a:lnTo>
                  <a:lnTo>
                    <a:pt x="107" y="12"/>
                  </a:lnTo>
                  <a:lnTo>
                    <a:pt x="113" y="16"/>
                  </a:lnTo>
                  <a:lnTo>
                    <a:pt x="118" y="20"/>
                  </a:lnTo>
                  <a:lnTo>
                    <a:pt x="122" y="26"/>
                  </a:lnTo>
                  <a:lnTo>
                    <a:pt x="127" y="31"/>
                  </a:lnTo>
                  <a:lnTo>
                    <a:pt x="130" y="37"/>
                  </a:lnTo>
                  <a:lnTo>
                    <a:pt x="133" y="42"/>
                  </a:lnTo>
                  <a:lnTo>
                    <a:pt x="135" y="49"/>
                  </a:lnTo>
                  <a:lnTo>
                    <a:pt x="136" y="55"/>
                  </a:lnTo>
                  <a:lnTo>
                    <a:pt x="138" y="63"/>
                  </a:lnTo>
                  <a:lnTo>
                    <a:pt x="139" y="69"/>
                  </a:lnTo>
                  <a:lnTo>
                    <a:pt x="138" y="77"/>
                  </a:lnTo>
                  <a:lnTo>
                    <a:pt x="136" y="83"/>
                  </a:lnTo>
                  <a:lnTo>
                    <a:pt x="135" y="90"/>
                  </a:lnTo>
                  <a:lnTo>
                    <a:pt x="133" y="96"/>
                  </a:lnTo>
                  <a:lnTo>
                    <a:pt x="130" y="103"/>
                  </a:lnTo>
                  <a:lnTo>
                    <a:pt x="127" y="108"/>
                  </a:lnTo>
                  <a:lnTo>
                    <a:pt x="122" y="113"/>
                  </a:lnTo>
                  <a:lnTo>
                    <a:pt x="118" y="119"/>
                  </a:lnTo>
                  <a:lnTo>
                    <a:pt x="113" y="123"/>
                  </a:lnTo>
                  <a:lnTo>
                    <a:pt x="107" y="126"/>
                  </a:lnTo>
                  <a:lnTo>
                    <a:pt x="102" y="131"/>
                  </a:lnTo>
                  <a:lnTo>
                    <a:pt x="97" y="133"/>
                  </a:lnTo>
                  <a:lnTo>
                    <a:pt x="90" y="135"/>
                  </a:lnTo>
                  <a:lnTo>
                    <a:pt x="84" y="137"/>
                  </a:lnTo>
                  <a:lnTo>
                    <a:pt x="76" y="138"/>
                  </a:lnTo>
                  <a:lnTo>
                    <a:pt x="70" y="138"/>
                  </a:lnTo>
                  <a:close/>
                  <a:moveTo>
                    <a:pt x="70" y="108"/>
                  </a:moveTo>
                  <a:lnTo>
                    <a:pt x="70" y="108"/>
                  </a:lnTo>
                  <a:lnTo>
                    <a:pt x="77" y="107"/>
                  </a:lnTo>
                  <a:lnTo>
                    <a:pt x="84" y="105"/>
                  </a:lnTo>
                  <a:lnTo>
                    <a:pt x="90" y="101"/>
                  </a:lnTo>
                  <a:lnTo>
                    <a:pt x="97" y="96"/>
                  </a:lnTo>
                  <a:lnTo>
                    <a:pt x="101" y="91"/>
                  </a:lnTo>
                  <a:lnTo>
                    <a:pt x="104" y="84"/>
                  </a:lnTo>
                  <a:lnTo>
                    <a:pt x="106" y="77"/>
                  </a:lnTo>
                  <a:lnTo>
                    <a:pt x="107" y="69"/>
                  </a:lnTo>
                  <a:lnTo>
                    <a:pt x="106" y="61"/>
                  </a:lnTo>
                  <a:lnTo>
                    <a:pt x="104" y="55"/>
                  </a:lnTo>
                  <a:lnTo>
                    <a:pt x="101" y="49"/>
                  </a:lnTo>
                  <a:lnTo>
                    <a:pt x="97" y="42"/>
                  </a:lnTo>
                  <a:lnTo>
                    <a:pt x="90" y="38"/>
                  </a:lnTo>
                  <a:lnTo>
                    <a:pt x="84" y="34"/>
                  </a:lnTo>
                  <a:lnTo>
                    <a:pt x="77" y="32"/>
                  </a:lnTo>
                  <a:lnTo>
                    <a:pt x="70" y="31"/>
                  </a:lnTo>
                  <a:lnTo>
                    <a:pt x="62" y="32"/>
                  </a:lnTo>
                  <a:lnTo>
                    <a:pt x="54" y="34"/>
                  </a:lnTo>
                  <a:lnTo>
                    <a:pt x="48" y="38"/>
                  </a:lnTo>
                  <a:lnTo>
                    <a:pt x="43" y="42"/>
                  </a:lnTo>
                  <a:lnTo>
                    <a:pt x="37" y="49"/>
                  </a:lnTo>
                  <a:lnTo>
                    <a:pt x="34" y="55"/>
                  </a:lnTo>
                  <a:lnTo>
                    <a:pt x="32" y="61"/>
                  </a:lnTo>
                  <a:lnTo>
                    <a:pt x="31" y="69"/>
                  </a:lnTo>
                  <a:lnTo>
                    <a:pt x="32" y="77"/>
                  </a:lnTo>
                  <a:lnTo>
                    <a:pt x="34" y="84"/>
                  </a:lnTo>
                  <a:lnTo>
                    <a:pt x="37" y="91"/>
                  </a:lnTo>
                  <a:lnTo>
                    <a:pt x="43" y="96"/>
                  </a:lnTo>
                  <a:lnTo>
                    <a:pt x="48" y="101"/>
                  </a:lnTo>
                  <a:lnTo>
                    <a:pt x="54" y="105"/>
                  </a:lnTo>
                  <a:lnTo>
                    <a:pt x="62" y="107"/>
                  </a:lnTo>
                  <a:lnTo>
                    <a:pt x="7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9"/>
            <p:cNvSpPr/>
            <p:nvPr/>
          </p:nvSpPr>
          <p:spPr bwMode="auto">
            <a:xfrm>
              <a:off x="398463" y="4789488"/>
              <a:ext cx="796925" cy="19050"/>
            </a:xfrm>
            <a:custGeom>
              <a:avLst/>
              <a:gdLst>
                <a:gd name="T0" fmla="*/ 18 w 1506"/>
                <a:gd name="T1" fmla="*/ 36 h 36"/>
                <a:gd name="T2" fmla="*/ 1488 w 1506"/>
                <a:gd name="T3" fmla="*/ 36 h 36"/>
                <a:gd name="T4" fmla="*/ 1491 w 1506"/>
                <a:gd name="T5" fmla="*/ 36 h 36"/>
                <a:gd name="T6" fmla="*/ 1495 w 1506"/>
                <a:gd name="T7" fmla="*/ 35 h 36"/>
                <a:gd name="T8" fmla="*/ 1499 w 1506"/>
                <a:gd name="T9" fmla="*/ 33 h 36"/>
                <a:gd name="T10" fmla="*/ 1501 w 1506"/>
                <a:gd name="T11" fmla="*/ 31 h 36"/>
                <a:gd name="T12" fmla="*/ 1503 w 1506"/>
                <a:gd name="T13" fmla="*/ 29 h 36"/>
                <a:gd name="T14" fmla="*/ 1505 w 1506"/>
                <a:gd name="T15" fmla="*/ 26 h 36"/>
                <a:gd name="T16" fmla="*/ 1506 w 1506"/>
                <a:gd name="T17" fmla="*/ 22 h 36"/>
                <a:gd name="T18" fmla="*/ 1506 w 1506"/>
                <a:gd name="T19" fmla="*/ 18 h 36"/>
                <a:gd name="T20" fmla="*/ 1506 w 1506"/>
                <a:gd name="T21" fmla="*/ 15 h 36"/>
                <a:gd name="T22" fmla="*/ 1505 w 1506"/>
                <a:gd name="T23" fmla="*/ 10 h 36"/>
                <a:gd name="T24" fmla="*/ 1503 w 1506"/>
                <a:gd name="T25" fmla="*/ 7 h 36"/>
                <a:gd name="T26" fmla="*/ 1501 w 1506"/>
                <a:gd name="T27" fmla="*/ 5 h 36"/>
                <a:gd name="T28" fmla="*/ 1499 w 1506"/>
                <a:gd name="T29" fmla="*/ 3 h 36"/>
                <a:gd name="T30" fmla="*/ 1495 w 1506"/>
                <a:gd name="T31" fmla="*/ 1 h 36"/>
                <a:gd name="T32" fmla="*/ 1491 w 1506"/>
                <a:gd name="T33" fmla="*/ 0 h 36"/>
                <a:gd name="T34" fmla="*/ 1488 w 1506"/>
                <a:gd name="T35" fmla="*/ 0 h 36"/>
                <a:gd name="T36" fmla="*/ 18 w 1506"/>
                <a:gd name="T37" fmla="*/ 0 h 36"/>
                <a:gd name="T38" fmla="*/ 15 w 1506"/>
                <a:gd name="T39" fmla="*/ 0 h 36"/>
                <a:gd name="T40" fmla="*/ 12 w 1506"/>
                <a:gd name="T41" fmla="*/ 1 h 36"/>
                <a:gd name="T42" fmla="*/ 8 w 1506"/>
                <a:gd name="T43" fmla="*/ 3 h 36"/>
                <a:gd name="T44" fmla="*/ 5 w 1506"/>
                <a:gd name="T45" fmla="*/ 5 h 36"/>
                <a:gd name="T46" fmla="*/ 3 w 1506"/>
                <a:gd name="T47" fmla="*/ 7 h 36"/>
                <a:gd name="T48" fmla="*/ 1 w 1506"/>
                <a:gd name="T49" fmla="*/ 10 h 36"/>
                <a:gd name="T50" fmla="*/ 0 w 1506"/>
                <a:gd name="T51" fmla="*/ 15 h 36"/>
                <a:gd name="T52" fmla="*/ 0 w 1506"/>
                <a:gd name="T53" fmla="*/ 18 h 36"/>
                <a:gd name="T54" fmla="*/ 0 w 1506"/>
                <a:gd name="T55" fmla="*/ 22 h 36"/>
                <a:gd name="T56" fmla="*/ 1 w 1506"/>
                <a:gd name="T57" fmla="*/ 26 h 36"/>
                <a:gd name="T58" fmla="*/ 3 w 1506"/>
                <a:gd name="T59" fmla="*/ 29 h 36"/>
                <a:gd name="T60" fmla="*/ 5 w 1506"/>
                <a:gd name="T61" fmla="*/ 31 h 36"/>
                <a:gd name="T62" fmla="*/ 8 w 1506"/>
                <a:gd name="T63" fmla="*/ 33 h 36"/>
                <a:gd name="T64" fmla="*/ 12 w 1506"/>
                <a:gd name="T65" fmla="*/ 35 h 36"/>
                <a:gd name="T66" fmla="*/ 15 w 1506"/>
                <a:gd name="T67" fmla="*/ 36 h 36"/>
                <a:gd name="T68" fmla="*/ 18 w 1506"/>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6" h="36">
                  <a:moveTo>
                    <a:pt x="18" y="36"/>
                  </a:moveTo>
                  <a:lnTo>
                    <a:pt x="1488" y="36"/>
                  </a:lnTo>
                  <a:lnTo>
                    <a:pt x="1491" y="36"/>
                  </a:lnTo>
                  <a:lnTo>
                    <a:pt x="1495" y="35"/>
                  </a:lnTo>
                  <a:lnTo>
                    <a:pt x="1499" y="33"/>
                  </a:lnTo>
                  <a:lnTo>
                    <a:pt x="1501" y="31"/>
                  </a:lnTo>
                  <a:lnTo>
                    <a:pt x="1503" y="29"/>
                  </a:lnTo>
                  <a:lnTo>
                    <a:pt x="1505" y="26"/>
                  </a:lnTo>
                  <a:lnTo>
                    <a:pt x="1506" y="22"/>
                  </a:lnTo>
                  <a:lnTo>
                    <a:pt x="1506" y="18"/>
                  </a:lnTo>
                  <a:lnTo>
                    <a:pt x="1506" y="15"/>
                  </a:lnTo>
                  <a:lnTo>
                    <a:pt x="1505" y="10"/>
                  </a:lnTo>
                  <a:lnTo>
                    <a:pt x="1503" y="7"/>
                  </a:lnTo>
                  <a:lnTo>
                    <a:pt x="1501" y="5"/>
                  </a:lnTo>
                  <a:lnTo>
                    <a:pt x="1499" y="3"/>
                  </a:lnTo>
                  <a:lnTo>
                    <a:pt x="1495" y="1"/>
                  </a:lnTo>
                  <a:lnTo>
                    <a:pt x="1491" y="0"/>
                  </a:lnTo>
                  <a:lnTo>
                    <a:pt x="1488" y="0"/>
                  </a:lnTo>
                  <a:lnTo>
                    <a:pt x="18" y="0"/>
                  </a:lnTo>
                  <a:lnTo>
                    <a:pt x="15" y="0"/>
                  </a:lnTo>
                  <a:lnTo>
                    <a:pt x="12" y="1"/>
                  </a:lnTo>
                  <a:lnTo>
                    <a:pt x="8" y="3"/>
                  </a:lnTo>
                  <a:lnTo>
                    <a:pt x="5" y="5"/>
                  </a:lnTo>
                  <a:lnTo>
                    <a:pt x="3" y="7"/>
                  </a:lnTo>
                  <a:lnTo>
                    <a:pt x="1" y="10"/>
                  </a:lnTo>
                  <a:lnTo>
                    <a:pt x="0" y="15"/>
                  </a:lnTo>
                  <a:lnTo>
                    <a:pt x="0" y="18"/>
                  </a:lnTo>
                  <a:lnTo>
                    <a:pt x="0" y="22"/>
                  </a:lnTo>
                  <a:lnTo>
                    <a:pt x="1" y="26"/>
                  </a:lnTo>
                  <a:lnTo>
                    <a:pt x="3" y="29"/>
                  </a:lnTo>
                  <a:lnTo>
                    <a:pt x="5" y="31"/>
                  </a:lnTo>
                  <a:lnTo>
                    <a:pt x="8" y="33"/>
                  </a:lnTo>
                  <a:lnTo>
                    <a:pt x="12" y="35"/>
                  </a:lnTo>
                  <a:lnTo>
                    <a:pt x="15" y="36"/>
                  </a:lnTo>
                  <a:lnTo>
                    <a:pt x="1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0"/>
            <p:cNvSpPr/>
            <p:nvPr/>
          </p:nvSpPr>
          <p:spPr bwMode="auto">
            <a:xfrm>
              <a:off x="407988" y="4718050"/>
              <a:ext cx="304800" cy="84138"/>
            </a:xfrm>
            <a:custGeom>
              <a:avLst/>
              <a:gdLst>
                <a:gd name="T0" fmla="*/ 96 w 574"/>
                <a:gd name="T1" fmla="*/ 65 h 158"/>
                <a:gd name="T2" fmla="*/ 124 w 574"/>
                <a:gd name="T3" fmla="*/ 82 h 158"/>
                <a:gd name="T4" fmla="*/ 151 w 574"/>
                <a:gd name="T5" fmla="*/ 55 h 158"/>
                <a:gd name="T6" fmla="*/ 190 w 574"/>
                <a:gd name="T7" fmla="*/ 21 h 158"/>
                <a:gd name="T8" fmla="*/ 238 w 574"/>
                <a:gd name="T9" fmla="*/ 3 h 158"/>
                <a:gd name="T10" fmla="*/ 293 w 574"/>
                <a:gd name="T11" fmla="*/ 2 h 158"/>
                <a:gd name="T12" fmla="*/ 335 w 574"/>
                <a:gd name="T13" fmla="*/ 16 h 158"/>
                <a:gd name="T14" fmla="*/ 407 w 574"/>
                <a:gd name="T15" fmla="*/ 72 h 158"/>
                <a:gd name="T16" fmla="*/ 469 w 574"/>
                <a:gd name="T17" fmla="*/ 112 h 158"/>
                <a:gd name="T18" fmla="*/ 514 w 574"/>
                <a:gd name="T19" fmla="*/ 112 h 158"/>
                <a:gd name="T20" fmla="*/ 538 w 574"/>
                <a:gd name="T21" fmla="*/ 94 h 158"/>
                <a:gd name="T22" fmla="*/ 542 w 574"/>
                <a:gd name="T23" fmla="*/ 70 h 158"/>
                <a:gd name="T24" fmla="*/ 536 w 574"/>
                <a:gd name="T25" fmla="*/ 52 h 158"/>
                <a:gd name="T26" fmla="*/ 523 w 574"/>
                <a:gd name="T27" fmla="*/ 48 h 158"/>
                <a:gd name="T28" fmla="*/ 509 w 574"/>
                <a:gd name="T29" fmla="*/ 52 h 158"/>
                <a:gd name="T30" fmla="*/ 500 w 574"/>
                <a:gd name="T31" fmla="*/ 63 h 158"/>
                <a:gd name="T32" fmla="*/ 497 w 574"/>
                <a:gd name="T33" fmla="*/ 77 h 158"/>
                <a:gd name="T34" fmla="*/ 479 w 574"/>
                <a:gd name="T35" fmla="*/ 82 h 158"/>
                <a:gd name="T36" fmla="*/ 470 w 574"/>
                <a:gd name="T37" fmla="*/ 71 h 158"/>
                <a:gd name="T38" fmla="*/ 474 w 574"/>
                <a:gd name="T39" fmla="*/ 47 h 158"/>
                <a:gd name="T40" fmla="*/ 495 w 574"/>
                <a:gd name="T41" fmla="*/ 25 h 158"/>
                <a:gd name="T42" fmla="*/ 523 w 574"/>
                <a:gd name="T43" fmla="*/ 16 h 158"/>
                <a:gd name="T44" fmla="*/ 550 w 574"/>
                <a:gd name="T45" fmla="*/ 24 h 158"/>
                <a:gd name="T46" fmla="*/ 572 w 574"/>
                <a:gd name="T47" fmla="*/ 55 h 158"/>
                <a:gd name="T48" fmla="*/ 572 w 574"/>
                <a:gd name="T49" fmla="*/ 89 h 158"/>
                <a:gd name="T50" fmla="*/ 554 w 574"/>
                <a:gd name="T51" fmla="*/ 121 h 158"/>
                <a:gd name="T52" fmla="*/ 523 w 574"/>
                <a:gd name="T53" fmla="*/ 141 h 158"/>
                <a:gd name="T54" fmla="*/ 475 w 574"/>
                <a:gd name="T55" fmla="*/ 145 h 158"/>
                <a:gd name="T56" fmla="*/ 429 w 574"/>
                <a:gd name="T57" fmla="*/ 127 h 158"/>
                <a:gd name="T58" fmla="*/ 359 w 574"/>
                <a:gd name="T59" fmla="*/ 71 h 158"/>
                <a:gd name="T60" fmla="*/ 318 w 574"/>
                <a:gd name="T61" fmla="*/ 42 h 158"/>
                <a:gd name="T62" fmla="*/ 265 w 574"/>
                <a:gd name="T63" fmla="*/ 31 h 158"/>
                <a:gd name="T64" fmla="*/ 208 w 574"/>
                <a:gd name="T65" fmla="*/ 47 h 158"/>
                <a:gd name="T66" fmla="*/ 164 w 574"/>
                <a:gd name="T67" fmla="*/ 89 h 158"/>
                <a:gd name="T68" fmla="*/ 150 w 574"/>
                <a:gd name="T69" fmla="*/ 127 h 158"/>
                <a:gd name="T70" fmla="*/ 148 w 574"/>
                <a:gd name="T71" fmla="*/ 142 h 158"/>
                <a:gd name="T72" fmla="*/ 144 w 574"/>
                <a:gd name="T73" fmla="*/ 154 h 158"/>
                <a:gd name="T74" fmla="*/ 125 w 574"/>
                <a:gd name="T75" fmla="*/ 157 h 158"/>
                <a:gd name="T76" fmla="*/ 117 w 574"/>
                <a:gd name="T77" fmla="*/ 148 h 158"/>
                <a:gd name="T78" fmla="*/ 116 w 574"/>
                <a:gd name="T79" fmla="*/ 125 h 158"/>
                <a:gd name="T80" fmla="*/ 95 w 574"/>
                <a:gd name="T81" fmla="*/ 99 h 158"/>
                <a:gd name="T82" fmla="*/ 64 w 574"/>
                <a:gd name="T83" fmla="*/ 96 h 158"/>
                <a:gd name="T84" fmla="*/ 38 w 574"/>
                <a:gd name="T85" fmla="*/ 114 h 158"/>
                <a:gd name="T86" fmla="*/ 32 w 574"/>
                <a:gd name="T87" fmla="*/ 145 h 158"/>
                <a:gd name="T88" fmla="*/ 22 w 574"/>
                <a:gd name="T89" fmla="*/ 155 h 158"/>
                <a:gd name="T90" fmla="*/ 3 w 574"/>
                <a:gd name="T91" fmla="*/ 151 h 158"/>
                <a:gd name="T92" fmla="*/ 0 w 574"/>
                <a:gd name="T93" fmla="*/ 135 h 158"/>
                <a:gd name="T94" fmla="*/ 8 w 574"/>
                <a:gd name="T95" fmla="*/ 105 h 158"/>
                <a:gd name="T96" fmla="*/ 24 w 574"/>
                <a:gd name="T97" fmla="*/ 82 h 158"/>
                <a:gd name="T98" fmla="*/ 48 w 574"/>
                <a:gd name="T99" fmla="*/ 6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58">
                  <a:moveTo>
                    <a:pt x="69" y="62"/>
                  </a:moveTo>
                  <a:lnTo>
                    <a:pt x="79" y="62"/>
                  </a:lnTo>
                  <a:lnTo>
                    <a:pt x="88" y="63"/>
                  </a:lnTo>
                  <a:lnTo>
                    <a:pt x="96" y="65"/>
                  </a:lnTo>
                  <a:lnTo>
                    <a:pt x="104" y="69"/>
                  </a:lnTo>
                  <a:lnTo>
                    <a:pt x="111" y="72"/>
                  </a:lnTo>
                  <a:lnTo>
                    <a:pt x="118" y="77"/>
                  </a:lnTo>
                  <a:lnTo>
                    <a:pt x="124" y="82"/>
                  </a:lnTo>
                  <a:lnTo>
                    <a:pt x="131" y="88"/>
                  </a:lnTo>
                  <a:lnTo>
                    <a:pt x="136" y="76"/>
                  </a:lnTo>
                  <a:lnTo>
                    <a:pt x="143" y="65"/>
                  </a:lnTo>
                  <a:lnTo>
                    <a:pt x="151" y="55"/>
                  </a:lnTo>
                  <a:lnTo>
                    <a:pt x="160" y="45"/>
                  </a:lnTo>
                  <a:lnTo>
                    <a:pt x="169" y="36"/>
                  </a:lnTo>
                  <a:lnTo>
                    <a:pt x="179" y="28"/>
                  </a:lnTo>
                  <a:lnTo>
                    <a:pt x="190" y="21"/>
                  </a:lnTo>
                  <a:lnTo>
                    <a:pt x="201" y="15"/>
                  </a:lnTo>
                  <a:lnTo>
                    <a:pt x="213" y="9"/>
                  </a:lnTo>
                  <a:lnTo>
                    <a:pt x="225" y="5"/>
                  </a:lnTo>
                  <a:lnTo>
                    <a:pt x="238" y="3"/>
                  </a:lnTo>
                  <a:lnTo>
                    <a:pt x="251" y="1"/>
                  </a:lnTo>
                  <a:lnTo>
                    <a:pt x="265" y="0"/>
                  </a:lnTo>
                  <a:lnTo>
                    <a:pt x="279" y="0"/>
                  </a:lnTo>
                  <a:lnTo>
                    <a:pt x="293" y="2"/>
                  </a:lnTo>
                  <a:lnTo>
                    <a:pt x="307" y="5"/>
                  </a:lnTo>
                  <a:lnTo>
                    <a:pt x="317" y="7"/>
                  </a:lnTo>
                  <a:lnTo>
                    <a:pt x="325" y="11"/>
                  </a:lnTo>
                  <a:lnTo>
                    <a:pt x="335" y="16"/>
                  </a:lnTo>
                  <a:lnTo>
                    <a:pt x="344" y="20"/>
                  </a:lnTo>
                  <a:lnTo>
                    <a:pt x="360" y="32"/>
                  </a:lnTo>
                  <a:lnTo>
                    <a:pt x="376" y="44"/>
                  </a:lnTo>
                  <a:lnTo>
                    <a:pt x="407" y="72"/>
                  </a:lnTo>
                  <a:lnTo>
                    <a:pt x="439" y="97"/>
                  </a:lnTo>
                  <a:lnTo>
                    <a:pt x="448" y="102"/>
                  </a:lnTo>
                  <a:lnTo>
                    <a:pt x="458" y="108"/>
                  </a:lnTo>
                  <a:lnTo>
                    <a:pt x="469" y="112"/>
                  </a:lnTo>
                  <a:lnTo>
                    <a:pt x="481" y="114"/>
                  </a:lnTo>
                  <a:lnTo>
                    <a:pt x="492" y="115"/>
                  </a:lnTo>
                  <a:lnTo>
                    <a:pt x="503" y="114"/>
                  </a:lnTo>
                  <a:lnTo>
                    <a:pt x="514" y="112"/>
                  </a:lnTo>
                  <a:lnTo>
                    <a:pt x="525" y="106"/>
                  </a:lnTo>
                  <a:lnTo>
                    <a:pt x="530" y="103"/>
                  </a:lnTo>
                  <a:lnTo>
                    <a:pt x="535" y="99"/>
                  </a:lnTo>
                  <a:lnTo>
                    <a:pt x="538" y="94"/>
                  </a:lnTo>
                  <a:lnTo>
                    <a:pt x="540" y="88"/>
                  </a:lnTo>
                  <a:lnTo>
                    <a:pt x="542" y="82"/>
                  </a:lnTo>
                  <a:lnTo>
                    <a:pt x="543" y="75"/>
                  </a:lnTo>
                  <a:lnTo>
                    <a:pt x="542" y="70"/>
                  </a:lnTo>
                  <a:lnTo>
                    <a:pt x="542" y="63"/>
                  </a:lnTo>
                  <a:lnTo>
                    <a:pt x="540" y="59"/>
                  </a:lnTo>
                  <a:lnTo>
                    <a:pt x="539" y="56"/>
                  </a:lnTo>
                  <a:lnTo>
                    <a:pt x="536" y="52"/>
                  </a:lnTo>
                  <a:lnTo>
                    <a:pt x="534" y="50"/>
                  </a:lnTo>
                  <a:lnTo>
                    <a:pt x="530" y="49"/>
                  </a:lnTo>
                  <a:lnTo>
                    <a:pt x="526" y="48"/>
                  </a:lnTo>
                  <a:lnTo>
                    <a:pt x="523" y="48"/>
                  </a:lnTo>
                  <a:lnTo>
                    <a:pt x="519" y="48"/>
                  </a:lnTo>
                  <a:lnTo>
                    <a:pt x="515" y="49"/>
                  </a:lnTo>
                  <a:lnTo>
                    <a:pt x="512" y="50"/>
                  </a:lnTo>
                  <a:lnTo>
                    <a:pt x="509" y="52"/>
                  </a:lnTo>
                  <a:lnTo>
                    <a:pt x="506" y="55"/>
                  </a:lnTo>
                  <a:lnTo>
                    <a:pt x="503" y="57"/>
                  </a:lnTo>
                  <a:lnTo>
                    <a:pt x="501" y="60"/>
                  </a:lnTo>
                  <a:lnTo>
                    <a:pt x="500" y="63"/>
                  </a:lnTo>
                  <a:lnTo>
                    <a:pt x="500" y="68"/>
                  </a:lnTo>
                  <a:lnTo>
                    <a:pt x="500" y="71"/>
                  </a:lnTo>
                  <a:lnTo>
                    <a:pt x="499" y="74"/>
                  </a:lnTo>
                  <a:lnTo>
                    <a:pt x="497" y="77"/>
                  </a:lnTo>
                  <a:lnTo>
                    <a:pt x="495" y="78"/>
                  </a:lnTo>
                  <a:lnTo>
                    <a:pt x="491" y="82"/>
                  </a:lnTo>
                  <a:lnTo>
                    <a:pt x="485" y="83"/>
                  </a:lnTo>
                  <a:lnTo>
                    <a:pt x="479" y="82"/>
                  </a:lnTo>
                  <a:lnTo>
                    <a:pt x="474" y="78"/>
                  </a:lnTo>
                  <a:lnTo>
                    <a:pt x="472" y="77"/>
                  </a:lnTo>
                  <a:lnTo>
                    <a:pt x="471" y="74"/>
                  </a:lnTo>
                  <a:lnTo>
                    <a:pt x="470" y="71"/>
                  </a:lnTo>
                  <a:lnTo>
                    <a:pt x="469" y="68"/>
                  </a:lnTo>
                  <a:lnTo>
                    <a:pt x="470" y="60"/>
                  </a:lnTo>
                  <a:lnTo>
                    <a:pt x="472" y="54"/>
                  </a:lnTo>
                  <a:lnTo>
                    <a:pt x="474" y="47"/>
                  </a:lnTo>
                  <a:lnTo>
                    <a:pt x="479" y="41"/>
                  </a:lnTo>
                  <a:lnTo>
                    <a:pt x="483" y="35"/>
                  </a:lnTo>
                  <a:lnTo>
                    <a:pt x="488" y="30"/>
                  </a:lnTo>
                  <a:lnTo>
                    <a:pt x="495" y="25"/>
                  </a:lnTo>
                  <a:lnTo>
                    <a:pt x="501" y="21"/>
                  </a:lnTo>
                  <a:lnTo>
                    <a:pt x="508" y="19"/>
                  </a:lnTo>
                  <a:lnTo>
                    <a:pt x="515" y="17"/>
                  </a:lnTo>
                  <a:lnTo>
                    <a:pt x="523" y="16"/>
                  </a:lnTo>
                  <a:lnTo>
                    <a:pt x="529" y="16"/>
                  </a:lnTo>
                  <a:lnTo>
                    <a:pt x="537" y="18"/>
                  </a:lnTo>
                  <a:lnTo>
                    <a:pt x="543" y="20"/>
                  </a:lnTo>
                  <a:lnTo>
                    <a:pt x="550" y="24"/>
                  </a:lnTo>
                  <a:lnTo>
                    <a:pt x="556" y="30"/>
                  </a:lnTo>
                  <a:lnTo>
                    <a:pt x="563" y="37"/>
                  </a:lnTo>
                  <a:lnTo>
                    <a:pt x="568" y="46"/>
                  </a:lnTo>
                  <a:lnTo>
                    <a:pt x="572" y="55"/>
                  </a:lnTo>
                  <a:lnTo>
                    <a:pt x="574" y="63"/>
                  </a:lnTo>
                  <a:lnTo>
                    <a:pt x="574" y="72"/>
                  </a:lnTo>
                  <a:lnTo>
                    <a:pt x="574" y="81"/>
                  </a:lnTo>
                  <a:lnTo>
                    <a:pt x="572" y="89"/>
                  </a:lnTo>
                  <a:lnTo>
                    <a:pt x="569" y="98"/>
                  </a:lnTo>
                  <a:lnTo>
                    <a:pt x="565" y="106"/>
                  </a:lnTo>
                  <a:lnTo>
                    <a:pt x="560" y="113"/>
                  </a:lnTo>
                  <a:lnTo>
                    <a:pt x="554" y="121"/>
                  </a:lnTo>
                  <a:lnTo>
                    <a:pt x="548" y="127"/>
                  </a:lnTo>
                  <a:lnTo>
                    <a:pt x="540" y="132"/>
                  </a:lnTo>
                  <a:lnTo>
                    <a:pt x="532" y="138"/>
                  </a:lnTo>
                  <a:lnTo>
                    <a:pt x="523" y="141"/>
                  </a:lnTo>
                  <a:lnTo>
                    <a:pt x="513" y="144"/>
                  </a:lnTo>
                  <a:lnTo>
                    <a:pt x="500" y="146"/>
                  </a:lnTo>
                  <a:lnTo>
                    <a:pt x="487" y="148"/>
                  </a:lnTo>
                  <a:lnTo>
                    <a:pt x="475" y="145"/>
                  </a:lnTo>
                  <a:lnTo>
                    <a:pt x="464" y="143"/>
                  </a:lnTo>
                  <a:lnTo>
                    <a:pt x="452" y="139"/>
                  </a:lnTo>
                  <a:lnTo>
                    <a:pt x="441" y="133"/>
                  </a:lnTo>
                  <a:lnTo>
                    <a:pt x="429" y="127"/>
                  </a:lnTo>
                  <a:lnTo>
                    <a:pt x="418" y="121"/>
                  </a:lnTo>
                  <a:lnTo>
                    <a:pt x="398" y="104"/>
                  </a:lnTo>
                  <a:lnTo>
                    <a:pt x="378" y="87"/>
                  </a:lnTo>
                  <a:lnTo>
                    <a:pt x="359" y="71"/>
                  </a:lnTo>
                  <a:lnTo>
                    <a:pt x="339" y="56"/>
                  </a:lnTo>
                  <a:lnTo>
                    <a:pt x="333" y="50"/>
                  </a:lnTo>
                  <a:lnTo>
                    <a:pt x="325" y="46"/>
                  </a:lnTo>
                  <a:lnTo>
                    <a:pt x="318" y="42"/>
                  </a:lnTo>
                  <a:lnTo>
                    <a:pt x="310" y="38"/>
                  </a:lnTo>
                  <a:lnTo>
                    <a:pt x="295" y="34"/>
                  </a:lnTo>
                  <a:lnTo>
                    <a:pt x="280" y="31"/>
                  </a:lnTo>
                  <a:lnTo>
                    <a:pt x="265" y="31"/>
                  </a:lnTo>
                  <a:lnTo>
                    <a:pt x="250" y="32"/>
                  </a:lnTo>
                  <a:lnTo>
                    <a:pt x="235" y="35"/>
                  </a:lnTo>
                  <a:lnTo>
                    <a:pt x="221" y="41"/>
                  </a:lnTo>
                  <a:lnTo>
                    <a:pt x="208" y="47"/>
                  </a:lnTo>
                  <a:lnTo>
                    <a:pt x="195" y="55"/>
                  </a:lnTo>
                  <a:lnTo>
                    <a:pt x="183" y="65"/>
                  </a:lnTo>
                  <a:lnTo>
                    <a:pt x="173" y="76"/>
                  </a:lnTo>
                  <a:lnTo>
                    <a:pt x="164" y="89"/>
                  </a:lnTo>
                  <a:lnTo>
                    <a:pt x="157" y="103"/>
                  </a:lnTo>
                  <a:lnTo>
                    <a:pt x="155" y="111"/>
                  </a:lnTo>
                  <a:lnTo>
                    <a:pt x="152" y="118"/>
                  </a:lnTo>
                  <a:lnTo>
                    <a:pt x="150" y="127"/>
                  </a:lnTo>
                  <a:lnTo>
                    <a:pt x="149" y="135"/>
                  </a:lnTo>
                  <a:lnTo>
                    <a:pt x="149" y="137"/>
                  </a:lnTo>
                  <a:lnTo>
                    <a:pt x="149" y="139"/>
                  </a:lnTo>
                  <a:lnTo>
                    <a:pt x="148" y="142"/>
                  </a:lnTo>
                  <a:lnTo>
                    <a:pt x="148" y="145"/>
                  </a:lnTo>
                  <a:lnTo>
                    <a:pt x="147" y="149"/>
                  </a:lnTo>
                  <a:lnTo>
                    <a:pt x="146" y="152"/>
                  </a:lnTo>
                  <a:lnTo>
                    <a:pt x="144" y="154"/>
                  </a:lnTo>
                  <a:lnTo>
                    <a:pt x="142" y="155"/>
                  </a:lnTo>
                  <a:lnTo>
                    <a:pt x="136" y="158"/>
                  </a:lnTo>
                  <a:lnTo>
                    <a:pt x="131" y="158"/>
                  </a:lnTo>
                  <a:lnTo>
                    <a:pt x="125" y="157"/>
                  </a:lnTo>
                  <a:lnTo>
                    <a:pt x="121" y="155"/>
                  </a:lnTo>
                  <a:lnTo>
                    <a:pt x="119" y="153"/>
                  </a:lnTo>
                  <a:lnTo>
                    <a:pt x="118" y="151"/>
                  </a:lnTo>
                  <a:lnTo>
                    <a:pt x="117" y="148"/>
                  </a:lnTo>
                  <a:lnTo>
                    <a:pt x="117" y="144"/>
                  </a:lnTo>
                  <a:lnTo>
                    <a:pt x="117" y="139"/>
                  </a:lnTo>
                  <a:lnTo>
                    <a:pt x="118" y="135"/>
                  </a:lnTo>
                  <a:lnTo>
                    <a:pt x="116" y="125"/>
                  </a:lnTo>
                  <a:lnTo>
                    <a:pt x="113" y="116"/>
                  </a:lnTo>
                  <a:lnTo>
                    <a:pt x="108" y="109"/>
                  </a:lnTo>
                  <a:lnTo>
                    <a:pt x="102" y="103"/>
                  </a:lnTo>
                  <a:lnTo>
                    <a:pt x="95" y="99"/>
                  </a:lnTo>
                  <a:lnTo>
                    <a:pt x="88" y="97"/>
                  </a:lnTo>
                  <a:lnTo>
                    <a:pt x="80" y="95"/>
                  </a:lnTo>
                  <a:lnTo>
                    <a:pt x="71" y="95"/>
                  </a:lnTo>
                  <a:lnTo>
                    <a:pt x="64" y="96"/>
                  </a:lnTo>
                  <a:lnTo>
                    <a:pt x="56" y="98"/>
                  </a:lnTo>
                  <a:lnTo>
                    <a:pt x="50" y="102"/>
                  </a:lnTo>
                  <a:lnTo>
                    <a:pt x="43" y="108"/>
                  </a:lnTo>
                  <a:lnTo>
                    <a:pt x="38" y="114"/>
                  </a:lnTo>
                  <a:lnTo>
                    <a:pt x="35" y="122"/>
                  </a:lnTo>
                  <a:lnTo>
                    <a:pt x="32" y="131"/>
                  </a:lnTo>
                  <a:lnTo>
                    <a:pt x="32" y="141"/>
                  </a:lnTo>
                  <a:lnTo>
                    <a:pt x="32" y="145"/>
                  </a:lnTo>
                  <a:lnTo>
                    <a:pt x="30" y="149"/>
                  </a:lnTo>
                  <a:lnTo>
                    <a:pt x="28" y="151"/>
                  </a:lnTo>
                  <a:lnTo>
                    <a:pt x="27" y="153"/>
                  </a:lnTo>
                  <a:lnTo>
                    <a:pt x="22" y="155"/>
                  </a:lnTo>
                  <a:lnTo>
                    <a:pt x="16" y="156"/>
                  </a:lnTo>
                  <a:lnTo>
                    <a:pt x="11" y="155"/>
                  </a:lnTo>
                  <a:lnTo>
                    <a:pt x="6" y="153"/>
                  </a:lnTo>
                  <a:lnTo>
                    <a:pt x="3" y="151"/>
                  </a:lnTo>
                  <a:lnTo>
                    <a:pt x="2" y="149"/>
                  </a:lnTo>
                  <a:lnTo>
                    <a:pt x="1" y="145"/>
                  </a:lnTo>
                  <a:lnTo>
                    <a:pt x="0" y="141"/>
                  </a:lnTo>
                  <a:lnTo>
                    <a:pt x="0" y="135"/>
                  </a:lnTo>
                  <a:lnTo>
                    <a:pt x="1" y="127"/>
                  </a:lnTo>
                  <a:lnTo>
                    <a:pt x="2" y="119"/>
                  </a:lnTo>
                  <a:lnTo>
                    <a:pt x="5" y="113"/>
                  </a:lnTo>
                  <a:lnTo>
                    <a:pt x="8" y="105"/>
                  </a:lnTo>
                  <a:lnTo>
                    <a:pt x="11" y="99"/>
                  </a:lnTo>
                  <a:lnTo>
                    <a:pt x="14" y="94"/>
                  </a:lnTo>
                  <a:lnTo>
                    <a:pt x="19" y="87"/>
                  </a:lnTo>
                  <a:lnTo>
                    <a:pt x="24" y="82"/>
                  </a:lnTo>
                  <a:lnTo>
                    <a:pt x="29" y="77"/>
                  </a:lnTo>
                  <a:lnTo>
                    <a:pt x="35" y="73"/>
                  </a:lnTo>
                  <a:lnTo>
                    <a:pt x="41" y="70"/>
                  </a:lnTo>
                  <a:lnTo>
                    <a:pt x="48" y="67"/>
                  </a:lnTo>
                  <a:lnTo>
                    <a:pt x="54" y="64"/>
                  </a:lnTo>
                  <a:lnTo>
                    <a:pt x="62" y="62"/>
                  </a:lnTo>
                  <a:lnTo>
                    <a:pt x="69"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
            <p:cNvSpPr/>
            <p:nvPr/>
          </p:nvSpPr>
          <p:spPr bwMode="auto">
            <a:xfrm>
              <a:off x="407988" y="4802188"/>
              <a:ext cx="304800" cy="84138"/>
            </a:xfrm>
            <a:custGeom>
              <a:avLst/>
              <a:gdLst>
                <a:gd name="T0" fmla="*/ 96 w 574"/>
                <a:gd name="T1" fmla="*/ 94 h 160"/>
                <a:gd name="T2" fmla="*/ 124 w 574"/>
                <a:gd name="T3" fmla="*/ 77 h 160"/>
                <a:gd name="T4" fmla="*/ 151 w 574"/>
                <a:gd name="T5" fmla="*/ 105 h 160"/>
                <a:gd name="T6" fmla="*/ 190 w 574"/>
                <a:gd name="T7" fmla="*/ 139 h 160"/>
                <a:gd name="T8" fmla="*/ 238 w 574"/>
                <a:gd name="T9" fmla="*/ 157 h 160"/>
                <a:gd name="T10" fmla="*/ 293 w 574"/>
                <a:gd name="T11" fmla="*/ 158 h 160"/>
                <a:gd name="T12" fmla="*/ 335 w 574"/>
                <a:gd name="T13" fmla="*/ 144 h 160"/>
                <a:gd name="T14" fmla="*/ 407 w 574"/>
                <a:gd name="T15" fmla="*/ 88 h 160"/>
                <a:gd name="T16" fmla="*/ 469 w 574"/>
                <a:gd name="T17" fmla="*/ 48 h 160"/>
                <a:gd name="T18" fmla="*/ 514 w 574"/>
                <a:gd name="T19" fmla="*/ 48 h 160"/>
                <a:gd name="T20" fmla="*/ 538 w 574"/>
                <a:gd name="T21" fmla="*/ 66 h 160"/>
                <a:gd name="T22" fmla="*/ 542 w 574"/>
                <a:gd name="T23" fmla="*/ 90 h 160"/>
                <a:gd name="T24" fmla="*/ 536 w 574"/>
                <a:gd name="T25" fmla="*/ 107 h 160"/>
                <a:gd name="T26" fmla="*/ 523 w 574"/>
                <a:gd name="T27" fmla="*/ 112 h 160"/>
                <a:gd name="T28" fmla="*/ 509 w 574"/>
                <a:gd name="T29" fmla="*/ 107 h 160"/>
                <a:gd name="T30" fmla="*/ 500 w 574"/>
                <a:gd name="T31" fmla="*/ 95 h 160"/>
                <a:gd name="T32" fmla="*/ 497 w 574"/>
                <a:gd name="T33" fmla="*/ 82 h 160"/>
                <a:gd name="T34" fmla="*/ 479 w 574"/>
                <a:gd name="T35" fmla="*/ 78 h 160"/>
                <a:gd name="T36" fmla="*/ 470 w 574"/>
                <a:gd name="T37" fmla="*/ 89 h 160"/>
                <a:gd name="T38" fmla="*/ 474 w 574"/>
                <a:gd name="T39" fmla="*/ 113 h 160"/>
                <a:gd name="T40" fmla="*/ 495 w 574"/>
                <a:gd name="T41" fmla="*/ 134 h 160"/>
                <a:gd name="T42" fmla="*/ 523 w 574"/>
                <a:gd name="T43" fmla="*/ 144 h 160"/>
                <a:gd name="T44" fmla="*/ 550 w 574"/>
                <a:gd name="T45" fmla="*/ 135 h 160"/>
                <a:gd name="T46" fmla="*/ 572 w 574"/>
                <a:gd name="T47" fmla="*/ 105 h 160"/>
                <a:gd name="T48" fmla="*/ 572 w 574"/>
                <a:gd name="T49" fmla="*/ 69 h 160"/>
                <a:gd name="T50" fmla="*/ 554 w 574"/>
                <a:gd name="T51" fmla="*/ 39 h 160"/>
                <a:gd name="T52" fmla="*/ 523 w 574"/>
                <a:gd name="T53" fmla="*/ 19 h 160"/>
                <a:gd name="T54" fmla="*/ 475 w 574"/>
                <a:gd name="T55" fmla="*/ 13 h 160"/>
                <a:gd name="T56" fmla="*/ 429 w 574"/>
                <a:gd name="T57" fmla="*/ 32 h 160"/>
                <a:gd name="T58" fmla="*/ 359 w 574"/>
                <a:gd name="T59" fmla="*/ 89 h 160"/>
                <a:gd name="T60" fmla="*/ 318 w 574"/>
                <a:gd name="T61" fmla="*/ 117 h 160"/>
                <a:gd name="T62" fmla="*/ 265 w 574"/>
                <a:gd name="T63" fmla="*/ 129 h 160"/>
                <a:gd name="T64" fmla="*/ 208 w 574"/>
                <a:gd name="T65" fmla="*/ 113 h 160"/>
                <a:gd name="T66" fmla="*/ 164 w 574"/>
                <a:gd name="T67" fmla="*/ 70 h 160"/>
                <a:gd name="T68" fmla="*/ 150 w 574"/>
                <a:gd name="T69" fmla="*/ 33 h 160"/>
                <a:gd name="T70" fmla="*/ 148 w 574"/>
                <a:gd name="T71" fmla="*/ 18 h 160"/>
                <a:gd name="T72" fmla="*/ 144 w 574"/>
                <a:gd name="T73" fmla="*/ 6 h 160"/>
                <a:gd name="T74" fmla="*/ 125 w 574"/>
                <a:gd name="T75" fmla="*/ 1 h 160"/>
                <a:gd name="T76" fmla="*/ 117 w 574"/>
                <a:gd name="T77" fmla="*/ 12 h 160"/>
                <a:gd name="T78" fmla="*/ 116 w 574"/>
                <a:gd name="T79" fmla="*/ 35 h 160"/>
                <a:gd name="T80" fmla="*/ 95 w 574"/>
                <a:gd name="T81" fmla="*/ 61 h 160"/>
                <a:gd name="T82" fmla="*/ 64 w 574"/>
                <a:gd name="T83" fmla="*/ 64 h 160"/>
                <a:gd name="T84" fmla="*/ 38 w 574"/>
                <a:gd name="T85" fmla="*/ 46 h 160"/>
                <a:gd name="T86" fmla="*/ 32 w 574"/>
                <a:gd name="T87" fmla="*/ 14 h 160"/>
                <a:gd name="T88" fmla="*/ 22 w 574"/>
                <a:gd name="T89" fmla="*/ 4 h 160"/>
                <a:gd name="T90" fmla="*/ 3 w 574"/>
                <a:gd name="T91" fmla="*/ 9 h 160"/>
                <a:gd name="T92" fmla="*/ 0 w 574"/>
                <a:gd name="T93" fmla="*/ 25 h 160"/>
                <a:gd name="T94" fmla="*/ 8 w 574"/>
                <a:gd name="T95" fmla="*/ 53 h 160"/>
                <a:gd name="T96" fmla="*/ 24 w 574"/>
                <a:gd name="T97" fmla="*/ 77 h 160"/>
                <a:gd name="T98" fmla="*/ 48 w 574"/>
                <a:gd name="T99"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60">
                  <a:moveTo>
                    <a:pt x="69" y="97"/>
                  </a:moveTo>
                  <a:lnTo>
                    <a:pt x="79" y="97"/>
                  </a:lnTo>
                  <a:lnTo>
                    <a:pt x="88" y="96"/>
                  </a:lnTo>
                  <a:lnTo>
                    <a:pt x="96" y="94"/>
                  </a:lnTo>
                  <a:lnTo>
                    <a:pt x="104" y="91"/>
                  </a:lnTo>
                  <a:lnTo>
                    <a:pt x="111" y="88"/>
                  </a:lnTo>
                  <a:lnTo>
                    <a:pt x="118" y="82"/>
                  </a:lnTo>
                  <a:lnTo>
                    <a:pt x="124" y="77"/>
                  </a:lnTo>
                  <a:lnTo>
                    <a:pt x="131" y="72"/>
                  </a:lnTo>
                  <a:lnTo>
                    <a:pt x="136" y="83"/>
                  </a:lnTo>
                  <a:lnTo>
                    <a:pt x="143" y="94"/>
                  </a:lnTo>
                  <a:lnTo>
                    <a:pt x="151" y="105"/>
                  </a:lnTo>
                  <a:lnTo>
                    <a:pt x="160" y="115"/>
                  </a:lnTo>
                  <a:lnTo>
                    <a:pt x="169" y="123"/>
                  </a:lnTo>
                  <a:lnTo>
                    <a:pt x="179" y="132"/>
                  </a:lnTo>
                  <a:lnTo>
                    <a:pt x="190" y="139"/>
                  </a:lnTo>
                  <a:lnTo>
                    <a:pt x="201" y="145"/>
                  </a:lnTo>
                  <a:lnTo>
                    <a:pt x="213" y="150"/>
                  </a:lnTo>
                  <a:lnTo>
                    <a:pt x="225" y="154"/>
                  </a:lnTo>
                  <a:lnTo>
                    <a:pt x="238" y="157"/>
                  </a:lnTo>
                  <a:lnTo>
                    <a:pt x="251" y="159"/>
                  </a:lnTo>
                  <a:lnTo>
                    <a:pt x="265" y="160"/>
                  </a:lnTo>
                  <a:lnTo>
                    <a:pt x="279" y="159"/>
                  </a:lnTo>
                  <a:lnTo>
                    <a:pt x="293" y="158"/>
                  </a:lnTo>
                  <a:lnTo>
                    <a:pt x="307" y="155"/>
                  </a:lnTo>
                  <a:lnTo>
                    <a:pt x="317" y="153"/>
                  </a:lnTo>
                  <a:lnTo>
                    <a:pt x="325" y="148"/>
                  </a:lnTo>
                  <a:lnTo>
                    <a:pt x="335" y="144"/>
                  </a:lnTo>
                  <a:lnTo>
                    <a:pt x="344" y="140"/>
                  </a:lnTo>
                  <a:lnTo>
                    <a:pt x="360" y="128"/>
                  </a:lnTo>
                  <a:lnTo>
                    <a:pt x="376" y="116"/>
                  </a:lnTo>
                  <a:lnTo>
                    <a:pt x="407" y="88"/>
                  </a:lnTo>
                  <a:lnTo>
                    <a:pt x="439" y="63"/>
                  </a:lnTo>
                  <a:lnTo>
                    <a:pt x="448" y="56"/>
                  </a:lnTo>
                  <a:lnTo>
                    <a:pt x="458" y="52"/>
                  </a:lnTo>
                  <a:lnTo>
                    <a:pt x="469" y="48"/>
                  </a:lnTo>
                  <a:lnTo>
                    <a:pt x="481" y="46"/>
                  </a:lnTo>
                  <a:lnTo>
                    <a:pt x="492" y="45"/>
                  </a:lnTo>
                  <a:lnTo>
                    <a:pt x="503" y="46"/>
                  </a:lnTo>
                  <a:lnTo>
                    <a:pt x="514" y="48"/>
                  </a:lnTo>
                  <a:lnTo>
                    <a:pt x="525" y="53"/>
                  </a:lnTo>
                  <a:lnTo>
                    <a:pt x="530" y="56"/>
                  </a:lnTo>
                  <a:lnTo>
                    <a:pt x="535" y="61"/>
                  </a:lnTo>
                  <a:lnTo>
                    <a:pt x="538" y="66"/>
                  </a:lnTo>
                  <a:lnTo>
                    <a:pt x="540" y="72"/>
                  </a:lnTo>
                  <a:lnTo>
                    <a:pt x="542" y="78"/>
                  </a:lnTo>
                  <a:lnTo>
                    <a:pt x="543" y="85"/>
                  </a:lnTo>
                  <a:lnTo>
                    <a:pt x="542" y="90"/>
                  </a:lnTo>
                  <a:lnTo>
                    <a:pt x="542" y="96"/>
                  </a:lnTo>
                  <a:lnTo>
                    <a:pt x="540" y="101"/>
                  </a:lnTo>
                  <a:lnTo>
                    <a:pt x="539" y="104"/>
                  </a:lnTo>
                  <a:lnTo>
                    <a:pt x="536" y="107"/>
                  </a:lnTo>
                  <a:lnTo>
                    <a:pt x="534" y="109"/>
                  </a:lnTo>
                  <a:lnTo>
                    <a:pt x="530" y="110"/>
                  </a:lnTo>
                  <a:lnTo>
                    <a:pt x="526" y="112"/>
                  </a:lnTo>
                  <a:lnTo>
                    <a:pt x="523" y="112"/>
                  </a:lnTo>
                  <a:lnTo>
                    <a:pt x="519" y="112"/>
                  </a:lnTo>
                  <a:lnTo>
                    <a:pt x="515" y="110"/>
                  </a:lnTo>
                  <a:lnTo>
                    <a:pt x="512" y="109"/>
                  </a:lnTo>
                  <a:lnTo>
                    <a:pt x="509" y="107"/>
                  </a:lnTo>
                  <a:lnTo>
                    <a:pt x="506" y="105"/>
                  </a:lnTo>
                  <a:lnTo>
                    <a:pt x="503" y="103"/>
                  </a:lnTo>
                  <a:lnTo>
                    <a:pt x="501" y="100"/>
                  </a:lnTo>
                  <a:lnTo>
                    <a:pt x="500" y="95"/>
                  </a:lnTo>
                  <a:lnTo>
                    <a:pt x="500" y="92"/>
                  </a:lnTo>
                  <a:lnTo>
                    <a:pt x="500" y="89"/>
                  </a:lnTo>
                  <a:lnTo>
                    <a:pt x="499" y="86"/>
                  </a:lnTo>
                  <a:lnTo>
                    <a:pt x="497" y="82"/>
                  </a:lnTo>
                  <a:lnTo>
                    <a:pt x="495" y="80"/>
                  </a:lnTo>
                  <a:lnTo>
                    <a:pt x="491" y="78"/>
                  </a:lnTo>
                  <a:lnTo>
                    <a:pt x="485" y="77"/>
                  </a:lnTo>
                  <a:lnTo>
                    <a:pt x="479" y="78"/>
                  </a:lnTo>
                  <a:lnTo>
                    <a:pt x="474" y="80"/>
                  </a:lnTo>
                  <a:lnTo>
                    <a:pt x="472" y="82"/>
                  </a:lnTo>
                  <a:lnTo>
                    <a:pt x="471" y="86"/>
                  </a:lnTo>
                  <a:lnTo>
                    <a:pt x="470" y="89"/>
                  </a:lnTo>
                  <a:lnTo>
                    <a:pt x="469" y="92"/>
                  </a:lnTo>
                  <a:lnTo>
                    <a:pt x="470" y="100"/>
                  </a:lnTo>
                  <a:lnTo>
                    <a:pt x="472" y="106"/>
                  </a:lnTo>
                  <a:lnTo>
                    <a:pt x="474" y="113"/>
                  </a:lnTo>
                  <a:lnTo>
                    <a:pt x="479" y="119"/>
                  </a:lnTo>
                  <a:lnTo>
                    <a:pt x="483" y="124"/>
                  </a:lnTo>
                  <a:lnTo>
                    <a:pt x="488" y="130"/>
                  </a:lnTo>
                  <a:lnTo>
                    <a:pt x="495" y="134"/>
                  </a:lnTo>
                  <a:lnTo>
                    <a:pt x="501" y="139"/>
                  </a:lnTo>
                  <a:lnTo>
                    <a:pt x="508" y="141"/>
                  </a:lnTo>
                  <a:lnTo>
                    <a:pt x="515" y="143"/>
                  </a:lnTo>
                  <a:lnTo>
                    <a:pt x="523" y="144"/>
                  </a:lnTo>
                  <a:lnTo>
                    <a:pt x="529" y="144"/>
                  </a:lnTo>
                  <a:lnTo>
                    <a:pt x="537" y="142"/>
                  </a:lnTo>
                  <a:lnTo>
                    <a:pt x="543" y="140"/>
                  </a:lnTo>
                  <a:lnTo>
                    <a:pt x="550" y="135"/>
                  </a:lnTo>
                  <a:lnTo>
                    <a:pt x="556" y="130"/>
                  </a:lnTo>
                  <a:lnTo>
                    <a:pt x="563" y="122"/>
                  </a:lnTo>
                  <a:lnTo>
                    <a:pt x="568" y="114"/>
                  </a:lnTo>
                  <a:lnTo>
                    <a:pt x="572" y="105"/>
                  </a:lnTo>
                  <a:lnTo>
                    <a:pt x="574" y="96"/>
                  </a:lnTo>
                  <a:lnTo>
                    <a:pt x="574" y="88"/>
                  </a:lnTo>
                  <a:lnTo>
                    <a:pt x="574" y="78"/>
                  </a:lnTo>
                  <a:lnTo>
                    <a:pt x="572" y="69"/>
                  </a:lnTo>
                  <a:lnTo>
                    <a:pt x="569" y="62"/>
                  </a:lnTo>
                  <a:lnTo>
                    <a:pt x="565" y="53"/>
                  </a:lnTo>
                  <a:lnTo>
                    <a:pt x="560" y="46"/>
                  </a:lnTo>
                  <a:lnTo>
                    <a:pt x="554" y="39"/>
                  </a:lnTo>
                  <a:lnTo>
                    <a:pt x="548" y="33"/>
                  </a:lnTo>
                  <a:lnTo>
                    <a:pt x="540" y="27"/>
                  </a:lnTo>
                  <a:lnTo>
                    <a:pt x="532" y="22"/>
                  </a:lnTo>
                  <a:lnTo>
                    <a:pt x="523" y="19"/>
                  </a:lnTo>
                  <a:lnTo>
                    <a:pt x="513" y="15"/>
                  </a:lnTo>
                  <a:lnTo>
                    <a:pt x="500" y="13"/>
                  </a:lnTo>
                  <a:lnTo>
                    <a:pt x="487" y="12"/>
                  </a:lnTo>
                  <a:lnTo>
                    <a:pt x="475" y="13"/>
                  </a:lnTo>
                  <a:lnTo>
                    <a:pt x="464" y="16"/>
                  </a:lnTo>
                  <a:lnTo>
                    <a:pt x="452" y="21"/>
                  </a:lnTo>
                  <a:lnTo>
                    <a:pt x="441" y="26"/>
                  </a:lnTo>
                  <a:lnTo>
                    <a:pt x="429" y="32"/>
                  </a:lnTo>
                  <a:lnTo>
                    <a:pt x="418" y="39"/>
                  </a:lnTo>
                  <a:lnTo>
                    <a:pt x="398" y="55"/>
                  </a:lnTo>
                  <a:lnTo>
                    <a:pt x="378" y="73"/>
                  </a:lnTo>
                  <a:lnTo>
                    <a:pt x="359" y="89"/>
                  </a:lnTo>
                  <a:lnTo>
                    <a:pt x="339" y="104"/>
                  </a:lnTo>
                  <a:lnTo>
                    <a:pt x="333" y="109"/>
                  </a:lnTo>
                  <a:lnTo>
                    <a:pt x="325" y="114"/>
                  </a:lnTo>
                  <a:lnTo>
                    <a:pt x="318" y="117"/>
                  </a:lnTo>
                  <a:lnTo>
                    <a:pt x="310" y="120"/>
                  </a:lnTo>
                  <a:lnTo>
                    <a:pt x="295" y="126"/>
                  </a:lnTo>
                  <a:lnTo>
                    <a:pt x="280" y="128"/>
                  </a:lnTo>
                  <a:lnTo>
                    <a:pt x="265" y="129"/>
                  </a:lnTo>
                  <a:lnTo>
                    <a:pt x="250" y="128"/>
                  </a:lnTo>
                  <a:lnTo>
                    <a:pt x="235" y="124"/>
                  </a:lnTo>
                  <a:lnTo>
                    <a:pt x="221" y="119"/>
                  </a:lnTo>
                  <a:lnTo>
                    <a:pt x="208" y="113"/>
                  </a:lnTo>
                  <a:lnTo>
                    <a:pt x="195" y="104"/>
                  </a:lnTo>
                  <a:lnTo>
                    <a:pt x="183" y="94"/>
                  </a:lnTo>
                  <a:lnTo>
                    <a:pt x="173" y="83"/>
                  </a:lnTo>
                  <a:lnTo>
                    <a:pt x="164" y="70"/>
                  </a:lnTo>
                  <a:lnTo>
                    <a:pt x="157" y="56"/>
                  </a:lnTo>
                  <a:lnTo>
                    <a:pt x="155" y="49"/>
                  </a:lnTo>
                  <a:lnTo>
                    <a:pt x="152" y="41"/>
                  </a:lnTo>
                  <a:lnTo>
                    <a:pt x="150" y="33"/>
                  </a:lnTo>
                  <a:lnTo>
                    <a:pt x="149" y="25"/>
                  </a:lnTo>
                  <a:lnTo>
                    <a:pt x="149" y="23"/>
                  </a:lnTo>
                  <a:lnTo>
                    <a:pt x="149" y="21"/>
                  </a:lnTo>
                  <a:lnTo>
                    <a:pt x="148" y="18"/>
                  </a:lnTo>
                  <a:lnTo>
                    <a:pt x="148" y="14"/>
                  </a:lnTo>
                  <a:lnTo>
                    <a:pt x="147" y="11"/>
                  </a:lnTo>
                  <a:lnTo>
                    <a:pt x="146" y="8"/>
                  </a:lnTo>
                  <a:lnTo>
                    <a:pt x="144" y="6"/>
                  </a:lnTo>
                  <a:lnTo>
                    <a:pt x="142" y="4"/>
                  </a:lnTo>
                  <a:lnTo>
                    <a:pt x="136" y="1"/>
                  </a:lnTo>
                  <a:lnTo>
                    <a:pt x="131" y="0"/>
                  </a:lnTo>
                  <a:lnTo>
                    <a:pt x="125" y="1"/>
                  </a:lnTo>
                  <a:lnTo>
                    <a:pt x="121" y="5"/>
                  </a:lnTo>
                  <a:lnTo>
                    <a:pt x="119" y="7"/>
                  </a:lnTo>
                  <a:lnTo>
                    <a:pt x="118" y="9"/>
                  </a:lnTo>
                  <a:lnTo>
                    <a:pt x="117" y="12"/>
                  </a:lnTo>
                  <a:lnTo>
                    <a:pt x="117" y="15"/>
                  </a:lnTo>
                  <a:lnTo>
                    <a:pt x="117" y="21"/>
                  </a:lnTo>
                  <a:lnTo>
                    <a:pt x="118" y="25"/>
                  </a:lnTo>
                  <a:lnTo>
                    <a:pt x="116" y="35"/>
                  </a:lnTo>
                  <a:lnTo>
                    <a:pt x="113" y="43"/>
                  </a:lnTo>
                  <a:lnTo>
                    <a:pt x="108" y="50"/>
                  </a:lnTo>
                  <a:lnTo>
                    <a:pt x="102" y="56"/>
                  </a:lnTo>
                  <a:lnTo>
                    <a:pt x="95" y="61"/>
                  </a:lnTo>
                  <a:lnTo>
                    <a:pt x="88" y="63"/>
                  </a:lnTo>
                  <a:lnTo>
                    <a:pt x="80" y="65"/>
                  </a:lnTo>
                  <a:lnTo>
                    <a:pt x="71" y="65"/>
                  </a:lnTo>
                  <a:lnTo>
                    <a:pt x="64" y="64"/>
                  </a:lnTo>
                  <a:lnTo>
                    <a:pt x="56" y="61"/>
                  </a:lnTo>
                  <a:lnTo>
                    <a:pt x="50" y="58"/>
                  </a:lnTo>
                  <a:lnTo>
                    <a:pt x="43" y="52"/>
                  </a:lnTo>
                  <a:lnTo>
                    <a:pt x="38" y="46"/>
                  </a:lnTo>
                  <a:lnTo>
                    <a:pt x="35" y="38"/>
                  </a:lnTo>
                  <a:lnTo>
                    <a:pt x="32" y="28"/>
                  </a:lnTo>
                  <a:lnTo>
                    <a:pt x="32" y="18"/>
                  </a:lnTo>
                  <a:lnTo>
                    <a:pt x="32" y="14"/>
                  </a:lnTo>
                  <a:lnTo>
                    <a:pt x="30" y="11"/>
                  </a:lnTo>
                  <a:lnTo>
                    <a:pt x="28" y="9"/>
                  </a:lnTo>
                  <a:lnTo>
                    <a:pt x="27" y="7"/>
                  </a:lnTo>
                  <a:lnTo>
                    <a:pt x="22" y="4"/>
                  </a:lnTo>
                  <a:lnTo>
                    <a:pt x="16" y="4"/>
                  </a:lnTo>
                  <a:lnTo>
                    <a:pt x="11" y="4"/>
                  </a:lnTo>
                  <a:lnTo>
                    <a:pt x="6" y="7"/>
                  </a:lnTo>
                  <a:lnTo>
                    <a:pt x="3" y="9"/>
                  </a:lnTo>
                  <a:lnTo>
                    <a:pt x="2" y="11"/>
                  </a:lnTo>
                  <a:lnTo>
                    <a:pt x="1" y="14"/>
                  </a:lnTo>
                  <a:lnTo>
                    <a:pt x="0" y="18"/>
                  </a:lnTo>
                  <a:lnTo>
                    <a:pt x="0" y="25"/>
                  </a:lnTo>
                  <a:lnTo>
                    <a:pt x="1" y="33"/>
                  </a:lnTo>
                  <a:lnTo>
                    <a:pt x="2" y="40"/>
                  </a:lnTo>
                  <a:lnTo>
                    <a:pt x="5" y="47"/>
                  </a:lnTo>
                  <a:lnTo>
                    <a:pt x="8" y="53"/>
                  </a:lnTo>
                  <a:lnTo>
                    <a:pt x="11" y="60"/>
                  </a:lnTo>
                  <a:lnTo>
                    <a:pt x="14" y="66"/>
                  </a:lnTo>
                  <a:lnTo>
                    <a:pt x="19" y="73"/>
                  </a:lnTo>
                  <a:lnTo>
                    <a:pt x="24" y="77"/>
                  </a:lnTo>
                  <a:lnTo>
                    <a:pt x="29" y="82"/>
                  </a:lnTo>
                  <a:lnTo>
                    <a:pt x="35" y="87"/>
                  </a:lnTo>
                  <a:lnTo>
                    <a:pt x="41" y="90"/>
                  </a:lnTo>
                  <a:lnTo>
                    <a:pt x="48" y="93"/>
                  </a:lnTo>
                  <a:lnTo>
                    <a:pt x="54" y="95"/>
                  </a:lnTo>
                  <a:lnTo>
                    <a:pt x="62" y="97"/>
                  </a:lnTo>
                  <a:lnTo>
                    <a:pt x="69"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
            <p:cNvSpPr>
              <a:spLocks noEditPoints="1"/>
            </p:cNvSpPr>
            <p:nvPr/>
          </p:nvSpPr>
          <p:spPr bwMode="auto">
            <a:xfrm>
              <a:off x="512763" y="4762500"/>
              <a:ext cx="73025" cy="73025"/>
            </a:xfrm>
            <a:custGeom>
              <a:avLst/>
              <a:gdLst>
                <a:gd name="T0" fmla="*/ 0 w 138"/>
                <a:gd name="T1" fmla="*/ 63 h 138"/>
                <a:gd name="T2" fmla="*/ 3 w 138"/>
                <a:gd name="T3" fmla="*/ 48 h 138"/>
                <a:gd name="T4" fmla="*/ 7 w 138"/>
                <a:gd name="T5" fmla="*/ 37 h 138"/>
                <a:gd name="T6" fmla="*/ 15 w 138"/>
                <a:gd name="T7" fmla="*/ 25 h 138"/>
                <a:gd name="T8" fmla="*/ 25 w 138"/>
                <a:gd name="T9" fmla="*/ 16 h 138"/>
                <a:gd name="T10" fmla="*/ 35 w 138"/>
                <a:gd name="T11" fmla="*/ 9 h 138"/>
                <a:gd name="T12" fmla="*/ 48 w 138"/>
                <a:gd name="T13" fmla="*/ 3 h 138"/>
                <a:gd name="T14" fmla="*/ 61 w 138"/>
                <a:gd name="T15" fmla="*/ 0 h 138"/>
                <a:gd name="T16" fmla="*/ 75 w 138"/>
                <a:gd name="T17" fmla="*/ 0 h 138"/>
                <a:gd name="T18" fmla="*/ 89 w 138"/>
                <a:gd name="T19" fmla="*/ 3 h 138"/>
                <a:gd name="T20" fmla="*/ 101 w 138"/>
                <a:gd name="T21" fmla="*/ 9 h 138"/>
                <a:gd name="T22" fmla="*/ 112 w 138"/>
                <a:gd name="T23" fmla="*/ 16 h 138"/>
                <a:gd name="T24" fmla="*/ 122 w 138"/>
                <a:gd name="T25" fmla="*/ 25 h 138"/>
                <a:gd name="T26" fmla="*/ 129 w 138"/>
                <a:gd name="T27" fmla="*/ 37 h 138"/>
                <a:gd name="T28" fmla="*/ 135 w 138"/>
                <a:gd name="T29" fmla="*/ 48 h 138"/>
                <a:gd name="T30" fmla="*/ 137 w 138"/>
                <a:gd name="T31" fmla="*/ 63 h 138"/>
                <a:gd name="T32" fmla="*/ 137 w 138"/>
                <a:gd name="T33" fmla="*/ 77 h 138"/>
                <a:gd name="T34" fmla="*/ 135 w 138"/>
                <a:gd name="T35" fmla="*/ 89 h 138"/>
                <a:gd name="T36" fmla="*/ 129 w 138"/>
                <a:gd name="T37" fmla="*/ 102 h 138"/>
                <a:gd name="T38" fmla="*/ 122 w 138"/>
                <a:gd name="T39" fmla="*/ 113 h 138"/>
                <a:gd name="T40" fmla="*/ 112 w 138"/>
                <a:gd name="T41" fmla="*/ 123 h 138"/>
                <a:gd name="T42" fmla="*/ 101 w 138"/>
                <a:gd name="T43" fmla="*/ 129 h 138"/>
                <a:gd name="T44" fmla="*/ 89 w 138"/>
                <a:gd name="T45" fmla="*/ 135 h 138"/>
                <a:gd name="T46" fmla="*/ 75 w 138"/>
                <a:gd name="T47" fmla="*/ 138 h 138"/>
                <a:gd name="T48" fmla="*/ 61 w 138"/>
                <a:gd name="T49" fmla="*/ 138 h 138"/>
                <a:gd name="T50" fmla="*/ 48 w 138"/>
                <a:gd name="T51" fmla="*/ 135 h 138"/>
                <a:gd name="T52" fmla="*/ 35 w 138"/>
                <a:gd name="T53" fmla="*/ 129 h 138"/>
                <a:gd name="T54" fmla="*/ 25 w 138"/>
                <a:gd name="T55" fmla="*/ 123 h 138"/>
                <a:gd name="T56" fmla="*/ 15 w 138"/>
                <a:gd name="T57" fmla="*/ 113 h 138"/>
                <a:gd name="T58" fmla="*/ 7 w 138"/>
                <a:gd name="T59" fmla="*/ 102 h 138"/>
                <a:gd name="T60" fmla="*/ 3 w 138"/>
                <a:gd name="T61" fmla="*/ 89 h 138"/>
                <a:gd name="T62" fmla="*/ 0 w 138"/>
                <a:gd name="T63" fmla="*/ 77 h 138"/>
                <a:gd name="T64" fmla="*/ 30 w 138"/>
                <a:gd name="T65" fmla="*/ 69 h 138"/>
                <a:gd name="T66" fmla="*/ 31 w 138"/>
                <a:gd name="T67" fmla="*/ 77 h 138"/>
                <a:gd name="T68" fmla="*/ 36 w 138"/>
                <a:gd name="T69" fmla="*/ 91 h 138"/>
                <a:gd name="T70" fmla="*/ 47 w 138"/>
                <a:gd name="T71" fmla="*/ 100 h 138"/>
                <a:gd name="T72" fmla="*/ 61 w 138"/>
                <a:gd name="T73" fmla="*/ 107 h 138"/>
                <a:gd name="T74" fmla="*/ 76 w 138"/>
                <a:gd name="T75" fmla="*/ 107 h 138"/>
                <a:gd name="T76" fmla="*/ 90 w 138"/>
                <a:gd name="T77" fmla="*/ 100 h 138"/>
                <a:gd name="T78" fmla="*/ 100 w 138"/>
                <a:gd name="T79" fmla="*/ 91 h 138"/>
                <a:gd name="T80" fmla="*/ 106 w 138"/>
                <a:gd name="T81" fmla="*/ 77 h 138"/>
                <a:gd name="T82" fmla="*/ 106 w 138"/>
                <a:gd name="T83" fmla="*/ 61 h 138"/>
                <a:gd name="T84" fmla="*/ 100 w 138"/>
                <a:gd name="T85" fmla="*/ 47 h 138"/>
                <a:gd name="T86" fmla="*/ 90 w 138"/>
                <a:gd name="T87" fmla="*/ 38 h 138"/>
                <a:gd name="T88" fmla="*/ 76 w 138"/>
                <a:gd name="T89" fmla="*/ 31 h 138"/>
                <a:gd name="T90" fmla="*/ 61 w 138"/>
                <a:gd name="T91" fmla="*/ 31 h 138"/>
                <a:gd name="T92" fmla="*/ 47 w 138"/>
                <a:gd name="T93" fmla="*/ 38 h 138"/>
                <a:gd name="T94" fmla="*/ 36 w 138"/>
                <a:gd name="T95" fmla="*/ 47 h 138"/>
                <a:gd name="T96" fmla="*/ 31 w 138"/>
                <a:gd name="T97"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0" y="69"/>
                  </a:moveTo>
                  <a:lnTo>
                    <a:pt x="0" y="63"/>
                  </a:lnTo>
                  <a:lnTo>
                    <a:pt x="1" y="55"/>
                  </a:lnTo>
                  <a:lnTo>
                    <a:pt x="3" y="48"/>
                  </a:lnTo>
                  <a:lnTo>
                    <a:pt x="5" y="42"/>
                  </a:lnTo>
                  <a:lnTo>
                    <a:pt x="7" y="37"/>
                  </a:lnTo>
                  <a:lnTo>
                    <a:pt x="12" y="30"/>
                  </a:lnTo>
                  <a:lnTo>
                    <a:pt x="15" y="25"/>
                  </a:lnTo>
                  <a:lnTo>
                    <a:pt x="20" y="20"/>
                  </a:lnTo>
                  <a:lnTo>
                    <a:pt x="25" y="16"/>
                  </a:lnTo>
                  <a:lnTo>
                    <a:pt x="30" y="12"/>
                  </a:lnTo>
                  <a:lnTo>
                    <a:pt x="35" y="9"/>
                  </a:lnTo>
                  <a:lnTo>
                    <a:pt x="42" y="5"/>
                  </a:lnTo>
                  <a:lnTo>
                    <a:pt x="48" y="3"/>
                  </a:lnTo>
                  <a:lnTo>
                    <a:pt x="55" y="1"/>
                  </a:lnTo>
                  <a:lnTo>
                    <a:pt x="61" y="0"/>
                  </a:lnTo>
                  <a:lnTo>
                    <a:pt x="69" y="0"/>
                  </a:lnTo>
                  <a:lnTo>
                    <a:pt x="75" y="0"/>
                  </a:lnTo>
                  <a:lnTo>
                    <a:pt x="83" y="1"/>
                  </a:lnTo>
                  <a:lnTo>
                    <a:pt x="89" y="3"/>
                  </a:lnTo>
                  <a:lnTo>
                    <a:pt x="96" y="5"/>
                  </a:lnTo>
                  <a:lnTo>
                    <a:pt x="101" y="9"/>
                  </a:lnTo>
                  <a:lnTo>
                    <a:pt x="108" y="12"/>
                  </a:lnTo>
                  <a:lnTo>
                    <a:pt x="112" y="16"/>
                  </a:lnTo>
                  <a:lnTo>
                    <a:pt x="117" y="20"/>
                  </a:lnTo>
                  <a:lnTo>
                    <a:pt x="122" y="25"/>
                  </a:lnTo>
                  <a:lnTo>
                    <a:pt x="126" y="30"/>
                  </a:lnTo>
                  <a:lnTo>
                    <a:pt x="129" y="37"/>
                  </a:lnTo>
                  <a:lnTo>
                    <a:pt x="133" y="42"/>
                  </a:lnTo>
                  <a:lnTo>
                    <a:pt x="135" y="48"/>
                  </a:lnTo>
                  <a:lnTo>
                    <a:pt x="137" y="55"/>
                  </a:lnTo>
                  <a:lnTo>
                    <a:pt x="137" y="63"/>
                  </a:lnTo>
                  <a:lnTo>
                    <a:pt x="138" y="69"/>
                  </a:lnTo>
                  <a:lnTo>
                    <a:pt x="137" y="77"/>
                  </a:lnTo>
                  <a:lnTo>
                    <a:pt x="137" y="83"/>
                  </a:lnTo>
                  <a:lnTo>
                    <a:pt x="135" y="89"/>
                  </a:lnTo>
                  <a:lnTo>
                    <a:pt x="133" y="96"/>
                  </a:lnTo>
                  <a:lnTo>
                    <a:pt x="129" y="102"/>
                  </a:lnTo>
                  <a:lnTo>
                    <a:pt x="126" y="108"/>
                  </a:lnTo>
                  <a:lnTo>
                    <a:pt x="122" y="113"/>
                  </a:lnTo>
                  <a:lnTo>
                    <a:pt x="117" y="118"/>
                  </a:lnTo>
                  <a:lnTo>
                    <a:pt x="112" y="123"/>
                  </a:lnTo>
                  <a:lnTo>
                    <a:pt x="108" y="126"/>
                  </a:lnTo>
                  <a:lnTo>
                    <a:pt x="101" y="129"/>
                  </a:lnTo>
                  <a:lnTo>
                    <a:pt x="96" y="133"/>
                  </a:lnTo>
                  <a:lnTo>
                    <a:pt x="89" y="135"/>
                  </a:lnTo>
                  <a:lnTo>
                    <a:pt x="83" y="137"/>
                  </a:lnTo>
                  <a:lnTo>
                    <a:pt x="75" y="138"/>
                  </a:lnTo>
                  <a:lnTo>
                    <a:pt x="69" y="138"/>
                  </a:lnTo>
                  <a:lnTo>
                    <a:pt x="61" y="138"/>
                  </a:lnTo>
                  <a:lnTo>
                    <a:pt x="55" y="137"/>
                  </a:lnTo>
                  <a:lnTo>
                    <a:pt x="48" y="135"/>
                  </a:lnTo>
                  <a:lnTo>
                    <a:pt x="42" y="133"/>
                  </a:lnTo>
                  <a:lnTo>
                    <a:pt x="35" y="129"/>
                  </a:lnTo>
                  <a:lnTo>
                    <a:pt x="30" y="126"/>
                  </a:lnTo>
                  <a:lnTo>
                    <a:pt x="25" y="123"/>
                  </a:lnTo>
                  <a:lnTo>
                    <a:pt x="20" y="118"/>
                  </a:lnTo>
                  <a:lnTo>
                    <a:pt x="15" y="113"/>
                  </a:lnTo>
                  <a:lnTo>
                    <a:pt x="12" y="108"/>
                  </a:lnTo>
                  <a:lnTo>
                    <a:pt x="7" y="102"/>
                  </a:lnTo>
                  <a:lnTo>
                    <a:pt x="5" y="96"/>
                  </a:lnTo>
                  <a:lnTo>
                    <a:pt x="3" y="89"/>
                  </a:lnTo>
                  <a:lnTo>
                    <a:pt x="1" y="83"/>
                  </a:lnTo>
                  <a:lnTo>
                    <a:pt x="0" y="77"/>
                  </a:lnTo>
                  <a:lnTo>
                    <a:pt x="0" y="69"/>
                  </a:lnTo>
                  <a:close/>
                  <a:moveTo>
                    <a:pt x="30" y="69"/>
                  </a:moveTo>
                  <a:lnTo>
                    <a:pt x="30" y="69"/>
                  </a:lnTo>
                  <a:lnTo>
                    <a:pt x="31" y="77"/>
                  </a:lnTo>
                  <a:lnTo>
                    <a:pt x="33" y="84"/>
                  </a:lnTo>
                  <a:lnTo>
                    <a:pt x="36" y="91"/>
                  </a:lnTo>
                  <a:lnTo>
                    <a:pt x="42" y="96"/>
                  </a:lnTo>
                  <a:lnTo>
                    <a:pt x="47" y="100"/>
                  </a:lnTo>
                  <a:lnTo>
                    <a:pt x="54" y="105"/>
                  </a:lnTo>
                  <a:lnTo>
                    <a:pt x="61" y="107"/>
                  </a:lnTo>
                  <a:lnTo>
                    <a:pt x="69" y="108"/>
                  </a:lnTo>
                  <a:lnTo>
                    <a:pt x="76" y="107"/>
                  </a:lnTo>
                  <a:lnTo>
                    <a:pt x="84" y="105"/>
                  </a:lnTo>
                  <a:lnTo>
                    <a:pt x="90" y="100"/>
                  </a:lnTo>
                  <a:lnTo>
                    <a:pt x="96" y="96"/>
                  </a:lnTo>
                  <a:lnTo>
                    <a:pt x="100" y="91"/>
                  </a:lnTo>
                  <a:lnTo>
                    <a:pt x="103" y="84"/>
                  </a:lnTo>
                  <a:lnTo>
                    <a:pt x="106" y="77"/>
                  </a:lnTo>
                  <a:lnTo>
                    <a:pt x="107" y="69"/>
                  </a:lnTo>
                  <a:lnTo>
                    <a:pt x="106" y="61"/>
                  </a:lnTo>
                  <a:lnTo>
                    <a:pt x="103" y="54"/>
                  </a:lnTo>
                  <a:lnTo>
                    <a:pt x="100" y="47"/>
                  </a:lnTo>
                  <a:lnTo>
                    <a:pt x="96" y="42"/>
                  </a:lnTo>
                  <a:lnTo>
                    <a:pt x="90" y="38"/>
                  </a:lnTo>
                  <a:lnTo>
                    <a:pt x="84" y="34"/>
                  </a:lnTo>
                  <a:lnTo>
                    <a:pt x="76" y="31"/>
                  </a:lnTo>
                  <a:lnTo>
                    <a:pt x="69" y="31"/>
                  </a:lnTo>
                  <a:lnTo>
                    <a:pt x="61" y="31"/>
                  </a:lnTo>
                  <a:lnTo>
                    <a:pt x="54" y="34"/>
                  </a:lnTo>
                  <a:lnTo>
                    <a:pt x="47" y="38"/>
                  </a:lnTo>
                  <a:lnTo>
                    <a:pt x="42" y="42"/>
                  </a:lnTo>
                  <a:lnTo>
                    <a:pt x="36" y="47"/>
                  </a:lnTo>
                  <a:lnTo>
                    <a:pt x="33" y="54"/>
                  </a:lnTo>
                  <a:lnTo>
                    <a:pt x="31" y="61"/>
                  </a:lnTo>
                  <a:lnTo>
                    <a:pt x="3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3"/>
            <p:cNvSpPr/>
            <p:nvPr/>
          </p:nvSpPr>
          <p:spPr bwMode="auto">
            <a:xfrm>
              <a:off x="290513" y="4781550"/>
              <a:ext cx="41275" cy="41275"/>
            </a:xfrm>
            <a:custGeom>
              <a:avLst/>
              <a:gdLst>
                <a:gd name="T0" fmla="*/ 39 w 77"/>
                <a:gd name="T1" fmla="*/ 76 h 76"/>
                <a:gd name="T2" fmla="*/ 46 w 77"/>
                <a:gd name="T3" fmla="*/ 76 h 76"/>
                <a:gd name="T4" fmla="*/ 54 w 77"/>
                <a:gd name="T5" fmla="*/ 73 h 76"/>
                <a:gd name="T6" fmla="*/ 60 w 77"/>
                <a:gd name="T7" fmla="*/ 70 h 76"/>
                <a:gd name="T8" fmla="*/ 66 w 77"/>
                <a:gd name="T9" fmla="*/ 65 h 76"/>
                <a:gd name="T10" fmla="*/ 70 w 77"/>
                <a:gd name="T11" fmla="*/ 59 h 76"/>
                <a:gd name="T12" fmla="*/ 74 w 77"/>
                <a:gd name="T13" fmla="*/ 52 h 76"/>
                <a:gd name="T14" fmla="*/ 76 w 77"/>
                <a:gd name="T15" fmla="*/ 46 h 76"/>
                <a:gd name="T16" fmla="*/ 77 w 77"/>
                <a:gd name="T17" fmla="*/ 37 h 76"/>
                <a:gd name="T18" fmla="*/ 76 w 77"/>
                <a:gd name="T19" fmla="*/ 30 h 76"/>
                <a:gd name="T20" fmla="*/ 74 w 77"/>
                <a:gd name="T21" fmla="*/ 22 h 76"/>
                <a:gd name="T22" fmla="*/ 70 w 77"/>
                <a:gd name="T23" fmla="*/ 16 h 76"/>
                <a:gd name="T24" fmla="*/ 66 w 77"/>
                <a:gd name="T25" fmla="*/ 10 h 76"/>
                <a:gd name="T26" fmla="*/ 60 w 77"/>
                <a:gd name="T27" fmla="*/ 6 h 76"/>
                <a:gd name="T28" fmla="*/ 54 w 77"/>
                <a:gd name="T29" fmla="*/ 2 h 76"/>
                <a:gd name="T30" fmla="*/ 46 w 77"/>
                <a:gd name="T31" fmla="*/ 0 h 76"/>
                <a:gd name="T32" fmla="*/ 39 w 77"/>
                <a:gd name="T33" fmla="*/ 0 h 76"/>
                <a:gd name="T34" fmla="*/ 30 w 77"/>
                <a:gd name="T35" fmla="*/ 0 h 76"/>
                <a:gd name="T36" fmla="*/ 23 w 77"/>
                <a:gd name="T37" fmla="*/ 2 h 76"/>
                <a:gd name="T38" fmla="*/ 17 w 77"/>
                <a:gd name="T39" fmla="*/ 6 h 76"/>
                <a:gd name="T40" fmla="*/ 10 w 77"/>
                <a:gd name="T41" fmla="*/ 10 h 76"/>
                <a:gd name="T42" fmla="*/ 6 w 77"/>
                <a:gd name="T43" fmla="*/ 16 h 76"/>
                <a:gd name="T44" fmla="*/ 3 w 77"/>
                <a:gd name="T45" fmla="*/ 22 h 76"/>
                <a:gd name="T46" fmla="*/ 1 w 77"/>
                <a:gd name="T47" fmla="*/ 30 h 76"/>
                <a:gd name="T48" fmla="*/ 0 w 77"/>
                <a:gd name="T49" fmla="*/ 37 h 76"/>
                <a:gd name="T50" fmla="*/ 1 w 77"/>
                <a:gd name="T51" fmla="*/ 46 h 76"/>
                <a:gd name="T52" fmla="*/ 3 w 77"/>
                <a:gd name="T53" fmla="*/ 52 h 76"/>
                <a:gd name="T54" fmla="*/ 6 w 77"/>
                <a:gd name="T55" fmla="*/ 59 h 76"/>
                <a:gd name="T56" fmla="*/ 10 w 77"/>
                <a:gd name="T57" fmla="*/ 65 h 76"/>
                <a:gd name="T58" fmla="*/ 17 w 77"/>
                <a:gd name="T59" fmla="*/ 70 h 76"/>
                <a:gd name="T60" fmla="*/ 23 w 77"/>
                <a:gd name="T61" fmla="*/ 73 h 76"/>
                <a:gd name="T62" fmla="*/ 30 w 77"/>
                <a:gd name="T63" fmla="*/ 76 h 76"/>
                <a:gd name="T64" fmla="*/ 39 w 77"/>
                <a:gd name="T6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9" y="76"/>
                  </a:moveTo>
                  <a:lnTo>
                    <a:pt x="46" y="76"/>
                  </a:lnTo>
                  <a:lnTo>
                    <a:pt x="54" y="73"/>
                  </a:lnTo>
                  <a:lnTo>
                    <a:pt x="60" y="70"/>
                  </a:lnTo>
                  <a:lnTo>
                    <a:pt x="66" y="65"/>
                  </a:lnTo>
                  <a:lnTo>
                    <a:pt x="70" y="59"/>
                  </a:lnTo>
                  <a:lnTo>
                    <a:pt x="74" y="52"/>
                  </a:lnTo>
                  <a:lnTo>
                    <a:pt x="76" y="46"/>
                  </a:lnTo>
                  <a:lnTo>
                    <a:pt x="77" y="37"/>
                  </a:lnTo>
                  <a:lnTo>
                    <a:pt x="76" y="30"/>
                  </a:lnTo>
                  <a:lnTo>
                    <a:pt x="74" y="22"/>
                  </a:lnTo>
                  <a:lnTo>
                    <a:pt x="70" y="16"/>
                  </a:lnTo>
                  <a:lnTo>
                    <a:pt x="66" y="10"/>
                  </a:lnTo>
                  <a:lnTo>
                    <a:pt x="60" y="6"/>
                  </a:lnTo>
                  <a:lnTo>
                    <a:pt x="54" y="2"/>
                  </a:lnTo>
                  <a:lnTo>
                    <a:pt x="46" y="0"/>
                  </a:lnTo>
                  <a:lnTo>
                    <a:pt x="39" y="0"/>
                  </a:lnTo>
                  <a:lnTo>
                    <a:pt x="30" y="0"/>
                  </a:lnTo>
                  <a:lnTo>
                    <a:pt x="23" y="2"/>
                  </a:lnTo>
                  <a:lnTo>
                    <a:pt x="17" y="6"/>
                  </a:lnTo>
                  <a:lnTo>
                    <a:pt x="10" y="10"/>
                  </a:lnTo>
                  <a:lnTo>
                    <a:pt x="6" y="16"/>
                  </a:lnTo>
                  <a:lnTo>
                    <a:pt x="3" y="22"/>
                  </a:lnTo>
                  <a:lnTo>
                    <a:pt x="1" y="30"/>
                  </a:lnTo>
                  <a:lnTo>
                    <a:pt x="0" y="37"/>
                  </a:lnTo>
                  <a:lnTo>
                    <a:pt x="1" y="46"/>
                  </a:lnTo>
                  <a:lnTo>
                    <a:pt x="3" y="52"/>
                  </a:lnTo>
                  <a:lnTo>
                    <a:pt x="6" y="59"/>
                  </a:lnTo>
                  <a:lnTo>
                    <a:pt x="10" y="65"/>
                  </a:lnTo>
                  <a:lnTo>
                    <a:pt x="17" y="70"/>
                  </a:lnTo>
                  <a:lnTo>
                    <a:pt x="23" y="73"/>
                  </a:lnTo>
                  <a:lnTo>
                    <a:pt x="30" y="76"/>
                  </a:lnTo>
                  <a:lnTo>
                    <a:pt x="3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7959725" y="3917950"/>
            <a:ext cx="966788" cy="968376"/>
            <a:chOff x="7959725" y="3917950"/>
            <a:chExt cx="966788" cy="968376"/>
          </a:xfrm>
          <a:solidFill>
            <a:schemeClr val="accent3"/>
          </a:solidFill>
        </p:grpSpPr>
        <p:sp>
          <p:nvSpPr>
            <p:cNvPr id="39" name="Freeform 24"/>
            <p:cNvSpPr/>
            <p:nvPr/>
          </p:nvSpPr>
          <p:spPr bwMode="auto">
            <a:xfrm>
              <a:off x="8834438" y="3917950"/>
              <a:ext cx="19050" cy="796925"/>
            </a:xfrm>
            <a:custGeom>
              <a:avLst/>
              <a:gdLst>
                <a:gd name="T0" fmla="*/ 0 w 37"/>
                <a:gd name="T1" fmla="*/ 1488 h 1506"/>
                <a:gd name="T2" fmla="*/ 0 w 37"/>
                <a:gd name="T3" fmla="*/ 18 h 1506"/>
                <a:gd name="T4" fmla="*/ 1 w 37"/>
                <a:gd name="T5" fmla="*/ 15 h 1506"/>
                <a:gd name="T6" fmla="*/ 2 w 37"/>
                <a:gd name="T7" fmla="*/ 11 h 1506"/>
                <a:gd name="T8" fmla="*/ 3 w 37"/>
                <a:gd name="T9" fmla="*/ 9 h 1506"/>
                <a:gd name="T10" fmla="*/ 5 w 37"/>
                <a:gd name="T11" fmla="*/ 5 h 1506"/>
                <a:gd name="T12" fmla="*/ 8 w 37"/>
                <a:gd name="T13" fmla="*/ 3 h 1506"/>
                <a:gd name="T14" fmla="*/ 12 w 37"/>
                <a:gd name="T15" fmla="*/ 1 h 1506"/>
                <a:gd name="T16" fmla="*/ 15 w 37"/>
                <a:gd name="T17" fmla="*/ 0 h 1506"/>
                <a:gd name="T18" fmla="*/ 18 w 37"/>
                <a:gd name="T19" fmla="*/ 0 h 1506"/>
                <a:gd name="T20" fmla="*/ 22 w 37"/>
                <a:gd name="T21" fmla="*/ 0 h 1506"/>
                <a:gd name="T22" fmla="*/ 26 w 37"/>
                <a:gd name="T23" fmla="*/ 1 h 1506"/>
                <a:gd name="T24" fmla="*/ 29 w 37"/>
                <a:gd name="T25" fmla="*/ 3 h 1506"/>
                <a:gd name="T26" fmla="*/ 32 w 37"/>
                <a:gd name="T27" fmla="*/ 5 h 1506"/>
                <a:gd name="T28" fmla="*/ 34 w 37"/>
                <a:gd name="T29" fmla="*/ 9 h 1506"/>
                <a:gd name="T30" fmla="*/ 35 w 37"/>
                <a:gd name="T31" fmla="*/ 11 h 1506"/>
                <a:gd name="T32" fmla="*/ 36 w 37"/>
                <a:gd name="T33" fmla="*/ 15 h 1506"/>
                <a:gd name="T34" fmla="*/ 37 w 37"/>
                <a:gd name="T35" fmla="*/ 18 h 1506"/>
                <a:gd name="T36" fmla="*/ 37 w 37"/>
                <a:gd name="T37" fmla="*/ 1488 h 1506"/>
                <a:gd name="T38" fmla="*/ 36 w 37"/>
                <a:gd name="T39" fmla="*/ 1491 h 1506"/>
                <a:gd name="T40" fmla="*/ 35 w 37"/>
                <a:gd name="T41" fmla="*/ 1495 h 1506"/>
                <a:gd name="T42" fmla="*/ 34 w 37"/>
                <a:gd name="T43" fmla="*/ 1499 h 1506"/>
                <a:gd name="T44" fmla="*/ 32 w 37"/>
                <a:gd name="T45" fmla="*/ 1501 h 1506"/>
                <a:gd name="T46" fmla="*/ 29 w 37"/>
                <a:gd name="T47" fmla="*/ 1503 h 1506"/>
                <a:gd name="T48" fmla="*/ 26 w 37"/>
                <a:gd name="T49" fmla="*/ 1505 h 1506"/>
                <a:gd name="T50" fmla="*/ 22 w 37"/>
                <a:gd name="T51" fmla="*/ 1506 h 1506"/>
                <a:gd name="T52" fmla="*/ 18 w 37"/>
                <a:gd name="T53" fmla="*/ 1506 h 1506"/>
                <a:gd name="T54" fmla="*/ 15 w 37"/>
                <a:gd name="T55" fmla="*/ 1506 h 1506"/>
                <a:gd name="T56" fmla="*/ 12 w 37"/>
                <a:gd name="T57" fmla="*/ 1505 h 1506"/>
                <a:gd name="T58" fmla="*/ 8 w 37"/>
                <a:gd name="T59" fmla="*/ 1503 h 1506"/>
                <a:gd name="T60" fmla="*/ 5 w 37"/>
                <a:gd name="T61" fmla="*/ 1501 h 1506"/>
                <a:gd name="T62" fmla="*/ 3 w 37"/>
                <a:gd name="T63" fmla="*/ 1499 h 1506"/>
                <a:gd name="T64" fmla="*/ 2 w 37"/>
                <a:gd name="T65" fmla="*/ 1495 h 1506"/>
                <a:gd name="T66" fmla="*/ 1 w 37"/>
                <a:gd name="T67" fmla="*/ 1491 h 1506"/>
                <a:gd name="T68" fmla="*/ 0 w 37"/>
                <a:gd name="T69" fmla="*/ 148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1506">
                  <a:moveTo>
                    <a:pt x="0" y="1488"/>
                  </a:moveTo>
                  <a:lnTo>
                    <a:pt x="0" y="18"/>
                  </a:lnTo>
                  <a:lnTo>
                    <a:pt x="1" y="15"/>
                  </a:lnTo>
                  <a:lnTo>
                    <a:pt x="2" y="11"/>
                  </a:lnTo>
                  <a:lnTo>
                    <a:pt x="3" y="9"/>
                  </a:lnTo>
                  <a:lnTo>
                    <a:pt x="5" y="5"/>
                  </a:lnTo>
                  <a:lnTo>
                    <a:pt x="8" y="3"/>
                  </a:lnTo>
                  <a:lnTo>
                    <a:pt x="12" y="1"/>
                  </a:lnTo>
                  <a:lnTo>
                    <a:pt x="15" y="0"/>
                  </a:lnTo>
                  <a:lnTo>
                    <a:pt x="18" y="0"/>
                  </a:lnTo>
                  <a:lnTo>
                    <a:pt x="22" y="0"/>
                  </a:lnTo>
                  <a:lnTo>
                    <a:pt x="26" y="1"/>
                  </a:lnTo>
                  <a:lnTo>
                    <a:pt x="29" y="3"/>
                  </a:lnTo>
                  <a:lnTo>
                    <a:pt x="32" y="5"/>
                  </a:lnTo>
                  <a:lnTo>
                    <a:pt x="34" y="9"/>
                  </a:lnTo>
                  <a:lnTo>
                    <a:pt x="35" y="11"/>
                  </a:lnTo>
                  <a:lnTo>
                    <a:pt x="36" y="15"/>
                  </a:lnTo>
                  <a:lnTo>
                    <a:pt x="37" y="18"/>
                  </a:lnTo>
                  <a:lnTo>
                    <a:pt x="37" y="1488"/>
                  </a:lnTo>
                  <a:lnTo>
                    <a:pt x="36" y="1491"/>
                  </a:lnTo>
                  <a:lnTo>
                    <a:pt x="35" y="1495"/>
                  </a:lnTo>
                  <a:lnTo>
                    <a:pt x="34" y="1499"/>
                  </a:lnTo>
                  <a:lnTo>
                    <a:pt x="32" y="1501"/>
                  </a:lnTo>
                  <a:lnTo>
                    <a:pt x="29" y="1503"/>
                  </a:lnTo>
                  <a:lnTo>
                    <a:pt x="26" y="1505"/>
                  </a:lnTo>
                  <a:lnTo>
                    <a:pt x="22" y="1506"/>
                  </a:lnTo>
                  <a:lnTo>
                    <a:pt x="18" y="1506"/>
                  </a:lnTo>
                  <a:lnTo>
                    <a:pt x="15" y="1506"/>
                  </a:lnTo>
                  <a:lnTo>
                    <a:pt x="12" y="1505"/>
                  </a:lnTo>
                  <a:lnTo>
                    <a:pt x="8" y="1503"/>
                  </a:lnTo>
                  <a:lnTo>
                    <a:pt x="5" y="1501"/>
                  </a:lnTo>
                  <a:lnTo>
                    <a:pt x="3" y="1499"/>
                  </a:lnTo>
                  <a:lnTo>
                    <a:pt x="2" y="1495"/>
                  </a:lnTo>
                  <a:lnTo>
                    <a:pt x="1" y="1491"/>
                  </a:lnTo>
                  <a:lnTo>
                    <a:pt x="0" y="1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5"/>
            <p:cNvSpPr/>
            <p:nvPr/>
          </p:nvSpPr>
          <p:spPr bwMode="auto">
            <a:xfrm>
              <a:off x="8842375" y="4400550"/>
              <a:ext cx="84138" cy="303213"/>
            </a:xfrm>
            <a:custGeom>
              <a:avLst/>
              <a:gdLst>
                <a:gd name="T0" fmla="*/ 93 w 160"/>
                <a:gd name="T1" fmla="*/ 478 h 574"/>
                <a:gd name="T2" fmla="*/ 76 w 160"/>
                <a:gd name="T3" fmla="*/ 449 h 574"/>
                <a:gd name="T4" fmla="*/ 104 w 160"/>
                <a:gd name="T5" fmla="*/ 422 h 574"/>
                <a:gd name="T6" fmla="*/ 138 w 160"/>
                <a:gd name="T7" fmla="*/ 385 h 574"/>
                <a:gd name="T8" fmla="*/ 156 w 160"/>
                <a:gd name="T9" fmla="*/ 336 h 574"/>
                <a:gd name="T10" fmla="*/ 157 w 160"/>
                <a:gd name="T11" fmla="*/ 281 h 574"/>
                <a:gd name="T12" fmla="*/ 143 w 160"/>
                <a:gd name="T13" fmla="*/ 239 h 574"/>
                <a:gd name="T14" fmla="*/ 87 w 160"/>
                <a:gd name="T15" fmla="*/ 168 h 574"/>
                <a:gd name="T16" fmla="*/ 47 w 160"/>
                <a:gd name="T17" fmla="*/ 105 h 574"/>
                <a:gd name="T18" fmla="*/ 47 w 160"/>
                <a:gd name="T19" fmla="*/ 60 h 574"/>
                <a:gd name="T20" fmla="*/ 66 w 160"/>
                <a:gd name="T21" fmla="*/ 36 h 574"/>
                <a:gd name="T22" fmla="*/ 89 w 160"/>
                <a:gd name="T23" fmla="*/ 32 h 574"/>
                <a:gd name="T24" fmla="*/ 106 w 160"/>
                <a:gd name="T25" fmla="*/ 38 h 574"/>
                <a:gd name="T26" fmla="*/ 111 w 160"/>
                <a:gd name="T27" fmla="*/ 51 h 574"/>
                <a:gd name="T28" fmla="*/ 107 w 160"/>
                <a:gd name="T29" fmla="*/ 65 h 574"/>
                <a:gd name="T30" fmla="*/ 95 w 160"/>
                <a:gd name="T31" fmla="*/ 74 h 574"/>
                <a:gd name="T32" fmla="*/ 82 w 160"/>
                <a:gd name="T33" fmla="*/ 77 h 574"/>
                <a:gd name="T34" fmla="*/ 77 w 160"/>
                <a:gd name="T35" fmla="*/ 95 h 574"/>
                <a:gd name="T36" fmla="*/ 87 w 160"/>
                <a:gd name="T37" fmla="*/ 105 h 574"/>
                <a:gd name="T38" fmla="*/ 112 w 160"/>
                <a:gd name="T39" fmla="*/ 100 h 574"/>
                <a:gd name="T40" fmla="*/ 134 w 160"/>
                <a:gd name="T41" fmla="*/ 79 h 574"/>
                <a:gd name="T42" fmla="*/ 142 w 160"/>
                <a:gd name="T43" fmla="*/ 52 h 574"/>
                <a:gd name="T44" fmla="*/ 135 w 160"/>
                <a:gd name="T45" fmla="*/ 24 h 574"/>
                <a:gd name="T46" fmla="*/ 104 w 160"/>
                <a:gd name="T47" fmla="*/ 2 h 574"/>
                <a:gd name="T48" fmla="*/ 69 w 160"/>
                <a:gd name="T49" fmla="*/ 2 h 574"/>
                <a:gd name="T50" fmla="*/ 39 w 160"/>
                <a:gd name="T51" fmla="*/ 20 h 574"/>
                <a:gd name="T52" fmla="*/ 17 w 160"/>
                <a:gd name="T53" fmla="*/ 51 h 574"/>
                <a:gd name="T54" fmla="*/ 13 w 160"/>
                <a:gd name="T55" fmla="*/ 99 h 574"/>
                <a:gd name="T56" fmla="*/ 31 w 160"/>
                <a:gd name="T57" fmla="*/ 145 h 574"/>
                <a:gd name="T58" fmla="*/ 88 w 160"/>
                <a:gd name="T59" fmla="*/ 215 h 574"/>
                <a:gd name="T60" fmla="*/ 116 w 160"/>
                <a:gd name="T61" fmla="*/ 256 h 574"/>
                <a:gd name="T62" fmla="*/ 128 w 160"/>
                <a:gd name="T63" fmla="*/ 309 h 574"/>
                <a:gd name="T64" fmla="*/ 112 w 160"/>
                <a:gd name="T65" fmla="*/ 367 h 574"/>
                <a:gd name="T66" fmla="*/ 70 w 160"/>
                <a:gd name="T67" fmla="*/ 410 h 574"/>
                <a:gd name="T68" fmla="*/ 32 w 160"/>
                <a:gd name="T69" fmla="*/ 424 h 574"/>
                <a:gd name="T70" fmla="*/ 16 w 160"/>
                <a:gd name="T71" fmla="*/ 426 h 574"/>
                <a:gd name="T72" fmla="*/ 5 w 160"/>
                <a:gd name="T73" fmla="*/ 430 h 574"/>
                <a:gd name="T74" fmla="*/ 1 w 160"/>
                <a:gd name="T75" fmla="*/ 448 h 574"/>
                <a:gd name="T76" fmla="*/ 12 w 160"/>
                <a:gd name="T77" fmla="*/ 457 h 574"/>
                <a:gd name="T78" fmla="*/ 34 w 160"/>
                <a:gd name="T79" fmla="*/ 458 h 574"/>
                <a:gd name="T80" fmla="*/ 59 w 160"/>
                <a:gd name="T81" fmla="*/ 479 h 574"/>
                <a:gd name="T82" fmla="*/ 62 w 160"/>
                <a:gd name="T83" fmla="*/ 510 h 574"/>
                <a:gd name="T84" fmla="*/ 45 w 160"/>
                <a:gd name="T85" fmla="*/ 536 h 574"/>
                <a:gd name="T86" fmla="*/ 14 w 160"/>
                <a:gd name="T87" fmla="*/ 543 h 574"/>
                <a:gd name="T88" fmla="*/ 3 w 160"/>
                <a:gd name="T89" fmla="*/ 552 h 574"/>
                <a:gd name="T90" fmla="*/ 8 w 160"/>
                <a:gd name="T91" fmla="*/ 570 h 574"/>
                <a:gd name="T92" fmla="*/ 25 w 160"/>
                <a:gd name="T93" fmla="*/ 574 h 574"/>
                <a:gd name="T94" fmla="*/ 53 w 160"/>
                <a:gd name="T95" fmla="*/ 566 h 574"/>
                <a:gd name="T96" fmla="*/ 76 w 160"/>
                <a:gd name="T97" fmla="*/ 550 h 574"/>
                <a:gd name="T98" fmla="*/ 93 w 160"/>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574">
                  <a:moveTo>
                    <a:pt x="97" y="505"/>
                  </a:moveTo>
                  <a:lnTo>
                    <a:pt x="97" y="495"/>
                  </a:lnTo>
                  <a:lnTo>
                    <a:pt x="95" y="486"/>
                  </a:lnTo>
                  <a:lnTo>
                    <a:pt x="93" y="478"/>
                  </a:lnTo>
                  <a:lnTo>
                    <a:pt x="90" y="470"/>
                  </a:lnTo>
                  <a:lnTo>
                    <a:pt x="86" y="462"/>
                  </a:lnTo>
                  <a:lnTo>
                    <a:pt x="82" y="456"/>
                  </a:lnTo>
                  <a:lnTo>
                    <a:pt x="76" y="449"/>
                  </a:lnTo>
                  <a:lnTo>
                    <a:pt x="71" y="444"/>
                  </a:lnTo>
                  <a:lnTo>
                    <a:pt x="83" y="438"/>
                  </a:lnTo>
                  <a:lnTo>
                    <a:pt x="94" y="431"/>
                  </a:lnTo>
                  <a:lnTo>
                    <a:pt x="104" y="422"/>
                  </a:lnTo>
                  <a:lnTo>
                    <a:pt x="114" y="415"/>
                  </a:lnTo>
                  <a:lnTo>
                    <a:pt x="123" y="405"/>
                  </a:lnTo>
                  <a:lnTo>
                    <a:pt x="130" y="396"/>
                  </a:lnTo>
                  <a:lnTo>
                    <a:pt x="138" y="385"/>
                  </a:lnTo>
                  <a:lnTo>
                    <a:pt x="143" y="373"/>
                  </a:lnTo>
                  <a:lnTo>
                    <a:pt x="149" y="361"/>
                  </a:lnTo>
                  <a:lnTo>
                    <a:pt x="153" y="349"/>
                  </a:lnTo>
                  <a:lnTo>
                    <a:pt x="156" y="336"/>
                  </a:lnTo>
                  <a:lnTo>
                    <a:pt x="158" y="323"/>
                  </a:lnTo>
                  <a:lnTo>
                    <a:pt x="160" y="309"/>
                  </a:lnTo>
                  <a:lnTo>
                    <a:pt x="158" y="295"/>
                  </a:lnTo>
                  <a:lnTo>
                    <a:pt x="157" y="281"/>
                  </a:lnTo>
                  <a:lnTo>
                    <a:pt x="154" y="267"/>
                  </a:lnTo>
                  <a:lnTo>
                    <a:pt x="151" y="257"/>
                  </a:lnTo>
                  <a:lnTo>
                    <a:pt x="148" y="249"/>
                  </a:lnTo>
                  <a:lnTo>
                    <a:pt x="143" y="239"/>
                  </a:lnTo>
                  <a:lnTo>
                    <a:pt x="138" y="230"/>
                  </a:lnTo>
                  <a:lnTo>
                    <a:pt x="127" y="214"/>
                  </a:lnTo>
                  <a:lnTo>
                    <a:pt x="114" y="198"/>
                  </a:lnTo>
                  <a:lnTo>
                    <a:pt x="87" y="168"/>
                  </a:lnTo>
                  <a:lnTo>
                    <a:pt x="62" y="136"/>
                  </a:lnTo>
                  <a:lnTo>
                    <a:pt x="56" y="126"/>
                  </a:lnTo>
                  <a:lnTo>
                    <a:pt x="50" y="116"/>
                  </a:lnTo>
                  <a:lnTo>
                    <a:pt x="47" y="105"/>
                  </a:lnTo>
                  <a:lnTo>
                    <a:pt x="45" y="93"/>
                  </a:lnTo>
                  <a:lnTo>
                    <a:pt x="44" y="82"/>
                  </a:lnTo>
                  <a:lnTo>
                    <a:pt x="44" y="70"/>
                  </a:lnTo>
                  <a:lnTo>
                    <a:pt x="47" y="60"/>
                  </a:lnTo>
                  <a:lnTo>
                    <a:pt x="52" y="49"/>
                  </a:lnTo>
                  <a:lnTo>
                    <a:pt x="56" y="44"/>
                  </a:lnTo>
                  <a:lnTo>
                    <a:pt x="60" y="39"/>
                  </a:lnTo>
                  <a:lnTo>
                    <a:pt x="66" y="36"/>
                  </a:lnTo>
                  <a:lnTo>
                    <a:pt x="71" y="34"/>
                  </a:lnTo>
                  <a:lnTo>
                    <a:pt x="76" y="32"/>
                  </a:lnTo>
                  <a:lnTo>
                    <a:pt x="83" y="32"/>
                  </a:lnTo>
                  <a:lnTo>
                    <a:pt x="89" y="32"/>
                  </a:lnTo>
                  <a:lnTo>
                    <a:pt x="96" y="32"/>
                  </a:lnTo>
                  <a:lnTo>
                    <a:pt x="100" y="34"/>
                  </a:lnTo>
                  <a:lnTo>
                    <a:pt x="103" y="35"/>
                  </a:lnTo>
                  <a:lnTo>
                    <a:pt x="106" y="38"/>
                  </a:lnTo>
                  <a:lnTo>
                    <a:pt x="108" y="40"/>
                  </a:lnTo>
                  <a:lnTo>
                    <a:pt x="110" y="45"/>
                  </a:lnTo>
                  <a:lnTo>
                    <a:pt x="110" y="48"/>
                  </a:lnTo>
                  <a:lnTo>
                    <a:pt x="111" y="51"/>
                  </a:lnTo>
                  <a:lnTo>
                    <a:pt x="111" y="55"/>
                  </a:lnTo>
                  <a:lnTo>
                    <a:pt x="110" y="59"/>
                  </a:lnTo>
                  <a:lnTo>
                    <a:pt x="109" y="62"/>
                  </a:lnTo>
                  <a:lnTo>
                    <a:pt x="107" y="65"/>
                  </a:lnTo>
                  <a:lnTo>
                    <a:pt x="104" y="68"/>
                  </a:lnTo>
                  <a:lnTo>
                    <a:pt x="101" y="70"/>
                  </a:lnTo>
                  <a:lnTo>
                    <a:pt x="98" y="73"/>
                  </a:lnTo>
                  <a:lnTo>
                    <a:pt x="95" y="74"/>
                  </a:lnTo>
                  <a:lnTo>
                    <a:pt x="91" y="74"/>
                  </a:lnTo>
                  <a:lnTo>
                    <a:pt x="87" y="74"/>
                  </a:lnTo>
                  <a:lnTo>
                    <a:pt x="84" y="75"/>
                  </a:lnTo>
                  <a:lnTo>
                    <a:pt x="82" y="77"/>
                  </a:lnTo>
                  <a:lnTo>
                    <a:pt x="80" y="79"/>
                  </a:lnTo>
                  <a:lnTo>
                    <a:pt x="77" y="83"/>
                  </a:lnTo>
                  <a:lnTo>
                    <a:pt x="76" y="89"/>
                  </a:lnTo>
                  <a:lnTo>
                    <a:pt x="77" y="95"/>
                  </a:lnTo>
                  <a:lnTo>
                    <a:pt x="80" y="100"/>
                  </a:lnTo>
                  <a:lnTo>
                    <a:pt x="82" y="102"/>
                  </a:lnTo>
                  <a:lnTo>
                    <a:pt x="84" y="104"/>
                  </a:lnTo>
                  <a:lnTo>
                    <a:pt x="87" y="105"/>
                  </a:lnTo>
                  <a:lnTo>
                    <a:pt x="91" y="105"/>
                  </a:lnTo>
                  <a:lnTo>
                    <a:pt x="98" y="104"/>
                  </a:lnTo>
                  <a:lnTo>
                    <a:pt x="106" y="103"/>
                  </a:lnTo>
                  <a:lnTo>
                    <a:pt x="112" y="100"/>
                  </a:lnTo>
                  <a:lnTo>
                    <a:pt x="118" y="95"/>
                  </a:lnTo>
                  <a:lnTo>
                    <a:pt x="124" y="91"/>
                  </a:lnTo>
                  <a:lnTo>
                    <a:pt x="129" y="86"/>
                  </a:lnTo>
                  <a:lnTo>
                    <a:pt x="134" y="79"/>
                  </a:lnTo>
                  <a:lnTo>
                    <a:pt x="137" y="73"/>
                  </a:lnTo>
                  <a:lnTo>
                    <a:pt x="140" y="66"/>
                  </a:lnTo>
                  <a:lnTo>
                    <a:pt x="142" y="59"/>
                  </a:lnTo>
                  <a:lnTo>
                    <a:pt x="142" y="52"/>
                  </a:lnTo>
                  <a:lnTo>
                    <a:pt x="142" y="45"/>
                  </a:lnTo>
                  <a:lnTo>
                    <a:pt x="141" y="37"/>
                  </a:lnTo>
                  <a:lnTo>
                    <a:pt x="139" y="31"/>
                  </a:lnTo>
                  <a:lnTo>
                    <a:pt x="135" y="24"/>
                  </a:lnTo>
                  <a:lnTo>
                    <a:pt x="129" y="19"/>
                  </a:lnTo>
                  <a:lnTo>
                    <a:pt x="121" y="11"/>
                  </a:lnTo>
                  <a:lnTo>
                    <a:pt x="113" y="7"/>
                  </a:lnTo>
                  <a:lnTo>
                    <a:pt x="104" y="2"/>
                  </a:lnTo>
                  <a:lnTo>
                    <a:pt x="95" y="0"/>
                  </a:lnTo>
                  <a:lnTo>
                    <a:pt x="86" y="0"/>
                  </a:lnTo>
                  <a:lnTo>
                    <a:pt x="77" y="0"/>
                  </a:lnTo>
                  <a:lnTo>
                    <a:pt x="69" y="2"/>
                  </a:lnTo>
                  <a:lnTo>
                    <a:pt x="60" y="5"/>
                  </a:lnTo>
                  <a:lnTo>
                    <a:pt x="53" y="9"/>
                  </a:lnTo>
                  <a:lnTo>
                    <a:pt x="45" y="14"/>
                  </a:lnTo>
                  <a:lnTo>
                    <a:pt x="39" y="20"/>
                  </a:lnTo>
                  <a:lnTo>
                    <a:pt x="32" y="26"/>
                  </a:lnTo>
                  <a:lnTo>
                    <a:pt x="27" y="34"/>
                  </a:lnTo>
                  <a:lnTo>
                    <a:pt x="21" y="42"/>
                  </a:lnTo>
                  <a:lnTo>
                    <a:pt x="17" y="51"/>
                  </a:lnTo>
                  <a:lnTo>
                    <a:pt x="15" y="61"/>
                  </a:lnTo>
                  <a:lnTo>
                    <a:pt x="13" y="74"/>
                  </a:lnTo>
                  <a:lnTo>
                    <a:pt x="12" y="87"/>
                  </a:lnTo>
                  <a:lnTo>
                    <a:pt x="13" y="99"/>
                  </a:lnTo>
                  <a:lnTo>
                    <a:pt x="16" y="110"/>
                  </a:lnTo>
                  <a:lnTo>
                    <a:pt x="20" y="122"/>
                  </a:lnTo>
                  <a:lnTo>
                    <a:pt x="25" y="133"/>
                  </a:lnTo>
                  <a:lnTo>
                    <a:pt x="31" y="145"/>
                  </a:lnTo>
                  <a:lnTo>
                    <a:pt x="39" y="156"/>
                  </a:lnTo>
                  <a:lnTo>
                    <a:pt x="54" y="176"/>
                  </a:lnTo>
                  <a:lnTo>
                    <a:pt x="71" y="196"/>
                  </a:lnTo>
                  <a:lnTo>
                    <a:pt x="88" y="215"/>
                  </a:lnTo>
                  <a:lnTo>
                    <a:pt x="103" y="235"/>
                  </a:lnTo>
                  <a:lnTo>
                    <a:pt x="109" y="241"/>
                  </a:lnTo>
                  <a:lnTo>
                    <a:pt x="113" y="249"/>
                  </a:lnTo>
                  <a:lnTo>
                    <a:pt x="116" y="256"/>
                  </a:lnTo>
                  <a:lnTo>
                    <a:pt x="120" y="264"/>
                  </a:lnTo>
                  <a:lnTo>
                    <a:pt x="125" y="279"/>
                  </a:lnTo>
                  <a:lnTo>
                    <a:pt x="127" y="294"/>
                  </a:lnTo>
                  <a:lnTo>
                    <a:pt x="128" y="309"/>
                  </a:lnTo>
                  <a:lnTo>
                    <a:pt x="127" y="324"/>
                  </a:lnTo>
                  <a:lnTo>
                    <a:pt x="124" y="339"/>
                  </a:lnTo>
                  <a:lnTo>
                    <a:pt x="118" y="353"/>
                  </a:lnTo>
                  <a:lnTo>
                    <a:pt x="112" y="367"/>
                  </a:lnTo>
                  <a:lnTo>
                    <a:pt x="103" y="379"/>
                  </a:lnTo>
                  <a:lnTo>
                    <a:pt x="94" y="391"/>
                  </a:lnTo>
                  <a:lnTo>
                    <a:pt x="83" y="401"/>
                  </a:lnTo>
                  <a:lnTo>
                    <a:pt x="70" y="410"/>
                  </a:lnTo>
                  <a:lnTo>
                    <a:pt x="56" y="417"/>
                  </a:lnTo>
                  <a:lnTo>
                    <a:pt x="48" y="419"/>
                  </a:lnTo>
                  <a:lnTo>
                    <a:pt x="41" y="422"/>
                  </a:lnTo>
                  <a:lnTo>
                    <a:pt x="32" y="424"/>
                  </a:lnTo>
                  <a:lnTo>
                    <a:pt x="23" y="426"/>
                  </a:lnTo>
                  <a:lnTo>
                    <a:pt x="22" y="425"/>
                  </a:lnTo>
                  <a:lnTo>
                    <a:pt x="20" y="425"/>
                  </a:lnTo>
                  <a:lnTo>
                    <a:pt x="16" y="426"/>
                  </a:lnTo>
                  <a:lnTo>
                    <a:pt x="14" y="427"/>
                  </a:lnTo>
                  <a:lnTo>
                    <a:pt x="10" y="427"/>
                  </a:lnTo>
                  <a:lnTo>
                    <a:pt x="7" y="429"/>
                  </a:lnTo>
                  <a:lnTo>
                    <a:pt x="5" y="430"/>
                  </a:lnTo>
                  <a:lnTo>
                    <a:pt x="3" y="432"/>
                  </a:lnTo>
                  <a:lnTo>
                    <a:pt x="1" y="438"/>
                  </a:lnTo>
                  <a:lnTo>
                    <a:pt x="0" y="443"/>
                  </a:lnTo>
                  <a:lnTo>
                    <a:pt x="1" y="448"/>
                  </a:lnTo>
                  <a:lnTo>
                    <a:pt x="4" y="453"/>
                  </a:lnTo>
                  <a:lnTo>
                    <a:pt x="6" y="455"/>
                  </a:lnTo>
                  <a:lnTo>
                    <a:pt x="8" y="456"/>
                  </a:lnTo>
                  <a:lnTo>
                    <a:pt x="12" y="457"/>
                  </a:lnTo>
                  <a:lnTo>
                    <a:pt x="15" y="457"/>
                  </a:lnTo>
                  <a:lnTo>
                    <a:pt x="19" y="457"/>
                  </a:lnTo>
                  <a:lnTo>
                    <a:pt x="25" y="456"/>
                  </a:lnTo>
                  <a:lnTo>
                    <a:pt x="34" y="458"/>
                  </a:lnTo>
                  <a:lnTo>
                    <a:pt x="43" y="461"/>
                  </a:lnTo>
                  <a:lnTo>
                    <a:pt x="49" y="466"/>
                  </a:lnTo>
                  <a:lnTo>
                    <a:pt x="55" y="472"/>
                  </a:lnTo>
                  <a:lnTo>
                    <a:pt x="59" y="479"/>
                  </a:lnTo>
                  <a:lnTo>
                    <a:pt x="62" y="486"/>
                  </a:lnTo>
                  <a:lnTo>
                    <a:pt x="63" y="494"/>
                  </a:lnTo>
                  <a:lnTo>
                    <a:pt x="64" y="502"/>
                  </a:lnTo>
                  <a:lnTo>
                    <a:pt x="62" y="510"/>
                  </a:lnTo>
                  <a:lnTo>
                    <a:pt x="60" y="518"/>
                  </a:lnTo>
                  <a:lnTo>
                    <a:pt x="57" y="525"/>
                  </a:lnTo>
                  <a:lnTo>
                    <a:pt x="52" y="530"/>
                  </a:lnTo>
                  <a:lnTo>
                    <a:pt x="45" y="536"/>
                  </a:lnTo>
                  <a:lnTo>
                    <a:pt x="36" y="540"/>
                  </a:lnTo>
                  <a:lnTo>
                    <a:pt x="28" y="542"/>
                  </a:lnTo>
                  <a:lnTo>
                    <a:pt x="17" y="542"/>
                  </a:lnTo>
                  <a:lnTo>
                    <a:pt x="14" y="543"/>
                  </a:lnTo>
                  <a:lnTo>
                    <a:pt x="10" y="543"/>
                  </a:lnTo>
                  <a:lnTo>
                    <a:pt x="8" y="546"/>
                  </a:lnTo>
                  <a:lnTo>
                    <a:pt x="6" y="547"/>
                  </a:lnTo>
                  <a:lnTo>
                    <a:pt x="3" y="552"/>
                  </a:lnTo>
                  <a:lnTo>
                    <a:pt x="2" y="557"/>
                  </a:lnTo>
                  <a:lnTo>
                    <a:pt x="3" y="563"/>
                  </a:lnTo>
                  <a:lnTo>
                    <a:pt x="6" y="568"/>
                  </a:lnTo>
                  <a:lnTo>
                    <a:pt x="8" y="570"/>
                  </a:lnTo>
                  <a:lnTo>
                    <a:pt x="10" y="573"/>
                  </a:lnTo>
                  <a:lnTo>
                    <a:pt x="14" y="574"/>
                  </a:lnTo>
                  <a:lnTo>
                    <a:pt x="17" y="574"/>
                  </a:lnTo>
                  <a:lnTo>
                    <a:pt x="25" y="574"/>
                  </a:lnTo>
                  <a:lnTo>
                    <a:pt x="32" y="573"/>
                  </a:lnTo>
                  <a:lnTo>
                    <a:pt x="39" y="572"/>
                  </a:lnTo>
                  <a:lnTo>
                    <a:pt x="46" y="569"/>
                  </a:lnTo>
                  <a:lnTo>
                    <a:pt x="53" y="566"/>
                  </a:lnTo>
                  <a:lnTo>
                    <a:pt x="59" y="563"/>
                  </a:lnTo>
                  <a:lnTo>
                    <a:pt x="66" y="560"/>
                  </a:lnTo>
                  <a:lnTo>
                    <a:pt x="71" y="555"/>
                  </a:lnTo>
                  <a:lnTo>
                    <a:pt x="76" y="550"/>
                  </a:lnTo>
                  <a:lnTo>
                    <a:pt x="82" y="546"/>
                  </a:lnTo>
                  <a:lnTo>
                    <a:pt x="86" y="539"/>
                  </a:lnTo>
                  <a:lnTo>
                    <a:pt x="89" y="533"/>
                  </a:lnTo>
                  <a:lnTo>
                    <a:pt x="93" y="526"/>
                  </a:lnTo>
                  <a:lnTo>
                    <a:pt x="95" y="520"/>
                  </a:lnTo>
                  <a:lnTo>
                    <a:pt x="96" y="512"/>
                  </a:lnTo>
                  <a:lnTo>
                    <a:pt x="97"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6"/>
            <p:cNvSpPr/>
            <p:nvPr/>
          </p:nvSpPr>
          <p:spPr bwMode="auto">
            <a:xfrm>
              <a:off x="8758238" y="4400550"/>
              <a:ext cx="84138" cy="303213"/>
            </a:xfrm>
            <a:custGeom>
              <a:avLst/>
              <a:gdLst>
                <a:gd name="T0" fmla="*/ 66 w 159"/>
                <a:gd name="T1" fmla="*/ 478 h 574"/>
                <a:gd name="T2" fmla="*/ 82 w 159"/>
                <a:gd name="T3" fmla="*/ 449 h 574"/>
                <a:gd name="T4" fmla="*/ 55 w 159"/>
                <a:gd name="T5" fmla="*/ 422 h 574"/>
                <a:gd name="T6" fmla="*/ 22 w 159"/>
                <a:gd name="T7" fmla="*/ 385 h 574"/>
                <a:gd name="T8" fmla="*/ 2 w 159"/>
                <a:gd name="T9" fmla="*/ 336 h 574"/>
                <a:gd name="T10" fmla="*/ 2 w 159"/>
                <a:gd name="T11" fmla="*/ 281 h 574"/>
                <a:gd name="T12" fmla="*/ 15 w 159"/>
                <a:gd name="T13" fmla="*/ 239 h 574"/>
                <a:gd name="T14" fmla="*/ 71 w 159"/>
                <a:gd name="T15" fmla="*/ 168 h 574"/>
                <a:gd name="T16" fmla="*/ 111 w 159"/>
                <a:gd name="T17" fmla="*/ 105 h 574"/>
                <a:gd name="T18" fmla="*/ 111 w 159"/>
                <a:gd name="T19" fmla="*/ 60 h 574"/>
                <a:gd name="T20" fmla="*/ 94 w 159"/>
                <a:gd name="T21" fmla="*/ 36 h 574"/>
                <a:gd name="T22" fmla="*/ 69 w 159"/>
                <a:gd name="T23" fmla="*/ 32 h 574"/>
                <a:gd name="T24" fmla="*/ 53 w 159"/>
                <a:gd name="T25" fmla="*/ 38 h 574"/>
                <a:gd name="T26" fmla="*/ 49 w 159"/>
                <a:gd name="T27" fmla="*/ 51 h 574"/>
                <a:gd name="T28" fmla="*/ 52 w 159"/>
                <a:gd name="T29" fmla="*/ 65 h 574"/>
                <a:gd name="T30" fmla="*/ 64 w 159"/>
                <a:gd name="T31" fmla="*/ 74 h 574"/>
                <a:gd name="T32" fmla="*/ 77 w 159"/>
                <a:gd name="T33" fmla="*/ 77 h 574"/>
                <a:gd name="T34" fmla="*/ 82 w 159"/>
                <a:gd name="T35" fmla="*/ 95 h 574"/>
                <a:gd name="T36" fmla="*/ 71 w 159"/>
                <a:gd name="T37" fmla="*/ 105 h 574"/>
                <a:gd name="T38" fmla="*/ 46 w 159"/>
                <a:gd name="T39" fmla="*/ 100 h 574"/>
                <a:gd name="T40" fmla="*/ 25 w 159"/>
                <a:gd name="T41" fmla="*/ 79 h 574"/>
                <a:gd name="T42" fmla="*/ 16 w 159"/>
                <a:gd name="T43" fmla="*/ 52 h 574"/>
                <a:gd name="T44" fmla="*/ 24 w 159"/>
                <a:gd name="T45" fmla="*/ 24 h 574"/>
                <a:gd name="T46" fmla="*/ 55 w 159"/>
                <a:gd name="T47" fmla="*/ 2 h 574"/>
                <a:gd name="T48" fmla="*/ 90 w 159"/>
                <a:gd name="T49" fmla="*/ 2 h 574"/>
                <a:gd name="T50" fmla="*/ 121 w 159"/>
                <a:gd name="T51" fmla="*/ 20 h 574"/>
                <a:gd name="T52" fmla="*/ 141 w 159"/>
                <a:gd name="T53" fmla="*/ 51 h 574"/>
                <a:gd name="T54" fmla="*/ 146 w 159"/>
                <a:gd name="T55" fmla="*/ 99 h 574"/>
                <a:gd name="T56" fmla="*/ 127 w 159"/>
                <a:gd name="T57" fmla="*/ 145 h 574"/>
                <a:gd name="T58" fmla="*/ 70 w 159"/>
                <a:gd name="T59" fmla="*/ 215 h 574"/>
                <a:gd name="T60" fmla="*/ 42 w 159"/>
                <a:gd name="T61" fmla="*/ 256 h 574"/>
                <a:gd name="T62" fmla="*/ 31 w 159"/>
                <a:gd name="T63" fmla="*/ 309 h 574"/>
                <a:gd name="T64" fmla="*/ 46 w 159"/>
                <a:gd name="T65" fmla="*/ 367 h 574"/>
                <a:gd name="T66" fmla="*/ 90 w 159"/>
                <a:gd name="T67" fmla="*/ 410 h 574"/>
                <a:gd name="T68" fmla="*/ 126 w 159"/>
                <a:gd name="T69" fmla="*/ 424 h 574"/>
                <a:gd name="T70" fmla="*/ 142 w 159"/>
                <a:gd name="T71" fmla="*/ 426 h 574"/>
                <a:gd name="T72" fmla="*/ 153 w 159"/>
                <a:gd name="T73" fmla="*/ 430 h 574"/>
                <a:gd name="T74" fmla="*/ 158 w 159"/>
                <a:gd name="T75" fmla="*/ 448 h 574"/>
                <a:gd name="T76" fmla="*/ 148 w 159"/>
                <a:gd name="T77" fmla="*/ 457 h 574"/>
                <a:gd name="T78" fmla="*/ 125 w 159"/>
                <a:gd name="T79" fmla="*/ 458 h 574"/>
                <a:gd name="T80" fmla="*/ 99 w 159"/>
                <a:gd name="T81" fmla="*/ 479 h 574"/>
                <a:gd name="T82" fmla="*/ 96 w 159"/>
                <a:gd name="T83" fmla="*/ 510 h 574"/>
                <a:gd name="T84" fmla="*/ 114 w 159"/>
                <a:gd name="T85" fmla="*/ 536 h 574"/>
                <a:gd name="T86" fmla="*/ 145 w 159"/>
                <a:gd name="T87" fmla="*/ 543 h 574"/>
                <a:gd name="T88" fmla="*/ 155 w 159"/>
                <a:gd name="T89" fmla="*/ 552 h 574"/>
                <a:gd name="T90" fmla="*/ 151 w 159"/>
                <a:gd name="T91" fmla="*/ 570 h 574"/>
                <a:gd name="T92" fmla="*/ 134 w 159"/>
                <a:gd name="T93" fmla="*/ 574 h 574"/>
                <a:gd name="T94" fmla="*/ 106 w 159"/>
                <a:gd name="T95" fmla="*/ 566 h 574"/>
                <a:gd name="T96" fmla="*/ 82 w 159"/>
                <a:gd name="T97" fmla="*/ 550 h 574"/>
                <a:gd name="T98" fmla="*/ 67 w 159"/>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63" y="505"/>
                  </a:moveTo>
                  <a:lnTo>
                    <a:pt x="63" y="495"/>
                  </a:lnTo>
                  <a:lnTo>
                    <a:pt x="64" y="486"/>
                  </a:lnTo>
                  <a:lnTo>
                    <a:pt x="66" y="478"/>
                  </a:lnTo>
                  <a:lnTo>
                    <a:pt x="69" y="470"/>
                  </a:lnTo>
                  <a:lnTo>
                    <a:pt x="72" y="462"/>
                  </a:lnTo>
                  <a:lnTo>
                    <a:pt x="77" y="456"/>
                  </a:lnTo>
                  <a:lnTo>
                    <a:pt x="82" y="449"/>
                  </a:lnTo>
                  <a:lnTo>
                    <a:pt x="88" y="444"/>
                  </a:lnTo>
                  <a:lnTo>
                    <a:pt x="77" y="438"/>
                  </a:lnTo>
                  <a:lnTo>
                    <a:pt x="65" y="431"/>
                  </a:lnTo>
                  <a:lnTo>
                    <a:pt x="55" y="422"/>
                  </a:lnTo>
                  <a:lnTo>
                    <a:pt x="45" y="415"/>
                  </a:lnTo>
                  <a:lnTo>
                    <a:pt x="36" y="405"/>
                  </a:lnTo>
                  <a:lnTo>
                    <a:pt x="28" y="396"/>
                  </a:lnTo>
                  <a:lnTo>
                    <a:pt x="22" y="385"/>
                  </a:lnTo>
                  <a:lnTo>
                    <a:pt x="15" y="373"/>
                  </a:lnTo>
                  <a:lnTo>
                    <a:pt x="10" y="361"/>
                  </a:lnTo>
                  <a:lnTo>
                    <a:pt x="5" y="349"/>
                  </a:lnTo>
                  <a:lnTo>
                    <a:pt x="2" y="336"/>
                  </a:lnTo>
                  <a:lnTo>
                    <a:pt x="1" y="323"/>
                  </a:lnTo>
                  <a:lnTo>
                    <a:pt x="0" y="309"/>
                  </a:lnTo>
                  <a:lnTo>
                    <a:pt x="0" y="295"/>
                  </a:lnTo>
                  <a:lnTo>
                    <a:pt x="2" y="281"/>
                  </a:lnTo>
                  <a:lnTo>
                    <a:pt x="4" y="267"/>
                  </a:lnTo>
                  <a:lnTo>
                    <a:pt x="7" y="257"/>
                  </a:lnTo>
                  <a:lnTo>
                    <a:pt x="11" y="249"/>
                  </a:lnTo>
                  <a:lnTo>
                    <a:pt x="15" y="239"/>
                  </a:lnTo>
                  <a:lnTo>
                    <a:pt x="20" y="230"/>
                  </a:lnTo>
                  <a:lnTo>
                    <a:pt x="31" y="214"/>
                  </a:lnTo>
                  <a:lnTo>
                    <a:pt x="44" y="198"/>
                  </a:lnTo>
                  <a:lnTo>
                    <a:pt x="71" y="168"/>
                  </a:lnTo>
                  <a:lnTo>
                    <a:pt x="96" y="136"/>
                  </a:lnTo>
                  <a:lnTo>
                    <a:pt x="103" y="126"/>
                  </a:lnTo>
                  <a:lnTo>
                    <a:pt x="108" y="116"/>
                  </a:lnTo>
                  <a:lnTo>
                    <a:pt x="111" y="105"/>
                  </a:lnTo>
                  <a:lnTo>
                    <a:pt x="114" y="93"/>
                  </a:lnTo>
                  <a:lnTo>
                    <a:pt x="115" y="82"/>
                  </a:lnTo>
                  <a:lnTo>
                    <a:pt x="114" y="70"/>
                  </a:lnTo>
                  <a:lnTo>
                    <a:pt x="111" y="60"/>
                  </a:lnTo>
                  <a:lnTo>
                    <a:pt x="107" y="49"/>
                  </a:lnTo>
                  <a:lnTo>
                    <a:pt x="104" y="44"/>
                  </a:lnTo>
                  <a:lnTo>
                    <a:pt x="99" y="39"/>
                  </a:lnTo>
                  <a:lnTo>
                    <a:pt x="94" y="36"/>
                  </a:lnTo>
                  <a:lnTo>
                    <a:pt x="87" y="34"/>
                  </a:lnTo>
                  <a:lnTo>
                    <a:pt x="82" y="32"/>
                  </a:lnTo>
                  <a:lnTo>
                    <a:pt x="76" y="32"/>
                  </a:lnTo>
                  <a:lnTo>
                    <a:pt x="69" y="32"/>
                  </a:lnTo>
                  <a:lnTo>
                    <a:pt x="64" y="32"/>
                  </a:lnTo>
                  <a:lnTo>
                    <a:pt x="59" y="34"/>
                  </a:lnTo>
                  <a:lnTo>
                    <a:pt x="56" y="35"/>
                  </a:lnTo>
                  <a:lnTo>
                    <a:pt x="53" y="38"/>
                  </a:lnTo>
                  <a:lnTo>
                    <a:pt x="51" y="40"/>
                  </a:lnTo>
                  <a:lnTo>
                    <a:pt x="50" y="45"/>
                  </a:lnTo>
                  <a:lnTo>
                    <a:pt x="49" y="48"/>
                  </a:lnTo>
                  <a:lnTo>
                    <a:pt x="49" y="51"/>
                  </a:lnTo>
                  <a:lnTo>
                    <a:pt x="49" y="55"/>
                  </a:lnTo>
                  <a:lnTo>
                    <a:pt x="49" y="59"/>
                  </a:lnTo>
                  <a:lnTo>
                    <a:pt x="51" y="62"/>
                  </a:lnTo>
                  <a:lnTo>
                    <a:pt x="52" y="65"/>
                  </a:lnTo>
                  <a:lnTo>
                    <a:pt x="54" y="68"/>
                  </a:lnTo>
                  <a:lnTo>
                    <a:pt x="57" y="70"/>
                  </a:lnTo>
                  <a:lnTo>
                    <a:pt x="60" y="73"/>
                  </a:lnTo>
                  <a:lnTo>
                    <a:pt x="64" y="74"/>
                  </a:lnTo>
                  <a:lnTo>
                    <a:pt x="68" y="74"/>
                  </a:lnTo>
                  <a:lnTo>
                    <a:pt x="71" y="74"/>
                  </a:lnTo>
                  <a:lnTo>
                    <a:pt x="74" y="75"/>
                  </a:lnTo>
                  <a:lnTo>
                    <a:pt x="77" y="77"/>
                  </a:lnTo>
                  <a:lnTo>
                    <a:pt x="79" y="79"/>
                  </a:lnTo>
                  <a:lnTo>
                    <a:pt x="82" y="83"/>
                  </a:lnTo>
                  <a:lnTo>
                    <a:pt x="83" y="89"/>
                  </a:lnTo>
                  <a:lnTo>
                    <a:pt x="82" y="95"/>
                  </a:lnTo>
                  <a:lnTo>
                    <a:pt x="79" y="100"/>
                  </a:lnTo>
                  <a:lnTo>
                    <a:pt x="77" y="102"/>
                  </a:lnTo>
                  <a:lnTo>
                    <a:pt x="74" y="104"/>
                  </a:lnTo>
                  <a:lnTo>
                    <a:pt x="71" y="105"/>
                  </a:lnTo>
                  <a:lnTo>
                    <a:pt x="68" y="105"/>
                  </a:lnTo>
                  <a:lnTo>
                    <a:pt x="60" y="104"/>
                  </a:lnTo>
                  <a:lnTo>
                    <a:pt x="53" y="103"/>
                  </a:lnTo>
                  <a:lnTo>
                    <a:pt x="46" y="100"/>
                  </a:lnTo>
                  <a:lnTo>
                    <a:pt x="41" y="95"/>
                  </a:lnTo>
                  <a:lnTo>
                    <a:pt x="34" y="91"/>
                  </a:lnTo>
                  <a:lnTo>
                    <a:pt x="30" y="86"/>
                  </a:lnTo>
                  <a:lnTo>
                    <a:pt x="25" y="79"/>
                  </a:lnTo>
                  <a:lnTo>
                    <a:pt x="22" y="73"/>
                  </a:lnTo>
                  <a:lnTo>
                    <a:pt x="18" y="66"/>
                  </a:lnTo>
                  <a:lnTo>
                    <a:pt x="17" y="59"/>
                  </a:lnTo>
                  <a:lnTo>
                    <a:pt x="16" y="52"/>
                  </a:lnTo>
                  <a:lnTo>
                    <a:pt x="16" y="45"/>
                  </a:lnTo>
                  <a:lnTo>
                    <a:pt x="17" y="37"/>
                  </a:lnTo>
                  <a:lnTo>
                    <a:pt x="20" y="31"/>
                  </a:lnTo>
                  <a:lnTo>
                    <a:pt x="24" y="24"/>
                  </a:lnTo>
                  <a:lnTo>
                    <a:pt x="29" y="19"/>
                  </a:lnTo>
                  <a:lnTo>
                    <a:pt x="38" y="11"/>
                  </a:lnTo>
                  <a:lnTo>
                    <a:pt x="46" y="7"/>
                  </a:lnTo>
                  <a:lnTo>
                    <a:pt x="55" y="2"/>
                  </a:lnTo>
                  <a:lnTo>
                    <a:pt x="64" y="0"/>
                  </a:lnTo>
                  <a:lnTo>
                    <a:pt x="72" y="0"/>
                  </a:lnTo>
                  <a:lnTo>
                    <a:pt x="81" y="0"/>
                  </a:lnTo>
                  <a:lnTo>
                    <a:pt x="90" y="2"/>
                  </a:lnTo>
                  <a:lnTo>
                    <a:pt x="98" y="5"/>
                  </a:lnTo>
                  <a:lnTo>
                    <a:pt x="106" y="9"/>
                  </a:lnTo>
                  <a:lnTo>
                    <a:pt x="113" y="14"/>
                  </a:lnTo>
                  <a:lnTo>
                    <a:pt x="121" y="20"/>
                  </a:lnTo>
                  <a:lnTo>
                    <a:pt x="127" y="26"/>
                  </a:lnTo>
                  <a:lnTo>
                    <a:pt x="133" y="34"/>
                  </a:lnTo>
                  <a:lnTo>
                    <a:pt x="137" y="42"/>
                  </a:lnTo>
                  <a:lnTo>
                    <a:pt x="141" y="51"/>
                  </a:lnTo>
                  <a:lnTo>
                    <a:pt x="145" y="61"/>
                  </a:lnTo>
                  <a:lnTo>
                    <a:pt x="147" y="74"/>
                  </a:lnTo>
                  <a:lnTo>
                    <a:pt x="147" y="87"/>
                  </a:lnTo>
                  <a:lnTo>
                    <a:pt x="146" y="99"/>
                  </a:lnTo>
                  <a:lnTo>
                    <a:pt x="144" y="110"/>
                  </a:lnTo>
                  <a:lnTo>
                    <a:pt x="139" y="122"/>
                  </a:lnTo>
                  <a:lnTo>
                    <a:pt x="134" y="133"/>
                  </a:lnTo>
                  <a:lnTo>
                    <a:pt x="127" y="145"/>
                  </a:lnTo>
                  <a:lnTo>
                    <a:pt x="121" y="156"/>
                  </a:lnTo>
                  <a:lnTo>
                    <a:pt x="105" y="176"/>
                  </a:lnTo>
                  <a:lnTo>
                    <a:pt x="87" y="196"/>
                  </a:lnTo>
                  <a:lnTo>
                    <a:pt x="70" y="215"/>
                  </a:lnTo>
                  <a:lnTo>
                    <a:pt x="55" y="235"/>
                  </a:lnTo>
                  <a:lnTo>
                    <a:pt x="51" y="241"/>
                  </a:lnTo>
                  <a:lnTo>
                    <a:pt x="46" y="249"/>
                  </a:lnTo>
                  <a:lnTo>
                    <a:pt x="42" y="256"/>
                  </a:lnTo>
                  <a:lnTo>
                    <a:pt x="39" y="264"/>
                  </a:lnTo>
                  <a:lnTo>
                    <a:pt x="34" y="279"/>
                  </a:lnTo>
                  <a:lnTo>
                    <a:pt x="31" y="294"/>
                  </a:lnTo>
                  <a:lnTo>
                    <a:pt x="31" y="309"/>
                  </a:lnTo>
                  <a:lnTo>
                    <a:pt x="32" y="324"/>
                  </a:lnTo>
                  <a:lnTo>
                    <a:pt x="36" y="339"/>
                  </a:lnTo>
                  <a:lnTo>
                    <a:pt x="40" y="353"/>
                  </a:lnTo>
                  <a:lnTo>
                    <a:pt x="46" y="367"/>
                  </a:lnTo>
                  <a:lnTo>
                    <a:pt x="55" y="379"/>
                  </a:lnTo>
                  <a:lnTo>
                    <a:pt x="65" y="391"/>
                  </a:lnTo>
                  <a:lnTo>
                    <a:pt x="77" y="401"/>
                  </a:lnTo>
                  <a:lnTo>
                    <a:pt x="90" y="410"/>
                  </a:lnTo>
                  <a:lnTo>
                    <a:pt x="104" y="417"/>
                  </a:lnTo>
                  <a:lnTo>
                    <a:pt x="111" y="419"/>
                  </a:lnTo>
                  <a:lnTo>
                    <a:pt x="119" y="422"/>
                  </a:lnTo>
                  <a:lnTo>
                    <a:pt x="126" y="424"/>
                  </a:lnTo>
                  <a:lnTo>
                    <a:pt x="135" y="426"/>
                  </a:lnTo>
                  <a:lnTo>
                    <a:pt x="137" y="425"/>
                  </a:lnTo>
                  <a:lnTo>
                    <a:pt x="139" y="425"/>
                  </a:lnTo>
                  <a:lnTo>
                    <a:pt x="142" y="426"/>
                  </a:lnTo>
                  <a:lnTo>
                    <a:pt x="146" y="427"/>
                  </a:lnTo>
                  <a:lnTo>
                    <a:pt x="149" y="427"/>
                  </a:lnTo>
                  <a:lnTo>
                    <a:pt x="151" y="429"/>
                  </a:lnTo>
                  <a:lnTo>
                    <a:pt x="153" y="430"/>
                  </a:lnTo>
                  <a:lnTo>
                    <a:pt x="155" y="432"/>
                  </a:lnTo>
                  <a:lnTo>
                    <a:pt x="158" y="438"/>
                  </a:lnTo>
                  <a:lnTo>
                    <a:pt x="159" y="443"/>
                  </a:lnTo>
                  <a:lnTo>
                    <a:pt x="158" y="448"/>
                  </a:lnTo>
                  <a:lnTo>
                    <a:pt x="155" y="453"/>
                  </a:lnTo>
                  <a:lnTo>
                    <a:pt x="153" y="455"/>
                  </a:lnTo>
                  <a:lnTo>
                    <a:pt x="150" y="456"/>
                  </a:lnTo>
                  <a:lnTo>
                    <a:pt x="148" y="457"/>
                  </a:lnTo>
                  <a:lnTo>
                    <a:pt x="144" y="457"/>
                  </a:lnTo>
                  <a:lnTo>
                    <a:pt x="139" y="457"/>
                  </a:lnTo>
                  <a:lnTo>
                    <a:pt x="135" y="456"/>
                  </a:lnTo>
                  <a:lnTo>
                    <a:pt x="125" y="458"/>
                  </a:lnTo>
                  <a:lnTo>
                    <a:pt x="117" y="461"/>
                  </a:lnTo>
                  <a:lnTo>
                    <a:pt x="109" y="466"/>
                  </a:lnTo>
                  <a:lnTo>
                    <a:pt x="104" y="472"/>
                  </a:lnTo>
                  <a:lnTo>
                    <a:pt x="99" y="479"/>
                  </a:lnTo>
                  <a:lnTo>
                    <a:pt x="96" y="486"/>
                  </a:lnTo>
                  <a:lnTo>
                    <a:pt x="95" y="494"/>
                  </a:lnTo>
                  <a:lnTo>
                    <a:pt x="95" y="502"/>
                  </a:lnTo>
                  <a:lnTo>
                    <a:pt x="96" y="510"/>
                  </a:lnTo>
                  <a:lnTo>
                    <a:pt x="98" y="518"/>
                  </a:lnTo>
                  <a:lnTo>
                    <a:pt x="103" y="525"/>
                  </a:lnTo>
                  <a:lnTo>
                    <a:pt x="108" y="530"/>
                  </a:lnTo>
                  <a:lnTo>
                    <a:pt x="114" y="536"/>
                  </a:lnTo>
                  <a:lnTo>
                    <a:pt x="122" y="540"/>
                  </a:lnTo>
                  <a:lnTo>
                    <a:pt x="132" y="542"/>
                  </a:lnTo>
                  <a:lnTo>
                    <a:pt x="141" y="542"/>
                  </a:lnTo>
                  <a:lnTo>
                    <a:pt x="145" y="543"/>
                  </a:lnTo>
                  <a:lnTo>
                    <a:pt x="148" y="543"/>
                  </a:lnTo>
                  <a:lnTo>
                    <a:pt x="151" y="546"/>
                  </a:lnTo>
                  <a:lnTo>
                    <a:pt x="153" y="547"/>
                  </a:lnTo>
                  <a:lnTo>
                    <a:pt x="155" y="552"/>
                  </a:lnTo>
                  <a:lnTo>
                    <a:pt x="157" y="557"/>
                  </a:lnTo>
                  <a:lnTo>
                    <a:pt x="155" y="563"/>
                  </a:lnTo>
                  <a:lnTo>
                    <a:pt x="153" y="568"/>
                  </a:lnTo>
                  <a:lnTo>
                    <a:pt x="151" y="570"/>
                  </a:lnTo>
                  <a:lnTo>
                    <a:pt x="148" y="573"/>
                  </a:lnTo>
                  <a:lnTo>
                    <a:pt x="145" y="574"/>
                  </a:lnTo>
                  <a:lnTo>
                    <a:pt x="141" y="574"/>
                  </a:lnTo>
                  <a:lnTo>
                    <a:pt x="134" y="574"/>
                  </a:lnTo>
                  <a:lnTo>
                    <a:pt x="127" y="573"/>
                  </a:lnTo>
                  <a:lnTo>
                    <a:pt x="120" y="572"/>
                  </a:lnTo>
                  <a:lnTo>
                    <a:pt x="112" y="569"/>
                  </a:lnTo>
                  <a:lnTo>
                    <a:pt x="106" y="566"/>
                  </a:lnTo>
                  <a:lnTo>
                    <a:pt x="99" y="563"/>
                  </a:lnTo>
                  <a:lnTo>
                    <a:pt x="93" y="560"/>
                  </a:lnTo>
                  <a:lnTo>
                    <a:pt x="87" y="555"/>
                  </a:lnTo>
                  <a:lnTo>
                    <a:pt x="82" y="550"/>
                  </a:lnTo>
                  <a:lnTo>
                    <a:pt x="78" y="546"/>
                  </a:lnTo>
                  <a:lnTo>
                    <a:pt x="73" y="539"/>
                  </a:lnTo>
                  <a:lnTo>
                    <a:pt x="69" y="533"/>
                  </a:lnTo>
                  <a:lnTo>
                    <a:pt x="67" y="526"/>
                  </a:lnTo>
                  <a:lnTo>
                    <a:pt x="64" y="520"/>
                  </a:lnTo>
                  <a:lnTo>
                    <a:pt x="63" y="512"/>
                  </a:lnTo>
                  <a:lnTo>
                    <a:pt x="63"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7"/>
            <p:cNvSpPr>
              <a:spLocks noEditPoints="1"/>
            </p:cNvSpPr>
            <p:nvPr/>
          </p:nvSpPr>
          <p:spPr bwMode="auto">
            <a:xfrm>
              <a:off x="8807450" y="4527550"/>
              <a:ext cx="73025" cy="73025"/>
            </a:xfrm>
            <a:custGeom>
              <a:avLst/>
              <a:gdLst>
                <a:gd name="T0" fmla="*/ 1 w 138"/>
                <a:gd name="T1" fmla="*/ 63 h 138"/>
                <a:gd name="T2" fmla="*/ 3 w 138"/>
                <a:gd name="T3" fmla="*/ 49 h 138"/>
                <a:gd name="T4" fmla="*/ 9 w 138"/>
                <a:gd name="T5" fmla="*/ 37 h 138"/>
                <a:gd name="T6" fmla="*/ 16 w 138"/>
                <a:gd name="T7" fmla="*/ 26 h 138"/>
                <a:gd name="T8" fmla="*/ 26 w 138"/>
                <a:gd name="T9" fmla="*/ 16 h 138"/>
                <a:gd name="T10" fmla="*/ 37 w 138"/>
                <a:gd name="T11" fmla="*/ 9 h 138"/>
                <a:gd name="T12" fmla="*/ 48 w 138"/>
                <a:gd name="T13" fmla="*/ 3 h 138"/>
                <a:gd name="T14" fmla="*/ 63 w 138"/>
                <a:gd name="T15" fmla="*/ 1 h 138"/>
                <a:gd name="T16" fmla="*/ 77 w 138"/>
                <a:gd name="T17" fmla="*/ 1 h 138"/>
                <a:gd name="T18" fmla="*/ 90 w 138"/>
                <a:gd name="T19" fmla="*/ 3 h 138"/>
                <a:gd name="T20" fmla="*/ 102 w 138"/>
                <a:gd name="T21" fmla="*/ 9 h 138"/>
                <a:gd name="T22" fmla="*/ 113 w 138"/>
                <a:gd name="T23" fmla="*/ 16 h 138"/>
                <a:gd name="T24" fmla="*/ 123 w 138"/>
                <a:gd name="T25" fmla="*/ 26 h 138"/>
                <a:gd name="T26" fmla="*/ 131 w 138"/>
                <a:gd name="T27" fmla="*/ 37 h 138"/>
                <a:gd name="T28" fmla="*/ 136 w 138"/>
                <a:gd name="T29" fmla="*/ 49 h 138"/>
                <a:gd name="T30" fmla="*/ 138 w 138"/>
                <a:gd name="T31" fmla="*/ 63 h 138"/>
                <a:gd name="T32" fmla="*/ 138 w 138"/>
                <a:gd name="T33" fmla="*/ 77 h 138"/>
                <a:gd name="T34" fmla="*/ 136 w 138"/>
                <a:gd name="T35" fmla="*/ 90 h 138"/>
                <a:gd name="T36" fmla="*/ 131 w 138"/>
                <a:gd name="T37" fmla="*/ 103 h 138"/>
                <a:gd name="T38" fmla="*/ 123 w 138"/>
                <a:gd name="T39" fmla="*/ 113 h 138"/>
                <a:gd name="T40" fmla="*/ 113 w 138"/>
                <a:gd name="T41" fmla="*/ 123 h 138"/>
                <a:gd name="T42" fmla="*/ 102 w 138"/>
                <a:gd name="T43" fmla="*/ 131 h 138"/>
                <a:gd name="T44" fmla="*/ 90 w 138"/>
                <a:gd name="T45" fmla="*/ 135 h 138"/>
                <a:gd name="T46" fmla="*/ 77 w 138"/>
                <a:gd name="T47" fmla="*/ 138 h 138"/>
                <a:gd name="T48" fmla="*/ 63 w 138"/>
                <a:gd name="T49" fmla="*/ 138 h 138"/>
                <a:gd name="T50" fmla="*/ 48 w 138"/>
                <a:gd name="T51" fmla="*/ 135 h 138"/>
                <a:gd name="T52" fmla="*/ 37 w 138"/>
                <a:gd name="T53" fmla="*/ 131 h 138"/>
                <a:gd name="T54" fmla="*/ 26 w 138"/>
                <a:gd name="T55" fmla="*/ 123 h 138"/>
                <a:gd name="T56" fmla="*/ 16 w 138"/>
                <a:gd name="T57" fmla="*/ 113 h 138"/>
                <a:gd name="T58" fmla="*/ 9 w 138"/>
                <a:gd name="T59" fmla="*/ 103 h 138"/>
                <a:gd name="T60" fmla="*/ 3 w 138"/>
                <a:gd name="T61" fmla="*/ 90 h 138"/>
                <a:gd name="T62" fmla="*/ 1 w 138"/>
                <a:gd name="T63" fmla="*/ 77 h 138"/>
                <a:gd name="T64" fmla="*/ 108 w 138"/>
                <a:gd name="T65" fmla="*/ 69 h 138"/>
                <a:gd name="T66" fmla="*/ 107 w 138"/>
                <a:gd name="T67" fmla="*/ 61 h 138"/>
                <a:gd name="T68" fmla="*/ 101 w 138"/>
                <a:gd name="T69" fmla="*/ 49 h 138"/>
                <a:gd name="T70" fmla="*/ 91 w 138"/>
                <a:gd name="T71" fmla="*/ 38 h 138"/>
                <a:gd name="T72" fmla="*/ 78 w 138"/>
                <a:gd name="T73" fmla="*/ 32 h 138"/>
                <a:gd name="T74" fmla="*/ 61 w 138"/>
                <a:gd name="T75" fmla="*/ 32 h 138"/>
                <a:gd name="T76" fmla="*/ 48 w 138"/>
                <a:gd name="T77" fmla="*/ 38 h 138"/>
                <a:gd name="T78" fmla="*/ 38 w 138"/>
                <a:gd name="T79" fmla="*/ 49 h 138"/>
                <a:gd name="T80" fmla="*/ 32 w 138"/>
                <a:gd name="T81" fmla="*/ 61 h 138"/>
                <a:gd name="T82" fmla="*/ 32 w 138"/>
                <a:gd name="T83" fmla="*/ 77 h 138"/>
                <a:gd name="T84" fmla="*/ 38 w 138"/>
                <a:gd name="T85" fmla="*/ 91 h 138"/>
                <a:gd name="T86" fmla="*/ 48 w 138"/>
                <a:gd name="T87" fmla="*/ 101 h 138"/>
                <a:gd name="T88" fmla="*/ 61 w 138"/>
                <a:gd name="T89" fmla="*/ 107 h 138"/>
                <a:gd name="T90" fmla="*/ 78 w 138"/>
                <a:gd name="T91" fmla="*/ 107 h 138"/>
                <a:gd name="T92" fmla="*/ 91 w 138"/>
                <a:gd name="T93" fmla="*/ 101 h 138"/>
                <a:gd name="T94" fmla="*/ 101 w 138"/>
                <a:gd name="T95" fmla="*/ 91 h 138"/>
                <a:gd name="T96" fmla="*/ 107 w 138"/>
                <a:gd name="T97" fmla="*/ 7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0" y="69"/>
                  </a:moveTo>
                  <a:lnTo>
                    <a:pt x="1" y="63"/>
                  </a:lnTo>
                  <a:lnTo>
                    <a:pt x="2" y="55"/>
                  </a:lnTo>
                  <a:lnTo>
                    <a:pt x="3" y="49"/>
                  </a:lnTo>
                  <a:lnTo>
                    <a:pt x="5" y="42"/>
                  </a:lnTo>
                  <a:lnTo>
                    <a:pt x="9" y="37"/>
                  </a:lnTo>
                  <a:lnTo>
                    <a:pt x="12" y="31"/>
                  </a:lnTo>
                  <a:lnTo>
                    <a:pt x="16" y="26"/>
                  </a:lnTo>
                  <a:lnTo>
                    <a:pt x="20" y="20"/>
                  </a:lnTo>
                  <a:lnTo>
                    <a:pt x="26" y="16"/>
                  </a:lnTo>
                  <a:lnTo>
                    <a:pt x="31" y="12"/>
                  </a:lnTo>
                  <a:lnTo>
                    <a:pt x="37" y="9"/>
                  </a:lnTo>
                  <a:lnTo>
                    <a:pt x="43" y="5"/>
                  </a:lnTo>
                  <a:lnTo>
                    <a:pt x="48" y="3"/>
                  </a:lnTo>
                  <a:lnTo>
                    <a:pt x="56" y="2"/>
                  </a:lnTo>
                  <a:lnTo>
                    <a:pt x="63" y="1"/>
                  </a:lnTo>
                  <a:lnTo>
                    <a:pt x="69" y="0"/>
                  </a:lnTo>
                  <a:lnTo>
                    <a:pt x="77" y="1"/>
                  </a:lnTo>
                  <a:lnTo>
                    <a:pt x="83" y="2"/>
                  </a:lnTo>
                  <a:lnTo>
                    <a:pt x="90" y="3"/>
                  </a:lnTo>
                  <a:lnTo>
                    <a:pt x="96" y="5"/>
                  </a:lnTo>
                  <a:lnTo>
                    <a:pt x="102" y="9"/>
                  </a:lnTo>
                  <a:lnTo>
                    <a:pt x="108" y="12"/>
                  </a:lnTo>
                  <a:lnTo>
                    <a:pt x="113" y="16"/>
                  </a:lnTo>
                  <a:lnTo>
                    <a:pt x="119" y="20"/>
                  </a:lnTo>
                  <a:lnTo>
                    <a:pt x="123" y="26"/>
                  </a:lnTo>
                  <a:lnTo>
                    <a:pt x="127" y="31"/>
                  </a:lnTo>
                  <a:lnTo>
                    <a:pt x="131" y="37"/>
                  </a:lnTo>
                  <a:lnTo>
                    <a:pt x="133" y="42"/>
                  </a:lnTo>
                  <a:lnTo>
                    <a:pt x="136" y="49"/>
                  </a:lnTo>
                  <a:lnTo>
                    <a:pt x="137" y="55"/>
                  </a:lnTo>
                  <a:lnTo>
                    <a:pt x="138" y="63"/>
                  </a:lnTo>
                  <a:lnTo>
                    <a:pt x="138" y="69"/>
                  </a:lnTo>
                  <a:lnTo>
                    <a:pt x="138" y="77"/>
                  </a:lnTo>
                  <a:lnTo>
                    <a:pt x="137" y="83"/>
                  </a:lnTo>
                  <a:lnTo>
                    <a:pt x="136" y="90"/>
                  </a:lnTo>
                  <a:lnTo>
                    <a:pt x="133" y="96"/>
                  </a:lnTo>
                  <a:lnTo>
                    <a:pt x="131" y="103"/>
                  </a:lnTo>
                  <a:lnTo>
                    <a:pt x="127" y="108"/>
                  </a:lnTo>
                  <a:lnTo>
                    <a:pt x="123" y="113"/>
                  </a:lnTo>
                  <a:lnTo>
                    <a:pt x="119" y="119"/>
                  </a:lnTo>
                  <a:lnTo>
                    <a:pt x="113" y="123"/>
                  </a:lnTo>
                  <a:lnTo>
                    <a:pt x="108" y="126"/>
                  </a:lnTo>
                  <a:lnTo>
                    <a:pt x="102" y="131"/>
                  </a:lnTo>
                  <a:lnTo>
                    <a:pt x="96" y="133"/>
                  </a:lnTo>
                  <a:lnTo>
                    <a:pt x="90" y="135"/>
                  </a:lnTo>
                  <a:lnTo>
                    <a:pt x="83" y="137"/>
                  </a:lnTo>
                  <a:lnTo>
                    <a:pt x="77" y="138"/>
                  </a:lnTo>
                  <a:lnTo>
                    <a:pt x="69" y="138"/>
                  </a:lnTo>
                  <a:lnTo>
                    <a:pt x="63" y="138"/>
                  </a:lnTo>
                  <a:lnTo>
                    <a:pt x="56" y="137"/>
                  </a:lnTo>
                  <a:lnTo>
                    <a:pt x="48" y="135"/>
                  </a:lnTo>
                  <a:lnTo>
                    <a:pt x="43" y="133"/>
                  </a:lnTo>
                  <a:lnTo>
                    <a:pt x="37" y="131"/>
                  </a:lnTo>
                  <a:lnTo>
                    <a:pt x="31" y="126"/>
                  </a:lnTo>
                  <a:lnTo>
                    <a:pt x="26" y="123"/>
                  </a:lnTo>
                  <a:lnTo>
                    <a:pt x="20" y="119"/>
                  </a:lnTo>
                  <a:lnTo>
                    <a:pt x="16" y="113"/>
                  </a:lnTo>
                  <a:lnTo>
                    <a:pt x="12" y="108"/>
                  </a:lnTo>
                  <a:lnTo>
                    <a:pt x="9" y="103"/>
                  </a:lnTo>
                  <a:lnTo>
                    <a:pt x="5" y="96"/>
                  </a:lnTo>
                  <a:lnTo>
                    <a:pt x="3" y="90"/>
                  </a:lnTo>
                  <a:lnTo>
                    <a:pt x="2" y="83"/>
                  </a:lnTo>
                  <a:lnTo>
                    <a:pt x="1" y="77"/>
                  </a:lnTo>
                  <a:lnTo>
                    <a:pt x="0" y="69"/>
                  </a:lnTo>
                  <a:close/>
                  <a:moveTo>
                    <a:pt x="108" y="69"/>
                  </a:moveTo>
                  <a:lnTo>
                    <a:pt x="108" y="69"/>
                  </a:lnTo>
                  <a:lnTo>
                    <a:pt x="107" y="61"/>
                  </a:lnTo>
                  <a:lnTo>
                    <a:pt x="105" y="55"/>
                  </a:lnTo>
                  <a:lnTo>
                    <a:pt x="101" y="49"/>
                  </a:lnTo>
                  <a:lnTo>
                    <a:pt x="96" y="42"/>
                  </a:lnTo>
                  <a:lnTo>
                    <a:pt x="91" y="38"/>
                  </a:lnTo>
                  <a:lnTo>
                    <a:pt x="84" y="34"/>
                  </a:lnTo>
                  <a:lnTo>
                    <a:pt x="78" y="32"/>
                  </a:lnTo>
                  <a:lnTo>
                    <a:pt x="69" y="31"/>
                  </a:lnTo>
                  <a:lnTo>
                    <a:pt x="61" y="32"/>
                  </a:lnTo>
                  <a:lnTo>
                    <a:pt x="55" y="34"/>
                  </a:lnTo>
                  <a:lnTo>
                    <a:pt x="48" y="38"/>
                  </a:lnTo>
                  <a:lnTo>
                    <a:pt x="42" y="42"/>
                  </a:lnTo>
                  <a:lnTo>
                    <a:pt x="38" y="49"/>
                  </a:lnTo>
                  <a:lnTo>
                    <a:pt x="34" y="55"/>
                  </a:lnTo>
                  <a:lnTo>
                    <a:pt x="32" y="61"/>
                  </a:lnTo>
                  <a:lnTo>
                    <a:pt x="31" y="69"/>
                  </a:lnTo>
                  <a:lnTo>
                    <a:pt x="32" y="77"/>
                  </a:lnTo>
                  <a:lnTo>
                    <a:pt x="34" y="84"/>
                  </a:lnTo>
                  <a:lnTo>
                    <a:pt x="38" y="91"/>
                  </a:lnTo>
                  <a:lnTo>
                    <a:pt x="42" y="96"/>
                  </a:lnTo>
                  <a:lnTo>
                    <a:pt x="48" y="101"/>
                  </a:lnTo>
                  <a:lnTo>
                    <a:pt x="55" y="105"/>
                  </a:lnTo>
                  <a:lnTo>
                    <a:pt x="61" y="107"/>
                  </a:lnTo>
                  <a:lnTo>
                    <a:pt x="69" y="108"/>
                  </a:lnTo>
                  <a:lnTo>
                    <a:pt x="78" y="107"/>
                  </a:lnTo>
                  <a:lnTo>
                    <a:pt x="84" y="105"/>
                  </a:lnTo>
                  <a:lnTo>
                    <a:pt x="91" y="101"/>
                  </a:lnTo>
                  <a:lnTo>
                    <a:pt x="96" y="96"/>
                  </a:lnTo>
                  <a:lnTo>
                    <a:pt x="101" y="91"/>
                  </a:lnTo>
                  <a:lnTo>
                    <a:pt x="105" y="84"/>
                  </a:lnTo>
                  <a:lnTo>
                    <a:pt x="107" y="77"/>
                  </a:lnTo>
                  <a:lnTo>
                    <a:pt x="108"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8"/>
            <p:cNvSpPr/>
            <p:nvPr/>
          </p:nvSpPr>
          <p:spPr bwMode="auto">
            <a:xfrm>
              <a:off x="7959725" y="4789488"/>
              <a:ext cx="796925" cy="19050"/>
            </a:xfrm>
            <a:custGeom>
              <a:avLst/>
              <a:gdLst>
                <a:gd name="T0" fmla="*/ 1488 w 1507"/>
                <a:gd name="T1" fmla="*/ 36 h 36"/>
                <a:gd name="T2" fmla="*/ 19 w 1507"/>
                <a:gd name="T3" fmla="*/ 36 h 36"/>
                <a:gd name="T4" fmla="*/ 15 w 1507"/>
                <a:gd name="T5" fmla="*/ 36 h 36"/>
                <a:gd name="T6" fmla="*/ 12 w 1507"/>
                <a:gd name="T7" fmla="*/ 35 h 36"/>
                <a:gd name="T8" fmla="*/ 9 w 1507"/>
                <a:gd name="T9" fmla="*/ 33 h 36"/>
                <a:gd name="T10" fmla="*/ 6 w 1507"/>
                <a:gd name="T11" fmla="*/ 31 h 36"/>
                <a:gd name="T12" fmla="*/ 3 w 1507"/>
                <a:gd name="T13" fmla="*/ 29 h 36"/>
                <a:gd name="T14" fmla="*/ 1 w 1507"/>
                <a:gd name="T15" fmla="*/ 26 h 36"/>
                <a:gd name="T16" fmla="*/ 0 w 1507"/>
                <a:gd name="T17" fmla="*/ 22 h 36"/>
                <a:gd name="T18" fmla="*/ 0 w 1507"/>
                <a:gd name="T19" fmla="*/ 18 h 36"/>
                <a:gd name="T20" fmla="*/ 0 w 1507"/>
                <a:gd name="T21" fmla="*/ 15 h 36"/>
                <a:gd name="T22" fmla="*/ 1 w 1507"/>
                <a:gd name="T23" fmla="*/ 10 h 36"/>
                <a:gd name="T24" fmla="*/ 3 w 1507"/>
                <a:gd name="T25" fmla="*/ 7 h 36"/>
                <a:gd name="T26" fmla="*/ 6 w 1507"/>
                <a:gd name="T27" fmla="*/ 5 h 36"/>
                <a:gd name="T28" fmla="*/ 9 w 1507"/>
                <a:gd name="T29" fmla="*/ 3 h 36"/>
                <a:gd name="T30" fmla="*/ 12 w 1507"/>
                <a:gd name="T31" fmla="*/ 1 h 36"/>
                <a:gd name="T32" fmla="*/ 15 w 1507"/>
                <a:gd name="T33" fmla="*/ 0 h 36"/>
                <a:gd name="T34" fmla="*/ 19 w 1507"/>
                <a:gd name="T35" fmla="*/ 0 h 36"/>
                <a:gd name="T36" fmla="*/ 1488 w 1507"/>
                <a:gd name="T37" fmla="*/ 0 h 36"/>
                <a:gd name="T38" fmla="*/ 1492 w 1507"/>
                <a:gd name="T39" fmla="*/ 0 h 36"/>
                <a:gd name="T40" fmla="*/ 1496 w 1507"/>
                <a:gd name="T41" fmla="*/ 1 h 36"/>
                <a:gd name="T42" fmla="*/ 1499 w 1507"/>
                <a:gd name="T43" fmla="*/ 3 h 36"/>
                <a:gd name="T44" fmla="*/ 1501 w 1507"/>
                <a:gd name="T45" fmla="*/ 5 h 36"/>
                <a:gd name="T46" fmla="*/ 1504 w 1507"/>
                <a:gd name="T47" fmla="*/ 7 h 36"/>
                <a:gd name="T48" fmla="*/ 1506 w 1507"/>
                <a:gd name="T49" fmla="*/ 10 h 36"/>
                <a:gd name="T50" fmla="*/ 1507 w 1507"/>
                <a:gd name="T51" fmla="*/ 15 h 36"/>
                <a:gd name="T52" fmla="*/ 1507 w 1507"/>
                <a:gd name="T53" fmla="*/ 18 h 36"/>
                <a:gd name="T54" fmla="*/ 1507 w 1507"/>
                <a:gd name="T55" fmla="*/ 22 h 36"/>
                <a:gd name="T56" fmla="*/ 1506 w 1507"/>
                <a:gd name="T57" fmla="*/ 26 h 36"/>
                <a:gd name="T58" fmla="*/ 1504 w 1507"/>
                <a:gd name="T59" fmla="*/ 29 h 36"/>
                <a:gd name="T60" fmla="*/ 1501 w 1507"/>
                <a:gd name="T61" fmla="*/ 31 h 36"/>
                <a:gd name="T62" fmla="*/ 1499 w 1507"/>
                <a:gd name="T63" fmla="*/ 33 h 36"/>
                <a:gd name="T64" fmla="*/ 1496 w 1507"/>
                <a:gd name="T65" fmla="*/ 35 h 36"/>
                <a:gd name="T66" fmla="*/ 1492 w 1507"/>
                <a:gd name="T67" fmla="*/ 36 h 36"/>
                <a:gd name="T68" fmla="*/ 1488 w 1507"/>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7" h="36">
                  <a:moveTo>
                    <a:pt x="1488" y="36"/>
                  </a:moveTo>
                  <a:lnTo>
                    <a:pt x="19" y="36"/>
                  </a:lnTo>
                  <a:lnTo>
                    <a:pt x="15" y="36"/>
                  </a:lnTo>
                  <a:lnTo>
                    <a:pt x="12" y="35"/>
                  </a:lnTo>
                  <a:lnTo>
                    <a:pt x="9" y="33"/>
                  </a:lnTo>
                  <a:lnTo>
                    <a:pt x="6" y="31"/>
                  </a:lnTo>
                  <a:lnTo>
                    <a:pt x="3" y="29"/>
                  </a:lnTo>
                  <a:lnTo>
                    <a:pt x="1" y="26"/>
                  </a:lnTo>
                  <a:lnTo>
                    <a:pt x="0" y="22"/>
                  </a:lnTo>
                  <a:lnTo>
                    <a:pt x="0" y="18"/>
                  </a:lnTo>
                  <a:lnTo>
                    <a:pt x="0" y="15"/>
                  </a:lnTo>
                  <a:lnTo>
                    <a:pt x="1" y="10"/>
                  </a:lnTo>
                  <a:lnTo>
                    <a:pt x="3" y="7"/>
                  </a:lnTo>
                  <a:lnTo>
                    <a:pt x="6" y="5"/>
                  </a:lnTo>
                  <a:lnTo>
                    <a:pt x="9" y="3"/>
                  </a:lnTo>
                  <a:lnTo>
                    <a:pt x="12" y="1"/>
                  </a:lnTo>
                  <a:lnTo>
                    <a:pt x="15" y="0"/>
                  </a:lnTo>
                  <a:lnTo>
                    <a:pt x="19" y="0"/>
                  </a:lnTo>
                  <a:lnTo>
                    <a:pt x="1488" y="0"/>
                  </a:lnTo>
                  <a:lnTo>
                    <a:pt x="1492" y="0"/>
                  </a:lnTo>
                  <a:lnTo>
                    <a:pt x="1496" y="1"/>
                  </a:lnTo>
                  <a:lnTo>
                    <a:pt x="1499" y="3"/>
                  </a:lnTo>
                  <a:lnTo>
                    <a:pt x="1501" y="5"/>
                  </a:lnTo>
                  <a:lnTo>
                    <a:pt x="1504" y="7"/>
                  </a:lnTo>
                  <a:lnTo>
                    <a:pt x="1506" y="10"/>
                  </a:lnTo>
                  <a:lnTo>
                    <a:pt x="1507" y="15"/>
                  </a:lnTo>
                  <a:lnTo>
                    <a:pt x="1507" y="18"/>
                  </a:lnTo>
                  <a:lnTo>
                    <a:pt x="1507" y="22"/>
                  </a:lnTo>
                  <a:lnTo>
                    <a:pt x="1506" y="26"/>
                  </a:lnTo>
                  <a:lnTo>
                    <a:pt x="1504" y="29"/>
                  </a:lnTo>
                  <a:lnTo>
                    <a:pt x="1501" y="31"/>
                  </a:lnTo>
                  <a:lnTo>
                    <a:pt x="1499" y="33"/>
                  </a:lnTo>
                  <a:lnTo>
                    <a:pt x="1496" y="35"/>
                  </a:lnTo>
                  <a:lnTo>
                    <a:pt x="1492" y="36"/>
                  </a:lnTo>
                  <a:lnTo>
                    <a:pt x="148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9"/>
            <p:cNvSpPr/>
            <p:nvPr/>
          </p:nvSpPr>
          <p:spPr bwMode="auto">
            <a:xfrm>
              <a:off x="8442325" y="4718050"/>
              <a:ext cx="303213" cy="84138"/>
            </a:xfrm>
            <a:custGeom>
              <a:avLst/>
              <a:gdLst>
                <a:gd name="T0" fmla="*/ 477 w 573"/>
                <a:gd name="T1" fmla="*/ 65 h 158"/>
                <a:gd name="T2" fmla="*/ 449 w 573"/>
                <a:gd name="T3" fmla="*/ 82 h 158"/>
                <a:gd name="T4" fmla="*/ 423 w 573"/>
                <a:gd name="T5" fmla="*/ 55 h 158"/>
                <a:gd name="T6" fmla="*/ 384 w 573"/>
                <a:gd name="T7" fmla="*/ 21 h 158"/>
                <a:gd name="T8" fmla="*/ 336 w 573"/>
                <a:gd name="T9" fmla="*/ 3 h 158"/>
                <a:gd name="T10" fmla="*/ 282 w 573"/>
                <a:gd name="T11" fmla="*/ 2 h 158"/>
                <a:gd name="T12" fmla="*/ 239 w 573"/>
                <a:gd name="T13" fmla="*/ 16 h 158"/>
                <a:gd name="T14" fmla="*/ 167 w 573"/>
                <a:gd name="T15" fmla="*/ 72 h 158"/>
                <a:gd name="T16" fmla="*/ 105 w 573"/>
                <a:gd name="T17" fmla="*/ 112 h 158"/>
                <a:gd name="T18" fmla="*/ 59 w 573"/>
                <a:gd name="T19" fmla="*/ 112 h 158"/>
                <a:gd name="T20" fmla="*/ 35 w 573"/>
                <a:gd name="T21" fmla="*/ 94 h 158"/>
                <a:gd name="T22" fmla="*/ 31 w 573"/>
                <a:gd name="T23" fmla="*/ 70 h 158"/>
                <a:gd name="T24" fmla="*/ 38 w 573"/>
                <a:gd name="T25" fmla="*/ 52 h 158"/>
                <a:gd name="T26" fmla="*/ 51 w 573"/>
                <a:gd name="T27" fmla="*/ 48 h 158"/>
                <a:gd name="T28" fmla="*/ 65 w 573"/>
                <a:gd name="T29" fmla="*/ 52 h 158"/>
                <a:gd name="T30" fmla="*/ 73 w 573"/>
                <a:gd name="T31" fmla="*/ 63 h 158"/>
                <a:gd name="T32" fmla="*/ 77 w 573"/>
                <a:gd name="T33" fmla="*/ 77 h 158"/>
                <a:gd name="T34" fmla="*/ 95 w 573"/>
                <a:gd name="T35" fmla="*/ 82 h 158"/>
                <a:gd name="T36" fmla="*/ 105 w 573"/>
                <a:gd name="T37" fmla="*/ 71 h 158"/>
                <a:gd name="T38" fmla="*/ 99 w 573"/>
                <a:gd name="T39" fmla="*/ 47 h 158"/>
                <a:gd name="T40" fmla="*/ 79 w 573"/>
                <a:gd name="T41" fmla="*/ 25 h 158"/>
                <a:gd name="T42" fmla="*/ 52 w 573"/>
                <a:gd name="T43" fmla="*/ 16 h 158"/>
                <a:gd name="T44" fmla="*/ 24 w 573"/>
                <a:gd name="T45" fmla="*/ 24 h 158"/>
                <a:gd name="T46" fmla="*/ 2 w 573"/>
                <a:gd name="T47" fmla="*/ 55 h 158"/>
                <a:gd name="T48" fmla="*/ 2 w 573"/>
                <a:gd name="T49" fmla="*/ 89 h 158"/>
                <a:gd name="T50" fmla="*/ 19 w 573"/>
                <a:gd name="T51" fmla="*/ 121 h 158"/>
                <a:gd name="T52" fmla="*/ 51 w 573"/>
                <a:gd name="T53" fmla="*/ 141 h 158"/>
                <a:gd name="T54" fmla="*/ 98 w 573"/>
                <a:gd name="T55" fmla="*/ 145 h 158"/>
                <a:gd name="T56" fmla="*/ 145 w 573"/>
                <a:gd name="T57" fmla="*/ 127 h 158"/>
                <a:gd name="T58" fmla="*/ 215 w 573"/>
                <a:gd name="T59" fmla="*/ 71 h 158"/>
                <a:gd name="T60" fmla="*/ 256 w 573"/>
                <a:gd name="T61" fmla="*/ 42 h 158"/>
                <a:gd name="T62" fmla="*/ 309 w 573"/>
                <a:gd name="T63" fmla="*/ 31 h 158"/>
                <a:gd name="T64" fmla="*/ 367 w 573"/>
                <a:gd name="T65" fmla="*/ 47 h 158"/>
                <a:gd name="T66" fmla="*/ 409 w 573"/>
                <a:gd name="T67" fmla="*/ 89 h 158"/>
                <a:gd name="T68" fmla="*/ 423 w 573"/>
                <a:gd name="T69" fmla="*/ 127 h 158"/>
                <a:gd name="T70" fmla="*/ 425 w 573"/>
                <a:gd name="T71" fmla="*/ 142 h 158"/>
                <a:gd name="T72" fmla="*/ 430 w 573"/>
                <a:gd name="T73" fmla="*/ 154 h 158"/>
                <a:gd name="T74" fmla="*/ 448 w 573"/>
                <a:gd name="T75" fmla="*/ 157 h 158"/>
                <a:gd name="T76" fmla="*/ 457 w 573"/>
                <a:gd name="T77" fmla="*/ 148 h 158"/>
                <a:gd name="T78" fmla="*/ 458 w 573"/>
                <a:gd name="T79" fmla="*/ 125 h 158"/>
                <a:gd name="T80" fmla="*/ 478 w 573"/>
                <a:gd name="T81" fmla="*/ 99 h 158"/>
                <a:gd name="T82" fmla="*/ 510 w 573"/>
                <a:gd name="T83" fmla="*/ 96 h 158"/>
                <a:gd name="T84" fmla="*/ 536 w 573"/>
                <a:gd name="T85" fmla="*/ 114 h 158"/>
                <a:gd name="T86" fmla="*/ 543 w 573"/>
                <a:gd name="T87" fmla="*/ 145 h 158"/>
                <a:gd name="T88" fmla="*/ 552 w 573"/>
                <a:gd name="T89" fmla="*/ 155 h 158"/>
                <a:gd name="T90" fmla="*/ 570 w 573"/>
                <a:gd name="T91" fmla="*/ 151 h 158"/>
                <a:gd name="T92" fmla="*/ 573 w 573"/>
                <a:gd name="T93" fmla="*/ 135 h 158"/>
                <a:gd name="T94" fmla="*/ 567 w 573"/>
                <a:gd name="T95" fmla="*/ 105 h 158"/>
                <a:gd name="T96" fmla="*/ 550 w 573"/>
                <a:gd name="T97" fmla="*/ 82 h 158"/>
                <a:gd name="T98" fmla="*/ 526 w 573"/>
                <a:gd name="T99" fmla="*/ 6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58">
                  <a:moveTo>
                    <a:pt x="504" y="62"/>
                  </a:moveTo>
                  <a:lnTo>
                    <a:pt x="494" y="62"/>
                  </a:lnTo>
                  <a:lnTo>
                    <a:pt x="486" y="63"/>
                  </a:lnTo>
                  <a:lnTo>
                    <a:pt x="477" y="65"/>
                  </a:lnTo>
                  <a:lnTo>
                    <a:pt x="470" y="69"/>
                  </a:lnTo>
                  <a:lnTo>
                    <a:pt x="462" y="72"/>
                  </a:lnTo>
                  <a:lnTo>
                    <a:pt x="456" y="77"/>
                  </a:lnTo>
                  <a:lnTo>
                    <a:pt x="449" y="82"/>
                  </a:lnTo>
                  <a:lnTo>
                    <a:pt x="444" y="88"/>
                  </a:lnTo>
                  <a:lnTo>
                    <a:pt x="437" y="76"/>
                  </a:lnTo>
                  <a:lnTo>
                    <a:pt x="431" y="65"/>
                  </a:lnTo>
                  <a:lnTo>
                    <a:pt x="423" y="55"/>
                  </a:lnTo>
                  <a:lnTo>
                    <a:pt x="415" y="45"/>
                  </a:lnTo>
                  <a:lnTo>
                    <a:pt x="405" y="36"/>
                  </a:lnTo>
                  <a:lnTo>
                    <a:pt x="395" y="28"/>
                  </a:lnTo>
                  <a:lnTo>
                    <a:pt x="384" y="21"/>
                  </a:lnTo>
                  <a:lnTo>
                    <a:pt x="372" y="15"/>
                  </a:lnTo>
                  <a:lnTo>
                    <a:pt x="361" y="9"/>
                  </a:lnTo>
                  <a:lnTo>
                    <a:pt x="349" y="5"/>
                  </a:lnTo>
                  <a:lnTo>
                    <a:pt x="336" y="3"/>
                  </a:lnTo>
                  <a:lnTo>
                    <a:pt x="323" y="1"/>
                  </a:lnTo>
                  <a:lnTo>
                    <a:pt x="309" y="0"/>
                  </a:lnTo>
                  <a:lnTo>
                    <a:pt x="295" y="0"/>
                  </a:lnTo>
                  <a:lnTo>
                    <a:pt x="282" y="2"/>
                  </a:lnTo>
                  <a:lnTo>
                    <a:pt x="267" y="5"/>
                  </a:lnTo>
                  <a:lnTo>
                    <a:pt x="257" y="7"/>
                  </a:lnTo>
                  <a:lnTo>
                    <a:pt x="248" y="11"/>
                  </a:lnTo>
                  <a:lnTo>
                    <a:pt x="239" y="16"/>
                  </a:lnTo>
                  <a:lnTo>
                    <a:pt x="230" y="20"/>
                  </a:lnTo>
                  <a:lnTo>
                    <a:pt x="214" y="32"/>
                  </a:lnTo>
                  <a:lnTo>
                    <a:pt x="197" y="44"/>
                  </a:lnTo>
                  <a:lnTo>
                    <a:pt x="167" y="72"/>
                  </a:lnTo>
                  <a:lnTo>
                    <a:pt x="136" y="97"/>
                  </a:lnTo>
                  <a:lnTo>
                    <a:pt x="125" y="102"/>
                  </a:lnTo>
                  <a:lnTo>
                    <a:pt x="115" y="108"/>
                  </a:lnTo>
                  <a:lnTo>
                    <a:pt x="105" y="112"/>
                  </a:lnTo>
                  <a:lnTo>
                    <a:pt x="93" y="114"/>
                  </a:lnTo>
                  <a:lnTo>
                    <a:pt x="82" y="115"/>
                  </a:lnTo>
                  <a:lnTo>
                    <a:pt x="71" y="114"/>
                  </a:lnTo>
                  <a:lnTo>
                    <a:pt x="59" y="112"/>
                  </a:lnTo>
                  <a:lnTo>
                    <a:pt x="48" y="106"/>
                  </a:lnTo>
                  <a:lnTo>
                    <a:pt x="43" y="103"/>
                  </a:lnTo>
                  <a:lnTo>
                    <a:pt x="39" y="99"/>
                  </a:lnTo>
                  <a:lnTo>
                    <a:pt x="35" y="94"/>
                  </a:lnTo>
                  <a:lnTo>
                    <a:pt x="33" y="88"/>
                  </a:lnTo>
                  <a:lnTo>
                    <a:pt x="31" y="82"/>
                  </a:lnTo>
                  <a:lnTo>
                    <a:pt x="31" y="75"/>
                  </a:lnTo>
                  <a:lnTo>
                    <a:pt x="31" y="70"/>
                  </a:lnTo>
                  <a:lnTo>
                    <a:pt x="32" y="63"/>
                  </a:lnTo>
                  <a:lnTo>
                    <a:pt x="33" y="59"/>
                  </a:lnTo>
                  <a:lnTo>
                    <a:pt x="35" y="56"/>
                  </a:lnTo>
                  <a:lnTo>
                    <a:pt x="38" y="52"/>
                  </a:lnTo>
                  <a:lnTo>
                    <a:pt x="41" y="50"/>
                  </a:lnTo>
                  <a:lnTo>
                    <a:pt x="44" y="49"/>
                  </a:lnTo>
                  <a:lnTo>
                    <a:pt x="47" y="48"/>
                  </a:lnTo>
                  <a:lnTo>
                    <a:pt x="51" y="48"/>
                  </a:lnTo>
                  <a:lnTo>
                    <a:pt x="55" y="48"/>
                  </a:lnTo>
                  <a:lnTo>
                    <a:pt x="58" y="49"/>
                  </a:lnTo>
                  <a:lnTo>
                    <a:pt x="61" y="50"/>
                  </a:lnTo>
                  <a:lnTo>
                    <a:pt x="65" y="52"/>
                  </a:lnTo>
                  <a:lnTo>
                    <a:pt x="68" y="55"/>
                  </a:lnTo>
                  <a:lnTo>
                    <a:pt x="70" y="57"/>
                  </a:lnTo>
                  <a:lnTo>
                    <a:pt x="72" y="60"/>
                  </a:lnTo>
                  <a:lnTo>
                    <a:pt x="73" y="63"/>
                  </a:lnTo>
                  <a:lnTo>
                    <a:pt x="73" y="68"/>
                  </a:lnTo>
                  <a:lnTo>
                    <a:pt x="74" y="71"/>
                  </a:lnTo>
                  <a:lnTo>
                    <a:pt x="74" y="74"/>
                  </a:lnTo>
                  <a:lnTo>
                    <a:pt x="77" y="77"/>
                  </a:lnTo>
                  <a:lnTo>
                    <a:pt x="79" y="78"/>
                  </a:lnTo>
                  <a:lnTo>
                    <a:pt x="83" y="82"/>
                  </a:lnTo>
                  <a:lnTo>
                    <a:pt x="89" y="83"/>
                  </a:lnTo>
                  <a:lnTo>
                    <a:pt x="95" y="82"/>
                  </a:lnTo>
                  <a:lnTo>
                    <a:pt x="99" y="78"/>
                  </a:lnTo>
                  <a:lnTo>
                    <a:pt x="101" y="77"/>
                  </a:lnTo>
                  <a:lnTo>
                    <a:pt x="104" y="74"/>
                  </a:lnTo>
                  <a:lnTo>
                    <a:pt x="105" y="71"/>
                  </a:lnTo>
                  <a:lnTo>
                    <a:pt x="105" y="68"/>
                  </a:lnTo>
                  <a:lnTo>
                    <a:pt x="104" y="60"/>
                  </a:lnTo>
                  <a:lnTo>
                    <a:pt x="102" y="54"/>
                  </a:lnTo>
                  <a:lnTo>
                    <a:pt x="99" y="47"/>
                  </a:lnTo>
                  <a:lnTo>
                    <a:pt x="95" y="41"/>
                  </a:lnTo>
                  <a:lnTo>
                    <a:pt x="91" y="35"/>
                  </a:lnTo>
                  <a:lnTo>
                    <a:pt x="85" y="30"/>
                  </a:lnTo>
                  <a:lnTo>
                    <a:pt x="79" y="25"/>
                  </a:lnTo>
                  <a:lnTo>
                    <a:pt x="72" y="21"/>
                  </a:lnTo>
                  <a:lnTo>
                    <a:pt x="66" y="19"/>
                  </a:lnTo>
                  <a:lnTo>
                    <a:pt x="58" y="17"/>
                  </a:lnTo>
                  <a:lnTo>
                    <a:pt x="52" y="16"/>
                  </a:lnTo>
                  <a:lnTo>
                    <a:pt x="44" y="16"/>
                  </a:lnTo>
                  <a:lnTo>
                    <a:pt x="37" y="18"/>
                  </a:lnTo>
                  <a:lnTo>
                    <a:pt x="30" y="20"/>
                  </a:lnTo>
                  <a:lnTo>
                    <a:pt x="24" y="24"/>
                  </a:lnTo>
                  <a:lnTo>
                    <a:pt x="18" y="30"/>
                  </a:lnTo>
                  <a:lnTo>
                    <a:pt x="11" y="37"/>
                  </a:lnTo>
                  <a:lnTo>
                    <a:pt x="6" y="46"/>
                  </a:lnTo>
                  <a:lnTo>
                    <a:pt x="2" y="55"/>
                  </a:lnTo>
                  <a:lnTo>
                    <a:pt x="0" y="63"/>
                  </a:lnTo>
                  <a:lnTo>
                    <a:pt x="0" y="72"/>
                  </a:lnTo>
                  <a:lnTo>
                    <a:pt x="0" y="81"/>
                  </a:lnTo>
                  <a:lnTo>
                    <a:pt x="2" y="89"/>
                  </a:lnTo>
                  <a:lnTo>
                    <a:pt x="5" y="98"/>
                  </a:lnTo>
                  <a:lnTo>
                    <a:pt x="8" y="106"/>
                  </a:lnTo>
                  <a:lnTo>
                    <a:pt x="14" y="113"/>
                  </a:lnTo>
                  <a:lnTo>
                    <a:pt x="19" y="121"/>
                  </a:lnTo>
                  <a:lnTo>
                    <a:pt x="27" y="127"/>
                  </a:lnTo>
                  <a:lnTo>
                    <a:pt x="33" y="132"/>
                  </a:lnTo>
                  <a:lnTo>
                    <a:pt x="42" y="138"/>
                  </a:lnTo>
                  <a:lnTo>
                    <a:pt x="51" y="141"/>
                  </a:lnTo>
                  <a:lnTo>
                    <a:pt x="60" y="144"/>
                  </a:lnTo>
                  <a:lnTo>
                    <a:pt x="73" y="146"/>
                  </a:lnTo>
                  <a:lnTo>
                    <a:pt x="86" y="148"/>
                  </a:lnTo>
                  <a:lnTo>
                    <a:pt x="98" y="145"/>
                  </a:lnTo>
                  <a:lnTo>
                    <a:pt x="110" y="143"/>
                  </a:lnTo>
                  <a:lnTo>
                    <a:pt x="122" y="139"/>
                  </a:lnTo>
                  <a:lnTo>
                    <a:pt x="134" y="133"/>
                  </a:lnTo>
                  <a:lnTo>
                    <a:pt x="145" y="127"/>
                  </a:lnTo>
                  <a:lnTo>
                    <a:pt x="155" y="121"/>
                  </a:lnTo>
                  <a:lnTo>
                    <a:pt x="176" y="104"/>
                  </a:lnTo>
                  <a:lnTo>
                    <a:pt x="196" y="87"/>
                  </a:lnTo>
                  <a:lnTo>
                    <a:pt x="215" y="71"/>
                  </a:lnTo>
                  <a:lnTo>
                    <a:pt x="234" y="56"/>
                  </a:lnTo>
                  <a:lnTo>
                    <a:pt x="241" y="50"/>
                  </a:lnTo>
                  <a:lnTo>
                    <a:pt x="248" y="46"/>
                  </a:lnTo>
                  <a:lnTo>
                    <a:pt x="256" y="42"/>
                  </a:lnTo>
                  <a:lnTo>
                    <a:pt x="263" y="38"/>
                  </a:lnTo>
                  <a:lnTo>
                    <a:pt x="278" y="34"/>
                  </a:lnTo>
                  <a:lnTo>
                    <a:pt x="294" y="31"/>
                  </a:lnTo>
                  <a:lnTo>
                    <a:pt x="309" y="31"/>
                  </a:lnTo>
                  <a:lnTo>
                    <a:pt x="324" y="32"/>
                  </a:lnTo>
                  <a:lnTo>
                    <a:pt x="339" y="35"/>
                  </a:lnTo>
                  <a:lnTo>
                    <a:pt x="353" y="41"/>
                  </a:lnTo>
                  <a:lnTo>
                    <a:pt x="367" y="47"/>
                  </a:lnTo>
                  <a:lnTo>
                    <a:pt x="379" y="55"/>
                  </a:lnTo>
                  <a:lnTo>
                    <a:pt x="391" y="65"/>
                  </a:lnTo>
                  <a:lnTo>
                    <a:pt x="401" y="76"/>
                  </a:lnTo>
                  <a:lnTo>
                    <a:pt x="409" y="89"/>
                  </a:lnTo>
                  <a:lnTo>
                    <a:pt x="417" y="103"/>
                  </a:lnTo>
                  <a:lnTo>
                    <a:pt x="419" y="111"/>
                  </a:lnTo>
                  <a:lnTo>
                    <a:pt x="422" y="118"/>
                  </a:lnTo>
                  <a:lnTo>
                    <a:pt x="423" y="127"/>
                  </a:lnTo>
                  <a:lnTo>
                    <a:pt x="425" y="135"/>
                  </a:lnTo>
                  <a:lnTo>
                    <a:pt x="424" y="137"/>
                  </a:lnTo>
                  <a:lnTo>
                    <a:pt x="424" y="139"/>
                  </a:lnTo>
                  <a:lnTo>
                    <a:pt x="425" y="142"/>
                  </a:lnTo>
                  <a:lnTo>
                    <a:pt x="426" y="145"/>
                  </a:lnTo>
                  <a:lnTo>
                    <a:pt x="426" y="149"/>
                  </a:lnTo>
                  <a:lnTo>
                    <a:pt x="429" y="152"/>
                  </a:lnTo>
                  <a:lnTo>
                    <a:pt x="430" y="154"/>
                  </a:lnTo>
                  <a:lnTo>
                    <a:pt x="432" y="155"/>
                  </a:lnTo>
                  <a:lnTo>
                    <a:pt x="437" y="158"/>
                  </a:lnTo>
                  <a:lnTo>
                    <a:pt x="443" y="158"/>
                  </a:lnTo>
                  <a:lnTo>
                    <a:pt x="448" y="157"/>
                  </a:lnTo>
                  <a:lnTo>
                    <a:pt x="452" y="155"/>
                  </a:lnTo>
                  <a:lnTo>
                    <a:pt x="455" y="153"/>
                  </a:lnTo>
                  <a:lnTo>
                    <a:pt x="456" y="151"/>
                  </a:lnTo>
                  <a:lnTo>
                    <a:pt x="457" y="148"/>
                  </a:lnTo>
                  <a:lnTo>
                    <a:pt x="457" y="144"/>
                  </a:lnTo>
                  <a:lnTo>
                    <a:pt x="457" y="139"/>
                  </a:lnTo>
                  <a:lnTo>
                    <a:pt x="456" y="135"/>
                  </a:lnTo>
                  <a:lnTo>
                    <a:pt x="458" y="125"/>
                  </a:lnTo>
                  <a:lnTo>
                    <a:pt x="461" y="116"/>
                  </a:lnTo>
                  <a:lnTo>
                    <a:pt x="466" y="109"/>
                  </a:lnTo>
                  <a:lnTo>
                    <a:pt x="472" y="103"/>
                  </a:lnTo>
                  <a:lnTo>
                    <a:pt x="478" y="99"/>
                  </a:lnTo>
                  <a:lnTo>
                    <a:pt x="486" y="97"/>
                  </a:lnTo>
                  <a:lnTo>
                    <a:pt x="493" y="95"/>
                  </a:lnTo>
                  <a:lnTo>
                    <a:pt x="502" y="95"/>
                  </a:lnTo>
                  <a:lnTo>
                    <a:pt x="510" y="96"/>
                  </a:lnTo>
                  <a:lnTo>
                    <a:pt x="517" y="98"/>
                  </a:lnTo>
                  <a:lnTo>
                    <a:pt x="525" y="102"/>
                  </a:lnTo>
                  <a:lnTo>
                    <a:pt x="530" y="108"/>
                  </a:lnTo>
                  <a:lnTo>
                    <a:pt x="536" y="114"/>
                  </a:lnTo>
                  <a:lnTo>
                    <a:pt x="540" y="122"/>
                  </a:lnTo>
                  <a:lnTo>
                    <a:pt x="542" y="131"/>
                  </a:lnTo>
                  <a:lnTo>
                    <a:pt x="542" y="141"/>
                  </a:lnTo>
                  <a:lnTo>
                    <a:pt x="543" y="145"/>
                  </a:lnTo>
                  <a:lnTo>
                    <a:pt x="543" y="149"/>
                  </a:lnTo>
                  <a:lnTo>
                    <a:pt x="545" y="151"/>
                  </a:lnTo>
                  <a:lnTo>
                    <a:pt x="546" y="153"/>
                  </a:lnTo>
                  <a:lnTo>
                    <a:pt x="552" y="155"/>
                  </a:lnTo>
                  <a:lnTo>
                    <a:pt x="557" y="156"/>
                  </a:lnTo>
                  <a:lnTo>
                    <a:pt x="563" y="155"/>
                  </a:lnTo>
                  <a:lnTo>
                    <a:pt x="568" y="153"/>
                  </a:lnTo>
                  <a:lnTo>
                    <a:pt x="570" y="151"/>
                  </a:lnTo>
                  <a:lnTo>
                    <a:pt x="572" y="149"/>
                  </a:lnTo>
                  <a:lnTo>
                    <a:pt x="573" y="145"/>
                  </a:lnTo>
                  <a:lnTo>
                    <a:pt x="573" y="141"/>
                  </a:lnTo>
                  <a:lnTo>
                    <a:pt x="573" y="135"/>
                  </a:lnTo>
                  <a:lnTo>
                    <a:pt x="572" y="127"/>
                  </a:lnTo>
                  <a:lnTo>
                    <a:pt x="571" y="119"/>
                  </a:lnTo>
                  <a:lnTo>
                    <a:pt x="569" y="113"/>
                  </a:lnTo>
                  <a:lnTo>
                    <a:pt x="567" y="105"/>
                  </a:lnTo>
                  <a:lnTo>
                    <a:pt x="564" y="99"/>
                  </a:lnTo>
                  <a:lnTo>
                    <a:pt x="559" y="94"/>
                  </a:lnTo>
                  <a:lnTo>
                    <a:pt x="555" y="87"/>
                  </a:lnTo>
                  <a:lnTo>
                    <a:pt x="550" y="82"/>
                  </a:lnTo>
                  <a:lnTo>
                    <a:pt x="545" y="77"/>
                  </a:lnTo>
                  <a:lnTo>
                    <a:pt x="539" y="73"/>
                  </a:lnTo>
                  <a:lnTo>
                    <a:pt x="532" y="70"/>
                  </a:lnTo>
                  <a:lnTo>
                    <a:pt x="526" y="67"/>
                  </a:lnTo>
                  <a:lnTo>
                    <a:pt x="519" y="64"/>
                  </a:lnTo>
                  <a:lnTo>
                    <a:pt x="512" y="62"/>
                  </a:lnTo>
                  <a:lnTo>
                    <a:pt x="504"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0"/>
            <p:cNvSpPr/>
            <p:nvPr/>
          </p:nvSpPr>
          <p:spPr bwMode="auto">
            <a:xfrm>
              <a:off x="8442325" y="4802188"/>
              <a:ext cx="303213" cy="84138"/>
            </a:xfrm>
            <a:custGeom>
              <a:avLst/>
              <a:gdLst>
                <a:gd name="T0" fmla="*/ 477 w 573"/>
                <a:gd name="T1" fmla="*/ 94 h 160"/>
                <a:gd name="T2" fmla="*/ 449 w 573"/>
                <a:gd name="T3" fmla="*/ 77 h 160"/>
                <a:gd name="T4" fmla="*/ 423 w 573"/>
                <a:gd name="T5" fmla="*/ 105 h 160"/>
                <a:gd name="T6" fmla="*/ 384 w 573"/>
                <a:gd name="T7" fmla="*/ 139 h 160"/>
                <a:gd name="T8" fmla="*/ 336 w 573"/>
                <a:gd name="T9" fmla="*/ 157 h 160"/>
                <a:gd name="T10" fmla="*/ 282 w 573"/>
                <a:gd name="T11" fmla="*/ 158 h 160"/>
                <a:gd name="T12" fmla="*/ 239 w 573"/>
                <a:gd name="T13" fmla="*/ 144 h 160"/>
                <a:gd name="T14" fmla="*/ 167 w 573"/>
                <a:gd name="T15" fmla="*/ 88 h 160"/>
                <a:gd name="T16" fmla="*/ 105 w 573"/>
                <a:gd name="T17" fmla="*/ 48 h 160"/>
                <a:gd name="T18" fmla="*/ 59 w 573"/>
                <a:gd name="T19" fmla="*/ 48 h 160"/>
                <a:gd name="T20" fmla="*/ 35 w 573"/>
                <a:gd name="T21" fmla="*/ 66 h 160"/>
                <a:gd name="T22" fmla="*/ 31 w 573"/>
                <a:gd name="T23" fmla="*/ 90 h 160"/>
                <a:gd name="T24" fmla="*/ 38 w 573"/>
                <a:gd name="T25" fmla="*/ 107 h 160"/>
                <a:gd name="T26" fmla="*/ 51 w 573"/>
                <a:gd name="T27" fmla="*/ 112 h 160"/>
                <a:gd name="T28" fmla="*/ 65 w 573"/>
                <a:gd name="T29" fmla="*/ 107 h 160"/>
                <a:gd name="T30" fmla="*/ 73 w 573"/>
                <a:gd name="T31" fmla="*/ 95 h 160"/>
                <a:gd name="T32" fmla="*/ 77 w 573"/>
                <a:gd name="T33" fmla="*/ 82 h 160"/>
                <a:gd name="T34" fmla="*/ 95 w 573"/>
                <a:gd name="T35" fmla="*/ 78 h 160"/>
                <a:gd name="T36" fmla="*/ 105 w 573"/>
                <a:gd name="T37" fmla="*/ 89 h 160"/>
                <a:gd name="T38" fmla="*/ 99 w 573"/>
                <a:gd name="T39" fmla="*/ 113 h 160"/>
                <a:gd name="T40" fmla="*/ 79 w 573"/>
                <a:gd name="T41" fmla="*/ 134 h 160"/>
                <a:gd name="T42" fmla="*/ 52 w 573"/>
                <a:gd name="T43" fmla="*/ 144 h 160"/>
                <a:gd name="T44" fmla="*/ 24 w 573"/>
                <a:gd name="T45" fmla="*/ 135 h 160"/>
                <a:gd name="T46" fmla="*/ 2 w 573"/>
                <a:gd name="T47" fmla="*/ 105 h 160"/>
                <a:gd name="T48" fmla="*/ 2 w 573"/>
                <a:gd name="T49" fmla="*/ 69 h 160"/>
                <a:gd name="T50" fmla="*/ 19 w 573"/>
                <a:gd name="T51" fmla="*/ 39 h 160"/>
                <a:gd name="T52" fmla="*/ 51 w 573"/>
                <a:gd name="T53" fmla="*/ 19 h 160"/>
                <a:gd name="T54" fmla="*/ 98 w 573"/>
                <a:gd name="T55" fmla="*/ 13 h 160"/>
                <a:gd name="T56" fmla="*/ 145 w 573"/>
                <a:gd name="T57" fmla="*/ 32 h 160"/>
                <a:gd name="T58" fmla="*/ 215 w 573"/>
                <a:gd name="T59" fmla="*/ 89 h 160"/>
                <a:gd name="T60" fmla="*/ 256 w 573"/>
                <a:gd name="T61" fmla="*/ 117 h 160"/>
                <a:gd name="T62" fmla="*/ 309 w 573"/>
                <a:gd name="T63" fmla="*/ 129 h 160"/>
                <a:gd name="T64" fmla="*/ 367 w 573"/>
                <a:gd name="T65" fmla="*/ 113 h 160"/>
                <a:gd name="T66" fmla="*/ 409 w 573"/>
                <a:gd name="T67" fmla="*/ 70 h 160"/>
                <a:gd name="T68" fmla="*/ 423 w 573"/>
                <a:gd name="T69" fmla="*/ 33 h 160"/>
                <a:gd name="T70" fmla="*/ 425 w 573"/>
                <a:gd name="T71" fmla="*/ 18 h 160"/>
                <a:gd name="T72" fmla="*/ 430 w 573"/>
                <a:gd name="T73" fmla="*/ 6 h 160"/>
                <a:gd name="T74" fmla="*/ 448 w 573"/>
                <a:gd name="T75" fmla="*/ 1 h 160"/>
                <a:gd name="T76" fmla="*/ 457 w 573"/>
                <a:gd name="T77" fmla="*/ 12 h 160"/>
                <a:gd name="T78" fmla="*/ 458 w 573"/>
                <a:gd name="T79" fmla="*/ 35 h 160"/>
                <a:gd name="T80" fmla="*/ 478 w 573"/>
                <a:gd name="T81" fmla="*/ 61 h 160"/>
                <a:gd name="T82" fmla="*/ 510 w 573"/>
                <a:gd name="T83" fmla="*/ 64 h 160"/>
                <a:gd name="T84" fmla="*/ 536 w 573"/>
                <a:gd name="T85" fmla="*/ 46 h 160"/>
                <a:gd name="T86" fmla="*/ 543 w 573"/>
                <a:gd name="T87" fmla="*/ 14 h 160"/>
                <a:gd name="T88" fmla="*/ 552 w 573"/>
                <a:gd name="T89" fmla="*/ 4 h 160"/>
                <a:gd name="T90" fmla="*/ 570 w 573"/>
                <a:gd name="T91" fmla="*/ 9 h 160"/>
                <a:gd name="T92" fmla="*/ 573 w 573"/>
                <a:gd name="T93" fmla="*/ 25 h 160"/>
                <a:gd name="T94" fmla="*/ 567 w 573"/>
                <a:gd name="T95" fmla="*/ 53 h 160"/>
                <a:gd name="T96" fmla="*/ 550 w 573"/>
                <a:gd name="T97" fmla="*/ 77 h 160"/>
                <a:gd name="T98" fmla="*/ 526 w 573"/>
                <a:gd name="T99"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60">
                  <a:moveTo>
                    <a:pt x="504" y="97"/>
                  </a:moveTo>
                  <a:lnTo>
                    <a:pt x="494" y="97"/>
                  </a:lnTo>
                  <a:lnTo>
                    <a:pt x="486" y="96"/>
                  </a:lnTo>
                  <a:lnTo>
                    <a:pt x="477" y="94"/>
                  </a:lnTo>
                  <a:lnTo>
                    <a:pt x="470" y="91"/>
                  </a:lnTo>
                  <a:lnTo>
                    <a:pt x="462" y="88"/>
                  </a:lnTo>
                  <a:lnTo>
                    <a:pt x="456" y="82"/>
                  </a:lnTo>
                  <a:lnTo>
                    <a:pt x="449" y="77"/>
                  </a:lnTo>
                  <a:lnTo>
                    <a:pt x="444" y="72"/>
                  </a:lnTo>
                  <a:lnTo>
                    <a:pt x="437" y="83"/>
                  </a:lnTo>
                  <a:lnTo>
                    <a:pt x="431" y="94"/>
                  </a:lnTo>
                  <a:lnTo>
                    <a:pt x="423" y="105"/>
                  </a:lnTo>
                  <a:lnTo>
                    <a:pt x="415" y="115"/>
                  </a:lnTo>
                  <a:lnTo>
                    <a:pt x="405" y="123"/>
                  </a:lnTo>
                  <a:lnTo>
                    <a:pt x="395" y="132"/>
                  </a:lnTo>
                  <a:lnTo>
                    <a:pt x="384" y="139"/>
                  </a:lnTo>
                  <a:lnTo>
                    <a:pt x="372" y="145"/>
                  </a:lnTo>
                  <a:lnTo>
                    <a:pt x="361" y="150"/>
                  </a:lnTo>
                  <a:lnTo>
                    <a:pt x="349" y="154"/>
                  </a:lnTo>
                  <a:lnTo>
                    <a:pt x="336" y="157"/>
                  </a:lnTo>
                  <a:lnTo>
                    <a:pt x="323" y="159"/>
                  </a:lnTo>
                  <a:lnTo>
                    <a:pt x="309" y="160"/>
                  </a:lnTo>
                  <a:lnTo>
                    <a:pt x="295" y="159"/>
                  </a:lnTo>
                  <a:lnTo>
                    <a:pt x="282" y="158"/>
                  </a:lnTo>
                  <a:lnTo>
                    <a:pt x="267" y="155"/>
                  </a:lnTo>
                  <a:lnTo>
                    <a:pt x="257" y="153"/>
                  </a:lnTo>
                  <a:lnTo>
                    <a:pt x="248" y="148"/>
                  </a:lnTo>
                  <a:lnTo>
                    <a:pt x="239" y="144"/>
                  </a:lnTo>
                  <a:lnTo>
                    <a:pt x="230" y="140"/>
                  </a:lnTo>
                  <a:lnTo>
                    <a:pt x="214" y="128"/>
                  </a:lnTo>
                  <a:lnTo>
                    <a:pt x="197" y="116"/>
                  </a:lnTo>
                  <a:lnTo>
                    <a:pt x="167" y="88"/>
                  </a:lnTo>
                  <a:lnTo>
                    <a:pt x="136" y="63"/>
                  </a:lnTo>
                  <a:lnTo>
                    <a:pt x="125" y="56"/>
                  </a:lnTo>
                  <a:lnTo>
                    <a:pt x="115" y="52"/>
                  </a:lnTo>
                  <a:lnTo>
                    <a:pt x="105" y="48"/>
                  </a:lnTo>
                  <a:lnTo>
                    <a:pt x="93" y="46"/>
                  </a:lnTo>
                  <a:lnTo>
                    <a:pt x="82" y="45"/>
                  </a:lnTo>
                  <a:lnTo>
                    <a:pt x="71" y="46"/>
                  </a:lnTo>
                  <a:lnTo>
                    <a:pt x="59" y="48"/>
                  </a:lnTo>
                  <a:lnTo>
                    <a:pt x="48" y="53"/>
                  </a:lnTo>
                  <a:lnTo>
                    <a:pt x="43" y="56"/>
                  </a:lnTo>
                  <a:lnTo>
                    <a:pt x="39" y="61"/>
                  </a:lnTo>
                  <a:lnTo>
                    <a:pt x="35" y="66"/>
                  </a:lnTo>
                  <a:lnTo>
                    <a:pt x="33" y="72"/>
                  </a:lnTo>
                  <a:lnTo>
                    <a:pt x="31" y="78"/>
                  </a:lnTo>
                  <a:lnTo>
                    <a:pt x="31" y="85"/>
                  </a:lnTo>
                  <a:lnTo>
                    <a:pt x="31" y="90"/>
                  </a:lnTo>
                  <a:lnTo>
                    <a:pt x="32" y="96"/>
                  </a:lnTo>
                  <a:lnTo>
                    <a:pt x="33" y="101"/>
                  </a:lnTo>
                  <a:lnTo>
                    <a:pt x="35" y="104"/>
                  </a:lnTo>
                  <a:lnTo>
                    <a:pt x="38" y="107"/>
                  </a:lnTo>
                  <a:lnTo>
                    <a:pt x="41" y="109"/>
                  </a:lnTo>
                  <a:lnTo>
                    <a:pt x="44" y="110"/>
                  </a:lnTo>
                  <a:lnTo>
                    <a:pt x="47" y="112"/>
                  </a:lnTo>
                  <a:lnTo>
                    <a:pt x="51" y="112"/>
                  </a:lnTo>
                  <a:lnTo>
                    <a:pt x="55" y="112"/>
                  </a:lnTo>
                  <a:lnTo>
                    <a:pt x="58" y="110"/>
                  </a:lnTo>
                  <a:lnTo>
                    <a:pt x="61" y="109"/>
                  </a:lnTo>
                  <a:lnTo>
                    <a:pt x="65" y="107"/>
                  </a:lnTo>
                  <a:lnTo>
                    <a:pt x="68" y="105"/>
                  </a:lnTo>
                  <a:lnTo>
                    <a:pt x="70" y="103"/>
                  </a:lnTo>
                  <a:lnTo>
                    <a:pt x="72" y="100"/>
                  </a:lnTo>
                  <a:lnTo>
                    <a:pt x="73" y="95"/>
                  </a:lnTo>
                  <a:lnTo>
                    <a:pt x="73" y="92"/>
                  </a:lnTo>
                  <a:lnTo>
                    <a:pt x="74" y="89"/>
                  </a:lnTo>
                  <a:lnTo>
                    <a:pt x="74" y="86"/>
                  </a:lnTo>
                  <a:lnTo>
                    <a:pt x="77" y="82"/>
                  </a:lnTo>
                  <a:lnTo>
                    <a:pt x="79" y="80"/>
                  </a:lnTo>
                  <a:lnTo>
                    <a:pt x="83" y="78"/>
                  </a:lnTo>
                  <a:lnTo>
                    <a:pt x="89" y="77"/>
                  </a:lnTo>
                  <a:lnTo>
                    <a:pt x="95" y="78"/>
                  </a:lnTo>
                  <a:lnTo>
                    <a:pt x="99" y="80"/>
                  </a:lnTo>
                  <a:lnTo>
                    <a:pt x="101" y="82"/>
                  </a:lnTo>
                  <a:lnTo>
                    <a:pt x="104" y="86"/>
                  </a:lnTo>
                  <a:lnTo>
                    <a:pt x="105" y="89"/>
                  </a:lnTo>
                  <a:lnTo>
                    <a:pt x="105" y="92"/>
                  </a:lnTo>
                  <a:lnTo>
                    <a:pt x="104" y="100"/>
                  </a:lnTo>
                  <a:lnTo>
                    <a:pt x="102" y="106"/>
                  </a:lnTo>
                  <a:lnTo>
                    <a:pt x="99" y="113"/>
                  </a:lnTo>
                  <a:lnTo>
                    <a:pt x="95" y="119"/>
                  </a:lnTo>
                  <a:lnTo>
                    <a:pt x="91" y="124"/>
                  </a:lnTo>
                  <a:lnTo>
                    <a:pt x="85" y="130"/>
                  </a:lnTo>
                  <a:lnTo>
                    <a:pt x="79" y="134"/>
                  </a:lnTo>
                  <a:lnTo>
                    <a:pt x="72" y="139"/>
                  </a:lnTo>
                  <a:lnTo>
                    <a:pt x="66" y="141"/>
                  </a:lnTo>
                  <a:lnTo>
                    <a:pt x="58" y="143"/>
                  </a:lnTo>
                  <a:lnTo>
                    <a:pt x="52" y="144"/>
                  </a:lnTo>
                  <a:lnTo>
                    <a:pt x="44" y="144"/>
                  </a:lnTo>
                  <a:lnTo>
                    <a:pt x="37" y="142"/>
                  </a:lnTo>
                  <a:lnTo>
                    <a:pt x="30" y="140"/>
                  </a:lnTo>
                  <a:lnTo>
                    <a:pt x="24" y="135"/>
                  </a:lnTo>
                  <a:lnTo>
                    <a:pt x="18" y="130"/>
                  </a:lnTo>
                  <a:lnTo>
                    <a:pt x="11" y="122"/>
                  </a:lnTo>
                  <a:lnTo>
                    <a:pt x="6" y="114"/>
                  </a:lnTo>
                  <a:lnTo>
                    <a:pt x="2" y="105"/>
                  </a:lnTo>
                  <a:lnTo>
                    <a:pt x="0" y="96"/>
                  </a:lnTo>
                  <a:lnTo>
                    <a:pt x="0" y="88"/>
                  </a:lnTo>
                  <a:lnTo>
                    <a:pt x="0" y="78"/>
                  </a:lnTo>
                  <a:lnTo>
                    <a:pt x="2" y="69"/>
                  </a:lnTo>
                  <a:lnTo>
                    <a:pt x="5" y="62"/>
                  </a:lnTo>
                  <a:lnTo>
                    <a:pt x="8" y="53"/>
                  </a:lnTo>
                  <a:lnTo>
                    <a:pt x="14" y="46"/>
                  </a:lnTo>
                  <a:lnTo>
                    <a:pt x="19" y="39"/>
                  </a:lnTo>
                  <a:lnTo>
                    <a:pt x="27" y="33"/>
                  </a:lnTo>
                  <a:lnTo>
                    <a:pt x="33" y="27"/>
                  </a:lnTo>
                  <a:lnTo>
                    <a:pt x="42" y="22"/>
                  </a:lnTo>
                  <a:lnTo>
                    <a:pt x="51" y="19"/>
                  </a:lnTo>
                  <a:lnTo>
                    <a:pt x="60" y="15"/>
                  </a:lnTo>
                  <a:lnTo>
                    <a:pt x="73" y="13"/>
                  </a:lnTo>
                  <a:lnTo>
                    <a:pt x="86" y="12"/>
                  </a:lnTo>
                  <a:lnTo>
                    <a:pt x="98" y="13"/>
                  </a:lnTo>
                  <a:lnTo>
                    <a:pt x="110" y="16"/>
                  </a:lnTo>
                  <a:lnTo>
                    <a:pt x="122" y="21"/>
                  </a:lnTo>
                  <a:lnTo>
                    <a:pt x="134" y="26"/>
                  </a:lnTo>
                  <a:lnTo>
                    <a:pt x="145" y="32"/>
                  </a:lnTo>
                  <a:lnTo>
                    <a:pt x="155" y="39"/>
                  </a:lnTo>
                  <a:lnTo>
                    <a:pt x="176" y="55"/>
                  </a:lnTo>
                  <a:lnTo>
                    <a:pt x="196" y="73"/>
                  </a:lnTo>
                  <a:lnTo>
                    <a:pt x="215" y="89"/>
                  </a:lnTo>
                  <a:lnTo>
                    <a:pt x="234" y="104"/>
                  </a:lnTo>
                  <a:lnTo>
                    <a:pt x="241" y="109"/>
                  </a:lnTo>
                  <a:lnTo>
                    <a:pt x="248" y="114"/>
                  </a:lnTo>
                  <a:lnTo>
                    <a:pt x="256" y="117"/>
                  </a:lnTo>
                  <a:lnTo>
                    <a:pt x="263" y="120"/>
                  </a:lnTo>
                  <a:lnTo>
                    <a:pt x="278" y="126"/>
                  </a:lnTo>
                  <a:lnTo>
                    <a:pt x="294" y="128"/>
                  </a:lnTo>
                  <a:lnTo>
                    <a:pt x="309" y="129"/>
                  </a:lnTo>
                  <a:lnTo>
                    <a:pt x="324" y="128"/>
                  </a:lnTo>
                  <a:lnTo>
                    <a:pt x="339" y="124"/>
                  </a:lnTo>
                  <a:lnTo>
                    <a:pt x="353" y="119"/>
                  </a:lnTo>
                  <a:lnTo>
                    <a:pt x="367" y="113"/>
                  </a:lnTo>
                  <a:lnTo>
                    <a:pt x="379" y="104"/>
                  </a:lnTo>
                  <a:lnTo>
                    <a:pt x="391" y="94"/>
                  </a:lnTo>
                  <a:lnTo>
                    <a:pt x="401" y="83"/>
                  </a:lnTo>
                  <a:lnTo>
                    <a:pt x="409" y="70"/>
                  </a:lnTo>
                  <a:lnTo>
                    <a:pt x="417" y="56"/>
                  </a:lnTo>
                  <a:lnTo>
                    <a:pt x="419" y="49"/>
                  </a:lnTo>
                  <a:lnTo>
                    <a:pt x="422" y="41"/>
                  </a:lnTo>
                  <a:lnTo>
                    <a:pt x="423" y="33"/>
                  </a:lnTo>
                  <a:lnTo>
                    <a:pt x="425" y="25"/>
                  </a:lnTo>
                  <a:lnTo>
                    <a:pt x="424" y="23"/>
                  </a:lnTo>
                  <a:lnTo>
                    <a:pt x="424" y="21"/>
                  </a:lnTo>
                  <a:lnTo>
                    <a:pt x="425" y="18"/>
                  </a:lnTo>
                  <a:lnTo>
                    <a:pt x="426" y="14"/>
                  </a:lnTo>
                  <a:lnTo>
                    <a:pt x="426" y="11"/>
                  </a:lnTo>
                  <a:lnTo>
                    <a:pt x="429" y="8"/>
                  </a:lnTo>
                  <a:lnTo>
                    <a:pt x="430" y="6"/>
                  </a:lnTo>
                  <a:lnTo>
                    <a:pt x="432" y="4"/>
                  </a:lnTo>
                  <a:lnTo>
                    <a:pt x="437" y="1"/>
                  </a:lnTo>
                  <a:lnTo>
                    <a:pt x="443" y="0"/>
                  </a:lnTo>
                  <a:lnTo>
                    <a:pt x="448" y="1"/>
                  </a:lnTo>
                  <a:lnTo>
                    <a:pt x="452" y="5"/>
                  </a:lnTo>
                  <a:lnTo>
                    <a:pt x="455" y="7"/>
                  </a:lnTo>
                  <a:lnTo>
                    <a:pt x="456" y="9"/>
                  </a:lnTo>
                  <a:lnTo>
                    <a:pt x="457" y="12"/>
                  </a:lnTo>
                  <a:lnTo>
                    <a:pt x="457" y="15"/>
                  </a:lnTo>
                  <a:lnTo>
                    <a:pt x="457" y="21"/>
                  </a:lnTo>
                  <a:lnTo>
                    <a:pt x="456" y="25"/>
                  </a:lnTo>
                  <a:lnTo>
                    <a:pt x="458" y="35"/>
                  </a:lnTo>
                  <a:lnTo>
                    <a:pt x="461" y="43"/>
                  </a:lnTo>
                  <a:lnTo>
                    <a:pt x="466" y="50"/>
                  </a:lnTo>
                  <a:lnTo>
                    <a:pt x="472" y="56"/>
                  </a:lnTo>
                  <a:lnTo>
                    <a:pt x="478" y="61"/>
                  </a:lnTo>
                  <a:lnTo>
                    <a:pt x="486" y="63"/>
                  </a:lnTo>
                  <a:lnTo>
                    <a:pt x="493" y="65"/>
                  </a:lnTo>
                  <a:lnTo>
                    <a:pt x="502" y="65"/>
                  </a:lnTo>
                  <a:lnTo>
                    <a:pt x="510" y="64"/>
                  </a:lnTo>
                  <a:lnTo>
                    <a:pt x="517" y="61"/>
                  </a:lnTo>
                  <a:lnTo>
                    <a:pt x="525" y="58"/>
                  </a:lnTo>
                  <a:lnTo>
                    <a:pt x="530" y="52"/>
                  </a:lnTo>
                  <a:lnTo>
                    <a:pt x="536" y="46"/>
                  </a:lnTo>
                  <a:lnTo>
                    <a:pt x="540" y="38"/>
                  </a:lnTo>
                  <a:lnTo>
                    <a:pt x="542" y="28"/>
                  </a:lnTo>
                  <a:lnTo>
                    <a:pt x="542" y="18"/>
                  </a:lnTo>
                  <a:lnTo>
                    <a:pt x="543" y="14"/>
                  </a:lnTo>
                  <a:lnTo>
                    <a:pt x="543" y="11"/>
                  </a:lnTo>
                  <a:lnTo>
                    <a:pt x="545" y="9"/>
                  </a:lnTo>
                  <a:lnTo>
                    <a:pt x="546" y="7"/>
                  </a:lnTo>
                  <a:lnTo>
                    <a:pt x="552" y="4"/>
                  </a:lnTo>
                  <a:lnTo>
                    <a:pt x="557" y="4"/>
                  </a:lnTo>
                  <a:lnTo>
                    <a:pt x="563" y="4"/>
                  </a:lnTo>
                  <a:lnTo>
                    <a:pt x="568" y="7"/>
                  </a:lnTo>
                  <a:lnTo>
                    <a:pt x="570" y="9"/>
                  </a:lnTo>
                  <a:lnTo>
                    <a:pt x="572" y="11"/>
                  </a:lnTo>
                  <a:lnTo>
                    <a:pt x="573" y="14"/>
                  </a:lnTo>
                  <a:lnTo>
                    <a:pt x="573" y="18"/>
                  </a:lnTo>
                  <a:lnTo>
                    <a:pt x="573" y="25"/>
                  </a:lnTo>
                  <a:lnTo>
                    <a:pt x="572" y="33"/>
                  </a:lnTo>
                  <a:lnTo>
                    <a:pt x="571" y="40"/>
                  </a:lnTo>
                  <a:lnTo>
                    <a:pt x="569" y="47"/>
                  </a:lnTo>
                  <a:lnTo>
                    <a:pt x="567" y="53"/>
                  </a:lnTo>
                  <a:lnTo>
                    <a:pt x="564" y="60"/>
                  </a:lnTo>
                  <a:lnTo>
                    <a:pt x="559" y="66"/>
                  </a:lnTo>
                  <a:lnTo>
                    <a:pt x="555" y="73"/>
                  </a:lnTo>
                  <a:lnTo>
                    <a:pt x="550" y="77"/>
                  </a:lnTo>
                  <a:lnTo>
                    <a:pt x="545" y="82"/>
                  </a:lnTo>
                  <a:lnTo>
                    <a:pt x="539" y="87"/>
                  </a:lnTo>
                  <a:lnTo>
                    <a:pt x="532" y="90"/>
                  </a:lnTo>
                  <a:lnTo>
                    <a:pt x="526" y="93"/>
                  </a:lnTo>
                  <a:lnTo>
                    <a:pt x="519" y="95"/>
                  </a:lnTo>
                  <a:lnTo>
                    <a:pt x="512" y="97"/>
                  </a:lnTo>
                  <a:lnTo>
                    <a:pt x="504"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1"/>
            <p:cNvSpPr>
              <a:spLocks noEditPoints="1"/>
            </p:cNvSpPr>
            <p:nvPr/>
          </p:nvSpPr>
          <p:spPr bwMode="auto">
            <a:xfrm>
              <a:off x="8569325" y="4762500"/>
              <a:ext cx="73025" cy="73025"/>
            </a:xfrm>
            <a:custGeom>
              <a:avLst/>
              <a:gdLst>
                <a:gd name="T0" fmla="*/ 62 w 138"/>
                <a:gd name="T1" fmla="*/ 138 h 138"/>
                <a:gd name="T2" fmla="*/ 48 w 138"/>
                <a:gd name="T3" fmla="*/ 135 h 138"/>
                <a:gd name="T4" fmla="*/ 36 w 138"/>
                <a:gd name="T5" fmla="*/ 129 h 138"/>
                <a:gd name="T6" fmla="*/ 25 w 138"/>
                <a:gd name="T7" fmla="*/ 123 h 138"/>
                <a:gd name="T8" fmla="*/ 16 w 138"/>
                <a:gd name="T9" fmla="*/ 113 h 138"/>
                <a:gd name="T10" fmla="*/ 8 w 138"/>
                <a:gd name="T11" fmla="*/ 102 h 138"/>
                <a:gd name="T12" fmla="*/ 3 w 138"/>
                <a:gd name="T13" fmla="*/ 89 h 138"/>
                <a:gd name="T14" fmla="*/ 1 w 138"/>
                <a:gd name="T15" fmla="*/ 77 h 138"/>
                <a:gd name="T16" fmla="*/ 1 w 138"/>
                <a:gd name="T17" fmla="*/ 63 h 138"/>
                <a:gd name="T18" fmla="*/ 3 w 138"/>
                <a:gd name="T19" fmla="*/ 48 h 138"/>
                <a:gd name="T20" fmla="*/ 8 w 138"/>
                <a:gd name="T21" fmla="*/ 37 h 138"/>
                <a:gd name="T22" fmla="*/ 16 w 138"/>
                <a:gd name="T23" fmla="*/ 25 h 138"/>
                <a:gd name="T24" fmla="*/ 25 w 138"/>
                <a:gd name="T25" fmla="*/ 16 h 138"/>
                <a:gd name="T26" fmla="*/ 36 w 138"/>
                <a:gd name="T27" fmla="*/ 9 h 138"/>
                <a:gd name="T28" fmla="*/ 48 w 138"/>
                <a:gd name="T29" fmla="*/ 3 h 138"/>
                <a:gd name="T30" fmla="*/ 62 w 138"/>
                <a:gd name="T31" fmla="*/ 0 h 138"/>
                <a:gd name="T32" fmla="*/ 76 w 138"/>
                <a:gd name="T33" fmla="*/ 0 h 138"/>
                <a:gd name="T34" fmla="*/ 89 w 138"/>
                <a:gd name="T35" fmla="*/ 3 h 138"/>
                <a:gd name="T36" fmla="*/ 102 w 138"/>
                <a:gd name="T37" fmla="*/ 9 h 138"/>
                <a:gd name="T38" fmla="*/ 113 w 138"/>
                <a:gd name="T39" fmla="*/ 16 h 138"/>
                <a:gd name="T40" fmla="*/ 123 w 138"/>
                <a:gd name="T41" fmla="*/ 25 h 138"/>
                <a:gd name="T42" fmla="*/ 130 w 138"/>
                <a:gd name="T43" fmla="*/ 37 h 138"/>
                <a:gd name="T44" fmla="*/ 136 w 138"/>
                <a:gd name="T45" fmla="*/ 48 h 138"/>
                <a:gd name="T46" fmla="*/ 138 w 138"/>
                <a:gd name="T47" fmla="*/ 63 h 138"/>
                <a:gd name="T48" fmla="*/ 138 w 138"/>
                <a:gd name="T49" fmla="*/ 77 h 138"/>
                <a:gd name="T50" fmla="*/ 136 w 138"/>
                <a:gd name="T51" fmla="*/ 89 h 138"/>
                <a:gd name="T52" fmla="*/ 130 w 138"/>
                <a:gd name="T53" fmla="*/ 102 h 138"/>
                <a:gd name="T54" fmla="*/ 123 w 138"/>
                <a:gd name="T55" fmla="*/ 113 h 138"/>
                <a:gd name="T56" fmla="*/ 113 w 138"/>
                <a:gd name="T57" fmla="*/ 123 h 138"/>
                <a:gd name="T58" fmla="*/ 102 w 138"/>
                <a:gd name="T59" fmla="*/ 129 h 138"/>
                <a:gd name="T60" fmla="*/ 89 w 138"/>
                <a:gd name="T61" fmla="*/ 135 h 138"/>
                <a:gd name="T62" fmla="*/ 76 w 138"/>
                <a:gd name="T63" fmla="*/ 138 h 138"/>
                <a:gd name="T64" fmla="*/ 69 w 138"/>
                <a:gd name="T65" fmla="*/ 31 h 138"/>
                <a:gd name="T66" fmla="*/ 61 w 138"/>
                <a:gd name="T67" fmla="*/ 31 h 138"/>
                <a:gd name="T68" fmla="*/ 48 w 138"/>
                <a:gd name="T69" fmla="*/ 38 h 138"/>
                <a:gd name="T70" fmla="*/ 37 w 138"/>
                <a:gd name="T71" fmla="*/ 47 h 138"/>
                <a:gd name="T72" fmla="*/ 32 w 138"/>
                <a:gd name="T73" fmla="*/ 61 h 138"/>
                <a:gd name="T74" fmla="*/ 32 w 138"/>
                <a:gd name="T75" fmla="*/ 77 h 138"/>
                <a:gd name="T76" fmla="*/ 37 w 138"/>
                <a:gd name="T77" fmla="*/ 91 h 138"/>
                <a:gd name="T78" fmla="*/ 48 w 138"/>
                <a:gd name="T79" fmla="*/ 100 h 138"/>
                <a:gd name="T80" fmla="*/ 61 w 138"/>
                <a:gd name="T81" fmla="*/ 107 h 138"/>
                <a:gd name="T82" fmla="*/ 76 w 138"/>
                <a:gd name="T83" fmla="*/ 107 h 138"/>
                <a:gd name="T84" fmla="*/ 90 w 138"/>
                <a:gd name="T85" fmla="*/ 100 h 138"/>
                <a:gd name="T86" fmla="*/ 101 w 138"/>
                <a:gd name="T87" fmla="*/ 91 h 138"/>
                <a:gd name="T88" fmla="*/ 106 w 138"/>
                <a:gd name="T89" fmla="*/ 77 h 138"/>
                <a:gd name="T90" fmla="*/ 106 w 138"/>
                <a:gd name="T91" fmla="*/ 61 h 138"/>
                <a:gd name="T92" fmla="*/ 101 w 138"/>
                <a:gd name="T93" fmla="*/ 47 h 138"/>
                <a:gd name="T94" fmla="*/ 90 w 138"/>
                <a:gd name="T95" fmla="*/ 38 h 138"/>
                <a:gd name="T96" fmla="*/ 76 w 138"/>
                <a:gd name="T97"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69" y="138"/>
                  </a:moveTo>
                  <a:lnTo>
                    <a:pt x="62" y="138"/>
                  </a:lnTo>
                  <a:lnTo>
                    <a:pt x="55" y="137"/>
                  </a:lnTo>
                  <a:lnTo>
                    <a:pt x="48" y="135"/>
                  </a:lnTo>
                  <a:lnTo>
                    <a:pt x="42" y="133"/>
                  </a:lnTo>
                  <a:lnTo>
                    <a:pt x="36" y="129"/>
                  </a:lnTo>
                  <a:lnTo>
                    <a:pt x="31" y="126"/>
                  </a:lnTo>
                  <a:lnTo>
                    <a:pt x="25" y="123"/>
                  </a:lnTo>
                  <a:lnTo>
                    <a:pt x="20" y="118"/>
                  </a:lnTo>
                  <a:lnTo>
                    <a:pt x="16" y="113"/>
                  </a:lnTo>
                  <a:lnTo>
                    <a:pt x="11" y="108"/>
                  </a:lnTo>
                  <a:lnTo>
                    <a:pt x="8" y="102"/>
                  </a:lnTo>
                  <a:lnTo>
                    <a:pt x="5" y="96"/>
                  </a:lnTo>
                  <a:lnTo>
                    <a:pt x="3" y="89"/>
                  </a:lnTo>
                  <a:lnTo>
                    <a:pt x="2" y="83"/>
                  </a:lnTo>
                  <a:lnTo>
                    <a:pt x="1" y="77"/>
                  </a:lnTo>
                  <a:lnTo>
                    <a:pt x="0" y="69"/>
                  </a:lnTo>
                  <a:lnTo>
                    <a:pt x="1" y="63"/>
                  </a:lnTo>
                  <a:lnTo>
                    <a:pt x="2" y="55"/>
                  </a:lnTo>
                  <a:lnTo>
                    <a:pt x="3" y="48"/>
                  </a:lnTo>
                  <a:lnTo>
                    <a:pt x="5" y="42"/>
                  </a:lnTo>
                  <a:lnTo>
                    <a:pt x="8" y="37"/>
                  </a:lnTo>
                  <a:lnTo>
                    <a:pt x="11" y="30"/>
                  </a:lnTo>
                  <a:lnTo>
                    <a:pt x="16" y="25"/>
                  </a:lnTo>
                  <a:lnTo>
                    <a:pt x="20" y="20"/>
                  </a:lnTo>
                  <a:lnTo>
                    <a:pt x="25" y="16"/>
                  </a:lnTo>
                  <a:lnTo>
                    <a:pt x="31" y="12"/>
                  </a:lnTo>
                  <a:lnTo>
                    <a:pt x="36" y="9"/>
                  </a:lnTo>
                  <a:lnTo>
                    <a:pt x="42" y="5"/>
                  </a:lnTo>
                  <a:lnTo>
                    <a:pt x="48" y="3"/>
                  </a:lnTo>
                  <a:lnTo>
                    <a:pt x="55" y="1"/>
                  </a:lnTo>
                  <a:lnTo>
                    <a:pt x="62" y="0"/>
                  </a:lnTo>
                  <a:lnTo>
                    <a:pt x="69" y="0"/>
                  </a:lnTo>
                  <a:lnTo>
                    <a:pt x="76" y="0"/>
                  </a:lnTo>
                  <a:lnTo>
                    <a:pt x="83" y="1"/>
                  </a:lnTo>
                  <a:lnTo>
                    <a:pt x="89" y="3"/>
                  </a:lnTo>
                  <a:lnTo>
                    <a:pt x="96" y="5"/>
                  </a:lnTo>
                  <a:lnTo>
                    <a:pt x="102" y="9"/>
                  </a:lnTo>
                  <a:lnTo>
                    <a:pt x="108" y="12"/>
                  </a:lnTo>
                  <a:lnTo>
                    <a:pt x="113" y="16"/>
                  </a:lnTo>
                  <a:lnTo>
                    <a:pt x="118" y="20"/>
                  </a:lnTo>
                  <a:lnTo>
                    <a:pt x="123" y="25"/>
                  </a:lnTo>
                  <a:lnTo>
                    <a:pt x="126" y="30"/>
                  </a:lnTo>
                  <a:lnTo>
                    <a:pt x="130" y="37"/>
                  </a:lnTo>
                  <a:lnTo>
                    <a:pt x="132" y="42"/>
                  </a:lnTo>
                  <a:lnTo>
                    <a:pt x="136" y="48"/>
                  </a:lnTo>
                  <a:lnTo>
                    <a:pt x="137" y="55"/>
                  </a:lnTo>
                  <a:lnTo>
                    <a:pt x="138" y="63"/>
                  </a:lnTo>
                  <a:lnTo>
                    <a:pt x="138" y="69"/>
                  </a:lnTo>
                  <a:lnTo>
                    <a:pt x="138" y="77"/>
                  </a:lnTo>
                  <a:lnTo>
                    <a:pt x="137" y="83"/>
                  </a:lnTo>
                  <a:lnTo>
                    <a:pt x="136" y="89"/>
                  </a:lnTo>
                  <a:lnTo>
                    <a:pt x="132" y="96"/>
                  </a:lnTo>
                  <a:lnTo>
                    <a:pt x="130" y="102"/>
                  </a:lnTo>
                  <a:lnTo>
                    <a:pt x="126" y="108"/>
                  </a:lnTo>
                  <a:lnTo>
                    <a:pt x="123" y="113"/>
                  </a:lnTo>
                  <a:lnTo>
                    <a:pt x="118" y="118"/>
                  </a:lnTo>
                  <a:lnTo>
                    <a:pt x="113" y="123"/>
                  </a:lnTo>
                  <a:lnTo>
                    <a:pt x="108" y="126"/>
                  </a:lnTo>
                  <a:lnTo>
                    <a:pt x="102" y="129"/>
                  </a:lnTo>
                  <a:lnTo>
                    <a:pt x="96" y="133"/>
                  </a:lnTo>
                  <a:lnTo>
                    <a:pt x="89" y="135"/>
                  </a:lnTo>
                  <a:lnTo>
                    <a:pt x="83" y="137"/>
                  </a:lnTo>
                  <a:lnTo>
                    <a:pt x="76" y="138"/>
                  </a:lnTo>
                  <a:lnTo>
                    <a:pt x="69" y="138"/>
                  </a:lnTo>
                  <a:close/>
                  <a:moveTo>
                    <a:pt x="69" y="31"/>
                  </a:moveTo>
                  <a:lnTo>
                    <a:pt x="69" y="31"/>
                  </a:lnTo>
                  <a:lnTo>
                    <a:pt x="61" y="31"/>
                  </a:lnTo>
                  <a:lnTo>
                    <a:pt x="55" y="34"/>
                  </a:lnTo>
                  <a:lnTo>
                    <a:pt x="48" y="38"/>
                  </a:lnTo>
                  <a:lnTo>
                    <a:pt x="42" y="42"/>
                  </a:lnTo>
                  <a:lnTo>
                    <a:pt x="37" y="47"/>
                  </a:lnTo>
                  <a:lnTo>
                    <a:pt x="34" y="54"/>
                  </a:lnTo>
                  <a:lnTo>
                    <a:pt x="32" y="61"/>
                  </a:lnTo>
                  <a:lnTo>
                    <a:pt x="31" y="69"/>
                  </a:lnTo>
                  <a:lnTo>
                    <a:pt x="32" y="77"/>
                  </a:lnTo>
                  <a:lnTo>
                    <a:pt x="34" y="84"/>
                  </a:lnTo>
                  <a:lnTo>
                    <a:pt x="37" y="91"/>
                  </a:lnTo>
                  <a:lnTo>
                    <a:pt x="42" y="96"/>
                  </a:lnTo>
                  <a:lnTo>
                    <a:pt x="48" y="100"/>
                  </a:lnTo>
                  <a:lnTo>
                    <a:pt x="55" y="105"/>
                  </a:lnTo>
                  <a:lnTo>
                    <a:pt x="61" y="107"/>
                  </a:lnTo>
                  <a:lnTo>
                    <a:pt x="69" y="108"/>
                  </a:lnTo>
                  <a:lnTo>
                    <a:pt x="76" y="107"/>
                  </a:lnTo>
                  <a:lnTo>
                    <a:pt x="84" y="105"/>
                  </a:lnTo>
                  <a:lnTo>
                    <a:pt x="90" y="100"/>
                  </a:lnTo>
                  <a:lnTo>
                    <a:pt x="96" y="96"/>
                  </a:lnTo>
                  <a:lnTo>
                    <a:pt x="101" y="91"/>
                  </a:lnTo>
                  <a:lnTo>
                    <a:pt x="104" y="84"/>
                  </a:lnTo>
                  <a:lnTo>
                    <a:pt x="106" y="77"/>
                  </a:lnTo>
                  <a:lnTo>
                    <a:pt x="108" y="69"/>
                  </a:lnTo>
                  <a:lnTo>
                    <a:pt x="106" y="61"/>
                  </a:lnTo>
                  <a:lnTo>
                    <a:pt x="104" y="54"/>
                  </a:lnTo>
                  <a:lnTo>
                    <a:pt x="101" y="47"/>
                  </a:lnTo>
                  <a:lnTo>
                    <a:pt x="96" y="42"/>
                  </a:lnTo>
                  <a:lnTo>
                    <a:pt x="90" y="38"/>
                  </a:lnTo>
                  <a:lnTo>
                    <a:pt x="84" y="34"/>
                  </a:lnTo>
                  <a:lnTo>
                    <a:pt x="76" y="31"/>
                  </a:lnTo>
                  <a:lnTo>
                    <a:pt x="6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2"/>
            <p:cNvSpPr/>
            <p:nvPr/>
          </p:nvSpPr>
          <p:spPr bwMode="auto">
            <a:xfrm>
              <a:off x="8823325" y="4781550"/>
              <a:ext cx="41275" cy="41275"/>
            </a:xfrm>
            <a:custGeom>
              <a:avLst/>
              <a:gdLst>
                <a:gd name="T0" fmla="*/ 38 w 77"/>
                <a:gd name="T1" fmla="*/ 76 h 76"/>
                <a:gd name="T2" fmla="*/ 30 w 77"/>
                <a:gd name="T3" fmla="*/ 76 h 76"/>
                <a:gd name="T4" fmla="*/ 23 w 77"/>
                <a:gd name="T5" fmla="*/ 73 h 76"/>
                <a:gd name="T6" fmla="*/ 16 w 77"/>
                <a:gd name="T7" fmla="*/ 70 h 76"/>
                <a:gd name="T8" fmla="*/ 11 w 77"/>
                <a:gd name="T9" fmla="*/ 65 h 76"/>
                <a:gd name="T10" fmla="*/ 7 w 77"/>
                <a:gd name="T11" fmla="*/ 59 h 76"/>
                <a:gd name="T12" fmla="*/ 2 w 77"/>
                <a:gd name="T13" fmla="*/ 52 h 76"/>
                <a:gd name="T14" fmla="*/ 0 w 77"/>
                <a:gd name="T15" fmla="*/ 46 h 76"/>
                <a:gd name="T16" fmla="*/ 0 w 77"/>
                <a:gd name="T17" fmla="*/ 37 h 76"/>
                <a:gd name="T18" fmla="*/ 0 w 77"/>
                <a:gd name="T19" fmla="*/ 30 h 76"/>
                <a:gd name="T20" fmla="*/ 2 w 77"/>
                <a:gd name="T21" fmla="*/ 22 h 76"/>
                <a:gd name="T22" fmla="*/ 7 w 77"/>
                <a:gd name="T23" fmla="*/ 16 h 76"/>
                <a:gd name="T24" fmla="*/ 11 w 77"/>
                <a:gd name="T25" fmla="*/ 10 h 76"/>
                <a:gd name="T26" fmla="*/ 16 w 77"/>
                <a:gd name="T27" fmla="*/ 6 h 76"/>
                <a:gd name="T28" fmla="*/ 23 w 77"/>
                <a:gd name="T29" fmla="*/ 2 h 76"/>
                <a:gd name="T30" fmla="*/ 30 w 77"/>
                <a:gd name="T31" fmla="*/ 0 h 76"/>
                <a:gd name="T32" fmla="*/ 38 w 77"/>
                <a:gd name="T33" fmla="*/ 0 h 76"/>
                <a:gd name="T34" fmla="*/ 47 w 77"/>
                <a:gd name="T35" fmla="*/ 0 h 76"/>
                <a:gd name="T36" fmla="*/ 53 w 77"/>
                <a:gd name="T37" fmla="*/ 2 h 76"/>
                <a:gd name="T38" fmla="*/ 61 w 77"/>
                <a:gd name="T39" fmla="*/ 6 h 76"/>
                <a:gd name="T40" fmla="*/ 66 w 77"/>
                <a:gd name="T41" fmla="*/ 10 h 76"/>
                <a:gd name="T42" fmla="*/ 70 w 77"/>
                <a:gd name="T43" fmla="*/ 16 h 76"/>
                <a:gd name="T44" fmla="*/ 75 w 77"/>
                <a:gd name="T45" fmla="*/ 22 h 76"/>
                <a:gd name="T46" fmla="*/ 77 w 77"/>
                <a:gd name="T47" fmla="*/ 30 h 76"/>
                <a:gd name="T48" fmla="*/ 77 w 77"/>
                <a:gd name="T49" fmla="*/ 37 h 76"/>
                <a:gd name="T50" fmla="*/ 77 w 77"/>
                <a:gd name="T51" fmla="*/ 46 h 76"/>
                <a:gd name="T52" fmla="*/ 75 w 77"/>
                <a:gd name="T53" fmla="*/ 52 h 76"/>
                <a:gd name="T54" fmla="*/ 70 w 77"/>
                <a:gd name="T55" fmla="*/ 59 h 76"/>
                <a:gd name="T56" fmla="*/ 66 w 77"/>
                <a:gd name="T57" fmla="*/ 65 h 76"/>
                <a:gd name="T58" fmla="*/ 61 w 77"/>
                <a:gd name="T59" fmla="*/ 70 h 76"/>
                <a:gd name="T60" fmla="*/ 53 w 77"/>
                <a:gd name="T61" fmla="*/ 73 h 76"/>
                <a:gd name="T62" fmla="*/ 47 w 77"/>
                <a:gd name="T63" fmla="*/ 76 h 76"/>
                <a:gd name="T64" fmla="*/ 38 w 77"/>
                <a:gd name="T6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8" y="76"/>
                  </a:moveTo>
                  <a:lnTo>
                    <a:pt x="30" y="76"/>
                  </a:lnTo>
                  <a:lnTo>
                    <a:pt x="23" y="73"/>
                  </a:lnTo>
                  <a:lnTo>
                    <a:pt x="16" y="70"/>
                  </a:lnTo>
                  <a:lnTo>
                    <a:pt x="11" y="65"/>
                  </a:lnTo>
                  <a:lnTo>
                    <a:pt x="7" y="59"/>
                  </a:lnTo>
                  <a:lnTo>
                    <a:pt x="2" y="52"/>
                  </a:lnTo>
                  <a:lnTo>
                    <a:pt x="0" y="46"/>
                  </a:lnTo>
                  <a:lnTo>
                    <a:pt x="0" y="37"/>
                  </a:lnTo>
                  <a:lnTo>
                    <a:pt x="0" y="30"/>
                  </a:lnTo>
                  <a:lnTo>
                    <a:pt x="2" y="22"/>
                  </a:lnTo>
                  <a:lnTo>
                    <a:pt x="7" y="16"/>
                  </a:lnTo>
                  <a:lnTo>
                    <a:pt x="11" y="10"/>
                  </a:lnTo>
                  <a:lnTo>
                    <a:pt x="16" y="6"/>
                  </a:lnTo>
                  <a:lnTo>
                    <a:pt x="23" y="2"/>
                  </a:lnTo>
                  <a:lnTo>
                    <a:pt x="30" y="0"/>
                  </a:lnTo>
                  <a:lnTo>
                    <a:pt x="38" y="0"/>
                  </a:lnTo>
                  <a:lnTo>
                    <a:pt x="47" y="0"/>
                  </a:lnTo>
                  <a:lnTo>
                    <a:pt x="53" y="2"/>
                  </a:lnTo>
                  <a:lnTo>
                    <a:pt x="61" y="6"/>
                  </a:lnTo>
                  <a:lnTo>
                    <a:pt x="66" y="10"/>
                  </a:lnTo>
                  <a:lnTo>
                    <a:pt x="70" y="16"/>
                  </a:lnTo>
                  <a:lnTo>
                    <a:pt x="75" y="22"/>
                  </a:lnTo>
                  <a:lnTo>
                    <a:pt x="77" y="30"/>
                  </a:lnTo>
                  <a:lnTo>
                    <a:pt x="77" y="37"/>
                  </a:lnTo>
                  <a:lnTo>
                    <a:pt x="77" y="46"/>
                  </a:lnTo>
                  <a:lnTo>
                    <a:pt x="75" y="52"/>
                  </a:lnTo>
                  <a:lnTo>
                    <a:pt x="70" y="59"/>
                  </a:lnTo>
                  <a:lnTo>
                    <a:pt x="66" y="65"/>
                  </a:lnTo>
                  <a:lnTo>
                    <a:pt x="61" y="70"/>
                  </a:lnTo>
                  <a:lnTo>
                    <a:pt x="53" y="73"/>
                  </a:lnTo>
                  <a:lnTo>
                    <a:pt x="47" y="76"/>
                  </a:lnTo>
                  <a:lnTo>
                    <a:pt x="38"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7948613" y="257175"/>
            <a:ext cx="966788" cy="968375"/>
            <a:chOff x="7948613" y="257175"/>
            <a:chExt cx="966788" cy="968375"/>
          </a:xfrm>
          <a:solidFill>
            <a:schemeClr val="accent3"/>
          </a:solidFill>
        </p:grpSpPr>
        <p:sp>
          <p:nvSpPr>
            <p:cNvPr id="49" name="Freeform 33"/>
            <p:cNvSpPr/>
            <p:nvPr/>
          </p:nvSpPr>
          <p:spPr bwMode="auto">
            <a:xfrm>
              <a:off x="8823325" y="428625"/>
              <a:ext cx="20638" cy="796925"/>
            </a:xfrm>
            <a:custGeom>
              <a:avLst/>
              <a:gdLst>
                <a:gd name="T0" fmla="*/ 0 w 38"/>
                <a:gd name="T1" fmla="*/ 18 h 1506"/>
                <a:gd name="T2" fmla="*/ 0 w 38"/>
                <a:gd name="T3" fmla="*/ 1488 h 1506"/>
                <a:gd name="T4" fmla="*/ 0 w 38"/>
                <a:gd name="T5" fmla="*/ 1491 h 1506"/>
                <a:gd name="T6" fmla="*/ 1 w 38"/>
                <a:gd name="T7" fmla="*/ 1495 h 1506"/>
                <a:gd name="T8" fmla="*/ 3 w 38"/>
                <a:gd name="T9" fmla="*/ 1497 h 1506"/>
                <a:gd name="T10" fmla="*/ 6 w 38"/>
                <a:gd name="T11" fmla="*/ 1501 h 1506"/>
                <a:gd name="T12" fmla="*/ 9 w 38"/>
                <a:gd name="T13" fmla="*/ 1503 h 1506"/>
                <a:gd name="T14" fmla="*/ 12 w 38"/>
                <a:gd name="T15" fmla="*/ 1505 h 1506"/>
                <a:gd name="T16" fmla="*/ 15 w 38"/>
                <a:gd name="T17" fmla="*/ 1506 h 1506"/>
                <a:gd name="T18" fmla="*/ 18 w 38"/>
                <a:gd name="T19" fmla="*/ 1506 h 1506"/>
                <a:gd name="T20" fmla="*/ 23 w 38"/>
                <a:gd name="T21" fmla="*/ 1506 h 1506"/>
                <a:gd name="T22" fmla="*/ 26 w 38"/>
                <a:gd name="T23" fmla="*/ 1505 h 1506"/>
                <a:gd name="T24" fmla="*/ 29 w 38"/>
                <a:gd name="T25" fmla="*/ 1503 h 1506"/>
                <a:gd name="T26" fmla="*/ 31 w 38"/>
                <a:gd name="T27" fmla="*/ 1501 h 1506"/>
                <a:gd name="T28" fmla="*/ 35 w 38"/>
                <a:gd name="T29" fmla="*/ 1497 h 1506"/>
                <a:gd name="T30" fmla="*/ 36 w 38"/>
                <a:gd name="T31" fmla="*/ 1495 h 1506"/>
                <a:gd name="T32" fmla="*/ 37 w 38"/>
                <a:gd name="T33" fmla="*/ 1491 h 1506"/>
                <a:gd name="T34" fmla="*/ 38 w 38"/>
                <a:gd name="T35" fmla="*/ 1488 h 1506"/>
                <a:gd name="T36" fmla="*/ 38 w 38"/>
                <a:gd name="T37" fmla="*/ 18 h 1506"/>
                <a:gd name="T38" fmla="*/ 37 w 38"/>
                <a:gd name="T39" fmla="*/ 15 h 1506"/>
                <a:gd name="T40" fmla="*/ 36 w 38"/>
                <a:gd name="T41" fmla="*/ 11 h 1506"/>
                <a:gd name="T42" fmla="*/ 35 w 38"/>
                <a:gd name="T43" fmla="*/ 7 h 1506"/>
                <a:gd name="T44" fmla="*/ 31 w 38"/>
                <a:gd name="T45" fmla="*/ 5 h 1506"/>
                <a:gd name="T46" fmla="*/ 29 w 38"/>
                <a:gd name="T47" fmla="*/ 3 h 1506"/>
                <a:gd name="T48" fmla="*/ 26 w 38"/>
                <a:gd name="T49" fmla="*/ 1 h 1506"/>
                <a:gd name="T50" fmla="*/ 23 w 38"/>
                <a:gd name="T51" fmla="*/ 0 h 1506"/>
                <a:gd name="T52" fmla="*/ 18 w 38"/>
                <a:gd name="T53" fmla="*/ 0 h 1506"/>
                <a:gd name="T54" fmla="*/ 15 w 38"/>
                <a:gd name="T55" fmla="*/ 0 h 1506"/>
                <a:gd name="T56" fmla="*/ 12 w 38"/>
                <a:gd name="T57" fmla="*/ 1 h 1506"/>
                <a:gd name="T58" fmla="*/ 9 w 38"/>
                <a:gd name="T59" fmla="*/ 3 h 1506"/>
                <a:gd name="T60" fmla="*/ 6 w 38"/>
                <a:gd name="T61" fmla="*/ 5 h 1506"/>
                <a:gd name="T62" fmla="*/ 3 w 38"/>
                <a:gd name="T63" fmla="*/ 7 h 1506"/>
                <a:gd name="T64" fmla="*/ 1 w 38"/>
                <a:gd name="T65" fmla="*/ 11 h 1506"/>
                <a:gd name="T66" fmla="*/ 0 w 38"/>
                <a:gd name="T67" fmla="*/ 15 h 1506"/>
                <a:gd name="T68" fmla="*/ 0 w 38"/>
                <a:gd name="T69" fmla="*/ 1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1506">
                  <a:moveTo>
                    <a:pt x="0" y="18"/>
                  </a:moveTo>
                  <a:lnTo>
                    <a:pt x="0" y="1488"/>
                  </a:lnTo>
                  <a:lnTo>
                    <a:pt x="0" y="1491"/>
                  </a:lnTo>
                  <a:lnTo>
                    <a:pt x="1" y="1495"/>
                  </a:lnTo>
                  <a:lnTo>
                    <a:pt x="3" y="1497"/>
                  </a:lnTo>
                  <a:lnTo>
                    <a:pt x="6" y="1501"/>
                  </a:lnTo>
                  <a:lnTo>
                    <a:pt x="9" y="1503"/>
                  </a:lnTo>
                  <a:lnTo>
                    <a:pt x="12" y="1505"/>
                  </a:lnTo>
                  <a:lnTo>
                    <a:pt x="15" y="1506"/>
                  </a:lnTo>
                  <a:lnTo>
                    <a:pt x="18" y="1506"/>
                  </a:lnTo>
                  <a:lnTo>
                    <a:pt x="23" y="1506"/>
                  </a:lnTo>
                  <a:lnTo>
                    <a:pt x="26" y="1505"/>
                  </a:lnTo>
                  <a:lnTo>
                    <a:pt x="29" y="1503"/>
                  </a:lnTo>
                  <a:lnTo>
                    <a:pt x="31" y="1501"/>
                  </a:lnTo>
                  <a:lnTo>
                    <a:pt x="35" y="1497"/>
                  </a:lnTo>
                  <a:lnTo>
                    <a:pt x="36" y="1495"/>
                  </a:lnTo>
                  <a:lnTo>
                    <a:pt x="37" y="1491"/>
                  </a:lnTo>
                  <a:lnTo>
                    <a:pt x="38" y="1488"/>
                  </a:lnTo>
                  <a:lnTo>
                    <a:pt x="38" y="18"/>
                  </a:lnTo>
                  <a:lnTo>
                    <a:pt x="37" y="15"/>
                  </a:lnTo>
                  <a:lnTo>
                    <a:pt x="36" y="11"/>
                  </a:lnTo>
                  <a:lnTo>
                    <a:pt x="35" y="7"/>
                  </a:lnTo>
                  <a:lnTo>
                    <a:pt x="31" y="5"/>
                  </a:lnTo>
                  <a:lnTo>
                    <a:pt x="29" y="3"/>
                  </a:lnTo>
                  <a:lnTo>
                    <a:pt x="26" y="1"/>
                  </a:lnTo>
                  <a:lnTo>
                    <a:pt x="23" y="0"/>
                  </a:lnTo>
                  <a:lnTo>
                    <a:pt x="18" y="0"/>
                  </a:lnTo>
                  <a:lnTo>
                    <a:pt x="15" y="0"/>
                  </a:lnTo>
                  <a:lnTo>
                    <a:pt x="12" y="1"/>
                  </a:lnTo>
                  <a:lnTo>
                    <a:pt x="9" y="3"/>
                  </a:lnTo>
                  <a:lnTo>
                    <a:pt x="6" y="5"/>
                  </a:lnTo>
                  <a:lnTo>
                    <a:pt x="3" y="7"/>
                  </a:lnTo>
                  <a:lnTo>
                    <a:pt x="1" y="11"/>
                  </a:lnTo>
                  <a:lnTo>
                    <a:pt x="0" y="15"/>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4"/>
            <p:cNvSpPr/>
            <p:nvPr/>
          </p:nvSpPr>
          <p:spPr bwMode="auto">
            <a:xfrm>
              <a:off x="8831263" y="439738"/>
              <a:ext cx="84138" cy="303213"/>
            </a:xfrm>
            <a:custGeom>
              <a:avLst/>
              <a:gdLst>
                <a:gd name="T0" fmla="*/ 93 w 159"/>
                <a:gd name="T1" fmla="*/ 96 h 574"/>
                <a:gd name="T2" fmla="*/ 77 w 159"/>
                <a:gd name="T3" fmla="*/ 125 h 574"/>
                <a:gd name="T4" fmla="*/ 105 w 159"/>
                <a:gd name="T5" fmla="*/ 152 h 574"/>
                <a:gd name="T6" fmla="*/ 138 w 159"/>
                <a:gd name="T7" fmla="*/ 189 h 574"/>
                <a:gd name="T8" fmla="*/ 157 w 159"/>
                <a:gd name="T9" fmla="*/ 238 h 574"/>
                <a:gd name="T10" fmla="*/ 158 w 159"/>
                <a:gd name="T11" fmla="*/ 293 h 574"/>
                <a:gd name="T12" fmla="*/ 144 w 159"/>
                <a:gd name="T13" fmla="*/ 335 h 574"/>
                <a:gd name="T14" fmla="*/ 88 w 159"/>
                <a:gd name="T15" fmla="*/ 406 h 574"/>
                <a:gd name="T16" fmla="*/ 48 w 159"/>
                <a:gd name="T17" fmla="*/ 469 h 574"/>
                <a:gd name="T18" fmla="*/ 48 w 159"/>
                <a:gd name="T19" fmla="*/ 514 h 574"/>
                <a:gd name="T20" fmla="*/ 65 w 159"/>
                <a:gd name="T21" fmla="*/ 538 h 574"/>
                <a:gd name="T22" fmla="*/ 90 w 159"/>
                <a:gd name="T23" fmla="*/ 542 h 574"/>
                <a:gd name="T24" fmla="*/ 106 w 159"/>
                <a:gd name="T25" fmla="*/ 536 h 574"/>
                <a:gd name="T26" fmla="*/ 111 w 159"/>
                <a:gd name="T27" fmla="*/ 523 h 574"/>
                <a:gd name="T28" fmla="*/ 107 w 159"/>
                <a:gd name="T29" fmla="*/ 509 h 574"/>
                <a:gd name="T30" fmla="*/ 95 w 159"/>
                <a:gd name="T31" fmla="*/ 500 h 574"/>
                <a:gd name="T32" fmla="*/ 82 w 159"/>
                <a:gd name="T33" fmla="*/ 497 h 574"/>
                <a:gd name="T34" fmla="*/ 77 w 159"/>
                <a:gd name="T35" fmla="*/ 479 h 574"/>
                <a:gd name="T36" fmla="*/ 88 w 159"/>
                <a:gd name="T37" fmla="*/ 469 h 574"/>
                <a:gd name="T38" fmla="*/ 112 w 159"/>
                <a:gd name="T39" fmla="*/ 474 h 574"/>
                <a:gd name="T40" fmla="*/ 134 w 159"/>
                <a:gd name="T41" fmla="*/ 495 h 574"/>
                <a:gd name="T42" fmla="*/ 143 w 159"/>
                <a:gd name="T43" fmla="*/ 522 h 574"/>
                <a:gd name="T44" fmla="*/ 135 w 159"/>
                <a:gd name="T45" fmla="*/ 550 h 574"/>
                <a:gd name="T46" fmla="*/ 104 w 159"/>
                <a:gd name="T47" fmla="*/ 572 h 574"/>
                <a:gd name="T48" fmla="*/ 69 w 159"/>
                <a:gd name="T49" fmla="*/ 572 h 574"/>
                <a:gd name="T50" fmla="*/ 38 w 159"/>
                <a:gd name="T51" fmla="*/ 554 h 574"/>
                <a:gd name="T52" fmla="*/ 17 w 159"/>
                <a:gd name="T53" fmla="*/ 523 h 574"/>
                <a:gd name="T54" fmla="*/ 13 w 159"/>
                <a:gd name="T55" fmla="*/ 475 h 574"/>
                <a:gd name="T56" fmla="*/ 31 w 159"/>
                <a:gd name="T57" fmla="*/ 429 h 574"/>
                <a:gd name="T58" fmla="*/ 89 w 159"/>
                <a:gd name="T59" fmla="*/ 359 h 574"/>
                <a:gd name="T60" fmla="*/ 117 w 159"/>
                <a:gd name="T61" fmla="*/ 318 h 574"/>
                <a:gd name="T62" fmla="*/ 129 w 159"/>
                <a:gd name="T63" fmla="*/ 265 h 574"/>
                <a:gd name="T64" fmla="*/ 112 w 159"/>
                <a:gd name="T65" fmla="*/ 207 h 574"/>
                <a:gd name="T66" fmla="*/ 70 w 159"/>
                <a:gd name="T67" fmla="*/ 164 h 574"/>
                <a:gd name="T68" fmla="*/ 33 w 159"/>
                <a:gd name="T69" fmla="*/ 150 h 574"/>
                <a:gd name="T70" fmla="*/ 16 w 159"/>
                <a:gd name="T71" fmla="*/ 148 h 574"/>
                <a:gd name="T72" fmla="*/ 6 w 159"/>
                <a:gd name="T73" fmla="*/ 144 h 574"/>
                <a:gd name="T74" fmla="*/ 1 w 159"/>
                <a:gd name="T75" fmla="*/ 126 h 574"/>
                <a:gd name="T76" fmla="*/ 12 w 159"/>
                <a:gd name="T77" fmla="*/ 117 h 574"/>
                <a:gd name="T78" fmla="*/ 35 w 159"/>
                <a:gd name="T79" fmla="*/ 116 h 574"/>
                <a:gd name="T80" fmla="*/ 60 w 159"/>
                <a:gd name="T81" fmla="*/ 95 h 574"/>
                <a:gd name="T82" fmla="*/ 63 w 159"/>
                <a:gd name="T83" fmla="*/ 64 h 574"/>
                <a:gd name="T84" fmla="*/ 44 w 159"/>
                <a:gd name="T85" fmla="*/ 38 h 574"/>
                <a:gd name="T86" fmla="*/ 14 w 159"/>
                <a:gd name="T87" fmla="*/ 31 h 574"/>
                <a:gd name="T88" fmla="*/ 3 w 159"/>
                <a:gd name="T89" fmla="*/ 22 h 574"/>
                <a:gd name="T90" fmla="*/ 9 w 159"/>
                <a:gd name="T91" fmla="*/ 4 h 574"/>
                <a:gd name="T92" fmla="*/ 25 w 159"/>
                <a:gd name="T93" fmla="*/ 0 h 574"/>
                <a:gd name="T94" fmla="*/ 53 w 159"/>
                <a:gd name="T95" fmla="*/ 8 h 574"/>
                <a:gd name="T96" fmla="*/ 77 w 159"/>
                <a:gd name="T97" fmla="*/ 24 h 574"/>
                <a:gd name="T98" fmla="*/ 93 w 159"/>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97" y="69"/>
                  </a:moveTo>
                  <a:lnTo>
                    <a:pt x="96" y="79"/>
                  </a:lnTo>
                  <a:lnTo>
                    <a:pt x="95" y="88"/>
                  </a:lnTo>
                  <a:lnTo>
                    <a:pt x="93" y="96"/>
                  </a:lnTo>
                  <a:lnTo>
                    <a:pt x="91" y="104"/>
                  </a:lnTo>
                  <a:lnTo>
                    <a:pt x="87" y="112"/>
                  </a:lnTo>
                  <a:lnTo>
                    <a:pt x="82" y="118"/>
                  </a:lnTo>
                  <a:lnTo>
                    <a:pt x="77" y="125"/>
                  </a:lnTo>
                  <a:lnTo>
                    <a:pt x="71" y="130"/>
                  </a:lnTo>
                  <a:lnTo>
                    <a:pt x="83" y="136"/>
                  </a:lnTo>
                  <a:lnTo>
                    <a:pt x="94" y="143"/>
                  </a:lnTo>
                  <a:lnTo>
                    <a:pt x="105" y="152"/>
                  </a:lnTo>
                  <a:lnTo>
                    <a:pt x="114" y="159"/>
                  </a:lnTo>
                  <a:lnTo>
                    <a:pt x="123" y="169"/>
                  </a:lnTo>
                  <a:lnTo>
                    <a:pt x="131" y="178"/>
                  </a:lnTo>
                  <a:lnTo>
                    <a:pt x="138" y="189"/>
                  </a:lnTo>
                  <a:lnTo>
                    <a:pt x="144" y="201"/>
                  </a:lnTo>
                  <a:lnTo>
                    <a:pt x="149" y="213"/>
                  </a:lnTo>
                  <a:lnTo>
                    <a:pt x="154" y="225"/>
                  </a:lnTo>
                  <a:lnTo>
                    <a:pt x="157" y="238"/>
                  </a:lnTo>
                  <a:lnTo>
                    <a:pt x="159" y="251"/>
                  </a:lnTo>
                  <a:lnTo>
                    <a:pt x="159" y="265"/>
                  </a:lnTo>
                  <a:lnTo>
                    <a:pt x="159" y="279"/>
                  </a:lnTo>
                  <a:lnTo>
                    <a:pt x="158" y="293"/>
                  </a:lnTo>
                  <a:lnTo>
                    <a:pt x="155" y="307"/>
                  </a:lnTo>
                  <a:lnTo>
                    <a:pt x="151" y="317"/>
                  </a:lnTo>
                  <a:lnTo>
                    <a:pt x="148" y="325"/>
                  </a:lnTo>
                  <a:lnTo>
                    <a:pt x="144" y="335"/>
                  </a:lnTo>
                  <a:lnTo>
                    <a:pt x="138" y="344"/>
                  </a:lnTo>
                  <a:lnTo>
                    <a:pt x="128" y="360"/>
                  </a:lnTo>
                  <a:lnTo>
                    <a:pt x="115" y="376"/>
                  </a:lnTo>
                  <a:lnTo>
                    <a:pt x="88" y="406"/>
                  </a:lnTo>
                  <a:lnTo>
                    <a:pt x="63" y="438"/>
                  </a:lnTo>
                  <a:lnTo>
                    <a:pt x="56" y="448"/>
                  </a:lnTo>
                  <a:lnTo>
                    <a:pt x="51" y="458"/>
                  </a:lnTo>
                  <a:lnTo>
                    <a:pt x="48" y="469"/>
                  </a:lnTo>
                  <a:lnTo>
                    <a:pt x="44" y="481"/>
                  </a:lnTo>
                  <a:lnTo>
                    <a:pt x="44" y="492"/>
                  </a:lnTo>
                  <a:lnTo>
                    <a:pt x="44" y="504"/>
                  </a:lnTo>
                  <a:lnTo>
                    <a:pt x="48" y="514"/>
                  </a:lnTo>
                  <a:lnTo>
                    <a:pt x="52" y="525"/>
                  </a:lnTo>
                  <a:lnTo>
                    <a:pt x="55" y="530"/>
                  </a:lnTo>
                  <a:lnTo>
                    <a:pt x="61" y="535"/>
                  </a:lnTo>
                  <a:lnTo>
                    <a:pt x="65" y="538"/>
                  </a:lnTo>
                  <a:lnTo>
                    <a:pt x="71" y="540"/>
                  </a:lnTo>
                  <a:lnTo>
                    <a:pt x="77" y="542"/>
                  </a:lnTo>
                  <a:lnTo>
                    <a:pt x="83" y="542"/>
                  </a:lnTo>
                  <a:lnTo>
                    <a:pt x="90" y="542"/>
                  </a:lnTo>
                  <a:lnTo>
                    <a:pt x="95" y="542"/>
                  </a:lnTo>
                  <a:lnTo>
                    <a:pt x="100" y="540"/>
                  </a:lnTo>
                  <a:lnTo>
                    <a:pt x="104" y="539"/>
                  </a:lnTo>
                  <a:lnTo>
                    <a:pt x="106" y="536"/>
                  </a:lnTo>
                  <a:lnTo>
                    <a:pt x="108" y="534"/>
                  </a:lnTo>
                  <a:lnTo>
                    <a:pt x="109" y="529"/>
                  </a:lnTo>
                  <a:lnTo>
                    <a:pt x="110" y="526"/>
                  </a:lnTo>
                  <a:lnTo>
                    <a:pt x="111" y="523"/>
                  </a:lnTo>
                  <a:lnTo>
                    <a:pt x="110" y="519"/>
                  </a:lnTo>
                  <a:lnTo>
                    <a:pt x="110" y="515"/>
                  </a:lnTo>
                  <a:lnTo>
                    <a:pt x="108" y="512"/>
                  </a:lnTo>
                  <a:lnTo>
                    <a:pt x="107" y="509"/>
                  </a:lnTo>
                  <a:lnTo>
                    <a:pt x="105" y="506"/>
                  </a:lnTo>
                  <a:lnTo>
                    <a:pt x="102" y="504"/>
                  </a:lnTo>
                  <a:lnTo>
                    <a:pt x="98" y="501"/>
                  </a:lnTo>
                  <a:lnTo>
                    <a:pt x="95" y="500"/>
                  </a:lnTo>
                  <a:lnTo>
                    <a:pt x="91" y="500"/>
                  </a:lnTo>
                  <a:lnTo>
                    <a:pt x="88" y="500"/>
                  </a:lnTo>
                  <a:lnTo>
                    <a:pt x="84" y="499"/>
                  </a:lnTo>
                  <a:lnTo>
                    <a:pt x="82" y="497"/>
                  </a:lnTo>
                  <a:lnTo>
                    <a:pt x="80" y="495"/>
                  </a:lnTo>
                  <a:lnTo>
                    <a:pt x="77" y="491"/>
                  </a:lnTo>
                  <a:lnTo>
                    <a:pt x="77" y="485"/>
                  </a:lnTo>
                  <a:lnTo>
                    <a:pt x="77" y="479"/>
                  </a:lnTo>
                  <a:lnTo>
                    <a:pt x="80" y="474"/>
                  </a:lnTo>
                  <a:lnTo>
                    <a:pt x="82" y="472"/>
                  </a:lnTo>
                  <a:lnTo>
                    <a:pt x="84" y="470"/>
                  </a:lnTo>
                  <a:lnTo>
                    <a:pt x="88" y="469"/>
                  </a:lnTo>
                  <a:lnTo>
                    <a:pt x="91" y="469"/>
                  </a:lnTo>
                  <a:lnTo>
                    <a:pt x="98" y="470"/>
                  </a:lnTo>
                  <a:lnTo>
                    <a:pt x="106" y="471"/>
                  </a:lnTo>
                  <a:lnTo>
                    <a:pt x="112" y="474"/>
                  </a:lnTo>
                  <a:lnTo>
                    <a:pt x="119" y="479"/>
                  </a:lnTo>
                  <a:lnTo>
                    <a:pt x="124" y="483"/>
                  </a:lnTo>
                  <a:lnTo>
                    <a:pt x="130" y="488"/>
                  </a:lnTo>
                  <a:lnTo>
                    <a:pt x="134" y="495"/>
                  </a:lnTo>
                  <a:lnTo>
                    <a:pt x="137" y="501"/>
                  </a:lnTo>
                  <a:lnTo>
                    <a:pt x="141" y="508"/>
                  </a:lnTo>
                  <a:lnTo>
                    <a:pt x="142" y="515"/>
                  </a:lnTo>
                  <a:lnTo>
                    <a:pt x="143" y="522"/>
                  </a:lnTo>
                  <a:lnTo>
                    <a:pt x="143" y="529"/>
                  </a:lnTo>
                  <a:lnTo>
                    <a:pt x="142" y="537"/>
                  </a:lnTo>
                  <a:lnTo>
                    <a:pt x="138" y="543"/>
                  </a:lnTo>
                  <a:lnTo>
                    <a:pt x="135" y="550"/>
                  </a:lnTo>
                  <a:lnTo>
                    <a:pt x="130" y="555"/>
                  </a:lnTo>
                  <a:lnTo>
                    <a:pt x="121" y="563"/>
                  </a:lnTo>
                  <a:lnTo>
                    <a:pt x="112" y="567"/>
                  </a:lnTo>
                  <a:lnTo>
                    <a:pt x="104" y="572"/>
                  </a:lnTo>
                  <a:lnTo>
                    <a:pt x="95" y="574"/>
                  </a:lnTo>
                  <a:lnTo>
                    <a:pt x="87" y="574"/>
                  </a:lnTo>
                  <a:lnTo>
                    <a:pt x="78" y="574"/>
                  </a:lnTo>
                  <a:lnTo>
                    <a:pt x="69" y="572"/>
                  </a:lnTo>
                  <a:lnTo>
                    <a:pt x="61" y="569"/>
                  </a:lnTo>
                  <a:lnTo>
                    <a:pt x="53" y="565"/>
                  </a:lnTo>
                  <a:lnTo>
                    <a:pt x="46" y="560"/>
                  </a:lnTo>
                  <a:lnTo>
                    <a:pt x="38" y="554"/>
                  </a:lnTo>
                  <a:lnTo>
                    <a:pt x="33" y="548"/>
                  </a:lnTo>
                  <a:lnTo>
                    <a:pt x="26" y="540"/>
                  </a:lnTo>
                  <a:lnTo>
                    <a:pt x="22" y="532"/>
                  </a:lnTo>
                  <a:lnTo>
                    <a:pt x="17" y="523"/>
                  </a:lnTo>
                  <a:lnTo>
                    <a:pt x="15" y="513"/>
                  </a:lnTo>
                  <a:lnTo>
                    <a:pt x="12" y="500"/>
                  </a:lnTo>
                  <a:lnTo>
                    <a:pt x="12" y="487"/>
                  </a:lnTo>
                  <a:lnTo>
                    <a:pt x="13" y="475"/>
                  </a:lnTo>
                  <a:lnTo>
                    <a:pt x="16" y="464"/>
                  </a:lnTo>
                  <a:lnTo>
                    <a:pt x="20" y="452"/>
                  </a:lnTo>
                  <a:lnTo>
                    <a:pt x="25" y="440"/>
                  </a:lnTo>
                  <a:lnTo>
                    <a:pt x="31" y="429"/>
                  </a:lnTo>
                  <a:lnTo>
                    <a:pt x="39" y="418"/>
                  </a:lnTo>
                  <a:lnTo>
                    <a:pt x="54" y="398"/>
                  </a:lnTo>
                  <a:lnTo>
                    <a:pt x="71" y="378"/>
                  </a:lnTo>
                  <a:lnTo>
                    <a:pt x="89" y="359"/>
                  </a:lnTo>
                  <a:lnTo>
                    <a:pt x="104" y="339"/>
                  </a:lnTo>
                  <a:lnTo>
                    <a:pt x="108" y="333"/>
                  </a:lnTo>
                  <a:lnTo>
                    <a:pt x="112" y="325"/>
                  </a:lnTo>
                  <a:lnTo>
                    <a:pt x="117" y="318"/>
                  </a:lnTo>
                  <a:lnTo>
                    <a:pt x="120" y="310"/>
                  </a:lnTo>
                  <a:lnTo>
                    <a:pt x="124" y="295"/>
                  </a:lnTo>
                  <a:lnTo>
                    <a:pt x="128" y="280"/>
                  </a:lnTo>
                  <a:lnTo>
                    <a:pt x="129" y="265"/>
                  </a:lnTo>
                  <a:lnTo>
                    <a:pt x="127" y="250"/>
                  </a:lnTo>
                  <a:lnTo>
                    <a:pt x="124" y="235"/>
                  </a:lnTo>
                  <a:lnTo>
                    <a:pt x="119" y="221"/>
                  </a:lnTo>
                  <a:lnTo>
                    <a:pt x="112" y="207"/>
                  </a:lnTo>
                  <a:lnTo>
                    <a:pt x="104" y="195"/>
                  </a:lnTo>
                  <a:lnTo>
                    <a:pt x="94" y="183"/>
                  </a:lnTo>
                  <a:lnTo>
                    <a:pt x="82" y="173"/>
                  </a:lnTo>
                  <a:lnTo>
                    <a:pt x="70" y="164"/>
                  </a:lnTo>
                  <a:lnTo>
                    <a:pt x="56" y="157"/>
                  </a:lnTo>
                  <a:lnTo>
                    <a:pt x="49" y="155"/>
                  </a:lnTo>
                  <a:lnTo>
                    <a:pt x="40" y="152"/>
                  </a:lnTo>
                  <a:lnTo>
                    <a:pt x="33" y="150"/>
                  </a:lnTo>
                  <a:lnTo>
                    <a:pt x="24" y="148"/>
                  </a:lnTo>
                  <a:lnTo>
                    <a:pt x="22" y="149"/>
                  </a:lnTo>
                  <a:lnTo>
                    <a:pt x="21" y="149"/>
                  </a:lnTo>
                  <a:lnTo>
                    <a:pt x="16" y="148"/>
                  </a:lnTo>
                  <a:lnTo>
                    <a:pt x="13" y="147"/>
                  </a:lnTo>
                  <a:lnTo>
                    <a:pt x="10" y="147"/>
                  </a:lnTo>
                  <a:lnTo>
                    <a:pt x="8" y="145"/>
                  </a:lnTo>
                  <a:lnTo>
                    <a:pt x="6" y="144"/>
                  </a:lnTo>
                  <a:lnTo>
                    <a:pt x="3" y="142"/>
                  </a:lnTo>
                  <a:lnTo>
                    <a:pt x="1" y="136"/>
                  </a:lnTo>
                  <a:lnTo>
                    <a:pt x="0" y="131"/>
                  </a:lnTo>
                  <a:lnTo>
                    <a:pt x="1" y="126"/>
                  </a:lnTo>
                  <a:lnTo>
                    <a:pt x="4" y="121"/>
                  </a:lnTo>
                  <a:lnTo>
                    <a:pt x="7" y="119"/>
                  </a:lnTo>
                  <a:lnTo>
                    <a:pt x="9" y="118"/>
                  </a:lnTo>
                  <a:lnTo>
                    <a:pt x="12" y="117"/>
                  </a:lnTo>
                  <a:lnTo>
                    <a:pt x="15" y="117"/>
                  </a:lnTo>
                  <a:lnTo>
                    <a:pt x="20" y="117"/>
                  </a:lnTo>
                  <a:lnTo>
                    <a:pt x="25" y="118"/>
                  </a:lnTo>
                  <a:lnTo>
                    <a:pt x="35" y="116"/>
                  </a:lnTo>
                  <a:lnTo>
                    <a:pt x="42" y="113"/>
                  </a:lnTo>
                  <a:lnTo>
                    <a:pt x="50" y="108"/>
                  </a:lnTo>
                  <a:lnTo>
                    <a:pt x="55" y="102"/>
                  </a:lnTo>
                  <a:lnTo>
                    <a:pt x="60" y="95"/>
                  </a:lnTo>
                  <a:lnTo>
                    <a:pt x="63" y="88"/>
                  </a:lnTo>
                  <a:lnTo>
                    <a:pt x="64" y="80"/>
                  </a:lnTo>
                  <a:lnTo>
                    <a:pt x="64" y="72"/>
                  </a:lnTo>
                  <a:lnTo>
                    <a:pt x="63" y="64"/>
                  </a:lnTo>
                  <a:lnTo>
                    <a:pt x="61" y="56"/>
                  </a:lnTo>
                  <a:lnTo>
                    <a:pt x="56" y="49"/>
                  </a:lnTo>
                  <a:lnTo>
                    <a:pt x="52" y="44"/>
                  </a:lnTo>
                  <a:lnTo>
                    <a:pt x="44" y="38"/>
                  </a:lnTo>
                  <a:lnTo>
                    <a:pt x="37" y="34"/>
                  </a:lnTo>
                  <a:lnTo>
                    <a:pt x="28" y="32"/>
                  </a:lnTo>
                  <a:lnTo>
                    <a:pt x="17" y="32"/>
                  </a:lnTo>
                  <a:lnTo>
                    <a:pt x="14" y="31"/>
                  </a:lnTo>
                  <a:lnTo>
                    <a:pt x="11" y="31"/>
                  </a:lnTo>
                  <a:lnTo>
                    <a:pt x="8" y="28"/>
                  </a:lnTo>
                  <a:lnTo>
                    <a:pt x="7" y="27"/>
                  </a:lnTo>
                  <a:lnTo>
                    <a:pt x="3" y="22"/>
                  </a:lnTo>
                  <a:lnTo>
                    <a:pt x="2" y="17"/>
                  </a:lnTo>
                  <a:lnTo>
                    <a:pt x="3" y="11"/>
                  </a:lnTo>
                  <a:lnTo>
                    <a:pt x="7" y="6"/>
                  </a:lnTo>
                  <a:lnTo>
                    <a:pt x="9" y="4"/>
                  </a:lnTo>
                  <a:lnTo>
                    <a:pt x="11" y="1"/>
                  </a:lnTo>
                  <a:lnTo>
                    <a:pt x="14" y="0"/>
                  </a:lnTo>
                  <a:lnTo>
                    <a:pt x="17" y="0"/>
                  </a:lnTo>
                  <a:lnTo>
                    <a:pt x="25" y="0"/>
                  </a:lnTo>
                  <a:lnTo>
                    <a:pt x="33" y="1"/>
                  </a:lnTo>
                  <a:lnTo>
                    <a:pt x="39" y="2"/>
                  </a:lnTo>
                  <a:lnTo>
                    <a:pt x="47" y="5"/>
                  </a:lnTo>
                  <a:lnTo>
                    <a:pt x="53" y="8"/>
                  </a:lnTo>
                  <a:lnTo>
                    <a:pt x="60" y="11"/>
                  </a:lnTo>
                  <a:lnTo>
                    <a:pt x="66" y="14"/>
                  </a:lnTo>
                  <a:lnTo>
                    <a:pt x="71" y="19"/>
                  </a:lnTo>
                  <a:lnTo>
                    <a:pt x="77" y="24"/>
                  </a:lnTo>
                  <a:lnTo>
                    <a:pt x="82" y="28"/>
                  </a:lnTo>
                  <a:lnTo>
                    <a:pt x="85" y="35"/>
                  </a:lnTo>
                  <a:lnTo>
                    <a:pt x="90" y="41"/>
                  </a:lnTo>
                  <a:lnTo>
                    <a:pt x="93" y="48"/>
                  </a:lnTo>
                  <a:lnTo>
                    <a:pt x="95" y="54"/>
                  </a:lnTo>
                  <a:lnTo>
                    <a:pt x="96" y="62"/>
                  </a:lnTo>
                  <a:lnTo>
                    <a:pt x="97"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5"/>
            <p:cNvSpPr/>
            <p:nvPr/>
          </p:nvSpPr>
          <p:spPr bwMode="auto">
            <a:xfrm>
              <a:off x="8747125" y="439738"/>
              <a:ext cx="84138" cy="303213"/>
            </a:xfrm>
            <a:custGeom>
              <a:avLst/>
              <a:gdLst>
                <a:gd name="T0" fmla="*/ 66 w 159"/>
                <a:gd name="T1" fmla="*/ 96 h 574"/>
                <a:gd name="T2" fmla="*/ 82 w 159"/>
                <a:gd name="T3" fmla="*/ 125 h 574"/>
                <a:gd name="T4" fmla="*/ 54 w 159"/>
                <a:gd name="T5" fmla="*/ 152 h 574"/>
                <a:gd name="T6" fmla="*/ 21 w 159"/>
                <a:gd name="T7" fmla="*/ 189 h 574"/>
                <a:gd name="T8" fmla="*/ 3 w 159"/>
                <a:gd name="T9" fmla="*/ 238 h 574"/>
                <a:gd name="T10" fmla="*/ 1 w 159"/>
                <a:gd name="T11" fmla="*/ 293 h 574"/>
                <a:gd name="T12" fmla="*/ 16 w 159"/>
                <a:gd name="T13" fmla="*/ 335 h 574"/>
                <a:gd name="T14" fmla="*/ 72 w 159"/>
                <a:gd name="T15" fmla="*/ 406 h 574"/>
                <a:gd name="T16" fmla="*/ 112 w 159"/>
                <a:gd name="T17" fmla="*/ 469 h 574"/>
                <a:gd name="T18" fmla="*/ 112 w 159"/>
                <a:gd name="T19" fmla="*/ 514 h 574"/>
                <a:gd name="T20" fmla="*/ 94 w 159"/>
                <a:gd name="T21" fmla="*/ 538 h 574"/>
                <a:gd name="T22" fmla="*/ 70 w 159"/>
                <a:gd name="T23" fmla="*/ 542 h 574"/>
                <a:gd name="T24" fmla="*/ 53 w 159"/>
                <a:gd name="T25" fmla="*/ 536 h 574"/>
                <a:gd name="T26" fmla="*/ 48 w 159"/>
                <a:gd name="T27" fmla="*/ 523 h 574"/>
                <a:gd name="T28" fmla="*/ 52 w 159"/>
                <a:gd name="T29" fmla="*/ 509 h 574"/>
                <a:gd name="T30" fmla="*/ 64 w 159"/>
                <a:gd name="T31" fmla="*/ 500 h 574"/>
                <a:gd name="T32" fmla="*/ 77 w 159"/>
                <a:gd name="T33" fmla="*/ 497 h 574"/>
                <a:gd name="T34" fmla="*/ 82 w 159"/>
                <a:gd name="T35" fmla="*/ 479 h 574"/>
                <a:gd name="T36" fmla="*/ 72 w 159"/>
                <a:gd name="T37" fmla="*/ 469 h 574"/>
                <a:gd name="T38" fmla="*/ 47 w 159"/>
                <a:gd name="T39" fmla="*/ 474 h 574"/>
                <a:gd name="T40" fmla="*/ 25 w 159"/>
                <a:gd name="T41" fmla="*/ 495 h 574"/>
                <a:gd name="T42" fmla="*/ 17 w 159"/>
                <a:gd name="T43" fmla="*/ 522 h 574"/>
                <a:gd name="T44" fmla="*/ 24 w 159"/>
                <a:gd name="T45" fmla="*/ 550 h 574"/>
                <a:gd name="T46" fmla="*/ 55 w 159"/>
                <a:gd name="T47" fmla="*/ 572 h 574"/>
                <a:gd name="T48" fmla="*/ 90 w 159"/>
                <a:gd name="T49" fmla="*/ 572 h 574"/>
                <a:gd name="T50" fmla="*/ 121 w 159"/>
                <a:gd name="T51" fmla="*/ 554 h 574"/>
                <a:gd name="T52" fmla="*/ 142 w 159"/>
                <a:gd name="T53" fmla="*/ 523 h 574"/>
                <a:gd name="T54" fmla="*/ 146 w 159"/>
                <a:gd name="T55" fmla="*/ 475 h 574"/>
                <a:gd name="T56" fmla="*/ 128 w 159"/>
                <a:gd name="T57" fmla="*/ 429 h 574"/>
                <a:gd name="T58" fmla="*/ 71 w 159"/>
                <a:gd name="T59" fmla="*/ 359 h 574"/>
                <a:gd name="T60" fmla="*/ 43 w 159"/>
                <a:gd name="T61" fmla="*/ 318 h 574"/>
                <a:gd name="T62" fmla="*/ 31 w 159"/>
                <a:gd name="T63" fmla="*/ 265 h 574"/>
                <a:gd name="T64" fmla="*/ 47 w 159"/>
                <a:gd name="T65" fmla="*/ 207 h 574"/>
                <a:gd name="T66" fmla="*/ 89 w 159"/>
                <a:gd name="T67" fmla="*/ 164 h 574"/>
                <a:gd name="T68" fmla="*/ 127 w 159"/>
                <a:gd name="T69" fmla="*/ 150 h 574"/>
                <a:gd name="T70" fmla="*/ 143 w 159"/>
                <a:gd name="T71" fmla="*/ 148 h 574"/>
                <a:gd name="T72" fmla="*/ 154 w 159"/>
                <a:gd name="T73" fmla="*/ 144 h 574"/>
                <a:gd name="T74" fmla="*/ 158 w 159"/>
                <a:gd name="T75" fmla="*/ 126 h 574"/>
                <a:gd name="T76" fmla="*/ 147 w 159"/>
                <a:gd name="T77" fmla="*/ 117 h 574"/>
                <a:gd name="T78" fmla="*/ 125 w 159"/>
                <a:gd name="T79" fmla="*/ 116 h 574"/>
                <a:gd name="T80" fmla="*/ 100 w 159"/>
                <a:gd name="T81" fmla="*/ 95 h 574"/>
                <a:gd name="T82" fmla="*/ 97 w 159"/>
                <a:gd name="T83" fmla="*/ 64 h 574"/>
                <a:gd name="T84" fmla="*/ 115 w 159"/>
                <a:gd name="T85" fmla="*/ 38 h 574"/>
                <a:gd name="T86" fmla="*/ 145 w 159"/>
                <a:gd name="T87" fmla="*/ 31 h 574"/>
                <a:gd name="T88" fmla="*/ 156 w 159"/>
                <a:gd name="T89" fmla="*/ 22 h 574"/>
                <a:gd name="T90" fmla="*/ 151 w 159"/>
                <a:gd name="T91" fmla="*/ 4 h 574"/>
                <a:gd name="T92" fmla="*/ 134 w 159"/>
                <a:gd name="T93" fmla="*/ 0 h 574"/>
                <a:gd name="T94" fmla="*/ 106 w 159"/>
                <a:gd name="T95" fmla="*/ 8 h 574"/>
                <a:gd name="T96" fmla="*/ 82 w 159"/>
                <a:gd name="T97" fmla="*/ 24 h 574"/>
                <a:gd name="T98" fmla="*/ 66 w 159"/>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62" y="69"/>
                  </a:moveTo>
                  <a:lnTo>
                    <a:pt x="63" y="79"/>
                  </a:lnTo>
                  <a:lnTo>
                    <a:pt x="64" y="88"/>
                  </a:lnTo>
                  <a:lnTo>
                    <a:pt x="66" y="96"/>
                  </a:lnTo>
                  <a:lnTo>
                    <a:pt x="68" y="104"/>
                  </a:lnTo>
                  <a:lnTo>
                    <a:pt x="73" y="112"/>
                  </a:lnTo>
                  <a:lnTo>
                    <a:pt x="77" y="118"/>
                  </a:lnTo>
                  <a:lnTo>
                    <a:pt x="82" y="125"/>
                  </a:lnTo>
                  <a:lnTo>
                    <a:pt x="88" y="130"/>
                  </a:lnTo>
                  <a:lnTo>
                    <a:pt x="76" y="136"/>
                  </a:lnTo>
                  <a:lnTo>
                    <a:pt x="65" y="143"/>
                  </a:lnTo>
                  <a:lnTo>
                    <a:pt x="54" y="152"/>
                  </a:lnTo>
                  <a:lnTo>
                    <a:pt x="45" y="159"/>
                  </a:lnTo>
                  <a:lnTo>
                    <a:pt x="36" y="169"/>
                  </a:lnTo>
                  <a:lnTo>
                    <a:pt x="28" y="178"/>
                  </a:lnTo>
                  <a:lnTo>
                    <a:pt x="21" y="189"/>
                  </a:lnTo>
                  <a:lnTo>
                    <a:pt x="16" y="201"/>
                  </a:lnTo>
                  <a:lnTo>
                    <a:pt x="10" y="213"/>
                  </a:lnTo>
                  <a:lnTo>
                    <a:pt x="6" y="225"/>
                  </a:lnTo>
                  <a:lnTo>
                    <a:pt x="3" y="238"/>
                  </a:lnTo>
                  <a:lnTo>
                    <a:pt x="0" y="251"/>
                  </a:lnTo>
                  <a:lnTo>
                    <a:pt x="0" y="265"/>
                  </a:lnTo>
                  <a:lnTo>
                    <a:pt x="0" y="279"/>
                  </a:lnTo>
                  <a:lnTo>
                    <a:pt x="1" y="293"/>
                  </a:lnTo>
                  <a:lnTo>
                    <a:pt x="5" y="307"/>
                  </a:lnTo>
                  <a:lnTo>
                    <a:pt x="8" y="317"/>
                  </a:lnTo>
                  <a:lnTo>
                    <a:pt x="11" y="325"/>
                  </a:lnTo>
                  <a:lnTo>
                    <a:pt x="16" y="335"/>
                  </a:lnTo>
                  <a:lnTo>
                    <a:pt x="21" y="344"/>
                  </a:lnTo>
                  <a:lnTo>
                    <a:pt x="32" y="360"/>
                  </a:lnTo>
                  <a:lnTo>
                    <a:pt x="45" y="376"/>
                  </a:lnTo>
                  <a:lnTo>
                    <a:pt x="72" y="406"/>
                  </a:lnTo>
                  <a:lnTo>
                    <a:pt x="97" y="438"/>
                  </a:lnTo>
                  <a:lnTo>
                    <a:pt x="103" y="448"/>
                  </a:lnTo>
                  <a:lnTo>
                    <a:pt x="108" y="458"/>
                  </a:lnTo>
                  <a:lnTo>
                    <a:pt x="112" y="469"/>
                  </a:lnTo>
                  <a:lnTo>
                    <a:pt x="115" y="481"/>
                  </a:lnTo>
                  <a:lnTo>
                    <a:pt x="115" y="492"/>
                  </a:lnTo>
                  <a:lnTo>
                    <a:pt x="115" y="504"/>
                  </a:lnTo>
                  <a:lnTo>
                    <a:pt x="112" y="514"/>
                  </a:lnTo>
                  <a:lnTo>
                    <a:pt x="107" y="525"/>
                  </a:lnTo>
                  <a:lnTo>
                    <a:pt x="104" y="530"/>
                  </a:lnTo>
                  <a:lnTo>
                    <a:pt x="99" y="535"/>
                  </a:lnTo>
                  <a:lnTo>
                    <a:pt x="94" y="538"/>
                  </a:lnTo>
                  <a:lnTo>
                    <a:pt x="88" y="540"/>
                  </a:lnTo>
                  <a:lnTo>
                    <a:pt x="82" y="542"/>
                  </a:lnTo>
                  <a:lnTo>
                    <a:pt x="76" y="542"/>
                  </a:lnTo>
                  <a:lnTo>
                    <a:pt x="70" y="542"/>
                  </a:lnTo>
                  <a:lnTo>
                    <a:pt x="64" y="542"/>
                  </a:lnTo>
                  <a:lnTo>
                    <a:pt x="60" y="540"/>
                  </a:lnTo>
                  <a:lnTo>
                    <a:pt x="55" y="539"/>
                  </a:lnTo>
                  <a:lnTo>
                    <a:pt x="53" y="536"/>
                  </a:lnTo>
                  <a:lnTo>
                    <a:pt x="51" y="534"/>
                  </a:lnTo>
                  <a:lnTo>
                    <a:pt x="50" y="529"/>
                  </a:lnTo>
                  <a:lnTo>
                    <a:pt x="49" y="526"/>
                  </a:lnTo>
                  <a:lnTo>
                    <a:pt x="48" y="523"/>
                  </a:lnTo>
                  <a:lnTo>
                    <a:pt x="49" y="519"/>
                  </a:lnTo>
                  <a:lnTo>
                    <a:pt x="49" y="515"/>
                  </a:lnTo>
                  <a:lnTo>
                    <a:pt x="51" y="512"/>
                  </a:lnTo>
                  <a:lnTo>
                    <a:pt x="52" y="509"/>
                  </a:lnTo>
                  <a:lnTo>
                    <a:pt x="54" y="506"/>
                  </a:lnTo>
                  <a:lnTo>
                    <a:pt x="58" y="504"/>
                  </a:lnTo>
                  <a:lnTo>
                    <a:pt x="61" y="501"/>
                  </a:lnTo>
                  <a:lnTo>
                    <a:pt x="64" y="500"/>
                  </a:lnTo>
                  <a:lnTo>
                    <a:pt x="68" y="500"/>
                  </a:lnTo>
                  <a:lnTo>
                    <a:pt x="72" y="500"/>
                  </a:lnTo>
                  <a:lnTo>
                    <a:pt x="75" y="499"/>
                  </a:lnTo>
                  <a:lnTo>
                    <a:pt x="77" y="497"/>
                  </a:lnTo>
                  <a:lnTo>
                    <a:pt x="79" y="495"/>
                  </a:lnTo>
                  <a:lnTo>
                    <a:pt x="82" y="491"/>
                  </a:lnTo>
                  <a:lnTo>
                    <a:pt x="82" y="485"/>
                  </a:lnTo>
                  <a:lnTo>
                    <a:pt x="82" y="479"/>
                  </a:lnTo>
                  <a:lnTo>
                    <a:pt x="79" y="474"/>
                  </a:lnTo>
                  <a:lnTo>
                    <a:pt x="77" y="472"/>
                  </a:lnTo>
                  <a:lnTo>
                    <a:pt x="75" y="470"/>
                  </a:lnTo>
                  <a:lnTo>
                    <a:pt x="72" y="469"/>
                  </a:lnTo>
                  <a:lnTo>
                    <a:pt x="68" y="469"/>
                  </a:lnTo>
                  <a:lnTo>
                    <a:pt x="61" y="470"/>
                  </a:lnTo>
                  <a:lnTo>
                    <a:pt x="53" y="471"/>
                  </a:lnTo>
                  <a:lnTo>
                    <a:pt x="47" y="474"/>
                  </a:lnTo>
                  <a:lnTo>
                    <a:pt x="40" y="479"/>
                  </a:lnTo>
                  <a:lnTo>
                    <a:pt x="35" y="483"/>
                  </a:lnTo>
                  <a:lnTo>
                    <a:pt x="30" y="488"/>
                  </a:lnTo>
                  <a:lnTo>
                    <a:pt x="25" y="495"/>
                  </a:lnTo>
                  <a:lnTo>
                    <a:pt x="22" y="501"/>
                  </a:lnTo>
                  <a:lnTo>
                    <a:pt x="19" y="508"/>
                  </a:lnTo>
                  <a:lnTo>
                    <a:pt x="18" y="515"/>
                  </a:lnTo>
                  <a:lnTo>
                    <a:pt x="17" y="522"/>
                  </a:lnTo>
                  <a:lnTo>
                    <a:pt x="17" y="529"/>
                  </a:lnTo>
                  <a:lnTo>
                    <a:pt x="18" y="537"/>
                  </a:lnTo>
                  <a:lnTo>
                    <a:pt x="21" y="543"/>
                  </a:lnTo>
                  <a:lnTo>
                    <a:pt x="24" y="550"/>
                  </a:lnTo>
                  <a:lnTo>
                    <a:pt x="30" y="555"/>
                  </a:lnTo>
                  <a:lnTo>
                    <a:pt x="38" y="563"/>
                  </a:lnTo>
                  <a:lnTo>
                    <a:pt x="47" y="567"/>
                  </a:lnTo>
                  <a:lnTo>
                    <a:pt x="55" y="572"/>
                  </a:lnTo>
                  <a:lnTo>
                    <a:pt x="64" y="574"/>
                  </a:lnTo>
                  <a:lnTo>
                    <a:pt x="73" y="574"/>
                  </a:lnTo>
                  <a:lnTo>
                    <a:pt x="81" y="574"/>
                  </a:lnTo>
                  <a:lnTo>
                    <a:pt x="90" y="572"/>
                  </a:lnTo>
                  <a:lnTo>
                    <a:pt x="99" y="569"/>
                  </a:lnTo>
                  <a:lnTo>
                    <a:pt x="106" y="565"/>
                  </a:lnTo>
                  <a:lnTo>
                    <a:pt x="114" y="560"/>
                  </a:lnTo>
                  <a:lnTo>
                    <a:pt x="121" y="554"/>
                  </a:lnTo>
                  <a:lnTo>
                    <a:pt x="127" y="548"/>
                  </a:lnTo>
                  <a:lnTo>
                    <a:pt x="133" y="540"/>
                  </a:lnTo>
                  <a:lnTo>
                    <a:pt x="138" y="532"/>
                  </a:lnTo>
                  <a:lnTo>
                    <a:pt x="142" y="523"/>
                  </a:lnTo>
                  <a:lnTo>
                    <a:pt x="144" y="513"/>
                  </a:lnTo>
                  <a:lnTo>
                    <a:pt x="147" y="500"/>
                  </a:lnTo>
                  <a:lnTo>
                    <a:pt x="147" y="487"/>
                  </a:lnTo>
                  <a:lnTo>
                    <a:pt x="146" y="475"/>
                  </a:lnTo>
                  <a:lnTo>
                    <a:pt x="143" y="464"/>
                  </a:lnTo>
                  <a:lnTo>
                    <a:pt x="140" y="452"/>
                  </a:lnTo>
                  <a:lnTo>
                    <a:pt x="134" y="440"/>
                  </a:lnTo>
                  <a:lnTo>
                    <a:pt x="128" y="429"/>
                  </a:lnTo>
                  <a:lnTo>
                    <a:pt x="120" y="418"/>
                  </a:lnTo>
                  <a:lnTo>
                    <a:pt x="105" y="398"/>
                  </a:lnTo>
                  <a:lnTo>
                    <a:pt x="88" y="378"/>
                  </a:lnTo>
                  <a:lnTo>
                    <a:pt x="71" y="359"/>
                  </a:lnTo>
                  <a:lnTo>
                    <a:pt x="55" y="339"/>
                  </a:lnTo>
                  <a:lnTo>
                    <a:pt x="51" y="333"/>
                  </a:lnTo>
                  <a:lnTo>
                    <a:pt x="47" y="325"/>
                  </a:lnTo>
                  <a:lnTo>
                    <a:pt x="43" y="318"/>
                  </a:lnTo>
                  <a:lnTo>
                    <a:pt x="39" y="310"/>
                  </a:lnTo>
                  <a:lnTo>
                    <a:pt x="35" y="295"/>
                  </a:lnTo>
                  <a:lnTo>
                    <a:pt x="32" y="280"/>
                  </a:lnTo>
                  <a:lnTo>
                    <a:pt x="31" y="265"/>
                  </a:lnTo>
                  <a:lnTo>
                    <a:pt x="33" y="250"/>
                  </a:lnTo>
                  <a:lnTo>
                    <a:pt x="35" y="235"/>
                  </a:lnTo>
                  <a:lnTo>
                    <a:pt x="40" y="221"/>
                  </a:lnTo>
                  <a:lnTo>
                    <a:pt x="47" y="207"/>
                  </a:lnTo>
                  <a:lnTo>
                    <a:pt x="55" y="195"/>
                  </a:lnTo>
                  <a:lnTo>
                    <a:pt x="65" y="183"/>
                  </a:lnTo>
                  <a:lnTo>
                    <a:pt x="77" y="173"/>
                  </a:lnTo>
                  <a:lnTo>
                    <a:pt x="89" y="164"/>
                  </a:lnTo>
                  <a:lnTo>
                    <a:pt x="103" y="157"/>
                  </a:lnTo>
                  <a:lnTo>
                    <a:pt x="111" y="155"/>
                  </a:lnTo>
                  <a:lnTo>
                    <a:pt x="119" y="152"/>
                  </a:lnTo>
                  <a:lnTo>
                    <a:pt x="127" y="150"/>
                  </a:lnTo>
                  <a:lnTo>
                    <a:pt x="135" y="148"/>
                  </a:lnTo>
                  <a:lnTo>
                    <a:pt x="138" y="149"/>
                  </a:lnTo>
                  <a:lnTo>
                    <a:pt x="139" y="149"/>
                  </a:lnTo>
                  <a:lnTo>
                    <a:pt x="143" y="148"/>
                  </a:lnTo>
                  <a:lnTo>
                    <a:pt x="146" y="147"/>
                  </a:lnTo>
                  <a:lnTo>
                    <a:pt x="149" y="147"/>
                  </a:lnTo>
                  <a:lnTo>
                    <a:pt x="152" y="145"/>
                  </a:lnTo>
                  <a:lnTo>
                    <a:pt x="154" y="144"/>
                  </a:lnTo>
                  <a:lnTo>
                    <a:pt x="156" y="142"/>
                  </a:lnTo>
                  <a:lnTo>
                    <a:pt x="158" y="136"/>
                  </a:lnTo>
                  <a:lnTo>
                    <a:pt x="159" y="131"/>
                  </a:lnTo>
                  <a:lnTo>
                    <a:pt x="158" y="126"/>
                  </a:lnTo>
                  <a:lnTo>
                    <a:pt x="155" y="121"/>
                  </a:lnTo>
                  <a:lnTo>
                    <a:pt x="153" y="119"/>
                  </a:lnTo>
                  <a:lnTo>
                    <a:pt x="151" y="118"/>
                  </a:lnTo>
                  <a:lnTo>
                    <a:pt x="147" y="117"/>
                  </a:lnTo>
                  <a:lnTo>
                    <a:pt x="144" y="117"/>
                  </a:lnTo>
                  <a:lnTo>
                    <a:pt x="140" y="117"/>
                  </a:lnTo>
                  <a:lnTo>
                    <a:pt x="134" y="118"/>
                  </a:lnTo>
                  <a:lnTo>
                    <a:pt x="125" y="116"/>
                  </a:lnTo>
                  <a:lnTo>
                    <a:pt x="116" y="113"/>
                  </a:lnTo>
                  <a:lnTo>
                    <a:pt x="109" y="108"/>
                  </a:lnTo>
                  <a:lnTo>
                    <a:pt x="104" y="102"/>
                  </a:lnTo>
                  <a:lnTo>
                    <a:pt x="100" y="95"/>
                  </a:lnTo>
                  <a:lnTo>
                    <a:pt x="97" y="88"/>
                  </a:lnTo>
                  <a:lnTo>
                    <a:pt x="95" y="80"/>
                  </a:lnTo>
                  <a:lnTo>
                    <a:pt x="95" y="72"/>
                  </a:lnTo>
                  <a:lnTo>
                    <a:pt x="97" y="64"/>
                  </a:lnTo>
                  <a:lnTo>
                    <a:pt x="99" y="56"/>
                  </a:lnTo>
                  <a:lnTo>
                    <a:pt x="103" y="49"/>
                  </a:lnTo>
                  <a:lnTo>
                    <a:pt x="107" y="44"/>
                  </a:lnTo>
                  <a:lnTo>
                    <a:pt x="115" y="38"/>
                  </a:lnTo>
                  <a:lnTo>
                    <a:pt x="122" y="34"/>
                  </a:lnTo>
                  <a:lnTo>
                    <a:pt x="131" y="32"/>
                  </a:lnTo>
                  <a:lnTo>
                    <a:pt x="142" y="32"/>
                  </a:lnTo>
                  <a:lnTo>
                    <a:pt x="145" y="31"/>
                  </a:lnTo>
                  <a:lnTo>
                    <a:pt x="148" y="31"/>
                  </a:lnTo>
                  <a:lnTo>
                    <a:pt x="151" y="28"/>
                  </a:lnTo>
                  <a:lnTo>
                    <a:pt x="153" y="27"/>
                  </a:lnTo>
                  <a:lnTo>
                    <a:pt x="156" y="22"/>
                  </a:lnTo>
                  <a:lnTo>
                    <a:pt x="157" y="17"/>
                  </a:lnTo>
                  <a:lnTo>
                    <a:pt x="156" y="11"/>
                  </a:lnTo>
                  <a:lnTo>
                    <a:pt x="153" y="6"/>
                  </a:lnTo>
                  <a:lnTo>
                    <a:pt x="151" y="4"/>
                  </a:lnTo>
                  <a:lnTo>
                    <a:pt x="148" y="1"/>
                  </a:lnTo>
                  <a:lnTo>
                    <a:pt x="145" y="0"/>
                  </a:lnTo>
                  <a:lnTo>
                    <a:pt x="142" y="0"/>
                  </a:lnTo>
                  <a:lnTo>
                    <a:pt x="134" y="0"/>
                  </a:lnTo>
                  <a:lnTo>
                    <a:pt x="127" y="1"/>
                  </a:lnTo>
                  <a:lnTo>
                    <a:pt x="120" y="2"/>
                  </a:lnTo>
                  <a:lnTo>
                    <a:pt x="113" y="5"/>
                  </a:lnTo>
                  <a:lnTo>
                    <a:pt x="106" y="8"/>
                  </a:lnTo>
                  <a:lnTo>
                    <a:pt x="100" y="11"/>
                  </a:lnTo>
                  <a:lnTo>
                    <a:pt x="93" y="14"/>
                  </a:lnTo>
                  <a:lnTo>
                    <a:pt x="88" y="19"/>
                  </a:lnTo>
                  <a:lnTo>
                    <a:pt x="82" y="24"/>
                  </a:lnTo>
                  <a:lnTo>
                    <a:pt x="77" y="28"/>
                  </a:lnTo>
                  <a:lnTo>
                    <a:pt x="74" y="35"/>
                  </a:lnTo>
                  <a:lnTo>
                    <a:pt x="70" y="41"/>
                  </a:lnTo>
                  <a:lnTo>
                    <a:pt x="66" y="48"/>
                  </a:lnTo>
                  <a:lnTo>
                    <a:pt x="64" y="54"/>
                  </a:lnTo>
                  <a:lnTo>
                    <a:pt x="63" y="62"/>
                  </a:lnTo>
                  <a:lnTo>
                    <a:pt x="62"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6"/>
            <p:cNvSpPr>
              <a:spLocks noEditPoints="1"/>
            </p:cNvSpPr>
            <p:nvPr/>
          </p:nvSpPr>
          <p:spPr bwMode="auto">
            <a:xfrm>
              <a:off x="8796338" y="542925"/>
              <a:ext cx="73025" cy="73025"/>
            </a:xfrm>
            <a:custGeom>
              <a:avLst/>
              <a:gdLst>
                <a:gd name="T0" fmla="*/ 77 w 139"/>
                <a:gd name="T1" fmla="*/ 0 h 138"/>
                <a:gd name="T2" fmla="*/ 90 w 139"/>
                <a:gd name="T3" fmla="*/ 3 h 138"/>
                <a:gd name="T4" fmla="*/ 103 w 139"/>
                <a:gd name="T5" fmla="*/ 7 h 138"/>
                <a:gd name="T6" fmla="*/ 114 w 139"/>
                <a:gd name="T7" fmla="*/ 15 h 138"/>
                <a:gd name="T8" fmla="*/ 123 w 139"/>
                <a:gd name="T9" fmla="*/ 25 h 138"/>
                <a:gd name="T10" fmla="*/ 131 w 139"/>
                <a:gd name="T11" fmla="*/ 35 h 138"/>
                <a:gd name="T12" fmla="*/ 135 w 139"/>
                <a:gd name="T13" fmla="*/ 48 h 138"/>
                <a:gd name="T14" fmla="*/ 139 w 139"/>
                <a:gd name="T15" fmla="*/ 61 h 138"/>
                <a:gd name="T16" fmla="*/ 139 w 139"/>
                <a:gd name="T17" fmla="*/ 75 h 138"/>
                <a:gd name="T18" fmla="*/ 135 w 139"/>
                <a:gd name="T19" fmla="*/ 89 h 138"/>
                <a:gd name="T20" fmla="*/ 131 w 139"/>
                <a:gd name="T21" fmla="*/ 101 h 138"/>
                <a:gd name="T22" fmla="*/ 123 w 139"/>
                <a:gd name="T23" fmla="*/ 112 h 138"/>
                <a:gd name="T24" fmla="*/ 114 w 139"/>
                <a:gd name="T25" fmla="*/ 122 h 138"/>
                <a:gd name="T26" fmla="*/ 103 w 139"/>
                <a:gd name="T27" fmla="*/ 129 h 138"/>
                <a:gd name="T28" fmla="*/ 90 w 139"/>
                <a:gd name="T29" fmla="*/ 135 h 138"/>
                <a:gd name="T30" fmla="*/ 77 w 139"/>
                <a:gd name="T31" fmla="*/ 137 h 138"/>
                <a:gd name="T32" fmla="*/ 63 w 139"/>
                <a:gd name="T33" fmla="*/ 137 h 138"/>
                <a:gd name="T34" fmla="*/ 49 w 139"/>
                <a:gd name="T35" fmla="*/ 135 h 138"/>
                <a:gd name="T36" fmla="*/ 37 w 139"/>
                <a:gd name="T37" fmla="*/ 129 h 138"/>
                <a:gd name="T38" fmla="*/ 26 w 139"/>
                <a:gd name="T39" fmla="*/ 122 h 138"/>
                <a:gd name="T40" fmla="*/ 17 w 139"/>
                <a:gd name="T41" fmla="*/ 112 h 138"/>
                <a:gd name="T42" fmla="*/ 9 w 139"/>
                <a:gd name="T43" fmla="*/ 101 h 138"/>
                <a:gd name="T44" fmla="*/ 4 w 139"/>
                <a:gd name="T45" fmla="*/ 89 h 138"/>
                <a:gd name="T46" fmla="*/ 1 w 139"/>
                <a:gd name="T47" fmla="*/ 75 h 138"/>
                <a:gd name="T48" fmla="*/ 1 w 139"/>
                <a:gd name="T49" fmla="*/ 61 h 138"/>
                <a:gd name="T50" fmla="*/ 4 w 139"/>
                <a:gd name="T51" fmla="*/ 48 h 138"/>
                <a:gd name="T52" fmla="*/ 9 w 139"/>
                <a:gd name="T53" fmla="*/ 35 h 138"/>
                <a:gd name="T54" fmla="*/ 17 w 139"/>
                <a:gd name="T55" fmla="*/ 25 h 138"/>
                <a:gd name="T56" fmla="*/ 26 w 139"/>
                <a:gd name="T57" fmla="*/ 15 h 138"/>
                <a:gd name="T58" fmla="*/ 37 w 139"/>
                <a:gd name="T59" fmla="*/ 7 h 138"/>
                <a:gd name="T60" fmla="*/ 49 w 139"/>
                <a:gd name="T61" fmla="*/ 3 h 138"/>
                <a:gd name="T62" fmla="*/ 63 w 139"/>
                <a:gd name="T63" fmla="*/ 0 h 138"/>
                <a:gd name="T64" fmla="*/ 69 w 139"/>
                <a:gd name="T65" fmla="*/ 30 h 138"/>
                <a:gd name="T66" fmla="*/ 62 w 139"/>
                <a:gd name="T67" fmla="*/ 31 h 138"/>
                <a:gd name="T68" fmla="*/ 49 w 139"/>
                <a:gd name="T69" fmla="*/ 37 h 138"/>
                <a:gd name="T70" fmla="*/ 38 w 139"/>
                <a:gd name="T71" fmla="*/ 47 h 138"/>
                <a:gd name="T72" fmla="*/ 33 w 139"/>
                <a:gd name="T73" fmla="*/ 61 h 138"/>
                <a:gd name="T74" fmla="*/ 33 w 139"/>
                <a:gd name="T75" fmla="*/ 77 h 138"/>
                <a:gd name="T76" fmla="*/ 38 w 139"/>
                <a:gd name="T77" fmla="*/ 89 h 138"/>
                <a:gd name="T78" fmla="*/ 49 w 139"/>
                <a:gd name="T79" fmla="*/ 100 h 138"/>
                <a:gd name="T80" fmla="*/ 62 w 139"/>
                <a:gd name="T81" fmla="*/ 106 h 138"/>
                <a:gd name="T82" fmla="*/ 77 w 139"/>
                <a:gd name="T83" fmla="*/ 106 h 138"/>
                <a:gd name="T84" fmla="*/ 91 w 139"/>
                <a:gd name="T85" fmla="*/ 100 h 138"/>
                <a:gd name="T86" fmla="*/ 102 w 139"/>
                <a:gd name="T87" fmla="*/ 89 h 138"/>
                <a:gd name="T88" fmla="*/ 107 w 139"/>
                <a:gd name="T89" fmla="*/ 77 h 138"/>
                <a:gd name="T90" fmla="*/ 107 w 139"/>
                <a:gd name="T91" fmla="*/ 61 h 138"/>
                <a:gd name="T92" fmla="*/ 102 w 139"/>
                <a:gd name="T93" fmla="*/ 47 h 138"/>
                <a:gd name="T94" fmla="*/ 91 w 139"/>
                <a:gd name="T95" fmla="*/ 37 h 138"/>
                <a:gd name="T96" fmla="*/ 77 w 139"/>
                <a:gd name="T97"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 h="138">
                  <a:moveTo>
                    <a:pt x="69" y="0"/>
                  </a:moveTo>
                  <a:lnTo>
                    <a:pt x="77" y="0"/>
                  </a:lnTo>
                  <a:lnTo>
                    <a:pt x="84" y="1"/>
                  </a:lnTo>
                  <a:lnTo>
                    <a:pt x="90" y="3"/>
                  </a:lnTo>
                  <a:lnTo>
                    <a:pt x="96" y="5"/>
                  </a:lnTo>
                  <a:lnTo>
                    <a:pt x="103" y="7"/>
                  </a:lnTo>
                  <a:lnTo>
                    <a:pt x="108" y="12"/>
                  </a:lnTo>
                  <a:lnTo>
                    <a:pt x="114" y="15"/>
                  </a:lnTo>
                  <a:lnTo>
                    <a:pt x="119" y="19"/>
                  </a:lnTo>
                  <a:lnTo>
                    <a:pt x="123" y="25"/>
                  </a:lnTo>
                  <a:lnTo>
                    <a:pt x="127" y="30"/>
                  </a:lnTo>
                  <a:lnTo>
                    <a:pt x="131" y="35"/>
                  </a:lnTo>
                  <a:lnTo>
                    <a:pt x="133" y="42"/>
                  </a:lnTo>
                  <a:lnTo>
                    <a:pt x="135" y="48"/>
                  </a:lnTo>
                  <a:lnTo>
                    <a:pt x="138" y="55"/>
                  </a:lnTo>
                  <a:lnTo>
                    <a:pt x="139" y="61"/>
                  </a:lnTo>
                  <a:lnTo>
                    <a:pt x="139" y="69"/>
                  </a:lnTo>
                  <a:lnTo>
                    <a:pt x="139" y="75"/>
                  </a:lnTo>
                  <a:lnTo>
                    <a:pt x="138" y="83"/>
                  </a:lnTo>
                  <a:lnTo>
                    <a:pt x="135" y="89"/>
                  </a:lnTo>
                  <a:lnTo>
                    <a:pt x="133" y="96"/>
                  </a:lnTo>
                  <a:lnTo>
                    <a:pt x="131" y="101"/>
                  </a:lnTo>
                  <a:lnTo>
                    <a:pt x="127" y="107"/>
                  </a:lnTo>
                  <a:lnTo>
                    <a:pt x="123" y="112"/>
                  </a:lnTo>
                  <a:lnTo>
                    <a:pt x="119" y="118"/>
                  </a:lnTo>
                  <a:lnTo>
                    <a:pt x="114" y="122"/>
                  </a:lnTo>
                  <a:lnTo>
                    <a:pt x="108" y="126"/>
                  </a:lnTo>
                  <a:lnTo>
                    <a:pt x="103" y="129"/>
                  </a:lnTo>
                  <a:lnTo>
                    <a:pt x="96" y="133"/>
                  </a:lnTo>
                  <a:lnTo>
                    <a:pt x="90" y="135"/>
                  </a:lnTo>
                  <a:lnTo>
                    <a:pt x="84" y="136"/>
                  </a:lnTo>
                  <a:lnTo>
                    <a:pt x="77" y="137"/>
                  </a:lnTo>
                  <a:lnTo>
                    <a:pt x="69" y="138"/>
                  </a:lnTo>
                  <a:lnTo>
                    <a:pt x="63" y="137"/>
                  </a:lnTo>
                  <a:lnTo>
                    <a:pt x="55" y="136"/>
                  </a:lnTo>
                  <a:lnTo>
                    <a:pt x="49" y="135"/>
                  </a:lnTo>
                  <a:lnTo>
                    <a:pt x="42" y="133"/>
                  </a:lnTo>
                  <a:lnTo>
                    <a:pt x="37" y="129"/>
                  </a:lnTo>
                  <a:lnTo>
                    <a:pt x="32" y="126"/>
                  </a:lnTo>
                  <a:lnTo>
                    <a:pt x="26" y="122"/>
                  </a:lnTo>
                  <a:lnTo>
                    <a:pt x="21" y="118"/>
                  </a:lnTo>
                  <a:lnTo>
                    <a:pt x="17" y="112"/>
                  </a:lnTo>
                  <a:lnTo>
                    <a:pt x="12" y="107"/>
                  </a:lnTo>
                  <a:lnTo>
                    <a:pt x="9" y="101"/>
                  </a:lnTo>
                  <a:lnTo>
                    <a:pt x="6" y="96"/>
                  </a:lnTo>
                  <a:lnTo>
                    <a:pt x="4" y="89"/>
                  </a:lnTo>
                  <a:lnTo>
                    <a:pt x="3" y="83"/>
                  </a:lnTo>
                  <a:lnTo>
                    <a:pt x="1" y="75"/>
                  </a:lnTo>
                  <a:lnTo>
                    <a:pt x="0" y="69"/>
                  </a:lnTo>
                  <a:lnTo>
                    <a:pt x="1" y="61"/>
                  </a:lnTo>
                  <a:lnTo>
                    <a:pt x="3" y="55"/>
                  </a:lnTo>
                  <a:lnTo>
                    <a:pt x="4" y="48"/>
                  </a:lnTo>
                  <a:lnTo>
                    <a:pt x="6" y="42"/>
                  </a:lnTo>
                  <a:lnTo>
                    <a:pt x="9" y="35"/>
                  </a:lnTo>
                  <a:lnTo>
                    <a:pt x="12" y="30"/>
                  </a:lnTo>
                  <a:lnTo>
                    <a:pt x="17" y="25"/>
                  </a:lnTo>
                  <a:lnTo>
                    <a:pt x="21" y="19"/>
                  </a:lnTo>
                  <a:lnTo>
                    <a:pt x="26" y="15"/>
                  </a:lnTo>
                  <a:lnTo>
                    <a:pt x="32" y="12"/>
                  </a:lnTo>
                  <a:lnTo>
                    <a:pt x="37" y="7"/>
                  </a:lnTo>
                  <a:lnTo>
                    <a:pt x="42" y="5"/>
                  </a:lnTo>
                  <a:lnTo>
                    <a:pt x="49" y="3"/>
                  </a:lnTo>
                  <a:lnTo>
                    <a:pt x="55" y="1"/>
                  </a:lnTo>
                  <a:lnTo>
                    <a:pt x="63" y="0"/>
                  </a:lnTo>
                  <a:lnTo>
                    <a:pt x="69" y="0"/>
                  </a:lnTo>
                  <a:close/>
                  <a:moveTo>
                    <a:pt x="69" y="30"/>
                  </a:moveTo>
                  <a:lnTo>
                    <a:pt x="69" y="30"/>
                  </a:lnTo>
                  <a:lnTo>
                    <a:pt x="62" y="31"/>
                  </a:lnTo>
                  <a:lnTo>
                    <a:pt x="55" y="33"/>
                  </a:lnTo>
                  <a:lnTo>
                    <a:pt x="49" y="37"/>
                  </a:lnTo>
                  <a:lnTo>
                    <a:pt x="42" y="42"/>
                  </a:lnTo>
                  <a:lnTo>
                    <a:pt x="38" y="47"/>
                  </a:lnTo>
                  <a:lnTo>
                    <a:pt x="35" y="54"/>
                  </a:lnTo>
                  <a:lnTo>
                    <a:pt x="33" y="61"/>
                  </a:lnTo>
                  <a:lnTo>
                    <a:pt x="32" y="69"/>
                  </a:lnTo>
                  <a:lnTo>
                    <a:pt x="33" y="77"/>
                  </a:lnTo>
                  <a:lnTo>
                    <a:pt x="35" y="83"/>
                  </a:lnTo>
                  <a:lnTo>
                    <a:pt x="38" y="89"/>
                  </a:lnTo>
                  <a:lnTo>
                    <a:pt x="42" y="96"/>
                  </a:lnTo>
                  <a:lnTo>
                    <a:pt x="49" y="100"/>
                  </a:lnTo>
                  <a:lnTo>
                    <a:pt x="55" y="104"/>
                  </a:lnTo>
                  <a:lnTo>
                    <a:pt x="62" y="106"/>
                  </a:lnTo>
                  <a:lnTo>
                    <a:pt x="69" y="107"/>
                  </a:lnTo>
                  <a:lnTo>
                    <a:pt x="77" y="106"/>
                  </a:lnTo>
                  <a:lnTo>
                    <a:pt x="85" y="104"/>
                  </a:lnTo>
                  <a:lnTo>
                    <a:pt x="91" y="100"/>
                  </a:lnTo>
                  <a:lnTo>
                    <a:pt x="96" y="96"/>
                  </a:lnTo>
                  <a:lnTo>
                    <a:pt x="102" y="89"/>
                  </a:lnTo>
                  <a:lnTo>
                    <a:pt x="105" y="83"/>
                  </a:lnTo>
                  <a:lnTo>
                    <a:pt x="107" y="77"/>
                  </a:lnTo>
                  <a:lnTo>
                    <a:pt x="108" y="69"/>
                  </a:lnTo>
                  <a:lnTo>
                    <a:pt x="107" y="61"/>
                  </a:lnTo>
                  <a:lnTo>
                    <a:pt x="105" y="54"/>
                  </a:lnTo>
                  <a:lnTo>
                    <a:pt x="102" y="47"/>
                  </a:lnTo>
                  <a:lnTo>
                    <a:pt x="96" y="42"/>
                  </a:lnTo>
                  <a:lnTo>
                    <a:pt x="91" y="37"/>
                  </a:lnTo>
                  <a:lnTo>
                    <a:pt x="85" y="33"/>
                  </a:lnTo>
                  <a:lnTo>
                    <a:pt x="77" y="31"/>
                  </a:lnTo>
                  <a:lnTo>
                    <a:pt x="6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7"/>
            <p:cNvSpPr/>
            <p:nvPr/>
          </p:nvSpPr>
          <p:spPr bwMode="auto">
            <a:xfrm>
              <a:off x="7948613" y="334963"/>
              <a:ext cx="796925" cy="19050"/>
            </a:xfrm>
            <a:custGeom>
              <a:avLst/>
              <a:gdLst>
                <a:gd name="T0" fmla="*/ 1488 w 1506"/>
                <a:gd name="T1" fmla="*/ 0 h 36"/>
                <a:gd name="T2" fmla="*/ 18 w 1506"/>
                <a:gd name="T3" fmla="*/ 0 h 36"/>
                <a:gd name="T4" fmla="*/ 15 w 1506"/>
                <a:gd name="T5" fmla="*/ 0 h 36"/>
                <a:gd name="T6" fmla="*/ 11 w 1506"/>
                <a:gd name="T7" fmla="*/ 1 h 36"/>
                <a:gd name="T8" fmla="*/ 7 w 1506"/>
                <a:gd name="T9" fmla="*/ 3 h 36"/>
                <a:gd name="T10" fmla="*/ 5 w 1506"/>
                <a:gd name="T11" fmla="*/ 5 h 36"/>
                <a:gd name="T12" fmla="*/ 3 w 1506"/>
                <a:gd name="T13" fmla="*/ 7 h 36"/>
                <a:gd name="T14" fmla="*/ 1 w 1506"/>
                <a:gd name="T15" fmla="*/ 10 h 36"/>
                <a:gd name="T16" fmla="*/ 0 w 1506"/>
                <a:gd name="T17" fmla="*/ 14 h 36"/>
                <a:gd name="T18" fmla="*/ 0 w 1506"/>
                <a:gd name="T19" fmla="*/ 18 h 36"/>
                <a:gd name="T20" fmla="*/ 0 w 1506"/>
                <a:gd name="T21" fmla="*/ 21 h 36"/>
                <a:gd name="T22" fmla="*/ 1 w 1506"/>
                <a:gd name="T23" fmla="*/ 26 h 36"/>
                <a:gd name="T24" fmla="*/ 3 w 1506"/>
                <a:gd name="T25" fmla="*/ 29 h 36"/>
                <a:gd name="T26" fmla="*/ 5 w 1506"/>
                <a:gd name="T27" fmla="*/ 31 h 36"/>
                <a:gd name="T28" fmla="*/ 7 w 1506"/>
                <a:gd name="T29" fmla="*/ 33 h 36"/>
                <a:gd name="T30" fmla="*/ 11 w 1506"/>
                <a:gd name="T31" fmla="*/ 35 h 36"/>
                <a:gd name="T32" fmla="*/ 15 w 1506"/>
                <a:gd name="T33" fmla="*/ 36 h 36"/>
                <a:gd name="T34" fmla="*/ 18 w 1506"/>
                <a:gd name="T35" fmla="*/ 36 h 36"/>
                <a:gd name="T36" fmla="*/ 1488 w 1506"/>
                <a:gd name="T37" fmla="*/ 36 h 36"/>
                <a:gd name="T38" fmla="*/ 1491 w 1506"/>
                <a:gd name="T39" fmla="*/ 36 h 36"/>
                <a:gd name="T40" fmla="*/ 1494 w 1506"/>
                <a:gd name="T41" fmla="*/ 35 h 36"/>
                <a:gd name="T42" fmla="*/ 1498 w 1506"/>
                <a:gd name="T43" fmla="*/ 33 h 36"/>
                <a:gd name="T44" fmla="*/ 1501 w 1506"/>
                <a:gd name="T45" fmla="*/ 31 h 36"/>
                <a:gd name="T46" fmla="*/ 1503 w 1506"/>
                <a:gd name="T47" fmla="*/ 29 h 36"/>
                <a:gd name="T48" fmla="*/ 1505 w 1506"/>
                <a:gd name="T49" fmla="*/ 26 h 36"/>
                <a:gd name="T50" fmla="*/ 1506 w 1506"/>
                <a:gd name="T51" fmla="*/ 21 h 36"/>
                <a:gd name="T52" fmla="*/ 1506 w 1506"/>
                <a:gd name="T53" fmla="*/ 18 h 36"/>
                <a:gd name="T54" fmla="*/ 1506 w 1506"/>
                <a:gd name="T55" fmla="*/ 14 h 36"/>
                <a:gd name="T56" fmla="*/ 1505 w 1506"/>
                <a:gd name="T57" fmla="*/ 10 h 36"/>
                <a:gd name="T58" fmla="*/ 1503 w 1506"/>
                <a:gd name="T59" fmla="*/ 7 h 36"/>
                <a:gd name="T60" fmla="*/ 1501 w 1506"/>
                <a:gd name="T61" fmla="*/ 5 h 36"/>
                <a:gd name="T62" fmla="*/ 1498 w 1506"/>
                <a:gd name="T63" fmla="*/ 3 h 36"/>
                <a:gd name="T64" fmla="*/ 1494 w 1506"/>
                <a:gd name="T65" fmla="*/ 1 h 36"/>
                <a:gd name="T66" fmla="*/ 1491 w 1506"/>
                <a:gd name="T67" fmla="*/ 0 h 36"/>
                <a:gd name="T68" fmla="*/ 1488 w 1506"/>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6" h="36">
                  <a:moveTo>
                    <a:pt x="1488" y="0"/>
                  </a:moveTo>
                  <a:lnTo>
                    <a:pt x="18" y="0"/>
                  </a:lnTo>
                  <a:lnTo>
                    <a:pt x="15" y="0"/>
                  </a:lnTo>
                  <a:lnTo>
                    <a:pt x="11" y="1"/>
                  </a:lnTo>
                  <a:lnTo>
                    <a:pt x="7" y="3"/>
                  </a:lnTo>
                  <a:lnTo>
                    <a:pt x="5" y="5"/>
                  </a:lnTo>
                  <a:lnTo>
                    <a:pt x="3" y="7"/>
                  </a:lnTo>
                  <a:lnTo>
                    <a:pt x="1" y="10"/>
                  </a:lnTo>
                  <a:lnTo>
                    <a:pt x="0" y="14"/>
                  </a:lnTo>
                  <a:lnTo>
                    <a:pt x="0" y="18"/>
                  </a:lnTo>
                  <a:lnTo>
                    <a:pt x="0" y="21"/>
                  </a:lnTo>
                  <a:lnTo>
                    <a:pt x="1" y="26"/>
                  </a:lnTo>
                  <a:lnTo>
                    <a:pt x="3" y="29"/>
                  </a:lnTo>
                  <a:lnTo>
                    <a:pt x="5" y="31"/>
                  </a:lnTo>
                  <a:lnTo>
                    <a:pt x="7" y="33"/>
                  </a:lnTo>
                  <a:lnTo>
                    <a:pt x="11" y="35"/>
                  </a:lnTo>
                  <a:lnTo>
                    <a:pt x="15" y="36"/>
                  </a:lnTo>
                  <a:lnTo>
                    <a:pt x="18" y="36"/>
                  </a:lnTo>
                  <a:lnTo>
                    <a:pt x="1488" y="36"/>
                  </a:lnTo>
                  <a:lnTo>
                    <a:pt x="1491" y="36"/>
                  </a:lnTo>
                  <a:lnTo>
                    <a:pt x="1494" y="35"/>
                  </a:lnTo>
                  <a:lnTo>
                    <a:pt x="1498" y="33"/>
                  </a:lnTo>
                  <a:lnTo>
                    <a:pt x="1501" y="31"/>
                  </a:lnTo>
                  <a:lnTo>
                    <a:pt x="1503" y="29"/>
                  </a:lnTo>
                  <a:lnTo>
                    <a:pt x="1505" y="26"/>
                  </a:lnTo>
                  <a:lnTo>
                    <a:pt x="1506" y="21"/>
                  </a:lnTo>
                  <a:lnTo>
                    <a:pt x="1506" y="18"/>
                  </a:lnTo>
                  <a:lnTo>
                    <a:pt x="1506" y="14"/>
                  </a:lnTo>
                  <a:lnTo>
                    <a:pt x="1505" y="10"/>
                  </a:lnTo>
                  <a:lnTo>
                    <a:pt x="1503" y="7"/>
                  </a:lnTo>
                  <a:lnTo>
                    <a:pt x="1501" y="5"/>
                  </a:lnTo>
                  <a:lnTo>
                    <a:pt x="1498" y="3"/>
                  </a:lnTo>
                  <a:lnTo>
                    <a:pt x="1494" y="1"/>
                  </a:lnTo>
                  <a:lnTo>
                    <a:pt x="1491" y="0"/>
                  </a:lnTo>
                  <a:lnTo>
                    <a:pt x="14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
            <p:cNvSpPr/>
            <p:nvPr/>
          </p:nvSpPr>
          <p:spPr bwMode="auto">
            <a:xfrm>
              <a:off x="8431213" y="341313"/>
              <a:ext cx="304800" cy="84138"/>
            </a:xfrm>
            <a:custGeom>
              <a:avLst/>
              <a:gdLst>
                <a:gd name="T0" fmla="*/ 478 w 574"/>
                <a:gd name="T1" fmla="*/ 93 h 158"/>
                <a:gd name="T2" fmla="*/ 450 w 574"/>
                <a:gd name="T3" fmla="*/ 76 h 158"/>
                <a:gd name="T4" fmla="*/ 423 w 574"/>
                <a:gd name="T5" fmla="*/ 103 h 158"/>
                <a:gd name="T6" fmla="*/ 384 w 574"/>
                <a:gd name="T7" fmla="*/ 137 h 158"/>
                <a:gd name="T8" fmla="*/ 336 w 574"/>
                <a:gd name="T9" fmla="*/ 155 h 158"/>
                <a:gd name="T10" fmla="*/ 281 w 574"/>
                <a:gd name="T11" fmla="*/ 156 h 158"/>
                <a:gd name="T12" fmla="*/ 239 w 574"/>
                <a:gd name="T13" fmla="*/ 142 h 158"/>
                <a:gd name="T14" fmla="*/ 167 w 574"/>
                <a:gd name="T15" fmla="*/ 86 h 158"/>
                <a:gd name="T16" fmla="*/ 105 w 574"/>
                <a:gd name="T17" fmla="*/ 46 h 158"/>
                <a:gd name="T18" fmla="*/ 60 w 574"/>
                <a:gd name="T19" fmla="*/ 46 h 158"/>
                <a:gd name="T20" fmla="*/ 36 w 574"/>
                <a:gd name="T21" fmla="*/ 64 h 158"/>
                <a:gd name="T22" fmla="*/ 32 w 574"/>
                <a:gd name="T23" fmla="*/ 88 h 158"/>
                <a:gd name="T24" fmla="*/ 38 w 574"/>
                <a:gd name="T25" fmla="*/ 106 h 158"/>
                <a:gd name="T26" fmla="*/ 51 w 574"/>
                <a:gd name="T27" fmla="*/ 110 h 158"/>
                <a:gd name="T28" fmla="*/ 65 w 574"/>
                <a:gd name="T29" fmla="*/ 106 h 158"/>
                <a:gd name="T30" fmla="*/ 74 w 574"/>
                <a:gd name="T31" fmla="*/ 95 h 158"/>
                <a:gd name="T32" fmla="*/ 77 w 574"/>
                <a:gd name="T33" fmla="*/ 81 h 158"/>
                <a:gd name="T34" fmla="*/ 95 w 574"/>
                <a:gd name="T35" fmla="*/ 76 h 158"/>
                <a:gd name="T36" fmla="*/ 104 w 574"/>
                <a:gd name="T37" fmla="*/ 87 h 158"/>
                <a:gd name="T38" fmla="*/ 100 w 574"/>
                <a:gd name="T39" fmla="*/ 111 h 158"/>
                <a:gd name="T40" fmla="*/ 79 w 574"/>
                <a:gd name="T41" fmla="*/ 133 h 158"/>
                <a:gd name="T42" fmla="*/ 51 w 574"/>
                <a:gd name="T43" fmla="*/ 142 h 158"/>
                <a:gd name="T44" fmla="*/ 24 w 574"/>
                <a:gd name="T45" fmla="*/ 134 h 158"/>
                <a:gd name="T46" fmla="*/ 2 w 574"/>
                <a:gd name="T47" fmla="*/ 103 h 158"/>
                <a:gd name="T48" fmla="*/ 2 w 574"/>
                <a:gd name="T49" fmla="*/ 69 h 158"/>
                <a:gd name="T50" fmla="*/ 20 w 574"/>
                <a:gd name="T51" fmla="*/ 37 h 158"/>
                <a:gd name="T52" fmla="*/ 51 w 574"/>
                <a:gd name="T53" fmla="*/ 17 h 158"/>
                <a:gd name="T54" fmla="*/ 99 w 574"/>
                <a:gd name="T55" fmla="*/ 13 h 158"/>
                <a:gd name="T56" fmla="*/ 145 w 574"/>
                <a:gd name="T57" fmla="*/ 31 h 158"/>
                <a:gd name="T58" fmla="*/ 215 w 574"/>
                <a:gd name="T59" fmla="*/ 87 h 158"/>
                <a:gd name="T60" fmla="*/ 256 w 574"/>
                <a:gd name="T61" fmla="*/ 116 h 158"/>
                <a:gd name="T62" fmla="*/ 309 w 574"/>
                <a:gd name="T63" fmla="*/ 127 h 158"/>
                <a:gd name="T64" fmla="*/ 366 w 574"/>
                <a:gd name="T65" fmla="*/ 111 h 158"/>
                <a:gd name="T66" fmla="*/ 410 w 574"/>
                <a:gd name="T67" fmla="*/ 69 h 158"/>
                <a:gd name="T68" fmla="*/ 424 w 574"/>
                <a:gd name="T69" fmla="*/ 31 h 158"/>
                <a:gd name="T70" fmla="*/ 426 w 574"/>
                <a:gd name="T71" fmla="*/ 16 h 158"/>
                <a:gd name="T72" fmla="*/ 430 w 574"/>
                <a:gd name="T73" fmla="*/ 4 h 158"/>
                <a:gd name="T74" fmla="*/ 449 w 574"/>
                <a:gd name="T75" fmla="*/ 1 h 158"/>
                <a:gd name="T76" fmla="*/ 457 w 574"/>
                <a:gd name="T77" fmla="*/ 10 h 158"/>
                <a:gd name="T78" fmla="*/ 458 w 574"/>
                <a:gd name="T79" fmla="*/ 33 h 158"/>
                <a:gd name="T80" fmla="*/ 479 w 574"/>
                <a:gd name="T81" fmla="*/ 59 h 158"/>
                <a:gd name="T82" fmla="*/ 510 w 574"/>
                <a:gd name="T83" fmla="*/ 62 h 158"/>
                <a:gd name="T84" fmla="*/ 536 w 574"/>
                <a:gd name="T85" fmla="*/ 44 h 158"/>
                <a:gd name="T86" fmla="*/ 542 w 574"/>
                <a:gd name="T87" fmla="*/ 13 h 158"/>
                <a:gd name="T88" fmla="*/ 552 w 574"/>
                <a:gd name="T89" fmla="*/ 3 h 158"/>
                <a:gd name="T90" fmla="*/ 571 w 574"/>
                <a:gd name="T91" fmla="*/ 7 h 158"/>
                <a:gd name="T92" fmla="*/ 574 w 574"/>
                <a:gd name="T93" fmla="*/ 23 h 158"/>
                <a:gd name="T94" fmla="*/ 566 w 574"/>
                <a:gd name="T95" fmla="*/ 53 h 158"/>
                <a:gd name="T96" fmla="*/ 550 w 574"/>
                <a:gd name="T97" fmla="*/ 76 h 158"/>
                <a:gd name="T98" fmla="*/ 526 w 574"/>
                <a:gd name="T99" fmla="*/ 9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58">
                  <a:moveTo>
                    <a:pt x="505" y="96"/>
                  </a:moveTo>
                  <a:lnTo>
                    <a:pt x="495" y="96"/>
                  </a:lnTo>
                  <a:lnTo>
                    <a:pt x="486" y="95"/>
                  </a:lnTo>
                  <a:lnTo>
                    <a:pt x="478" y="93"/>
                  </a:lnTo>
                  <a:lnTo>
                    <a:pt x="470" y="89"/>
                  </a:lnTo>
                  <a:lnTo>
                    <a:pt x="463" y="86"/>
                  </a:lnTo>
                  <a:lnTo>
                    <a:pt x="456" y="81"/>
                  </a:lnTo>
                  <a:lnTo>
                    <a:pt x="450" y="76"/>
                  </a:lnTo>
                  <a:lnTo>
                    <a:pt x="443" y="70"/>
                  </a:lnTo>
                  <a:lnTo>
                    <a:pt x="438" y="82"/>
                  </a:lnTo>
                  <a:lnTo>
                    <a:pt x="431" y="93"/>
                  </a:lnTo>
                  <a:lnTo>
                    <a:pt x="423" y="103"/>
                  </a:lnTo>
                  <a:lnTo>
                    <a:pt x="414" y="113"/>
                  </a:lnTo>
                  <a:lnTo>
                    <a:pt x="405" y="122"/>
                  </a:lnTo>
                  <a:lnTo>
                    <a:pt x="395" y="130"/>
                  </a:lnTo>
                  <a:lnTo>
                    <a:pt x="384" y="137"/>
                  </a:lnTo>
                  <a:lnTo>
                    <a:pt x="373" y="143"/>
                  </a:lnTo>
                  <a:lnTo>
                    <a:pt x="361" y="149"/>
                  </a:lnTo>
                  <a:lnTo>
                    <a:pt x="349" y="153"/>
                  </a:lnTo>
                  <a:lnTo>
                    <a:pt x="336" y="155"/>
                  </a:lnTo>
                  <a:lnTo>
                    <a:pt x="323" y="157"/>
                  </a:lnTo>
                  <a:lnTo>
                    <a:pt x="309" y="158"/>
                  </a:lnTo>
                  <a:lnTo>
                    <a:pt x="295" y="158"/>
                  </a:lnTo>
                  <a:lnTo>
                    <a:pt x="281" y="156"/>
                  </a:lnTo>
                  <a:lnTo>
                    <a:pt x="267" y="153"/>
                  </a:lnTo>
                  <a:lnTo>
                    <a:pt x="257" y="151"/>
                  </a:lnTo>
                  <a:lnTo>
                    <a:pt x="249" y="147"/>
                  </a:lnTo>
                  <a:lnTo>
                    <a:pt x="239" y="142"/>
                  </a:lnTo>
                  <a:lnTo>
                    <a:pt x="230" y="138"/>
                  </a:lnTo>
                  <a:lnTo>
                    <a:pt x="214" y="126"/>
                  </a:lnTo>
                  <a:lnTo>
                    <a:pt x="198" y="114"/>
                  </a:lnTo>
                  <a:lnTo>
                    <a:pt x="167" y="86"/>
                  </a:lnTo>
                  <a:lnTo>
                    <a:pt x="135" y="61"/>
                  </a:lnTo>
                  <a:lnTo>
                    <a:pt x="126" y="56"/>
                  </a:lnTo>
                  <a:lnTo>
                    <a:pt x="116" y="50"/>
                  </a:lnTo>
                  <a:lnTo>
                    <a:pt x="105" y="46"/>
                  </a:lnTo>
                  <a:lnTo>
                    <a:pt x="93" y="44"/>
                  </a:lnTo>
                  <a:lnTo>
                    <a:pt x="82" y="43"/>
                  </a:lnTo>
                  <a:lnTo>
                    <a:pt x="71" y="44"/>
                  </a:lnTo>
                  <a:lnTo>
                    <a:pt x="60" y="46"/>
                  </a:lnTo>
                  <a:lnTo>
                    <a:pt x="49" y="52"/>
                  </a:lnTo>
                  <a:lnTo>
                    <a:pt x="44" y="55"/>
                  </a:lnTo>
                  <a:lnTo>
                    <a:pt x="39" y="59"/>
                  </a:lnTo>
                  <a:lnTo>
                    <a:pt x="36" y="64"/>
                  </a:lnTo>
                  <a:lnTo>
                    <a:pt x="34" y="70"/>
                  </a:lnTo>
                  <a:lnTo>
                    <a:pt x="32" y="76"/>
                  </a:lnTo>
                  <a:lnTo>
                    <a:pt x="31" y="83"/>
                  </a:lnTo>
                  <a:lnTo>
                    <a:pt x="32" y="88"/>
                  </a:lnTo>
                  <a:lnTo>
                    <a:pt x="32" y="95"/>
                  </a:lnTo>
                  <a:lnTo>
                    <a:pt x="34" y="99"/>
                  </a:lnTo>
                  <a:lnTo>
                    <a:pt x="35" y="102"/>
                  </a:lnTo>
                  <a:lnTo>
                    <a:pt x="38" y="106"/>
                  </a:lnTo>
                  <a:lnTo>
                    <a:pt x="40" y="108"/>
                  </a:lnTo>
                  <a:lnTo>
                    <a:pt x="44" y="109"/>
                  </a:lnTo>
                  <a:lnTo>
                    <a:pt x="48" y="110"/>
                  </a:lnTo>
                  <a:lnTo>
                    <a:pt x="51" y="110"/>
                  </a:lnTo>
                  <a:lnTo>
                    <a:pt x="55" y="110"/>
                  </a:lnTo>
                  <a:lnTo>
                    <a:pt x="59" y="109"/>
                  </a:lnTo>
                  <a:lnTo>
                    <a:pt x="62" y="108"/>
                  </a:lnTo>
                  <a:lnTo>
                    <a:pt x="65" y="106"/>
                  </a:lnTo>
                  <a:lnTo>
                    <a:pt x="68" y="103"/>
                  </a:lnTo>
                  <a:lnTo>
                    <a:pt x="71" y="101"/>
                  </a:lnTo>
                  <a:lnTo>
                    <a:pt x="73" y="98"/>
                  </a:lnTo>
                  <a:lnTo>
                    <a:pt x="74" y="95"/>
                  </a:lnTo>
                  <a:lnTo>
                    <a:pt x="74" y="90"/>
                  </a:lnTo>
                  <a:lnTo>
                    <a:pt x="74" y="87"/>
                  </a:lnTo>
                  <a:lnTo>
                    <a:pt x="75" y="84"/>
                  </a:lnTo>
                  <a:lnTo>
                    <a:pt x="77" y="81"/>
                  </a:lnTo>
                  <a:lnTo>
                    <a:pt x="79" y="80"/>
                  </a:lnTo>
                  <a:lnTo>
                    <a:pt x="83" y="76"/>
                  </a:lnTo>
                  <a:lnTo>
                    <a:pt x="89" y="75"/>
                  </a:lnTo>
                  <a:lnTo>
                    <a:pt x="95" y="76"/>
                  </a:lnTo>
                  <a:lnTo>
                    <a:pt x="100" y="80"/>
                  </a:lnTo>
                  <a:lnTo>
                    <a:pt x="102" y="81"/>
                  </a:lnTo>
                  <a:lnTo>
                    <a:pt x="104" y="84"/>
                  </a:lnTo>
                  <a:lnTo>
                    <a:pt x="104" y="87"/>
                  </a:lnTo>
                  <a:lnTo>
                    <a:pt x="105" y="90"/>
                  </a:lnTo>
                  <a:lnTo>
                    <a:pt x="104" y="98"/>
                  </a:lnTo>
                  <a:lnTo>
                    <a:pt x="102" y="104"/>
                  </a:lnTo>
                  <a:lnTo>
                    <a:pt x="100" y="111"/>
                  </a:lnTo>
                  <a:lnTo>
                    <a:pt x="95" y="117"/>
                  </a:lnTo>
                  <a:lnTo>
                    <a:pt x="91" y="123"/>
                  </a:lnTo>
                  <a:lnTo>
                    <a:pt x="86" y="128"/>
                  </a:lnTo>
                  <a:lnTo>
                    <a:pt x="79" y="133"/>
                  </a:lnTo>
                  <a:lnTo>
                    <a:pt x="73" y="137"/>
                  </a:lnTo>
                  <a:lnTo>
                    <a:pt x="66" y="139"/>
                  </a:lnTo>
                  <a:lnTo>
                    <a:pt x="59" y="141"/>
                  </a:lnTo>
                  <a:lnTo>
                    <a:pt x="51" y="142"/>
                  </a:lnTo>
                  <a:lnTo>
                    <a:pt x="45" y="142"/>
                  </a:lnTo>
                  <a:lnTo>
                    <a:pt x="37" y="140"/>
                  </a:lnTo>
                  <a:lnTo>
                    <a:pt x="31" y="138"/>
                  </a:lnTo>
                  <a:lnTo>
                    <a:pt x="24" y="134"/>
                  </a:lnTo>
                  <a:lnTo>
                    <a:pt x="18" y="128"/>
                  </a:lnTo>
                  <a:lnTo>
                    <a:pt x="11" y="121"/>
                  </a:lnTo>
                  <a:lnTo>
                    <a:pt x="6" y="112"/>
                  </a:lnTo>
                  <a:lnTo>
                    <a:pt x="2" y="103"/>
                  </a:lnTo>
                  <a:lnTo>
                    <a:pt x="0" y="95"/>
                  </a:lnTo>
                  <a:lnTo>
                    <a:pt x="0" y="86"/>
                  </a:lnTo>
                  <a:lnTo>
                    <a:pt x="0" y="77"/>
                  </a:lnTo>
                  <a:lnTo>
                    <a:pt x="2" y="69"/>
                  </a:lnTo>
                  <a:lnTo>
                    <a:pt x="5" y="60"/>
                  </a:lnTo>
                  <a:lnTo>
                    <a:pt x="9" y="52"/>
                  </a:lnTo>
                  <a:lnTo>
                    <a:pt x="14" y="45"/>
                  </a:lnTo>
                  <a:lnTo>
                    <a:pt x="20" y="37"/>
                  </a:lnTo>
                  <a:lnTo>
                    <a:pt x="26" y="31"/>
                  </a:lnTo>
                  <a:lnTo>
                    <a:pt x="34" y="26"/>
                  </a:lnTo>
                  <a:lnTo>
                    <a:pt x="42" y="20"/>
                  </a:lnTo>
                  <a:lnTo>
                    <a:pt x="51" y="17"/>
                  </a:lnTo>
                  <a:lnTo>
                    <a:pt x="61" y="14"/>
                  </a:lnTo>
                  <a:lnTo>
                    <a:pt x="74" y="12"/>
                  </a:lnTo>
                  <a:lnTo>
                    <a:pt x="87" y="10"/>
                  </a:lnTo>
                  <a:lnTo>
                    <a:pt x="99" y="13"/>
                  </a:lnTo>
                  <a:lnTo>
                    <a:pt x="110" y="15"/>
                  </a:lnTo>
                  <a:lnTo>
                    <a:pt x="122" y="19"/>
                  </a:lnTo>
                  <a:lnTo>
                    <a:pt x="133" y="25"/>
                  </a:lnTo>
                  <a:lnTo>
                    <a:pt x="145" y="31"/>
                  </a:lnTo>
                  <a:lnTo>
                    <a:pt x="156" y="37"/>
                  </a:lnTo>
                  <a:lnTo>
                    <a:pt x="176" y="54"/>
                  </a:lnTo>
                  <a:lnTo>
                    <a:pt x="196" y="71"/>
                  </a:lnTo>
                  <a:lnTo>
                    <a:pt x="215" y="87"/>
                  </a:lnTo>
                  <a:lnTo>
                    <a:pt x="235" y="102"/>
                  </a:lnTo>
                  <a:lnTo>
                    <a:pt x="241" y="108"/>
                  </a:lnTo>
                  <a:lnTo>
                    <a:pt x="249" y="112"/>
                  </a:lnTo>
                  <a:lnTo>
                    <a:pt x="256" y="116"/>
                  </a:lnTo>
                  <a:lnTo>
                    <a:pt x="264" y="120"/>
                  </a:lnTo>
                  <a:lnTo>
                    <a:pt x="279" y="124"/>
                  </a:lnTo>
                  <a:lnTo>
                    <a:pt x="294" y="127"/>
                  </a:lnTo>
                  <a:lnTo>
                    <a:pt x="309" y="127"/>
                  </a:lnTo>
                  <a:lnTo>
                    <a:pt x="324" y="126"/>
                  </a:lnTo>
                  <a:lnTo>
                    <a:pt x="339" y="123"/>
                  </a:lnTo>
                  <a:lnTo>
                    <a:pt x="353" y="117"/>
                  </a:lnTo>
                  <a:lnTo>
                    <a:pt x="366" y="111"/>
                  </a:lnTo>
                  <a:lnTo>
                    <a:pt x="379" y="103"/>
                  </a:lnTo>
                  <a:lnTo>
                    <a:pt x="391" y="93"/>
                  </a:lnTo>
                  <a:lnTo>
                    <a:pt x="401" y="82"/>
                  </a:lnTo>
                  <a:lnTo>
                    <a:pt x="410" y="69"/>
                  </a:lnTo>
                  <a:lnTo>
                    <a:pt x="417" y="55"/>
                  </a:lnTo>
                  <a:lnTo>
                    <a:pt x="419" y="47"/>
                  </a:lnTo>
                  <a:lnTo>
                    <a:pt x="422" y="40"/>
                  </a:lnTo>
                  <a:lnTo>
                    <a:pt x="424" y="31"/>
                  </a:lnTo>
                  <a:lnTo>
                    <a:pt x="425" y="23"/>
                  </a:lnTo>
                  <a:lnTo>
                    <a:pt x="425" y="21"/>
                  </a:lnTo>
                  <a:lnTo>
                    <a:pt x="425" y="19"/>
                  </a:lnTo>
                  <a:lnTo>
                    <a:pt x="426" y="16"/>
                  </a:lnTo>
                  <a:lnTo>
                    <a:pt x="426" y="13"/>
                  </a:lnTo>
                  <a:lnTo>
                    <a:pt x="427" y="9"/>
                  </a:lnTo>
                  <a:lnTo>
                    <a:pt x="428" y="6"/>
                  </a:lnTo>
                  <a:lnTo>
                    <a:pt x="430" y="4"/>
                  </a:lnTo>
                  <a:lnTo>
                    <a:pt x="432" y="3"/>
                  </a:lnTo>
                  <a:lnTo>
                    <a:pt x="438" y="0"/>
                  </a:lnTo>
                  <a:lnTo>
                    <a:pt x="443" y="0"/>
                  </a:lnTo>
                  <a:lnTo>
                    <a:pt x="449" y="1"/>
                  </a:lnTo>
                  <a:lnTo>
                    <a:pt x="453" y="3"/>
                  </a:lnTo>
                  <a:lnTo>
                    <a:pt x="455" y="5"/>
                  </a:lnTo>
                  <a:lnTo>
                    <a:pt x="456" y="7"/>
                  </a:lnTo>
                  <a:lnTo>
                    <a:pt x="457" y="10"/>
                  </a:lnTo>
                  <a:lnTo>
                    <a:pt x="457" y="14"/>
                  </a:lnTo>
                  <a:lnTo>
                    <a:pt x="457" y="19"/>
                  </a:lnTo>
                  <a:lnTo>
                    <a:pt x="456" y="23"/>
                  </a:lnTo>
                  <a:lnTo>
                    <a:pt x="458" y="33"/>
                  </a:lnTo>
                  <a:lnTo>
                    <a:pt x="461" y="42"/>
                  </a:lnTo>
                  <a:lnTo>
                    <a:pt x="466" y="49"/>
                  </a:lnTo>
                  <a:lnTo>
                    <a:pt x="472" y="55"/>
                  </a:lnTo>
                  <a:lnTo>
                    <a:pt x="479" y="59"/>
                  </a:lnTo>
                  <a:lnTo>
                    <a:pt x="486" y="61"/>
                  </a:lnTo>
                  <a:lnTo>
                    <a:pt x="494" y="63"/>
                  </a:lnTo>
                  <a:lnTo>
                    <a:pt x="503" y="63"/>
                  </a:lnTo>
                  <a:lnTo>
                    <a:pt x="510" y="62"/>
                  </a:lnTo>
                  <a:lnTo>
                    <a:pt x="518" y="60"/>
                  </a:lnTo>
                  <a:lnTo>
                    <a:pt x="524" y="56"/>
                  </a:lnTo>
                  <a:lnTo>
                    <a:pt x="531" y="50"/>
                  </a:lnTo>
                  <a:lnTo>
                    <a:pt x="536" y="44"/>
                  </a:lnTo>
                  <a:lnTo>
                    <a:pt x="539" y="36"/>
                  </a:lnTo>
                  <a:lnTo>
                    <a:pt x="542" y="27"/>
                  </a:lnTo>
                  <a:lnTo>
                    <a:pt x="542" y="17"/>
                  </a:lnTo>
                  <a:lnTo>
                    <a:pt x="542" y="13"/>
                  </a:lnTo>
                  <a:lnTo>
                    <a:pt x="544" y="9"/>
                  </a:lnTo>
                  <a:lnTo>
                    <a:pt x="546" y="7"/>
                  </a:lnTo>
                  <a:lnTo>
                    <a:pt x="547" y="5"/>
                  </a:lnTo>
                  <a:lnTo>
                    <a:pt x="552" y="3"/>
                  </a:lnTo>
                  <a:lnTo>
                    <a:pt x="558" y="2"/>
                  </a:lnTo>
                  <a:lnTo>
                    <a:pt x="563" y="3"/>
                  </a:lnTo>
                  <a:lnTo>
                    <a:pt x="568" y="5"/>
                  </a:lnTo>
                  <a:lnTo>
                    <a:pt x="571" y="7"/>
                  </a:lnTo>
                  <a:lnTo>
                    <a:pt x="572" y="9"/>
                  </a:lnTo>
                  <a:lnTo>
                    <a:pt x="573" y="13"/>
                  </a:lnTo>
                  <a:lnTo>
                    <a:pt x="574" y="17"/>
                  </a:lnTo>
                  <a:lnTo>
                    <a:pt x="574" y="23"/>
                  </a:lnTo>
                  <a:lnTo>
                    <a:pt x="573" y="31"/>
                  </a:lnTo>
                  <a:lnTo>
                    <a:pt x="572" y="39"/>
                  </a:lnTo>
                  <a:lnTo>
                    <a:pt x="569" y="45"/>
                  </a:lnTo>
                  <a:lnTo>
                    <a:pt x="566" y="53"/>
                  </a:lnTo>
                  <a:lnTo>
                    <a:pt x="563" y="59"/>
                  </a:lnTo>
                  <a:lnTo>
                    <a:pt x="560" y="64"/>
                  </a:lnTo>
                  <a:lnTo>
                    <a:pt x="555" y="71"/>
                  </a:lnTo>
                  <a:lnTo>
                    <a:pt x="550" y="76"/>
                  </a:lnTo>
                  <a:lnTo>
                    <a:pt x="545" y="81"/>
                  </a:lnTo>
                  <a:lnTo>
                    <a:pt x="539" y="85"/>
                  </a:lnTo>
                  <a:lnTo>
                    <a:pt x="533" y="88"/>
                  </a:lnTo>
                  <a:lnTo>
                    <a:pt x="526" y="91"/>
                  </a:lnTo>
                  <a:lnTo>
                    <a:pt x="520" y="94"/>
                  </a:lnTo>
                  <a:lnTo>
                    <a:pt x="512" y="96"/>
                  </a:lnTo>
                  <a:lnTo>
                    <a:pt x="505"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9"/>
            <p:cNvSpPr/>
            <p:nvPr/>
          </p:nvSpPr>
          <p:spPr bwMode="auto">
            <a:xfrm>
              <a:off x="8431213" y="257175"/>
              <a:ext cx="304800" cy="84138"/>
            </a:xfrm>
            <a:custGeom>
              <a:avLst/>
              <a:gdLst>
                <a:gd name="T0" fmla="*/ 478 w 574"/>
                <a:gd name="T1" fmla="*/ 66 h 160"/>
                <a:gd name="T2" fmla="*/ 450 w 574"/>
                <a:gd name="T3" fmla="*/ 83 h 160"/>
                <a:gd name="T4" fmla="*/ 423 w 574"/>
                <a:gd name="T5" fmla="*/ 55 h 160"/>
                <a:gd name="T6" fmla="*/ 384 w 574"/>
                <a:gd name="T7" fmla="*/ 21 h 160"/>
                <a:gd name="T8" fmla="*/ 336 w 574"/>
                <a:gd name="T9" fmla="*/ 3 h 160"/>
                <a:gd name="T10" fmla="*/ 281 w 574"/>
                <a:gd name="T11" fmla="*/ 2 h 160"/>
                <a:gd name="T12" fmla="*/ 239 w 574"/>
                <a:gd name="T13" fmla="*/ 16 h 160"/>
                <a:gd name="T14" fmla="*/ 167 w 574"/>
                <a:gd name="T15" fmla="*/ 72 h 160"/>
                <a:gd name="T16" fmla="*/ 105 w 574"/>
                <a:gd name="T17" fmla="*/ 112 h 160"/>
                <a:gd name="T18" fmla="*/ 60 w 574"/>
                <a:gd name="T19" fmla="*/ 112 h 160"/>
                <a:gd name="T20" fmla="*/ 36 w 574"/>
                <a:gd name="T21" fmla="*/ 94 h 160"/>
                <a:gd name="T22" fmla="*/ 32 w 574"/>
                <a:gd name="T23" fmla="*/ 70 h 160"/>
                <a:gd name="T24" fmla="*/ 38 w 574"/>
                <a:gd name="T25" fmla="*/ 53 h 160"/>
                <a:gd name="T26" fmla="*/ 51 w 574"/>
                <a:gd name="T27" fmla="*/ 48 h 160"/>
                <a:gd name="T28" fmla="*/ 65 w 574"/>
                <a:gd name="T29" fmla="*/ 53 h 160"/>
                <a:gd name="T30" fmla="*/ 74 w 574"/>
                <a:gd name="T31" fmla="*/ 65 h 160"/>
                <a:gd name="T32" fmla="*/ 77 w 574"/>
                <a:gd name="T33" fmla="*/ 78 h 160"/>
                <a:gd name="T34" fmla="*/ 95 w 574"/>
                <a:gd name="T35" fmla="*/ 82 h 160"/>
                <a:gd name="T36" fmla="*/ 104 w 574"/>
                <a:gd name="T37" fmla="*/ 71 h 160"/>
                <a:gd name="T38" fmla="*/ 100 w 574"/>
                <a:gd name="T39" fmla="*/ 47 h 160"/>
                <a:gd name="T40" fmla="*/ 79 w 574"/>
                <a:gd name="T41" fmla="*/ 26 h 160"/>
                <a:gd name="T42" fmla="*/ 51 w 574"/>
                <a:gd name="T43" fmla="*/ 16 h 160"/>
                <a:gd name="T44" fmla="*/ 24 w 574"/>
                <a:gd name="T45" fmla="*/ 25 h 160"/>
                <a:gd name="T46" fmla="*/ 2 w 574"/>
                <a:gd name="T47" fmla="*/ 55 h 160"/>
                <a:gd name="T48" fmla="*/ 2 w 574"/>
                <a:gd name="T49" fmla="*/ 91 h 160"/>
                <a:gd name="T50" fmla="*/ 20 w 574"/>
                <a:gd name="T51" fmla="*/ 121 h 160"/>
                <a:gd name="T52" fmla="*/ 51 w 574"/>
                <a:gd name="T53" fmla="*/ 141 h 160"/>
                <a:gd name="T54" fmla="*/ 99 w 574"/>
                <a:gd name="T55" fmla="*/ 147 h 160"/>
                <a:gd name="T56" fmla="*/ 145 w 574"/>
                <a:gd name="T57" fmla="*/ 128 h 160"/>
                <a:gd name="T58" fmla="*/ 215 w 574"/>
                <a:gd name="T59" fmla="*/ 71 h 160"/>
                <a:gd name="T60" fmla="*/ 256 w 574"/>
                <a:gd name="T61" fmla="*/ 43 h 160"/>
                <a:gd name="T62" fmla="*/ 309 w 574"/>
                <a:gd name="T63" fmla="*/ 31 h 160"/>
                <a:gd name="T64" fmla="*/ 366 w 574"/>
                <a:gd name="T65" fmla="*/ 47 h 160"/>
                <a:gd name="T66" fmla="*/ 410 w 574"/>
                <a:gd name="T67" fmla="*/ 90 h 160"/>
                <a:gd name="T68" fmla="*/ 424 w 574"/>
                <a:gd name="T69" fmla="*/ 127 h 160"/>
                <a:gd name="T70" fmla="*/ 426 w 574"/>
                <a:gd name="T71" fmla="*/ 142 h 160"/>
                <a:gd name="T72" fmla="*/ 430 w 574"/>
                <a:gd name="T73" fmla="*/ 154 h 160"/>
                <a:gd name="T74" fmla="*/ 449 w 574"/>
                <a:gd name="T75" fmla="*/ 159 h 160"/>
                <a:gd name="T76" fmla="*/ 457 w 574"/>
                <a:gd name="T77" fmla="*/ 148 h 160"/>
                <a:gd name="T78" fmla="*/ 458 w 574"/>
                <a:gd name="T79" fmla="*/ 125 h 160"/>
                <a:gd name="T80" fmla="*/ 479 w 574"/>
                <a:gd name="T81" fmla="*/ 99 h 160"/>
                <a:gd name="T82" fmla="*/ 510 w 574"/>
                <a:gd name="T83" fmla="*/ 96 h 160"/>
                <a:gd name="T84" fmla="*/ 536 w 574"/>
                <a:gd name="T85" fmla="*/ 114 h 160"/>
                <a:gd name="T86" fmla="*/ 542 w 574"/>
                <a:gd name="T87" fmla="*/ 146 h 160"/>
                <a:gd name="T88" fmla="*/ 552 w 574"/>
                <a:gd name="T89" fmla="*/ 156 h 160"/>
                <a:gd name="T90" fmla="*/ 571 w 574"/>
                <a:gd name="T91" fmla="*/ 151 h 160"/>
                <a:gd name="T92" fmla="*/ 574 w 574"/>
                <a:gd name="T93" fmla="*/ 135 h 160"/>
                <a:gd name="T94" fmla="*/ 566 w 574"/>
                <a:gd name="T95" fmla="*/ 107 h 160"/>
                <a:gd name="T96" fmla="*/ 550 w 574"/>
                <a:gd name="T97" fmla="*/ 83 h 160"/>
                <a:gd name="T98" fmla="*/ 526 w 574"/>
                <a:gd name="T99" fmla="*/ 6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60">
                  <a:moveTo>
                    <a:pt x="505" y="63"/>
                  </a:moveTo>
                  <a:lnTo>
                    <a:pt x="495" y="63"/>
                  </a:lnTo>
                  <a:lnTo>
                    <a:pt x="486" y="64"/>
                  </a:lnTo>
                  <a:lnTo>
                    <a:pt x="478" y="66"/>
                  </a:lnTo>
                  <a:lnTo>
                    <a:pt x="470" y="69"/>
                  </a:lnTo>
                  <a:lnTo>
                    <a:pt x="463" y="72"/>
                  </a:lnTo>
                  <a:lnTo>
                    <a:pt x="456" y="78"/>
                  </a:lnTo>
                  <a:lnTo>
                    <a:pt x="450" y="83"/>
                  </a:lnTo>
                  <a:lnTo>
                    <a:pt x="443" y="88"/>
                  </a:lnTo>
                  <a:lnTo>
                    <a:pt x="438" y="77"/>
                  </a:lnTo>
                  <a:lnTo>
                    <a:pt x="431" y="66"/>
                  </a:lnTo>
                  <a:lnTo>
                    <a:pt x="423" y="55"/>
                  </a:lnTo>
                  <a:lnTo>
                    <a:pt x="414" y="45"/>
                  </a:lnTo>
                  <a:lnTo>
                    <a:pt x="405" y="37"/>
                  </a:lnTo>
                  <a:lnTo>
                    <a:pt x="395" y="28"/>
                  </a:lnTo>
                  <a:lnTo>
                    <a:pt x="384" y="21"/>
                  </a:lnTo>
                  <a:lnTo>
                    <a:pt x="373" y="15"/>
                  </a:lnTo>
                  <a:lnTo>
                    <a:pt x="361" y="10"/>
                  </a:lnTo>
                  <a:lnTo>
                    <a:pt x="349" y="6"/>
                  </a:lnTo>
                  <a:lnTo>
                    <a:pt x="336" y="3"/>
                  </a:lnTo>
                  <a:lnTo>
                    <a:pt x="323" y="1"/>
                  </a:lnTo>
                  <a:lnTo>
                    <a:pt x="309" y="0"/>
                  </a:lnTo>
                  <a:lnTo>
                    <a:pt x="295" y="1"/>
                  </a:lnTo>
                  <a:lnTo>
                    <a:pt x="281" y="2"/>
                  </a:lnTo>
                  <a:lnTo>
                    <a:pt x="267" y="5"/>
                  </a:lnTo>
                  <a:lnTo>
                    <a:pt x="257" y="7"/>
                  </a:lnTo>
                  <a:lnTo>
                    <a:pt x="249" y="12"/>
                  </a:lnTo>
                  <a:lnTo>
                    <a:pt x="239" y="16"/>
                  </a:lnTo>
                  <a:lnTo>
                    <a:pt x="230" y="20"/>
                  </a:lnTo>
                  <a:lnTo>
                    <a:pt x="214" y="32"/>
                  </a:lnTo>
                  <a:lnTo>
                    <a:pt x="198" y="44"/>
                  </a:lnTo>
                  <a:lnTo>
                    <a:pt x="167" y="72"/>
                  </a:lnTo>
                  <a:lnTo>
                    <a:pt x="135" y="97"/>
                  </a:lnTo>
                  <a:lnTo>
                    <a:pt x="126" y="104"/>
                  </a:lnTo>
                  <a:lnTo>
                    <a:pt x="116" y="108"/>
                  </a:lnTo>
                  <a:lnTo>
                    <a:pt x="105" y="112"/>
                  </a:lnTo>
                  <a:lnTo>
                    <a:pt x="93" y="114"/>
                  </a:lnTo>
                  <a:lnTo>
                    <a:pt x="82" y="115"/>
                  </a:lnTo>
                  <a:lnTo>
                    <a:pt x="71" y="114"/>
                  </a:lnTo>
                  <a:lnTo>
                    <a:pt x="60" y="112"/>
                  </a:lnTo>
                  <a:lnTo>
                    <a:pt x="49" y="107"/>
                  </a:lnTo>
                  <a:lnTo>
                    <a:pt x="44" y="104"/>
                  </a:lnTo>
                  <a:lnTo>
                    <a:pt x="39" y="99"/>
                  </a:lnTo>
                  <a:lnTo>
                    <a:pt x="36" y="94"/>
                  </a:lnTo>
                  <a:lnTo>
                    <a:pt x="34" y="88"/>
                  </a:lnTo>
                  <a:lnTo>
                    <a:pt x="32" y="82"/>
                  </a:lnTo>
                  <a:lnTo>
                    <a:pt x="31" y="75"/>
                  </a:lnTo>
                  <a:lnTo>
                    <a:pt x="32" y="70"/>
                  </a:lnTo>
                  <a:lnTo>
                    <a:pt x="32" y="64"/>
                  </a:lnTo>
                  <a:lnTo>
                    <a:pt x="34" y="59"/>
                  </a:lnTo>
                  <a:lnTo>
                    <a:pt x="35" y="56"/>
                  </a:lnTo>
                  <a:lnTo>
                    <a:pt x="38" y="53"/>
                  </a:lnTo>
                  <a:lnTo>
                    <a:pt x="40" y="51"/>
                  </a:lnTo>
                  <a:lnTo>
                    <a:pt x="44" y="50"/>
                  </a:lnTo>
                  <a:lnTo>
                    <a:pt x="48" y="48"/>
                  </a:lnTo>
                  <a:lnTo>
                    <a:pt x="51" y="48"/>
                  </a:lnTo>
                  <a:lnTo>
                    <a:pt x="55" y="48"/>
                  </a:lnTo>
                  <a:lnTo>
                    <a:pt x="59" y="50"/>
                  </a:lnTo>
                  <a:lnTo>
                    <a:pt x="62" y="51"/>
                  </a:lnTo>
                  <a:lnTo>
                    <a:pt x="65" y="53"/>
                  </a:lnTo>
                  <a:lnTo>
                    <a:pt x="68" y="55"/>
                  </a:lnTo>
                  <a:lnTo>
                    <a:pt x="71" y="57"/>
                  </a:lnTo>
                  <a:lnTo>
                    <a:pt x="73" y="60"/>
                  </a:lnTo>
                  <a:lnTo>
                    <a:pt x="74" y="65"/>
                  </a:lnTo>
                  <a:lnTo>
                    <a:pt x="74" y="68"/>
                  </a:lnTo>
                  <a:lnTo>
                    <a:pt x="74" y="71"/>
                  </a:lnTo>
                  <a:lnTo>
                    <a:pt x="75" y="74"/>
                  </a:lnTo>
                  <a:lnTo>
                    <a:pt x="77" y="78"/>
                  </a:lnTo>
                  <a:lnTo>
                    <a:pt x="79" y="80"/>
                  </a:lnTo>
                  <a:lnTo>
                    <a:pt x="83" y="82"/>
                  </a:lnTo>
                  <a:lnTo>
                    <a:pt x="89" y="83"/>
                  </a:lnTo>
                  <a:lnTo>
                    <a:pt x="95" y="82"/>
                  </a:lnTo>
                  <a:lnTo>
                    <a:pt x="100" y="80"/>
                  </a:lnTo>
                  <a:lnTo>
                    <a:pt x="102" y="78"/>
                  </a:lnTo>
                  <a:lnTo>
                    <a:pt x="104" y="74"/>
                  </a:lnTo>
                  <a:lnTo>
                    <a:pt x="104" y="71"/>
                  </a:lnTo>
                  <a:lnTo>
                    <a:pt x="105" y="68"/>
                  </a:lnTo>
                  <a:lnTo>
                    <a:pt x="104" y="60"/>
                  </a:lnTo>
                  <a:lnTo>
                    <a:pt x="102" y="54"/>
                  </a:lnTo>
                  <a:lnTo>
                    <a:pt x="100" y="47"/>
                  </a:lnTo>
                  <a:lnTo>
                    <a:pt x="95" y="41"/>
                  </a:lnTo>
                  <a:lnTo>
                    <a:pt x="91" y="36"/>
                  </a:lnTo>
                  <a:lnTo>
                    <a:pt x="86" y="30"/>
                  </a:lnTo>
                  <a:lnTo>
                    <a:pt x="79" y="26"/>
                  </a:lnTo>
                  <a:lnTo>
                    <a:pt x="73" y="21"/>
                  </a:lnTo>
                  <a:lnTo>
                    <a:pt x="66" y="19"/>
                  </a:lnTo>
                  <a:lnTo>
                    <a:pt x="59" y="17"/>
                  </a:lnTo>
                  <a:lnTo>
                    <a:pt x="51" y="16"/>
                  </a:lnTo>
                  <a:lnTo>
                    <a:pt x="45" y="16"/>
                  </a:lnTo>
                  <a:lnTo>
                    <a:pt x="37" y="18"/>
                  </a:lnTo>
                  <a:lnTo>
                    <a:pt x="31" y="20"/>
                  </a:lnTo>
                  <a:lnTo>
                    <a:pt x="24" y="25"/>
                  </a:lnTo>
                  <a:lnTo>
                    <a:pt x="18" y="30"/>
                  </a:lnTo>
                  <a:lnTo>
                    <a:pt x="11" y="38"/>
                  </a:lnTo>
                  <a:lnTo>
                    <a:pt x="6" y="46"/>
                  </a:lnTo>
                  <a:lnTo>
                    <a:pt x="2" y="55"/>
                  </a:lnTo>
                  <a:lnTo>
                    <a:pt x="0" y="64"/>
                  </a:lnTo>
                  <a:lnTo>
                    <a:pt x="0" y="72"/>
                  </a:lnTo>
                  <a:lnTo>
                    <a:pt x="0" y="82"/>
                  </a:lnTo>
                  <a:lnTo>
                    <a:pt x="2" y="91"/>
                  </a:lnTo>
                  <a:lnTo>
                    <a:pt x="5" y="98"/>
                  </a:lnTo>
                  <a:lnTo>
                    <a:pt x="9" y="107"/>
                  </a:lnTo>
                  <a:lnTo>
                    <a:pt x="14" y="114"/>
                  </a:lnTo>
                  <a:lnTo>
                    <a:pt x="20" y="121"/>
                  </a:lnTo>
                  <a:lnTo>
                    <a:pt x="26" y="127"/>
                  </a:lnTo>
                  <a:lnTo>
                    <a:pt x="34" y="133"/>
                  </a:lnTo>
                  <a:lnTo>
                    <a:pt x="42" y="138"/>
                  </a:lnTo>
                  <a:lnTo>
                    <a:pt x="51" y="141"/>
                  </a:lnTo>
                  <a:lnTo>
                    <a:pt x="61" y="145"/>
                  </a:lnTo>
                  <a:lnTo>
                    <a:pt x="74" y="147"/>
                  </a:lnTo>
                  <a:lnTo>
                    <a:pt x="87" y="148"/>
                  </a:lnTo>
                  <a:lnTo>
                    <a:pt x="99" y="147"/>
                  </a:lnTo>
                  <a:lnTo>
                    <a:pt x="110" y="144"/>
                  </a:lnTo>
                  <a:lnTo>
                    <a:pt x="122" y="139"/>
                  </a:lnTo>
                  <a:lnTo>
                    <a:pt x="133" y="134"/>
                  </a:lnTo>
                  <a:lnTo>
                    <a:pt x="145" y="128"/>
                  </a:lnTo>
                  <a:lnTo>
                    <a:pt x="156" y="121"/>
                  </a:lnTo>
                  <a:lnTo>
                    <a:pt x="176" y="105"/>
                  </a:lnTo>
                  <a:lnTo>
                    <a:pt x="196" y="87"/>
                  </a:lnTo>
                  <a:lnTo>
                    <a:pt x="215" y="71"/>
                  </a:lnTo>
                  <a:lnTo>
                    <a:pt x="235" y="56"/>
                  </a:lnTo>
                  <a:lnTo>
                    <a:pt x="241" y="51"/>
                  </a:lnTo>
                  <a:lnTo>
                    <a:pt x="249" y="46"/>
                  </a:lnTo>
                  <a:lnTo>
                    <a:pt x="256" y="43"/>
                  </a:lnTo>
                  <a:lnTo>
                    <a:pt x="264" y="40"/>
                  </a:lnTo>
                  <a:lnTo>
                    <a:pt x="279" y="34"/>
                  </a:lnTo>
                  <a:lnTo>
                    <a:pt x="294" y="32"/>
                  </a:lnTo>
                  <a:lnTo>
                    <a:pt x="309" y="31"/>
                  </a:lnTo>
                  <a:lnTo>
                    <a:pt x="324" y="32"/>
                  </a:lnTo>
                  <a:lnTo>
                    <a:pt x="339" y="36"/>
                  </a:lnTo>
                  <a:lnTo>
                    <a:pt x="353" y="41"/>
                  </a:lnTo>
                  <a:lnTo>
                    <a:pt x="366" y="47"/>
                  </a:lnTo>
                  <a:lnTo>
                    <a:pt x="379" y="56"/>
                  </a:lnTo>
                  <a:lnTo>
                    <a:pt x="391" y="66"/>
                  </a:lnTo>
                  <a:lnTo>
                    <a:pt x="401" y="77"/>
                  </a:lnTo>
                  <a:lnTo>
                    <a:pt x="410" y="90"/>
                  </a:lnTo>
                  <a:lnTo>
                    <a:pt x="417" y="104"/>
                  </a:lnTo>
                  <a:lnTo>
                    <a:pt x="419" y="111"/>
                  </a:lnTo>
                  <a:lnTo>
                    <a:pt x="422" y="119"/>
                  </a:lnTo>
                  <a:lnTo>
                    <a:pt x="424" y="127"/>
                  </a:lnTo>
                  <a:lnTo>
                    <a:pt x="425" y="135"/>
                  </a:lnTo>
                  <a:lnTo>
                    <a:pt x="425" y="137"/>
                  </a:lnTo>
                  <a:lnTo>
                    <a:pt x="425" y="139"/>
                  </a:lnTo>
                  <a:lnTo>
                    <a:pt x="426" y="142"/>
                  </a:lnTo>
                  <a:lnTo>
                    <a:pt x="426" y="146"/>
                  </a:lnTo>
                  <a:lnTo>
                    <a:pt x="427" y="149"/>
                  </a:lnTo>
                  <a:lnTo>
                    <a:pt x="428" y="152"/>
                  </a:lnTo>
                  <a:lnTo>
                    <a:pt x="430" y="154"/>
                  </a:lnTo>
                  <a:lnTo>
                    <a:pt x="432" y="156"/>
                  </a:lnTo>
                  <a:lnTo>
                    <a:pt x="438" y="159"/>
                  </a:lnTo>
                  <a:lnTo>
                    <a:pt x="443" y="160"/>
                  </a:lnTo>
                  <a:lnTo>
                    <a:pt x="449" y="159"/>
                  </a:lnTo>
                  <a:lnTo>
                    <a:pt x="453" y="155"/>
                  </a:lnTo>
                  <a:lnTo>
                    <a:pt x="455" y="153"/>
                  </a:lnTo>
                  <a:lnTo>
                    <a:pt x="456" y="151"/>
                  </a:lnTo>
                  <a:lnTo>
                    <a:pt x="457" y="148"/>
                  </a:lnTo>
                  <a:lnTo>
                    <a:pt x="457" y="145"/>
                  </a:lnTo>
                  <a:lnTo>
                    <a:pt x="457" y="139"/>
                  </a:lnTo>
                  <a:lnTo>
                    <a:pt x="456" y="135"/>
                  </a:lnTo>
                  <a:lnTo>
                    <a:pt x="458" y="125"/>
                  </a:lnTo>
                  <a:lnTo>
                    <a:pt x="461" y="117"/>
                  </a:lnTo>
                  <a:lnTo>
                    <a:pt x="466" y="110"/>
                  </a:lnTo>
                  <a:lnTo>
                    <a:pt x="472" y="104"/>
                  </a:lnTo>
                  <a:lnTo>
                    <a:pt x="479" y="99"/>
                  </a:lnTo>
                  <a:lnTo>
                    <a:pt x="486" y="97"/>
                  </a:lnTo>
                  <a:lnTo>
                    <a:pt x="494" y="95"/>
                  </a:lnTo>
                  <a:lnTo>
                    <a:pt x="503" y="95"/>
                  </a:lnTo>
                  <a:lnTo>
                    <a:pt x="510" y="96"/>
                  </a:lnTo>
                  <a:lnTo>
                    <a:pt x="518" y="99"/>
                  </a:lnTo>
                  <a:lnTo>
                    <a:pt x="524" y="102"/>
                  </a:lnTo>
                  <a:lnTo>
                    <a:pt x="531" y="108"/>
                  </a:lnTo>
                  <a:lnTo>
                    <a:pt x="536" y="114"/>
                  </a:lnTo>
                  <a:lnTo>
                    <a:pt x="539" y="122"/>
                  </a:lnTo>
                  <a:lnTo>
                    <a:pt x="542" y="132"/>
                  </a:lnTo>
                  <a:lnTo>
                    <a:pt x="542" y="142"/>
                  </a:lnTo>
                  <a:lnTo>
                    <a:pt x="542" y="146"/>
                  </a:lnTo>
                  <a:lnTo>
                    <a:pt x="544" y="149"/>
                  </a:lnTo>
                  <a:lnTo>
                    <a:pt x="546" y="151"/>
                  </a:lnTo>
                  <a:lnTo>
                    <a:pt x="547" y="153"/>
                  </a:lnTo>
                  <a:lnTo>
                    <a:pt x="552" y="156"/>
                  </a:lnTo>
                  <a:lnTo>
                    <a:pt x="558" y="156"/>
                  </a:lnTo>
                  <a:lnTo>
                    <a:pt x="563" y="156"/>
                  </a:lnTo>
                  <a:lnTo>
                    <a:pt x="568" y="153"/>
                  </a:lnTo>
                  <a:lnTo>
                    <a:pt x="571" y="151"/>
                  </a:lnTo>
                  <a:lnTo>
                    <a:pt x="572" y="149"/>
                  </a:lnTo>
                  <a:lnTo>
                    <a:pt x="573" y="146"/>
                  </a:lnTo>
                  <a:lnTo>
                    <a:pt x="574" y="142"/>
                  </a:lnTo>
                  <a:lnTo>
                    <a:pt x="574" y="135"/>
                  </a:lnTo>
                  <a:lnTo>
                    <a:pt x="573" y="127"/>
                  </a:lnTo>
                  <a:lnTo>
                    <a:pt x="572" y="120"/>
                  </a:lnTo>
                  <a:lnTo>
                    <a:pt x="569" y="113"/>
                  </a:lnTo>
                  <a:lnTo>
                    <a:pt x="566" y="107"/>
                  </a:lnTo>
                  <a:lnTo>
                    <a:pt x="563" y="100"/>
                  </a:lnTo>
                  <a:lnTo>
                    <a:pt x="560" y="94"/>
                  </a:lnTo>
                  <a:lnTo>
                    <a:pt x="555" y="87"/>
                  </a:lnTo>
                  <a:lnTo>
                    <a:pt x="550" y="83"/>
                  </a:lnTo>
                  <a:lnTo>
                    <a:pt x="545" y="78"/>
                  </a:lnTo>
                  <a:lnTo>
                    <a:pt x="539" y="73"/>
                  </a:lnTo>
                  <a:lnTo>
                    <a:pt x="533" y="70"/>
                  </a:lnTo>
                  <a:lnTo>
                    <a:pt x="526" y="67"/>
                  </a:lnTo>
                  <a:lnTo>
                    <a:pt x="520" y="65"/>
                  </a:lnTo>
                  <a:lnTo>
                    <a:pt x="512" y="64"/>
                  </a:lnTo>
                  <a:lnTo>
                    <a:pt x="505"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0"/>
            <p:cNvSpPr>
              <a:spLocks noEditPoints="1"/>
            </p:cNvSpPr>
            <p:nvPr/>
          </p:nvSpPr>
          <p:spPr bwMode="auto">
            <a:xfrm>
              <a:off x="8558213" y="307975"/>
              <a:ext cx="73025" cy="73025"/>
            </a:xfrm>
            <a:custGeom>
              <a:avLst/>
              <a:gdLst>
                <a:gd name="T0" fmla="*/ 138 w 138"/>
                <a:gd name="T1" fmla="*/ 75 h 138"/>
                <a:gd name="T2" fmla="*/ 135 w 138"/>
                <a:gd name="T3" fmla="*/ 90 h 138"/>
                <a:gd name="T4" fmla="*/ 130 w 138"/>
                <a:gd name="T5" fmla="*/ 101 h 138"/>
                <a:gd name="T6" fmla="*/ 123 w 138"/>
                <a:gd name="T7" fmla="*/ 113 h 138"/>
                <a:gd name="T8" fmla="*/ 113 w 138"/>
                <a:gd name="T9" fmla="*/ 122 h 138"/>
                <a:gd name="T10" fmla="*/ 103 w 138"/>
                <a:gd name="T11" fmla="*/ 129 h 138"/>
                <a:gd name="T12" fmla="*/ 90 w 138"/>
                <a:gd name="T13" fmla="*/ 135 h 138"/>
                <a:gd name="T14" fmla="*/ 77 w 138"/>
                <a:gd name="T15" fmla="*/ 138 h 138"/>
                <a:gd name="T16" fmla="*/ 63 w 138"/>
                <a:gd name="T17" fmla="*/ 138 h 138"/>
                <a:gd name="T18" fmla="*/ 49 w 138"/>
                <a:gd name="T19" fmla="*/ 135 h 138"/>
                <a:gd name="T20" fmla="*/ 37 w 138"/>
                <a:gd name="T21" fmla="*/ 129 h 138"/>
                <a:gd name="T22" fmla="*/ 26 w 138"/>
                <a:gd name="T23" fmla="*/ 122 h 138"/>
                <a:gd name="T24" fmla="*/ 16 w 138"/>
                <a:gd name="T25" fmla="*/ 113 h 138"/>
                <a:gd name="T26" fmla="*/ 9 w 138"/>
                <a:gd name="T27" fmla="*/ 101 h 138"/>
                <a:gd name="T28" fmla="*/ 3 w 138"/>
                <a:gd name="T29" fmla="*/ 90 h 138"/>
                <a:gd name="T30" fmla="*/ 1 w 138"/>
                <a:gd name="T31" fmla="*/ 75 h 138"/>
                <a:gd name="T32" fmla="*/ 1 w 138"/>
                <a:gd name="T33" fmla="*/ 61 h 138"/>
                <a:gd name="T34" fmla="*/ 3 w 138"/>
                <a:gd name="T35" fmla="*/ 49 h 138"/>
                <a:gd name="T36" fmla="*/ 9 w 138"/>
                <a:gd name="T37" fmla="*/ 36 h 138"/>
                <a:gd name="T38" fmla="*/ 16 w 138"/>
                <a:gd name="T39" fmla="*/ 25 h 138"/>
                <a:gd name="T40" fmla="*/ 26 w 138"/>
                <a:gd name="T41" fmla="*/ 15 h 138"/>
                <a:gd name="T42" fmla="*/ 37 w 138"/>
                <a:gd name="T43" fmla="*/ 9 h 138"/>
                <a:gd name="T44" fmla="*/ 49 w 138"/>
                <a:gd name="T45" fmla="*/ 3 h 138"/>
                <a:gd name="T46" fmla="*/ 63 w 138"/>
                <a:gd name="T47" fmla="*/ 0 h 138"/>
                <a:gd name="T48" fmla="*/ 77 w 138"/>
                <a:gd name="T49" fmla="*/ 0 h 138"/>
                <a:gd name="T50" fmla="*/ 90 w 138"/>
                <a:gd name="T51" fmla="*/ 3 h 138"/>
                <a:gd name="T52" fmla="*/ 103 w 138"/>
                <a:gd name="T53" fmla="*/ 9 h 138"/>
                <a:gd name="T54" fmla="*/ 113 w 138"/>
                <a:gd name="T55" fmla="*/ 15 h 138"/>
                <a:gd name="T56" fmla="*/ 123 w 138"/>
                <a:gd name="T57" fmla="*/ 25 h 138"/>
                <a:gd name="T58" fmla="*/ 130 w 138"/>
                <a:gd name="T59" fmla="*/ 36 h 138"/>
                <a:gd name="T60" fmla="*/ 135 w 138"/>
                <a:gd name="T61" fmla="*/ 49 h 138"/>
                <a:gd name="T62" fmla="*/ 138 w 138"/>
                <a:gd name="T63" fmla="*/ 61 h 138"/>
                <a:gd name="T64" fmla="*/ 108 w 138"/>
                <a:gd name="T65" fmla="*/ 69 h 138"/>
                <a:gd name="T66" fmla="*/ 107 w 138"/>
                <a:gd name="T67" fmla="*/ 61 h 138"/>
                <a:gd name="T68" fmla="*/ 102 w 138"/>
                <a:gd name="T69" fmla="*/ 47 h 138"/>
                <a:gd name="T70" fmla="*/ 91 w 138"/>
                <a:gd name="T71" fmla="*/ 38 h 138"/>
                <a:gd name="T72" fmla="*/ 77 w 138"/>
                <a:gd name="T73" fmla="*/ 31 h 138"/>
                <a:gd name="T74" fmla="*/ 62 w 138"/>
                <a:gd name="T75" fmla="*/ 31 h 138"/>
                <a:gd name="T76" fmla="*/ 48 w 138"/>
                <a:gd name="T77" fmla="*/ 38 h 138"/>
                <a:gd name="T78" fmla="*/ 38 w 138"/>
                <a:gd name="T79" fmla="*/ 47 h 138"/>
                <a:gd name="T80" fmla="*/ 32 w 138"/>
                <a:gd name="T81" fmla="*/ 61 h 138"/>
                <a:gd name="T82" fmla="*/ 32 w 138"/>
                <a:gd name="T83" fmla="*/ 77 h 138"/>
                <a:gd name="T84" fmla="*/ 38 w 138"/>
                <a:gd name="T85" fmla="*/ 91 h 138"/>
                <a:gd name="T86" fmla="*/ 48 w 138"/>
                <a:gd name="T87" fmla="*/ 100 h 138"/>
                <a:gd name="T88" fmla="*/ 62 w 138"/>
                <a:gd name="T89" fmla="*/ 106 h 138"/>
                <a:gd name="T90" fmla="*/ 77 w 138"/>
                <a:gd name="T91" fmla="*/ 106 h 138"/>
                <a:gd name="T92" fmla="*/ 91 w 138"/>
                <a:gd name="T93" fmla="*/ 100 h 138"/>
                <a:gd name="T94" fmla="*/ 102 w 138"/>
                <a:gd name="T95" fmla="*/ 91 h 138"/>
                <a:gd name="T96" fmla="*/ 107 w 138"/>
                <a:gd name="T97" fmla="*/ 7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138" y="69"/>
                  </a:moveTo>
                  <a:lnTo>
                    <a:pt x="138" y="75"/>
                  </a:lnTo>
                  <a:lnTo>
                    <a:pt x="137" y="83"/>
                  </a:lnTo>
                  <a:lnTo>
                    <a:pt x="135" y="90"/>
                  </a:lnTo>
                  <a:lnTo>
                    <a:pt x="133" y="96"/>
                  </a:lnTo>
                  <a:lnTo>
                    <a:pt x="130" y="101"/>
                  </a:lnTo>
                  <a:lnTo>
                    <a:pt x="126" y="108"/>
                  </a:lnTo>
                  <a:lnTo>
                    <a:pt x="123" y="113"/>
                  </a:lnTo>
                  <a:lnTo>
                    <a:pt x="118" y="118"/>
                  </a:lnTo>
                  <a:lnTo>
                    <a:pt x="113" y="122"/>
                  </a:lnTo>
                  <a:lnTo>
                    <a:pt x="108" y="126"/>
                  </a:lnTo>
                  <a:lnTo>
                    <a:pt x="103" y="129"/>
                  </a:lnTo>
                  <a:lnTo>
                    <a:pt x="96" y="133"/>
                  </a:lnTo>
                  <a:lnTo>
                    <a:pt x="90" y="135"/>
                  </a:lnTo>
                  <a:lnTo>
                    <a:pt x="83" y="137"/>
                  </a:lnTo>
                  <a:lnTo>
                    <a:pt x="77" y="138"/>
                  </a:lnTo>
                  <a:lnTo>
                    <a:pt x="69" y="138"/>
                  </a:lnTo>
                  <a:lnTo>
                    <a:pt x="63" y="138"/>
                  </a:lnTo>
                  <a:lnTo>
                    <a:pt x="55" y="137"/>
                  </a:lnTo>
                  <a:lnTo>
                    <a:pt x="49" y="135"/>
                  </a:lnTo>
                  <a:lnTo>
                    <a:pt x="42" y="133"/>
                  </a:lnTo>
                  <a:lnTo>
                    <a:pt x="37" y="129"/>
                  </a:lnTo>
                  <a:lnTo>
                    <a:pt x="30" y="126"/>
                  </a:lnTo>
                  <a:lnTo>
                    <a:pt x="26" y="122"/>
                  </a:lnTo>
                  <a:lnTo>
                    <a:pt x="21" y="118"/>
                  </a:lnTo>
                  <a:lnTo>
                    <a:pt x="16" y="113"/>
                  </a:lnTo>
                  <a:lnTo>
                    <a:pt x="12" y="108"/>
                  </a:lnTo>
                  <a:lnTo>
                    <a:pt x="9" y="101"/>
                  </a:lnTo>
                  <a:lnTo>
                    <a:pt x="5" y="96"/>
                  </a:lnTo>
                  <a:lnTo>
                    <a:pt x="3" y="90"/>
                  </a:lnTo>
                  <a:lnTo>
                    <a:pt x="2" y="83"/>
                  </a:lnTo>
                  <a:lnTo>
                    <a:pt x="1" y="75"/>
                  </a:lnTo>
                  <a:lnTo>
                    <a:pt x="0" y="69"/>
                  </a:lnTo>
                  <a:lnTo>
                    <a:pt x="1" y="61"/>
                  </a:lnTo>
                  <a:lnTo>
                    <a:pt x="2" y="55"/>
                  </a:lnTo>
                  <a:lnTo>
                    <a:pt x="3" y="49"/>
                  </a:lnTo>
                  <a:lnTo>
                    <a:pt x="5" y="42"/>
                  </a:lnTo>
                  <a:lnTo>
                    <a:pt x="9" y="36"/>
                  </a:lnTo>
                  <a:lnTo>
                    <a:pt x="12" y="30"/>
                  </a:lnTo>
                  <a:lnTo>
                    <a:pt x="16" y="25"/>
                  </a:lnTo>
                  <a:lnTo>
                    <a:pt x="21" y="20"/>
                  </a:lnTo>
                  <a:lnTo>
                    <a:pt x="26" y="15"/>
                  </a:lnTo>
                  <a:lnTo>
                    <a:pt x="30" y="12"/>
                  </a:lnTo>
                  <a:lnTo>
                    <a:pt x="37" y="9"/>
                  </a:lnTo>
                  <a:lnTo>
                    <a:pt x="42" y="5"/>
                  </a:lnTo>
                  <a:lnTo>
                    <a:pt x="49" y="3"/>
                  </a:lnTo>
                  <a:lnTo>
                    <a:pt x="55" y="1"/>
                  </a:lnTo>
                  <a:lnTo>
                    <a:pt x="63" y="0"/>
                  </a:lnTo>
                  <a:lnTo>
                    <a:pt x="69" y="0"/>
                  </a:lnTo>
                  <a:lnTo>
                    <a:pt x="77" y="0"/>
                  </a:lnTo>
                  <a:lnTo>
                    <a:pt x="83" y="1"/>
                  </a:lnTo>
                  <a:lnTo>
                    <a:pt x="90" y="3"/>
                  </a:lnTo>
                  <a:lnTo>
                    <a:pt x="96" y="5"/>
                  </a:lnTo>
                  <a:lnTo>
                    <a:pt x="103" y="9"/>
                  </a:lnTo>
                  <a:lnTo>
                    <a:pt x="108" y="12"/>
                  </a:lnTo>
                  <a:lnTo>
                    <a:pt x="113" y="15"/>
                  </a:lnTo>
                  <a:lnTo>
                    <a:pt x="118" y="20"/>
                  </a:lnTo>
                  <a:lnTo>
                    <a:pt x="123" y="25"/>
                  </a:lnTo>
                  <a:lnTo>
                    <a:pt x="126" y="30"/>
                  </a:lnTo>
                  <a:lnTo>
                    <a:pt x="130" y="36"/>
                  </a:lnTo>
                  <a:lnTo>
                    <a:pt x="133" y="42"/>
                  </a:lnTo>
                  <a:lnTo>
                    <a:pt x="135" y="49"/>
                  </a:lnTo>
                  <a:lnTo>
                    <a:pt x="137" y="55"/>
                  </a:lnTo>
                  <a:lnTo>
                    <a:pt x="138" y="61"/>
                  </a:lnTo>
                  <a:lnTo>
                    <a:pt x="138" y="69"/>
                  </a:lnTo>
                  <a:close/>
                  <a:moveTo>
                    <a:pt x="108" y="69"/>
                  </a:moveTo>
                  <a:lnTo>
                    <a:pt x="108" y="69"/>
                  </a:lnTo>
                  <a:lnTo>
                    <a:pt x="107" y="61"/>
                  </a:lnTo>
                  <a:lnTo>
                    <a:pt x="105" y="54"/>
                  </a:lnTo>
                  <a:lnTo>
                    <a:pt x="102" y="47"/>
                  </a:lnTo>
                  <a:lnTo>
                    <a:pt x="96" y="42"/>
                  </a:lnTo>
                  <a:lnTo>
                    <a:pt x="91" y="38"/>
                  </a:lnTo>
                  <a:lnTo>
                    <a:pt x="84" y="33"/>
                  </a:lnTo>
                  <a:lnTo>
                    <a:pt x="77" y="31"/>
                  </a:lnTo>
                  <a:lnTo>
                    <a:pt x="69" y="31"/>
                  </a:lnTo>
                  <a:lnTo>
                    <a:pt x="62" y="31"/>
                  </a:lnTo>
                  <a:lnTo>
                    <a:pt x="54" y="33"/>
                  </a:lnTo>
                  <a:lnTo>
                    <a:pt x="48" y="38"/>
                  </a:lnTo>
                  <a:lnTo>
                    <a:pt x="42" y="42"/>
                  </a:lnTo>
                  <a:lnTo>
                    <a:pt x="38" y="47"/>
                  </a:lnTo>
                  <a:lnTo>
                    <a:pt x="35" y="54"/>
                  </a:lnTo>
                  <a:lnTo>
                    <a:pt x="32" y="61"/>
                  </a:lnTo>
                  <a:lnTo>
                    <a:pt x="31" y="69"/>
                  </a:lnTo>
                  <a:lnTo>
                    <a:pt x="32" y="77"/>
                  </a:lnTo>
                  <a:lnTo>
                    <a:pt x="35" y="84"/>
                  </a:lnTo>
                  <a:lnTo>
                    <a:pt x="38" y="91"/>
                  </a:lnTo>
                  <a:lnTo>
                    <a:pt x="42" y="96"/>
                  </a:lnTo>
                  <a:lnTo>
                    <a:pt x="48" y="100"/>
                  </a:lnTo>
                  <a:lnTo>
                    <a:pt x="54" y="104"/>
                  </a:lnTo>
                  <a:lnTo>
                    <a:pt x="62" y="106"/>
                  </a:lnTo>
                  <a:lnTo>
                    <a:pt x="69" y="107"/>
                  </a:lnTo>
                  <a:lnTo>
                    <a:pt x="77" y="106"/>
                  </a:lnTo>
                  <a:lnTo>
                    <a:pt x="84" y="104"/>
                  </a:lnTo>
                  <a:lnTo>
                    <a:pt x="91" y="100"/>
                  </a:lnTo>
                  <a:lnTo>
                    <a:pt x="96" y="96"/>
                  </a:lnTo>
                  <a:lnTo>
                    <a:pt x="102" y="91"/>
                  </a:lnTo>
                  <a:lnTo>
                    <a:pt x="105" y="84"/>
                  </a:lnTo>
                  <a:lnTo>
                    <a:pt x="107" y="77"/>
                  </a:lnTo>
                  <a:lnTo>
                    <a:pt x="108"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1"/>
            <p:cNvSpPr/>
            <p:nvPr/>
          </p:nvSpPr>
          <p:spPr bwMode="auto">
            <a:xfrm>
              <a:off x="8812213" y="320675"/>
              <a:ext cx="41275" cy="41275"/>
            </a:xfrm>
            <a:custGeom>
              <a:avLst/>
              <a:gdLst>
                <a:gd name="T0" fmla="*/ 38 w 77"/>
                <a:gd name="T1" fmla="*/ 0 h 76"/>
                <a:gd name="T2" fmla="*/ 31 w 77"/>
                <a:gd name="T3" fmla="*/ 0 h 76"/>
                <a:gd name="T4" fmla="*/ 23 w 77"/>
                <a:gd name="T5" fmla="*/ 3 h 76"/>
                <a:gd name="T6" fmla="*/ 17 w 77"/>
                <a:gd name="T7" fmla="*/ 6 h 76"/>
                <a:gd name="T8" fmla="*/ 11 w 77"/>
                <a:gd name="T9" fmla="*/ 11 h 76"/>
                <a:gd name="T10" fmla="*/ 7 w 77"/>
                <a:gd name="T11" fmla="*/ 17 h 76"/>
                <a:gd name="T12" fmla="*/ 3 w 77"/>
                <a:gd name="T13" fmla="*/ 24 h 76"/>
                <a:gd name="T14" fmla="*/ 1 w 77"/>
                <a:gd name="T15" fmla="*/ 30 h 76"/>
                <a:gd name="T16" fmla="*/ 0 w 77"/>
                <a:gd name="T17" fmla="*/ 39 h 76"/>
                <a:gd name="T18" fmla="*/ 1 w 77"/>
                <a:gd name="T19" fmla="*/ 46 h 76"/>
                <a:gd name="T20" fmla="*/ 3 w 77"/>
                <a:gd name="T21" fmla="*/ 54 h 76"/>
                <a:gd name="T22" fmla="*/ 7 w 77"/>
                <a:gd name="T23" fmla="*/ 60 h 76"/>
                <a:gd name="T24" fmla="*/ 11 w 77"/>
                <a:gd name="T25" fmla="*/ 66 h 76"/>
                <a:gd name="T26" fmla="*/ 17 w 77"/>
                <a:gd name="T27" fmla="*/ 70 h 76"/>
                <a:gd name="T28" fmla="*/ 23 w 77"/>
                <a:gd name="T29" fmla="*/ 74 h 76"/>
                <a:gd name="T30" fmla="*/ 31 w 77"/>
                <a:gd name="T31" fmla="*/ 76 h 76"/>
                <a:gd name="T32" fmla="*/ 38 w 77"/>
                <a:gd name="T33" fmla="*/ 76 h 76"/>
                <a:gd name="T34" fmla="*/ 47 w 77"/>
                <a:gd name="T35" fmla="*/ 76 h 76"/>
                <a:gd name="T36" fmla="*/ 54 w 77"/>
                <a:gd name="T37" fmla="*/ 74 h 76"/>
                <a:gd name="T38" fmla="*/ 60 w 77"/>
                <a:gd name="T39" fmla="*/ 70 h 76"/>
                <a:gd name="T40" fmla="*/ 67 w 77"/>
                <a:gd name="T41" fmla="*/ 66 h 76"/>
                <a:gd name="T42" fmla="*/ 71 w 77"/>
                <a:gd name="T43" fmla="*/ 60 h 76"/>
                <a:gd name="T44" fmla="*/ 74 w 77"/>
                <a:gd name="T45" fmla="*/ 54 h 76"/>
                <a:gd name="T46" fmla="*/ 76 w 77"/>
                <a:gd name="T47" fmla="*/ 46 h 76"/>
                <a:gd name="T48" fmla="*/ 77 w 77"/>
                <a:gd name="T49" fmla="*/ 39 h 76"/>
                <a:gd name="T50" fmla="*/ 76 w 77"/>
                <a:gd name="T51" fmla="*/ 30 h 76"/>
                <a:gd name="T52" fmla="*/ 74 w 77"/>
                <a:gd name="T53" fmla="*/ 24 h 76"/>
                <a:gd name="T54" fmla="*/ 71 w 77"/>
                <a:gd name="T55" fmla="*/ 17 h 76"/>
                <a:gd name="T56" fmla="*/ 67 w 77"/>
                <a:gd name="T57" fmla="*/ 11 h 76"/>
                <a:gd name="T58" fmla="*/ 60 w 77"/>
                <a:gd name="T59" fmla="*/ 6 h 76"/>
                <a:gd name="T60" fmla="*/ 54 w 77"/>
                <a:gd name="T61" fmla="*/ 3 h 76"/>
                <a:gd name="T62" fmla="*/ 47 w 77"/>
                <a:gd name="T63" fmla="*/ 0 h 76"/>
                <a:gd name="T64" fmla="*/ 38 w 77"/>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8" y="0"/>
                  </a:moveTo>
                  <a:lnTo>
                    <a:pt x="31" y="0"/>
                  </a:lnTo>
                  <a:lnTo>
                    <a:pt x="23" y="3"/>
                  </a:lnTo>
                  <a:lnTo>
                    <a:pt x="17" y="6"/>
                  </a:lnTo>
                  <a:lnTo>
                    <a:pt x="11" y="11"/>
                  </a:lnTo>
                  <a:lnTo>
                    <a:pt x="7" y="17"/>
                  </a:lnTo>
                  <a:lnTo>
                    <a:pt x="3" y="24"/>
                  </a:lnTo>
                  <a:lnTo>
                    <a:pt x="1" y="30"/>
                  </a:lnTo>
                  <a:lnTo>
                    <a:pt x="0" y="39"/>
                  </a:lnTo>
                  <a:lnTo>
                    <a:pt x="1" y="46"/>
                  </a:lnTo>
                  <a:lnTo>
                    <a:pt x="3" y="54"/>
                  </a:lnTo>
                  <a:lnTo>
                    <a:pt x="7" y="60"/>
                  </a:lnTo>
                  <a:lnTo>
                    <a:pt x="11" y="66"/>
                  </a:lnTo>
                  <a:lnTo>
                    <a:pt x="17" y="70"/>
                  </a:lnTo>
                  <a:lnTo>
                    <a:pt x="23" y="74"/>
                  </a:lnTo>
                  <a:lnTo>
                    <a:pt x="31" y="76"/>
                  </a:lnTo>
                  <a:lnTo>
                    <a:pt x="38" y="76"/>
                  </a:lnTo>
                  <a:lnTo>
                    <a:pt x="47" y="76"/>
                  </a:lnTo>
                  <a:lnTo>
                    <a:pt x="54" y="74"/>
                  </a:lnTo>
                  <a:lnTo>
                    <a:pt x="60" y="70"/>
                  </a:lnTo>
                  <a:lnTo>
                    <a:pt x="67" y="66"/>
                  </a:lnTo>
                  <a:lnTo>
                    <a:pt x="71" y="60"/>
                  </a:lnTo>
                  <a:lnTo>
                    <a:pt x="74" y="54"/>
                  </a:lnTo>
                  <a:lnTo>
                    <a:pt x="76" y="46"/>
                  </a:lnTo>
                  <a:lnTo>
                    <a:pt x="77" y="39"/>
                  </a:lnTo>
                  <a:lnTo>
                    <a:pt x="76" y="30"/>
                  </a:lnTo>
                  <a:lnTo>
                    <a:pt x="74" y="24"/>
                  </a:lnTo>
                  <a:lnTo>
                    <a:pt x="71" y="17"/>
                  </a:lnTo>
                  <a:lnTo>
                    <a:pt x="67" y="11"/>
                  </a:lnTo>
                  <a:lnTo>
                    <a:pt x="60" y="6"/>
                  </a:lnTo>
                  <a:lnTo>
                    <a:pt x="54" y="3"/>
                  </a:lnTo>
                  <a:lnTo>
                    <a:pt x="47" y="0"/>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文本框 34"/>
          <p:cNvSpPr txBox="1"/>
          <p:nvPr/>
        </p:nvSpPr>
        <p:spPr>
          <a:xfrm>
            <a:off x="4139952" y="1419622"/>
            <a:ext cx="3351746" cy="1015663"/>
          </a:xfrm>
          <a:prstGeom prst="rect">
            <a:avLst/>
          </a:prstGeom>
          <a:noFill/>
        </p:spPr>
        <p:txBody>
          <a:bodyPr wrap="square">
            <a:spAutoFit/>
          </a:bodyPr>
          <a:lstStyle/>
          <a:p>
            <a:pPr eaLnBrk="1" fontAlgn="auto" hangingPunct="1">
              <a:spcBef>
                <a:spcPts val="0"/>
              </a:spcBef>
              <a:spcAft>
                <a:spcPts val="0"/>
              </a:spcAft>
              <a:defRPr/>
            </a:pPr>
            <a:r>
              <a:rPr lang="zh-CN" altLang="en-US" sz="6000" b="1" spc="100" dirty="0">
                <a:solidFill>
                  <a:schemeClr val="bg2"/>
                </a:solidFill>
                <a:latin typeface="微软雅黑" panose="020B0503020204020204" pitchFamily="34" charset="-122"/>
                <a:ea typeface="微软雅黑" panose="020B0503020204020204" pitchFamily="34" charset="-122"/>
              </a:rPr>
              <a:t>胜任能力</a:t>
            </a:r>
          </a:p>
        </p:txBody>
      </p:sp>
      <p:grpSp>
        <p:nvGrpSpPr>
          <p:cNvPr id="75" name="组合 74"/>
          <p:cNvGrpSpPr/>
          <p:nvPr/>
        </p:nvGrpSpPr>
        <p:grpSpPr>
          <a:xfrm>
            <a:off x="3661036" y="1621455"/>
            <a:ext cx="206376" cy="1960562"/>
            <a:chOff x="3563938" y="1585913"/>
            <a:chExt cx="206376" cy="1960562"/>
          </a:xfrm>
          <a:solidFill>
            <a:schemeClr val="accent3"/>
          </a:solidFill>
        </p:grpSpPr>
        <p:sp>
          <p:nvSpPr>
            <p:cNvPr id="67" name="Freeform 5"/>
            <p:cNvSpPr/>
            <p:nvPr/>
          </p:nvSpPr>
          <p:spPr bwMode="auto">
            <a:xfrm>
              <a:off x="3652838" y="2566988"/>
              <a:ext cx="23813" cy="979487"/>
            </a:xfrm>
            <a:custGeom>
              <a:avLst/>
              <a:gdLst>
                <a:gd name="T0" fmla="*/ 212 w 212"/>
                <a:gd name="T1" fmla="*/ 7928 h 8027"/>
                <a:gd name="T2" fmla="*/ 210 w 212"/>
                <a:gd name="T3" fmla="*/ 7948 h 8027"/>
                <a:gd name="T4" fmla="*/ 203 w 212"/>
                <a:gd name="T5" fmla="*/ 7967 h 8027"/>
                <a:gd name="T6" fmla="*/ 193 w 212"/>
                <a:gd name="T7" fmla="*/ 7983 h 8027"/>
                <a:gd name="T8" fmla="*/ 180 w 212"/>
                <a:gd name="T9" fmla="*/ 7998 h 8027"/>
                <a:gd name="T10" fmla="*/ 164 w 212"/>
                <a:gd name="T11" fmla="*/ 8010 h 8027"/>
                <a:gd name="T12" fmla="*/ 147 w 212"/>
                <a:gd name="T13" fmla="*/ 8019 h 8027"/>
                <a:gd name="T14" fmla="*/ 127 w 212"/>
                <a:gd name="T15" fmla="*/ 8025 h 8027"/>
                <a:gd name="T16" fmla="*/ 105 w 212"/>
                <a:gd name="T17" fmla="*/ 8027 h 8027"/>
                <a:gd name="T18" fmla="*/ 84 w 212"/>
                <a:gd name="T19" fmla="*/ 8025 h 8027"/>
                <a:gd name="T20" fmla="*/ 64 w 212"/>
                <a:gd name="T21" fmla="*/ 8019 h 8027"/>
                <a:gd name="T22" fmla="*/ 46 w 212"/>
                <a:gd name="T23" fmla="*/ 8010 h 8027"/>
                <a:gd name="T24" fmla="*/ 30 w 212"/>
                <a:gd name="T25" fmla="*/ 7998 h 8027"/>
                <a:gd name="T26" fmla="*/ 17 w 212"/>
                <a:gd name="T27" fmla="*/ 7983 h 8027"/>
                <a:gd name="T28" fmla="*/ 7 w 212"/>
                <a:gd name="T29" fmla="*/ 7967 h 8027"/>
                <a:gd name="T30" fmla="*/ 2 w 212"/>
                <a:gd name="T31" fmla="*/ 7948 h 8027"/>
                <a:gd name="T32" fmla="*/ 0 w 212"/>
                <a:gd name="T33" fmla="*/ 7928 h 8027"/>
                <a:gd name="T34" fmla="*/ 0 w 212"/>
                <a:gd name="T35" fmla="*/ 89 h 8027"/>
                <a:gd name="T36" fmla="*/ 4 w 212"/>
                <a:gd name="T37" fmla="*/ 69 h 8027"/>
                <a:gd name="T38" fmla="*/ 11 w 212"/>
                <a:gd name="T39" fmla="*/ 52 h 8027"/>
                <a:gd name="T40" fmla="*/ 23 w 212"/>
                <a:gd name="T41" fmla="*/ 36 h 8027"/>
                <a:gd name="T42" fmla="*/ 37 w 212"/>
                <a:gd name="T43" fmla="*/ 23 h 8027"/>
                <a:gd name="T44" fmla="*/ 54 w 212"/>
                <a:gd name="T45" fmla="*/ 12 h 8027"/>
                <a:gd name="T46" fmla="*/ 74 w 212"/>
                <a:gd name="T47" fmla="*/ 4 h 8027"/>
                <a:gd name="T48" fmla="*/ 94 w 212"/>
                <a:gd name="T49" fmla="*/ 0 h 8027"/>
                <a:gd name="T50" fmla="*/ 116 w 212"/>
                <a:gd name="T51" fmla="*/ 0 h 8027"/>
                <a:gd name="T52" fmla="*/ 137 w 212"/>
                <a:gd name="T53" fmla="*/ 4 h 8027"/>
                <a:gd name="T54" fmla="*/ 156 w 212"/>
                <a:gd name="T55" fmla="*/ 12 h 8027"/>
                <a:gd name="T56" fmla="*/ 173 w 212"/>
                <a:gd name="T57" fmla="*/ 23 h 8027"/>
                <a:gd name="T58" fmla="*/ 187 w 212"/>
                <a:gd name="T59" fmla="*/ 36 h 8027"/>
                <a:gd name="T60" fmla="*/ 199 w 212"/>
                <a:gd name="T61" fmla="*/ 52 h 8027"/>
                <a:gd name="T62" fmla="*/ 206 w 212"/>
                <a:gd name="T63" fmla="*/ 69 h 8027"/>
                <a:gd name="T64" fmla="*/ 211 w 212"/>
                <a:gd name="T65" fmla="*/ 89 h 8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8027">
                  <a:moveTo>
                    <a:pt x="212" y="99"/>
                  </a:moveTo>
                  <a:lnTo>
                    <a:pt x="212" y="7928"/>
                  </a:lnTo>
                  <a:lnTo>
                    <a:pt x="211" y="7938"/>
                  </a:lnTo>
                  <a:lnTo>
                    <a:pt x="210" y="7948"/>
                  </a:lnTo>
                  <a:lnTo>
                    <a:pt x="206" y="7958"/>
                  </a:lnTo>
                  <a:lnTo>
                    <a:pt x="203" y="7967"/>
                  </a:lnTo>
                  <a:lnTo>
                    <a:pt x="199" y="7975"/>
                  </a:lnTo>
                  <a:lnTo>
                    <a:pt x="193" y="7983"/>
                  </a:lnTo>
                  <a:lnTo>
                    <a:pt x="187" y="7991"/>
                  </a:lnTo>
                  <a:lnTo>
                    <a:pt x="180" y="7998"/>
                  </a:lnTo>
                  <a:lnTo>
                    <a:pt x="173" y="8004"/>
                  </a:lnTo>
                  <a:lnTo>
                    <a:pt x="164" y="8010"/>
                  </a:lnTo>
                  <a:lnTo>
                    <a:pt x="156" y="8015"/>
                  </a:lnTo>
                  <a:lnTo>
                    <a:pt x="147" y="8019"/>
                  </a:lnTo>
                  <a:lnTo>
                    <a:pt x="137" y="8023"/>
                  </a:lnTo>
                  <a:lnTo>
                    <a:pt x="127" y="8025"/>
                  </a:lnTo>
                  <a:lnTo>
                    <a:pt x="116" y="8027"/>
                  </a:lnTo>
                  <a:lnTo>
                    <a:pt x="105" y="8027"/>
                  </a:lnTo>
                  <a:lnTo>
                    <a:pt x="94" y="8027"/>
                  </a:lnTo>
                  <a:lnTo>
                    <a:pt x="84" y="8025"/>
                  </a:lnTo>
                  <a:lnTo>
                    <a:pt x="74" y="8023"/>
                  </a:lnTo>
                  <a:lnTo>
                    <a:pt x="64" y="8019"/>
                  </a:lnTo>
                  <a:lnTo>
                    <a:pt x="54" y="8015"/>
                  </a:lnTo>
                  <a:lnTo>
                    <a:pt x="46" y="8010"/>
                  </a:lnTo>
                  <a:lnTo>
                    <a:pt x="37" y="8004"/>
                  </a:lnTo>
                  <a:lnTo>
                    <a:pt x="30" y="7998"/>
                  </a:lnTo>
                  <a:lnTo>
                    <a:pt x="23" y="7991"/>
                  </a:lnTo>
                  <a:lnTo>
                    <a:pt x="17" y="7983"/>
                  </a:lnTo>
                  <a:lnTo>
                    <a:pt x="11" y="7975"/>
                  </a:lnTo>
                  <a:lnTo>
                    <a:pt x="7" y="7967"/>
                  </a:lnTo>
                  <a:lnTo>
                    <a:pt x="4" y="7958"/>
                  </a:lnTo>
                  <a:lnTo>
                    <a:pt x="2" y="7948"/>
                  </a:lnTo>
                  <a:lnTo>
                    <a:pt x="0" y="7938"/>
                  </a:lnTo>
                  <a:lnTo>
                    <a:pt x="0" y="7928"/>
                  </a:lnTo>
                  <a:lnTo>
                    <a:pt x="0" y="99"/>
                  </a:lnTo>
                  <a:lnTo>
                    <a:pt x="0" y="89"/>
                  </a:lnTo>
                  <a:lnTo>
                    <a:pt x="2" y="79"/>
                  </a:lnTo>
                  <a:lnTo>
                    <a:pt x="4" y="69"/>
                  </a:lnTo>
                  <a:lnTo>
                    <a:pt x="7" y="60"/>
                  </a:lnTo>
                  <a:lnTo>
                    <a:pt x="11" y="52"/>
                  </a:lnTo>
                  <a:lnTo>
                    <a:pt x="17" y="44"/>
                  </a:lnTo>
                  <a:lnTo>
                    <a:pt x="23" y="36"/>
                  </a:lnTo>
                  <a:lnTo>
                    <a:pt x="30" y="29"/>
                  </a:lnTo>
                  <a:lnTo>
                    <a:pt x="37" y="23"/>
                  </a:lnTo>
                  <a:lnTo>
                    <a:pt x="46" y="17"/>
                  </a:lnTo>
                  <a:lnTo>
                    <a:pt x="54" y="12"/>
                  </a:lnTo>
                  <a:lnTo>
                    <a:pt x="64" y="8"/>
                  </a:lnTo>
                  <a:lnTo>
                    <a:pt x="74" y="4"/>
                  </a:lnTo>
                  <a:lnTo>
                    <a:pt x="84" y="2"/>
                  </a:lnTo>
                  <a:lnTo>
                    <a:pt x="94" y="0"/>
                  </a:lnTo>
                  <a:lnTo>
                    <a:pt x="105" y="0"/>
                  </a:lnTo>
                  <a:lnTo>
                    <a:pt x="116" y="0"/>
                  </a:lnTo>
                  <a:lnTo>
                    <a:pt x="127" y="2"/>
                  </a:lnTo>
                  <a:lnTo>
                    <a:pt x="137" y="4"/>
                  </a:lnTo>
                  <a:lnTo>
                    <a:pt x="147" y="8"/>
                  </a:lnTo>
                  <a:lnTo>
                    <a:pt x="156" y="12"/>
                  </a:lnTo>
                  <a:lnTo>
                    <a:pt x="164" y="17"/>
                  </a:lnTo>
                  <a:lnTo>
                    <a:pt x="173" y="23"/>
                  </a:lnTo>
                  <a:lnTo>
                    <a:pt x="180" y="29"/>
                  </a:lnTo>
                  <a:lnTo>
                    <a:pt x="187" y="36"/>
                  </a:lnTo>
                  <a:lnTo>
                    <a:pt x="193" y="44"/>
                  </a:lnTo>
                  <a:lnTo>
                    <a:pt x="199" y="52"/>
                  </a:lnTo>
                  <a:lnTo>
                    <a:pt x="203" y="60"/>
                  </a:lnTo>
                  <a:lnTo>
                    <a:pt x="206" y="69"/>
                  </a:lnTo>
                  <a:lnTo>
                    <a:pt x="210" y="79"/>
                  </a:lnTo>
                  <a:lnTo>
                    <a:pt x="211" y="89"/>
                  </a:lnTo>
                  <a:lnTo>
                    <a:pt x="21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
            <p:cNvSpPr/>
            <p:nvPr/>
          </p:nvSpPr>
          <p:spPr bwMode="auto">
            <a:xfrm>
              <a:off x="3563938" y="2579688"/>
              <a:ext cx="103188" cy="373062"/>
            </a:xfrm>
            <a:custGeom>
              <a:avLst/>
              <a:gdLst>
                <a:gd name="T0" fmla="*/ 377 w 910"/>
                <a:gd name="T1" fmla="*/ 510 h 3057"/>
                <a:gd name="T2" fmla="*/ 456 w 910"/>
                <a:gd name="T3" fmla="*/ 646 h 3057"/>
                <a:gd name="T4" fmla="*/ 374 w 910"/>
                <a:gd name="T5" fmla="*/ 761 h 3057"/>
                <a:gd name="T6" fmla="*/ 184 w 910"/>
                <a:gd name="T7" fmla="*/ 925 h 3057"/>
                <a:gd name="T8" fmla="*/ 57 w 910"/>
                <a:gd name="T9" fmla="*/ 1133 h 3057"/>
                <a:gd name="T10" fmla="*/ 2 w 910"/>
                <a:gd name="T11" fmla="*/ 1373 h 3057"/>
                <a:gd name="T12" fmla="*/ 28 w 910"/>
                <a:gd name="T13" fmla="*/ 1632 h 3057"/>
                <a:gd name="T14" fmla="*/ 103 w 910"/>
                <a:gd name="T15" fmla="*/ 1806 h 3057"/>
                <a:gd name="T16" fmla="*/ 255 w 910"/>
                <a:gd name="T17" fmla="*/ 2003 h 3057"/>
                <a:gd name="T18" fmla="*/ 537 w 910"/>
                <a:gd name="T19" fmla="*/ 2312 h 3057"/>
                <a:gd name="T20" fmla="*/ 640 w 910"/>
                <a:gd name="T21" fmla="*/ 2499 h 3057"/>
                <a:gd name="T22" fmla="*/ 659 w 910"/>
                <a:gd name="T23" fmla="*/ 2634 h 3057"/>
                <a:gd name="T24" fmla="*/ 640 w 910"/>
                <a:gd name="T25" fmla="*/ 2738 h 3057"/>
                <a:gd name="T26" fmla="*/ 580 w 910"/>
                <a:gd name="T27" fmla="*/ 2837 h 3057"/>
                <a:gd name="T28" fmla="*/ 470 w 910"/>
                <a:gd name="T29" fmla="*/ 2888 h 3057"/>
                <a:gd name="T30" fmla="*/ 351 w 910"/>
                <a:gd name="T31" fmla="*/ 2883 h 3057"/>
                <a:gd name="T32" fmla="*/ 292 w 910"/>
                <a:gd name="T33" fmla="*/ 2840 h 3057"/>
                <a:gd name="T34" fmla="*/ 277 w 910"/>
                <a:gd name="T35" fmla="*/ 2774 h 3057"/>
                <a:gd name="T36" fmla="*/ 300 w 910"/>
                <a:gd name="T37" fmla="*/ 2709 h 3057"/>
                <a:gd name="T38" fmla="*/ 356 w 910"/>
                <a:gd name="T39" fmla="*/ 2668 h 3057"/>
                <a:gd name="T40" fmla="*/ 426 w 910"/>
                <a:gd name="T41" fmla="*/ 2656 h 3057"/>
                <a:gd name="T42" fmla="*/ 466 w 910"/>
                <a:gd name="T43" fmla="*/ 2619 h 3057"/>
                <a:gd name="T44" fmla="*/ 474 w 910"/>
                <a:gd name="T45" fmla="*/ 2566 h 3057"/>
                <a:gd name="T46" fmla="*/ 448 w 910"/>
                <a:gd name="T47" fmla="*/ 2519 h 3057"/>
                <a:gd name="T48" fmla="*/ 389 w 910"/>
                <a:gd name="T49" fmla="*/ 2498 h 3057"/>
                <a:gd name="T50" fmla="*/ 251 w 910"/>
                <a:gd name="T51" fmla="*/ 2537 h 3057"/>
                <a:gd name="T52" fmla="*/ 146 w 910"/>
                <a:gd name="T53" fmla="*/ 2634 h 3057"/>
                <a:gd name="T54" fmla="*/ 96 w 910"/>
                <a:gd name="T55" fmla="*/ 2762 h 3057"/>
                <a:gd name="T56" fmla="*/ 117 w 910"/>
                <a:gd name="T57" fmla="*/ 2895 h 3057"/>
                <a:gd name="T58" fmla="*/ 241 w 910"/>
                <a:gd name="T59" fmla="*/ 3011 h 3057"/>
                <a:gd name="T60" fmla="*/ 416 w 910"/>
                <a:gd name="T61" fmla="*/ 3057 h 3057"/>
                <a:gd name="T62" fmla="*/ 586 w 910"/>
                <a:gd name="T63" fmla="*/ 3020 h 3057"/>
                <a:gd name="T64" fmla="*/ 727 w 910"/>
                <a:gd name="T65" fmla="*/ 2915 h 3057"/>
                <a:gd name="T66" fmla="*/ 818 w 910"/>
                <a:gd name="T67" fmla="*/ 2760 h 3057"/>
                <a:gd name="T68" fmla="*/ 836 w 910"/>
                <a:gd name="T69" fmla="*/ 2532 h 3057"/>
                <a:gd name="T70" fmla="*/ 750 w 910"/>
                <a:gd name="T71" fmla="*/ 2316 h 3057"/>
                <a:gd name="T72" fmla="*/ 600 w 910"/>
                <a:gd name="T73" fmla="*/ 2118 h 3057"/>
                <a:gd name="T74" fmla="*/ 339 w 910"/>
                <a:gd name="T75" fmla="*/ 1833 h 3057"/>
                <a:gd name="T76" fmla="*/ 197 w 910"/>
                <a:gd name="T77" fmla="*/ 1571 h 3057"/>
                <a:gd name="T78" fmla="*/ 193 w 910"/>
                <a:gd name="T79" fmla="*/ 1288 h 3057"/>
                <a:gd name="T80" fmla="*/ 318 w 910"/>
                <a:gd name="T81" fmla="*/ 1035 h 3057"/>
                <a:gd name="T82" fmla="*/ 550 w 910"/>
                <a:gd name="T83" fmla="*/ 854 h 3057"/>
                <a:gd name="T84" fmla="*/ 795 w 910"/>
                <a:gd name="T85" fmla="*/ 793 h 3057"/>
                <a:gd name="T86" fmla="*/ 859 w 910"/>
                <a:gd name="T87" fmla="*/ 779 h 3057"/>
                <a:gd name="T88" fmla="*/ 900 w 910"/>
                <a:gd name="T89" fmla="*/ 740 h 3057"/>
                <a:gd name="T90" fmla="*/ 909 w 910"/>
                <a:gd name="T91" fmla="*/ 688 h 3057"/>
                <a:gd name="T92" fmla="*/ 887 w 910"/>
                <a:gd name="T93" fmla="*/ 643 h 3057"/>
                <a:gd name="T94" fmla="*/ 835 w 910"/>
                <a:gd name="T95" fmla="*/ 622 h 3057"/>
                <a:gd name="T96" fmla="*/ 714 w 910"/>
                <a:gd name="T97" fmla="*/ 617 h 3057"/>
                <a:gd name="T98" fmla="*/ 580 w 910"/>
                <a:gd name="T99" fmla="*/ 525 h 3057"/>
                <a:gd name="T100" fmla="*/ 543 w 910"/>
                <a:gd name="T101" fmla="*/ 382 h 3057"/>
                <a:gd name="T102" fmla="*/ 601 w 910"/>
                <a:gd name="T103" fmla="*/ 245 h 3057"/>
                <a:gd name="T104" fmla="*/ 752 w 910"/>
                <a:gd name="T105" fmla="*/ 168 h 3057"/>
                <a:gd name="T106" fmla="*/ 856 w 910"/>
                <a:gd name="T107" fmla="*/ 156 h 3057"/>
                <a:gd name="T108" fmla="*/ 892 w 910"/>
                <a:gd name="T109" fmla="*/ 116 h 3057"/>
                <a:gd name="T110" fmla="*/ 894 w 910"/>
                <a:gd name="T111" fmla="*/ 63 h 3057"/>
                <a:gd name="T112" fmla="*/ 864 w 910"/>
                <a:gd name="T113" fmla="*/ 17 h 3057"/>
                <a:gd name="T114" fmla="*/ 790 w 910"/>
                <a:gd name="T115" fmla="*/ 0 h 3057"/>
                <a:gd name="T116" fmla="*/ 646 w 910"/>
                <a:gd name="T117" fmla="*/ 24 h 3057"/>
                <a:gd name="T118" fmla="*/ 518 w 910"/>
                <a:gd name="T119" fmla="*/ 86 h 3057"/>
                <a:gd name="T120" fmla="*/ 419 w 910"/>
                <a:gd name="T121" fmla="*/ 184 h 3057"/>
                <a:gd name="T122" fmla="*/ 364 w 910"/>
                <a:gd name="T123" fmla="*/ 308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356" y="369"/>
                  </a:moveTo>
                  <a:lnTo>
                    <a:pt x="356" y="394"/>
                  </a:lnTo>
                  <a:lnTo>
                    <a:pt x="358" y="418"/>
                  </a:lnTo>
                  <a:lnTo>
                    <a:pt x="361" y="441"/>
                  </a:lnTo>
                  <a:lnTo>
                    <a:pt x="365" y="465"/>
                  </a:lnTo>
                  <a:lnTo>
                    <a:pt x="370" y="488"/>
                  </a:lnTo>
                  <a:lnTo>
                    <a:pt x="377" y="510"/>
                  </a:lnTo>
                  <a:lnTo>
                    <a:pt x="384" y="532"/>
                  </a:lnTo>
                  <a:lnTo>
                    <a:pt x="394" y="553"/>
                  </a:lnTo>
                  <a:lnTo>
                    <a:pt x="404" y="573"/>
                  </a:lnTo>
                  <a:lnTo>
                    <a:pt x="416" y="592"/>
                  </a:lnTo>
                  <a:lnTo>
                    <a:pt x="428" y="611"/>
                  </a:lnTo>
                  <a:lnTo>
                    <a:pt x="442" y="629"/>
                  </a:lnTo>
                  <a:lnTo>
                    <a:pt x="456" y="646"/>
                  </a:lnTo>
                  <a:lnTo>
                    <a:pt x="472" y="663"/>
                  </a:lnTo>
                  <a:lnTo>
                    <a:pt x="488" y="678"/>
                  </a:lnTo>
                  <a:lnTo>
                    <a:pt x="505" y="693"/>
                  </a:lnTo>
                  <a:lnTo>
                    <a:pt x="471" y="708"/>
                  </a:lnTo>
                  <a:lnTo>
                    <a:pt x="437" y="725"/>
                  </a:lnTo>
                  <a:lnTo>
                    <a:pt x="405" y="742"/>
                  </a:lnTo>
                  <a:lnTo>
                    <a:pt x="374" y="761"/>
                  </a:lnTo>
                  <a:lnTo>
                    <a:pt x="344" y="782"/>
                  </a:lnTo>
                  <a:lnTo>
                    <a:pt x="313" y="804"/>
                  </a:lnTo>
                  <a:lnTo>
                    <a:pt x="285" y="826"/>
                  </a:lnTo>
                  <a:lnTo>
                    <a:pt x="258" y="849"/>
                  </a:lnTo>
                  <a:lnTo>
                    <a:pt x="233" y="873"/>
                  </a:lnTo>
                  <a:lnTo>
                    <a:pt x="208" y="899"/>
                  </a:lnTo>
                  <a:lnTo>
                    <a:pt x="184" y="925"/>
                  </a:lnTo>
                  <a:lnTo>
                    <a:pt x="163" y="952"/>
                  </a:lnTo>
                  <a:lnTo>
                    <a:pt x="141" y="980"/>
                  </a:lnTo>
                  <a:lnTo>
                    <a:pt x="122" y="1009"/>
                  </a:lnTo>
                  <a:lnTo>
                    <a:pt x="103" y="1039"/>
                  </a:lnTo>
                  <a:lnTo>
                    <a:pt x="87" y="1070"/>
                  </a:lnTo>
                  <a:lnTo>
                    <a:pt x="71" y="1102"/>
                  </a:lnTo>
                  <a:lnTo>
                    <a:pt x="57" y="1133"/>
                  </a:lnTo>
                  <a:lnTo>
                    <a:pt x="45" y="1166"/>
                  </a:lnTo>
                  <a:lnTo>
                    <a:pt x="33" y="1199"/>
                  </a:lnTo>
                  <a:lnTo>
                    <a:pt x="24" y="1233"/>
                  </a:lnTo>
                  <a:lnTo>
                    <a:pt x="16" y="1267"/>
                  </a:lnTo>
                  <a:lnTo>
                    <a:pt x="10" y="1302"/>
                  </a:lnTo>
                  <a:lnTo>
                    <a:pt x="4" y="1337"/>
                  </a:lnTo>
                  <a:lnTo>
                    <a:pt x="2" y="1373"/>
                  </a:lnTo>
                  <a:lnTo>
                    <a:pt x="0" y="1409"/>
                  </a:lnTo>
                  <a:lnTo>
                    <a:pt x="0" y="1446"/>
                  </a:lnTo>
                  <a:lnTo>
                    <a:pt x="2" y="1482"/>
                  </a:lnTo>
                  <a:lnTo>
                    <a:pt x="5" y="1519"/>
                  </a:lnTo>
                  <a:lnTo>
                    <a:pt x="12" y="1557"/>
                  </a:lnTo>
                  <a:lnTo>
                    <a:pt x="18" y="1594"/>
                  </a:lnTo>
                  <a:lnTo>
                    <a:pt x="28" y="1632"/>
                  </a:lnTo>
                  <a:lnTo>
                    <a:pt x="36" y="1659"/>
                  </a:lnTo>
                  <a:lnTo>
                    <a:pt x="44" y="1684"/>
                  </a:lnTo>
                  <a:lnTo>
                    <a:pt x="54" y="1710"/>
                  </a:lnTo>
                  <a:lnTo>
                    <a:pt x="65" y="1734"/>
                  </a:lnTo>
                  <a:lnTo>
                    <a:pt x="76" y="1758"/>
                  </a:lnTo>
                  <a:lnTo>
                    <a:pt x="89" y="1782"/>
                  </a:lnTo>
                  <a:lnTo>
                    <a:pt x="103" y="1806"/>
                  </a:lnTo>
                  <a:lnTo>
                    <a:pt x="117" y="1829"/>
                  </a:lnTo>
                  <a:lnTo>
                    <a:pt x="132" y="1851"/>
                  </a:lnTo>
                  <a:lnTo>
                    <a:pt x="149" y="1874"/>
                  </a:lnTo>
                  <a:lnTo>
                    <a:pt x="165" y="1896"/>
                  </a:lnTo>
                  <a:lnTo>
                    <a:pt x="182" y="1917"/>
                  </a:lnTo>
                  <a:lnTo>
                    <a:pt x="218" y="1961"/>
                  </a:lnTo>
                  <a:lnTo>
                    <a:pt x="255" y="2003"/>
                  </a:lnTo>
                  <a:lnTo>
                    <a:pt x="333" y="2085"/>
                  </a:lnTo>
                  <a:lnTo>
                    <a:pt x="410" y="2166"/>
                  </a:lnTo>
                  <a:lnTo>
                    <a:pt x="448" y="2207"/>
                  </a:lnTo>
                  <a:lnTo>
                    <a:pt x="486" y="2249"/>
                  </a:lnTo>
                  <a:lnTo>
                    <a:pt x="503" y="2270"/>
                  </a:lnTo>
                  <a:lnTo>
                    <a:pt x="520" y="2291"/>
                  </a:lnTo>
                  <a:lnTo>
                    <a:pt x="537" y="2312"/>
                  </a:lnTo>
                  <a:lnTo>
                    <a:pt x="554" y="2333"/>
                  </a:lnTo>
                  <a:lnTo>
                    <a:pt x="572" y="2359"/>
                  </a:lnTo>
                  <a:lnTo>
                    <a:pt x="589" y="2386"/>
                  </a:lnTo>
                  <a:lnTo>
                    <a:pt x="604" y="2414"/>
                  </a:lnTo>
                  <a:lnTo>
                    <a:pt x="618" y="2442"/>
                  </a:lnTo>
                  <a:lnTo>
                    <a:pt x="630" y="2470"/>
                  </a:lnTo>
                  <a:lnTo>
                    <a:pt x="640" y="2499"/>
                  </a:lnTo>
                  <a:lnTo>
                    <a:pt x="648" y="2530"/>
                  </a:lnTo>
                  <a:lnTo>
                    <a:pt x="654" y="2559"/>
                  </a:lnTo>
                  <a:lnTo>
                    <a:pt x="656" y="2574"/>
                  </a:lnTo>
                  <a:lnTo>
                    <a:pt x="658" y="2589"/>
                  </a:lnTo>
                  <a:lnTo>
                    <a:pt x="659" y="2604"/>
                  </a:lnTo>
                  <a:lnTo>
                    <a:pt x="659" y="2619"/>
                  </a:lnTo>
                  <a:lnTo>
                    <a:pt x="659" y="2634"/>
                  </a:lnTo>
                  <a:lnTo>
                    <a:pt x="658" y="2649"/>
                  </a:lnTo>
                  <a:lnTo>
                    <a:pt x="657" y="2664"/>
                  </a:lnTo>
                  <a:lnTo>
                    <a:pt x="655" y="2679"/>
                  </a:lnTo>
                  <a:lnTo>
                    <a:pt x="653" y="2694"/>
                  </a:lnTo>
                  <a:lnTo>
                    <a:pt x="648" y="2708"/>
                  </a:lnTo>
                  <a:lnTo>
                    <a:pt x="645" y="2723"/>
                  </a:lnTo>
                  <a:lnTo>
                    <a:pt x="640" y="2738"/>
                  </a:lnTo>
                  <a:lnTo>
                    <a:pt x="634" y="2753"/>
                  </a:lnTo>
                  <a:lnTo>
                    <a:pt x="628" y="2767"/>
                  </a:lnTo>
                  <a:lnTo>
                    <a:pt x="621" y="2781"/>
                  </a:lnTo>
                  <a:lnTo>
                    <a:pt x="613" y="2796"/>
                  </a:lnTo>
                  <a:lnTo>
                    <a:pt x="603" y="2812"/>
                  </a:lnTo>
                  <a:lnTo>
                    <a:pt x="592" y="2825"/>
                  </a:lnTo>
                  <a:lnTo>
                    <a:pt x="580" y="2837"/>
                  </a:lnTo>
                  <a:lnTo>
                    <a:pt x="566" y="2848"/>
                  </a:lnTo>
                  <a:lnTo>
                    <a:pt x="552" y="2858"/>
                  </a:lnTo>
                  <a:lnTo>
                    <a:pt x="537" y="2866"/>
                  </a:lnTo>
                  <a:lnTo>
                    <a:pt x="521" y="2873"/>
                  </a:lnTo>
                  <a:lnTo>
                    <a:pt x="504" y="2879"/>
                  </a:lnTo>
                  <a:lnTo>
                    <a:pt x="488" y="2884"/>
                  </a:lnTo>
                  <a:lnTo>
                    <a:pt x="470" y="2888"/>
                  </a:lnTo>
                  <a:lnTo>
                    <a:pt x="452" y="2890"/>
                  </a:lnTo>
                  <a:lnTo>
                    <a:pt x="434" y="2892"/>
                  </a:lnTo>
                  <a:lnTo>
                    <a:pt x="417" y="2892"/>
                  </a:lnTo>
                  <a:lnTo>
                    <a:pt x="398" y="2891"/>
                  </a:lnTo>
                  <a:lnTo>
                    <a:pt x="381" y="2889"/>
                  </a:lnTo>
                  <a:lnTo>
                    <a:pt x="364" y="2886"/>
                  </a:lnTo>
                  <a:lnTo>
                    <a:pt x="351" y="2883"/>
                  </a:lnTo>
                  <a:lnTo>
                    <a:pt x="340" y="2879"/>
                  </a:lnTo>
                  <a:lnTo>
                    <a:pt x="330" y="2875"/>
                  </a:lnTo>
                  <a:lnTo>
                    <a:pt x="320" y="2869"/>
                  </a:lnTo>
                  <a:lnTo>
                    <a:pt x="311" y="2863"/>
                  </a:lnTo>
                  <a:lnTo>
                    <a:pt x="304" y="2856"/>
                  </a:lnTo>
                  <a:lnTo>
                    <a:pt x="297" y="2848"/>
                  </a:lnTo>
                  <a:lnTo>
                    <a:pt x="292" y="2840"/>
                  </a:lnTo>
                  <a:lnTo>
                    <a:pt x="288" y="2832"/>
                  </a:lnTo>
                  <a:lnTo>
                    <a:pt x="283" y="2823"/>
                  </a:lnTo>
                  <a:lnTo>
                    <a:pt x="280" y="2814"/>
                  </a:lnTo>
                  <a:lnTo>
                    <a:pt x="278" y="2803"/>
                  </a:lnTo>
                  <a:lnTo>
                    <a:pt x="277" y="2794"/>
                  </a:lnTo>
                  <a:lnTo>
                    <a:pt x="277" y="2784"/>
                  </a:lnTo>
                  <a:lnTo>
                    <a:pt x="277" y="2774"/>
                  </a:lnTo>
                  <a:lnTo>
                    <a:pt x="278" y="2764"/>
                  </a:lnTo>
                  <a:lnTo>
                    <a:pt x="280" y="2754"/>
                  </a:lnTo>
                  <a:lnTo>
                    <a:pt x="282" y="2745"/>
                  </a:lnTo>
                  <a:lnTo>
                    <a:pt x="285" y="2735"/>
                  </a:lnTo>
                  <a:lnTo>
                    <a:pt x="290" y="2726"/>
                  </a:lnTo>
                  <a:lnTo>
                    <a:pt x="295" y="2718"/>
                  </a:lnTo>
                  <a:lnTo>
                    <a:pt x="300" y="2709"/>
                  </a:lnTo>
                  <a:lnTo>
                    <a:pt x="306" y="2701"/>
                  </a:lnTo>
                  <a:lnTo>
                    <a:pt x="313" y="2694"/>
                  </a:lnTo>
                  <a:lnTo>
                    <a:pt x="321" y="2687"/>
                  </a:lnTo>
                  <a:lnTo>
                    <a:pt x="328" y="2681"/>
                  </a:lnTo>
                  <a:lnTo>
                    <a:pt x="337" y="2676"/>
                  </a:lnTo>
                  <a:lnTo>
                    <a:pt x="347" y="2672"/>
                  </a:lnTo>
                  <a:lnTo>
                    <a:pt x="356" y="2668"/>
                  </a:lnTo>
                  <a:lnTo>
                    <a:pt x="366" y="2665"/>
                  </a:lnTo>
                  <a:lnTo>
                    <a:pt x="378" y="2664"/>
                  </a:lnTo>
                  <a:lnTo>
                    <a:pt x="389" y="2663"/>
                  </a:lnTo>
                  <a:lnTo>
                    <a:pt x="400" y="2663"/>
                  </a:lnTo>
                  <a:lnTo>
                    <a:pt x="409" y="2662"/>
                  </a:lnTo>
                  <a:lnTo>
                    <a:pt x="418" y="2659"/>
                  </a:lnTo>
                  <a:lnTo>
                    <a:pt x="426" y="2656"/>
                  </a:lnTo>
                  <a:lnTo>
                    <a:pt x="434" y="2653"/>
                  </a:lnTo>
                  <a:lnTo>
                    <a:pt x="442" y="2648"/>
                  </a:lnTo>
                  <a:lnTo>
                    <a:pt x="448" y="2643"/>
                  </a:lnTo>
                  <a:lnTo>
                    <a:pt x="453" y="2638"/>
                  </a:lnTo>
                  <a:lnTo>
                    <a:pt x="459" y="2632"/>
                  </a:lnTo>
                  <a:lnTo>
                    <a:pt x="463" y="2626"/>
                  </a:lnTo>
                  <a:lnTo>
                    <a:pt x="466" y="2619"/>
                  </a:lnTo>
                  <a:lnTo>
                    <a:pt x="470" y="2612"/>
                  </a:lnTo>
                  <a:lnTo>
                    <a:pt x="472" y="2604"/>
                  </a:lnTo>
                  <a:lnTo>
                    <a:pt x="474" y="2597"/>
                  </a:lnTo>
                  <a:lnTo>
                    <a:pt x="474" y="2589"/>
                  </a:lnTo>
                  <a:lnTo>
                    <a:pt x="475" y="2581"/>
                  </a:lnTo>
                  <a:lnTo>
                    <a:pt x="474" y="2574"/>
                  </a:lnTo>
                  <a:lnTo>
                    <a:pt x="474" y="2566"/>
                  </a:lnTo>
                  <a:lnTo>
                    <a:pt x="472" y="2559"/>
                  </a:lnTo>
                  <a:lnTo>
                    <a:pt x="470" y="2551"/>
                  </a:lnTo>
                  <a:lnTo>
                    <a:pt x="466" y="2544"/>
                  </a:lnTo>
                  <a:lnTo>
                    <a:pt x="463" y="2537"/>
                  </a:lnTo>
                  <a:lnTo>
                    <a:pt x="459" y="2531"/>
                  </a:lnTo>
                  <a:lnTo>
                    <a:pt x="453" y="2525"/>
                  </a:lnTo>
                  <a:lnTo>
                    <a:pt x="448" y="2519"/>
                  </a:lnTo>
                  <a:lnTo>
                    <a:pt x="442" y="2513"/>
                  </a:lnTo>
                  <a:lnTo>
                    <a:pt x="434" y="2509"/>
                  </a:lnTo>
                  <a:lnTo>
                    <a:pt x="426" y="2505"/>
                  </a:lnTo>
                  <a:lnTo>
                    <a:pt x="418" y="2502"/>
                  </a:lnTo>
                  <a:lnTo>
                    <a:pt x="409" y="2500"/>
                  </a:lnTo>
                  <a:lnTo>
                    <a:pt x="400" y="2498"/>
                  </a:lnTo>
                  <a:lnTo>
                    <a:pt x="389" y="2498"/>
                  </a:lnTo>
                  <a:lnTo>
                    <a:pt x="368" y="2499"/>
                  </a:lnTo>
                  <a:lnTo>
                    <a:pt x="347" y="2501"/>
                  </a:lnTo>
                  <a:lnTo>
                    <a:pt x="327" y="2505"/>
                  </a:lnTo>
                  <a:lnTo>
                    <a:pt x="307" y="2511"/>
                  </a:lnTo>
                  <a:lnTo>
                    <a:pt x="288" y="2519"/>
                  </a:lnTo>
                  <a:lnTo>
                    <a:pt x="269" y="2527"/>
                  </a:lnTo>
                  <a:lnTo>
                    <a:pt x="251" y="2537"/>
                  </a:lnTo>
                  <a:lnTo>
                    <a:pt x="234" y="2548"/>
                  </a:lnTo>
                  <a:lnTo>
                    <a:pt x="216" y="2560"/>
                  </a:lnTo>
                  <a:lnTo>
                    <a:pt x="200" y="2573"/>
                  </a:lnTo>
                  <a:lnTo>
                    <a:pt x="185" y="2587"/>
                  </a:lnTo>
                  <a:lnTo>
                    <a:pt x="171" y="2602"/>
                  </a:lnTo>
                  <a:lnTo>
                    <a:pt x="158" y="2618"/>
                  </a:lnTo>
                  <a:lnTo>
                    <a:pt x="146" y="2634"/>
                  </a:lnTo>
                  <a:lnTo>
                    <a:pt x="136" y="2651"/>
                  </a:lnTo>
                  <a:lnTo>
                    <a:pt x="126" y="2669"/>
                  </a:lnTo>
                  <a:lnTo>
                    <a:pt x="117" y="2687"/>
                  </a:lnTo>
                  <a:lnTo>
                    <a:pt x="110" y="2705"/>
                  </a:lnTo>
                  <a:lnTo>
                    <a:pt x="103" y="2724"/>
                  </a:lnTo>
                  <a:lnTo>
                    <a:pt x="99" y="2743"/>
                  </a:lnTo>
                  <a:lnTo>
                    <a:pt x="96" y="2762"/>
                  </a:lnTo>
                  <a:lnTo>
                    <a:pt x="94" y="2781"/>
                  </a:lnTo>
                  <a:lnTo>
                    <a:pt x="94" y="2801"/>
                  </a:lnTo>
                  <a:lnTo>
                    <a:pt x="95" y="2821"/>
                  </a:lnTo>
                  <a:lnTo>
                    <a:pt x="98" y="2840"/>
                  </a:lnTo>
                  <a:lnTo>
                    <a:pt x="102" y="2858"/>
                  </a:lnTo>
                  <a:lnTo>
                    <a:pt x="109" y="2877"/>
                  </a:lnTo>
                  <a:lnTo>
                    <a:pt x="117" y="2895"/>
                  </a:lnTo>
                  <a:lnTo>
                    <a:pt x="127" y="2912"/>
                  </a:lnTo>
                  <a:lnTo>
                    <a:pt x="140" y="2929"/>
                  </a:lnTo>
                  <a:lnTo>
                    <a:pt x="154" y="2945"/>
                  </a:lnTo>
                  <a:lnTo>
                    <a:pt x="170" y="2961"/>
                  </a:lnTo>
                  <a:lnTo>
                    <a:pt x="193" y="2979"/>
                  </a:lnTo>
                  <a:lnTo>
                    <a:pt x="216" y="2996"/>
                  </a:lnTo>
                  <a:lnTo>
                    <a:pt x="241" y="3011"/>
                  </a:lnTo>
                  <a:lnTo>
                    <a:pt x="265" y="3023"/>
                  </a:lnTo>
                  <a:lnTo>
                    <a:pt x="290" y="3034"/>
                  </a:lnTo>
                  <a:lnTo>
                    <a:pt x="314" y="3042"/>
                  </a:lnTo>
                  <a:lnTo>
                    <a:pt x="340" y="3049"/>
                  </a:lnTo>
                  <a:lnTo>
                    <a:pt x="365" y="3053"/>
                  </a:lnTo>
                  <a:lnTo>
                    <a:pt x="391" y="3056"/>
                  </a:lnTo>
                  <a:lnTo>
                    <a:pt x="416" y="3057"/>
                  </a:lnTo>
                  <a:lnTo>
                    <a:pt x="440" y="3057"/>
                  </a:lnTo>
                  <a:lnTo>
                    <a:pt x="465" y="3054"/>
                  </a:lnTo>
                  <a:lnTo>
                    <a:pt x="490" y="3051"/>
                  </a:lnTo>
                  <a:lnTo>
                    <a:pt x="515" y="3045"/>
                  </a:lnTo>
                  <a:lnTo>
                    <a:pt x="538" y="3038"/>
                  </a:lnTo>
                  <a:lnTo>
                    <a:pt x="562" y="3030"/>
                  </a:lnTo>
                  <a:lnTo>
                    <a:pt x="586" y="3020"/>
                  </a:lnTo>
                  <a:lnTo>
                    <a:pt x="607" y="3008"/>
                  </a:lnTo>
                  <a:lnTo>
                    <a:pt x="630" y="2996"/>
                  </a:lnTo>
                  <a:lnTo>
                    <a:pt x="650" y="2982"/>
                  </a:lnTo>
                  <a:lnTo>
                    <a:pt x="671" y="2967"/>
                  </a:lnTo>
                  <a:lnTo>
                    <a:pt x="691" y="2951"/>
                  </a:lnTo>
                  <a:lnTo>
                    <a:pt x="710" y="2933"/>
                  </a:lnTo>
                  <a:lnTo>
                    <a:pt x="727" y="2915"/>
                  </a:lnTo>
                  <a:lnTo>
                    <a:pt x="744" y="2896"/>
                  </a:lnTo>
                  <a:lnTo>
                    <a:pt x="759" y="2875"/>
                  </a:lnTo>
                  <a:lnTo>
                    <a:pt x="774" y="2854"/>
                  </a:lnTo>
                  <a:lnTo>
                    <a:pt x="787" y="2832"/>
                  </a:lnTo>
                  <a:lnTo>
                    <a:pt x="799" y="2808"/>
                  </a:lnTo>
                  <a:lnTo>
                    <a:pt x="810" y="2784"/>
                  </a:lnTo>
                  <a:lnTo>
                    <a:pt x="818" y="2760"/>
                  </a:lnTo>
                  <a:lnTo>
                    <a:pt x="826" y="2735"/>
                  </a:lnTo>
                  <a:lnTo>
                    <a:pt x="835" y="2700"/>
                  </a:lnTo>
                  <a:lnTo>
                    <a:pt x="840" y="2665"/>
                  </a:lnTo>
                  <a:lnTo>
                    <a:pt x="842" y="2631"/>
                  </a:lnTo>
                  <a:lnTo>
                    <a:pt x="842" y="2598"/>
                  </a:lnTo>
                  <a:lnTo>
                    <a:pt x="840" y="2565"/>
                  </a:lnTo>
                  <a:lnTo>
                    <a:pt x="836" y="2532"/>
                  </a:lnTo>
                  <a:lnTo>
                    <a:pt x="829" y="2499"/>
                  </a:lnTo>
                  <a:lnTo>
                    <a:pt x="820" y="2467"/>
                  </a:lnTo>
                  <a:lnTo>
                    <a:pt x="809" y="2436"/>
                  </a:lnTo>
                  <a:lnTo>
                    <a:pt x="797" y="2405"/>
                  </a:lnTo>
                  <a:lnTo>
                    <a:pt x="782" y="2375"/>
                  </a:lnTo>
                  <a:lnTo>
                    <a:pt x="767" y="2345"/>
                  </a:lnTo>
                  <a:lnTo>
                    <a:pt x="750" y="2316"/>
                  </a:lnTo>
                  <a:lnTo>
                    <a:pt x="730" y="2287"/>
                  </a:lnTo>
                  <a:lnTo>
                    <a:pt x="711" y="2258"/>
                  </a:lnTo>
                  <a:lnTo>
                    <a:pt x="690" y="2229"/>
                  </a:lnTo>
                  <a:lnTo>
                    <a:pt x="669" y="2200"/>
                  </a:lnTo>
                  <a:lnTo>
                    <a:pt x="646" y="2172"/>
                  </a:lnTo>
                  <a:lnTo>
                    <a:pt x="622" y="2145"/>
                  </a:lnTo>
                  <a:lnTo>
                    <a:pt x="600" y="2118"/>
                  </a:lnTo>
                  <a:lnTo>
                    <a:pt x="550" y="2064"/>
                  </a:lnTo>
                  <a:lnTo>
                    <a:pt x="502" y="2012"/>
                  </a:lnTo>
                  <a:lnTo>
                    <a:pt x="453" y="1960"/>
                  </a:lnTo>
                  <a:lnTo>
                    <a:pt x="406" y="1908"/>
                  </a:lnTo>
                  <a:lnTo>
                    <a:pt x="382" y="1883"/>
                  </a:lnTo>
                  <a:lnTo>
                    <a:pt x="361" y="1858"/>
                  </a:lnTo>
                  <a:lnTo>
                    <a:pt x="339" y="1833"/>
                  </a:lnTo>
                  <a:lnTo>
                    <a:pt x="319" y="1809"/>
                  </a:lnTo>
                  <a:lnTo>
                    <a:pt x="291" y="1771"/>
                  </a:lnTo>
                  <a:lnTo>
                    <a:pt x="265" y="1732"/>
                  </a:lnTo>
                  <a:lnTo>
                    <a:pt x="243" y="1693"/>
                  </a:lnTo>
                  <a:lnTo>
                    <a:pt x="225" y="1653"/>
                  </a:lnTo>
                  <a:lnTo>
                    <a:pt x="209" y="1612"/>
                  </a:lnTo>
                  <a:lnTo>
                    <a:pt x="197" y="1571"/>
                  </a:lnTo>
                  <a:lnTo>
                    <a:pt x="187" y="1531"/>
                  </a:lnTo>
                  <a:lnTo>
                    <a:pt x="181" y="1490"/>
                  </a:lnTo>
                  <a:lnTo>
                    <a:pt x="178" y="1449"/>
                  </a:lnTo>
                  <a:lnTo>
                    <a:pt x="178" y="1408"/>
                  </a:lnTo>
                  <a:lnTo>
                    <a:pt x="180" y="1368"/>
                  </a:lnTo>
                  <a:lnTo>
                    <a:pt x="185" y="1327"/>
                  </a:lnTo>
                  <a:lnTo>
                    <a:pt x="193" y="1288"/>
                  </a:lnTo>
                  <a:lnTo>
                    <a:pt x="202" y="1249"/>
                  </a:lnTo>
                  <a:lnTo>
                    <a:pt x="215" y="1211"/>
                  </a:lnTo>
                  <a:lnTo>
                    <a:pt x="232" y="1173"/>
                  </a:lnTo>
                  <a:lnTo>
                    <a:pt x="249" y="1137"/>
                  </a:lnTo>
                  <a:lnTo>
                    <a:pt x="269" y="1102"/>
                  </a:lnTo>
                  <a:lnTo>
                    <a:pt x="292" y="1068"/>
                  </a:lnTo>
                  <a:lnTo>
                    <a:pt x="318" y="1035"/>
                  </a:lnTo>
                  <a:lnTo>
                    <a:pt x="345" y="1003"/>
                  </a:lnTo>
                  <a:lnTo>
                    <a:pt x="374" y="974"/>
                  </a:lnTo>
                  <a:lnTo>
                    <a:pt x="405" y="946"/>
                  </a:lnTo>
                  <a:lnTo>
                    <a:pt x="438" y="920"/>
                  </a:lnTo>
                  <a:lnTo>
                    <a:pt x="474" y="896"/>
                  </a:lnTo>
                  <a:lnTo>
                    <a:pt x="512" y="874"/>
                  </a:lnTo>
                  <a:lnTo>
                    <a:pt x="550" y="854"/>
                  </a:lnTo>
                  <a:lnTo>
                    <a:pt x="592" y="837"/>
                  </a:lnTo>
                  <a:lnTo>
                    <a:pt x="634" y="821"/>
                  </a:lnTo>
                  <a:lnTo>
                    <a:pt x="680" y="809"/>
                  </a:lnTo>
                  <a:lnTo>
                    <a:pt x="726" y="799"/>
                  </a:lnTo>
                  <a:lnTo>
                    <a:pt x="773" y="791"/>
                  </a:lnTo>
                  <a:lnTo>
                    <a:pt x="784" y="792"/>
                  </a:lnTo>
                  <a:lnTo>
                    <a:pt x="795" y="793"/>
                  </a:lnTo>
                  <a:lnTo>
                    <a:pt x="806" y="792"/>
                  </a:lnTo>
                  <a:lnTo>
                    <a:pt x="815" y="791"/>
                  </a:lnTo>
                  <a:lnTo>
                    <a:pt x="825" y="789"/>
                  </a:lnTo>
                  <a:lnTo>
                    <a:pt x="834" y="786"/>
                  </a:lnTo>
                  <a:lnTo>
                    <a:pt x="842" y="784"/>
                  </a:lnTo>
                  <a:lnTo>
                    <a:pt x="852" y="782"/>
                  </a:lnTo>
                  <a:lnTo>
                    <a:pt x="859" y="779"/>
                  </a:lnTo>
                  <a:lnTo>
                    <a:pt x="867" y="775"/>
                  </a:lnTo>
                  <a:lnTo>
                    <a:pt x="874" y="770"/>
                  </a:lnTo>
                  <a:lnTo>
                    <a:pt x="881" y="764"/>
                  </a:lnTo>
                  <a:lnTo>
                    <a:pt x="886" y="759"/>
                  </a:lnTo>
                  <a:lnTo>
                    <a:pt x="892" y="753"/>
                  </a:lnTo>
                  <a:lnTo>
                    <a:pt x="896" y="746"/>
                  </a:lnTo>
                  <a:lnTo>
                    <a:pt x="900" y="740"/>
                  </a:lnTo>
                  <a:lnTo>
                    <a:pt x="904" y="733"/>
                  </a:lnTo>
                  <a:lnTo>
                    <a:pt x="906" y="726"/>
                  </a:lnTo>
                  <a:lnTo>
                    <a:pt x="908" y="718"/>
                  </a:lnTo>
                  <a:lnTo>
                    <a:pt x="909" y="711"/>
                  </a:lnTo>
                  <a:lnTo>
                    <a:pt x="910" y="703"/>
                  </a:lnTo>
                  <a:lnTo>
                    <a:pt x="910" y="696"/>
                  </a:lnTo>
                  <a:lnTo>
                    <a:pt x="909" y="688"/>
                  </a:lnTo>
                  <a:lnTo>
                    <a:pt x="908" y="681"/>
                  </a:lnTo>
                  <a:lnTo>
                    <a:pt x="907" y="674"/>
                  </a:lnTo>
                  <a:lnTo>
                    <a:pt x="904" y="667"/>
                  </a:lnTo>
                  <a:lnTo>
                    <a:pt x="900" y="660"/>
                  </a:lnTo>
                  <a:lnTo>
                    <a:pt x="897" y="654"/>
                  </a:lnTo>
                  <a:lnTo>
                    <a:pt x="893" y="648"/>
                  </a:lnTo>
                  <a:lnTo>
                    <a:pt x="887" y="643"/>
                  </a:lnTo>
                  <a:lnTo>
                    <a:pt x="882" y="638"/>
                  </a:lnTo>
                  <a:lnTo>
                    <a:pt x="876" y="633"/>
                  </a:lnTo>
                  <a:lnTo>
                    <a:pt x="869" y="630"/>
                  </a:lnTo>
                  <a:lnTo>
                    <a:pt x="862" y="626"/>
                  </a:lnTo>
                  <a:lnTo>
                    <a:pt x="853" y="624"/>
                  </a:lnTo>
                  <a:lnTo>
                    <a:pt x="844" y="622"/>
                  </a:lnTo>
                  <a:lnTo>
                    <a:pt x="835" y="622"/>
                  </a:lnTo>
                  <a:lnTo>
                    <a:pt x="825" y="622"/>
                  </a:lnTo>
                  <a:lnTo>
                    <a:pt x="811" y="622"/>
                  </a:lnTo>
                  <a:lnTo>
                    <a:pt x="798" y="623"/>
                  </a:lnTo>
                  <a:lnTo>
                    <a:pt x="784" y="625"/>
                  </a:lnTo>
                  <a:lnTo>
                    <a:pt x="771" y="626"/>
                  </a:lnTo>
                  <a:lnTo>
                    <a:pt x="742" y="622"/>
                  </a:lnTo>
                  <a:lnTo>
                    <a:pt x="714" y="617"/>
                  </a:lnTo>
                  <a:lnTo>
                    <a:pt x="689" y="609"/>
                  </a:lnTo>
                  <a:lnTo>
                    <a:pt x="667" y="599"/>
                  </a:lnTo>
                  <a:lnTo>
                    <a:pt x="645" y="587"/>
                  </a:lnTo>
                  <a:lnTo>
                    <a:pt x="626" y="573"/>
                  </a:lnTo>
                  <a:lnTo>
                    <a:pt x="608" y="558"/>
                  </a:lnTo>
                  <a:lnTo>
                    <a:pt x="593" y="542"/>
                  </a:lnTo>
                  <a:lnTo>
                    <a:pt x="580" y="525"/>
                  </a:lnTo>
                  <a:lnTo>
                    <a:pt x="569" y="506"/>
                  </a:lnTo>
                  <a:lnTo>
                    <a:pt x="560" y="487"/>
                  </a:lnTo>
                  <a:lnTo>
                    <a:pt x="552" y="466"/>
                  </a:lnTo>
                  <a:lnTo>
                    <a:pt x="547" y="445"/>
                  </a:lnTo>
                  <a:lnTo>
                    <a:pt x="544" y="424"/>
                  </a:lnTo>
                  <a:lnTo>
                    <a:pt x="543" y="403"/>
                  </a:lnTo>
                  <a:lnTo>
                    <a:pt x="543" y="382"/>
                  </a:lnTo>
                  <a:lnTo>
                    <a:pt x="545" y="361"/>
                  </a:lnTo>
                  <a:lnTo>
                    <a:pt x="550" y="340"/>
                  </a:lnTo>
                  <a:lnTo>
                    <a:pt x="556" y="319"/>
                  </a:lnTo>
                  <a:lnTo>
                    <a:pt x="564" y="300"/>
                  </a:lnTo>
                  <a:lnTo>
                    <a:pt x="575" y="281"/>
                  </a:lnTo>
                  <a:lnTo>
                    <a:pt x="587" y="262"/>
                  </a:lnTo>
                  <a:lnTo>
                    <a:pt x="601" y="245"/>
                  </a:lnTo>
                  <a:lnTo>
                    <a:pt x="617" y="229"/>
                  </a:lnTo>
                  <a:lnTo>
                    <a:pt x="634" y="215"/>
                  </a:lnTo>
                  <a:lnTo>
                    <a:pt x="654" y="202"/>
                  </a:lnTo>
                  <a:lnTo>
                    <a:pt x="675" y="191"/>
                  </a:lnTo>
                  <a:lnTo>
                    <a:pt x="699" y="180"/>
                  </a:lnTo>
                  <a:lnTo>
                    <a:pt x="725" y="173"/>
                  </a:lnTo>
                  <a:lnTo>
                    <a:pt x="752" y="168"/>
                  </a:lnTo>
                  <a:lnTo>
                    <a:pt x="781" y="165"/>
                  </a:lnTo>
                  <a:lnTo>
                    <a:pt x="811" y="165"/>
                  </a:lnTo>
                  <a:lnTo>
                    <a:pt x="822" y="165"/>
                  </a:lnTo>
                  <a:lnTo>
                    <a:pt x="831" y="164"/>
                  </a:lnTo>
                  <a:lnTo>
                    <a:pt x="841" y="162"/>
                  </a:lnTo>
                  <a:lnTo>
                    <a:pt x="849" y="159"/>
                  </a:lnTo>
                  <a:lnTo>
                    <a:pt x="856" y="156"/>
                  </a:lnTo>
                  <a:lnTo>
                    <a:pt x="864" y="152"/>
                  </a:lnTo>
                  <a:lnTo>
                    <a:pt x="870" y="147"/>
                  </a:lnTo>
                  <a:lnTo>
                    <a:pt x="876" y="141"/>
                  </a:lnTo>
                  <a:lnTo>
                    <a:pt x="881" y="136"/>
                  </a:lnTo>
                  <a:lnTo>
                    <a:pt x="885" y="129"/>
                  </a:lnTo>
                  <a:lnTo>
                    <a:pt x="888" y="123"/>
                  </a:lnTo>
                  <a:lnTo>
                    <a:pt x="892" y="116"/>
                  </a:lnTo>
                  <a:lnTo>
                    <a:pt x="894" y="108"/>
                  </a:lnTo>
                  <a:lnTo>
                    <a:pt x="896" y="101"/>
                  </a:lnTo>
                  <a:lnTo>
                    <a:pt x="897" y="93"/>
                  </a:lnTo>
                  <a:lnTo>
                    <a:pt x="897" y="86"/>
                  </a:lnTo>
                  <a:lnTo>
                    <a:pt x="897" y="78"/>
                  </a:lnTo>
                  <a:lnTo>
                    <a:pt x="896" y="70"/>
                  </a:lnTo>
                  <a:lnTo>
                    <a:pt x="894" y="63"/>
                  </a:lnTo>
                  <a:lnTo>
                    <a:pt x="892" y="55"/>
                  </a:lnTo>
                  <a:lnTo>
                    <a:pt x="888" y="48"/>
                  </a:lnTo>
                  <a:lnTo>
                    <a:pt x="885" y="41"/>
                  </a:lnTo>
                  <a:lnTo>
                    <a:pt x="881" y="35"/>
                  </a:lnTo>
                  <a:lnTo>
                    <a:pt x="876" y="28"/>
                  </a:lnTo>
                  <a:lnTo>
                    <a:pt x="870" y="23"/>
                  </a:lnTo>
                  <a:lnTo>
                    <a:pt x="864" y="17"/>
                  </a:lnTo>
                  <a:lnTo>
                    <a:pt x="856" y="13"/>
                  </a:lnTo>
                  <a:lnTo>
                    <a:pt x="849" y="9"/>
                  </a:lnTo>
                  <a:lnTo>
                    <a:pt x="840" y="6"/>
                  </a:lnTo>
                  <a:lnTo>
                    <a:pt x="831" y="3"/>
                  </a:lnTo>
                  <a:lnTo>
                    <a:pt x="822" y="1"/>
                  </a:lnTo>
                  <a:lnTo>
                    <a:pt x="811" y="1"/>
                  </a:lnTo>
                  <a:lnTo>
                    <a:pt x="790" y="0"/>
                  </a:lnTo>
                  <a:lnTo>
                    <a:pt x="769" y="1"/>
                  </a:lnTo>
                  <a:lnTo>
                    <a:pt x="748" y="3"/>
                  </a:lnTo>
                  <a:lnTo>
                    <a:pt x="728" y="5"/>
                  </a:lnTo>
                  <a:lnTo>
                    <a:pt x="706" y="9"/>
                  </a:lnTo>
                  <a:lnTo>
                    <a:pt x="686" y="13"/>
                  </a:lnTo>
                  <a:lnTo>
                    <a:pt x="667" y="18"/>
                  </a:lnTo>
                  <a:lnTo>
                    <a:pt x="646" y="24"/>
                  </a:lnTo>
                  <a:lnTo>
                    <a:pt x="627" y="30"/>
                  </a:lnTo>
                  <a:lnTo>
                    <a:pt x="607" y="38"/>
                  </a:lnTo>
                  <a:lnTo>
                    <a:pt x="589" y="46"/>
                  </a:lnTo>
                  <a:lnTo>
                    <a:pt x="571" y="55"/>
                  </a:lnTo>
                  <a:lnTo>
                    <a:pt x="552" y="65"/>
                  </a:lnTo>
                  <a:lnTo>
                    <a:pt x="535" y="75"/>
                  </a:lnTo>
                  <a:lnTo>
                    <a:pt x="518" y="86"/>
                  </a:lnTo>
                  <a:lnTo>
                    <a:pt x="502" y="98"/>
                  </a:lnTo>
                  <a:lnTo>
                    <a:pt x="487" y="111"/>
                  </a:lnTo>
                  <a:lnTo>
                    <a:pt x="472" y="124"/>
                  </a:lnTo>
                  <a:lnTo>
                    <a:pt x="458" y="138"/>
                  </a:lnTo>
                  <a:lnTo>
                    <a:pt x="444" y="152"/>
                  </a:lnTo>
                  <a:lnTo>
                    <a:pt x="431" y="167"/>
                  </a:lnTo>
                  <a:lnTo>
                    <a:pt x="419" y="184"/>
                  </a:lnTo>
                  <a:lnTo>
                    <a:pt x="408" y="200"/>
                  </a:lnTo>
                  <a:lnTo>
                    <a:pt x="398" y="217"/>
                  </a:lnTo>
                  <a:lnTo>
                    <a:pt x="390" y="234"/>
                  </a:lnTo>
                  <a:lnTo>
                    <a:pt x="381" y="252"/>
                  </a:lnTo>
                  <a:lnTo>
                    <a:pt x="375" y="270"/>
                  </a:lnTo>
                  <a:lnTo>
                    <a:pt x="368" y="289"/>
                  </a:lnTo>
                  <a:lnTo>
                    <a:pt x="364" y="308"/>
                  </a:lnTo>
                  <a:lnTo>
                    <a:pt x="360" y="328"/>
                  </a:lnTo>
                  <a:lnTo>
                    <a:pt x="358" y="348"/>
                  </a:lnTo>
                  <a:lnTo>
                    <a:pt x="356"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
            <p:cNvSpPr/>
            <p:nvPr/>
          </p:nvSpPr>
          <p:spPr bwMode="auto">
            <a:xfrm>
              <a:off x="3667126" y="2579688"/>
              <a:ext cx="103188" cy="373062"/>
            </a:xfrm>
            <a:custGeom>
              <a:avLst/>
              <a:gdLst>
                <a:gd name="T0" fmla="*/ 533 w 910"/>
                <a:gd name="T1" fmla="*/ 510 h 3057"/>
                <a:gd name="T2" fmla="*/ 453 w 910"/>
                <a:gd name="T3" fmla="*/ 646 h 3057"/>
                <a:gd name="T4" fmla="*/ 536 w 910"/>
                <a:gd name="T5" fmla="*/ 761 h 3057"/>
                <a:gd name="T6" fmla="*/ 726 w 910"/>
                <a:gd name="T7" fmla="*/ 925 h 3057"/>
                <a:gd name="T8" fmla="*/ 853 w 910"/>
                <a:gd name="T9" fmla="*/ 1133 h 3057"/>
                <a:gd name="T10" fmla="*/ 908 w 910"/>
                <a:gd name="T11" fmla="*/ 1373 h 3057"/>
                <a:gd name="T12" fmla="*/ 882 w 910"/>
                <a:gd name="T13" fmla="*/ 1632 h 3057"/>
                <a:gd name="T14" fmla="*/ 807 w 910"/>
                <a:gd name="T15" fmla="*/ 1806 h 3057"/>
                <a:gd name="T16" fmla="*/ 655 w 910"/>
                <a:gd name="T17" fmla="*/ 2003 h 3057"/>
                <a:gd name="T18" fmla="*/ 373 w 910"/>
                <a:gd name="T19" fmla="*/ 2312 h 3057"/>
                <a:gd name="T20" fmla="*/ 270 w 910"/>
                <a:gd name="T21" fmla="*/ 2499 h 3057"/>
                <a:gd name="T22" fmla="*/ 251 w 910"/>
                <a:gd name="T23" fmla="*/ 2634 h 3057"/>
                <a:gd name="T24" fmla="*/ 270 w 910"/>
                <a:gd name="T25" fmla="*/ 2738 h 3057"/>
                <a:gd name="T26" fmla="*/ 330 w 910"/>
                <a:gd name="T27" fmla="*/ 2837 h 3057"/>
                <a:gd name="T28" fmla="*/ 440 w 910"/>
                <a:gd name="T29" fmla="*/ 2888 h 3057"/>
                <a:gd name="T30" fmla="*/ 559 w 910"/>
                <a:gd name="T31" fmla="*/ 2883 h 3057"/>
                <a:gd name="T32" fmla="*/ 618 w 910"/>
                <a:gd name="T33" fmla="*/ 2840 h 3057"/>
                <a:gd name="T34" fmla="*/ 633 w 910"/>
                <a:gd name="T35" fmla="*/ 2774 h 3057"/>
                <a:gd name="T36" fmla="*/ 610 w 910"/>
                <a:gd name="T37" fmla="*/ 2709 h 3057"/>
                <a:gd name="T38" fmla="*/ 554 w 910"/>
                <a:gd name="T39" fmla="*/ 2668 h 3057"/>
                <a:gd name="T40" fmla="*/ 484 w 910"/>
                <a:gd name="T41" fmla="*/ 2656 h 3057"/>
                <a:gd name="T42" fmla="*/ 444 w 910"/>
                <a:gd name="T43" fmla="*/ 2619 h 3057"/>
                <a:gd name="T44" fmla="*/ 436 w 910"/>
                <a:gd name="T45" fmla="*/ 2566 h 3057"/>
                <a:gd name="T46" fmla="*/ 462 w 910"/>
                <a:gd name="T47" fmla="*/ 2519 h 3057"/>
                <a:gd name="T48" fmla="*/ 521 w 910"/>
                <a:gd name="T49" fmla="*/ 2498 h 3057"/>
                <a:gd name="T50" fmla="*/ 659 w 910"/>
                <a:gd name="T51" fmla="*/ 2537 h 3057"/>
                <a:gd name="T52" fmla="*/ 764 w 910"/>
                <a:gd name="T53" fmla="*/ 2634 h 3057"/>
                <a:gd name="T54" fmla="*/ 814 w 910"/>
                <a:gd name="T55" fmla="*/ 2762 h 3057"/>
                <a:gd name="T56" fmla="*/ 793 w 910"/>
                <a:gd name="T57" fmla="*/ 2895 h 3057"/>
                <a:gd name="T58" fmla="*/ 669 w 910"/>
                <a:gd name="T59" fmla="*/ 3011 h 3057"/>
                <a:gd name="T60" fmla="*/ 494 w 910"/>
                <a:gd name="T61" fmla="*/ 3057 h 3057"/>
                <a:gd name="T62" fmla="*/ 325 w 910"/>
                <a:gd name="T63" fmla="*/ 3020 h 3057"/>
                <a:gd name="T64" fmla="*/ 183 w 910"/>
                <a:gd name="T65" fmla="*/ 2915 h 3057"/>
                <a:gd name="T66" fmla="*/ 92 w 910"/>
                <a:gd name="T67" fmla="*/ 2760 h 3057"/>
                <a:gd name="T68" fmla="*/ 74 w 910"/>
                <a:gd name="T69" fmla="*/ 2532 h 3057"/>
                <a:gd name="T70" fmla="*/ 160 w 910"/>
                <a:gd name="T71" fmla="*/ 2316 h 3057"/>
                <a:gd name="T72" fmla="*/ 310 w 910"/>
                <a:gd name="T73" fmla="*/ 2118 h 3057"/>
                <a:gd name="T74" fmla="*/ 571 w 910"/>
                <a:gd name="T75" fmla="*/ 1833 h 3057"/>
                <a:gd name="T76" fmla="*/ 713 w 910"/>
                <a:gd name="T77" fmla="*/ 1571 h 3057"/>
                <a:gd name="T78" fmla="*/ 717 w 910"/>
                <a:gd name="T79" fmla="*/ 1288 h 3057"/>
                <a:gd name="T80" fmla="*/ 592 w 910"/>
                <a:gd name="T81" fmla="*/ 1035 h 3057"/>
                <a:gd name="T82" fmla="*/ 360 w 910"/>
                <a:gd name="T83" fmla="*/ 854 h 3057"/>
                <a:gd name="T84" fmla="*/ 115 w 910"/>
                <a:gd name="T85" fmla="*/ 793 h 3057"/>
                <a:gd name="T86" fmla="*/ 51 w 910"/>
                <a:gd name="T87" fmla="*/ 779 h 3057"/>
                <a:gd name="T88" fmla="*/ 10 w 910"/>
                <a:gd name="T89" fmla="*/ 740 h 3057"/>
                <a:gd name="T90" fmla="*/ 1 w 910"/>
                <a:gd name="T91" fmla="*/ 688 h 3057"/>
                <a:gd name="T92" fmla="*/ 23 w 910"/>
                <a:gd name="T93" fmla="*/ 643 h 3057"/>
                <a:gd name="T94" fmla="*/ 75 w 910"/>
                <a:gd name="T95" fmla="*/ 622 h 3057"/>
                <a:gd name="T96" fmla="*/ 195 w 910"/>
                <a:gd name="T97" fmla="*/ 617 h 3057"/>
                <a:gd name="T98" fmla="*/ 330 w 910"/>
                <a:gd name="T99" fmla="*/ 525 h 3057"/>
                <a:gd name="T100" fmla="*/ 367 w 910"/>
                <a:gd name="T101" fmla="*/ 382 h 3057"/>
                <a:gd name="T102" fmla="*/ 309 w 910"/>
                <a:gd name="T103" fmla="*/ 245 h 3057"/>
                <a:gd name="T104" fmla="*/ 158 w 910"/>
                <a:gd name="T105" fmla="*/ 168 h 3057"/>
                <a:gd name="T106" fmla="*/ 54 w 910"/>
                <a:gd name="T107" fmla="*/ 156 h 3057"/>
                <a:gd name="T108" fmla="*/ 18 w 910"/>
                <a:gd name="T109" fmla="*/ 116 h 3057"/>
                <a:gd name="T110" fmla="*/ 16 w 910"/>
                <a:gd name="T111" fmla="*/ 63 h 3057"/>
                <a:gd name="T112" fmla="*/ 46 w 910"/>
                <a:gd name="T113" fmla="*/ 17 h 3057"/>
                <a:gd name="T114" fmla="*/ 120 w 910"/>
                <a:gd name="T115" fmla="*/ 0 h 3057"/>
                <a:gd name="T116" fmla="*/ 264 w 910"/>
                <a:gd name="T117" fmla="*/ 24 h 3057"/>
                <a:gd name="T118" fmla="*/ 392 w 910"/>
                <a:gd name="T119" fmla="*/ 86 h 3057"/>
                <a:gd name="T120" fmla="*/ 491 w 910"/>
                <a:gd name="T121" fmla="*/ 184 h 3057"/>
                <a:gd name="T122" fmla="*/ 546 w 910"/>
                <a:gd name="T123" fmla="*/ 308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554" y="369"/>
                  </a:moveTo>
                  <a:lnTo>
                    <a:pt x="554" y="394"/>
                  </a:lnTo>
                  <a:lnTo>
                    <a:pt x="552" y="418"/>
                  </a:lnTo>
                  <a:lnTo>
                    <a:pt x="549" y="441"/>
                  </a:lnTo>
                  <a:lnTo>
                    <a:pt x="545" y="465"/>
                  </a:lnTo>
                  <a:lnTo>
                    <a:pt x="540" y="488"/>
                  </a:lnTo>
                  <a:lnTo>
                    <a:pt x="533" y="510"/>
                  </a:lnTo>
                  <a:lnTo>
                    <a:pt x="526" y="532"/>
                  </a:lnTo>
                  <a:lnTo>
                    <a:pt x="516" y="553"/>
                  </a:lnTo>
                  <a:lnTo>
                    <a:pt x="506" y="573"/>
                  </a:lnTo>
                  <a:lnTo>
                    <a:pt x="494" y="592"/>
                  </a:lnTo>
                  <a:lnTo>
                    <a:pt x="482" y="611"/>
                  </a:lnTo>
                  <a:lnTo>
                    <a:pt x="468" y="629"/>
                  </a:lnTo>
                  <a:lnTo>
                    <a:pt x="453" y="646"/>
                  </a:lnTo>
                  <a:lnTo>
                    <a:pt x="438" y="663"/>
                  </a:lnTo>
                  <a:lnTo>
                    <a:pt x="422" y="678"/>
                  </a:lnTo>
                  <a:lnTo>
                    <a:pt x="405" y="693"/>
                  </a:lnTo>
                  <a:lnTo>
                    <a:pt x="439" y="708"/>
                  </a:lnTo>
                  <a:lnTo>
                    <a:pt x="473" y="725"/>
                  </a:lnTo>
                  <a:lnTo>
                    <a:pt x="505" y="742"/>
                  </a:lnTo>
                  <a:lnTo>
                    <a:pt x="536" y="761"/>
                  </a:lnTo>
                  <a:lnTo>
                    <a:pt x="566" y="782"/>
                  </a:lnTo>
                  <a:lnTo>
                    <a:pt x="597" y="804"/>
                  </a:lnTo>
                  <a:lnTo>
                    <a:pt x="625" y="826"/>
                  </a:lnTo>
                  <a:lnTo>
                    <a:pt x="652" y="849"/>
                  </a:lnTo>
                  <a:lnTo>
                    <a:pt x="677" y="873"/>
                  </a:lnTo>
                  <a:lnTo>
                    <a:pt x="702" y="899"/>
                  </a:lnTo>
                  <a:lnTo>
                    <a:pt x="726" y="925"/>
                  </a:lnTo>
                  <a:lnTo>
                    <a:pt x="747" y="952"/>
                  </a:lnTo>
                  <a:lnTo>
                    <a:pt x="769" y="980"/>
                  </a:lnTo>
                  <a:lnTo>
                    <a:pt x="788" y="1009"/>
                  </a:lnTo>
                  <a:lnTo>
                    <a:pt x="807" y="1039"/>
                  </a:lnTo>
                  <a:lnTo>
                    <a:pt x="823" y="1070"/>
                  </a:lnTo>
                  <a:lnTo>
                    <a:pt x="839" y="1102"/>
                  </a:lnTo>
                  <a:lnTo>
                    <a:pt x="853" y="1133"/>
                  </a:lnTo>
                  <a:lnTo>
                    <a:pt x="866" y="1166"/>
                  </a:lnTo>
                  <a:lnTo>
                    <a:pt x="877" y="1199"/>
                  </a:lnTo>
                  <a:lnTo>
                    <a:pt x="886" y="1233"/>
                  </a:lnTo>
                  <a:lnTo>
                    <a:pt x="894" y="1267"/>
                  </a:lnTo>
                  <a:lnTo>
                    <a:pt x="900" y="1302"/>
                  </a:lnTo>
                  <a:lnTo>
                    <a:pt x="906" y="1337"/>
                  </a:lnTo>
                  <a:lnTo>
                    <a:pt x="908" y="1373"/>
                  </a:lnTo>
                  <a:lnTo>
                    <a:pt x="910" y="1409"/>
                  </a:lnTo>
                  <a:lnTo>
                    <a:pt x="910" y="1446"/>
                  </a:lnTo>
                  <a:lnTo>
                    <a:pt x="908" y="1482"/>
                  </a:lnTo>
                  <a:lnTo>
                    <a:pt x="905" y="1519"/>
                  </a:lnTo>
                  <a:lnTo>
                    <a:pt x="898" y="1557"/>
                  </a:lnTo>
                  <a:lnTo>
                    <a:pt x="892" y="1594"/>
                  </a:lnTo>
                  <a:lnTo>
                    <a:pt x="882" y="1632"/>
                  </a:lnTo>
                  <a:lnTo>
                    <a:pt x="874" y="1659"/>
                  </a:lnTo>
                  <a:lnTo>
                    <a:pt x="866" y="1684"/>
                  </a:lnTo>
                  <a:lnTo>
                    <a:pt x="856" y="1710"/>
                  </a:lnTo>
                  <a:lnTo>
                    <a:pt x="845" y="1734"/>
                  </a:lnTo>
                  <a:lnTo>
                    <a:pt x="834" y="1758"/>
                  </a:lnTo>
                  <a:lnTo>
                    <a:pt x="821" y="1782"/>
                  </a:lnTo>
                  <a:lnTo>
                    <a:pt x="807" y="1806"/>
                  </a:lnTo>
                  <a:lnTo>
                    <a:pt x="793" y="1829"/>
                  </a:lnTo>
                  <a:lnTo>
                    <a:pt x="778" y="1851"/>
                  </a:lnTo>
                  <a:lnTo>
                    <a:pt x="761" y="1874"/>
                  </a:lnTo>
                  <a:lnTo>
                    <a:pt x="745" y="1896"/>
                  </a:lnTo>
                  <a:lnTo>
                    <a:pt x="728" y="1917"/>
                  </a:lnTo>
                  <a:lnTo>
                    <a:pt x="692" y="1961"/>
                  </a:lnTo>
                  <a:lnTo>
                    <a:pt x="655" y="2003"/>
                  </a:lnTo>
                  <a:lnTo>
                    <a:pt x="577" y="2085"/>
                  </a:lnTo>
                  <a:lnTo>
                    <a:pt x="500" y="2166"/>
                  </a:lnTo>
                  <a:lnTo>
                    <a:pt x="462" y="2207"/>
                  </a:lnTo>
                  <a:lnTo>
                    <a:pt x="424" y="2249"/>
                  </a:lnTo>
                  <a:lnTo>
                    <a:pt x="407" y="2270"/>
                  </a:lnTo>
                  <a:lnTo>
                    <a:pt x="390" y="2291"/>
                  </a:lnTo>
                  <a:lnTo>
                    <a:pt x="373" y="2312"/>
                  </a:lnTo>
                  <a:lnTo>
                    <a:pt x="356" y="2333"/>
                  </a:lnTo>
                  <a:lnTo>
                    <a:pt x="338" y="2359"/>
                  </a:lnTo>
                  <a:lnTo>
                    <a:pt x="321" y="2386"/>
                  </a:lnTo>
                  <a:lnTo>
                    <a:pt x="306" y="2414"/>
                  </a:lnTo>
                  <a:lnTo>
                    <a:pt x="292" y="2442"/>
                  </a:lnTo>
                  <a:lnTo>
                    <a:pt x="280" y="2470"/>
                  </a:lnTo>
                  <a:lnTo>
                    <a:pt x="270" y="2499"/>
                  </a:lnTo>
                  <a:lnTo>
                    <a:pt x="262" y="2530"/>
                  </a:lnTo>
                  <a:lnTo>
                    <a:pt x="256" y="2559"/>
                  </a:lnTo>
                  <a:lnTo>
                    <a:pt x="254" y="2574"/>
                  </a:lnTo>
                  <a:lnTo>
                    <a:pt x="252" y="2589"/>
                  </a:lnTo>
                  <a:lnTo>
                    <a:pt x="251" y="2604"/>
                  </a:lnTo>
                  <a:lnTo>
                    <a:pt x="251" y="2619"/>
                  </a:lnTo>
                  <a:lnTo>
                    <a:pt x="251" y="2634"/>
                  </a:lnTo>
                  <a:lnTo>
                    <a:pt x="252" y="2649"/>
                  </a:lnTo>
                  <a:lnTo>
                    <a:pt x="253" y="2664"/>
                  </a:lnTo>
                  <a:lnTo>
                    <a:pt x="255" y="2679"/>
                  </a:lnTo>
                  <a:lnTo>
                    <a:pt x="257" y="2694"/>
                  </a:lnTo>
                  <a:lnTo>
                    <a:pt x="262" y="2708"/>
                  </a:lnTo>
                  <a:lnTo>
                    <a:pt x="265" y="2723"/>
                  </a:lnTo>
                  <a:lnTo>
                    <a:pt x="270" y="2738"/>
                  </a:lnTo>
                  <a:lnTo>
                    <a:pt x="276" y="2753"/>
                  </a:lnTo>
                  <a:lnTo>
                    <a:pt x="282" y="2767"/>
                  </a:lnTo>
                  <a:lnTo>
                    <a:pt x="289" y="2781"/>
                  </a:lnTo>
                  <a:lnTo>
                    <a:pt x="297" y="2796"/>
                  </a:lnTo>
                  <a:lnTo>
                    <a:pt x="306" y="2812"/>
                  </a:lnTo>
                  <a:lnTo>
                    <a:pt x="318" y="2825"/>
                  </a:lnTo>
                  <a:lnTo>
                    <a:pt x="330" y="2837"/>
                  </a:lnTo>
                  <a:lnTo>
                    <a:pt x="344" y="2848"/>
                  </a:lnTo>
                  <a:lnTo>
                    <a:pt x="358" y="2858"/>
                  </a:lnTo>
                  <a:lnTo>
                    <a:pt x="373" y="2866"/>
                  </a:lnTo>
                  <a:lnTo>
                    <a:pt x="389" y="2873"/>
                  </a:lnTo>
                  <a:lnTo>
                    <a:pt x="405" y="2879"/>
                  </a:lnTo>
                  <a:lnTo>
                    <a:pt x="422" y="2884"/>
                  </a:lnTo>
                  <a:lnTo>
                    <a:pt x="440" y="2888"/>
                  </a:lnTo>
                  <a:lnTo>
                    <a:pt x="458" y="2890"/>
                  </a:lnTo>
                  <a:lnTo>
                    <a:pt x="476" y="2892"/>
                  </a:lnTo>
                  <a:lnTo>
                    <a:pt x="493" y="2892"/>
                  </a:lnTo>
                  <a:lnTo>
                    <a:pt x="512" y="2891"/>
                  </a:lnTo>
                  <a:lnTo>
                    <a:pt x="529" y="2889"/>
                  </a:lnTo>
                  <a:lnTo>
                    <a:pt x="546" y="2886"/>
                  </a:lnTo>
                  <a:lnTo>
                    <a:pt x="559" y="2883"/>
                  </a:lnTo>
                  <a:lnTo>
                    <a:pt x="570" y="2879"/>
                  </a:lnTo>
                  <a:lnTo>
                    <a:pt x="580" y="2875"/>
                  </a:lnTo>
                  <a:lnTo>
                    <a:pt x="590" y="2869"/>
                  </a:lnTo>
                  <a:lnTo>
                    <a:pt x="599" y="2863"/>
                  </a:lnTo>
                  <a:lnTo>
                    <a:pt x="606" y="2856"/>
                  </a:lnTo>
                  <a:lnTo>
                    <a:pt x="613" y="2848"/>
                  </a:lnTo>
                  <a:lnTo>
                    <a:pt x="618" y="2840"/>
                  </a:lnTo>
                  <a:lnTo>
                    <a:pt x="622" y="2832"/>
                  </a:lnTo>
                  <a:lnTo>
                    <a:pt x="627" y="2823"/>
                  </a:lnTo>
                  <a:lnTo>
                    <a:pt x="630" y="2814"/>
                  </a:lnTo>
                  <a:lnTo>
                    <a:pt x="632" y="2803"/>
                  </a:lnTo>
                  <a:lnTo>
                    <a:pt x="633" y="2794"/>
                  </a:lnTo>
                  <a:lnTo>
                    <a:pt x="633" y="2784"/>
                  </a:lnTo>
                  <a:lnTo>
                    <a:pt x="633" y="2774"/>
                  </a:lnTo>
                  <a:lnTo>
                    <a:pt x="632" y="2764"/>
                  </a:lnTo>
                  <a:lnTo>
                    <a:pt x="630" y="2754"/>
                  </a:lnTo>
                  <a:lnTo>
                    <a:pt x="628" y="2745"/>
                  </a:lnTo>
                  <a:lnTo>
                    <a:pt x="625" y="2735"/>
                  </a:lnTo>
                  <a:lnTo>
                    <a:pt x="620" y="2726"/>
                  </a:lnTo>
                  <a:lnTo>
                    <a:pt x="615" y="2718"/>
                  </a:lnTo>
                  <a:lnTo>
                    <a:pt x="610" y="2709"/>
                  </a:lnTo>
                  <a:lnTo>
                    <a:pt x="604" y="2701"/>
                  </a:lnTo>
                  <a:lnTo>
                    <a:pt x="597" y="2694"/>
                  </a:lnTo>
                  <a:lnTo>
                    <a:pt x="589" y="2687"/>
                  </a:lnTo>
                  <a:lnTo>
                    <a:pt x="582" y="2681"/>
                  </a:lnTo>
                  <a:lnTo>
                    <a:pt x="573" y="2676"/>
                  </a:lnTo>
                  <a:lnTo>
                    <a:pt x="563" y="2672"/>
                  </a:lnTo>
                  <a:lnTo>
                    <a:pt x="554" y="2668"/>
                  </a:lnTo>
                  <a:lnTo>
                    <a:pt x="543" y="2665"/>
                  </a:lnTo>
                  <a:lnTo>
                    <a:pt x="532" y="2664"/>
                  </a:lnTo>
                  <a:lnTo>
                    <a:pt x="521" y="2663"/>
                  </a:lnTo>
                  <a:lnTo>
                    <a:pt x="510" y="2663"/>
                  </a:lnTo>
                  <a:lnTo>
                    <a:pt x="501" y="2662"/>
                  </a:lnTo>
                  <a:lnTo>
                    <a:pt x="492" y="2659"/>
                  </a:lnTo>
                  <a:lnTo>
                    <a:pt x="484" y="2656"/>
                  </a:lnTo>
                  <a:lnTo>
                    <a:pt x="476" y="2653"/>
                  </a:lnTo>
                  <a:lnTo>
                    <a:pt x="468" y="2648"/>
                  </a:lnTo>
                  <a:lnTo>
                    <a:pt x="462" y="2643"/>
                  </a:lnTo>
                  <a:lnTo>
                    <a:pt x="457" y="2638"/>
                  </a:lnTo>
                  <a:lnTo>
                    <a:pt x="451" y="2632"/>
                  </a:lnTo>
                  <a:lnTo>
                    <a:pt x="447" y="2626"/>
                  </a:lnTo>
                  <a:lnTo>
                    <a:pt x="444" y="2619"/>
                  </a:lnTo>
                  <a:lnTo>
                    <a:pt x="440" y="2612"/>
                  </a:lnTo>
                  <a:lnTo>
                    <a:pt x="438" y="2604"/>
                  </a:lnTo>
                  <a:lnTo>
                    <a:pt x="436" y="2597"/>
                  </a:lnTo>
                  <a:lnTo>
                    <a:pt x="436" y="2589"/>
                  </a:lnTo>
                  <a:lnTo>
                    <a:pt x="435" y="2581"/>
                  </a:lnTo>
                  <a:lnTo>
                    <a:pt x="436" y="2574"/>
                  </a:lnTo>
                  <a:lnTo>
                    <a:pt x="436" y="2566"/>
                  </a:lnTo>
                  <a:lnTo>
                    <a:pt x="438" y="2559"/>
                  </a:lnTo>
                  <a:lnTo>
                    <a:pt x="440" y="2551"/>
                  </a:lnTo>
                  <a:lnTo>
                    <a:pt x="444" y="2544"/>
                  </a:lnTo>
                  <a:lnTo>
                    <a:pt x="447" y="2537"/>
                  </a:lnTo>
                  <a:lnTo>
                    <a:pt x="451" y="2531"/>
                  </a:lnTo>
                  <a:lnTo>
                    <a:pt x="457" y="2525"/>
                  </a:lnTo>
                  <a:lnTo>
                    <a:pt x="462" y="2519"/>
                  </a:lnTo>
                  <a:lnTo>
                    <a:pt x="468" y="2513"/>
                  </a:lnTo>
                  <a:lnTo>
                    <a:pt x="476" y="2509"/>
                  </a:lnTo>
                  <a:lnTo>
                    <a:pt x="484" y="2505"/>
                  </a:lnTo>
                  <a:lnTo>
                    <a:pt x="492" y="2502"/>
                  </a:lnTo>
                  <a:lnTo>
                    <a:pt x="501" y="2500"/>
                  </a:lnTo>
                  <a:lnTo>
                    <a:pt x="510" y="2498"/>
                  </a:lnTo>
                  <a:lnTo>
                    <a:pt x="521" y="2498"/>
                  </a:lnTo>
                  <a:lnTo>
                    <a:pt x="542" y="2499"/>
                  </a:lnTo>
                  <a:lnTo>
                    <a:pt x="563" y="2501"/>
                  </a:lnTo>
                  <a:lnTo>
                    <a:pt x="583" y="2505"/>
                  </a:lnTo>
                  <a:lnTo>
                    <a:pt x="603" y="2511"/>
                  </a:lnTo>
                  <a:lnTo>
                    <a:pt x="622" y="2519"/>
                  </a:lnTo>
                  <a:lnTo>
                    <a:pt x="641" y="2527"/>
                  </a:lnTo>
                  <a:lnTo>
                    <a:pt x="659" y="2537"/>
                  </a:lnTo>
                  <a:lnTo>
                    <a:pt x="676" y="2548"/>
                  </a:lnTo>
                  <a:lnTo>
                    <a:pt x="694" y="2560"/>
                  </a:lnTo>
                  <a:lnTo>
                    <a:pt x="710" y="2573"/>
                  </a:lnTo>
                  <a:lnTo>
                    <a:pt x="725" y="2587"/>
                  </a:lnTo>
                  <a:lnTo>
                    <a:pt x="739" y="2602"/>
                  </a:lnTo>
                  <a:lnTo>
                    <a:pt x="752" y="2618"/>
                  </a:lnTo>
                  <a:lnTo>
                    <a:pt x="764" y="2634"/>
                  </a:lnTo>
                  <a:lnTo>
                    <a:pt x="774" y="2651"/>
                  </a:lnTo>
                  <a:lnTo>
                    <a:pt x="784" y="2669"/>
                  </a:lnTo>
                  <a:lnTo>
                    <a:pt x="794" y="2687"/>
                  </a:lnTo>
                  <a:lnTo>
                    <a:pt x="800" y="2705"/>
                  </a:lnTo>
                  <a:lnTo>
                    <a:pt x="807" y="2724"/>
                  </a:lnTo>
                  <a:lnTo>
                    <a:pt x="811" y="2743"/>
                  </a:lnTo>
                  <a:lnTo>
                    <a:pt x="814" y="2762"/>
                  </a:lnTo>
                  <a:lnTo>
                    <a:pt x="816" y="2781"/>
                  </a:lnTo>
                  <a:lnTo>
                    <a:pt x="816" y="2801"/>
                  </a:lnTo>
                  <a:lnTo>
                    <a:pt x="815" y="2821"/>
                  </a:lnTo>
                  <a:lnTo>
                    <a:pt x="812" y="2840"/>
                  </a:lnTo>
                  <a:lnTo>
                    <a:pt x="808" y="2858"/>
                  </a:lnTo>
                  <a:lnTo>
                    <a:pt x="801" y="2877"/>
                  </a:lnTo>
                  <a:lnTo>
                    <a:pt x="793" y="2895"/>
                  </a:lnTo>
                  <a:lnTo>
                    <a:pt x="783" y="2912"/>
                  </a:lnTo>
                  <a:lnTo>
                    <a:pt x="770" y="2929"/>
                  </a:lnTo>
                  <a:lnTo>
                    <a:pt x="756" y="2945"/>
                  </a:lnTo>
                  <a:lnTo>
                    <a:pt x="740" y="2961"/>
                  </a:lnTo>
                  <a:lnTo>
                    <a:pt x="717" y="2979"/>
                  </a:lnTo>
                  <a:lnTo>
                    <a:pt x="694" y="2996"/>
                  </a:lnTo>
                  <a:lnTo>
                    <a:pt x="669" y="3011"/>
                  </a:lnTo>
                  <a:lnTo>
                    <a:pt x="645" y="3023"/>
                  </a:lnTo>
                  <a:lnTo>
                    <a:pt x="620" y="3034"/>
                  </a:lnTo>
                  <a:lnTo>
                    <a:pt x="596" y="3042"/>
                  </a:lnTo>
                  <a:lnTo>
                    <a:pt x="570" y="3049"/>
                  </a:lnTo>
                  <a:lnTo>
                    <a:pt x="545" y="3053"/>
                  </a:lnTo>
                  <a:lnTo>
                    <a:pt x="519" y="3056"/>
                  </a:lnTo>
                  <a:lnTo>
                    <a:pt x="494" y="3057"/>
                  </a:lnTo>
                  <a:lnTo>
                    <a:pt x="470" y="3057"/>
                  </a:lnTo>
                  <a:lnTo>
                    <a:pt x="445" y="3054"/>
                  </a:lnTo>
                  <a:lnTo>
                    <a:pt x="420" y="3051"/>
                  </a:lnTo>
                  <a:lnTo>
                    <a:pt x="395" y="3045"/>
                  </a:lnTo>
                  <a:lnTo>
                    <a:pt x="372" y="3038"/>
                  </a:lnTo>
                  <a:lnTo>
                    <a:pt x="348" y="3030"/>
                  </a:lnTo>
                  <a:lnTo>
                    <a:pt x="325" y="3020"/>
                  </a:lnTo>
                  <a:lnTo>
                    <a:pt x="303" y="3008"/>
                  </a:lnTo>
                  <a:lnTo>
                    <a:pt x="280" y="2996"/>
                  </a:lnTo>
                  <a:lnTo>
                    <a:pt x="260" y="2982"/>
                  </a:lnTo>
                  <a:lnTo>
                    <a:pt x="239" y="2967"/>
                  </a:lnTo>
                  <a:lnTo>
                    <a:pt x="219" y="2951"/>
                  </a:lnTo>
                  <a:lnTo>
                    <a:pt x="200" y="2933"/>
                  </a:lnTo>
                  <a:lnTo>
                    <a:pt x="183" y="2915"/>
                  </a:lnTo>
                  <a:lnTo>
                    <a:pt x="166" y="2896"/>
                  </a:lnTo>
                  <a:lnTo>
                    <a:pt x="151" y="2875"/>
                  </a:lnTo>
                  <a:lnTo>
                    <a:pt x="136" y="2854"/>
                  </a:lnTo>
                  <a:lnTo>
                    <a:pt x="123" y="2832"/>
                  </a:lnTo>
                  <a:lnTo>
                    <a:pt x="111" y="2808"/>
                  </a:lnTo>
                  <a:lnTo>
                    <a:pt x="100" y="2784"/>
                  </a:lnTo>
                  <a:lnTo>
                    <a:pt x="92" y="2760"/>
                  </a:lnTo>
                  <a:lnTo>
                    <a:pt x="84" y="2735"/>
                  </a:lnTo>
                  <a:lnTo>
                    <a:pt x="75" y="2700"/>
                  </a:lnTo>
                  <a:lnTo>
                    <a:pt x="70" y="2665"/>
                  </a:lnTo>
                  <a:lnTo>
                    <a:pt x="68" y="2631"/>
                  </a:lnTo>
                  <a:lnTo>
                    <a:pt x="68" y="2598"/>
                  </a:lnTo>
                  <a:lnTo>
                    <a:pt x="70" y="2565"/>
                  </a:lnTo>
                  <a:lnTo>
                    <a:pt x="74" y="2532"/>
                  </a:lnTo>
                  <a:lnTo>
                    <a:pt x="81" y="2499"/>
                  </a:lnTo>
                  <a:lnTo>
                    <a:pt x="90" y="2467"/>
                  </a:lnTo>
                  <a:lnTo>
                    <a:pt x="101" y="2436"/>
                  </a:lnTo>
                  <a:lnTo>
                    <a:pt x="113" y="2405"/>
                  </a:lnTo>
                  <a:lnTo>
                    <a:pt x="128" y="2375"/>
                  </a:lnTo>
                  <a:lnTo>
                    <a:pt x="143" y="2345"/>
                  </a:lnTo>
                  <a:lnTo>
                    <a:pt x="160" y="2316"/>
                  </a:lnTo>
                  <a:lnTo>
                    <a:pt x="179" y="2287"/>
                  </a:lnTo>
                  <a:lnTo>
                    <a:pt x="199" y="2258"/>
                  </a:lnTo>
                  <a:lnTo>
                    <a:pt x="220" y="2229"/>
                  </a:lnTo>
                  <a:lnTo>
                    <a:pt x="241" y="2200"/>
                  </a:lnTo>
                  <a:lnTo>
                    <a:pt x="264" y="2172"/>
                  </a:lnTo>
                  <a:lnTo>
                    <a:pt x="286" y="2145"/>
                  </a:lnTo>
                  <a:lnTo>
                    <a:pt x="310" y="2118"/>
                  </a:lnTo>
                  <a:lnTo>
                    <a:pt x="359" y="2064"/>
                  </a:lnTo>
                  <a:lnTo>
                    <a:pt x="408" y="2012"/>
                  </a:lnTo>
                  <a:lnTo>
                    <a:pt x="457" y="1960"/>
                  </a:lnTo>
                  <a:lnTo>
                    <a:pt x="504" y="1908"/>
                  </a:lnTo>
                  <a:lnTo>
                    <a:pt x="528" y="1883"/>
                  </a:lnTo>
                  <a:lnTo>
                    <a:pt x="549" y="1858"/>
                  </a:lnTo>
                  <a:lnTo>
                    <a:pt x="571" y="1833"/>
                  </a:lnTo>
                  <a:lnTo>
                    <a:pt x="591" y="1809"/>
                  </a:lnTo>
                  <a:lnTo>
                    <a:pt x="619" y="1771"/>
                  </a:lnTo>
                  <a:lnTo>
                    <a:pt x="645" y="1732"/>
                  </a:lnTo>
                  <a:lnTo>
                    <a:pt x="667" y="1693"/>
                  </a:lnTo>
                  <a:lnTo>
                    <a:pt x="685" y="1653"/>
                  </a:lnTo>
                  <a:lnTo>
                    <a:pt x="701" y="1612"/>
                  </a:lnTo>
                  <a:lnTo>
                    <a:pt x="713" y="1571"/>
                  </a:lnTo>
                  <a:lnTo>
                    <a:pt x="723" y="1531"/>
                  </a:lnTo>
                  <a:lnTo>
                    <a:pt x="728" y="1490"/>
                  </a:lnTo>
                  <a:lnTo>
                    <a:pt x="732" y="1449"/>
                  </a:lnTo>
                  <a:lnTo>
                    <a:pt x="732" y="1408"/>
                  </a:lnTo>
                  <a:lnTo>
                    <a:pt x="730" y="1368"/>
                  </a:lnTo>
                  <a:lnTo>
                    <a:pt x="725" y="1327"/>
                  </a:lnTo>
                  <a:lnTo>
                    <a:pt x="717" y="1288"/>
                  </a:lnTo>
                  <a:lnTo>
                    <a:pt x="708" y="1249"/>
                  </a:lnTo>
                  <a:lnTo>
                    <a:pt x="694" y="1211"/>
                  </a:lnTo>
                  <a:lnTo>
                    <a:pt x="678" y="1173"/>
                  </a:lnTo>
                  <a:lnTo>
                    <a:pt x="661" y="1137"/>
                  </a:lnTo>
                  <a:lnTo>
                    <a:pt x="641" y="1102"/>
                  </a:lnTo>
                  <a:lnTo>
                    <a:pt x="618" y="1068"/>
                  </a:lnTo>
                  <a:lnTo>
                    <a:pt x="592" y="1035"/>
                  </a:lnTo>
                  <a:lnTo>
                    <a:pt x="565" y="1003"/>
                  </a:lnTo>
                  <a:lnTo>
                    <a:pt x="536" y="974"/>
                  </a:lnTo>
                  <a:lnTo>
                    <a:pt x="505" y="946"/>
                  </a:lnTo>
                  <a:lnTo>
                    <a:pt x="472" y="920"/>
                  </a:lnTo>
                  <a:lnTo>
                    <a:pt x="436" y="896"/>
                  </a:lnTo>
                  <a:lnTo>
                    <a:pt x="398" y="874"/>
                  </a:lnTo>
                  <a:lnTo>
                    <a:pt x="360" y="854"/>
                  </a:lnTo>
                  <a:lnTo>
                    <a:pt x="318" y="837"/>
                  </a:lnTo>
                  <a:lnTo>
                    <a:pt x="276" y="821"/>
                  </a:lnTo>
                  <a:lnTo>
                    <a:pt x="230" y="809"/>
                  </a:lnTo>
                  <a:lnTo>
                    <a:pt x="184" y="799"/>
                  </a:lnTo>
                  <a:lnTo>
                    <a:pt x="137" y="791"/>
                  </a:lnTo>
                  <a:lnTo>
                    <a:pt x="126" y="792"/>
                  </a:lnTo>
                  <a:lnTo>
                    <a:pt x="115" y="793"/>
                  </a:lnTo>
                  <a:lnTo>
                    <a:pt x="104" y="792"/>
                  </a:lnTo>
                  <a:lnTo>
                    <a:pt x="95" y="791"/>
                  </a:lnTo>
                  <a:lnTo>
                    <a:pt x="85" y="789"/>
                  </a:lnTo>
                  <a:lnTo>
                    <a:pt x="76" y="786"/>
                  </a:lnTo>
                  <a:lnTo>
                    <a:pt x="68" y="784"/>
                  </a:lnTo>
                  <a:lnTo>
                    <a:pt x="58" y="782"/>
                  </a:lnTo>
                  <a:lnTo>
                    <a:pt x="51" y="779"/>
                  </a:lnTo>
                  <a:lnTo>
                    <a:pt x="43" y="775"/>
                  </a:lnTo>
                  <a:lnTo>
                    <a:pt x="36" y="770"/>
                  </a:lnTo>
                  <a:lnTo>
                    <a:pt x="29" y="764"/>
                  </a:lnTo>
                  <a:lnTo>
                    <a:pt x="24" y="759"/>
                  </a:lnTo>
                  <a:lnTo>
                    <a:pt x="18" y="753"/>
                  </a:lnTo>
                  <a:lnTo>
                    <a:pt x="14" y="746"/>
                  </a:lnTo>
                  <a:lnTo>
                    <a:pt x="10" y="740"/>
                  </a:lnTo>
                  <a:lnTo>
                    <a:pt x="6" y="733"/>
                  </a:lnTo>
                  <a:lnTo>
                    <a:pt x="4" y="726"/>
                  </a:lnTo>
                  <a:lnTo>
                    <a:pt x="2" y="718"/>
                  </a:lnTo>
                  <a:lnTo>
                    <a:pt x="1" y="711"/>
                  </a:lnTo>
                  <a:lnTo>
                    <a:pt x="0" y="703"/>
                  </a:lnTo>
                  <a:lnTo>
                    <a:pt x="0" y="696"/>
                  </a:lnTo>
                  <a:lnTo>
                    <a:pt x="1" y="688"/>
                  </a:lnTo>
                  <a:lnTo>
                    <a:pt x="2" y="681"/>
                  </a:lnTo>
                  <a:lnTo>
                    <a:pt x="3" y="674"/>
                  </a:lnTo>
                  <a:lnTo>
                    <a:pt x="6" y="667"/>
                  </a:lnTo>
                  <a:lnTo>
                    <a:pt x="10" y="660"/>
                  </a:lnTo>
                  <a:lnTo>
                    <a:pt x="13" y="654"/>
                  </a:lnTo>
                  <a:lnTo>
                    <a:pt x="17" y="648"/>
                  </a:lnTo>
                  <a:lnTo>
                    <a:pt x="23" y="643"/>
                  </a:lnTo>
                  <a:lnTo>
                    <a:pt x="28" y="638"/>
                  </a:lnTo>
                  <a:lnTo>
                    <a:pt x="34" y="633"/>
                  </a:lnTo>
                  <a:lnTo>
                    <a:pt x="41" y="630"/>
                  </a:lnTo>
                  <a:lnTo>
                    <a:pt x="48" y="626"/>
                  </a:lnTo>
                  <a:lnTo>
                    <a:pt x="57" y="624"/>
                  </a:lnTo>
                  <a:lnTo>
                    <a:pt x="66" y="622"/>
                  </a:lnTo>
                  <a:lnTo>
                    <a:pt x="75" y="622"/>
                  </a:lnTo>
                  <a:lnTo>
                    <a:pt x="85" y="622"/>
                  </a:lnTo>
                  <a:lnTo>
                    <a:pt x="99" y="622"/>
                  </a:lnTo>
                  <a:lnTo>
                    <a:pt x="112" y="623"/>
                  </a:lnTo>
                  <a:lnTo>
                    <a:pt x="126" y="625"/>
                  </a:lnTo>
                  <a:lnTo>
                    <a:pt x="139" y="626"/>
                  </a:lnTo>
                  <a:lnTo>
                    <a:pt x="168" y="622"/>
                  </a:lnTo>
                  <a:lnTo>
                    <a:pt x="195" y="617"/>
                  </a:lnTo>
                  <a:lnTo>
                    <a:pt x="221" y="609"/>
                  </a:lnTo>
                  <a:lnTo>
                    <a:pt x="243" y="599"/>
                  </a:lnTo>
                  <a:lnTo>
                    <a:pt x="265" y="587"/>
                  </a:lnTo>
                  <a:lnTo>
                    <a:pt x="284" y="573"/>
                  </a:lnTo>
                  <a:lnTo>
                    <a:pt x="302" y="558"/>
                  </a:lnTo>
                  <a:lnTo>
                    <a:pt x="317" y="542"/>
                  </a:lnTo>
                  <a:lnTo>
                    <a:pt x="330" y="525"/>
                  </a:lnTo>
                  <a:lnTo>
                    <a:pt x="341" y="506"/>
                  </a:lnTo>
                  <a:lnTo>
                    <a:pt x="350" y="487"/>
                  </a:lnTo>
                  <a:lnTo>
                    <a:pt x="358" y="466"/>
                  </a:lnTo>
                  <a:lnTo>
                    <a:pt x="363" y="445"/>
                  </a:lnTo>
                  <a:lnTo>
                    <a:pt x="366" y="424"/>
                  </a:lnTo>
                  <a:lnTo>
                    <a:pt x="367" y="403"/>
                  </a:lnTo>
                  <a:lnTo>
                    <a:pt x="367" y="382"/>
                  </a:lnTo>
                  <a:lnTo>
                    <a:pt x="364" y="361"/>
                  </a:lnTo>
                  <a:lnTo>
                    <a:pt x="360" y="340"/>
                  </a:lnTo>
                  <a:lnTo>
                    <a:pt x="353" y="319"/>
                  </a:lnTo>
                  <a:lnTo>
                    <a:pt x="346" y="300"/>
                  </a:lnTo>
                  <a:lnTo>
                    <a:pt x="335" y="281"/>
                  </a:lnTo>
                  <a:lnTo>
                    <a:pt x="323" y="262"/>
                  </a:lnTo>
                  <a:lnTo>
                    <a:pt x="309" y="245"/>
                  </a:lnTo>
                  <a:lnTo>
                    <a:pt x="293" y="229"/>
                  </a:lnTo>
                  <a:lnTo>
                    <a:pt x="276" y="215"/>
                  </a:lnTo>
                  <a:lnTo>
                    <a:pt x="256" y="202"/>
                  </a:lnTo>
                  <a:lnTo>
                    <a:pt x="235" y="191"/>
                  </a:lnTo>
                  <a:lnTo>
                    <a:pt x="211" y="180"/>
                  </a:lnTo>
                  <a:lnTo>
                    <a:pt x="185" y="173"/>
                  </a:lnTo>
                  <a:lnTo>
                    <a:pt x="158" y="168"/>
                  </a:lnTo>
                  <a:lnTo>
                    <a:pt x="129" y="165"/>
                  </a:lnTo>
                  <a:lnTo>
                    <a:pt x="98" y="165"/>
                  </a:lnTo>
                  <a:lnTo>
                    <a:pt x="88" y="165"/>
                  </a:lnTo>
                  <a:lnTo>
                    <a:pt x="79" y="164"/>
                  </a:lnTo>
                  <a:lnTo>
                    <a:pt x="69" y="162"/>
                  </a:lnTo>
                  <a:lnTo>
                    <a:pt x="61" y="159"/>
                  </a:lnTo>
                  <a:lnTo>
                    <a:pt x="54" y="156"/>
                  </a:lnTo>
                  <a:lnTo>
                    <a:pt x="46" y="152"/>
                  </a:lnTo>
                  <a:lnTo>
                    <a:pt x="40" y="147"/>
                  </a:lnTo>
                  <a:lnTo>
                    <a:pt x="34" y="141"/>
                  </a:lnTo>
                  <a:lnTo>
                    <a:pt x="29" y="136"/>
                  </a:lnTo>
                  <a:lnTo>
                    <a:pt x="25" y="129"/>
                  </a:lnTo>
                  <a:lnTo>
                    <a:pt x="22" y="123"/>
                  </a:lnTo>
                  <a:lnTo>
                    <a:pt x="18" y="116"/>
                  </a:lnTo>
                  <a:lnTo>
                    <a:pt x="16" y="108"/>
                  </a:lnTo>
                  <a:lnTo>
                    <a:pt x="14" y="101"/>
                  </a:lnTo>
                  <a:lnTo>
                    <a:pt x="13" y="93"/>
                  </a:lnTo>
                  <a:lnTo>
                    <a:pt x="13" y="86"/>
                  </a:lnTo>
                  <a:lnTo>
                    <a:pt x="13" y="78"/>
                  </a:lnTo>
                  <a:lnTo>
                    <a:pt x="14" y="70"/>
                  </a:lnTo>
                  <a:lnTo>
                    <a:pt x="16" y="63"/>
                  </a:lnTo>
                  <a:lnTo>
                    <a:pt x="18" y="55"/>
                  </a:lnTo>
                  <a:lnTo>
                    <a:pt x="22" y="48"/>
                  </a:lnTo>
                  <a:lnTo>
                    <a:pt x="25" y="41"/>
                  </a:lnTo>
                  <a:lnTo>
                    <a:pt x="29" y="35"/>
                  </a:lnTo>
                  <a:lnTo>
                    <a:pt x="34" y="28"/>
                  </a:lnTo>
                  <a:lnTo>
                    <a:pt x="40" y="23"/>
                  </a:lnTo>
                  <a:lnTo>
                    <a:pt x="46" y="17"/>
                  </a:lnTo>
                  <a:lnTo>
                    <a:pt x="54" y="13"/>
                  </a:lnTo>
                  <a:lnTo>
                    <a:pt x="61" y="9"/>
                  </a:lnTo>
                  <a:lnTo>
                    <a:pt x="69" y="6"/>
                  </a:lnTo>
                  <a:lnTo>
                    <a:pt x="79" y="3"/>
                  </a:lnTo>
                  <a:lnTo>
                    <a:pt x="88" y="1"/>
                  </a:lnTo>
                  <a:lnTo>
                    <a:pt x="98" y="1"/>
                  </a:lnTo>
                  <a:lnTo>
                    <a:pt x="120" y="0"/>
                  </a:lnTo>
                  <a:lnTo>
                    <a:pt x="141" y="1"/>
                  </a:lnTo>
                  <a:lnTo>
                    <a:pt x="162" y="3"/>
                  </a:lnTo>
                  <a:lnTo>
                    <a:pt x="182" y="5"/>
                  </a:lnTo>
                  <a:lnTo>
                    <a:pt x="204" y="9"/>
                  </a:lnTo>
                  <a:lnTo>
                    <a:pt x="224" y="13"/>
                  </a:lnTo>
                  <a:lnTo>
                    <a:pt x="243" y="18"/>
                  </a:lnTo>
                  <a:lnTo>
                    <a:pt x="264" y="24"/>
                  </a:lnTo>
                  <a:lnTo>
                    <a:pt x="283" y="30"/>
                  </a:lnTo>
                  <a:lnTo>
                    <a:pt x="303" y="38"/>
                  </a:lnTo>
                  <a:lnTo>
                    <a:pt x="321" y="46"/>
                  </a:lnTo>
                  <a:lnTo>
                    <a:pt x="339" y="55"/>
                  </a:lnTo>
                  <a:lnTo>
                    <a:pt x="358" y="65"/>
                  </a:lnTo>
                  <a:lnTo>
                    <a:pt x="375" y="75"/>
                  </a:lnTo>
                  <a:lnTo>
                    <a:pt x="392" y="86"/>
                  </a:lnTo>
                  <a:lnTo>
                    <a:pt x="408" y="98"/>
                  </a:lnTo>
                  <a:lnTo>
                    <a:pt x="423" y="111"/>
                  </a:lnTo>
                  <a:lnTo>
                    <a:pt x="438" y="124"/>
                  </a:lnTo>
                  <a:lnTo>
                    <a:pt x="452" y="138"/>
                  </a:lnTo>
                  <a:lnTo>
                    <a:pt x="466" y="152"/>
                  </a:lnTo>
                  <a:lnTo>
                    <a:pt x="479" y="167"/>
                  </a:lnTo>
                  <a:lnTo>
                    <a:pt x="491" y="184"/>
                  </a:lnTo>
                  <a:lnTo>
                    <a:pt x="502" y="200"/>
                  </a:lnTo>
                  <a:lnTo>
                    <a:pt x="512" y="217"/>
                  </a:lnTo>
                  <a:lnTo>
                    <a:pt x="520" y="234"/>
                  </a:lnTo>
                  <a:lnTo>
                    <a:pt x="529" y="252"/>
                  </a:lnTo>
                  <a:lnTo>
                    <a:pt x="535" y="270"/>
                  </a:lnTo>
                  <a:lnTo>
                    <a:pt x="542" y="289"/>
                  </a:lnTo>
                  <a:lnTo>
                    <a:pt x="546" y="308"/>
                  </a:lnTo>
                  <a:lnTo>
                    <a:pt x="550" y="328"/>
                  </a:lnTo>
                  <a:lnTo>
                    <a:pt x="552" y="348"/>
                  </a:lnTo>
                  <a:lnTo>
                    <a:pt x="554"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8"/>
            <p:cNvSpPr>
              <a:spLocks noEditPoints="1"/>
            </p:cNvSpPr>
            <p:nvPr/>
          </p:nvSpPr>
          <p:spPr bwMode="auto">
            <a:xfrm>
              <a:off x="3619501" y="2706688"/>
              <a:ext cx="88900" cy="90487"/>
            </a:xfrm>
            <a:custGeom>
              <a:avLst/>
              <a:gdLst>
                <a:gd name="T0" fmla="*/ 786 w 790"/>
                <a:gd name="T1" fmla="*/ 425 h 737"/>
                <a:gd name="T2" fmla="*/ 767 w 790"/>
                <a:gd name="T3" fmla="*/ 495 h 737"/>
                <a:gd name="T4" fmla="*/ 733 w 790"/>
                <a:gd name="T5" fmla="*/ 559 h 737"/>
                <a:gd name="T6" fmla="*/ 688 w 790"/>
                <a:gd name="T7" fmla="*/ 617 h 737"/>
                <a:gd name="T8" fmla="*/ 632 w 790"/>
                <a:gd name="T9" fmla="*/ 664 h 737"/>
                <a:gd name="T10" fmla="*/ 566 w 790"/>
                <a:gd name="T11" fmla="*/ 701 h 737"/>
                <a:gd name="T12" fmla="*/ 494 w 790"/>
                <a:gd name="T13" fmla="*/ 726 h 737"/>
                <a:gd name="T14" fmla="*/ 416 w 790"/>
                <a:gd name="T15" fmla="*/ 737 h 737"/>
                <a:gd name="T16" fmla="*/ 335 w 790"/>
                <a:gd name="T17" fmla="*/ 733 h 737"/>
                <a:gd name="T18" fmla="*/ 259 w 790"/>
                <a:gd name="T19" fmla="*/ 715 h 737"/>
                <a:gd name="T20" fmla="*/ 190 w 790"/>
                <a:gd name="T21" fmla="*/ 684 h 737"/>
                <a:gd name="T22" fmla="*/ 130 w 790"/>
                <a:gd name="T23" fmla="*/ 642 h 737"/>
                <a:gd name="T24" fmla="*/ 78 w 790"/>
                <a:gd name="T25" fmla="*/ 589 h 737"/>
                <a:gd name="T26" fmla="*/ 40 w 790"/>
                <a:gd name="T27" fmla="*/ 528 h 737"/>
                <a:gd name="T28" fmla="*/ 13 w 790"/>
                <a:gd name="T29" fmla="*/ 461 h 737"/>
                <a:gd name="T30" fmla="*/ 1 w 790"/>
                <a:gd name="T31" fmla="*/ 388 h 737"/>
                <a:gd name="T32" fmla="*/ 5 w 790"/>
                <a:gd name="T33" fmla="*/ 313 h 737"/>
                <a:gd name="T34" fmla="*/ 25 w 790"/>
                <a:gd name="T35" fmla="*/ 242 h 737"/>
                <a:gd name="T36" fmla="*/ 58 w 790"/>
                <a:gd name="T37" fmla="*/ 178 h 737"/>
                <a:gd name="T38" fmla="*/ 103 w 790"/>
                <a:gd name="T39" fmla="*/ 121 h 737"/>
                <a:gd name="T40" fmla="*/ 159 w 790"/>
                <a:gd name="T41" fmla="*/ 74 h 737"/>
                <a:gd name="T42" fmla="*/ 224 w 790"/>
                <a:gd name="T43" fmla="*/ 37 h 737"/>
                <a:gd name="T44" fmla="*/ 297 w 790"/>
                <a:gd name="T45" fmla="*/ 12 h 737"/>
                <a:gd name="T46" fmla="*/ 375 w 790"/>
                <a:gd name="T47" fmla="*/ 1 h 737"/>
                <a:gd name="T48" fmla="*/ 455 w 790"/>
                <a:gd name="T49" fmla="*/ 4 h 737"/>
                <a:gd name="T50" fmla="*/ 531 w 790"/>
                <a:gd name="T51" fmla="*/ 23 h 737"/>
                <a:gd name="T52" fmla="*/ 600 w 790"/>
                <a:gd name="T53" fmla="*/ 54 h 737"/>
                <a:gd name="T54" fmla="*/ 661 w 790"/>
                <a:gd name="T55" fmla="*/ 97 h 737"/>
                <a:gd name="T56" fmla="*/ 712 w 790"/>
                <a:gd name="T57" fmla="*/ 149 h 737"/>
                <a:gd name="T58" fmla="*/ 752 w 790"/>
                <a:gd name="T59" fmla="*/ 209 h 737"/>
                <a:gd name="T60" fmla="*/ 778 w 790"/>
                <a:gd name="T61" fmla="*/ 277 h 737"/>
                <a:gd name="T62" fmla="*/ 790 w 790"/>
                <a:gd name="T63" fmla="*/ 350 h 737"/>
                <a:gd name="T64" fmla="*/ 178 w 790"/>
                <a:gd name="T65" fmla="*/ 380 h 737"/>
                <a:gd name="T66" fmla="*/ 187 w 790"/>
                <a:gd name="T67" fmla="*/ 429 h 737"/>
                <a:gd name="T68" fmla="*/ 227 w 790"/>
                <a:gd name="T69" fmla="*/ 498 h 737"/>
                <a:gd name="T70" fmla="*/ 292 w 790"/>
                <a:gd name="T71" fmla="*/ 547 h 737"/>
                <a:gd name="T72" fmla="*/ 362 w 790"/>
                <a:gd name="T73" fmla="*/ 570 h 737"/>
                <a:gd name="T74" fmla="*/ 407 w 790"/>
                <a:gd name="T75" fmla="*/ 572 h 737"/>
                <a:gd name="T76" fmla="*/ 461 w 790"/>
                <a:gd name="T77" fmla="*/ 563 h 737"/>
                <a:gd name="T78" fmla="*/ 534 w 790"/>
                <a:gd name="T79" fmla="*/ 526 h 737"/>
                <a:gd name="T80" fmla="*/ 588 w 790"/>
                <a:gd name="T81" fmla="*/ 466 h 737"/>
                <a:gd name="T82" fmla="*/ 612 w 790"/>
                <a:gd name="T83" fmla="*/ 400 h 737"/>
                <a:gd name="T84" fmla="*/ 614 w 790"/>
                <a:gd name="T85" fmla="*/ 359 h 737"/>
                <a:gd name="T86" fmla="*/ 604 w 790"/>
                <a:gd name="T87" fmla="*/ 309 h 737"/>
                <a:gd name="T88" fmla="*/ 564 w 790"/>
                <a:gd name="T89" fmla="*/ 239 h 737"/>
                <a:gd name="T90" fmla="*/ 500 w 790"/>
                <a:gd name="T91" fmla="*/ 190 h 737"/>
                <a:gd name="T92" fmla="*/ 428 w 790"/>
                <a:gd name="T93" fmla="*/ 168 h 737"/>
                <a:gd name="T94" fmla="*/ 384 w 790"/>
                <a:gd name="T95" fmla="*/ 166 h 737"/>
                <a:gd name="T96" fmla="*/ 330 w 790"/>
                <a:gd name="T97" fmla="*/ 175 h 737"/>
                <a:gd name="T98" fmla="*/ 256 w 790"/>
                <a:gd name="T99" fmla="*/ 212 h 737"/>
                <a:gd name="T100" fmla="*/ 203 w 790"/>
                <a:gd name="T101" fmla="*/ 272 h 737"/>
                <a:gd name="T102" fmla="*/ 180 w 790"/>
                <a:gd name="T103" fmla="*/ 338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0" h="737">
                  <a:moveTo>
                    <a:pt x="790" y="369"/>
                  </a:moveTo>
                  <a:lnTo>
                    <a:pt x="790" y="388"/>
                  </a:lnTo>
                  <a:lnTo>
                    <a:pt x="788" y="407"/>
                  </a:lnTo>
                  <a:lnTo>
                    <a:pt x="786" y="425"/>
                  </a:lnTo>
                  <a:lnTo>
                    <a:pt x="783" y="443"/>
                  </a:lnTo>
                  <a:lnTo>
                    <a:pt x="778" y="461"/>
                  </a:lnTo>
                  <a:lnTo>
                    <a:pt x="773" y="478"/>
                  </a:lnTo>
                  <a:lnTo>
                    <a:pt x="767" y="495"/>
                  </a:lnTo>
                  <a:lnTo>
                    <a:pt x="759" y="512"/>
                  </a:lnTo>
                  <a:lnTo>
                    <a:pt x="752" y="528"/>
                  </a:lnTo>
                  <a:lnTo>
                    <a:pt x="743" y="544"/>
                  </a:lnTo>
                  <a:lnTo>
                    <a:pt x="733" y="559"/>
                  </a:lnTo>
                  <a:lnTo>
                    <a:pt x="724" y="574"/>
                  </a:lnTo>
                  <a:lnTo>
                    <a:pt x="712" y="589"/>
                  </a:lnTo>
                  <a:lnTo>
                    <a:pt x="700" y="604"/>
                  </a:lnTo>
                  <a:lnTo>
                    <a:pt x="688" y="617"/>
                  </a:lnTo>
                  <a:lnTo>
                    <a:pt x="675" y="630"/>
                  </a:lnTo>
                  <a:lnTo>
                    <a:pt x="661" y="642"/>
                  </a:lnTo>
                  <a:lnTo>
                    <a:pt x="647" y="653"/>
                  </a:lnTo>
                  <a:lnTo>
                    <a:pt x="632" y="664"/>
                  </a:lnTo>
                  <a:lnTo>
                    <a:pt x="616" y="675"/>
                  </a:lnTo>
                  <a:lnTo>
                    <a:pt x="600" y="684"/>
                  </a:lnTo>
                  <a:lnTo>
                    <a:pt x="584" y="693"/>
                  </a:lnTo>
                  <a:lnTo>
                    <a:pt x="566" y="701"/>
                  </a:lnTo>
                  <a:lnTo>
                    <a:pt x="549" y="709"/>
                  </a:lnTo>
                  <a:lnTo>
                    <a:pt x="531" y="715"/>
                  </a:lnTo>
                  <a:lnTo>
                    <a:pt x="512" y="721"/>
                  </a:lnTo>
                  <a:lnTo>
                    <a:pt x="494" y="726"/>
                  </a:lnTo>
                  <a:lnTo>
                    <a:pt x="475" y="730"/>
                  </a:lnTo>
                  <a:lnTo>
                    <a:pt x="455" y="733"/>
                  </a:lnTo>
                  <a:lnTo>
                    <a:pt x="436" y="736"/>
                  </a:lnTo>
                  <a:lnTo>
                    <a:pt x="416" y="737"/>
                  </a:lnTo>
                  <a:lnTo>
                    <a:pt x="395" y="737"/>
                  </a:lnTo>
                  <a:lnTo>
                    <a:pt x="375" y="737"/>
                  </a:lnTo>
                  <a:lnTo>
                    <a:pt x="355" y="736"/>
                  </a:lnTo>
                  <a:lnTo>
                    <a:pt x="335" y="733"/>
                  </a:lnTo>
                  <a:lnTo>
                    <a:pt x="315" y="730"/>
                  </a:lnTo>
                  <a:lnTo>
                    <a:pt x="297" y="726"/>
                  </a:lnTo>
                  <a:lnTo>
                    <a:pt x="278" y="721"/>
                  </a:lnTo>
                  <a:lnTo>
                    <a:pt x="259" y="715"/>
                  </a:lnTo>
                  <a:lnTo>
                    <a:pt x="242" y="709"/>
                  </a:lnTo>
                  <a:lnTo>
                    <a:pt x="224" y="701"/>
                  </a:lnTo>
                  <a:lnTo>
                    <a:pt x="207" y="693"/>
                  </a:lnTo>
                  <a:lnTo>
                    <a:pt x="190" y="684"/>
                  </a:lnTo>
                  <a:lnTo>
                    <a:pt x="174" y="675"/>
                  </a:lnTo>
                  <a:lnTo>
                    <a:pt x="159" y="664"/>
                  </a:lnTo>
                  <a:lnTo>
                    <a:pt x="144" y="653"/>
                  </a:lnTo>
                  <a:lnTo>
                    <a:pt x="130" y="642"/>
                  </a:lnTo>
                  <a:lnTo>
                    <a:pt x="116" y="630"/>
                  </a:lnTo>
                  <a:lnTo>
                    <a:pt x="103" y="617"/>
                  </a:lnTo>
                  <a:lnTo>
                    <a:pt x="90" y="604"/>
                  </a:lnTo>
                  <a:lnTo>
                    <a:pt x="78" y="589"/>
                  </a:lnTo>
                  <a:lnTo>
                    <a:pt x="68" y="574"/>
                  </a:lnTo>
                  <a:lnTo>
                    <a:pt x="58" y="559"/>
                  </a:lnTo>
                  <a:lnTo>
                    <a:pt x="48" y="544"/>
                  </a:lnTo>
                  <a:lnTo>
                    <a:pt x="40" y="528"/>
                  </a:lnTo>
                  <a:lnTo>
                    <a:pt x="31" y="512"/>
                  </a:lnTo>
                  <a:lnTo>
                    <a:pt x="25" y="495"/>
                  </a:lnTo>
                  <a:lnTo>
                    <a:pt x="18" y="478"/>
                  </a:lnTo>
                  <a:lnTo>
                    <a:pt x="13" y="461"/>
                  </a:lnTo>
                  <a:lnTo>
                    <a:pt x="8" y="443"/>
                  </a:lnTo>
                  <a:lnTo>
                    <a:pt x="5" y="425"/>
                  </a:lnTo>
                  <a:lnTo>
                    <a:pt x="2" y="407"/>
                  </a:lnTo>
                  <a:lnTo>
                    <a:pt x="1" y="388"/>
                  </a:lnTo>
                  <a:lnTo>
                    <a:pt x="0" y="369"/>
                  </a:lnTo>
                  <a:lnTo>
                    <a:pt x="1" y="350"/>
                  </a:lnTo>
                  <a:lnTo>
                    <a:pt x="2" y="332"/>
                  </a:lnTo>
                  <a:lnTo>
                    <a:pt x="5" y="313"/>
                  </a:lnTo>
                  <a:lnTo>
                    <a:pt x="8" y="294"/>
                  </a:lnTo>
                  <a:lnTo>
                    <a:pt x="13" y="277"/>
                  </a:lnTo>
                  <a:lnTo>
                    <a:pt x="18" y="259"/>
                  </a:lnTo>
                  <a:lnTo>
                    <a:pt x="25" y="242"/>
                  </a:lnTo>
                  <a:lnTo>
                    <a:pt x="31" y="225"/>
                  </a:lnTo>
                  <a:lnTo>
                    <a:pt x="40" y="209"/>
                  </a:lnTo>
                  <a:lnTo>
                    <a:pt x="48" y="193"/>
                  </a:lnTo>
                  <a:lnTo>
                    <a:pt x="58" y="178"/>
                  </a:lnTo>
                  <a:lnTo>
                    <a:pt x="68" y="163"/>
                  </a:lnTo>
                  <a:lnTo>
                    <a:pt x="78" y="149"/>
                  </a:lnTo>
                  <a:lnTo>
                    <a:pt x="90" y="135"/>
                  </a:lnTo>
                  <a:lnTo>
                    <a:pt x="103" y="121"/>
                  </a:lnTo>
                  <a:lnTo>
                    <a:pt x="116" y="109"/>
                  </a:lnTo>
                  <a:lnTo>
                    <a:pt x="130" y="97"/>
                  </a:lnTo>
                  <a:lnTo>
                    <a:pt x="144" y="85"/>
                  </a:lnTo>
                  <a:lnTo>
                    <a:pt x="159" y="74"/>
                  </a:lnTo>
                  <a:lnTo>
                    <a:pt x="174" y="64"/>
                  </a:lnTo>
                  <a:lnTo>
                    <a:pt x="190" y="54"/>
                  </a:lnTo>
                  <a:lnTo>
                    <a:pt x="207" y="45"/>
                  </a:lnTo>
                  <a:lnTo>
                    <a:pt x="224" y="37"/>
                  </a:lnTo>
                  <a:lnTo>
                    <a:pt x="242" y="30"/>
                  </a:lnTo>
                  <a:lnTo>
                    <a:pt x="259" y="23"/>
                  </a:lnTo>
                  <a:lnTo>
                    <a:pt x="278" y="18"/>
                  </a:lnTo>
                  <a:lnTo>
                    <a:pt x="297" y="12"/>
                  </a:lnTo>
                  <a:lnTo>
                    <a:pt x="315" y="8"/>
                  </a:lnTo>
                  <a:lnTo>
                    <a:pt x="335" y="4"/>
                  </a:lnTo>
                  <a:lnTo>
                    <a:pt x="355" y="2"/>
                  </a:lnTo>
                  <a:lnTo>
                    <a:pt x="375" y="1"/>
                  </a:lnTo>
                  <a:lnTo>
                    <a:pt x="395" y="0"/>
                  </a:lnTo>
                  <a:lnTo>
                    <a:pt x="416" y="1"/>
                  </a:lnTo>
                  <a:lnTo>
                    <a:pt x="436" y="2"/>
                  </a:lnTo>
                  <a:lnTo>
                    <a:pt x="455" y="4"/>
                  </a:lnTo>
                  <a:lnTo>
                    <a:pt x="475" y="8"/>
                  </a:lnTo>
                  <a:lnTo>
                    <a:pt x="494" y="12"/>
                  </a:lnTo>
                  <a:lnTo>
                    <a:pt x="512" y="18"/>
                  </a:lnTo>
                  <a:lnTo>
                    <a:pt x="531" y="23"/>
                  </a:lnTo>
                  <a:lnTo>
                    <a:pt x="549" y="30"/>
                  </a:lnTo>
                  <a:lnTo>
                    <a:pt x="566" y="37"/>
                  </a:lnTo>
                  <a:lnTo>
                    <a:pt x="584" y="45"/>
                  </a:lnTo>
                  <a:lnTo>
                    <a:pt x="600" y="54"/>
                  </a:lnTo>
                  <a:lnTo>
                    <a:pt x="616" y="64"/>
                  </a:lnTo>
                  <a:lnTo>
                    <a:pt x="632" y="74"/>
                  </a:lnTo>
                  <a:lnTo>
                    <a:pt x="647" y="85"/>
                  </a:lnTo>
                  <a:lnTo>
                    <a:pt x="661" y="97"/>
                  </a:lnTo>
                  <a:lnTo>
                    <a:pt x="675" y="109"/>
                  </a:lnTo>
                  <a:lnTo>
                    <a:pt x="688" y="121"/>
                  </a:lnTo>
                  <a:lnTo>
                    <a:pt x="700" y="135"/>
                  </a:lnTo>
                  <a:lnTo>
                    <a:pt x="712" y="149"/>
                  </a:lnTo>
                  <a:lnTo>
                    <a:pt x="724" y="163"/>
                  </a:lnTo>
                  <a:lnTo>
                    <a:pt x="733" y="178"/>
                  </a:lnTo>
                  <a:lnTo>
                    <a:pt x="743" y="193"/>
                  </a:lnTo>
                  <a:lnTo>
                    <a:pt x="752" y="209"/>
                  </a:lnTo>
                  <a:lnTo>
                    <a:pt x="759" y="225"/>
                  </a:lnTo>
                  <a:lnTo>
                    <a:pt x="767" y="242"/>
                  </a:lnTo>
                  <a:lnTo>
                    <a:pt x="773" y="259"/>
                  </a:lnTo>
                  <a:lnTo>
                    <a:pt x="778" y="277"/>
                  </a:lnTo>
                  <a:lnTo>
                    <a:pt x="783" y="294"/>
                  </a:lnTo>
                  <a:lnTo>
                    <a:pt x="786" y="313"/>
                  </a:lnTo>
                  <a:lnTo>
                    <a:pt x="788" y="332"/>
                  </a:lnTo>
                  <a:lnTo>
                    <a:pt x="790" y="350"/>
                  </a:lnTo>
                  <a:lnTo>
                    <a:pt x="790" y="369"/>
                  </a:lnTo>
                  <a:close/>
                  <a:moveTo>
                    <a:pt x="178" y="369"/>
                  </a:moveTo>
                  <a:lnTo>
                    <a:pt x="178" y="369"/>
                  </a:lnTo>
                  <a:lnTo>
                    <a:pt x="178" y="380"/>
                  </a:lnTo>
                  <a:lnTo>
                    <a:pt x="179" y="390"/>
                  </a:lnTo>
                  <a:lnTo>
                    <a:pt x="180" y="400"/>
                  </a:lnTo>
                  <a:lnTo>
                    <a:pt x="182" y="410"/>
                  </a:lnTo>
                  <a:lnTo>
                    <a:pt x="187" y="429"/>
                  </a:lnTo>
                  <a:lnTo>
                    <a:pt x="195" y="448"/>
                  </a:lnTo>
                  <a:lnTo>
                    <a:pt x="203" y="466"/>
                  </a:lnTo>
                  <a:lnTo>
                    <a:pt x="214" y="483"/>
                  </a:lnTo>
                  <a:lnTo>
                    <a:pt x="227" y="498"/>
                  </a:lnTo>
                  <a:lnTo>
                    <a:pt x="241" y="513"/>
                  </a:lnTo>
                  <a:lnTo>
                    <a:pt x="256" y="526"/>
                  </a:lnTo>
                  <a:lnTo>
                    <a:pt x="273" y="537"/>
                  </a:lnTo>
                  <a:lnTo>
                    <a:pt x="292" y="547"/>
                  </a:lnTo>
                  <a:lnTo>
                    <a:pt x="310" y="556"/>
                  </a:lnTo>
                  <a:lnTo>
                    <a:pt x="330" y="563"/>
                  </a:lnTo>
                  <a:lnTo>
                    <a:pt x="351" y="568"/>
                  </a:lnTo>
                  <a:lnTo>
                    <a:pt x="362" y="570"/>
                  </a:lnTo>
                  <a:lnTo>
                    <a:pt x="374" y="571"/>
                  </a:lnTo>
                  <a:lnTo>
                    <a:pt x="384" y="572"/>
                  </a:lnTo>
                  <a:lnTo>
                    <a:pt x="395" y="572"/>
                  </a:lnTo>
                  <a:lnTo>
                    <a:pt x="407" y="572"/>
                  </a:lnTo>
                  <a:lnTo>
                    <a:pt x="418" y="571"/>
                  </a:lnTo>
                  <a:lnTo>
                    <a:pt x="428" y="570"/>
                  </a:lnTo>
                  <a:lnTo>
                    <a:pt x="439" y="568"/>
                  </a:lnTo>
                  <a:lnTo>
                    <a:pt x="461" y="563"/>
                  </a:lnTo>
                  <a:lnTo>
                    <a:pt x="480" y="556"/>
                  </a:lnTo>
                  <a:lnTo>
                    <a:pt x="500" y="547"/>
                  </a:lnTo>
                  <a:lnTo>
                    <a:pt x="518" y="537"/>
                  </a:lnTo>
                  <a:lnTo>
                    <a:pt x="534" y="526"/>
                  </a:lnTo>
                  <a:lnTo>
                    <a:pt x="550" y="513"/>
                  </a:lnTo>
                  <a:lnTo>
                    <a:pt x="564" y="498"/>
                  </a:lnTo>
                  <a:lnTo>
                    <a:pt x="576" y="483"/>
                  </a:lnTo>
                  <a:lnTo>
                    <a:pt x="588" y="466"/>
                  </a:lnTo>
                  <a:lnTo>
                    <a:pt x="596" y="448"/>
                  </a:lnTo>
                  <a:lnTo>
                    <a:pt x="604" y="429"/>
                  </a:lnTo>
                  <a:lnTo>
                    <a:pt x="609" y="410"/>
                  </a:lnTo>
                  <a:lnTo>
                    <a:pt x="612" y="400"/>
                  </a:lnTo>
                  <a:lnTo>
                    <a:pt x="613" y="390"/>
                  </a:lnTo>
                  <a:lnTo>
                    <a:pt x="614" y="380"/>
                  </a:lnTo>
                  <a:lnTo>
                    <a:pt x="614" y="369"/>
                  </a:lnTo>
                  <a:lnTo>
                    <a:pt x="614" y="359"/>
                  </a:lnTo>
                  <a:lnTo>
                    <a:pt x="613" y="349"/>
                  </a:lnTo>
                  <a:lnTo>
                    <a:pt x="612" y="338"/>
                  </a:lnTo>
                  <a:lnTo>
                    <a:pt x="609" y="328"/>
                  </a:lnTo>
                  <a:lnTo>
                    <a:pt x="604" y="309"/>
                  </a:lnTo>
                  <a:lnTo>
                    <a:pt x="596" y="289"/>
                  </a:lnTo>
                  <a:lnTo>
                    <a:pt x="588" y="272"/>
                  </a:lnTo>
                  <a:lnTo>
                    <a:pt x="576" y="255"/>
                  </a:lnTo>
                  <a:lnTo>
                    <a:pt x="564" y="239"/>
                  </a:lnTo>
                  <a:lnTo>
                    <a:pt x="550" y="225"/>
                  </a:lnTo>
                  <a:lnTo>
                    <a:pt x="534" y="212"/>
                  </a:lnTo>
                  <a:lnTo>
                    <a:pt x="518" y="200"/>
                  </a:lnTo>
                  <a:lnTo>
                    <a:pt x="500" y="190"/>
                  </a:lnTo>
                  <a:lnTo>
                    <a:pt x="480" y="181"/>
                  </a:lnTo>
                  <a:lnTo>
                    <a:pt x="461" y="175"/>
                  </a:lnTo>
                  <a:lnTo>
                    <a:pt x="439" y="170"/>
                  </a:lnTo>
                  <a:lnTo>
                    <a:pt x="428" y="168"/>
                  </a:lnTo>
                  <a:lnTo>
                    <a:pt x="418" y="166"/>
                  </a:lnTo>
                  <a:lnTo>
                    <a:pt x="407" y="166"/>
                  </a:lnTo>
                  <a:lnTo>
                    <a:pt x="395" y="165"/>
                  </a:lnTo>
                  <a:lnTo>
                    <a:pt x="384" y="166"/>
                  </a:lnTo>
                  <a:lnTo>
                    <a:pt x="374" y="166"/>
                  </a:lnTo>
                  <a:lnTo>
                    <a:pt x="362" y="168"/>
                  </a:lnTo>
                  <a:lnTo>
                    <a:pt x="351" y="170"/>
                  </a:lnTo>
                  <a:lnTo>
                    <a:pt x="330" y="175"/>
                  </a:lnTo>
                  <a:lnTo>
                    <a:pt x="310" y="181"/>
                  </a:lnTo>
                  <a:lnTo>
                    <a:pt x="292" y="190"/>
                  </a:lnTo>
                  <a:lnTo>
                    <a:pt x="273" y="200"/>
                  </a:lnTo>
                  <a:lnTo>
                    <a:pt x="256" y="212"/>
                  </a:lnTo>
                  <a:lnTo>
                    <a:pt x="241" y="225"/>
                  </a:lnTo>
                  <a:lnTo>
                    <a:pt x="227" y="239"/>
                  </a:lnTo>
                  <a:lnTo>
                    <a:pt x="214" y="255"/>
                  </a:lnTo>
                  <a:lnTo>
                    <a:pt x="203" y="272"/>
                  </a:lnTo>
                  <a:lnTo>
                    <a:pt x="195" y="289"/>
                  </a:lnTo>
                  <a:lnTo>
                    <a:pt x="187" y="309"/>
                  </a:lnTo>
                  <a:lnTo>
                    <a:pt x="182" y="328"/>
                  </a:lnTo>
                  <a:lnTo>
                    <a:pt x="180" y="338"/>
                  </a:lnTo>
                  <a:lnTo>
                    <a:pt x="179" y="349"/>
                  </a:lnTo>
                  <a:lnTo>
                    <a:pt x="178" y="359"/>
                  </a:lnTo>
                  <a:lnTo>
                    <a:pt x="178"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9"/>
            <p:cNvSpPr/>
            <p:nvPr/>
          </p:nvSpPr>
          <p:spPr bwMode="auto">
            <a:xfrm>
              <a:off x="3652838" y="1585913"/>
              <a:ext cx="23813" cy="981075"/>
            </a:xfrm>
            <a:custGeom>
              <a:avLst/>
              <a:gdLst>
                <a:gd name="T0" fmla="*/ 212 w 212"/>
                <a:gd name="T1" fmla="*/ 99 h 8028"/>
                <a:gd name="T2" fmla="*/ 210 w 212"/>
                <a:gd name="T3" fmla="*/ 79 h 8028"/>
                <a:gd name="T4" fmla="*/ 203 w 212"/>
                <a:gd name="T5" fmla="*/ 60 h 8028"/>
                <a:gd name="T6" fmla="*/ 193 w 212"/>
                <a:gd name="T7" fmla="*/ 44 h 8028"/>
                <a:gd name="T8" fmla="*/ 180 w 212"/>
                <a:gd name="T9" fmla="*/ 29 h 8028"/>
                <a:gd name="T10" fmla="*/ 164 w 212"/>
                <a:gd name="T11" fmla="*/ 17 h 8028"/>
                <a:gd name="T12" fmla="*/ 147 w 212"/>
                <a:gd name="T13" fmla="*/ 8 h 8028"/>
                <a:gd name="T14" fmla="*/ 127 w 212"/>
                <a:gd name="T15" fmla="*/ 2 h 8028"/>
                <a:gd name="T16" fmla="*/ 105 w 212"/>
                <a:gd name="T17" fmla="*/ 0 h 8028"/>
                <a:gd name="T18" fmla="*/ 84 w 212"/>
                <a:gd name="T19" fmla="*/ 2 h 8028"/>
                <a:gd name="T20" fmla="*/ 64 w 212"/>
                <a:gd name="T21" fmla="*/ 8 h 8028"/>
                <a:gd name="T22" fmla="*/ 46 w 212"/>
                <a:gd name="T23" fmla="*/ 17 h 8028"/>
                <a:gd name="T24" fmla="*/ 30 w 212"/>
                <a:gd name="T25" fmla="*/ 29 h 8028"/>
                <a:gd name="T26" fmla="*/ 17 w 212"/>
                <a:gd name="T27" fmla="*/ 44 h 8028"/>
                <a:gd name="T28" fmla="*/ 7 w 212"/>
                <a:gd name="T29" fmla="*/ 60 h 8028"/>
                <a:gd name="T30" fmla="*/ 2 w 212"/>
                <a:gd name="T31" fmla="*/ 79 h 8028"/>
                <a:gd name="T32" fmla="*/ 0 w 212"/>
                <a:gd name="T33" fmla="*/ 99 h 8028"/>
                <a:gd name="T34" fmla="*/ 0 w 212"/>
                <a:gd name="T35" fmla="*/ 7938 h 8028"/>
                <a:gd name="T36" fmla="*/ 4 w 212"/>
                <a:gd name="T37" fmla="*/ 7958 h 8028"/>
                <a:gd name="T38" fmla="*/ 11 w 212"/>
                <a:gd name="T39" fmla="*/ 7975 h 8028"/>
                <a:gd name="T40" fmla="*/ 23 w 212"/>
                <a:gd name="T41" fmla="*/ 7991 h 8028"/>
                <a:gd name="T42" fmla="*/ 37 w 212"/>
                <a:gd name="T43" fmla="*/ 8004 h 8028"/>
                <a:gd name="T44" fmla="*/ 54 w 212"/>
                <a:gd name="T45" fmla="*/ 8015 h 8028"/>
                <a:gd name="T46" fmla="*/ 74 w 212"/>
                <a:gd name="T47" fmla="*/ 8023 h 8028"/>
                <a:gd name="T48" fmla="*/ 94 w 212"/>
                <a:gd name="T49" fmla="*/ 8028 h 8028"/>
                <a:gd name="T50" fmla="*/ 116 w 212"/>
                <a:gd name="T51" fmla="*/ 8028 h 8028"/>
                <a:gd name="T52" fmla="*/ 137 w 212"/>
                <a:gd name="T53" fmla="*/ 8023 h 8028"/>
                <a:gd name="T54" fmla="*/ 156 w 212"/>
                <a:gd name="T55" fmla="*/ 8015 h 8028"/>
                <a:gd name="T56" fmla="*/ 173 w 212"/>
                <a:gd name="T57" fmla="*/ 8004 h 8028"/>
                <a:gd name="T58" fmla="*/ 187 w 212"/>
                <a:gd name="T59" fmla="*/ 7991 h 8028"/>
                <a:gd name="T60" fmla="*/ 199 w 212"/>
                <a:gd name="T61" fmla="*/ 7975 h 8028"/>
                <a:gd name="T62" fmla="*/ 206 w 212"/>
                <a:gd name="T63" fmla="*/ 7958 h 8028"/>
                <a:gd name="T64" fmla="*/ 211 w 212"/>
                <a:gd name="T65" fmla="*/ 7938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8028">
                  <a:moveTo>
                    <a:pt x="212" y="7928"/>
                  </a:moveTo>
                  <a:lnTo>
                    <a:pt x="212" y="99"/>
                  </a:lnTo>
                  <a:lnTo>
                    <a:pt x="211" y="89"/>
                  </a:lnTo>
                  <a:lnTo>
                    <a:pt x="210" y="79"/>
                  </a:lnTo>
                  <a:lnTo>
                    <a:pt x="206" y="69"/>
                  </a:lnTo>
                  <a:lnTo>
                    <a:pt x="203" y="60"/>
                  </a:lnTo>
                  <a:lnTo>
                    <a:pt x="199" y="52"/>
                  </a:lnTo>
                  <a:lnTo>
                    <a:pt x="193" y="44"/>
                  </a:lnTo>
                  <a:lnTo>
                    <a:pt x="187" y="36"/>
                  </a:lnTo>
                  <a:lnTo>
                    <a:pt x="180" y="29"/>
                  </a:lnTo>
                  <a:lnTo>
                    <a:pt x="173" y="23"/>
                  </a:lnTo>
                  <a:lnTo>
                    <a:pt x="164" y="17"/>
                  </a:lnTo>
                  <a:lnTo>
                    <a:pt x="156" y="12"/>
                  </a:lnTo>
                  <a:lnTo>
                    <a:pt x="147" y="8"/>
                  </a:lnTo>
                  <a:lnTo>
                    <a:pt x="137" y="4"/>
                  </a:lnTo>
                  <a:lnTo>
                    <a:pt x="127" y="2"/>
                  </a:lnTo>
                  <a:lnTo>
                    <a:pt x="116" y="0"/>
                  </a:lnTo>
                  <a:lnTo>
                    <a:pt x="105" y="0"/>
                  </a:lnTo>
                  <a:lnTo>
                    <a:pt x="94" y="0"/>
                  </a:lnTo>
                  <a:lnTo>
                    <a:pt x="84" y="2"/>
                  </a:lnTo>
                  <a:lnTo>
                    <a:pt x="74" y="4"/>
                  </a:lnTo>
                  <a:lnTo>
                    <a:pt x="64" y="8"/>
                  </a:lnTo>
                  <a:lnTo>
                    <a:pt x="54" y="12"/>
                  </a:lnTo>
                  <a:lnTo>
                    <a:pt x="46" y="17"/>
                  </a:lnTo>
                  <a:lnTo>
                    <a:pt x="37" y="23"/>
                  </a:lnTo>
                  <a:lnTo>
                    <a:pt x="30" y="29"/>
                  </a:lnTo>
                  <a:lnTo>
                    <a:pt x="23" y="36"/>
                  </a:lnTo>
                  <a:lnTo>
                    <a:pt x="17" y="44"/>
                  </a:lnTo>
                  <a:lnTo>
                    <a:pt x="11" y="52"/>
                  </a:lnTo>
                  <a:lnTo>
                    <a:pt x="7" y="60"/>
                  </a:lnTo>
                  <a:lnTo>
                    <a:pt x="4" y="69"/>
                  </a:lnTo>
                  <a:lnTo>
                    <a:pt x="2" y="79"/>
                  </a:lnTo>
                  <a:lnTo>
                    <a:pt x="0" y="89"/>
                  </a:lnTo>
                  <a:lnTo>
                    <a:pt x="0" y="99"/>
                  </a:lnTo>
                  <a:lnTo>
                    <a:pt x="0" y="7928"/>
                  </a:lnTo>
                  <a:lnTo>
                    <a:pt x="0" y="7938"/>
                  </a:lnTo>
                  <a:lnTo>
                    <a:pt x="2" y="7948"/>
                  </a:lnTo>
                  <a:lnTo>
                    <a:pt x="4" y="7958"/>
                  </a:lnTo>
                  <a:lnTo>
                    <a:pt x="7" y="7967"/>
                  </a:lnTo>
                  <a:lnTo>
                    <a:pt x="11" y="7975"/>
                  </a:lnTo>
                  <a:lnTo>
                    <a:pt x="17" y="7983"/>
                  </a:lnTo>
                  <a:lnTo>
                    <a:pt x="23" y="7991"/>
                  </a:lnTo>
                  <a:lnTo>
                    <a:pt x="30" y="7998"/>
                  </a:lnTo>
                  <a:lnTo>
                    <a:pt x="37" y="8004"/>
                  </a:lnTo>
                  <a:lnTo>
                    <a:pt x="46" y="8010"/>
                  </a:lnTo>
                  <a:lnTo>
                    <a:pt x="54" y="8015"/>
                  </a:lnTo>
                  <a:lnTo>
                    <a:pt x="64" y="8019"/>
                  </a:lnTo>
                  <a:lnTo>
                    <a:pt x="74" y="8023"/>
                  </a:lnTo>
                  <a:lnTo>
                    <a:pt x="84" y="8025"/>
                  </a:lnTo>
                  <a:lnTo>
                    <a:pt x="94" y="8028"/>
                  </a:lnTo>
                  <a:lnTo>
                    <a:pt x="105" y="8028"/>
                  </a:lnTo>
                  <a:lnTo>
                    <a:pt x="116" y="8028"/>
                  </a:lnTo>
                  <a:lnTo>
                    <a:pt x="127" y="8025"/>
                  </a:lnTo>
                  <a:lnTo>
                    <a:pt x="137" y="8023"/>
                  </a:lnTo>
                  <a:lnTo>
                    <a:pt x="147" y="8019"/>
                  </a:lnTo>
                  <a:lnTo>
                    <a:pt x="156" y="8015"/>
                  </a:lnTo>
                  <a:lnTo>
                    <a:pt x="164" y="8010"/>
                  </a:lnTo>
                  <a:lnTo>
                    <a:pt x="173" y="8004"/>
                  </a:lnTo>
                  <a:lnTo>
                    <a:pt x="180" y="7998"/>
                  </a:lnTo>
                  <a:lnTo>
                    <a:pt x="187" y="7991"/>
                  </a:lnTo>
                  <a:lnTo>
                    <a:pt x="193" y="7983"/>
                  </a:lnTo>
                  <a:lnTo>
                    <a:pt x="199" y="7975"/>
                  </a:lnTo>
                  <a:lnTo>
                    <a:pt x="203" y="7967"/>
                  </a:lnTo>
                  <a:lnTo>
                    <a:pt x="206" y="7958"/>
                  </a:lnTo>
                  <a:lnTo>
                    <a:pt x="210" y="7948"/>
                  </a:lnTo>
                  <a:lnTo>
                    <a:pt x="211" y="7938"/>
                  </a:lnTo>
                  <a:lnTo>
                    <a:pt x="212" y="79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
            <p:cNvSpPr/>
            <p:nvPr/>
          </p:nvSpPr>
          <p:spPr bwMode="auto">
            <a:xfrm>
              <a:off x="3563938" y="2179638"/>
              <a:ext cx="103188" cy="373062"/>
            </a:xfrm>
            <a:custGeom>
              <a:avLst/>
              <a:gdLst>
                <a:gd name="T0" fmla="*/ 377 w 910"/>
                <a:gd name="T1" fmla="*/ 2547 h 3057"/>
                <a:gd name="T2" fmla="*/ 456 w 910"/>
                <a:gd name="T3" fmla="*/ 2411 h 3057"/>
                <a:gd name="T4" fmla="*/ 374 w 910"/>
                <a:gd name="T5" fmla="*/ 2296 h 3057"/>
                <a:gd name="T6" fmla="*/ 184 w 910"/>
                <a:gd name="T7" fmla="*/ 2132 h 3057"/>
                <a:gd name="T8" fmla="*/ 57 w 910"/>
                <a:gd name="T9" fmla="*/ 1924 h 3057"/>
                <a:gd name="T10" fmla="*/ 2 w 910"/>
                <a:gd name="T11" fmla="*/ 1684 h 3057"/>
                <a:gd name="T12" fmla="*/ 28 w 910"/>
                <a:gd name="T13" fmla="*/ 1425 h 3057"/>
                <a:gd name="T14" fmla="*/ 103 w 910"/>
                <a:gd name="T15" fmla="*/ 1251 h 3057"/>
                <a:gd name="T16" fmla="*/ 255 w 910"/>
                <a:gd name="T17" fmla="*/ 1054 h 3057"/>
                <a:gd name="T18" fmla="*/ 537 w 910"/>
                <a:gd name="T19" fmla="*/ 745 h 3057"/>
                <a:gd name="T20" fmla="*/ 640 w 910"/>
                <a:gd name="T21" fmla="*/ 558 h 3057"/>
                <a:gd name="T22" fmla="*/ 659 w 910"/>
                <a:gd name="T23" fmla="*/ 423 h 3057"/>
                <a:gd name="T24" fmla="*/ 640 w 910"/>
                <a:gd name="T25" fmla="*/ 319 h 3057"/>
                <a:gd name="T26" fmla="*/ 580 w 910"/>
                <a:gd name="T27" fmla="*/ 220 h 3057"/>
                <a:gd name="T28" fmla="*/ 470 w 910"/>
                <a:gd name="T29" fmla="*/ 169 h 3057"/>
                <a:gd name="T30" fmla="*/ 351 w 910"/>
                <a:gd name="T31" fmla="*/ 174 h 3057"/>
                <a:gd name="T32" fmla="*/ 292 w 910"/>
                <a:gd name="T33" fmla="*/ 217 h 3057"/>
                <a:gd name="T34" fmla="*/ 277 w 910"/>
                <a:gd name="T35" fmla="*/ 283 h 3057"/>
                <a:gd name="T36" fmla="*/ 300 w 910"/>
                <a:gd name="T37" fmla="*/ 348 h 3057"/>
                <a:gd name="T38" fmla="*/ 356 w 910"/>
                <a:gd name="T39" fmla="*/ 389 h 3057"/>
                <a:gd name="T40" fmla="*/ 426 w 910"/>
                <a:gd name="T41" fmla="*/ 401 h 3057"/>
                <a:gd name="T42" fmla="*/ 466 w 910"/>
                <a:gd name="T43" fmla="*/ 438 h 3057"/>
                <a:gd name="T44" fmla="*/ 474 w 910"/>
                <a:gd name="T45" fmla="*/ 491 h 3057"/>
                <a:gd name="T46" fmla="*/ 448 w 910"/>
                <a:gd name="T47" fmla="*/ 538 h 3057"/>
                <a:gd name="T48" fmla="*/ 389 w 910"/>
                <a:gd name="T49" fmla="*/ 559 h 3057"/>
                <a:gd name="T50" fmla="*/ 251 w 910"/>
                <a:gd name="T51" fmla="*/ 520 h 3057"/>
                <a:gd name="T52" fmla="*/ 146 w 910"/>
                <a:gd name="T53" fmla="*/ 423 h 3057"/>
                <a:gd name="T54" fmla="*/ 96 w 910"/>
                <a:gd name="T55" fmla="*/ 295 h 3057"/>
                <a:gd name="T56" fmla="*/ 117 w 910"/>
                <a:gd name="T57" fmla="*/ 162 h 3057"/>
                <a:gd name="T58" fmla="*/ 241 w 910"/>
                <a:gd name="T59" fmla="*/ 46 h 3057"/>
                <a:gd name="T60" fmla="*/ 416 w 910"/>
                <a:gd name="T61" fmla="*/ 0 h 3057"/>
                <a:gd name="T62" fmla="*/ 586 w 910"/>
                <a:gd name="T63" fmla="*/ 37 h 3057"/>
                <a:gd name="T64" fmla="*/ 727 w 910"/>
                <a:gd name="T65" fmla="*/ 142 h 3057"/>
                <a:gd name="T66" fmla="*/ 818 w 910"/>
                <a:gd name="T67" fmla="*/ 297 h 3057"/>
                <a:gd name="T68" fmla="*/ 836 w 910"/>
                <a:gd name="T69" fmla="*/ 525 h 3057"/>
                <a:gd name="T70" fmla="*/ 750 w 910"/>
                <a:gd name="T71" fmla="*/ 741 h 3057"/>
                <a:gd name="T72" fmla="*/ 600 w 910"/>
                <a:gd name="T73" fmla="*/ 939 h 3057"/>
                <a:gd name="T74" fmla="*/ 339 w 910"/>
                <a:gd name="T75" fmla="*/ 1224 h 3057"/>
                <a:gd name="T76" fmla="*/ 197 w 910"/>
                <a:gd name="T77" fmla="*/ 1486 h 3057"/>
                <a:gd name="T78" fmla="*/ 193 w 910"/>
                <a:gd name="T79" fmla="*/ 1769 h 3057"/>
                <a:gd name="T80" fmla="*/ 318 w 910"/>
                <a:gd name="T81" fmla="*/ 2022 h 3057"/>
                <a:gd name="T82" fmla="*/ 550 w 910"/>
                <a:gd name="T83" fmla="*/ 2203 h 3057"/>
                <a:gd name="T84" fmla="*/ 795 w 910"/>
                <a:gd name="T85" fmla="*/ 2264 h 3057"/>
                <a:gd name="T86" fmla="*/ 859 w 910"/>
                <a:gd name="T87" fmla="*/ 2278 h 3057"/>
                <a:gd name="T88" fmla="*/ 900 w 910"/>
                <a:gd name="T89" fmla="*/ 2317 h 3057"/>
                <a:gd name="T90" fmla="*/ 909 w 910"/>
                <a:gd name="T91" fmla="*/ 2369 h 3057"/>
                <a:gd name="T92" fmla="*/ 887 w 910"/>
                <a:gd name="T93" fmla="*/ 2414 h 3057"/>
                <a:gd name="T94" fmla="*/ 835 w 910"/>
                <a:gd name="T95" fmla="*/ 2435 h 3057"/>
                <a:gd name="T96" fmla="*/ 714 w 910"/>
                <a:gd name="T97" fmla="*/ 2440 h 3057"/>
                <a:gd name="T98" fmla="*/ 580 w 910"/>
                <a:gd name="T99" fmla="*/ 2532 h 3057"/>
                <a:gd name="T100" fmla="*/ 543 w 910"/>
                <a:gd name="T101" fmla="*/ 2675 h 3057"/>
                <a:gd name="T102" fmla="*/ 601 w 910"/>
                <a:gd name="T103" fmla="*/ 2812 h 3057"/>
                <a:gd name="T104" fmla="*/ 752 w 910"/>
                <a:gd name="T105" fmla="*/ 2889 h 3057"/>
                <a:gd name="T106" fmla="*/ 856 w 910"/>
                <a:gd name="T107" fmla="*/ 2901 h 3057"/>
                <a:gd name="T108" fmla="*/ 892 w 910"/>
                <a:gd name="T109" fmla="*/ 2941 h 3057"/>
                <a:gd name="T110" fmla="*/ 894 w 910"/>
                <a:gd name="T111" fmla="*/ 2994 h 3057"/>
                <a:gd name="T112" fmla="*/ 864 w 910"/>
                <a:gd name="T113" fmla="*/ 3040 h 3057"/>
                <a:gd name="T114" fmla="*/ 790 w 910"/>
                <a:gd name="T115" fmla="*/ 3057 h 3057"/>
                <a:gd name="T116" fmla="*/ 646 w 910"/>
                <a:gd name="T117" fmla="*/ 3033 h 3057"/>
                <a:gd name="T118" fmla="*/ 518 w 910"/>
                <a:gd name="T119" fmla="*/ 2971 h 3057"/>
                <a:gd name="T120" fmla="*/ 419 w 910"/>
                <a:gd name="T121" fmla="*/ 2873 h 3057"/>
                <a:gd name="T122" fmla="*/ 364 w 910"/>
                <a:gd name="T123" fmla="*/ 2749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356" y="2688"/>
                  </a:moveTo>
                  <a:lnTo>
                    <a:pt x="356" y="2663"/>
                  </a:lnTo>
                  <a:lnTo>
                    <a:pt x="358" y="2639"/>
                  </a:lnTo>
                  <a:lnTo>
                    <a:pt x="361" y="2616"/>
                  </a:lnTo>
                  <a:lnTo>
                    <a:pt x="365" y="2592"/>
                  </a:lnTo>
                  <a:lnTo>
                    <a:pt x="370" y="2569"/>
                  </a:lnTo>
                  <a:lnTo>
                    <a:pt x="377" y="2547"/>
                  </a:lnTo>
                  <a:lnTo>
                    <a:pt x="384" y="2525"/>
                  </a:lnTo>
                  <a:lnTo>
                    <a:pt x="394" y="2504"/>
                  </a:lnTo>
                  <a:lnTo>
                    <a:pt x="404" y="2484"/>
                  </a:lnTo>
                  <a:lnTo>
                    <a:pt x="416" y="2465"/>
                  </a:lnTo>
                  <a:lnTo>
                    <a:pt x="428" y="2446"/>
                  </a:lnTo>
                  <a:lnTo>
                    <a:pt x="442" y="2428"/>
                  </a:lnTo>
                  <a:lnTo>
                    <a:pt x="456" y="2411"/>
                  </a:lnTo>
                  <a:lnTo>
                    <a:pt x="472" y="2394"/>
                  </a:lnTo>
                  <a:lnTo>
                    <a:pt x="488" y="2379"/>
                  </a:lnTo>
                  <a:lnTo>
                    <a:pt x="505" y="2364"/>
                  </a:lnTo>
                  <a:lnTo>
                    <a:pt x="471" y="2349"/>
                  </a:lnTo>
                  <a:lnTo>
                    <a:pt x="437" y="2332"/>
                  </a:lnTo>
                  <a:lnTo>
                    <a:pt x="405" y="2315"/>
                  </a:lnTo>
                  <a:lnTo>
                    <a:pt x="374" y="2296"/>
                  </a:lnTo>
                  <a:lnTo>
                    <a:pt x="344" y="2275"/>
                  </a:lnTo>
                  <a:lnTo>
                    <a:pt x="313" y="2253"/>
                  </a:lnTo>
                  <a:lnTo>
                    <a:pt x="285" y="2231"/>
                  </a:lnTo>
                  <a:lnTo>
                    <a:pt x="258" y="2208"/>
                  </a:lnTo>
                  <a:lnTo>
                    <a:pt x="233" y="2184"/>
                  </a:lnTo>
                  <a:lnTo>
                    <a:pt x="208" y="2158"/>
                  </a:lnTo>
                  <a:lnTo>
                    <a:pt x="184" y="2132"/>
                  </a:lnTo>
                  <a:lnTo>
                    <a:pt x="163" y="2105"/>
                  </a:lnTo>
                  <a:lnTo>
                    <a:pt x="141" y="2077"/>
                  </a:lnTo>
                  <a:lnTo>
                    <a:pt x="122" y="2048"/>
                  </a:lnTo>
                  <a:lnTo>
                    <a:pt x="103" y="2018"/>
                  </a:lnTo>
                  <a:lnTo>
                    <a:pt x="87" y="1987"/>
                  </a:lnTo>
                  <a:lnTo>
                    <a:pt x="71" y="1955"/>
                  </a:lnTo>
                  <a:lnTo>
                    <a:pt x="57" y="1924"/>
                  </a:lnTo>
                  <a:lnTo>
                    <a:pt x="45" y="1891"/>
                  </a:lnTo>
                  <a:lnTo>
                    <a:pt x="33" y="1858"/>
                  </a:lnTo>
                  <a:lnTo>
                    <a:pt x="24" y="1824"/>
                  </a:lnTo>
                  <a:lnTo>
                    <a:pt x="16" y="1790"/>
                  </a:lnTo>
                  <a:lnTo>
                    <a:pt x="10" y="1755"/>
                  </a:lnTo>
                  <a:lnTo>
                    <a:pt x="4" y="1720"/>
                  </a:lnTo>
                  <a:lnTo>
                    <a:pt x="2" y="1684"/>
                  </a:lnTo>
                  <a:lnTo>
                    <a:pt x="0" y="1648"/>
                  </a:lnTo>
                  <a:lnTo>
                    <a:pt x="0" y="1611"/>
                  </a:lnTo>
                  <a:lnTo>
                    <a:pt x="2" y="1575"/>
                  </a:lnTo>
                  <a:lnTo>
                    <a:pt x="5" y="1538"/>
                  </a:lnTo>
                  <a:lnTo>
                    <a:pt x="12" y="1500"/>
                  </a:lnTo>
                  <a:lnTo>
                    <a:pt x="18" y="1463"/>
                  </a:lnTo>
                  <a:lnTo>
                    <a:pt x="28" y="1425"/>
                  </a:lnTo>
                  <a:lnTo>
                    <a:pt x="36" y="1398"/>
                  </a:lnTo>
                  <a:lnTo>
                    <a:pt x="44" y="1373"/>
                  </a:lnTo>
                  <a:lnTo>
                    <a:pt x="54" y="1347"/>
                  </a:lnTo>
                  <a:lnTo>
                    <a:pt x="65" y="1323"/>
                  </a:lnTo>
                  <a:lnTo>
                    <a:pt x="76" y="1299"/>
                  </a:lnTo>
                  <a:lnTo>
                    <a:pt x="89" y="1275"/>
                  </a:lnTo>
                  <a:lnTo>
                    <a:pt x="103" y="1251"/>
                  </a:lnTo>
                  <a:lnTo>
                    <a:pt x="117" y="1228"/>
                  </a:lnTo>
                  <a:lnTo>
                    <a:pt x="132" y="1206"/>
                  </a:lnTo>
                  <a:lnTo>
                    <a:pt x="149" y="1183"/>
                  </a:lnTo>
                  <a:lnTo>
                    <a:pt x="165" y="1161"/>
                  </a:lnTo>
                  <a:lnTo>
                    <a:pt x="182" y="1140"/>
                  </a:lnTo>
                  <a:lnTo>
                    <a:pt x="218" y="1096"/>
                  </a:lnTo>
                  <a:lnTo>
                    <a:pt x="255" y="1054"/>
                  </a:lnTo>
                  <a:lnTo>
                    <a:pt x="333" y="972"/>
                  </a:lnTo>
                  <a:lnTo>
                    <a:pt x="410" y="891"/>
                  </a:lnTo>
                  <a:lnTo>
                    <a:pt x="448" y="850"/>
                  </a:lnTo>
                  <a:lnTo>
                    <a:pt x="486" y="808"/>
                  </a:lnTo>
                  <a:lnTo>
                    <a:pt x="503" y="787"/>
                  </a:lnTo>
                  <a:lnTo>
                    <a:pt x="520" y="766"/>
                  </a:lnTo>
                  <a:lnTo>
                    <a:pt x="537" y="745"/>
                  </a:lnTo>
                  <a:lnTo>
                    <a:pt x="554" y="724"/>
                  </a:lnTo>
                  <a:lnTo>
                    <a:pt x="572" y="698"/>
                  </a:lnTo>
                  <a:lnTo>
                    <a:pt x="589" y="671"/>
                  </a:lnTo>
                  <a:lnTo>
                    <a:pt x="604" y="643"/>
                  </a:lnTo>
                  <a:lnTo>
                    <a:pt x="618" y="615"/>
                  </a:lnTo>
                  <a:lnTo>
                    <a:pt x="630" y="587"/>
                  </a:lnTo>
                  <a:lnTo>
                    <a:pt x="640" y="558"/>
                  </a:lnTo>
                  <a:lnTo>
                    <a:pt x="648" y="527"/>
                  </a:lnTo>
                  <a:lnTo>
                    <a:pt x="654" y="498"/>
                  </a:lnTo>
                  <a:lnTo>
                    <a:pt x="656" y="483"/>
                  </a:lnTo>
                  <a:lnTo>
                    <a:pt x="658" y="468"/>
                  </a:lnTo>
                  <a:lnTo>
                    <a:pt x="659" y="453"/>
                  </a:lnTo>
                  <a:lnTo>
                    <a:pt x="659" y="438"/>
                  </a:lnTo>
                  <a:lnTo>
                    <a:pt x="659" y="423"/>
                  </a:lnTo>
                  <a:lnTo>
                    <a:pt x="658" y="408"/>
                  </a:lnTo>
                  <a:lnTo>
                    <a:pt x="657" y="393"/>
                  </a:lnTo>
                  <a:lnTo>
                    <a:pt x="655" y="378"/>
                  </a:lnTo>
                  <a:lnTo>
                    <a:pt x="653" y="363"/>
                  </a:lnTo>
                  <a:lnTo>
                    <a:pt x="648" y="349"/>
                  </a:lnTo>
                  <a:lnTo>
                    <a:pt x="645" y="334"/>
                  </a:lnTo>
                  <a:lnTo>
                    <a:pt x="640" y="319"/>
                  </a:lnTo>
                  <a:lnTo>
                    <a:pt x="634" y="304"/>
                  </a:lnTo>
                  <a:lnTo>
                    <a:pt x="628" y="290"/>
                  </a:lnTo>
                  <a:lnTo>
                    <a:pt x="621" y="276"/>
                  </a:lnTo>
                  <a:lnTo>
                    <a:pt x="613" y="261"/>
                  </a:lnTo>
                  <a:lnTo>
                    <a:pt x="603" y="245"/>
                  </a:lnTo>
                  <a:lnTo>
                    <a:pt x="592" y="232"/>
                  </a:lnTo>
                  <a:lnTo>
                    <a:pt x="580" y="220"/>
                  </a:lnTo>
                  <a:lnTo>
                    <a:pt x="566" y="209"/>
                  </a:lnTo>
                  <a:lnTo>
                    <a:pt x="552" y="199"/>
                  </a:lnTo>
                  <a:lnTo>
                    <a:pt x="537" y="191"/>
                  </a:lnTo>
                  <a:lnTo>
                    <a:pt x="521" y="184"/>
                  </a:lnTo>
                  <a:lnTo>
                    <a:pt x="504" y="178"/>
                  </a:lnTo>
                  <a:lnTo>
                    <a:pt x="488" y="173"/>
                  </a:lnTo>
                  <a:lnTo>
                    <a:pt x="470" y="169"/>
                  </a:lnTo>
                  <a:lnTo>
                    <a:pt x="452" y="167"/>
                  </a:lnTo>
                  <a:lnTo>
                    <a:pt x="434" y="165"/>
                  </a:lnTo>
                  <a:lnTo>
                    <a:pt x="417" y="165"/>
                  </a:lnTo>
                  <a:lnTo>
                    <a:pt x="398" y="166"/>
                  </a:lnTo>
                  <a:lnTo>
                    <a:pt x="381" y="168"/>
                  </a:lnTo>
                  <a:lnTo>
                    <a:pt x="364" y="171"/>
                  </a:lnTo>
                  <a:lnTo>
                    <a:pt x="351" y="174"/>
                  </a:lnTo>
                  <a:lnTo>
                    <a:pt x="340" y="178"/>
                  </a:lnTo>
                  <a:lnTo>
                    <a:pt x="330" y="182"/>
                  </a:lnTo>
                  <a:lnTo>
                    <a:pt x="320" y="188"/>
                  </a:lnTo>
                  <a:lnTo>
                    <a:pt x="311" y="194"/>
                  </a:lnTo>
                  <a:lnTo>
                    <a:pt x="304" y="201"/>
                  </a:lnTo>
                  <a:lnTo>
                    <a:pt x="297" y="209"/>
                  </a:lnTo>
                  <a:lnTo>
                    <a:pt x="292" y="217"/>
                  </a:lnTo>
                  <a:lnTo>
                    <a:pt x="288" y="225"/>
                  </a:lnTo>
                  <a:lnTo>
                    <a:pt x="283" y="234"/>
                  </a:lnTo>
                  <a:lnTo>
                    <a:pt x="280" y="243"/>
                  </a:lnTo>
                  <a:lnTo>
                    <a:pt x="278" y="254"/>
                  </a:lnTo>
                  <a:lnTo>
                    <a:pt x="277" y="263"/>
                  </a:lnTo>
                  <a:lnTo>
                    <a:pt x="277" y="273"/>
                  </a:lnTo>
                  <a:lnTo>
                    <a:pt x="277" y="283"/>
                  </a:lnTo>
                  <a:lnTo>
                    <a:pt x="278" y="293"/>
                  </a:lnTo>
                  <a:lnTo>
                    <a:pt x="280" y="303"/>
                  </a:lnTo>
                  <a:lnTo>
                    <a:pt x="282" y="312"/>
                  </a:lnTo>
                  <a:lnTo>
                    <a:pt x="285" y="322"/>
                  </a:lnTo>
                  <a:lnTo>
                    <a:pt x="290" y="331"/>
                  </a:lnTo>
                  <a:lnTo>
                    <a:pt x="295" y="339"/>
                  </a:lnTo>
                  <a:lnTo>
                    <a:pt x="300" y="348"/>
                  </a:lnTo>
                  <a:lnTo>
                    <a:pt x="306" y="356"/>
                  </a:lnTo>
                  <a:lnTo>
                    <a:pt x="313" y="363"/>
                  </a:lnTo>
                  <a:lnTo>
                    <a:pt x="321" y="370"/>
                  </a:lnTo>
                  <a:lnTo>
                    <a:pt x="328" y="376"/>
                  </a:lnTo>
                  <a:lnTo>
                    <a:pt x="337" y="381"/>
                  </a:lnTo>
                  <a:lnTo>
                    <a:pt x="347" y="385"/>
                  </a:lnTo>
                  <a:lnTo>
                    <a:pt x="356" y="389"/>
                  </a:lnTo>
                  <a:lnTo>
                    <a:pt x="366" y="392"/>
                  </a:lnTo>
                  <a:lnTo>
                    <a:pt x="378" y="393"/>
                  </a:lnTo>
                  <a:lnTo>
                    <a:pt x="389" y="394"/>
                  </a:lnTo>
                  <a:lnTo>
                    <a:pt x="400" y="394"/>
                  </a:lnTo>
                  <a:lnTo>
                    <a:pt x="409" y="395"/>
                  </a:lnTo>
                  <a:lnTo>
                    <a:pt x="418" y="398"/>
                  </a:lnTo>
                  <a:lnTo>
                    <a:pt x="426" y="401"/>
                  </a:lnTo>
                  <a:lnTo>
                    <a:pt x="434" y="404"/>
                  </a:lnTo>
                  <a:lnTo>
                    <a:pt x="442" y="409"/>
                  </a:lnTo>
                  <a:lnTo>
                    <a:pt x="448" y="414"/>
                  </a:lnTo>
                  <a:lnTo>
                    <a:pt x="453" y="419"/>
                  </a:lnTo>
                  <a:lnTo>
                    <a:pt x="459" y="425"/>
                  </a:lnTo>
                  <a:lnTo>
                    <a:pt x="463" y="431"/>
                  </a:lnTo>
                  <a:lnTo>
                    <a:pt x="466" y="438"/>
                  </a:lnTo>
                  <a:lnTo>
                    <a:pt x="470" y="445"/>
                  </a:lnTo>
                  <a:lnTo>
                    <a:pt x="472" y="453"/>
                  </a:lnTo>
                  <a:lnTo>
                    <a:pt x="474" y="460"/>
                  </a:lnTo>
                  <a:lnTo>
                    <a:pt x="474" y="468"/>
                  </a:lnTo>
                  <a:lnTo>
                    <a:pt x="475" y="476"/>
                  </a:lnTo>
                  <a:lnTo>
                    <a:pt x="474" y="483"/>
                  </a:lnTo>
                  <a:lnTo>
                    <a:pt x="474" y="491"/>
                  </a:lnTo>
                  <a:lnTo>
                    <a:pt x="472" y="498"/>
                  </a:lnTo>
                  <a:lnTo>
                    <a:pt x="470" y="506"/>
                  </a:lnTo>
                  <a:lnTo>
                    <a:pt x="466" y="513"/>
                  </a:lnTo>
                  <a:lnTo>
                    <a:pt x="463" y="520"/>
                  </a:lnTo>
                  <a:lnTo>
                    <a:pt x="459" y="526"/>
                  </a:lnTo>
                  <a:lnTo>
                    <a:pt x="453" y="532"/>
                  </a:lnTo>
                  <a:lnTo>
                    <a:pt x="448" y="538"/>
                  </a:lnTo>
                  <a:lnTo>
                    <a:pt x="442" y="544"/>
                  </a:lnTo>
                  <a:lnTo>
                    <a:pt x="434" y="548"/>
                  </a:lnTo>
                  <a:lnTo>
                    <a:pt x="426" y="552"/>
                  </a:lnTo>
                  <a:lnTo>
                    <a:pt x="418" y="555"/>
                  </a:lnTo>
                  <a:lnTo>
                    <a:pt x="409" y="557"/>
                  </a:lnTo>
                  <a:lnTo>
                    <a:pt x="400" y="559"/>
                  </a:lnTo>
                  <a:lnTo>
                    <a:pt x="389" y="559"/>
                  </a:lnTo>
                  <a:lnTo>
                    <a:pt x="368" y="558"/>
                  </a:lnTo>
                  <a:lnTo>
                    <a:pt x="347" y="556"/>
                  </a:lnTo>
                  <a:lnTo>
                    <a:pt x="327" y="552"/>
                  </a:lnTo>
                  <a:lnTo>
                    <a:pt x="307" y="546"/>
                  </a:lnTo>
                  <a:lnTo>
                    <a:pt x="288" y="538"/>
                  </a:lnTo>
                  <a:lnTo>
                    <a:pt x="269" y="530"/>
                  </a:lnTo>
                  <a:lnTo>
                    <a:pt x="251" y="520"/>
                  </a:lnTo>
                  <a:lnTo>
                    <a:pt x="234" y="509"/>
                  </a:lnTo>
                  <a:lnTo>
                    <a:pt x="216" y="497"/>
                  </a:lnTo>
                  <a:lnTo>
                    <a:pt x="200" y="484"/>
                  </a:lnTo>
                  <a:lnTo>
                    <a:pt x="185" y="470"/>
                  </a:lnTo>
                  <a:lnTo>
                    <a:pt x="171" y="455"/>
                  </a:lnTo>
                  <a:lnTo>
                    <a:pt x="158" y="439"/>
                  </a:lnTo>
                  <a:lnTo>
                    <a:pt x="146" y="423"/>
                  </a:lnTo>
                  <a:lnTo>
                    <a:pt x="136" y="406"/>
                  </a:lnTo>
                  <a:lnTo>
                    <a:pt x="126" y="388"/>
                  </a:lnTo>
                  <a:lnTo>
                    <a:pt x="117" y="370"/>
                  </a:lnTo>
                  <a:lnTo>
                    <a:pt x="110" y="352"/>
                  </a:lnTo>
                  <a:lnTo>
                    <a:pt x="103" y="333"/>
                  </a:lnTo>
                  <a:lnTo>
                    <a:pt x="99" y="314"/>
                  </a:lnTo>
                  <a:lnTo>
                    <a:pt x="96" y="295"/>
                  </a:lnTo>
                  <a:lnTo>
                    <a:pt x="94" y="276"/>
                  </a:lnTo>
                  <a:lnTo>
                    <a:pt x="94" y="256"/>
                  </a:lnTo>
                  <a:lnTo>
                    <a:pt x="95" y="236"/>
                  </a:lnTo>
                  <a:lnTo>
                    <a:pt x="98" y="217"/>
                  </a:lnTo>
                  <a:lnTo>
                    <a:pt x="102" y="199"/>
                  </a:lnTo>
                  <a:lnTo>
                    <a:pt x="109" y="180"/>
                  </a:lnTo>
                  <a:lnTo>
                    <a:pt x="117" y="162"/>
                  </a:lnTo>
                  <a:lnTo>
                    <a:pt x="127" y="145"/>
                  </a:lnTo>
                  <a:lnTo>
                    <a:pt x="140" y="128"/>
                  </a:lnTo>
                  <a:lnTo>
                    <a:pt x="154" y="112"/>
                  </a:lnTo>
                  <a:lnTo>
                    <a:pt x="170" y="96"/>
                  </a:lnTo>
                  <a:lnTo>
                    <a:pt x="193" y="78"/>
                  </a:lnTo>
                  <a:lnTo>
                    <a:pt x="216" y="61"/>
                  </a:lnTo>
                  <a:lnTo>
                    <a:pt x="241" y="46"/>
                  </a:lnTo>
                  <a:lnTo>
                    <a:pt x="265" y="34"/>
                  </a:lnTo>
                  <a:lnTo>
                    <a:pt x="290" y="23"/>
                  </a:lnTo>
                  <a:lnTo>
                    <a:pt x="314" y="15"/>
                  </a:lnTo>
                  <a:lnTo>
                    <a:pt x="340" y="8"/>
                  </a:lnTo>
                  <a:lnTo>
                    <a:pt x="365" y="4"/>
                  </a:lnTo>
                  <a:lnTo>
                    <a:pt x="391" y="1"/>
                  </a:lnTo>
                  <a:lnTo>
                    <a:pt x="416" y="0"/>
                  </a:lnTo>
                  <a:lnTo>
                    <a:pt x="440" y="0"/>
                  </a:lnTo>
                  <a:lnTo>
                    <a:pt x="465" y="3"/>
                  </a:lnTo>
                  <a:lnTo>
                    <a:pt x="490" y="6"/>
                  </a:lnTo>
                  <a:lnTo>
                    <a:pt x="515" y="12"/>
                  </a:lnTo>
                  <a:lnTo>
                    <a:pt x="538" y="19"/>
                  </a:lnTo>
                  <a:lnTo>
                    <a:pt x="562" y="27"/>
                  </a:lnTo>
                  <a:lnTo>
                    <a:pt x="586" y="37"/>
                  </a:lnTo>
                  <a:lnTo>
                    <a:pt x="607" y="49"/>
                  </a:lnTo>
                  <a:lnTo>
                    <a:pt x="630" y="61"/>
                  </a:lnTo>
                  <a:lnTo>
                    <a:pt x="650" y="75"/>
                  </a:lnTo>
                  <a:lnTo>
                    <a:pt x="671" y="90"/>
                  </a:lnTo>
                  <a:lnTo>
                    <a:pt x="691" y="106"/>
                  </a:lnTo>
                  <a:lnTo>
                    <a:pt x="710" y="124"/>
                  </a:lnTo>
                  <a:lnTo>
                    <a:pt x="727" y="142"/>
                  </a:lnTo>
                  <a:lnTo>
                    <a:pt x="744" y="161"/>
                  </a:lnTo>
                  <a:lnTo>
                    <a:pt x="759" y="182"/>
                  </a:lnTo>
                  <a:lnTo>
                    <a:pt x="774" y="203"/>
                  </a:lnTo>
                  <a:lnTo>
                    <a:pt x="787" y="225"/>
                  </a:lnTo>
                  <a:lnTo>
                    <a:pt x="799" y="249"/>
                  </a:lnTo>
                  <a:lnTo>
                    <a:pt x="810" y="273"/>
                  </a:lnTo>
                  <a:lnTo>
                    <a:pt x="818" y="297"/>
                  </a:lnTo>
                  <a:lnTo>
                    <a:pt x="826" y="322"/>
                  </a:lnTo>
                  <a:lnTo>
                    <a:pt x="835" y="357"/>
                  </a:lnTo>
                  <a:lnTo>
                    <a:pt x="840" y="392"/>
                  </a:lnTo>
                  <a:lnTo>
                    <a:pt x="842" y="426"/>
                  </a:lnTo>
                  <a:lnTo>
                    <a:pt x="842" y="459"/>
                  </a:lnTo>
                  <a:lnTo>
                    <a:pt x="840" y="492"/>
                  </a:lnTo>
                  <a:lnTo>
                    <a:pt x="836" y="525"/>
                  </a:lnTo>
                  <a:lnTo>
                    <a:pt x="829" y="558"/>
                  </a:lnTo>
                  <a:lnTo>
                    <a:pt x="820" y="590"/>
                  </a:lnTo>
                  <a:lnTo>
                    <a:pt x="809" y="621"/>
                  </a:lnTo>
                  <a:lnTo>
                    <a:pt x="797" y="652"/>
                  </a:lnTo>
                  <a:lnTo>
                    <a:pt x="782" y="682"/>
                  </a:lnTo>
                  <a:lnTo>
                    <a:pt x="767" y="712"/>
                  </a:lnTo>
                  <a:lnTo>
                    <a:pt x="750" y="741"/>
                  </a:lnTo>
                  <a:lnTo>
                    <a:pt x="730" y="770"/>
                  </a:lnTo>
                  <a:lnTo>
                    <a:pt x="711" y="799"/>
                  </a:lnTo>
                  <a:lnTo>
                    <a:pt x="690" y="828"/>
                  </a:lnTo>
                  <a:lnTo>
                    <a:pt x="669" y="857"/>
                  </a:lnTo>
                  <a:lnTo>
                    <a:pt x="646" y="885"/>
                  </a:lnTo>
                  <a:lnTo>
                    <a:pt x="622" y="912"/>
                  </a:lnTo>
                  <a:lnTo>
                    <a:pt x="600" y="939"/>
                  </a:lnTo>
                  <a:lnTo>
                    <a:pt x="550" y="993"/>
                  </a:lnTo>
                  <a:lnTo>
                    <a:pt x="502" y="1045"/>
                  </a:lnTo>
                  <a:lnTo>
                    <a:pt x="453" y="1097"/>
                  </a:lnTo>
                  <a:lnTo>
                    <a:pt x="406" y="1149"/>
                  </a:lnTo>
                  <a:lnTo>
                    <a:pt x="382" y="1174"/>
                  </a:lnTo>
                  <a:lnTo>
                    <a:pt x="361" y="1199"/>
                  </a:lnTo>
                  <a:lnTo>
                    <a:pt x="339" y="1224"/>
                  </a:lnTo>
                  <a:lnTo>
                    <a:pt x="319" y="1248"/>
                  </a:lnTo>
                  <a:lnTo>
                    <a:pt x="291" y="1286"/>
                  </a:lnTo>
                  <a:lnTo>
                    <a:pt x="265" y="1325"/>
                  </a:lnTo>
                  <a:lnTo>
                    <a:pt x="243" y="1364"/>
                  </a:lnTo>
                  <a:lnTo>
                    <a:pt x="225" y="1404"/>
                  </a:lnTo>
                  <a:lnTo>
                    <a:pt x="209" y="1445"/>
                  </a:lnTo>
                  <a:lnTo>
                    <a:pt x="197" y="1486"/>
                  </a:lnTo>
                  <a:lnTo>
                    <a:pt x="187" y="1526"/>
                  </a:lnTo>
                  <a:lnTo>
                    <a:pt x="181" y="1567"/>
                  </a:lnTo>
                  <a:lnTo>
                    <a:pt x="178" y="1608"/>
                  </a:lnTo>
                  <a:lnTo>
                    <a:pt x="178" y="1649"/>
                  </a:lnTo>
                  <a:lnTo>
                    <a:pt x="180" y="1689"/>
                  </a:lnTo>
                  <a:lnTo>
                    <a:pt x="185" y="1730"/>
                  </a:lnTo>
                  <a:lnTo>
                    <a:pt x="193" y="1769"/>
                  </a:lnTo>
                  <a:lnTo>
                    <a:pt x="202" y="1808"/>
                  </a:lnTo>
                  <a:lnTo>
                    <a:pt x="215" y="1846"/>
                  </a:lnTo>
                  <a:lnTo>
                    <a:pt x="232" y="1884"/>
                  </a:lnTo>
                  <a:lnTo>
                    <a:pt x="249" y="1920"/>
                  </a:lnTo>
                  <a:lnTo>
                    <a:pt x="269" y="1955"/>
                  </a:lnTo>
                  <a:lnTo>
                    <a:pt x="292" y="1989"/>
                  </a:lnTo>
                  <a:lnTo>
                    <a:pt x="318" y="2022"/>
                  </a:lnTo>
                  <a:lnTo>
                    <a:pt x="345" y="2054"/>
                  </a:lnTo>
                  <a:lnTo>
                    <a:pt x="374" y="2083"/>
                  </a:lnTo>
                  <a:lnTo>
                    <a:pt x="405" y="2111"/>
                  </a:lnTo>
                  <a:lnTo>
                    <a:pt x="438" y="2137"/>
                  </a:lnTo>
                  <a:lnTo>
                    <a:pt x="474" y="2161"/>
                  </a:lnTo>
                  <a:lnTo>
                    <a:pt x="512" y="2183"/>
                  </a:lnTo>
                  <a:lnTo>
                    <a:pt x="550" y="2203"/>
                  </a:lnTo>
                  <a:lnTo>
                    <a:pt x="592" y="2220"/>
                  </a:lnTo>
                  <a:lnTo>
                    <a:pt x="634" y="2236"/>
                  </a:lnTo>
                  <a:lnTo>
                    <a:pt x="680" y="2248"/>
                  </a:lnTo>
                  <a:lnTo>
                    <a:pt x="726" y="2258"/>
                  </a:lnTo>
                  <a:lnTo>
                    <a:pt x="773" y="2266"/>
                  </a:lnTo>
                  <a:lnTo>
                    <a:pt x="784" y="2265"/>
                  </a:lnTo>
                  <a:lnTo>
                    <a:pt x="795" y="2264"/>
                  </a:lnTo>
                  <a:lnTo>
                    <a:pt x="806" y="2265"/>
                  </a:lnTo>
                  <a:lnTo>
                    <a:pt x="815" y="2266"/>
                  </a:lnTo>
                  <a:lnTo>
                    <a:pt x="825" y="2268"/>
                  </a:lnTo>
                  <a:lnTo>
                    <a:pt x="834" y="2271"/>
                  </a:lnTo>
                  <a:lnTo>
                    <a:pt x="842" y="2273"/>
                  </a:lnTo>
                  <a:lnTo>
                    <a:pt x="852" y="2275"/>
                  </a:lnTo>
                  <a:lnTo>
                    <a:pt x="859" y="2278"/>
                  </a:lnTo>
                  <a:lnTo>
                    <a:pt x="867" y="2282"/>
                  </a:lnTo>
                  <a:lnTo>
                    <a:pt x="874" y="2287"/>
                  </a:lnTo>
                  <a:lnTo>
                    <a:pt x="881" y="2293"/>
                  </a:lnTo>
                  <a:lnTo>
                    <a:pt x="886" y="2298"/>
                  </a:lnTo>
                  <a:lnTo>
                    <a:pt x="892" y="2304"/>
                  </a:lnTo>
                  <a:lnTo>
                    <a:pt x="896" y="2311"/>
                  </a:lnTo>
                  <a:lnTo>
                    <a:pt x="900" y="2317"/>
                  </a:lnTo>
                  <a:lnTo>
                    <a:pt x="904" y="2324"/>
                  </a:lnTo>
                  <a:lnTo>
                    <a:pt x="906" y="2331"/>
                  </a:lnTo>
                  <a:lnTo>
                    <a:pt x="908" y="2339"/>
                  </a:lnTo>
                  <a:lnTo>
                    <a:pt x="909" y="2346"/>
                  </a:lnTo>
                  <a:lnTo>
                    <a:pt x="910" y="2354"/>
                  </a:lnTo>
                  <a:lnTo>
                    <a:pt x="910" y="2361"/>
                  </a:lnTo>
                  <a:lnTo>
                    <a:pt x="909" y="2369"/>
                  </a:lnTo>
                  <a:lnTo>
                    <a:pt x="908" y="2376"/>
                  </a:lnTo>
                  <a:lnTo>
                    <a:pt x="907" y="2383"/>
                  </a:lnTo>
                  <a:lnTo>
                    <a:pt x="904" y="2390"/>
                  </a:lnTo>
                  <a:lnTo>
                    <a:pt x="900" y="2397"/>
                  </a:lnTo>
                  <a:lnTo>
                    <a:pt x="897" y="2403"/>
                  </a:lnTo>
                  <a:lnTo>
                    <a:pt x="893" y="2409"/>
                  </a:lnTo>
                  <a:lnTo>
                    <a:pt x="887" y="2414"/>
                  </a:lnTo>
                  <a:lnTo>
                    <a:pt x="882" y="2419"/>
                  </a:lnTo>
                  <a:lnTo>
                    <a:pt x="876" y="2424"/>
                  </a:lnTo>
                  <a:lnTo>
                    <a:pt x="869" y="2427"/>
                  </a:lnTo>
                  <a:lnTo>
                    <a:pt x="862" y="2431"/>
                  </a:lnTo>
                  <a:lnTo>
                    <a:pt x="853" y="2433"/>
                  </a:lnTo>
                  <a:lnTo>
                    <a:pt x="844" y="2435"/>
                  </a:lnTo>
                  <a:lnTo>
                    <a:pt x="835" y="2435"/>
                  </a:lnTo>
                  <a:lnTo>
                    <a:pt x="825" y="2435"/>
                  </a:lnTo>
                  <a:lnTo>
                    <a:pt x="811" y="2435"/>
                  </a:lnTo>
                  <a:lnTo>
                    <a:pt x="798" y="2434"/>
                  </a:lnTo>
                  <a:lnTo>
                    <a:pt x="784" y="2432"/>
                  </a:lnTo>
                  <a:lnTo>
                    <a:pt x="771" y="2431"/>
                  </a:lnTo>
                  <a:lnTo>
                    <a:pt x="742" y="2435"/>
                  </a:lnTo>
                  <a:lnTo>
                    <a:pt x="714" y="2440"/>
                  </a:lnTo>
                  <a:lnTo>
                    <a:pt x="689" y="2448"/>
                  </a:lnTo>
                  <a:lnTo>
                    <a:pt x="667" y="2458"/>
                  </a:lnTo>
                  <a:lnTo>
                    <a:pt x="645" y="2470"/>
                  </a:lnTo>
                  <a:lnTo>
                    <a:pt x="626" y="2484"/>
                  </a:lnTo>
                  <a:lnTo>
                    <a:pt x="608" y="2499"/>
                  </a:lnTo>
                  <a:lnTo>
                    <a:pt x="593" y="2515"/>
                  </a:lnTo>
                  <a:lnTo>
                    <a:pt x="580" y="2532"/>
                  </a:lnTo>
                  <a:lnTo>
                    <a:pt x="569" y="2551"/>
                  </a:lnTo>
                  <a:lnTo>
                    <a:pt x="560" y="2570"/>
                  </a:lnTo>
                  <a:lnTo>
                    <a:pt x="552" y="2591"/>
                  </a:lnTo>
                  <a:lnTo>
                    <a:pt x="547" y="2612"/>
                  </a:lnTo>
                  <a:lnTo>
                    <a:pt x="544" y="2633"/>
                  </a:lnTo>
                  <a:lnTo>
                    <a:pt x="543" y="2654"/>
                  </a:lnTo>
                  <a:lnTo>
                    <a:pt x="543" y="2675"/>
                  </a:lnTo>
                  <a:lnTo>
                    <a:pt x="545" y="2696"/>
                  </a:lnTo>
                  <a:lnTo>
                    <a:pt x="550" y="2717"/>
                  </a:lnTo>
                  <a:lnTo>
                    <a:pt x="556" y="2738"/>
                  </a:lnTo>
                  <a:lnTo>
                    <a:pt x="564" y="2757"/>
                  </a:lnTo>
                  <a:lnTo>
                    <a:pt x="575" y="2776"/>
                  </a:lnTo>
                  <a:lnTo>
                    <a:pt x="587" y="2795"/>
                  </a:lnTo>
                  <a:lnTo>
                    <a:pt x="601" y="2812"/>
                  </a:lnTo>
                  <a:lnTo>
                    <a:pt x="617" y="2828"/>
                  </a:lnTo>
                  <a:lnTo>
                    <a:pt x="634" y="2842"/>
                  </a:lnTo>
                  <a:lnTo>
                    <a:pt x="654" y="2855"/>
                  </a:lnTo>
                  <a:lnTo>
                    <a:pt x="675" y="2866"/>
                  </a:lnTo>
                  <a:lnTo>
                    <a:pt x="699" y="2877"/>
                  </a:lnTo>
                  <a:lnTo>
                    <a:pt x="725" y="2884"/>
                  </a:lnTo>
                  <a:lnTo>
                    <a:pt x="752" y="2889"/>
                  </a:lnTo>
                  <a:lnTo>
                    <a:pt x="781" y="2892"/>
                  </a:lnTo>
                  <a:lnTo>
                    <a:pt x="811" y="2892"/>
                  </a:lnTo>
                  <a:lnTo>
                    <a:pt x="822" y="2892"/>
                  </a:lnTo>
                  <a:lnTo>
                    <a:pt x="831" y="2893"/>
                  </a:lnTo>
                  <a:lnTo>
                    <a:pt x="841" y="2895"/>
                  </a:lnTo>
                  <a:lnTo>
                    <a:pt x="849" y="2898"/>
                  </a:lnTo>
                  <a:lnTo>
                    <a:pt x="856" y="2901"/>
                  </a:lnTo>
                  <a:lnTo>
                    <a:pt x="864" y="2905"/>
                  </a:lnTo>
                  <a:lnTo>
                    <a:pt x="870" y="2910"/>
                  </a:lnTo>
                  <a:lnTo>
                    <a:pt x="876" y="2916"/>
                  </a:lnTo>
                  <a:lnTo>
                    <a:pt x="881" y="2921"/>
                  </a:lnTo>
                  <a:lnTo>
                    <a:pt x="885" y="2928"/>
                  </a:lnTo>
                  <a:lnTo>
                    <a:pt x="888" y="2934"/>
                  </a:lnTo>
                  <a:lnTo>
                    <a:pt x="892" y="2941"/>
                  </a:lnTo>
                  <a:lnTo>
                    <a:pt x="894" y="2949"/>
                  </a:lnTo>
                  <a:lnTo>
                    <a:pt x="896" y="2956"/>
                  </a:lnTo>
                  <a:lnTo>
                    <a:pt x="897" y="2964"/>
                  </a:lnTo>
                  <a:lnTo>
                    <a:pt x="897" y="2971"/>
                  </a:lnTo>
                  <a:lnTo>
                    <a:pt x="897" y="2979"/>
                  </a:lnTo>
                  <a:lnTo>
                    <a:pt x="896" y="2987"/>
                  </a:lnTo>
                  <a:lnTo>
                    <a:pt x="894" y="2994"/>
                  </a:lnTo>
                  <a:lnTo>
                    <a:pt x="892" y="3002"/>
                  </a:lnTo>
                  <a:lnTo>
                    <a:pt x="888" y="3009"/>
                  </a:lnTo>
                  <a:lnTo>
                    <a:pt x="885" y="3016"/>
                  </a:lnTo>
                  <a:lnTo>
                    <a:pt x="881" y="3022"/>
                  </a:lnTo>
                  <a:lnTo>
                    <a:pt x="876" y="3029"/>
                  </a:lnTo>
                  <a:lnTo>
                    <a:pt x="870" y="3034"/>
                  </a:lnTo>
                  <a:lnTo>
                    <a:pt x="864" y="3040"/>
                  </a:lnTo>
                  <a:lnTo>
                    <a:pt x="856" y="3044"/>
                  </a:lnTo>
                  <a:lnTo>
                    <a:pt x="849" y="3048"/>
                  </a:lnTo>
                  <a:lnTo>
                    <a:pt x="840" y="3051"/>
                  </a:lnTo>
                  <a:lnTo>
                    <a:pt x="831" y="3054"/>
                  </a:lnTo>
                  <a:lnTo>
                    <a:pt x="822" y="3056"/>
                  </a:lnTo>
                  <a:lnTo>
                    <a:pt x="811" y="3056"/>
                  </a:lnTo>
                  <a:lnTo>
                    <a:pt x="790" y="3057"/>
                  </a:lnTo>
                  <a:lnTo>
                    <a:pt x="769" y="3056"/>
                  </a:lnTo>
                  <a:lnTo>
                    <a:pt x="748" y="3054"/>
                  </a:lnTo>
                  <a:lnTo>
                    <a:pt x="728" y="3052"/>
                  </a:lnTo>
                  <a:lnTo>
                    <a:pt x="706" y="3048"/>
                  </a:lnTo>
                  <a:lnTo>
                    <a:pt x="686" y="3044"/>
                  </a:lnTo>
                  <a:lnTo>
                    <a:pt x="667" y="3039"/>
                  </a:lnTo>
                  <a:lnTo>
                    <a:pt x="646" y="3033"/>
                  </a:lnTo>
                  <a:lnTo>
                    <a:pt x="627" y="3027"/>
                  </a:lnTo>
                  <a:lnTo>
                    <a:pt x="607" y="3019"/>
                  </a:lnTo>
                  <a:lnTo>
                    <a:pt x="589" y="3011"/>
                  </a:lnTo>
                  <a:lnTo>
                    <a:pt x="571" y="3002"/>
                  </a:lnTo>
                  <a:lnTo>
                    <a:pt x="552" y="2992"/>
                  </a:lnTo>
                  <a:lnTo>
                    <a:pt x="535" y="2982"/>
                  </a:lnTo>
                  <a:lnTo>
                    <a:pt x="518" y="2971"/>
                  </a:lnTo>
                  <a:lnTo>
                    <a:pt x="502" y="2959"/>
                  </a:lnTo>
                  <a:lnTo>
                    <a:pt x="487" y="2946"/>
                  </a:lnTo>
                  <a:lnTo>
                    <a:pt x="472" y="2933"/>
                  </a:lnTo>
                  <a:lnTo>
                    <a:pt x="458" y="2919"/>
                  </a:lnTo>
                  <a:lnTo>
                    <a:pt x="444" y="2905"/>
                  </a:lnTo>
                  <a:lnTo>
                    <a:pt x="431" y="2890"/>
                  </a:lnTo>
                  <a:lnTo>
                    <a:pt x="419" y="2873"/>
                  </a:lnTo>
                  <a:lnTo>
                    <a:pt x="408" y="2857"/>
                  </a:lnTo>
                  <a:lnTo>
                    <a:pt x="398" y="2840"/>
                  </a:lnTo>
                  <a:lnTo>
                    <a:pt x="390" y="2823"/>
                  </a:lnTo>
                  <a:lnTo>
                    <a:pt x="381" y="2805"/>
                  </a:lnTo>
                  <a:lnTo>
                    <a:pt x="375" y="2787"/>
                  </a:lnTo>
                  <a:lnTo>
                    <a:pt x="368" y="2768"/>
                  </a:lnTo>
                  <a:lnTo>
                    <a:pt x="364" y="2749"/>
                  </a:lnTo>
                  <a:lnTo>
                    <a:pt x="360" y="2729"/>
                  </a:lnTo>
                  <a:lnTo>
                    <a:pt x="358" y="2709"/>
                  </a:lnTo>
                  <a:lnTo>
                    <a:pt x="356" y="26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
            <p:cNvSpPr/>
            <p:nvPr/>
          </p:nvSpPr>
          <p:spPr bwMode="auto">
            <a:xfrm>
              <a:off x="3667126" y="2179638"/>
              <a:ext cx="103188" cy="373062"/>
            </a:xfrm>
            <a:custGeom>
              <a:avLst/>
              <a:gdLst>
                <a:gd name="T0" fmla="*/ 533 w 910"/>
                <a:gd name="T1" fmla="*/ 2547 h 3057"/>
                <a:gd name="T2" fmla="*/ 453 w 910"/>
                <a:gd name="T3" fmla="*/ 2411 h 3057"/>
                <a:gd name="T4" fmla="*/ 536 w 910"/>
                <a:gd name="T5" fmla="*/ 2296 h 3057"/>
                <a:gd name="T6" fmla="*/ 726 w 910"/>
                <a:gd name="T7" fmla="*/ 2132 h 3057"/>
                <a:gd name="T8" fmla="*/ 853 w 910"/>
                <a:gd name="T9" fmla="*/ 1924 h 3057"/>
                <a:gd name="T10" fmla="*/ 908 w 910"/>
                <a:gd name="T11" fmla="*/ 1684 h 3057"/>
                <a:gd name="T12" fmla="*/ 882 w 910"/>
                <a:gd name="T13" fmla="*/ 1425 h 3057"/>
                <a:gd name="T14" fmla="*/ 807 w 910"/>
                <a:gd name="T15" fmla="*/ 1251 h 3057"/>
                <a:gd name="T16" fmla="*/ 655 w 910"/>
                <a:gd name="T17" fmla="*/ 1054 h 3057"/>
                <a:gd name="T18" fmla="*/ 373 w 910"/>
                <a:gd name="T19" fmla="*/ 745 h 3057"/>
                <a:gd name="T20" fmla="*/ 270 w 910"/>
                <a:gd name="T21" fmla="*/ 558 h 3057"/>
                <a:gd name="T22" fmla="*/ 251 w 910"/>
                <a:gd name="T23" fmla="*/ 423 h 3057"/>
                <a:gd name="T24" fmla="*/ 270 w 910"/>
                <a:gd name="T25" fmla="*/ 319 h 3057"/>
                <a:gd name="T26" fmla="*/ 330 w 910"/>
                <a:gd name="T27" fmla="*/ 220 h 3057"/>
                <a:gd name="T28" fmla="*/ 440 w 910"/>
                <a:gd name="T29" fmla="*/ 169 h 3057"/>
                <a:gd name="T30" fmla="*/ 559 w 910"/>
                <a:gd name="T31" fmla="*/ 174 h 3057"/>
                <a:gd name="T32" fmla="*/ 618 w 910"/>
                <a:gd name="T33" fmla="*/ 217 h 3057"/>
                <a:gd name="T34" fmla="*/ 633 w 910"/>
                <a:gd name="T35" fmla="*/ 283 h 3057"/>
                <a:gd name="T36" fmla="*/ 610 w 910"/>
                <a:gd name="T37" fmla="*/ 348 h 3057"/>
                <a:gd name="T38" fmla="*/ 554 w 910"/>
                <a:gd name="T39" fmla="*/ 389 h 3057"/>
                <a:gd name="T40" fmla="*/ 484 w 910"/>
                <a:gd name="T41" fmla="*/ 401 h 3057"/>
                <a:gd name="T42" fmla="*/ 444 w 910"/>
                <a:gd name="T43" fmla="*/ 438 h 3057"/>
                <a:gd name="T44" fmla="*/ 436 w 910"/>
                <a:gd name="T45" fmla="*/ 491 h 3057"/>
                <a:gd name="T46" fmla="*/ 462 w 910"/>
                <a:gd name="T47" fmla="*/ 538 h 3057"/>
                <a:gd name="T48" fmla="*/ 521 w 910"/>
                <a:gd name="T49" fmla="*/ 559 h 3057"/>
                <a:gd name="T50" fmla="*/ 659 w 910"/>
                <a:gd name="T51" fmla="*/ 520 h 3057"/>
                <a:gd name="T52" fmla="*/ 764 w 910"/>
                <a:gd name="T53" fmla="*/ 423 h 3057"/>
                <a:gd name="T54" fmla="*/ 814 w 910"/>
                <a:gd name="T55" fmla="*/ 295 h 3057"/>
                <a:gd name="T56" fmla="*/ 793 w 910"/>
                <a:gd name="T57" fmla="*/ 162 h 3057"/>
                <a:gd name="T58" fmla="*/ 669 w 910"/>
                <a:gd name="T59" fmla="*/ 46 h 3057"/>
                <a:gd name="T60" fmla="*/ 494 w 910"/>
                <a:gd name="T61" fmla="*/ 0 h 3057"/>
                <a:gd name="T62" fmla="*/ 325 w 910"/>
                <a:gd name="T63" fmla="*/ 37 h 3057"/>
                <a:gd name="T64" fmla="*/ 183 w 910"/>
                <a:gd name="T65" fmla="*/ 142 h 3057"/>
                <a:gd name="T66" fmla="*/ 92 w 910"/>
                <a:gd name="T67" fmla="*/ 297 h 3057"/>
                <a:gd name="T68" fmla="*/ 74 w 910"/>
                <a:gd name="T69" fmla="*/ 525 h 3057"/>
                <a:gd name="T70" fmla="*/ 160 w 910"/>
                <a:gd name="T71" fmla="*/ 741 h 3057"/>
                <a:gd name="T72" fmla="*/ 310 w 910"/>
                <a:gd name="T73" fmla="*/ 939 h 3057"/>
                <a:gd name="T74" fmla="*/ 571 w 910"/>
                <a:gd name="T75" fmla="*/ 1224 h 3057"/>
                <a:gd name="T76" fmla="*/ 713 w 910"/>
                <a:gd name="T77" fmla="*/ 1486 h 3057"/>
                <a:gd name="T78" fmla="*/ 717 w 910"/>
                <a:gd name="T79" fmla="*/ 1769 h 3057"/>
                <a:gd name="T80" fmla="*/ 592 w 910"/>
                <a:gd name="T81" fmla="*/ 2022 h 3057"/>
                <a:gd name="T82" fmla="*/ 360 w 910"/>
                <a:gd name="T83" fmla="*/ 2203 h 3057"/>
                <a:gd name="T84" fmla="*/ 115 w 910"/>
                <a:gd name="T85" fmla="*/ 2264 h 3057"/>
                <a:gd name="T86" fmla="*/ 51 w 910"/>
                <a:gd name="T87" fmla="*/ 2278 h 3057"/>
                <a:gd name="T88" fmla="*/ 10 w 910"/>
                <a:gd name="T89" fmla="*/ 2317 h 3057"/>
                <a:gd name="T90" fmla="*/ 1 w 910"/>
                <a:gd name="T91" fmla="*/ 2369 h 3057"/>
                <a:gd name="T92" fmla="*/ 23 w 910"/>
                <a:gd name="T93" fmla="*/ 2414 h 3057"/>
                <a:gd name="T94" fmla="*/ 75 w 910"/>
                <a:gd name="T95" fmla="*/ 2435 h 3057"/>
                <a:gd name="T96" fmla="*/ 195 w 910"/>
                <a:gd name="T97" fmla="*/ 2440 h 3057"/>
                <a:gd name="T98" fmla="*/ 330 w 910"/>
                <a:gd name="T99" fmla="*/ 2532 h 3057"/>
                <a:gd name="T100" fmla="*/ 367 w 910"/>
                <a:gd name="T101" fmla="*/ 2675 h 3057"/>
                <a:gd name="T102" fmla="*/ 309 w 910"/>
                <a:gd name="T103" fmla="*/ 2812 h 3057"/>
                <a:gd name="T104" fmla="*/ 158 w 910"/>
                <a:gd name="T105" fmla="*/ 2889 h 3057"/>
                <a:gd name="T106" fmla="*/ 54 w 910"/>
                <a:gd name="T107" fmla="*/ 2901 h 3057"/>
                <a:gd name="T108" fmla="*/ 18 w 910"/>
                <a:gd name="T109" fmla="*/ 2941 h 3057"/>
                <a:gd name="T110" fmla="*/ 16 w 910"/>
                <a:gd name="T111" fmla="*/ 2994 h 3057"/>
                <a:gd name="T112" fmla="*/ 46 w 910"/>
                <a:gd name="T113" fmla="*/ 3040 h 3057"/>
                <a:gd name="T114" fmla="*/ 120 w 910"/>
                <a:gd name="T115" fmla="*/ 3057 h 3057"/>
                <a:gd name="T116" fmla="*/ 264 w 910"/>
                <a:gd name="T117" fmla="*/ 3033 h 3057"/>
                <a:gd name="T118" fmla="*/ 392 w 910"/>
                <a:gd name="T119" fmla="*/ 2971 h 3057"/>
                <a:gd name="T120" fmla="*/ 491 w 910"/>
                <a:gd name="T121" fmla="*/ 2873 h 3057"/>
                <a:gd name="T122" fmla="*/ 546 w 910"/>
                <a:gd name="T123" fmla="*/ 2749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554" y="2688"/>
                  </a:moveTo>
                  <a:lnTo>
                    <a:pt x="554" y="2663"/>
                  </a:lnTo>
                  <a:lnTo>
                    <a:pt x="552" y="2639"/>
                  </a:lnTo>
                  <a:lnTo>
                    <a:pt x="549" y="2616"/>
                  </a:lnTo>
                  <a:lnTo>
                    <a:pt x="545" y="2592"/>
                  </a:lnTo>
                  <a:lnTo>
                    <a:pt x="540" y="2569"/>
                  </a:lnTo>
                  <a:lnTo>
                    <a:pt x="533" y="2547"/>
                  </a:lnTo>
                  <a:lnTo>
                    <a:pt x="526" y="2525"/>
                  </a:lnTo>
                  <a:lnTo>
                    <a:pt x="516" y="2504"/>
                  </a:lnTo>
                  <a:lnTo>
                    <a:pt x="506" y="2484"/>
                  </a:lnTo>
                  <a:lnTo>
                    <a:pt x="494" y="2465"/>
                  </a:lnTo>
                  <a:lnTo>
                    <a:pt x="482" y="2446"/>
                  </a:lnTo>
                  <a:lnTo>
                    <a:pt x="468" y="2428"/>
                  </a:lnTo>
                  <a:lnTo>
                    <a:pt x="453" y="2411"/>
                  </a:lnTo>
                  <a:lnTo>
                    <a:pt x="438" y="2394"/>
                  </a:lnTo>
                  <a:lnTo>
                    <a:pt x="422" y="2379"/>
                  </a:lnTo>
                  <a:lnTo>
                    <a:pt x="405" y="2364"/>
                  </a:lnTo>
                  <a:lnTo>
                    <a:pt x="439" y="2349"/>
                  </a:lnTo>
                  <a:lnTo>
                    <a:pt x="473" y="2332"/>
                  </a:lnTo>
                  <a:lnTo>
                    <a:pt x="505" y="2315"/>
                  </a:lnTo>
                  <a:lnTo>
                    <a:pt x="536" y="2296"/>
                  </a:lnTo>
                  <a:lnTo>
                    <a:pt x="566" y="2275"/>
                  </a:lnTo>
                  <a:lnTo>
                    <a:pt x="597" y="2253"/>
                  </a:lnTo>
                  <a:lnTo>
                    <a:pt x="625" y="2231"/>
                  </a:lnTo>
                  <a:lnTo>
                    <a:pt x="652" y="2208"/>
                  </a:lnTo>
                  <a:lnTo>
                    <a:pt x="677" y="2184"/>
                  </a:lnTo>
                  <a:lnTo>
                    <a:pt x="702" y="2158"/>
                  </a:lnTo>
                  <a:lnTo>
                    <a:pt x="726" y="2132"/>
                  </a:lnTo>
                  <a:lnTo>
                    <a:pt x="747" y="2105"/>
                  </a:lnTo>
                  <a:lnTo>
                    <a:pt x="769" y="2077"/>
                  </a:lnTo>
                  <a:lnTo>
                    <a:pt x="788" y="2048"/>
                  </a:lnTo>
                  <a:lnTo>
                    <a:pt x="807" y="2018"/>
                  </a:lnTo>
                  <a:lnTo>
                    <a:pt x="823" y="1987"/>
                  </a:lnTo>
                  <a:lnTo>
                    <a:pt x="839" y="1955"/>
                  </a:lnTo>
                  <a:lnTo>
                    <a:pt x="853" y="1924"/>
                  </a:lnTo>
                  <a:lnTo>
                    <a:pt x="866" y="1891"/>
                  </a:lnTo>
                  <a:lnTo>
                    <a:pt x="877" y="1858"/>
                  </a:lnTo>
                  <a:lnTo>
                    <a:pt x="886" y="1824"/>
                  </a:lnTo>
                  <a:lnTo>
                    <a:pt x="894" y="1790"/>
                  </a:lnTo>
                  <a:lnTo>
                    <a:pt x="900" y="1755"/>
                  </a:lnTo>
                  <a:lnTo>
                    <a:pt x="906" y="1720"/>
                  </a:lnTo>
                  <a:lnTo>
                    <a:pt x="908" y="1684"/>
                  </a:lnTo>
                  <a:lnTo>
                    <a:pt x="910" y="1648"/>
                  </a:lnTo>
                  <a:lnTo>
                    <a:pt x="910" y="1611"/>
                  </a:lnTo>
                  <a:lnTo>
                    <a:pt x="908" y="1575"/>
                  </a:lnTo>
                  <a:lnTo>
                    <a:pt x="905" y="1538"/>
                  </a:lnTo>
                  <a:lnTo>
                    <a:pt x="898" y="1500"/>
                  </a:lnTo>
                  <a:lnTo>
                    <a:pt x="892" y="1463"/>
                  </a:lnTo>
                  <a:lnTo>
                    <a:pt x="882" y="1425"/>
                  </a:lnTo>
                  <a:lnTo>
                    <a:pt x="874" y="1398"/>
                  </a:lnTo>
                  <a:lnTo>
                    <a:pt x="866" y="1373"/>
                  </a:lnTo>
                  <a:lnTo>
                    <a:pt x="856" y="1347"/>
                  </a:lnTo>
                  <a:lnTo>
                    <a:pt x="845" y="1323"/>
                  </a:lnTo>
                  <a:lnTo>
                    <a:pt x="834" y="1299"/>
                  </a:lnTo>
                  <a:lnTo>
                    <a:pt x="821" y="1275"/>
                  </a:lnTo>
                  <a:lnTo>
                    <a:pt x="807" y="1251"/>
                  </a:lnTo>
                  <a:lnTo>
                    <a:pt x="793" y="1228"/>
                  </a:lnTo>
                  <a:lnTo>
                    <a:pt x="778" y="1206"/>
                  </a:lnTo>
                  <a:lnTo>
                    <a:pt x="761" y="1183"/>
                  </a:lnTo>
                  <a:lnTo>
                    <a:pt x="745" y="1161"/>
                  </a:lnTo>
                  <a:lnTo>
                    <a:pt x="728" y="1140"/>
                  </a:lnTo>
                  <a:lnTo>
                    <a:pt x="692" y="1096"/>
                  </a:lnTo>
                  <a:lnTo>
                    <a:pt x="655" y="1054"/>
                  </a:lnTo>
                  <a:lnTo>
                    <a:pt x="577" y="972"/>
                  </a:lnTo>
                  <a:lnTo>
                    <a:pt x="500" y="891"/>
                  </a:lnTo>
                  <a:lnTo>
                    <a:pt x="462" y="850"/>
                  </a:lnTo>
                  <a:lnTo>
                    <a:pt x="424" y="808"/>
                  </a:lnTo>
                  <a:lnTo>
                    <a:pt x="407" y="787"/>
                  </a:lnTo>
                  <a:lnTo>
                    <a:pt x="390" y="766"/>
                  </a:lnTo>
                  <a:lnTo>
                    <a:pt x="373" y="745"/>
                  </a:lnTo>
                  <a:lnTo>
                    <a:pt x="356" y="724"/>
                  </a:lnTo>
                  <a:lnTo>
                    <a:pt x="338" y="698"/>
                  </a:lnTo>
                  <a:lnTo>
                    <a:pt x="321" y="671"/>
                  </a:lnTo>
                  <a:lnTo>
                    <a:pt x="306" y="643"/>
                  </a:lnTo>
                  <a:lnTo>
                    <a:pt x="292" y="615"/>
                  </a:lnTo>
                  <a:lnTo>
                    <a:pt x="280" y="587"/>
                  </a:lnTo>
                  <a:lnTo>
                    <a:pt x="270" y="558"/>
                  </a:lnTo>
                  <a:lnTo>
                    <a:pt x="262" y="527"/>
                  </a:lnTo>
                  <a:lnTo>
                    <a:pt x="256" y="498"/>
                  </a:lnTo>
                  <a:lnTo>
                    <a:pt x="254" y="483"/>
                  </a:lnTo>
                  <a:lnTo>
                    <a:pt x="252" y="468"/>
                  </a:lnTo>
                  <a:lnTo>
                    <a:pt x="251" y="453"/>
                  </a:lnTo>
                  <a:lnTo>
                    <a:pt x="251" y="438"/>
                  </a:lnTo>
                  <a:lnTo>
                    <a:pt x="251" y="423"/>
                  </a:lnTo>
                  <a:lnTo>
                    <a:pt x="252" y="408"/>
                  </a:lnTo>
                  <a:lnTo>
                    <a:pt x="253" y="393"/>
                  </a:lnTo>
                  <a:lnTo>
                    <a:pt x="255" y="378"/>
                  </a:lnTo>
                  <a:lnTo>
                    <a:pt x="257" y="363"/>
                  </a:lnTo>
                  <a:lnTo>
                    <a:pt x="262" y="349"/>
                  </a:lnTo>
                  <a:lnTo>
                    <a:pt x="265" y="334"/>
                  </a:lnTo>
                  <a:lnTo>
                    <a:pt x="270" y="319"/>
                  </a:lnTo>
                  <a:lnTo>
                    <a:pt x="276" y="304"/>
                  </a:lnTo>
                  <a:lnTo>
                    <a:pt x="282" y="290"/>
                  </a:lnTo>
                  <a:lnTo>
                    <a:pt x="289" y="276"/>
                  </a:lnTo>
                  <a:lnTo>
                    <a:pt x="297" y="261"/>
                  </a:lnTo>
                  <a:lnTo>
                    <a:pt x="306" y="245"/>
                  </a:lnTo>
                  <a:lnTo>
                    <a:pt x="318" y="232"/>
                  </a:lnTo>
                  <a:lnTo>
                    <a:pt x="330" y="220"/>
                  </a:lnTo>
                  <a:lnTo>
                    <a:pt x="344" y="209"/>
                  </a:lnTo>
                  <a:lnTo>
                    <a:pt x="358" y="199"/>
                  </a:lnTo>
                  <a:lnTo>
                    <a:pt x="373" y="191"/>
                  </a:lnTo>
                  <a:lnTo>
                    <a:pt x="389" y="184"/>
                  </a:lnTo>
                  <a:lnTo>
                    <a:pt x="405" y="178"/>
                  </a:lnTo>
                  <a:lnTo>
                    <a:pt x="422" y="173"/>
                  </a:lnTo>
                  <a:lnTo>
                    <a:pt x="440" y="169"/>
                  </a:lnTo>
                  <a:lnTo>
                    <a:pt x="458" y="167"/>
                  </a:lnTo>
                  <a:lnTo>
                    <a:pt x="476" y="165"/>
                  </a:lnTo>
                  <a:lnTo>
                    <a:pt x="493" y="165"/>
                  </a:lnTo>
                  <a:lnTo>
                    <a:pt x="512" y="166"/>
                  </a:lnTo>
                  <a:lnTo>
                    <a:pt x="529" y="168"/>
                  </a:lnTo>
                  <a:lnTo>
                    <a:pt x="546" y="171"/>
                  </a:lnTo>
                  <a:lnTo>
                    <a:pt x="559" y="174"/>
                  </a:lnTo>
                  <a:lnTo>
                    <a:pt x="570" y="178"/>
                  </a:lnTo>
                  <a:lnTo>
                    <a:pt x="580" y="182"/>
                  </a:lnTo>
                  <a:lnTo>
                    <a:pt x="590" y="188"/>
                  </a:lnTo>
                  <a:lnTo>
                    <a:pt x="599" y="194"/>
                  </a:lnTo>
                  <a:lnTo>
                    <a:pt x="606" y="201"/>
                  </a:lnTo>
                  <a:lnTo>
                    <a:pt x="613" y="209"/>
                  </a:lnTo>
                  <a:lnTo>
                    <a:pt x="618" y="217"/>
                  </a:lnTo>
                  <a:lnTo>
                    <a:pt x="622" y="225"/>
                  </a:lnTo>
                  <a:lnTo>
                    <a:pt x="627" y="234"/>
                  </a:lnTo>
                  <a:lnTo>
                    <a:pt x="630" y="243"/>
                  </a:lnTo>
                  <a:lnTo>
                    <a:pt x="632" y="254"/>
                  </a:lnTo>
                  <a:lnTo>
                    <a:pt x="633" y="263"/>
                  </a:lnTo>
                  <a:lnTo>
                    <a:pt x="633" y="273"/>
                  </a:lnTo>
                  <a:lnTo>
                    <a:pt x="633" y="283"/>
                  </a:lnTo>
                  <a:lnTo>
                    <a:pt x="632" y="293"/>
                  </a:lnTo>
                  <a:lnTo>
                    <a:pt x="630" y="303"/>
                  </a:lnTo>
                  <a:lnTo>
                    <a:pt x="628" y="312"/>
                  </a:lnTo>
                  <a:lnTo>
                    <a:pt x="625" y="322"/>
                  </a:lnTo>
                  <a:lnTo>
                    <a:pt x="620" y="331"/>
                  </a:lnTo>
                  <a:lnTo>
                    <a:pt x="615" y="339"/>
                  </a:lnTo>
                  <a:lnTo>
                    <a:pt x="610" y="348"/>
                  </a:lnTo>
                  <a:lnTo>
                    <a:pt x="604" y="356"/>
                  </a:lnTo>
                  <a:lnTo>
                    <a:pt x="597" y="363"/>
                  </a:lnTo>
                  <a:lnTo>
                    <a:pt x="589" y="370"/>
                  </a:lnTo>
                  <a:lnTo>
                    <a:pt x="582" y="376"/>
                  </a:lnTo>
                  <a:lnTo>
                    <a:pt x="573" y="381"/>
                  </a:lnTo>
                  <a:lnTo>
                    <a:pt x="563" y="385"/>
                  </a:lnTo>
                  <a:lnTo>
                    <a:pt x="554" y="389"/>
                  </a:lnTo>
                  <a:lnTo>
                    <a:pt x="543" y="392"/>
                  </a:lnTo>
                  <a:lnTo>
                    <a:pt x="532" y="393"/>
                  </a:lnTo>
                  <a:lnTo>
                    <a:pt x="521" y="394"/>
                  </a:lnTo>
                  <a:lnTo>
                    <a:pt x="510" y="394"/>
                  </a:lnTo>
                  <a:lnTo>
                    <a:pt x="501" y="395"/>
                  </a:lnTo>
                  <a:lnTo>
                    <a:pt x="492" y="398"/>
                  </a:lnTo>
                  <a:lnTo>
                    <a:pt x="484" y="401"/>
                  </a:lnTo>
                  <a:lnTo>
                    <a:pt x="476" y="404"/>
                  </a:lnTo>
                  <a:lnTo>
                    <a:pt x="468" y="409"/>
                  </a:lnTo>
                  <a:lnTo>
                    <a:pt x="462" y="414"/>
                  </a:lnTo>
                  <a:lnTo>
                    <a:pt x="457" y="419"/>
                  </a:lnTo>
                  <a:lnTo>
                    <a:pt x="451" y="425"/>
                  </a:lnTo>
                  <a:lnTo>
                    <a:pt x="447" y="431"/>
                  </a:lnTo>
                  <a:lnTo>
                    <a:pt x="444" y="438"/>
                  </a:lnTo>
                  <a:lnTo>
                    <a:pt x="440" y="445"/>
                  </a:lnTo>
                  <a:lnTo>
                    <a:pt x="438" y="453"/>
                  </a:lnTo>
                  <a:lnTo>
                    <a:pt x="436" y="460"/>
                  </a:lnTo>
                  <a:lnTo>
                    <a:pt x="436" y="468"/>
                  </a:lnTo>
                  <a:lnTo>
                    <a:pt x="435" y="476"/>
                  </a:lnTo>
                  <a:lnTo>
                    <a:pt x="436" y="483"/>
                  </a:lnTo>
                  <a:lnTo>
                    <a:pt x="436" y="491"/>
                  </a:lnTo>
                  <a:lnTo>
                    <a:pt x="438" y="498"/>
                  </a:lnTo>
                  <a:lnTo>
                    <a:pt x="440" y="506"/>
                  </a:lnTo>
                  <a:lnTo>
                    <a:pt x="444" y="513"/>
                  </a:lnTo>
                  <a:lnTo>
                    <a:pt x="447" y="520"/>
                  </a:lnTo>
                  <a:lnTo>
                    <a:pt x="451" y="526"/>
                  </a:lnTo>
                  <a:lnTo>
                    <a:pt x="457" y="532"/>
                  </a:lnTo>
                  <a:lnTo>
                    <a:pt x="462" y="538"/>
                  </a:lnTo>
                  <a:lnTo>
                    <a:pt x="468" y="544"/>
                  </a:lnTo>
                  <a:lnTo>
                    <a:pt x="476" y="548"/>
                  </a:lnTo>
                  <a:lnTo>
                    <a:pt x="484" y="552"/>
                  </a:lnTo>
                  <a:lnTo>
                    <a:pt x="492" y="555"/>
                  </a:lnTo>
                  <a:lnTo>
                    <a:pt x="501" y="557"/>
                  </a:lnTo>
                  <a:lnTo>
                    <a:pt x="510" y="559"/>
                  </a:lnTo>
                  <a:lnTo>
                    <a:pt x="521" y="559"/>
                  </a:lnTo>
                  <a:lnTo>
                    <a:pt x="542" y="558"/>
                  </a:lnTo>
                  <a:lnTo>
                    <a:pt x="563" y="556"/>
                  </a:lnTo>
                  <a:lnTo>
                    <a:pt x="583" y="552"/>
                  </a:lnTo>
                  <a:lnTo>
                    <a:pt x="603" y="546"/>
                  </a:lnTo>
                  <a:lnTo>
                    <a:pt x="622" y="538"/>
                  </a:lnTo>
                  <a:lnTo>
                    <a:pt x="641" y="530"/>
                  </a:lnTo>
                  <a:lnTo>
                    <a:pt x="659" y="520"/>
                  </a:lnTo>
                  <a:lnTo>
                    <a:pt x="676" y="509"/>
                  </a:lnTo>
                  <a:lnTo>
                    <a:pt x="694" y="497"/>
                  </a:lnTo>
                  <a:lnTo>
                    <a:pt x="710" y="484"/>
                  </a:lnTo>
                  <a:lnTo>
                    <a:pt x="725" y="470"/>
                  </a:lnTo>
                  <a:lnTo>
                    <a:pt x="739" y="455"/>
                  </a:lnTo>
                  <a:lnTo>
                    <a:pt x="752" y="439"/>
                  </a:lnTo>
                  <a:lnTo>
                    <a:pt x="764" y="423"/>
                  </a:lnTo>
                  <a:lnTo>
                    <a:pt x="774" y="406"/>
                  </a:lnTo>
                  <a:lnTo>
                    <a:pt x="784" y="388"/>
                  </a:lnTo>
                  <a:lnTo>
                    <a:pt x="794" y="370"/>
                  </a:lnTo>
                  <a:lnTo>
                    <a:pt x="800" y="352"/>
                  </a:lnTo>
                  <a:lnTo>
                    <a:pt x="807" y="333"/>
                  </a:lnTo>
                  <a:lnTo>
                    <a:pt x="811" y="314"/>
                  </a:lnTo>
                  <a:lnTo>
                    <a:pt x="814" y="295"/>
                  </a:lnTo>
                  <a:lnTo>
                    <a:pt x="816" y="276"/>
                  </a:lnTo>
                  <a:lnTo>
                    <a:pt x="816" y="256"/>
                  </a:lnTo>
                  <a:lnTo>
                    <a:pt x="815" y="236"/>
                  </a:lnTo>
                  <a:lnTo>
                    <a:pt x="812" y="217"/>
                  </a:lnTo>
                  <a:lnTo>
                    <a:pt x="808" y="199"/>
                  </a:lnTo>
                  <a:lnTo>
                    <a:pt x="801" y="180"/>
                  </a:lnTo>
                  <a:lnTo>
                    <a:pt x="793" y="162"/>
                  </a:lnTo>
                  <a:lnTo>
                    <a:pt x="783" y="145"/>
                  </a:lnTo>
                  <a:lnTo>
                    <a:pt x="770" y="128"/>
                  </a:lnTo>
                  <a:lnTo>
                    <a:pt x="756" y="112"/>
                  </a:lnTo>
                  <a:lnTo>
                    <a:pt x="740" y="96"/>
                  </a:lnTo>
                  <a:lnTo>
                    <a:pt x="717" y="78"/>
                  </a:lnTo>
                  <a:lnTo>
                    <a:pt x="694" y="61"/>
                  </a:lnTo>
                  <a:lnTo>
                    <a:pt x="669" y="46"/>
                  </a:lnTo>
                  <a:lnTo>
                    <a:pt x="645" y="34"/>
                  </a:lnTo>
                  <a:lnTo>
                    <a:pt x="620" y="23"/>
                  </a:lnTo>
                  <a:lnTo>
                    <a:pt x="596" y="15"/>
                  </a:lnTo>
                  <a:lnTo>
                    <a:pt x="570" y="8"/>
                  </a:lnTo>
                  <a:lnTo>
                    <a:pt x="545" y="4"/>
                  </a:lnTo>
                  <a:lnTo>
                    <a:pt x="519" y="1"/>
                  </a:lnTo>
                  <a:lnTo>
                    <a:pt x="494" y="0"/>
                  </a:lnTo>
                  <a:lnTo>
                    <a:pt x="470" y="0"/>
                  </a:lnTo>
                  <a:lnTo>
                    <a:pt x="445" y="3"/>
                  </a:lnTo>
                  <a:lnTo>
                    <a:pt x="420" y="6"/>
                  </a:lnTo>
                  <a:lnTo>
                    <a:pt x="395" y="12"/>
                  </a:lnTo>
                  <a:lnTo>
                    <a:pt x="372" y="19"/>
                  </a:lnTo>
                  <a:lnTo>
                    <a:pt x="348" y="27"/>
                  </a:lnTo>
                  <a:lnTo>
                    <a:pt x="325" y="37"/>
                  </a:lnTo>
                  <a:lnTo>
                    <a:pt x="303" y="49"/>
                  </a:lnTo>
                  <a:lnTo>
                    <a:pt x="280" y="61"/>
                  </a:lnTo>
                  <a:lnTo>
                    <a:pt x="260" y="75"/>
                  </a:lnTo>
                  <a:lnTo>
                    <a:pt x="239" y="90"/>
                  </a:lnTo>
                  <a:lnTo>
                    <a:pt x="219" y="106"/>
                  </a:lnTo>
                  <a:lnTo>
                    <a:pt x="200" y="124"/>
                  </a:lnTo>
                  <a:lnTo>
                    <a:pt x="183" y="142"/>
                  </a:lnTo>
                  <a:lnTo>
                    <a:pt x="166" y="161"/>
                  </a:lnTo>
                  <a:lnTo>
                    <a:pt x="151" y="182"/>
                  </a:lnTo>
                  <a:lnTo>
                    <a:pt x="136" y="203"/>
                  </a:lnTo>
                  <a:lnTo>
                    <a:pt x="123" y="225"/>
                  </a:lnTo>
                  <a:lnTo>
                    <a:pt x="111" y="249"/>
                  </a:lnTo>
                  <a:lnTo>
                    <a:pt x="100" y="273"/>
                  </a:lnTo>
                  <a:lnTo>
                    <a:pt x="92" y="297"/>
                  </a:lnTo>
                  <a:lnTo>
                    <a:pt x="84" y="322"/>
                  </a:lnTo>
                  <a:lnTo>
                    <a:pt x="75" y="357"/>
                  </a:lnTo>
                  <a:lnTo>
                    <a:pt x="70" y="392"/>
                  </a:lnTo>
                  <a:lnTo>
                    <a:pt x="68" y="426"/>
                  </a:lnTo>
                  <a:lnTo>
                    <a:pt x="68" y="459"/>
                  </a:lnTo>
                  <a:lnTo>
                    <a:pt x="70" y="492"/>
                  </a:lnTo>
                  <a:lnTo>
                    <a:pt x="74" y="525"/>
                  </a:lnTo>
                  <a:lnTo>
                    <a:pt x="81" y="558"/>
                  </a:lnTo>
                  <a:lnTo>
                    <a:pt x="90" y="590"/>
                  </a:lnTo>
                  <a:lnTo>
                    <a:pt x="101" y="621"/>
                  </a:lnTo>
                  <a:lnTo>
                    <a:pt x="113" y="652"/>
                  </a:lnTo>
                  <a:lnTo>
                    <a:pt x="128" y="682"/>
                  </a:lnTo>
                  <a:lnTo>
                    <a:pt x="143" y="712"/>
                  </a:lnTo>
                  <a:lnTo>
                    <a:pt x="160" y="741"/>
                  </a:lnTo>
                  <a:lnTo>
                    <a:pt x="179" y="770"/>
                  </a:lnTo>
                  <a:lnTo>
                    <a:pt x="199" y="799"/>
                  </a:lnTo>
                  <a:lnTo>
                    <a:pt x="220" y="828"/>
                  </a:lnTo>
                  <a:lnTo>
                    <a:pt x="241" y="857"/>
                  </a:lnTo>
                  <a:lnTo>
                    <a:pt x="264" y="885"/>
                  </a:lnTo>
                  <a:lnTo>
                    <a:pt x="286" y="912"/>
                  </a:lnTo>
                  <a:lnTo>
                    <a:pt x="310" y="939"/>
                  </a:lnTo>
                  <a:lnTo>
                    <a:pt x="359" y="993"/>
                  </a:lnTo>
                  <a:lnTo>
                    <a:pt x="408" y="1045"/>
                  </a:lnTo>
                  <a:lnTo>
                    <a:pt x="457" y="1097"/>
                  </a:lnTo>
                  <a:lnTo>
                    <a:pt x="504" y="1149"/>
                  </a:lnTo>
                  <a:lnTo>
                    <a:pt x="528" y="1174"/>
                  </a:lnTo>
                  <a:lnTo>
                    <a:pt x="549" y="1199"/>
                  </a:lnTo>
                  <a:lnTo>
                    <a:pt x="571" y="1224"/>
                  </a:lnTo>
                  <a:lnTo>
                    <a:pt x="591" y="1248"/>
                  </a:lnTo>
                  <a:lnTo>
                    <a:pt x="619" y="1286"/>
                  </a:lnTo>
                  <a:lnTo>
                    <a:pt x="645" y="1325"/>
                  </a:lnTo>
                  <a:lnTo>
                    <a:pt x="667" y="1364"/>
                  </a:lnTo>
                  <a:lnTo>
                    <a:pt x="685" y="1404"/>
                  </a:lnTo>
                  <a:lnTo>
                    <a:pt x="701" y="1445"/>
                  </a:lnTo>
                  <a:lnTo>
                    <a:pt x="713" y="1486"/>
                  </a:lnTo>
                  <a:lnTo>
                    <a:pt x="723" y="1526"/>
                  </a:lnTo>
                  <a:lnTo>
                    <a:pt x="728" y="1567"/>
                  </a:lnTo>
                  <a:lnTo>
                    <a:pt x="732" y="1608"/>
                  </a:lnTo>
                  <a:lnTo>
                    <a:pt x="732" y="1649"/>
                  </a:lnTo>
                  <a:lnTo>
                    <a:pt x="730" y="1689"/>
                  </a:lnTo>
                  <a:lnTo>
                    <a:pt x="725" y="1730"/>
                  </a:lnTo>
                  <a:lnTo>
                    <a:pt x="717" y="1769"/>
                  </a:lnTo>
                  <a:lnTo>
                    <a:pt x="708" y="1808"/>
                  </a:lnTo>
                  <a:lnTo>
                    <a:pt x="694" y="1846"/>
                  </a:lnTo>
                  <a:lnTo>
                    <a:pt x="678" y="1884"/>
                  </a:lnTo>
                  <a:lnTo>
                    <a:pt x="661" y="1920"/>
                  </a:lnTo>
                  <a:lnTo>
                    <a:pt x="641" y="1955"/>
                  </a:lnTo>
                  <a:lnTo>
                    <a:pt x="618" y="1989"/>
                  </a:lnTo>
                  <a:lnTo>
                    <a:pt x="592" y="2022"/>
                  </a:lnTo>
                  <a:lnTo>
                    <a:pt x="565" y="2054"/>
                  </a:lnTo>
                  <a:lnTo>
                    <a:pt x="536" y="2083"/>
                  </a:lnTo>
                  <a:lnTo>
                    <a:pt x="505" y="2111"/>
                  </a:lnTo>
                  <a:lnTo>
                    <a:pt x="472" y="2137"/>
                  </a:lnTo>
                  <a:lnTo>
                    <a:pt x="436" y="2161"/>
                  </a:lnTo>
                  <a:lnTo>
                    <a:pt x="398" y="2183"/>
                  </a:lnTo>
                  <a:lnTo>
                    <a:pt x="360" y="2203"/>
                  </a:lnTo>
                  <a:lnTo>
                    <a:pt x="318" y="2220"/>
                  </a:lnTo>
                  <a:lnTo>
                    <a:pt x="276" y="2236"/>
                  </a:lnTo>
                  <a:lnTo>
                    <a:pt x="230" y="2248"/>
                  </a:lnTo>
                  <a:lnTo>
                    <a:pt x="184" y="2258"/>
                  </a:lnTo>
                  <a:lnTo>
                    <a:pt x="137" y="2266"/>
                  </a:lnTo>
                  <a:lnTo>
                    <a:pt x="126" y="2265"/>
                  </a:lnTo>
                  <a:lnTo>
                    <a:pt x="115" y="2264"/>
                  </a:lnTo>
                  <a:lnTo>
                    <a:pt x="104" y="2265"/>
                  </a:lnTo>
                  <a:lnTo>
                    <a:pt x="95" y="2266"/>
                  </a:lnTo>
                  <a:lnTo>
                    <a:pt x="85" y="2268"/>
                  </a:lnTo>
                  <a:lnTo>
                    <a:pt x="76" y="2271"/>
                  </a:lnTo>
                  <a:lnTo>
                    <a:pt x="68" y="2273"/>
                  </a:lnTo>
                  <a:lnTo>
                    <a:pt x="58" y="2275"/>
                  </a:lnTo>
                  <a:lnTo>
                    <a:pt x="51" y="2278"/>
                  </a:lnTo>
                  <a:lnTo>
                    <a:pt x="43" y="2282"/>
                  </a:lnTo>
                  <a:lnTo>
                    <a:pt x="36" y="2287"/>
                  </a:lnTo>
                  <a:lnTo>
                    <a:pt x="29" y="2293"/>
                  </a:lnTo>
                  <a:lnTo>
                    <a:pt x="24" y="2298"/>
                  </a:lnTo>
                  <a:lnTo>
                    <a:pt x="18" y="2304"/>
                  </a:lnTo>
                  <a:lnTo>
                    <a:pt x="14" y="2311"/>
                  </a:lnTo>
                  <a:lnTo>
                    <a:pt x="10" y="2317"/>
                  </a:lnTo>
                  <a:lnTo>
                    <a:pt x="6" y="2324"/>
                  </a:lnTo>
                  <a:lnTo>
                    <a:pt x="4" y="2331"/>
                  </a:lnTo>
                  <a:lnTo>
                    <a:pt x="2" y="2339"/>
                  </a:lnTo>
                  <a:lnTo>
                    <a:pt x="1" y="2346"/>
                  </a:lnTo>
                  <a:lnTo>
                    <a:pt x="0" y="2354"/>
                  </a:lnTo>
                  <a:lnTo>
                    <a:pt x="0" y="2361"/>
                  </a:lnTo>
                  <a:lnTo>
                    <a:pt x="1" y="2369"/>
                  </a:lnTo>
                  <a:lnTo>
                    <a:pt x="2" y="2376"/>
                  </a:lnTo>
                  <a:lnTo>
                    <a:pt x="3" y="2383"/>
                  </a:lnTo>
                  <a:lnTo>
                    <a:pt x="6" y="2390"/>
                  </a:lnTo>
                  <a:lnTo>
                    <a:pt x="10" y="2397"/>
                  </a:lnTo>
                  <a:lnTo>
                    <a:pt x="13" y="2403"/>
                  </a:lnTo>
                  <a:lnTo>
                    <a:pt x="17" y="2409"/>
                  </a:lnTo>
                  <a:lnTo>
                    <a:pt x="23" y="2414"/>
                  </a:lnTo>
                  <a:lnTo>
                    <a:pt x="28" y="2419"/>
                  </a:lnTo>
                  <a:lnTo>
                    <a:pt x="34" y="2424"/>
                  </a:lnTo>
                  <a:lnTo>
                    <a:pt x="41" y="2427"/>
                  </a:lnTo>
                  <a:lnTo>
                    <a:pt x="48" y="2431"/>
                  </a:lnTo>
                  <a:lnTo>
                    <a:pt x="57" y="2433"/>
                  </a:lnTo>
                  <a:lnTo>
                    <a:pt x="66" y="2435"/>
                  </a:lnTo>
                  <a:lnTo>
                    <a:pt x="75" y="2435"/>
                  </a:lnTo>
                  <a:lnTo>
                    <a:pt x="85" y="2435"/>
                  </a:lnTo>
                  <a:lnTo>
                    <a:pt x="99" y="2435"/>
                  </a:lnTo>
                  <a:lnTo>
                    <a:pt x="112" y="2434"/>
                  </a:lnTo>
                  <a:lnTo>
                    <a:pt x="126" y="2432"/>
                  </a:lnTo>
                  <a:lnTo>
                    <a:pt x="139" y="2431"/>
                  </a:lnTo>
                  <a:lnTo>
                    <a:pt x="168" y="2435"/>
                  </a:lnTo>
                  <a:lnTo>
                    <a:pt x="195" y="2440"/>
                  </a:lnTo>
                  <a:lnTo>
                    <a:pt x="221" y="2448"/>
                  </a:lnTo>
                  <a:lnTo>
                    <a:pt x="243" y="2458"/>
                  </a:lnTo>
                  <a:lnTo>
                    <a:pt x="265" y="2470"/>
                  </a:lnTo>
                  <a:lnTo>
                    <a:pt x="284" y="2484"/>
                  </a:lnTo>
                  <a:lnTo>
                    <a:pt x="302" y="2499"/>
                  </a:lnTo>
                  <a:lnTo>
                    <a:pt x="317" y="2515"/>
                  </a:lnTo>
                  <a:lnTo>
                    <a:pt x="330" y="2532"/>
                  </a:lnTo>
                  <a:lnTo>
                    <a:pt x="341" y="2551"/>
                  </a:lnTo>
                  <a:lnTo>
                    <a:pt x="350" y="2570"/>
                  </a:lnTo>
                  <a:lnTo>
                    <a:pt x="358" y="2591"/>
                  </a:lnTo>
                  <a:lnTo>
                    <a:pt x="363" y="2612"/>
                  </a:lnTo>
                  <a:lnTo>
                    <a:pt x="366" y="2633"/>
                  </a:lnTo>
                  <a:lnTo>
                    <a:pt x="367" y="2654"/>
                  </a:lnTo>
                  <a:lnTo>
                    <a:pt x="367" y="2675"/>
                  </a:lnTo>
                  <a:lnTo>
                    <a:pt x="364" y="2696"/>
                  </a:lnTo>
                  <a:lnTo>
                    <a:pt x="360" y="2717"/>
                  </a:lnTo>
                  <a:lnTo>
                    <a:pt x="353" y="2738"/>
                  </a:lnTo>
                  <a:lnTo>
                    <a:pt x="346" y="2757"/>
                  </a:lnTo>
                  <a:lnTo>
                    <a:pt x="335" y="2776"/>
                  </a:lnTo>
                  <a:lnTo>
                    <a:pt x="323" y="2795"/>
                  </a:lnTo>
                  <a:lnTo>
                    <a:pt x="309" y="2812"/>
                  </a:lnTo>
                  <a:lnTo>
                    <a:pt x="293" y="2828"/>
                  </a:lnTo>
                  <a:lnTo>
                    <a:pt x="276" y="2842"/>
                  </a:lnTo>
                  <a:lnTo>
                    <a:pt x="256" y="2855"/>
                  </a:lnTo>
                  <a:lnTo>
                    <a:pt x="235" y="2866"/>
                  </a:lnTo>
                  <a:lnTo>
                    <a:pt x="211" y="2877"/>
                  </a:lnTo>
                  <a:lnTo>
                    <a:pt x="185" y="2884"/>
                  </a:lnTo>
                  <a:lnTo>
                    <a:pt x="158" y="2889"/>
                  </a:lnTo>
                  <a:lnTo>
                    <a:pt x="129" y="2892"/>
                  </a:lnTo>
                  <a:lnTo>
                    <a:pt x="98" y="2892"/>
                  </a:lnTo>
                  <a:lnTo>
                    <a:pt x="88" y="2892"/>
                  </a:lnTo>
                  <a:lnTo>
                    <a:pt x="79" y="2893"/>
                  </a:lnTo>
                  <a:lnTo>
                    <a:pt x="69" y="2895"/>
                  </a:lnTo>
                  <a:lnTo>
                    <a:pt x="61" y="2898"/>
                  </a:lnTo>
                  <a:lnTo>
                    <a:pt x="54" y="2901"/>
                  </a:lnTo>
                  <a:lnTo>
                    <a:pt x="46" y="2905"/>
                  </a:lnTo>
                  <a:lnTo>
                    <a:pt x="40" y="2910"/>
                  </a:lnTo>
                  <a:lnTo>
                    <a:pt x="34" y="2916"/>
                  </a:lnTo>
                  <a:lnTo>
                    <a:pt x="29" y="2921"/>
                  </a:lnTo>
                  <a:lnTo>
                    <a:pt x="25" y="2928"/>
                  </a:lnTo>
                  <a:lnTo>
                    <a:pt x="22" y="2934"/>
                  </a:lnTo>
                  <a:lnTo>
                    <a:pt x="18" y="2941"/>
                  </a:lnTo>
                  <a:lnTo>
                    <a:pt x="16" y="2949"/>
                  </a:lnTo>
                  <a:lnTo>
                    <a:pt x="14" y="2956"/>
                  </a:lnTo>
                  <a:lnTo>
                    <a:pt x="13" y="2964"/>
                  </a:lnTo>
                  <a:lnTo>
                    <a:pt x="13" y="2971"/>
                  </a:lnTo>
                  <a:lnTo>
                    <a:pt x="13" y="2979"/>
                  </a:lnTo>
                  <a:lnTo>
                    <a:pt x="14" y="2987"/>
                  </a:lnTo>
                  <a:lnTo>
                    <a:pt x="16" y="2994"/>
                  </a:lnTo>
                  <a:lnTo>
                    <a:pt x="18" y="3002"/>
                  </a:lnTo>
                  <a:lnTo>
                    <a:pt x="22" y="3009"/>
                  </a:lnTo>
                  <a:lnTo>
                    <a:pt x="25" y="3016"/>
                  </a:lnTo>
                  <a:lnTo>
                    <a:pt x="29" y="3022"/>
                  </a:lnTo>
                  <a:lnTo>
                    <a:pt x="34" y="3029"/>
                  </a:lnTo>
                  <a:lnTo>
                    <a:pt x="40" y="3034"/>
                  </a:lnTo>
                  <a:lnTo>
                    <a:pt x="46" y="3040"/>
                  </a:lnTo>
                  <a:lnTo>
                    <a:pt x="54" y="3044"/>
                  </a:lnTo>
                  <a:lnTo>
                    <a:pt x="61" y="3048"/>
                  </a:lnTo>
                  <a:lnTo>
                    <a:pt x="69" y="3051"/>
                  </a:lnTo>
                  <a:lnTo>
                    <a:pt x="79" y="3054"/>
                  </a:lnTo>
                  <a:lnTo>
                    <a:pt x="88" y="3056"/>
                  </a:lnTo>
                  <a:lnTo>
                    <a:pt x="98" y="3056"/>
                  </a:lnTo>
                  <a:lnTo>
                    <a:pt x="120" y="3057"/>
                  </a:lnTo>
                  <a:lnTo>
                    <a:pt x="141" y="3056"/>
                  </a:lnTo>
                  <a:lnTo>
                    <a:pt x="162" y="3054"/>
                  </a:lnTo>
                  <a:lnTo>
                    <a:pt x="182" y="3052"/>
                  </a:lnTo>
                  <a:lnTo>
                    <a:pt x="204" y="3048"/>
                  </a:lnTo>
                  <a:lnTo>
                    <a:pt x="224" y="3044"/>
                  </a:lnTo>
                  <a:lnTo>
                    <a:pt x="243" y="3039"/>
                  </a:lnTo>
                  <a:lnTo>
                    <a:pt x="264" y="3033"/>
                  </a:lnTo>
                  <a:lnTo>
                    <a:pt x="283" y="3027"/>
                  </a:lnTo>
                  <a:lnTo>
                    <a:pt x="303" y="3019"/>
                  </a:lnTo>
                  <a:lnTo>
                    <a:pt x="321" y="3011"/>
                  </a:lnTo>
                  <a:lnTo>
                    <a:pt x="339" y="3002"/>
                  </a:lnTo>
                  <a:lnTo>
                    <a:pt x="358" y="2992"/>
                  </a:lnTo>
                  <a:lnTo>
                    <a:pt x="375" y="2982"/>
                  </a:lnTo>
                  <a:lnTo>
                    <a:pt x="392" y="2971"/>
                  </a:lnTo>
                  <a:lnTo>
                    <a:pt x="408" y="2959"/>
                  </a:lnTo>
                  <a:lnTo>
                    <a:pt x="423" y="2946"/>
                  </a:lnTo>
                  <a:lnTo>
                    <a:pt x="438" y="2933"/>
                  </a:lnTo>
                  <a:lnTo>
                    <a:pt x="452" y="2919"/>
                  </a:lnTo>
                  <a:lnTo>
                    <a:pt x="466" y="2905"/>
                  </a:lnTo>
                  <a:lnTo>
                    <a:pt x="479" y="2890"/>
                  </a:lnTo>
                  <a:lnTo>
                    <a:pt x="491" y="2873"/>
                  </a:lnTo>
                  <a:lnTo>
                    <a:pt x="502" y="2857"/>
                  </a:lnTo>
                  <a:lnTo>
                    <a:pt x="512" y="2840"/>
                  </a:lnTo>
                  <a:lnTo>
                    <a:pt x="520" y="2823"/>
                  </a:lnTo>
                  <a:lnTo>
                    <a:pt x="529" y="2805"/>
                  </a:lnTo>
                  <a:lnTo>
                    <a:pt x="535" y="2787"/>
                  </a:lnTo>
                  <a:lnTo>
                    <a:pt x="542" y="2768"/>
                  </a:lnTo>
                  <a:lnTo>
                    <a:pt x="546" y="2749"/>
                  </a:lnTo>
                  <a:lnTo>
                    <a:pt x="550" y="2729"/>
                  </a:lnTo>
                  <a:lnTo>
                    <a:pt x="552" y="2709"/>
                  </a:lnTo>
                  <a:lnTo>
                    <a:pt x="554" y="26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2"/>
            <p:cNvSpPr>
              <a:spLocks noEditPoints="1"/>
            </p:cNvSpPr>
            <p:nvPr/>
          </p:nvSpPr>
          <p:spPr bwMode="auto">
            <a:xfrm>
              <a:off x="3619501" y="2335213"/>
              <a:ext cx="88900" cy="90487"/>
            </a:xfrm>
            <a:custGeom>
              <a:avLst/>
              <a:gdLst>
                <a:gd name="T0" fmla="*/ 786 w 790"/>
                <a:gd name="T1" fmla="*/ 312 h 737"/>
                <a:gd name="T2" fmla="*/ 767 w 790"/>
                <a:gd name="T3" fmla="*/ 242 h 737"/>
                <a:gd name="T4" fmla="*/ 733 w 790"/>
                <a:gd name="T5" fmla="*/ 178 h 737"/>
                <a:gd name="T6" fmla="*/ 688 w 790"/>
                <a:gd name="T7" fmla="*/ 120 h 737"/>
                <a:gd name="T8" fmla="*/ 632 w 790"/>
                <a:gd name="T9" fmla="*/ 73 h 737"/>
                <a:gd name="T10" fmla="*/ 566 w 790"/>
                <a:gd name="T11" fmla="*/ 36 h 737"/>
                <a:gd name="T12" fmla="*/ 494 w 790"/>
                <a:gd name="T13" fmla="*/ 11 h 737"/>
                <a:gd name="T14" fmla="*/ 416 w 790"/>
                <a:gd name="T15" fmla="*/ 0 h 737"/>
                <a:gd name="T16" fmla="*/ 335 w 790"/>
                <a:gd name="T17" fmla="*/ 4 h 737"/>
                <a:gd name="T18" fmla="*/ 259 w 790"/>
                <a:gd name="T19" fmla="*/ 22 h 737"/>
                <a:gd name="T20" fmla="*/ 190 w 790"/>
                <a:gd name="T21" fmla="*/ 53 h 737"/>
                <a:gd name="T22" fmla="*/ 130 w 790"/>
                <a:gd name="T23" fmla="*/ 95 h 737"/>
                <a:gd name="T24" fmla="*/ 78 w 790"/>
                <a:gd name="T25" fmla="*/ 148 h 737"/>
                <a:gd name="T26" fmla="*/ 40 w 790"/>
                <a:gd name="T27" fmla="*/ 209 h 737"/>
                <a:gd name="T28" fmla="*/ 13 w 790"/>
                <a:gd name="T29" fmla="*/ 276 h 737"/>
                <a:gd name="T30" fmla="*/ 1 w 790"/>
                <a:gd name="T31" fmla="*/ 349 h 737"/>
                <a:gd name="T32" fmla="*/ 5 w 790"/>
                <a:gd name="T33" fmla="*/ 424 h 737"/>
                <a:gd name="T34" fmla="*/ 25 w 790"/>
                <a:gd name="T35" fmla="*/ 495 h 737"/>
                <a:gd name="T36" fmla="*/ 58 w 790"/>
                <a:gd name="T37" fmla="*/ 559 h 737"/>
                <a:gd name="T38" fmla="*/ 103 w 790"/>
                <a:gd name="T39" fmla="*/ 616 h 737"/>
                <a:gd name="T40" fmla="*/ 159 w 790"/>
                <a:gd name="T41" fmla="*/ 663 h 737"/>
                <a:gd name="T42" fmla="*/ 224 w 790"/>
                <a:gd name="T43" fmla="*/ 700 h 737"/>
                <a:gd name="T44" fmla="*/ 297 w 790"/>
                <a:gd name="T45" fmla="*/ 725 h 737"/>
                <a:gd name="T46" fmla="*/ 375 w 790"/>
                <a:gd name="T47" fmla="*/ 736 h 737"/>
                <a:gd name="T48" fmla="*/ 455 w 790"/>
                <a:gd name="T49" fmla="*/ 733 h 737"/>
                <a:gd name="T50" fmla="*/ 531 w 790"/>
                <a:gd name="T51" fmla="*/ 714 h 737"/>
                <a:gd name="T52" fmla="*/ 600 w 790"/>
                <a:gd name="T53" fmla="*/ 683 h 737"/>
                <a:gd name="T54" fmla="*/ 661 w 790"/>
                <a:gd name="T55" fmla="*/ 640 h 737"/>
                <a:gd name="T56" fmla="*/ 712 w 790"/>
                <a:gd name="T57" fmla="*/ 588 h 737"/>
                <a:gd name="T58" fmla="*/ 752 w 790"/>
                <a:gd name="T59" fmla="*/ 528 h 737"/>
                <a:gd name="T60" fmla="*/ 778 w 790"/>
                <a:gd name="T61" fmla="*/ 460 h 737"/>
                <a:gd name="T62" fmla="*/ 790 w 790"/>
                <a:gd name="T63" fmla="*/ 387 h 737"/>
                <a:gd name="T64" fmla="*/ 178 w 790"/>
                <a:gd name="T65" fmla="*/ 357 h 737"/>
                <a:gd name="T66" fmla="*/ 187 w 790"/>
                <a:gd name="T67" fmla="*/ 308 h 737"/>
                <a:gd name="T68" fmla="*/ 227 w 790"/>
                <a:gd name="T69" fmla="*/ 239 h 737"/>
                <a:gd name="T70" fmla="*/ 292 w 790"/>
                <a:gd name="T71" fmla="*/ 190 h 737"/>
                <a:gd name="T72" fmla="*/ 362 w 790"/>
                <a:gd name="T73" fmla="*/ 167 h 737"/>
                <a:gd name="T74" fmla="*/ 407 w 790"/>
                <a:gd name="T75" fmla="*/ 165 h 737"/>
                <a:gd name="T76" fmla="*/ 461 w 790"/>
                <a:gd name="T77" fmla="*/ 174 h 737"/>
                <a:gd name="T78" fmla="*/ 534 w 790"/>
                <a:gd name="T79" fmla="*/ 211 h 737"/>
                <a:gd name="T80" fmla="*/ 588 w 790"/>
                <a:gd name="T81" fmla="*/ 271 h 737"/>
                <a:gd name="T82" fmla="*/ 612 w 790"/>
                <a:gd name="T83" fmla="*/ 337 h 737"/>
                <a:gd name="T84" fmla="*/ 614 w 790"/>
                <a:gd name="T85" fmla="*/ 378 h 737"/>
                <a:gd name="T86" fmla="*/ 604 w 790"/>
                <a:gd name="T87" fmla="*/ 428 h 737"/>
                <a:gd name="T88" fmla="*/ 564 w 790"/>
                <a:gd name="T89" fmla="*/ 498 h 737"/>
                <a:gd name="T90" fmla="*/ 500 w 790"/>
                <a:gd name="T91" fmla="*/ 547 h 737"/>
                <a:gd name="T92" fmla="*/ 428 w 790"/>
                <a:gd name="T93" fmla="*/ 569 h 737"/>
                <a:gd name="T94" fmla="*/ 384 w 790"/>
                <a:gd name="T95" fmla="*/ 571 h 737"/>
                <a:gd name="T96" fmla="*/ 330 w 790"/>
                <a:gd name="T97" fmla="*/ 562 h 737"/>
                <a:gd name="T98" fmla="*/ 256 w 790"/>
                <a:gd name="T99" fmla="*/ 525 h 737"/>
                <a:gd name="T100" fmla="*/ 203 w 790"/>
                <a:gd name="T101" fmla="*/ 465 h 737"/>
                <a:gd name="T102" fmla="*/ 180 w 790"/>
                <a:gd name="T103" fmla="*/ 3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0" h="737">
                  <a:moveTo>
                    <a:pt x="790" y="368"/>
                  </a:moveTo>
                  <a:lnTo>
                    <a:pt x="790" y="349"/>
                  </a:lnTo>
                  <a:lnTo>
                    <a:pt x="788" y="330"/>
                  </a:lnTo>
                  <a:lnTo>
                    <a:pt x="786" y="312"/>
                  </a:lnTo>
                  <a:lnTo>
                    <a:pt x="783" y="294"/>
                  </a:lnTo>
                  <a:lnTo>
                    <a:pt x="778" y="276"/>
                  </a:lnTo>
                  <a:lnTo>
                    <a:pt x="773" y="259"/>
                  </a:lnTo>
                  <a:lnTo>
                    <a:pt x="767" y="242"/>
                  </a:lnTo>
                  <a:lnTo>
                    <a:pt x="759" y="225"/>
                  </a:lnTo>
                  <a:lnTo>
                    <a:pt x="752" y="209"/>
                  </a:lnTo>
                  <a:lnTo>
                    <a:pt x="743" y="193"/>
                  </a:lnTo>
                  <a:lnTo>
                    <a:pt x="733" y="178"/>
                  </a:lnTo>
                  <a:lnTo>
                    <a:pt x="724" y="163"/>
                  </a:lnTo>
                  <a:lnTo>
                    <a:pt x="712" y="148"/>
                  </a:lnTo>
                  <a:lnTo>
                    <a:pt x="700" y="133"/>
                  </a:lnTo>
                  <a:lnTo>
                    <a:pt x="688" y="120"/>
                  </a:lnTo>
                  <a:lnTo>
                    <a:pt x="675" y="107"/>
                  </a:lnTo>
                  <a:lnTo>
                    <a:pt x="661" y="95"/>
                  </a:lnTo>
                  <a:lnTo>
                    <a:pt x="647" y="84"/>
                  </a:lnTo>
                  <a:lnTo>
                    <a:pt x="632" y="73"/>
                  </a:lnTo>
                  <a:lnTo>
                    <a:pt x="616" y="62"/>
                  </a:lnTo>
                  <a:lnTo>
                    <a:pt x="600" y="53"/>
                  </a:lnTo>
                  <a:lnTo>
                    <a:pt x="584" y="44"/>
                  </a:lnTo>
                  <a:lnTo>
                    <a:pt x="566" y="36"/>
                  </a:lnTo>
                  <a:lnTo>
                    <a:pt x="549" y="28"/>
                  </a:lnTo>
                  <a:lnTo>
                    <a:pt x="531" y="22"/>
                  </a:lnTo>
                  <a:lnTo>
                    <a:pt x="512" y="16"/>
                  </a:lnTo>
                  <a:lnTo>
                    <a:pt x="494" y="11"/>
                  </a:lnTo>
                  <a:lnTo>
                    <a:pt x="475" y="7"/>
                  </a:lnTo>
                  <a:lnTo>
                    <a:pt x="455" y="4"/>
                  </a:lnTo>
                  <a:lnTo>
                    <a:pt x="436" y="1"/>
                  </a:lnTo>
                  <a:lnTo>
                    <a:pt x="416" y="0"/>
                  </a:lnTo>
                  <a:lnTo>
                    <a:pt x="395" y="0"/>
                  </a:lnTo>
                  <a:lnTo>
                    <a:pt x="375" y="0"/>
                  </a:lnTo>
                  <a:lnTo>
                    <a:pt x="355" y="1"/>
                  </a:lnTo>
                  <a:lnTo>
                    <a:pt x="335" y="4"/>
                  </a:lnTo>
                  <a:lnTo>
                    <a:pt x="315" y="7"/>
                  </a:lnTo>
                  <a:lnTo>
                    <a:pt x="297" y="11"/>
                  </a:lnTo>
                  <a:lnTo>
                    <a:pt x="278" y="16"/>
                  </a:lnTo>
                  <a:lnTo>
                    <a:pt x="259" y="22"/>
                  </a:lnTo>
                  <a:lnTo>
                    <a:pt x="242" y="28"/>
                  </a:lnTo>
                  <a:lnTo>
                    <a:pt x="224" y="36"/>
                  </a:lnTo>
                  <a:lnTo>
                    <a:pt x="207" y="44"/>
                  </a:lnTo>
                  <a:lnTo>
                    <a:pt x="190" y="53"/>
                  </a:lnTo>
                  <a:lnTo>
                    <a:pt x="174" y="62"/>
                  </a:lnTo>
                  <a:lnTo>
                    <a:pt x="159" y="73"/>
                  </a:lnTo>
                  <a:lnTo>
                    <a:pt x="144" y="84"/>
                  </a:lnTo>
                  <a:lnTo>
                    <a:pt x="130" y="95"/>
                  </a:lnTo>
                  <a:lnTo>
                    <a:pt x="116" y="107"/>
                  </a:lnTo>
                  <a:lnTo>
                    <a:pt x="103" y="120"/>
                  </a:lnTo>
                  <a:lnTo>
                    <a:pt x="90" y="133"/>
                  </a:lnTo>
                  <a:lnTo>
                    <a:pt x="78" y="148"/>
                  </a:lnTo>
                  <a:lnTo>
                    <a:pt x="68" y="163"/>
                  </a:lnTo>
                  <a:lnTo>
                    <a:pt x="58" y="178"/>
                  </a:lnTo>
                  <a:lnTo>
                    <a:pt x="48" y="193"/>
                  </a:lnTo>
                  <a:lnTo>
                    <a:pt x="40" y="209"/>
                  </a:lnTo>
                  <a:lnTo>
                    <a:pt x="31" y="225"/>
                  </a:lnTo>
                  <a:lnTo>
                    <a:pt x="25" y="242"/>
                  </a:lnTo>
                  <a:lnTo>
                    <a:pt x="18" y="259"/>
                  </a:lnTo>
                  <a:lnTo>
                    <a:pt x="13" y="276"/>
                  </a:lnTo>
                  <a:lnTo>
                    <a:pt x="8" y="294"/>
                  </a:lnTo>
                  <a:lnTo>
                    <a:pt x="5" y="312"/>
                  </a:lnTo>
                  <a:lnTo>
                    <a:pt x="2" y="330"/>
                  </a:lnTo>
                  <a:lnTo>
                    <a:pt x="1" y="349"/>
                  </a:lnTo>
                  <a:lnTo>
                    <a:pt x="0" y="368"/>
                  </a:lnTo>
                  <a:lnTo>
                    <a:pt x="1" y="387"/>
                  </a:lnTo>
                  <a:lnTo>
                    <a:pt x="2" y="405"/>
                  </a:lnTo>
                  <a:lnTo>
                    <a:pt x="5" y="424"/>
                  </a:lnTo>
                  <a:lnTo>
                    <a:pt x="8" y="443"/>
                  </a:lnTo>
                  <a:lnTo>
                    <a:pt x="13" y="460"/>
                  </a:lnTo>
                  <a:lnTo>
                    <a:pt x="18" y="478"/>
                  </a:lnTo>
                  <a:lnTo>
                    <a:pt x="25" y="495"/>
                  </a:lnTo>
                  <a:lnTo>
                    <a:pt x="31" y="512"/>
                  </a:lnTo>
                  <a:lnTo>
                    <a:pt x="40" y="528"/>
                  </a:lnTo>
                  <a:lnTo>
                    <a:pt x="48" y="544"/>
                  </a:lnTo>
                  <a:lnTo>
                    <a:pt x="58" y="559"/>
                  </a:lnTo>
                  <a:lnTo>
                    <a:pt x="68" y="574"/>
                  </a:lnTo>
                  <a:lnTo>
                    <a:pt x="78" y="588"/>
                  </a:lnTo>
                  <a:lnTo>
                    <a:pt x="90" y="602"/>
                  </a:lnTo>
                  <a:lnTo>
                    <a:pt x="103" y="616"/>
                  </a:lnTo>
                  <a:lnTo>
                    <a:pt x="116" y="628"/>
                  </a:lnTo>
                  <a:lnTo>
                    <a:pt x="130" y="640"/>
                  </a:lnTo>
                  <a:lnTo>
                    <a:pt x="144" y="652"/>
                  </a:lnTo>
                  <a:lnTo>
                    <a:pt x="159" y="663"/>
                  </a:lnTo>
                  <a:lnTo>
                    <a:pt x="174" y="673"/>
                  </a:lnTo>
                  <a:lnTo>
                    <a:pt x="190" y="683"/>
                  </a:lnTo>
                  <a:lnTo>
                    <a:pt x="207" y="692"/>
                  </a:lnTo>
                  <a:lnTo>
                    <a:pt x="224" y="700"/>
                  </a:lnTo>
                  <a:lnTo>
                    <a:pt x="242" y="707"/>
                  </a:lnTo>
                  <a:lnTo>
                    <a:pt x="259" y="714"/>
                  </a:lnTo>
                  <a:lnTo>
                    <a:pt x="278" y="719"/>
                  </a:lnTo>
                  <a:lnTo>
                    <a:pt x="297" y="725"/>
                  </a:lnTo>
                  <a:lnTo>
                    <a:pt x="315" y="729"/>
                  </a:lnTo>
                  <a:lnTo>
                    <a:pt x="335" y="733"/>
                  </a:lnTo>
                  <a:lnTo>
                    <a:pt x="355" y="735"/>
                  </a:lnTo>
                  <a:lnTo>
                    <a:pt x="375" y="736"/>
                  </a:lnTo>
                  <a:lnTo>
                    <a:pt x="395" y="737"/>
                  </a:lnTo>
                  <a:lnTo>
                    <a:pt x="416" y="736"/>
                  </a:lnTo>
                  <a:lnTo>
                    <a:pt x="436" y="735"/>
                  </a:lnTo>
                  <a:lnTo>
                    <a:pt x="455" y="733"/>
                  </a:lnTo>
                  <a:lnTo>
                    <a:pt x="475" y="729"/>
                  </a:lnTo>
                  <a:lnTo>
                    <a:pt x="494" y="725"/>
                  </a:lnTo>
                  <a:lnTo>
                    <a:pt x="512" y="719"/>
                  </a:lnTo>
                  <a:lnTo>
                    <a:pt x="531" y="714"/>
                  </a:lnTo>
                  <a:lnTo>
                    <a:pt x="549" y="707"/>
                  </a:lnTo>
                  <a:lnTo>
                    <a:pt x="566" y="700"/>
                  </a:lnTo>
                  <a:lnTo>
                    <a:pt x="584" y="692"/>
                  </a:lnTo>
                  <a:lnTo>
                    <a:pt x="600" y="683"/>
                  </a:lnTo>
                  <a:lnTo>
                    <a:pt x="616" y="673"/>
                  </a:lnTo>
                  <a:lnTo>
                    <a:pt x="632" y="663"/>
                  </a:lnTo>
                  <a:lnTo>
                    <a:pt x="647" y="652"/>
                  </a:lnTo>
                  <a:lnTo>
                    <a:pt x="661" y="640"/>
                  </a:lnTo>
                  <a:lnTo>
                    <a:pt x="675" y="628"/>
                  </a:lnTo>
                  <a:lnTo>
                    <a:pt x="688" y="616"/>
                  </a:lnTo>
                  <a:lnTo>
                    <a:pt x="700" y="602"/>
                  </a:lnTo>
                  <a:lnTo>
                    <a:pt x="712" y="588"/>
                  </a:lnTo>
                  <a:lnTo>
                    <a:pt x="724" y="574"/>
                  </a:lnTo>
                  <a:lnTo>
                    <a:pt x="733" y="559"/>
                  </a:lnTo>
                  <a:lnTo>
                    <a:pt x="743" y="544"/>
                  </a:lnTo>
                  <a:lnTo>
                    <a:pt x="752" y="528"/>
                  </a:lnTo>
                  <a:lnTo>
                    <a:pt x="759" y="512"/>
                  </a:lnTo>
                  <a:lnTo>
                    <a:pt x="767" y="495"/>
                  </a:lnTo>
                  <a:lnTo>
                    <a:pt x="773" y="478"/>
                  </a:lnTo>
                  <a:lnTo>
                    <a:pt x="778" y="460"/>
                  </a:lnTo>
                  <a:lnTo>
                    <a:pt x="783" y="443"/>
                  </a:lnTo>
                  <a:lnTo>
                    <a:pt x="786" y="424"/>
                  </a:lnTo>
                  <a:lnTo>
                    <a:pt x="788" y="405"/>
                  </a:lnTo>
                  <a:lnTo>
                    <a:pt x="790" y="387"/>
                  </a:lnTo>
                  <a:lnTo>
                    <a:pt x="790" y="368"/>
                  </a:lnTo>
                  <a:close/>
                  <a:moveTo>
                    <a:pt x="178" y="368"/>
                  </a:moveTo>
                  <a:lnTo>
                    <a:pt x="178" y="368"/>
                  </a:lnTo>
                  <a:lnTo>
                    <a:pt x="178" y="357"/>
                  </a:lnTo>
                  <a:lnTo>
                    <a:pt x="179" y="347"/>
                  </a:lnTo>
                  <a:lnTo>
                    <a:pt x="180" y="337"/>
                  </a:lnTo>
                  <a:lnTo>
                    <a:pt x="182" y="327"/>
                  </a:lnTo>
                  <a:lnTo>
                    <a:pt x="187" y="308"/>
                  </a:lnTo>
                  <a:lnTo>
                    <a:pt x="195" y="289"/>
                  </a:lnTo>
                  <a:lnTo>
                    <a:pt x="203" y="271"/>
                  </a:lnTo>
                  <a:lnTo>
                    <a:pt x="214" y="254"/>
                  </a:lnTo>
                  <a:lnTo>
                    <a:pt x="227" y="239"/>
                  </a:lnTo>
                  <a:lnTo>
                    <a:pt x="241" y="224"/>
                  </a:lnTo>
                  <a:lnTo>
                    <a:pt x="256" y="211"/>
                  </a:lnTo>
                  <a:lnTo>
                    <a:pt x="273" y="200"/>
                  </a:lnTo>
                  <a:lnTo>
                    <a:pt x="292" y="190"/>
                  </a:lnTo>
                  <a:lnTo>
                    <a:pt x="310" y="181"/>
                  </a:lnTo>
                  <a:lnTo>
                    <a:pt x="330" y="174"/>
                  </a:lnTo>
                  <a:lnTo>
                    <a:pt x="351" y="169"/>
                  </a:lnTo>
                  <a:lnTo>
                    <a:pt x="362" y="167"/>
                  </a:lnTo>
                  <a:lnTo>
                    <a:pt x="374" y="166"/>
                  </a:lnTo>
                  <a:lnTo>
                    <a:pt x="384" y="165"/>
                  </a:lnTo>
                  <a:lnTo>
                    <a:pt x="395" y="165"/>
                  </a:lnTo>
                  <a:lnTo>
                    <a:pt x="407" y="165"/>
                  </a:lnTo>
                  <a:lnTo>
                    <a:pt x="418" y="166"/>
                  </a:lnTo>
                  <a:lnTo>
                    <a:pt x="428" y="167"/>
                  </a:lnTo>
                  <a:lnTo>
                    <a:pt x="439" y="169"/>
                  </a:lnTo>
                  <a:lnTo>
                    <a:pt x="461" y="174"/>
                  </a:lnTo>
                  <a:lnTo>
                    <a:pt x="480" y="181"/>
                  </a:lnTo>
                  <a:lnTo>
                    <a:pt x="500" y="190"/>
                  </a:lnTo>
                  <a:lnTo>
                    <a:pt x="518" y="200"/>
                  </a:lnTo>
                  <a:lnTo>
                    <a:pt x="534" y="211"/>
                  </a:lnTo>
                  <a:lnTo>
                    <a:pt x="550" y="224"/>
                  </a:lnTo>
                  <a:lnTo>
                    <a:pt x="564" y="239"/>
                  </a:lnTo>
                  <a:lnTo>
                    <a:pt x="576" y="254"/>
                  </a:lnTo>
                  <a:lnTo>
                    <a:pt x="588" y="271"/>
                  </a:lnTo>
                  <a:lnTo>
                    <a:pt x="596" y="289"/>
                  </a:lnTo>
                  <a:lnTo>
                    <a:pt x="604" y="308"/>
                  </a:lnTo>
                  <a:lnTo>
                    <a:pt x="609" y="327"/>
                  </a:lnTo>
                  <a:lnTo>
                    <a:pt x="612" y="337"/>
                  </a:lnTo>
                  <a:lnTo>
                    <a:pt x="613" y="347"/>
                  </a:lnTo>
                  <a:lnTo>
                    <a:pt x="614" y="357"/>
                  </a:lnTo>
                  <a:lnTo>
                    <a:pt x="614" y="368"/>
                  </a:lnTo>
                  <a:lnTo>
                    <a:pt x="614" y="378"/>
                  </a:lnTo>
                  <a:lnTo>
                    <a:pt x="613" y="388"/>
                  </a:lnTo>
                  <a:lnTo>
                    <a:pt x="612" y="399"/>
                  </a:lnTo>
                  <a:lnTo>
                    <a:pt x="609" y="409"/>
                  </a:lnTo>
                  <a:lnTo>
                    <a:pt x="604" y="428"/>
                  </a:lnTo>
                  <a:lnTo>
                    <a:pt x="596" y="448"/>
                  </a:lnTo>
                  <a:lnTo>
                    <a:pt x="588" y="465"/>
                  </a:lnTo>
                  <a:lnTo>
                    <a:pt x="576" y="482"/>
                  </a:lnTo>
                  <a:lnTo>
                    <a:pt x="564" y="498"/>
                  </a:lnTo>
                  <a:lnTo>
                    <a:pt x="550" y="512"/>
                  </a:lnTo>
                  <a:lnTo>
                    <a:pt x="534" y="525"/>
                  </a:lnTo>
                  <a:lnTo>
                    <a:pt x="518" y="537"/>
                  </a:lnTo>
                  <a:lnTo>
                    <a:pt x="500" y="547"/>
                  </a:lnTo>
                  <a:lnTo>
                    <a:pt x="480" y="556"/>
                  </a:lnTo>
                  <a:lnTo>
                    <a:pt x="461" y="562"/>
                  </a:lnTo>
                  <a:lnTo>
                    <a:pt x="439" y="567"/>
                  </a:lnTo>
                  <a:lnTo>
                    <a:pt x="428" y="569"/>
                  </a:lnTo>
                  <a:lnTo>
                    <a:pt x="418" y="571"/>
                  </a:lnTo>
                  <a:lnTo>
                    <a:pt x="407" y="571"/>
                  </a:lnTo>
                  <a:lnTo>
                    <a:pt x="395" y="572"/>
                  </a:lnTo>
                  <a:lnTo>
                    <a:pt x="384" y="571"/>
                  </a:lnTo>
                  <a:lnTo>
                    <a:pt x="374" y="571"/>
                  </a:lnTo>
                  <a:lnTo>
                    <a:pt x="362" y="569"/>
                  </a:lnTo>
                  <a:lnTo>
                    <a:pt x="351" y="567"/>
                  </a:lnTo>
                  <a:lnTo>
                    <a:pt x="330" y="562"/>
                  </a:lnTo>
                  <a:lnTo>
                    <a:pt x="310" y="556"/>
                  </a:lnTo>
                  <a:lnTo>
                    <a:pt x="292" y="547"/>
                  </a:lnTo>
                  <a:lnTo>
                    <a:pt x="273" y="537"/>
                  </a:lnTo>
                  <a:lnTo>
                    <a:pt x="256" y="525"/>
                  </a:lnTo>
                  <a:lnTo>
                    <a:pt x="241" y="512"/>
                  </a:lnTo>
                  <a:lnTo>
                    <a:pt x="227" y="498"/>
                  </a:lnTo>
                  <a:lnTo>
                    <a:pt x="214" y="482"/>
                  </a:lnTo>
                  <a:lnTo>
                    <a:pt x="203" y="465"/>
                  </a:lnTo>
                  <a:lnTo>
                    <a:pt x="195" y="448"/>
                  </a:lnTo>
                  <a:lnTo>
                    <a:pt x="187" y="428"/>
                  </a:lnTo>
                  <a:lnTo>
                    <a:pt x="182" y="409"/>
                  </a:lnTo>
                  <a:lnTo>
                    <a:pt x="180" y="399"/>
                  </a:lnTo>
                  <a:lnTo>
                    <a:pt x="179" y="388"/>
                  </a:lnTo>
                  <a:lnTo>
                    <a:pt x="178" y="378"/>
                  </a:lnTo>
                  <a:lnTo>
                    <a:pt x="178" y="3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 name="文本框 34"/>
          <p:cNvSpPr txBox="1"/>
          <p:nvPr/>
        </p:nvSpPr>
        <p:spPr>
          <a:xfrm>
            <a:off x="4139952" y="2383175"/>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accent2"/>
                </a:solidFill>
                <a:latin typeface="微软雅黑" panose="020B0503020204020204" pitchFamily="34" charset="-122"/>
                <a:ea typeface="微软雅黑" panose="020B0503020204020204" pitchFamily="34" charset="-122"/>
              </a:rPr>
              <a:t>◎领导力</a:t>
            </a:r>
          </a:p>
        </p:txBody>
      </p:sp>
      <p:sp>
        <p:nvSpPr>
          <p:cNvPr id="80" name="文本框 34"/>
          <p:cNvSpPr txBox="1"/>
          <p:nvPr/>
        </p:nvSpPr>
        <p:spPr>
          <a:xfrm>
            <a:off x="5762073" y="2383175"/>
            <a:ext cx="1466144"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accent2"/>
                </a:solidFill>
                <a:latin typeface="微软雅黑" panose="020B0503020204020204" pitchFamily="34" charset="-122"/>
                <a:ea typeface="微软雅黑" panose="020B0503020204020204" pitchFamily="34" charset="-122"/>
              </a:rPr>
              <a:t>◎专业技能</a:t>
            </a:r>
          </a:p>
        </p:txBody>
      </p:sp>
      <p:sp>
        <p:nvSpPr>
          <p:cNvPr id="81" name="文本框 34"/>
          <p:cNvSpPr txBox="1"/>
          <p:nvPr/>
        </p:nvSpPr>
        <p:spPr>
          <a:xfrm>
            <a:off x="4139952" y="2811062"/>
            <a:ext cx="1184318"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accent2"/>
                </a:solidFill>
                <a:latin typeface="微软雅黑" panose="020B0503020204020204" pitchFamily="34" charset="-122"/>
                <a:ea typeface="微软雅黑" panose="020B0503020204020204" pitchFamily="34" charset="-122"/>
              </a:rPr>
              <a:t>◎创新力</a:t>
            </a:r>
          </a:p>
        </p:txBody>
      </p:sp>
      <p:sp>
        <p:nvSpPr>
          <p:cNvPr id="82" name="文本框 34"/>
          <p:cNvSpPr txBox="1"/>
          <p:nvPr/>
        </p:nvSpPr>
        <p:spPr>
          <a:xfrm>
            <a:off x="5762073" y="2811062"/>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accent2"/>
                </a:solidFill>
                <a:latin typeface="微软雅黑" panose="020B0503020204020204" pitchFamily="34" charset="-122"/>
                <a:ea typeface="微软雅黑" panose="020B0503020204020204" pitchFamily="34" charset="-122"/>
              </a:rPr>
              <a:t>◎协调技能</a:t>
            </a:r>
          </a:p>
        </p:txBody>
      </p:sp>
      <p:sp>
        <p:nvSpPr>
          <p:cNvPr id="83" name="文本框 34"/>
          <p:cNvSpPr txBox="1"/>
          <p:nvPr/>
        </p:nvSpPr>
        <p:spPr>
          <a:xfrm>
            <a:off x="4139952" y="3238948"/>
            <a:ext cx="1466144"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accent2"/>
                </a:solidFill>
                <a:latin typeface="微软雅黑" panose="020B0503020204020204" pitchFamily="34" charset="-122"/>
                <a:ea typeface="微软雅黑" panose="020B0503020204020204" pitchFamily="34" charset="-122"/>
              </a:rPr>
              <a:t>◎团队合作</a:t>
            </a:r>
          </a:p>
        </p:txBody>
      </p:sp>
      <p:sp>
        <p:nvSpPr>
          <p:cNvPr id="84" name="文本框 34"/>
          <p:cNvSpPr txBox="1"/>
          <p:nvPr/>
        </p:nvSpPr>
        <p:spPr>
          <a:xfrm>
            <a:off x="5762073" y="3238948"/>
            <a:ext cx="1184318"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accent2"/>
                </a:solidFill>
                <a:latin typeface="微软雅黑" panose="020B0503020204020204" pitchFamily="34" charset="-122"/>
                <a:ea typeface="微软雅黑" panose="020B0503020204020204" pitchFamily="34" charset="-122"/>
              </a:rPr>
              <a:t>◎执行力</a:t>
            </a:r>
          </a:p>
        </p:txBody>
      </p:sp>
      <p:grpSp>
        <p:nvGrpSpPr>
          <p:cNvPr id="76" name="组合 75"/>
          <p:cNvGrpSpPr/>
          <p:nvPr/>
        </p:nvGrpSpPr>
        <p:grpSpPr>
          <a:xfrm>
            <a:off x="1485299" y="1521401"/>
            <a:ext cx="1940043" cy="1879681"/>
            <a:chOff x="1485299" y="1521401"/>
            <a:chExt cx="1940043" cy="1879681"/>
          </a:xfrm>
        </p:grpSpPr>
        <p:grpSp>
          <p:nvGrpSpPr>
            <p:cNvPr id="77" name="组合 76"/>
            <p:cNvGrpSpPr/>
            <p:nvPr/>
          </p:nvGrpSpPr>
          <p:grpSpPr>
            <a:xfrm>
              <a:off x="2357053" y="2091150"/>
              <a:ext cx="1068289" cy="1065809"/>
              <a:chOff x="1228725" y="1924050"/>
              <a:chExt cx="684213" cy="682625"/>
            </a:xfrm>
          </p:grpSpPr>
          <p:sp>
            <p:nvSpPr>
              <p:cNvPr id="85" name="Freeform 36"/>
              <p:cNvSpPr/>
              <p:nvPr/>
            </p:nvSpPr>
            <p:spPr bwMode="auto">
              <a:xfrm>
                <a:off x="1228725" y="1924050"/>
                <a:ext cx="684213" cy="682625"/>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TextBox 85"/>
              <p:cNvSpPr txBox="1"/>
              <p:nvPr/>
            </p:nvSpPr>
            <p:spPr>
              <a:xfrm>
                <a:off x="1385925" y="1937399"/>
                <a:ext cx="380079" cy="650508"/>
              </a:xfrm>
              <a:prstGeom prst="rect">
                <a:avLst/>
              </a:prstGeom>
              <a:noFill/>
            </p:spPr>
            <p:txBody>
              <a:bodyPr wrap="none" rtlCol="0">
                <a:spAutoFit/>
              </a:bodyPr>
              <a:lstStyle/>
              <a:p>
                <a:r>
                  <a:rPr lang="en-US" altLang="zh-CN" sz="6000" dirty="0">
                    <a:solidFill>
                      <a:schemeClr val="bg1"/>
                    </a:solidFill>
                    <a:latin typeface="Impact" panose="020B0806030902050204" pitchFamily="34" charset="0"/>
                    <a:ea typeface="+mj-ea"/>
                  </a:rPr>
                  <a:t>3</a:t>
                </a:r>
                <a:endParaRPr lang="zh-CN" altLang="en-US" sz="6000" dirty="0">
                  <a:solidFill>
                    <a:schemeClr val="bg1"/>
                  </a:solidFill>
                  <a:latin typeface="Impact" panose="020B0806030902050204" pitchFamily="34" charset="0"/>
                  <a:ea typeface="+mj-ea"/>
                </a:endParaRPr>
              </a:p>
            </p:txBody>
          </p:sp>
        </p:grpSp>
        <p:pic>
          <p:nvPicPr>
            <p:cNvPr id="78" name="图片 77"/>
            <p:cNvPicPr>
              <a:picLocks noChangeAspect="1"/>
            </p:cNvPicPr>
            <p:nvPr/>
          </p:nvPicPr>
          <p:blipFill>
            <a:blip r:embed="rId3" cstate="screen"/>
            <a:stretch>
              <a:fillRect/>
            </a:stretch>
          </p:blipFill>
          <p:spPr>
            <a:xfrm>
              <a:off x="1485299" y="1521401"/>
              <a:ext cx="1365614" cy="187968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2" decel="6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decel="6000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6" decel="60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7" presetClass="entr" presetSubtype="0"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1000"/>
                                            <p:tgtEl>
                                              <p:spTgt spid="76"/>
                                            </p:tgtEl>
                                          </p:cBhvr>
                                        </p:animEffect>
                                        <p:anim calcmode="lin" valueType="num">
                                          <p:cBhvr>
                                            <p:cTn id="25" dur="1000" fill="hold"/>
                                            <p:tgtEl>
                                              <p:spTgt spid="76"/>
                                            </p:tgtEl>
                                            <p:attrNameLst>
                                              <p:attrName>ppt_x</p:attrName>
                                            </p:attrNameLst>
                                          </p:cBhvr>
                                          <p:tavLst>
                                            <p:tav tm="0">
                                              <p:val>
                                                <p:strVal val="#ppt_x"/>
                                              </p:val>
                                            </p:tav>
                                            <p:tav tm="100000">
                                              <p:val>
                                                <p:strVal val="#ppt_x"/>
                                              </p:val>
                                            </p:tav>
                                          </p:tavLst>
                                        </p:anim>
                                        <p:anim calcmode="lin" valueType="num">
                                          <p:cBhvr>
                                            <p:cTn id="26" dur="1000" fill="hold"/>
                                            <p:tgtEl>
                                              <p:spTgt spid="76"/>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6" presetClass="entr" presetSubtype="42"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barn(outHorizontal)">
                                          <p:cBhvr>
                                            <p:cTn id="30" dur="500"/>
                                            <p:tgtEl>
                                              <p:spTgt spid="75"/>
                                            </p:tgtEl>
                                          </p:cBhvr>
                                        </p:animEffect>
                                      </p:childTnLst>
                                    </p:cTn>
                                  </p:par>
                                </p:childTnLst>
                              </p:cTn>
                            </p:par>
                            <p:par>
                              <p:cTn id="31" fill="hold">
                                <p:stCondLst>
                                  <p:cond delay="2000"/>
                                </p:stCondLst>
                                <p:childTnLst>
                                  <p:par>
                                    <p:cTn id="32" presetID="2" presetClass="entr" presetSubtype="4" fill="hold" grpId="0" nodeType="afterEffect" p14:presetBounceEnd="60000">
                                      <p:stCondLst>
                                        <p:cond delay="0"/>
                                      </p:stCondLst>
                                      <p:iterate type="lt">
                                        <p:tmPct val="10000"/>
                                      </p:iterate>
                                      <p:childTnLst>
                                        <p:set>
                                          <p:cBhvr>
                                            <p:cTn id="33" dur="1" fill="hold">
                                              <p:stCondLst>
                                                <p:cond delay="0"/>
                                              </p:stCondLst>
                                            </p:cTn>
                                            <p:tgtEl>
                                              <p:spTgt spid="59"/>
                                            </p:tgtEl>
                                            <p:attrNameLst>
                                              <p:attrName>style.visibility</p:attrName>
                                            </p:attrNameLst>
                                          </p:cBhvr>
                                          <p:to>
                                            <p:strVal val="visible"/>
                                          </p:to>
                                        </p:set>
                                        <p:anim calcmode="lin" valueType="num" p14:bounceEnd="60000">
                                          <p:cBhvr additive="base">
                                            <p:cTn id="34" dur="500" fill="hold"/>
                                            <p:tgtEl>
                                              <p:spTgt spid="59"/>
                                            </p:tgtEl>
                                            <p:attrNameLst>
                                              <p:attrName>ppt_x</p:attrName>
                                            </p:attrNameLst>
                                          </p:cBhvr>
                                          <p:tavLst>
                                            <p:tav tm="0">
                                              <p:val>
                                                <p:strVal val="#ppt_x"/>
                                              </p:val>
                                            </p:tav>
                                            <p:tav tm="100000">
                                              <p:val>
                                                <p:strVal val="#ppt_x"/>
                                              </p:val>
                                            </p:tav>
                                          </p:tavLst>
                                        </p:anim>
                                        <p:anim calcmode="lin" valueType="num" p14:bounceEnd="60000">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par>
                              <p:cTn id="36" fill="hold">
                                <p:stCondLst>
                                  <p:cond delay="2150"/>
                                </p:stCondLst>
                                <p:childTnLst>
                                  <p:par>
                                    <p:cTn id="37" presetID="42"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1000"/>
                                            <p:tgtEl>
                                              <p:spTgt spid="79"/>
                                            </p:tgtEl>
                                          </p:cBhvr>
                                        </p:animEffect>
                                        <p:anim calcmode="lin" valueType="num">
                                          <p:cBhvr>
                                            <p:cTn id="40" dur="1000" fill="hold"/>
                                            <p:tgtEl>
                                              <p:spTgt spid="79"/>
                                            </p:tgtEl>
                                            <p:attrNameLst>
                                              <p:attrName>ppt_x</p:attrName>
                                            </p:attrNameLst>
                                          </p:cBhvr>
                                          <p:tavLst>
                                            <p:tav tm="0">
                                              <p:val>
                                                <p:strVal val="#ppt_x"/>
                                              </p:val>
                                            </p:tav>
                                            <p:tav tm="100000">
                                              <p:val>
                                                <p:strVal val="#ppt_x"/>
                                              </p:val>
                                            </p:tav>
                                          </p:tavLst>
                                        </p:anim>
                                        <p:anim calcmode="lin" valueType="num">
                                          <p:cBhvr>
                                            <p:cTn id="41" dur="1000" fill="hold"/>
                                            <p:tgtEl>
                                              <p:spTgt spid="7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30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1000"/>
                                            <p:tgtEl>
                                              <p:spTgt spid="80"/>
                                            </p:tgtEl>
                                          </p:cBhvr>
                                        </p:animEffect>
                                        <p:anim calcmode="lin" valueType="num">
                                          <p:cBhvr>
                                            <p:cTn id="45" dur="1000" fill="hold"/>
                                            <p:tgtEl>
                                              <p:spTgt spid="80"/>
                                            </p:tgtEl>
                                            <p:attrNameLst>
                                              <p:attrName>ppt_x</p:attrName>
                                            </p:attrNameLst>
                                          </p:cBhvr>
                                          <p:tavLst>
                                            <p:tav tm="0">
                                              <p:val>
                                                <p:strVal val="#ppt_x"/>
                                              </p:val>
                                            </p:tav>
                                            <p:tav tm="100000">
                                              <p:val>
                                                <p:strVal val="#ppt_x"/>
                                              </p:val>
                                            </p:tav>
                                          </p:tavLst>
                                        </p:anim>
                                        <p:anim calcmode="lin" valueType="num">
                                          <p:cBhvr>
                                            <p:cTn id="46" dur="1000" fill="hold"/>
                                            <p:tgtEl>
                                              <p:spTgt spid="8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60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900"/>
                                      </p:stCondLst>
                                      <p:childTnLst>
                                        <p:set>
                                          <p:cBhvr>
                                            <p:cTn id="53" dur="1" fill="hold">
                                              <p:stCondLst>
                                                <p:cond delay="0"/>
                                              </p:stCondLst>
                                            </p:cTn>
                                            <p:tgtEl>
                                              <p:spTgt spid="82"/>
                                            </p:tgtEl>
                                            <p:attrNameLst>
                                              <p:attrName>style.visibility</p:attrName>
                                            </p:attrNameLst>
                                          </p:cBhvr>
                                          <p:to>
                                            <p:strVal val="visible"/>
                                          </p:to>
                                        </p:set>
                                        <p:animEffect transition="in" filter="fade">
                                          <p:cBhvr>
                                            <p:cTn id="54" dur="1000"/>
                                            <p:tgtEl>
                                              <p:spTgt spid="82"/>
                                            </p:tgtEl>
                                          </p:cBhvr>
                                        </p:animEffect>
                                        <p:anim calcmode="lin" valueType="num">
                                          <p:cBhvr>
                                            <p:cTn id="55" dur="1000" fill="hold"/>
                                            <p:tgtEl>
                                              <p:spTgt spid="82"/>
                                            </p:tgtEl>
                                            <p:attrNameLst>
                                              <p:attrName>ppt_x</p:attrName>
                                            </p:attrNameLst>
                                          </p:cBhvr>
                                          <p:tavLst>
                                            <p:tav tm="0">
                                              <p:val>
                                                <p:strVal val="#ppt_x"/>
                                              </p:val>
                                            </p:tav>
                                            <p:tav tm="100000">
                                              <p:val>
                                                <p:strVal val="#ppt_x"/>
                                              </p:val>
                                            </p:tav>
                                          </p:tavLst>
                                        </p:anim>
                                        <p:anim calcmode="lin" valueType="num">
                                          <p:cBhvr>
                                            <p:cTn id="56" dur="1000" fill="hold"/>
                                            <p:tgtEl>
                                              <p:spTgt spid="8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120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1000"/>
                                            <p:tgtEl>
                                              <p:spTgt spid="83"/>
                                            </p:tgtEl>
                                          </p:cBhvr>
                                        </p:animEffect>
                                        <p:anim calcmode="lin" valueType="num">
                                          <p:cBhvr>
                                            <p:cTn id="60" dur="1000" fill="hold"/>
                                            <p:tgtEl>
                                              <p:spTgt spid="83"/>
                                            </p:tgtEl>
                                            <p:attrNameLst>
                                              <p:attrName>ppt_x</p:attrName>
                                            </p:attrNameLst>
                                          </p:cBhvr>
                                          <p:tavLst>
                                            <p:tav tm="0">
                                              <p:val>
                                                <p:strVal val="#ppt_x"/>
                                              </p:val>
                                            </p:tav>
                                            <p:tav tm="100000">
                                              <p:val>
                                                <p:strVal val="#ppt_x"/>
                                              </p:val>
                                            </p:tav>
                                          </p:tavLst>
                                        </p:anim>
                                        <p:anim calcmode="lin" valueType="num">
                                          <p:cBhvr>
                                            <p:cTn id="61" dur="1000" fill="hold"/>
                                            <p:tgtEl>
                                              <p:spTgt spid="8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1500"/>
                                      </p:stCondLst>
                                      <p:childTnLst>
                                        <p:set>
                                          <p:cBhvr>
                                            <p:cTn id="63" dur="1" fill="hold">
                                              <p:stCondLst>
                                                <p:cond delay="0"/>
                                              </p:stCondLst>
                                            </p:cTn>
                                            <p:tgtEl>
                                              <p:spTgt spid="84"/>
                                            </p:tgtEl>
                                            <p:attrNameLst>
                                              <p:attrName>style.visibility</p:attrName>
                                            </p:attrNameLst>
                                          </p:cBhvr>
                                          <p:to>
                                            <p:strVal val="visible"/>
                                          </p:to>
                                        </p:set>
                                        <p:animEffect transition="in" filter="fade">
                                          <p:cBhvr>
                                            <p:cTn id="64" dur="1000"/>
                                            <p:tgtEl>
                                              <p:spTgt spid="84"/>
                                            </p:tgtEl>
                                          </p:cBhvr>
                                        </p:animEffect>
                                        <p:anim calcmode="lin" valueType="num">
                                          <p:cBhvr>
                                            <p:cTn id="65" dur="1000" fill="hold"/>
                                            <p:tgtEl>
                                              <p:spTgt spid="84"/>
                                            </p:tgtEl>
                                            <p:attrNameLst>
                                              <p:attrName>ppt_x</p:attrName>
                                            </p:attrNameLst>
                                          </p:cBhvr>
                                          <p:tavLst>
                                            <p:tav tm="0">
                                              <p:val>
                                                <p:strVal val="#ppt_x"/>
                                              </p:val>
                                            </p:tav>
                                            <p:tav tm="100000">
                                              <p:val>
                                                <p:strVal val="#ppt_x"/>
                                              </p:val>
                                            </p:tav>
                                          </p:tavLst>
                                        </p:anim>
                                        <p:anim calcmode="lin" valueType="num">
                                          <p:cBhvr>
                                            <p:cTn id="66"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79" grpId="0"/>
          <p:bldP spid="80" grpId="0"/>
          <p:bldP spid="81" grpId="0"/>
          <p:bldP spid="82" grpId="0"/>
          <p:bldP spid="83" grpId="0"/>
          <p:bldP spid="8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2" decel="6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decel="6000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6" decel="60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7" presetClass="entr" presetSubtype="0"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1000"/>
                                            <p:tgtEl>
                                              <p:spTgt spid="76"/>
                                            </p:tgtEl>
                                          </p:cBhvr>
                                        </p:animEffect>
                                        <p:anim calcmode="lin" valueType="num">
                                          <p:cBhvr>
                                            <p:cTn id="25" dur="1000" fill="hold"/>
                                            <p:tgtEl>
                                              <p:spTgt spid="76"/>
                                            </p:tgtEl>
                                            <p:attrNameLst>
                                              <p:attrName>ppt_x</p:attrName>
                                            </p:attrNameLst>
                                          </p:cBhvr>
                                          <p:tavLst>
                                            <p:tav tm="0">
                                              <p:val>
                                                <p:strVal val="#ppt_x"/>
                                              </p:val>
                                            </p:tav>
                                            <p:tav tm="100000">
                                              <p:val>
                                                <p:strVal val="#ppt_x"/>
                                              </p:val>
                                            </p:tav>
                                          </p:tavLst>
                                        </p:anim>
                                        <p:anim calcmode="lin" valueType="num">
                                          <p:cBhvr>
                                            <p:cTn id="26" dur="1000" fill="hold"/>
                                            <p:tgtEl>
                                              <p:spTgt spid="76"/>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6" presetClass="entr" presetSubtype="42"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barn(outHorizontal)">
                                          <p:cBhvr>
                                            <p:cTn id="30" dur="500"/>
                                            <p:tgtEl>
                                              <p:spTgt spid="75"/>
                                            </p:tgtEl>
                                          </p:cBhvr>
                                        </p:animEffect>
                                      </p:childTnLst>
                                    </p:cTn>
                                  </p:par>
                                </p:childTnLst>
                              </p:cTn>
                            </p:par>
                            <p:par>
                              <p:cTn id="31" fill="hold">
                                <p:stCondLst>
                                  <p:cond delay="2000"/>
                                </p:stCondLst>
                                <p:childTnLst>
                                  <p:par>
                                    <p:cTn id="32" presetID="2" presetClass="entr" presetSubtype="4" fill="hold" grpId="0" nodeType="afterEffect">
                                      <p:stCondLst>
                                        <p:cond delay="0"/>
                                      </p:stCondLst>
                                      <p:iterate type="lt">
                                        <p:tmPct val="10000"/>
                                      </p:iterate>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par>
                              <p:cTn id="36" fill="hold">
                                <p:stCondLst>
                                  <p:cond delay="2150"/>
                                </p:stCondLst>
                                <p:childTnLst>
                                  <p:par>
                                    <p:cTn id="37" presetID="42"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1000"/>
                                            <p:tgtEl>
                                              <p:spTgt spid="79"/>
                                            </p:tgtEl>
                                          </p:cBhvr>
                                        </p:animEffect>
                                        <p:anim calcmode="lin" valueType="num">
                                          <p:cBhvr>
                                            <p:cTn id="40" dur="1000" fill="hold"/>
                                            <p:tgtEl>
                                              <p:spTgt spid="79"/>
                                            </p:tgtEl>
                                            <p:attrNameLst>
                                              <p:attrName>ppt_x</p:attrName>
                                            </p:attrNameLst>
                                          </p:cBhvr>
                                          <p:tavLst>
                                            <p:tav tm="0">
                                              <p:val>
                                                <p:strVal val="#ppt_x"/>
                                              </p:val>
                                            </p:tav>
                                            <p:tav tm="100000">
                                              <p:val>
                                                <p:strVal val="#ppt_x"/>
                                              </p:val>
                                            </p:tav>
                                          </p:tavLst>
                                        </p:anim>
                                        <p:anim calcmode="lin" valueType="num">
                                          <p:cBhvr>
                                            <p:cTn id="41" dur="1000" fill="hold"/>
                                            <p:tgtEl>
                                              <p:spTgt spid="7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30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1000"/>
                                            <p:tgtEl>
                                              <p:spTgt spid="80"/>
                                            </p:tgtEl>
                                          </p:cBhvr>
                                        </p:animEffect>
                                        <p:anim calcmode="lin" valueType="num">
                                          <p:cBhvr>
                                            <p:cTn id="45" dur="1000" fill="hold"/>
                                            <p:tgtEl>
                                              <p:spTgt spid="80"/>
                                            </p:tgtEl>
                                            <p:attrNameLst>
                                              <p:attrName>ppt_x</p:attrName>
                                            </p:attrNameLst>
                                          </p:cBhvr>
                                          <p:tavLst>
                                            <p:tav tm="0">
                                              <p:val>
                                                <p:strVal val="#ppt_x"/>
                                              </p:val>
                                            </p:tav>
                                            <p:tav tm="100000">
                                              <p:val>
                                                <p:strVal val="#ppt_x"/>
                                              </p:val>
                                            </p:tav>
                                          </p:tavLst>
                                        </p:anim>
                                        <p:anim calcmode="lin" valueType="num">
                                          <p:cBhvr>
                                            <p:cTn id="46" dur="1000" fill="hold"/>
                                            <p:tgtEl>
                                              <p:spTgt spid="8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60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900"/>
                                      </p:stCondLst>
                                      <p:childTnLst>
                                        <p:set>
                                          <p:cBhvr>
                                            <p:cTn id="53" dur="1" fill="hold">
                                              <p:stCondLst>
                                                <p:cond delay="0"/>
                                              </p:stCondLst>
                                            </p:cTn>
                                            <p:tgtEl>
                                              <p:spTgt spid="82"/>
                                            </p:tgtEl>
                                            <p:attrNameLst>
                                              <p:attrName>style.visibility</p:attrName>
                                            </p:attrNameLst>
                                          </p:cBhvr>
                                          <p:to>
                                            <p:strVal val="visible"/>
                                          </p:to>
                                        </p:set>
                                        <p:animEffect transition="in" filter="fade">
                                          <p:cBhvr>
                                            <p:cTn id="54" dur="1000"/>
                                            <p:tgtEl>
                                              <p:spTgt spid="82"/>
                                            </p:tgtEl>
                                          </p:cBhvr>
                                        </p:animEffect>
                                        <p:anim calcmode="lin" valueType="num">
                                          <p:cBhvr>
                                            <p:cTn id="55" dur="1000" fill="hold"/>
                                            <p:tgtEl>
                                              <p:spTgt spid="82"/>
                                            </p:tgtEl>
                                            <p:attrNameLst>
                                              <p:attrName>ppt_x</p:attrName>
                                            </p:attrNameLst>
                                          </p:cBhvr>
                                          <p:tavLst>
                                            <p:tav tm="0">
                                              <p:val>
                                                <p:strVal val="#ppt_x"/>
                                              </p:val>
                                            </p:tav>
                                            <p:tav tm="100000">
                                              <p:val>
                                                <p:strVal val="#ppt_x"/>
                                              </p:val>
                                            </p:tav>
                                          </p:tavLst>
                                        </p:anim>
                                        <p:anim calcmode="lin" valueType="num">
                                          <p:cBhvr>
                                            <p:cTn id="56" dur="1000" fill="hold"/>
                                            <p:tgtEl>
                                              <p:spTgt spid="8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120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1000"/>
                                            <p:tgtEl>
                                              <p:spTgt spid="83"/>
                                            </p:tgtEl>
                                          </p:cBhvr>
                                        </p:animEffect>
                                        <p:anim calcmode="lin" valueType="num">
                                          <p:cBhvr>
                                            <p:cTn id="60" dur="1000" fill="hold"/>
                                            <p:tgtEl>
                                              <p:spTgt spid="83"/>
                                            </p:tgtEl>
                                            <p:attrNameLst>
                                              <p:attrName>ppt_x</p:attrName>
                                            </p:attrNameLst>
                                          </p:cBhvr>
                                          <p:tavLst>
                                            <p:tav tm="0">
                                              <p:val>
                                                <p:strVal val="#ppt_x"/>
                                              </p:val>
                                            </p:tav>
                                            <p:tav tm="100000">
                                              <p:val>
                                                <p:strVal val="#ppt_x"/>
                                              </p:val>
                                            </p:tav>
                                          </p:tavLst>
                                        </p:anim>
                                        <p:anim calcmode="lin" valueType="num">
                                          <p:cBhvr>
                                            <p:cTn id="61" dur="1000" fill="hold"/>
                                            <p:tgtEl>
                                              <p:spTgt spid="8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1500"/>
                                      </p:stCondLst>
                                      <p:childTnLst>
                                        <p:set>
                                          <p:cBhvr>
                                            <p:cTn id="63" dur="1" fill="hold">
                                              <p:stCondLst>
                                                <p:cond delay="0"/>
                                              </p:stCondLst>
                                            </p:cTn>
                                            <p:tgtEl>
                                              <p:spTgt spid="84"/>
                                            </p:tgtEl>
                                            <p:attrNameLst>
                                              <p:attrName>style.visibility</p:attrName>
                                            </p:attrNameLst>
                                          </p:cBhvr>
                                          <p:to>
                                            <p:strVal val="visible"/>
                                          </p:to>
                                        </p:set>
                                        <p:animEffect transition="in" filter="fade">
                                          <p:cBhvr>
                                            <p:cTn id="64" dur="1000"/>
                                            <p:tgtEl>
                                              <p:spTgt spid="84"/>
                                            </p:tgtEl>
                                          </p:cBhvr>
                                        </p:animEffect>
                                        <p:anim calcmode="lin" valueType="num">
                                          <p:cBhvr>
                                            <p:cTn id="65" dur="1000" fill="hold"/>
                                            <p:tgtEl>
                                              <p:spTgt spid="84"/>
                                            </p:tgtEl>
                                            <p:attrNameLst>
                                              <p:attrName>ppt_x</p:attrName>
                                            </p:attrNameLst>
                                          </p:cBhvr>
                                          <p:tavLst>
                                            <p:tav tm="0">
                                              <p:val>
                                                <p:strVal val="#ppt_x"/>
                                              </p:val>
                                            </p:tav>
                                            <p:tav tm="100000">
                                              <p:val>
                                                <p:strVal val="#ppt_x"/>
                                              </p:val>
                                            </p:tav>
                                          </p:tavLst>
                                        </p:anim>
                                        <p:anim calcmode="lin" valueType="num">
                                          <p:cBhvr>
                                            <p:cTn id="66"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79" grpId="0"/>
          <p:bldP spid="80" grpId="0"/>
          <p:bldP spid="81" grpId="0"/>
          <p:bldP spid="82" grpId="0"/>
          <p:bldP spid="83" grpId="0"/>
          <p:bldP spid="8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9"/>
          <p:cNvSpPr txBox="1"/>
          <p:nvPr/>
        </p:nvSpPr>
        <p:spPr>
          <a:xfrm>
            <a:off x="605277" y="195486"/>
            <a:ext cx="4016549" cy="415498"/>
          </a:xfrm>
          <a:prstGeom prst="rect">
            <a:avLst/>
          </a:prstGeom>
          <a:noFill/>
        </p:spPr>
        <p:txBody>
          <a:bodyPr wrap="none">
            <a:spAutoFit/>
          </a:bodyPr>
          <a:lstStyle/>
          <a:p>
            <a:pPr>
              <a:defRPr/>
            </a:pPr>
            <a:r>
              <a:rPr lang="zh-CN" altLang="en-US" sz="2100" b="1" dirty="0">
                <a:solidFill>
                  <a:schemeClr val="accent2"/>
                </a:solidFill>
                <a:latin typeface="微软雅黑" panose="020B0503020204020204" pitchFamily="34" charset="-122"/>
                <a:ea typeface="微软雅黑" panose="020B0503020204020204" pitchFamily="34" charset="-122"/>
              </a:rPr>
              <a:t>核心竞争力 </a:t>
            </a:r>
            <a:r>
              <a:rPr lang="en-US" altLang="zh-CN" sz="2100" b="1" dirty="0">
                <a:solidFill>
                  <a:schemeClr val="accent2"/>
                </a:solidFill>
                <a:latin typeface="微软雅黑" panose="020B0503020204020204" pitchFamily="34" charset="-122"/>
                <a:ea typeface="微软雅黑" panose="020B0503020204020204" pitchFamily="34" charset="-122"/>
              </a:rPr>
              <a:t>Core Competence</a:t>
            </a:r>
            <a:endParaRPr lang="zh-CN" altLang="en-US" sz="2100" b="1" dirty="0">
              <a:solidFill>
                <a:schemeClr val="accent2"/>
              </a:solidFill>
              <a:latin typeface="微软雅黑" panose="020B0503020204020204" pitchFamily="34" charset="-122"/>
              <a:ea typeface="微软雅黑" panose="020B0503020204020204" pitchFamily="34" charset="-122"/>
            </a:endParaRPr>
          </a:p>
        </p:txBody>
      </p:sp>
      <p:sp>
        <p:nvSpPr>
          <p:cNvPr id="48" name="五边形 47"/>
          <p:cNvSpPr/>
          <p:nvPr/>
        </p:nvSpPr>
        <p:spPr>
          <a:xfrm>
            <a:off x="-27504" y="2264677"/>
            <a:ext cx="6855024" cy="826539"/>
          </a:xfrm>
          <a:prstGeom prst="homePlate">
            <a:avLst>
              <a:gd name="adj" fmla="val 47961"/>
            </a:avLst>
          </a:prstGeom>
          <a:solidFill>
            <a:schemeClr val="accent4">
              <a:lumMod val="20000"/>
              <a:lumOff val="80000"/>
            </a:schemeClr>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49" name="燕尾形 48"/>
          <p:cNvSpPr/>
          <p:nvPr/>
        </p:nvSpPr>
        <p:spPr>
          <a:xfrm>
            <a:off x="695914" y="2271430"/>
            <a:ext cx="754693" cy="819786"/>
          </a:xfrm>
          <a:prstGeom prst="chevron">
            <a:avLst>
              <a:gd name="adj" fmla="val 54429"/>
            </a:avLst>
          </a:prstGeom>
          <a:solidFill>
            <a:schemeClr val="accent1"/>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50" name="燕尾形 49"/>
          <p:cNvSpPr/>
          <p:nvPr/>
        </p:nvSpPr>
        <p:spPr>
          <a:xfrm>
            <a:off x="1381892" y="2271430"/>
            <a:ext cx="754693" cy="819786"/>
          </a:xfrm>
          <a:prstGeom prst="chevron">
            <a:avLst>
              <a:gd name="adj" fmla="val 54429"/>
            </a:avLst>
          </a:prstGeom>
          <a:solidFill>
            <a:schemeClr val="accent2"/>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51" name="燕尾形 50"/>
          <p:cNvSpPr/>
          <p:nvPr/>
        </p:nvSpPr>
        <p:spPr>
          <a:xfrm>
            <a:off x="2067870" y="2271430"/>
            <a:ext cx="754693" cy="819786"/>
          </a:xfrm>
          <a:prstGeom prst="chevron">
            <a:avLst>
              <a:gd name="adj" fmla="val 54429"/>
            </a:avLst>
          </a:prstGeom>
          <a:solidFill>
            <a:schemeClr val="accent3"/>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52" name="燕尾形 51"/>
          <p:cNvSpPr/>
          <p:nvPr/>
        </p:nvSpPr>
        <p:spPr>
          <a:xfrm>
            <a:off x="2753848" y="2271430"/>
            <a:ext cx="754693" cy="819786"/>
          </a:xfrm>
          <a:prstGeom prst="chevron">
            <a:avLst>
              <a:gd name="adj" fmla="val 54429"/>
            </a:avLst>
          </a:prstGeom>
          <a:solidFill>
            <a:schemeClr val="accent4">
              <a:lumMod val="90000"/>
            </a:schemeClr>
          </a:solidFill>
          <a:ln>
            <a:noFill/>
          </a:ln>
        </p:spPr>
        <p:txBody>
          <a:bodyPr vert="horz" wrap="square" lIns="91440" tIns="45720" rIns="91440" bIns="45720" numCol="1" anchor="t" anchorCtr="0" compatLnSpc="1"/>
          <a:lstStyle/>
          <a:p>
            <a:endParaRPr lang="zh-CN" altLang="en-US">
              <a:solidFill>
                <a:schemeClr val="tx1"/>
              </a:solidFill>
            </a:endParaRPr>
          </a:p>
        </p:txBody>
      </p:sp>
      <p:grpSp>
        <p:nvGrpSpPr>
          <p:cNvPr id="53" name="组合 52"/>
          <p:cNvGrpSpPr>
            <a:grpSpLocks noChangeAspect="1"/>
          </p:cNvGrpSpPr>
          <p:nvPr/>
        </p:nvGrpSpPr>
        <p:grpSpPr>
          <a:xfrm>
            <a:off x="5012067" y="1997399"/>
            <a:ext cx="1679484" cy="1602283"/>
            <a:chOff x="3197225" y="3458369"/>
            <a:chExt cx="533400" cy="487363"/>
          </a:xfrm>
          <a:solidFill>
            <a:schemeClr val="accent1"/>
          </a:solidFill>
        </p:grpSpPr>
        <p:sp>
          <p:nvSpPr>
            <p:cNvPr id="54" name="Oval 312"/>
            <p:cNvSpPr>
              <a:spLocks noChangeArrowheads="1"/>
            </p:cNvSpPr>
            <p:nvPr/>
          </p:nvSpPr>
          <p:spPr bwMode="auto">
            <a:xfrm>
              <a:off x="3568700" y="3458369"/>
              <a:ext cx="93663" cy="88900"/>
            </a:xfrm>
            <a:prstGeom prst="ellipse">
              <a:avLst/>
            </a:prstGeom>
            <a:grpFill/>
            <a:ln>
              <a:noFill/>
            </a:ln>
          </p:spPr>
          <p:txBody>
            <a:bodyPr vert="horz" wrap="square" lIns="91440" tIns="45720" rIns="91440" bIns="45720" numCol="1" anchor="t" anchorCtr="0" compatLnSpc="1"/>
            <a:lstStyle/>
            <a:p>
              <a:endParaRPr lang="zh-CN" altLang="en-US">
                <a:solidFill>
                  <a:schemeClr val="tx1"/>
                </a:solidFill>
              </a:endParaRPr>
            </a:p>
          </p:txBody>
        </p:sp>
        <p:sp>
          <p:nvSpPr>
            <p:cNvPr id="55"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txBody>
            <a:bodyPr vert="horz" wrap="square" lIns="91440" tIns="45720" rIns="91440" bIns="45720" numCol="1" anchor="t" anchorCtr="0" compatLnSpc="1"/>
            <a:lstStyle/>
            <a:p>
              <a:endParaRPr lang="zh-CN" altLang="en-US">
                <a:solidFill>
                  <a:schemeClr val="tx1"/>
                </a:solidFill>
              </a:endParaRPr>
            </a:p>
          </p:txBody>
        </p:sp>
      </p:grpSp>
      <p:cxnSp>
        <p:nvCxnSpPr>
          <p:cNvPr id="56" name="直接连接符 55"/>
          <p:cNvCxnSpPr/>
          <p:nvPr/>
        </p:nvCxnSpPr>
        <p:spPr>
          <a:xfrm rot="5400000">
            <a:off x="1994476" y="1997399"/>
            <a:ext cx="535737" cy="0"/>
          </a:xfrm>
          <a:prstGeom prst="line">
            <a:avLst/>
          </a:prstGeom>
          <a:ln w="12700">
            <a:solidFill>
              <a:schemeClr val="bg2"/>
            </a:solidFill>
            <a:headEnd type="stealt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5400000">
            <a:off x="432727" y="1999105"/>
            <a:ext cx="535738" cy="0"/>
          </a:xfrm>
          <a:prstGeom prst="line">
            <a:avLst/>
          </a:prstGeom>
          <a:ln w="12700">
            <a:solidFill>
              <a:schemeClr val="bg2"/>
            </a:solidFill>
            <a:headEnd type="stealt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16200000" flipV="1">
            <a:off x="2693924" y="3375479"/>
            <a:ext cx="535738" cy="0"/>
          </a:xfrm>
          <a:prstGeom prst="line">
            <a:avLst/>
          </a:prstGeom>
          <a:ln w="12700">
            <a:solidFill>
              <a:schemeClr val="bg2"/>
            </a:solidFill>
            <a:headEnd type="stealt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16200000" flipV="1">
            <a:off x="1336607" y="3375479"/>
            <a:ext cx="535738" cy="0"/>
          </a:xfrm>
          <a:prstGeom prst="line">
            <a:avLst/>
          </a:prstGeom>
          <a:ln w="12700">
            <a:solidFill>
              <a:schemeClr val="bg2"/>
            </a:solidFill>
            <a:headEnd type="stealth"/>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395536" y="1419622"/>
            <a:ext cx="723257" cy="307768"/>
          </a:xfrm>
          <a:prstGeom prst="rect">
            <a:avLst/>
          </a:prstGeom>
        </p:spPr>
        <p:txBody>
          <a:bodyPr wrap="none" lIns="91431" tIns="45716" rIns="91431" bIns="45716">
            <a:spAutoFit/>
          </a:bodyPr>
          <a:lstStyle/>
          <a:p>
            <a:r>
              <a:rPr lang="zh-CN" altLang="en-US" sz="1400" b="1" dirty="0">
                <a:solidFill>
                  <a:schemeClr val="bg2">
                    <a:lumMod val="75000"/>
                  </a:schemeClr>
                </a:solidFill>
                <a:latin typeface="微软雅黑" panose="020B0503020204020204" pitchFamily="34" charset="-122"/>
                <a:ea typeface="微软雅黑" panose="020B0503020204020204" pitchFamily="34" charset="-122"/>
              </a:rPr>
              <a:t>领导力</a:t>
            </a:r>
            <a:endParaRPr lang="en-US" altLang="zh-CN" sz="1400" b="1"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1946289" y="1419622"/>
            <a:ext cx="902793" cy="307768"/>
          </a:xfrm>
          <a:prstGeom prst="rect">
            <a:avLst/>
          </a:prstGeom>
        </p:spPr>
        <p:txBody>
          <a:bodyPr wrap="none" lIns="91431" tIns="45716" rIns="91431" bIns="45716">
            <a:spAutoFit/>
          </a:bodyPr>
          <a:lstStyle/>
          <a:p>
            <a:r>
              <a:rPr lang="zh-CN" altLang="en-US" sz="1400" b="1" dirty="0">
                <a:solidFill>
                  <a:schemeClr val="bg2">
                    <a:lumMod val="75000"/>
                  </a:schemeClr>
                </a:solidFill>
                <a:latin typeface="微软雅黑" panose="020B0503020204020204" pitchFamily="34" charset="-122"/>
                <a:ea typeface="微软雅黑" panose="020B0503020204020204" pitchFamily="34" charset="-122"/>
              </a:rPr>
              <a:t>协调能力</a:t>
            </a:r>
            <a:endParaRPr lang="en-US" altLang="zh-CN" sz="1400" b="1"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1285088" y="3644538"/>
            <a:ext cx="902793" cy="307768"/>
          </a:xfrm>
          <a:prstGeom prst="rect">
            <a:avLst/>
          </a:prstGeom>
        </p:spPr>
        <p:txBody>
          <a:bodyPr wrap="none" lIns="91431" tIns="45716" rIns="91431" bIns="45716">
            <a:spAutoFit/>
          </a:bodyPr>
          <a:lstStyle/>
          <a:p>
            <a:r>
              <a:rPr lang="zh-CN" altLang="en-US" sz="1400" b="1" dirty="0">
                <a:solidFill>
                  <a:schemeClr val="bg2">
                    <a:lumMod val="75000"/>
                  </a:schemeClr>
                </a:solidFill>
                <a:latin typeface="微软雅黑" panose="020B0503020204020204" pitchFamily="34" charset="-122"/>
                <a:ea typeface="微软雅黑" panose="020B0503020204020204" pitchFamily="34" charset="-122"/>
              </a:rPr>
              <a:t>专业技能</a:t>
            </a:r>
            <a:endParaRPr lang="en-US" altLang="zh-CN" sz="1400" b="1"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2630101" y="3644538"/>
            <a:ext cx="902793" cy="307768"/>
          </a:xfrm>
          <a:prstGeom prst="rect">
            <a:avLst/>
          </a:prstGeom>
        </p:spPr>
        <p:txBody>
          <a:bodyPr wrap="none" lIns="91431" tIns="45716" rIns="91431" bIns="45716">
            <a:spAutoFit/>
          </a:bodyPr>
          <a:lstStyle/>
          <a:p>
            <a:r>
              <a:rPr lang="zh-CN" altLang="en-US" sz="1400" b="1" dirty="0">
                <a:solidFill>
                  <a:schemeClr val="bg2">
                    <a:lumMod val="75000"/>
                  </a:schemeClr>
                </a:solidFill>
                <a:latin typeface="微软雅黑" panose="020B0503020204020204" pitchFamily="34" charset="-122"/>
                <a:ea typeface="微软雅黑" panose="020B0503020204020204" pitchFamily="34" charset="-122"/>
              </a:rPr>
              <a:t>创新能力</a:t>
            </a:r>
          </a:p>
        </p:txBody>
      </p:sp>
      <p:sp>
        <p:nvSpPr>
          <p:cNvPr id="64" name="燕尾形 63"/>
          <p:cNvSpPr/>
          <p:nvPr/>
        </p:nvSpPr>
        <p:spPr>
          <a:xfrm>
            <a:off x="3439826" y="2271430"/>
            <a:ext cx="754693" cy="819786"/>
          </a:xfrm>
          <a:prstGeom prst="chevron">
            <a:avLst>
              <a:gd name="adj" fmla="val 54429"/>
            </a:avLst>
          </a:prstGeom>
          <a:solidFill>
            <a:schemeClr val="accent3"/>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65" name="燕尾形 64"/>
          <p:cNvSpPr/>
          <p:nvPr/>
        </p:nvSpPr>
        <p:spPr>
          <a:xfrm>
            <a:off x="4125803" y="2271430"/>
            <a:ext cx="754693" cy="819786"/>
          </a:xfrm>
          <a:prstGeom prst="chevron">
            <a:avLst>
              <a:gd name="adj" fmla="val 54429"/>
            </a:avLst>
          </a:prstGeom>
          <a:solidFill>
            <a:schemeClr val="accent2"/>
          </a:solidFill>
          <a:ln>
            <a:noFill/>
          </a:ln>
        </p:spPr>
        <p:txBody>
          <a:bodyPr vert="horz" wrap="square" lIns="91440" tIns="45720" rIns="91440" bIns="45720" numCol="1" anchor="t" anchorCtr="0" compatLnSpc="1"/>
          <a:lstStyle/>
          <a:p>
            <a:endParaRPr lang="zh-CN" altLang="en-US">
              <a:solidFill>
                <a:schemeClr val="tx1"/>
              </a:solidFill>
            </a:endParaRPr>
          </a:p>
        </p:txBody>
      </p:sp>
      <p:cxnSp>
        <p:nvCxnSpPr>
          <p:cNvPr id="66" name="直接连接符 65"/>
          <p:cNvCxnSpPr/>
          <p:nvPr/>
        </p:nvCxnSpPr>
        <p:spPr>
          <a:xfrm rot="5400000">
            <a:off x="3363270" y="1997400"/>
            <a:ext cx="535737" cy="0"/>
          </a:xfrm>
          <a:prstGeom prst="line">
            <a:avLst/>
          </a:prstGeom>
          <a:ln w="12700">
            <a:solidFill>
              <a:schemeClr val="bg2"/>
            </a:solidFill>
            <a:headEnd type="stealth"/>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3315083" y="1419623"/>
            <a:ext cx="902793" cy="307768"/>
          </a:xfrm>
          <a:prstGeom prst="rect">
            <a:avLst/>
          </a:prstGeom>
        </p:spPr>
        <p:txBody>
          <a:bodyPr wrap="none" lIns="91431" tIns="45716" rIns="91431" bIns="45716">
            <a:spAutoFit/>
          </a:bodyPr>
          <a:lstStyle/>
          <a:p>
            <a:r>
              <a:rPr lang="zh-CN" altLang="en-US" sz="1400" b="1" dirty="0">
                <a:solidFill>
                  <a:schemeClr val="bg2">
                    <a:lumMod val="75000"/>
                  </a:schemeClr>
                </a:solidFill>
                <a:latin typeface="微软雅黑" panose="020B0503020204020204" pitchFamily="34" charset="-122"/>
                <a:ea typeface="微软雅黑" panose="020B0503020204020204" pitchFamily="34" charset="-122"/>
              </a:rPr>
              <a:t>团队协作</a:t>
            </a:r>
          </a:p>
        </p:txBody>
      </p:sp>
      <p:cxnSp>
        <p:nvCxnSpPr>
          <p:cNvPr id="68" name="直接连接符 67"/>
          <p:cNvCxnSpPr/>
          <p:nvPr/>
        </p:nvCxnSpPr>
        <p:spPr>
          <a:xfrm rot="16200000" flipV="1">
            <a:off x="4053253" y="3375479"/>
            <a:ext cx="535738" cy="0"/>
          </a:xfrm>
          <a:prstGeom prst="line">
            <a:avLst/>
          </a:prstGeom>
          <a:ln w="12700">
            <a:solidFill>
              <a:schemeClr val="bg2"/>
            </a:solidFill>
            <a:headEnd type="stealth"/>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3989430" y="3644538"/>
            <a:ext cx="723257" cy="307768"/>
          </a:xfrm>
          <a:prstGeom prst="rect">
            <a:avLst/>
          </a:prstGeom>
        </p:spPr>
        <p:txBody>
          <a:bodyPr wrap="none" lIns="91431" tIns="45716" rIns="91431" bIns="45716">
            <a:spAutoFit/>
          </a:bodyPr>
          <a:lstStyle/>
          <a:p>
            <a:r>
              <a:rPr lang="zh-CN" altLang="en-US" sz="1400" b="1" dirty="0">
                <a:solidFill>
                  <a:schemeClr val="bg2">
                    <a:lumMod val="75000"/>
                  </a:schemeClr>
                </a:solidFill>
                <a:latin typeface="微软雅黑" panose="020B0503020204020204" pitchFamily="34" charset="-122"/>
                <a:ea typeface="微软雅黑" panose="020B0503020204020204" pitchFamily="34" charset="-122"/>
              </a:rPr>
              <a:t>执行力</a:t>
            </a:r>
            <a:endParaRPr lang="en-US" altLang="zh-CN" sz="1400" b="1"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71" name="Freeform 9"/>
          <p:cNvSpPr/>
          <p:nvPr/>
        </p:nvSpPr>
        <p:spPr bwMode="auto">
          <a:xfrm>
            <a:off x="7238773" y="2129055"/>
            <a:ext cx="1151118" cy="1151117"/>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72" name="TextBox 71"/>
          <p:cNvSpPr txBox="1"/>
          <p:nvPr/>
        </p:nvSpPr>
        <p:spPr>
          <a:xfrm>
            <a:off x="7307092" y="2381875"/>
            <a:ext cx="1014476"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核心竞争力</a:t>
            </a:r>
          </a:p>
        </p:txBody>
      </p:sp>
      <p:cxnSp>
        <p:nvCxnSpPr>
          <p:cNvPr id="70" name="直接连接符 69"/>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3" name="图片 72"/>
          <p:cNvPicPr>
            <a:picLocks noChangeAspect="1"/>
          </p:cNvPicPr>
          <p:nvPr/>
        </p:nvPicPr>
        <p:blipFill>
          <a:blip r:embed="rId3" cstate="screen"/>
          <a:stretch>
            <a:fillRect/>
          </a:stretch>
        </p:blipFill>
        <p:spPr>
          <a:xfrm>
            <a:off x="224209" y="148228"/>
            <a:ext cx="381068" cy="510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1+#ppt_w/2"/>
                                          </p:val>
                                        </p:tav>
                                        <p:tav tm="100000">
                                          <p:val>
                                            <p:strVal val="#ppt_x"/>
                                          </p:val>
                                        </p:tav>
                                      </p:tavLst>
                                    </p:anim>
                                    <p:anim calcmode="lin" valueType="num">
                                      <p:cBhvr additive="base">
                                        <p:cTn id="8" dur="500" fill="hold"/>
                                        <p:tgtEl>
                                          <p:spTgt spid="7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right)">
                                      <p:cBhvr>
                                        <p:cTn id="11" dur="500"/>
                                        <p:tgtEl>
                                          <p:spTgt spid="70"/>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left)">
                                      <p:cBhvr>
                                        <p:cTn id="20" dur="500"/>
                                        <p:tgtEl>
                                          <p:spTgt spid="48"/>
                                        </p:tgtEl>
                                      </p:cBhvr>
                                    </p:animEffect>
                                  </p:childTnLst>
                                </p:cTn>
                              </p:par>
                              <p:par>
                                <p:cTn id="21" presetID="2" presetClass="entr" presetSubtype="8" fill="hold"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0-#ppt_w/2"/>
                                          </p:val>
                                        </p:tav>
                                        <p:tav tm="100000">
                                          <p:val>
                                            <p:strVal val="#ppt_x"/>
                                          </p:val>
                                        </p:tav>
                                      </p:tavLst>
                                    </p:anim>
                                    <p:anim calcmode="lin" valueType="num">
                                      <p:cBhvr additive="base">
                                        <p:cTn id="24" dur="500" fill="hold"/>
                                        <p:tgtEl>
                                          <p:spTgt spid="5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0-#ppt_w/2"/>
                                          </p:val>
                                        </p:tav>
                                        <p:tav tm="100000">
                                          <p:val>
                                            <p:strVal val="#ppt_x"/>
                                          </p:val>
                                        </p:tav>
                                      </p:tavLst>
                                    </p:anim>
                                    <p:anim calcmode="lin" valueType="num">
                                      <p:cBhvr additive="base">
                                        <p:cTn id="28" dur="500" fill="hold"/>
                                        <p:tgtEl>
                                          <p:spTgt spid="4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0-#ppt_w/2"/>
                                          </p:val>
                                        </p:tav>
                                        <p:tav tm="100000">
                                          <p:val>
                                            <p:strVal val="#ppt_x"/>
                                          </p:val>
                                        </p:tav>
                                      </p:tavLst>
                                    </p:anim>
                                    <p:anim calcmode="lin" valueType="num">
                                      <p:cBhvr additive="base">
                                        <p:cTn id="32" dur="500" fill="hold"/>
                                        <p:tgtEl>
                                          <p:spTgt spid="5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0-#ppt_w/2"/>
                                          </p:val>
                                        </p:tav>
                                        <p:tav tm="100000">
                                          <p:val>
                                            <p:strVal val="#ppt_x"/>
                                          </p:val>
                                        </p:tav>
                                      </p:tavLst>
                                    </p:anim>
                                    <p:anim calcmode="lin" valueType="num">
                                      <p:cBhvr additive="base">
                                        <p:cTn id="36" dur="500" fill="hold"/>
                                        <p:tgtEl>
                                          <p:spTgt spid="5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0-#ppt_w/2"/>
                                          </p:val>
                                        </p:tav>
                                        <p:tav tm="100000">
                                          <p:val>
                                            <p:strVal val="#ppt_x"/>
                                          </p:val>
                                        </p:tav>
                                      </p:tavLst>
                                    </p:anim>
                                    <p:anim calcmode="lin" valueType="num">
                                      <p:cBhvr additive="base">
                                        <p:cTn id="40" dur="500" fill="hold"/>
                                        <p:tgtEl>
                                          <p:spTgt spid="5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50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0-#ppt_w/2"/>
                                          </p:val>
                                        </p:tav>
                                        <p:tav tm="100000">
                                          <p:val>
                                            <p:strVal val="#ppt_x"/>
                                          </p:val>
                                        </p:tav>
                                      </p:tavLst>
                                    </p:anim>
                                    <p:anim calcmode="lin" valueType="num">
                                      <p:cBhvr additive="base">
                                        <p:cTn id="44" dur="500" fill="hold"/>
                                        <p:tgtEl>
                                          <p:spTgt spid="6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0-#ppt_w/2"/>
                                          </p:val>
                                        </p:tav>
                                        <p:tav tm="100000">
                                          <p:val>
                                            <p:strVal val="#ppt_x"/>
                                          </p:val>
                                        </p:tav>
                                      </p:tavLst>
                                    </p:anim>
                                    <p:anim calcmode="lin" valueType="num">
                                      <p:cBhvr additive="base">
                                        <p:cTn id="48" dur="500" fill="hold"/>
                                        <p:tgtEl>
                                          <p:spTgt spid="65"/>
                                        </p:tgtEl>
                                        <p:attrNameLst>
                                          <p:attrName>ppt_y</p:attrName>
                                        </p:attrNameLst>
                                      </p:cBhvr>
                                      <p:tavLst>
                                        <p:tav tm="0">
                                          <p:val>
                                            <p:strVal val="#ppt_y"/>
                                          </p:val>
                                        </p:tav>
                                        <p:tav tm="100000">
                                          <p:val>
                                            <p:strVal val="#ppt_y"/>
                                          </p:val>
                                        </p:tav>
                                      </p:tavLst>
                                    </p:anim>
                                  </p:childTnLst>
                                </p:cTn>
                              </p:par>
                            </p:childTnLst>
                          </p:cTn>
                        </p:par>
                        <p:par>
                          <p:cTn id="49" fill="hold">
                            <p:stCondLst>
                              <p:cond delay="2250"/>
                            </p:stCondLst>
                            <p:childTnLst>
                              <p:par>
                                <p:cTn id="50" presetID="26" presetClass="emph" presetSubtype="0" fill="hold" grpId="1" nodeType="afterEffect">
                                  <p:stCondLst>
                                    <p:cond delay="0"/>
                                  </p:stCondLst>
                                  <p:childTnLst>
                                    <p:animEffect transition="out" filter="fade">
                                      <p:cBhvr>
                                        <p:cTn id="51" dur="500" tmFilter="0, 0; .2, .5; .8, .5; 1, 0"/>
                                        <p:tgtEl>
                                          <p:spTgt spid="49"/>
                                        </p:tgtEl>
                                      </p:cBhvr>
                                    </p:animEffect>
                                    <p:animScale>
                                      <p:cBhvr>
                                        <p:cTn id="52" dur="250" autoRev="1" fill="hold"/>
                                        <p:tgtEl>
                                          <p:spTgt spid="49"/>
                                        </p:tgtEl>
                                      </p:cBhvr>
                                      <p:by x="105000" y="105000"/>
                                    </p:animScale>
                                  </p:childTnLst>
                                </p:cTn>
                              </p:par>
                            </p:childTnLst>
                          </p:cTn>
                        </p:par>
                        <p:par>
                          <p:cTn id="53" fill="hold">
                            <p:stCondLst>
                              <p:cond delay="2750"/>
                            </p:stCondLst>
                            <p:childTnLst>
                              <p:par>
                                <p:cTn id="54" presetID="22" presetClass="entr" presetSubtype="4"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down)">
                                      <p:cBhvr>
                                        <p:cTn id="56" dur="500"/>
                                        <p:tgtEl>
                                          <p:spTgt spid="57"/>
                                        </p:tgtEl>
                                      </p:cBhvr>
                                    </p:animEffect>
                                  </p:childTnLst>
                                </p:cTn>
                              </p:par>
                            </p:childTnLst>
                          </p:cTn>
                        </p:par>
                        <p:par>
                          <p:cTn id="57" fill="hold">
                            <p:stCondLst>
                              <p:cond delay="3250"/>
                            </p:stCondLst>
                            <p:childTnLst>
                              <p:par>
                                <p:cTn id="58" presetID="22" presetClass="entr" presetSubtype="8"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wipe(left)">
                                      <p:cBhvr>
                                        <p:cTn id="60" dur="500"/>
                                        <p:tgtEl>
                                          <p:spTgt spid="60"/>
                                        </p:tgtEl>
                                      </p:cBhvr>
                                    </p:animEffect>
                                  </p:childTnLst>
                                </p:cTn>
                              </p:par>
                            </p:childTnLst>
                          </p:cTn>
                        </p:par>
                        <p:par>
                          <p:cTn id="61" fill="hold">
                            <p:stCondLst>
                              <p:cond delay="3750"/>
                            </p:stCondLst>
                            <p:childTnLst>
                              <p:par>
                                <p:cTn id="62" presetID="26" presetClass="emph" presetSubtype="0" fill="hold" grpId="1" nodeType="afterEffect">
                                  <p:stCondLst>
                                    <p:cond delay="0"/>
                                  </p:stCondLst>
                                  <p:childTnLst>
                                    <p:animEffect transition="out" filter="fade">
                                      <p:cBhvr>
                                        <p:cTn id="63" dur="500" tmFilter="0, 0; .2, .5; .8, .5; 1, 0"/>
                                        <p:tgtEl>
                                          <p:spTgt spid="50"/>
                                        </p:tgtEl>
                                      </p:cBhvr>
                                    </p:animEffect>
                                    <p:animScale>
                                      <p:cBhvr>
                                        <p:cTn id="64" dur="250" autoRev="1" fill="hold"/>
                                        <p:tgtEl>
                                          <p:spTgt spid="50"/>
                                        </p:tgtEl>
                                      </p:cBhvr>
                                      <p:by x="105000" y="105000"/>
                                    </p:animScale>
                                  </p:childTnLst>
                                </p:cTn>
                              </p:par>
                            </p:childTnLst>
                          </p:cTn>
                        </p:par>
                        <p:par>
                          <p:cTn id="65" fill="hold">
                            <p:stCondLst>
                              <p:cond delay="4250"/>
                            </p:stCondLst>
                            <p:childTnLst>
                              <p:par>
                                <p:cTn id="66" presetID="22" presetClass="entr" presetSubtype="1"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wipe(up)">
                                      <p:cBhvr>
                                        <p:cTn id="68" dur="500"/>
                                        <p:tgtEl>
                                          <p:spTgt spid="59"/>
                                        </p:tgtEl>
                                      </p:cBhvr>
                                    </p:animEffect>
                                  </p:childTnLst>
                                </p:cTn>
                              </p:par>
                            </p:childTnLst>
                          </p:cTn>
                        </p:par>
                        <p:par>
                          <p:cTn id="69" fill="hold">
                            <p:stCondLst>
                              <p:cond delay="4750"/>
                            </p:stCondLst>
                            <p:childTnLst>
                              <p:par>
                                <p:cTn id="70" presetID="22" presetClass="entr" presetSubtype="8"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ipe(left)">
                                      <p:cBhvr>
                                        <p:cTn id="72" dur="500"/>
                                        <p:tgtEl>
                                          <p:spTgt spid="62"/>
                                        </p:tgtEl>
                                      </p:cBhvr>
                                    </p:animEffect>
                                  </p:childTnLst>
                                </p:cTn>
                              </p:par>
                            </p:childTnLst>
                          </p:cTn>
                        </p:par>
                        <p:par>
                          <p:cTn id="73" fill="hold">
                            <p:stCondLst>
                              <p:cond delay="5250"/>
                            </p:stCondLst>
                            <p:childTnLst>
                              <p:par>
                                <p:cTn id="74" presetID="26" presetClass="emph" presetSubtype="0" fill="hold" grpId="1" nodeType="afterEffect">
                                  <p:stCondLst>
                                    <p:cond delay="0"/>
                                  </p:stCondLst>
                                  <p:childTnLst>
                                    <p:animEffect transition="out" filter="fade">
                                      <p:cBhvr>
                                        <p:cTn id="75" dur="500" tmFilter="0, 0; .2, .5; .8, .5; 1, 0"/>
                                        <p:tgtEl>
                                          <p:spTgt spid="51"/>
                                        </p:tgtEl>
                                      </p:cBhvr>
                                    </p:animEffect>
                                    <p:animScale>
                                      <p:cBhvr>
                                        <p:cTn id="76" dur="250" autoRev="1" fill="hold"/>
                                        <p:tgtEl>
                                          <p:spTgt spid="51"/>
                                        </p:tgtEl>
                                      </p:cBhvr>
                                      <p:by x="105000" y="105000"/>
                                    </p:animScale>
                                  </p:childTnLst>
                                </p:cTn>
                              </p:par>
                            </p:childTnLst>
                          </p:cTn>
                        </p:par>
                        <p:par>
                          <p:cTn id="77" fill="hold">
                            <p:stCondLst>
                              <p:cond delay="5750"/>
                            </p:stCondLst>
                            <p:childTnLst>
                              <p:par>
                                <p:cTn id="78" presetID="22" presetClass="entr" presetSubtype="4"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wipe(down)">
                                      <p:cBhvr>
                                        <p:cTn id="80" dur="500"/>
                                        <p:tgtEl>
                                          <p:spTgt spid="56"/>
                                        </p:tgtEl>
                                      </p:cBhvr>
                                    </p:animEffect>
                                  </p:childTnLst>
                                </p:cTn>
                              </p:par>
                            </p:childTnLst>
                          </p:cTn>
                        </p:par>
                        <p:par>
                          <p:cTn id="81" fill="hold">
                            <p:stCondLst>
                              <p:cond delay="6250"/>
                            </p:stCondLst>
                            <p:childTnLst>
                              <p:par>
                                <p:cTn id="82" presetID="22" presetClass="entr" presetSubtype="8" fill="hold" grpId="0" nodeType="after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wipe(left)">
                                      <p:cBhvr>
                                        <p:cTn id="84" dur="500"/>
                                        <p:tgtEl>
                                          <p:spTgt spid="61"/>
                                        </p:tgtEl>
                                      </p:cBhvr>
                                    </p:animEffect>
                                  </p:childTnLst>
                                </p:cTn>
                              </p:par>
                            </p:childTnLst>
                          </p:cTn>
                        </p:par>
                        <p:par>
                          <p:cTn id="85" fill="hold">
                            <p:stCondLst>
                              <p:cond delay="6750"/>
                            </p:stCondLst>
                            <p:childTnLst>
                              <p:par>
                                <p:cTn id="86" presetID="26" presetClass="emph" presetSubtype="0" fill="hold" grpId="1" nodeType="afterEffect">
                                  <p:stCondLst>
                                    <p:cond delay="0"/>
                                  </p:stCondLst>
                                  <p:childTnLst>
                                    <p:animEffect transition="out" filter="fade">
                                      <p:cBhvr>
                                        <p:cTn id="87" dur="500" tmFilter="0, 0; .2, .5; .8, .5; 1, 0"/>
                                        <p:tgtEl>
                                          <p:spTgt spid="52"/>
                                        </p:tgtEl>
                                      </p:cBhvr>
                                    </p:animEffect>
                                    <p:animScale>
                                      <p:cBhvr>
                                        <p:cTn id="88" dur="250" autoRev="1" fill="hold"/>
                                        <p:tgtEl>
                                          <p:spTgt spid="52"/>
                                        </p:tgtEl>
                                      </p:cBhvr>
                                      <p:by x="105000" y="105000"/>
                                    </p:animScale>
                                  </p:childTnLst>
                                </p:cTn>
                              </p:par>
                            </p:childTnLst>
                          </p:cTn>
                        </p:par>
                        <p:par>
                          <p:cTn id="89" fill="hold">
                            <p:stCondLst>
                              <p:cond delay="7250"/>
                            </p:stCondLst>
                            <p:childTnLst>
                              <p:par>
                                <p:cTn id="90" presetID="22" presetClass="entr" presetSubtype="1" fill="hold" nodeType="after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wipe(up)">
                                      <p:cBhvr>
                                        <p:cTn id="92" dur="500"/>
                                        <p:tgtEl>
                                          <p:spTgt spid="58"/>
                                        </p:tgtEl>
                                      </p:cBhvr>
                                    </p:animEffect>
                                  </p:childTnLst>
                                </p:cTn>
                              </p:par>
                            </p:childTnLst>
                          </p:cTn>
                        </p:par>
                        <p:par>
                          <p:cTn id="93" fill="hold">
                            <p:stCondLst>
                              <p:cond delay="7750"/>
                            </p:stCondLst>
                            <p:childTnLst>
                              <p:par>
                                <p:cTn id="94" presetID="22" presetClass="entr" presetSubtype="8"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wipe(left)">
                                      <p:cBhvr>
                                        <p:cTn id="96" dur="500"/>
                                        <p:tgtEl>
                                          <p:spTgt spid="63"/>
                                        </p:tgtEl>
                                      </p:cBhvr>
                                    </p:animEffect>
                                  </p:childTnLst>
                                </p:cTn>
                              </p:par>
                            </p:childTnLst>
                          </p:cTn>
                        </p:par>
                        <p:par>
                          <p:cTn id="97" fill="hold">
                            <p:stCondLst>
                              <p:cond delay="8250"/>
                            </p:stCondLst>
                            <p:childTnLst>
                              <p:par>
                                <p:cTn id="98" presetID="26" presetClass="emph" presetSubtype="0" fill="hold" grpId="1" nodeType="afterEffect">
                                  <p:stCondLst>
                                    <p:cond delay="0"/>
                                  </p:stCondLst>
                                  <p:childTnLst>
                                    <p:animEffect transition="out" filter="fade">
                                      <p:cBhvr>
                                        <p:cTn id="99" dur="500" tmFilter="0, 0; .2, .5; .8, .5; 1, 0"/>
                                        <p:tgtEl>
                                          <p:spTgt spid="64"/>
                                        </p:tgtEl>
                                      </p:cBhvr>
                                    </p:animEffect>
                                    <p:animScale>
                                      <p:cBhvr>
                                        <p:cTn id="100" dur="250" autoRev="1" fill="hold"/>
                                        <p:tgtEl>
                                          <p:spTgt spid="64"/>
                                        </p:tgtEl>
                                      </p:cBhvr>
                                      <p:by x="105000" y="105000"/>
                                    </p:animScale>
                                  </p:childTnLst>
                                </p:cTn>
                              </p:par>
                            </p:childTnLst>
                          </p:cTn>
                        </p:par>
                        <p:par>
                          <p:cTn id="101" fill="hold">
                            <p:stCondLst>
                              <p:cond delay="8750"/>
                            </p:stCondLst>
                            <p:childTnLst>
                              <p:par>
                                <p:cTn id="102" presetID="22" presetClass="entr" presetSubtype="4" fill="hold"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down)">
                                      <p:cBhvr>
                                        <p:cTn id="104" dur="500"/>
                                        <p:tgtEl>
                                          <p:spTgt spid="66"/>
                                        </p:tgtEl>
                                      </p:cBhvr>
                                    </p:animEffect>
                                  </p:childTnLst>
                                </p:cTn>
                              </p:par>
                            </p:childTnLst>
                          </p:cTn>
                        </p:par>
                        <p:par>
                          <p:cTn id="105" fill="hold">
                            <p:stCondLst>
                              <p:cond delay="9250"/>
                            </p:stCondLst>
                            <p:childTnLst>
                              <p:par>
                                <p:cTn id="106" presetID="22" presetClass="entr" presetSubtype="8" fill="hold" grpId="0"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left)">
                                      <p:cBhvr>
                                        <p:cTn id="108" dur="500"/>
                                        <p:tgtEl>
                                          <p:spTgt spid="67"/>
                                        </p:tgtEl>
                                      </p:cBhvr>
                                    </p:animEffect>
                                  </p:childTnLst>
                                </p:cTn>
                              </p:par>
                            </p:childTnLst>
                          </p:cTn>
                        </p:par>
                        <p:par>
                          <p:cTn id="109" fill="hold">
                            <p:stCondLst>
                              <p:cond delay="9750"/>
                            </p:stCondLst>
                            <p:childTnLst>
                              <p:par>
                                <p:cTn id="110" presetID="26" presetClass="emph" presetSubtype="0" fill="hold" grpId="1" nodeType="afterEffect">
                                  <p:stCondLst>
                                    <p:cond delay="0"/>
                                  </p:stCondLst>
                                  <p:childTnLst>
                                    <p:animEffect transition="out" filter="fade">
                                      <p:cBhvr>
                                        <p:cTn id="111" dur="500" tmFilter="0, 0; .2, .5; .8, .5; 1, 0"/>
                                        <p:tgtEl>
                                          <p:spTgt spid="65"/>
                                        </p:tgtEl>
                                      </p:cBhvr>
                                    </p:animEffect>
                                    <p:animScale>
                                      <p:cBhvr>
                                        <p:cTn id="112" dur="250" autoRev="1" fill="hold"/>
                                        <p:tgtEl>
                                          <p:spTgt spid="65"/>
                                        </p:tgtEl>
                                      </p:cBhvr>
                                      <p:by x="105000" y="105000"/>
                                    </p:animScale>
                                  </p:childTnLst>
                                </p:cTn>
                              </p:par>
                            </p:childTnLst>
                          </p:cTn>
                        </p:par>
                        <p:par>
                          <p:cTn id="113" fill="hold">
                            <p:stCondLst>
                              <p:cond delay="10250"/>
                            </p:stCondLst>
                            <p:childTnLst>
                              <p:par>
                                <p:cTn id="114" presetID="22" presetClass="entr" presetSubtype="1" fill="hold"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wipe(up)">
                                      <p:cBhvr>
                                        <p:cTn id="116" dur="500"/>
                                        <p:tgtEl>
                                          <p:spTgt spid="68"/>
                                        </p:tgtEl>
                                      </p:cBhvr>
                                    </p:animEffect>
                                  </p:childTnLst>
                                </p:cTn>
                              </p:par>
                            </p:childTnLst>
                          </p:cTn>
                        </p:par>
                        <p:par>
                          <p:cTn id="117" fill="hold">
                            <p:stCondLst>
                              <p:cond delay="10750"/>
                            </p:stCondLst>
                            <p:childTnLst>
                              <p:par>
                                <p:cTn id="118" presetID="22" presetClass="entr" presetSubtype="8" fill="hold" grpId="0" nodeType="afterEffect">
                                  <p:stCondLst>
                                    <p:cond delay="0"/>
                                  </p:stCondLst>
                                  <p:childTnLst>
                                    <p:set>
                                      <p:cBhvr>
                                        <p:cTn id="119" dur="1" fill="hold">
                                          <p:stCondLst>
                                            <p:cond delay="0"/>
                                          </p:stCondLst>
                                        </p:cTn>
                                        <p:tgtEl>
                                          <p:spTgt spid="69"/>
                                        </p:tgtEl>
                                        <p:attrNameLst>
                                          <p:attrName>style.visibility</p:attrName>
                                        </p:attrNameLst>
                                      </p:cBhvr>
                                      <p:to>
                                        <p:strVal val="visible"/>
                                      </p:to>
                                    </p:set>
                                    <p:animEffect transition="in" filter="wipe(left)">
                                      <p:cBhvr>
                                        <p:cTn id="120" dur="500"/>
                                        <p:tgtEl>
                                          <p:spTgt spid="69"/>
                                        </p:tgtEl>
                                      </p:cBhvr>
                                    </p:animEffect>
                                  </p:childTnLst>
                                </p:cTn>
                              </p:par>
                              <p:par>
                                <p:cTn id="121" presetID="42" presetClass="entr" presetSubtype="0" fill="hold" grpId="0" nodeType="with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fade">
                                      <p:cBhvr>
                                        <p:cTn id="123" dur="1000"/>
                                        <p:tgtEl>
                                          <p:spTgt spid="71"/>
                                        </p:tgtEl>
                                      </p:cBhvr>
                                    </p:animEffect>
                                    <p:anim calcmode="lin" valueType="num">
                                      <p:cBhvr>
                                        <p:cTn id="124" dur="1000" fill="hold"/>
                                        <p:tgtEl>
                                          <p:spTgt spid="71"/>
                                        </p:tgtEl>
                                        <p:attrNameLst>
                                          <p:attrName>ppt_x</p:attrName>
                                        </p:attrNameLst>
                                      </p:cBhvr>
                                      <p:tavLst>
                                        <p:tav tm="0">
                                          <p:val>
                                            <p:strVal val="#ppt_x"/>
                                          </p:val>
                                        </p:tav>
                                        <p:tav tm="100000">
                                          <p:val>
                                            <p:strVal val="#ppt_x"/>
                                          </p:val>
                                        </p:tav>
                                      </p:tavLst>
                                    </p:anim>
                                    <p:anim calcmode="lin" valueType="num">
                                      <p:cBhvr>
                                        <p:cTn id="125" dur="1000" fill="hold"/>
                                        <p:tgtEl>
                                          <p:spTgt spid="71"/>
                                        </p:tgtEl>
                                        <p:attrNameLst>
                                          <p:attrName>ppt_y</p:attrName>
                                        </p:attrNameLst>
                                      </p:cBhvr>
                                      <p:tavLst>
                                        <p:tav tm="0">
                                          <p:val>
                                            <p:strVal val="#ppt_y+.1"/>
                                          </p:val>
                                        </p:tav>
                                        <p:tav tm="100000">
                                          <p:val>
                                            <p:strVal val="#ppt_y"/>
                                          </p:val>
                                        </p:tav>
                                      </p:tavLst>
                                    </p:anim>
                                  </p:childTnLst>
                                </p:cTn>
                              </p:par>
                            </p:childTnLst>
                          </p:cTn>
                        </p:par>
                        <p:par>
                          <p:cTn id="126" fill="hold">
                            <p:stCondLst>
                              <p:cond delay="11250"/>
                            </p:stCondLst>
                            <p:childTnLst>
                              <p:par>
                                <p:cTn id="127" presetID="22" presetClass="entr" presetSubtype="8" fill="hold" grpId="0" nodeType="afterEffect">
                                  <p:stCondLst>
                                    <p:cond delay="0"/>
                                  </p:stCondLst>
                                  <p:childTnLst>
                                    <p:set>
                                      <p:cBhvr>
                                        <p:cTn id="128" dur="1" fill="hold">
                                          <p:stCondLst>
                                            <p:cond delay="0"/>
                                          </p:stCondLst>
                                        </p:cTn>
                                        <p:tgtEl>
                                          <p:spTgt spid="72"/>
                                        </p:tgtEl>
                                        <p:attrNameLst>
                                          <p:attrName>style.visibility</p:attrName>
                                        </p:attrNameLst>
                                      </p:cBhvr>
                                      <p:to>
                                        <p:strVal val="visible"/>
                                      </p:to>
                                    </p:set>
                                    <p:animEffect transition="in" filter="wipe(left)">
                                      <p:cBhvr>
                                        <p:cTn id="12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8" grpId="0" animBg="1"/>
      <p:bldP spid="49" grpId="0" animBg="1"/>
      <p:bldP spid="49" grpId="1" animBg="1"/>
      <p:bldP spid="50" grpId="0" animBg="1"/>
      <p:bldP spid="50" grpId="1" animBg="1"/>
      <p:bldP spid="51" grpId="0" animBg="1"/>
      <p:bldP spid="51" grpId="1" animBg="1"/>
      <p:bldP spid="52" grpId="0" animBg="1"/>
      <p:bldP spid="52" grpId="1" animBg="1"/>
      <p:bldP spid="60" grpId="0"/>
      <p:bldP spid="61" grpId="0"/>
      <p:bldP spid="62" grpId="0"/>
      <p:bldP spid="63" grpId="0"/>
      <p:bldP spid="64" grpId="0" animBg="1"/>
      <p:bldP spid="64" grpId="1" animBg="1"/>
      <p:bldP spid="65" grpId="0" animBg="1"/>
      <p:bldP spid="65" grpId="1" animBg="1"/>
      <p:bldP spid="67" grpId="0"/>
      <p:bldP spid="69" grpId="0"/>
      <p:bldP spid="71" grpId="0" animBg="1"/>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2574560" y="1377720"/>
            <a:ext cx="1239837" cy="1095375"/>
          </a:xfrm>
          <a:custGeom>
            <a:avLst/>
            <a:gdLst>
              <a:gd name="T0" fmla="*/ 7025 w 7025"/>
              <a:gd name="T1" fmla="*/ 4041 h 6214"/>
              <a:gd name="T2" fmla="*/ 6887 w 7025"/>
              <a:gd name="T3" fmla="*/ 3819 h 6214"/>
              <a:gd name="T4" fmla="*/ 6742 w 7025"/>
              <a:gd name="T5" fmla="*/ 3602 h 6214"/>
              <a:gd name="T6" fmla="*/ 6591 w 7025"/>
              <a:gd name="T7" fmla="*/ 3390 h 6214"/>
              <a:gd name="T8" fmla="*/ 6433 w 7025"/>
              <a:gd name="T9" fmla="*/ 3182 h 6214"/>
              <a:gd name="T10" fmla="*/ 6268 w 7025"/>
              <a:gd name="T11" fmla="*/ 2979 h 6214"/>
              <a:gd name="T12" fmla="*/ 6099 w 7025"/>
              <a:gd name="T13" fmla="*/ 2783 h 6214"/>
              <a:gd name="T14" fmla="*/ 5922 w 7025"/>
              <a:gd name="T15" fmla="*/ 2592 h 6214"/>
              <a:gd name="T16" fmla="*/ 5741 w 7025"/>
              <a:gd name="T17" fmla="*/ 2406 h 6214"/>
              <a:gd name="T18" fmla="*/ 5553 w 7025"/>
              <a:gd name="T19" fmla="*/ 2225 h 6214"/>
              <a:gd name="T20" fmla="*/ 5360 w 7025"/>
              <a:gd name="T21" fmla="*/ 2051 h 6214"/>
              <a:gd name="T22" fmla="*/ 5161 w 7025"/>
              <a:gd name="T23" fmla="*/ 1883 h 6214"/>
              <a:gd name="T24" fmla="*/ 4957 w 7025"/>
              <a:gd name="T25" fmla="*/ 1721 h 6214"/>
              <a:gd name="T26" fmla="*/ 4748 w 7025"/>
              <a:gd name="T27" fmla="*/ 1565 h 6214"/>
              <a:gd name="T28" fmla="*/ 4534 w 7025"/>
              <a:gd name="T29" fmla="*/ 1415 h 6214"/>
              <a:gd name="T30" fmla="*/ 4316 w 7025"/>
              <a:gd name="T31" fmla="*/ 1273 h 6214"/>
              <a:gd name="T32" fmla="*/ 4093 w 7025"/>
              <a:gd name="T33" fmla="*/ 1137 h 6214"/>
              <a:gd name="T34" fmla="*/ 3864 w 7025"/>
              <a:gd name="T35" fmla="*/ 1008 h 6214"/>
              <a:gd name="T36" fmla="*/ 3633 w 7025"/>
              <a:gd name="T37" fmla="*/ 886 h 6214"/>
              <a:gd name="T38" fmla="*/ 3396 w 7025"/>
              <a:gd name="T39" fmla="*/ 771 h 6214"/>
              <a:gd name="T40" fmla="*/ 3155 w 7025"/>
              <a:gd name="T41" fmla="*/ 664 h 6214"/>
              <a:gd name="T42" fmla="*/ 2911 w 7025"/>
              <a:gd name="T43" fmla="*/ 564 h 6214"/>
              <a:gd name="T44" fmla="*/ 2661 w 7025"/>
              <a:gd name="T45" fmla="*/ 472 h 6214"/>
              <a:gd name="T46" fmla="*/ 2410 w 7025"/>
              <a:gd name="T47" fmla="*/ 388 h 6214"/>
              <a:gd name="T48" fmla="*/ 2154 w 7025"/>
              <a:gd name="T49" fmla="*/ 311 h 6214"/>
              <a:gd name="T50" fmla="*/ 1895 w 7025"/>
              <a:gd name="T51" fmla="*/ 242 h 6214"/>
              <a:gd name="T52" fmla="*/ 1633 w 7025"/>
              <a:gd name="T53" fmla="*/ 182 h 6214"/>
              <a:gd name="T54" fmla="*/ 1367 w 7025"/>
              <a:gd name="T55" fmla="*/ 130 h 6214"/>
              <a:gd name="T56" fmla="*/ 1099 w 7025"/>
              <a:gd name="T57" fmla="*/ 86 h 6214"/>
              <a:gd name="T58" fmla="*/ 828 w 7025"/>
              <a:gd name="T59" fmla="*/ 51 h 6214"/>
              <a:gd name="T60" fmla="*/ 554 w 7025"/>
              <a:gd name="T61" fmla="*/ 25 h 6214"/>
              <a:gd name="T62" fmla="*/ 278 w 7025"/>
              <a:gd name="T63" fmla="*/ 8 h 6214"/>
              <a:gd name="T64" fmla="*/ 0 w 7025"/>
              <a:gd name="T65" fmla="*/ 0 h 6214"/>
              <a:gd name="T66" fmla="*/ 0 w 7025"/>
              <a:gd name="T67" fmla="*/ 4316 h 6214"/>
              <a:gd name="T68" fmla="*/ 972 w 7025"/>
              <a:gd name="T69" fmla="*/ 4877 h 6214"/>
              <a:gd name="T70" fmla="*/ 1154 w 7025"/>
              <a:gd name="T71" fmla="*/ 5869 h 6214"/>
              <a:gd name="T72" fmla="*/ 2079 w 7025"/>
              <a:gd name="T73" fmla="*/ 5517 h 6214"/>
              <a:gd name="T74" fmla="*/ 3287 w 7025"/>
              <a:gd name="T75" fmla="*/ 6214 h 6214"/>
              <a:gd name="T76" fmla="*/ 7025 w 7025"/>
              <a:gd name="T77" fmla="*/ 4041 h 6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25" h="6214">
                <a:moveTo>
                  <a:pt x="7025" y="4041"/>
                </a:moveTo>
                <a:lnTo>
                  <a:pt x="6887" y="3819"/>
                </a:lnTo>
                <a:lnTo>
                  <a:pt x="6742" y="3602"/>
                </a:lnTo>
                <a:lnTo>
                  <a:pt x="6591" y="3390"/>
                </a:lnTo>
                <a:lnTo>
                  <a:pt x="6433" y="3182"/>
                </a:lnTo>
                <a:lnTo>
                  <a:pt x="6268" y="2979"/>
                </a:lnTo>
                <a:lnTo>
                  <a:pt x="6099" y="2783"/>
                </a:lnTo>
                <a:lnTo>
                  <a:pt x="5922" y="2592"/>
                </a:lnTo>
                <a:lnTo>
                  <a:pt x="5741" y="2406"/>
                </a:lnTo>
                <a:lnTo>
                  <a:pt x="5553" y="2225"/>
                </a:lnTo>
                <a:lnTo>
                  <a:pt x="5360" y="2051"/>
                </a:lnTo>
                <a:lnTo>
                  <a:pt x="5161" y="1883"/>
                </a:lnTo>
                <a:lnTo>
                  <a:pt x="4957" y="1721"/>
                </a:lnTo>
                <a:lnTo>
                  <a:pt x="4748" y="1565"/>
                </a:lnTo>
                <a:lnTo>
                  <a:pt x="4534" y="1415"/>
                </a:lnTo>
                <a:lnTo>
                  <a:pt x="4316" y="1273"/>
                </a:lnTo>
                <a:lnTo>
                  <a:pt x="4093" y="1137"/>
                </a:lnTo>
                <a:lnTo>
                  <a:pt x="3864" y="1008"/>
                </a:lnTo>
                <a:lnTo>
                  <a:pt x="3633" y="886"/>
                </a:lnTo>
                <a:lnTo>
                  <a:pt x="3396" y="771"/>
                </a:lnTo>
                <a:lnTo>
                  <a:pt x="3155" y="664"/>
                </a:lnTo>
                <a:lnTo>
                  <a:pt x="2911" y="564"/>
                </a:lnTo>
                <a:lnTo>
                  <a:pt x="2661" y="472"/>
                </a:lnTo>
                <a:lnTo>
                  <a:pt x="2410" y="388"/>
                </a:lnTo>
                <a:lnTo>
                  <a:pt x="2154" y="311"/>
                </a:lnTo>
                <a:lnTo>
                  <a:pt x="1895" y="242"/>
                </a:lnTo>
                <a:lnTo>
                  <a:pt x="1633" y="182"/>
                </a:lnTo>
                <a:lnTo>
                  <a:pt x="1367" y="130"/>
                </a:lnTo>
                <a:lnTo>
                  <a:pt x="1099" y="86"/>
                </a:lnTo>
                <a:lnTo>
                  <a:pt x="828" y="51"/>
                </a:lnTo>
                <a:lnTo>
                  <a:pt x="554" y="25"/>
                </a:lnTo>
                <a:lnTo>
                  <a:pt x="278" y="8"/>
                </a:lnTo>
                <a:lnTo>
                  <a:pt x="0" y="0"/>
                </a:lnTo>
                <a:lnTo>
                  <a:pt x="0" y="4316"/>
                </a:lnTo>
                <a:lnTo>
                  <a:pt x="972" y="4877"/>
                </a:lnTo>
                <a:lnTo>
                  <a:pt x="1154" y="5869"/>
                </a:lnTo>
                <a:lnTo>
                  <a:pt x="2079" y="5517"/>
                </a:lnTo>
                <a:lnTo>
                  <a:pt x="3287" y="6214"/>
                </a:lnTo>
                <a:lnTo>
                  <a:pt x="7025" y="404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 name="Freeform 6"/>
          <p:cNvSpPr/>
          <p:nvPr/>
        </p:nvSpPr>
        <p:spPr bwMode="auto">
          <a:xfrm>
            <a:off x="1296623" y="1377720"/>
            <a:ext cx="1241425" cy="1096963"/>
          </a:xfrm>
          <a:custGeom>
            <a:avLst/>
            <a:gdLst>
              <a:gd name="T0" fmla="*/ 7034 w 7034"/>
              <a:gd name="T1" fmla="*/ 0 h 6219"/>
              <a:gd name="T2" fmla="*/ 6756 w 7034"/>
              <a:gd name="T3" fmla="*/ 8 h 6219"/>
              <a:gd name="T4" fmla="*/ 6479 w 7034"/>
              <a:gd name="T5" fmla="*/ 25 h 6219"/>
              <a:gd name="T6" fmla="*/ 6204 w 7034"/>
              <a:gd name="T7" fmla="*/ 52 h 6219"/>
              <a:gd name="T8" fmla="*/ 5932 w 7034"/>
              <a:gd name="T9" fmla="*/ 86 h 6219"/>
              <a:gd name="T10" fmla="*/ 5664 w 7034"/>
              <a:gd name="T11" fmla="*/ 130 h 6219"/>
              <a:gd name="T12" fmla="*/ 5398 w 7034"/>
              <a:gd name="T13" fmla="*/ 183 h 6219"/>
              <a:gd name="T14" fmla="*/ 5135 w 7034"/>
              <a:gd name="T15" fmla="*/ 243 h 6219"/>
              <a:gd name="T16" fmla="*/ 4876 w 7034"/>
              <a:gd name="T17" fmla="*/ 312 h 6219"/>
              <a:gd name="T18" fmla="*/ 4619 w 7034"/>
              <a:gd name="T19" fmla="*/ 389 h 6219"/>
              <a:gd name="T20" fmla="*/ 4366 w 7034"/>
              <a:gd name="T21" fmla="*/ 474 h 6219"/>
              <a:gd name="T22" fmla="*/ 4117 w 7034"/>
              <a:gd name="T23" fmla="*/ 566 h 6219"/>
              <a:gd name="T24" fmla="*/ 3872 w 7034"/>
              <a:gd name="T25" fmla="*/ 667 h 6219"/>
              <a:gd name="T26" fmla="*/ 3631 w 7034"/>
              <a:gd name="T27" fmla="*/ 775 h 6219"/>
              <a:gd name="T28" fmla="*/ 3394 w 7034"/>
              <a:gd name="T29" fmla="*/ 891 h 6219"/>
              <a:gd name="T30" fmla="*/ 3161 w 7034"/>
              <a:gd name="T31" fmla="*/ 1012 h 6219"/>
              <a:gd name="T32" fmla="*/ 2933 w 7034"/>
              <a:gd name="T33" fmla="*/ 1142 h 6219"/>
              <a:gd name="T34" fmla="*/ 2709 w 7034"/>
              <a:gd name="T35" fmla="*/ 1278 h 6219"/>
              <a:gd name="T36" fmla="*/ 2490 w 7034"/>
              <a:gd name="T37" fmla="*/ 1422 h 6219"/>
              <a:gd name="T38" fmla="*/ 2276 w 7034"/>
              <a:gd name="T39" fmla="*/ 1571 h 6219"/>
              <a:gd name="T40" fmla="*/ 2067 w 7034"/>
              <a:gd name="T41" fmla="*/ 1728 h 6219"/>
              <a:gd name="T42" fmla="*/ 1863 w 7034"/>
              <a:gd name="T43" fmla="*/ 1890 h 6219"/>
              <a:gd name="T44" fmla="*/ 1664 w 7034"/>
              <a:gd name="T45" fmla="*/ 2060 h 6219"/>
              <a:gd name="T46" fmla="*/ 1471 w 7034"/>
              <a:gd name="T47" fmla="*/ 2234 h 6219"/>
              <a:gd name="T48" fmla="*/ 1283 w 7034"/>
              <a:gd name="T49" fmla="*/ 2415 h 6219"/>
              <a:gd name="T50" fmla="*/ 1101 w 7034"/>
              <a:gd name="T51" fmla="*/ 2602 h 6219"/>
              <a:gd name="T52" fmla="*/ 926 w 7034"/>
              <a:gd name="T53" fmla="*/ 2794 h 6219"/>
              <a:gd name="T54" fmla="*/ 755 w 7034"/>
              <a:gd name="T55" fmla="*/ 2992 h 6219"/>
              <a:gd name="T56" fmla="*/ 591 w 7034"/>
              <a:gd name="T57" fmla="*/ 3195 h 6219"/>
              <a:gd name="T58" fmla="*/ 433 w 7034"/>
              <a:gd name="T59" fmla="*/ 3403 h 6219"/>
              <a:gd name="T60" fmla="*/ 282 w 7034"/>
              <a:gd name="T61" fmla="*/ 3616 h 6219"/>
              <a:gd name="T62" fmla="*/ 138 w 7034"/>
              <a:gd name="T63" fmla="*/ 3834 h 6219"/>
              <a:gd name="T64" fmla="*/ 0 w 7034"/>
              <a:gd name="T65" fmla="*/ 4058 h 6219"/>
              <a:gd name="T66" fmla="*/ 3738 w 7034"/>
              <a:gd name="T67" fmla="*/ 6219 h 6219"/>
              <a:gd name="T68" fmla="*/ 4862 w 7034"/>
              <a:gd name="T69" fmla="*/ 5570 h 6219"/>
              <a:gd name="T70" fmla="*/ 5747 w 7034"/>
              <a:gd name="T71" fmla="*/ 5891 h 6219"/>
              <a:gd name="T72" fmla="*/ 5901 w 7034"/>
              <a:gd name="T73" fmla="*/ 4970 h 6219"/>
              <a:gd name="T74" fmla="*/ 7034 w 7034"/>
              <a:gd name="T75" fmla="*/ 4316 h 6219"/>
              <a:gd name="T76" fmla="*/ 7034 w 7034"/>
              <a:gd name="T77" fmla="*/ 0 h 6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34" h="6219">
                <a:moveTo>
                  <a:pt x="7034" y="0"/>
                </a:moveTo>
                <a:lnTo>
                  <a:pt x="6756" y="8"/>
                </a:lnTo>
                <a:lnTo>
                  <a:pt x="6479" y="25"/>
                </a:lnTo>
                <a:lnTo>
                  <a:pt x="6204" y="52"/>
                </a:lnTo>
                <a:lnTo>
                  <a:pt x="5932" y="86"/>
                </a:lnTo>
                <a:lnTo>
                  <a:pt x="5664" y="130"/>
                </a:lnTo>
                <a:lnTo>
                  <a:pt x="5398" y="183"/>
                </a:lnTo>
                <a:lnTo>
                  <a:pt x="5135" y="243"/>
                </a:lnTo>
                <a:lnTo>
                  <a:pt x="4876" y="312"/>
                </a:lnTo>
                <a:lnTo>
                  <a:pt x="4619" y="389"/>
                </a:lnTo>
                <a:lnTo>
                  <a:pt x="4366" y="474"/>
                </a:lnTo>
                <a:lnTo>
                  <a:pt x="4117" y="566"/>
                </a:lnTo>
                <a:lnTo>
                  <a:pt x="3872" y="667"/>
                </a:lnTo>
                <a:lnTo>
                  <a:pt x="3631" y="775"/>
                </a:lnTo>
                <a:lnTo>
                  <a:pt x="3394" y="891"/>
                </a:lnTo>
                <a:lnTo>
                  <a:pt x="3161" y="1012"/>
                </a:lnTo>
                <a:lnTo>
                  <a:pt x="2933" y="1142"/>
                </a:lnTo>
                <a:lnTo>
                  <a:pt x="2709" y="1278"/>
                </a:lnTo>
                <a:lnTo>
                  <a:pt x="2490" y="1422"/>
                </a:lnTo>
                <a:lnTo>
                  <a:pt x="2276" y="1571"/>
                </a:lnTo>
                <a:lnTo>
                  <a:pt x="2067" y="1728"/>
                </a:lnTo>
                <a:lnTo>
                  <a:pt x="1863" y="1890"/>
                </a:lnTo>
                <a:lnTo>
                  <a:pt x="1664" y="2060"/>
                </a:lnTo>
                <a:lnTo>
                  <a:pt x="1471" y="2234"/>
                </a:lnTo>
                <a:lnTo>
                  <a:pt x="1283" y="2415"/>
                </a:lnTo>
                <a:lnTo>
                  <a:pt x="1101" y="2602"/>
                </a:lnTo>
                <a:lnTo>
                  <a:pt x="926" y="2794"/>
                </a:lnTo>
                <a:lnTo>
                  <a:pt x="755" y="2992"/>
                </a:lnTo>
                <a:lnTo>
                  <a:pt x="591" y="3195"/>
                </a:lnTo>
                <a:lnTo>
                  <a:pt x="433" y="3403"/>
                </a:lnTo>
                <a:lnTo>
                  <a:pt x="282" y="3616"/>
                </a:lnTo>
                <a:lnTo>
                  <a:pt x="138" y="3834"/>
                </a:lnTo>
                <a:lnTo>
                  <a:pt x="0" y="4058"/>
                </a:lnTo>
                <a:lnTo>
                  <a:pt x="3738" y="6219"/>
                </a:lnTo>
                <a:lnTo>
                  <a:pt x="4862" y="5570"/>
                </a:lnTo>
                <a:lnTo>
                  <a:pt x="5747" y="5891"/>
                </a:lnTo>
                <a:lnTo>
                  <a:pt x="5901" y="4970"/>
                </a:lnTo>
                <a:lnTo>
                  <a:pt x="7034" y="4316"/>
                </a:lnTo>
                <a:lnTo>
                  <a:pt x="7034"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7"/>
          <p:cNvSpPr/>
          <p:nvPr/>
        </p:nvSpPr>
        <p:spPr bwMode="auto">
          <a:xfrm>
            <a:off x="1090248" y="2125433"/>
            <a:ext cx="979487" cy="1439863"/>
          </a:xfrm>
          <a:custGeom>
            <a:avLst/>
            <a:gdLst>
              <a:gd name="T0" fmla="*/ 4798 w 5550"/>
              <a:gd name="T1" fmla="*/ 3407 h 8156"/>
              <a:gd name="T2" fmla="*/ 1063 w 5550"/>
              <a:gd name="T3" fmla="*/ 0 h 8156"/>
              <a:gd name="T4" fmla="*/ 939 w 5550"/>
              <a:gd name="T5" fmla="*/ 227 h 8156"/>
              <a:gd name="T6" fmla="*/ 823 w 5550"/>
              <a:gd name="T7" fmla="*/ 459 h 8156"/>
              <a:gd name="T8" fmla="*/ 714 w 5550"/>
              <a:gd name="T9" fmla="*/ 695 h 8156"/>
              <a:gd name="T10" fmla="*/ 612 w 5550"/>
              <a:gd name="T11" fmla="*/ 935 h 8156"/>
              <a:gd name="T12" fmla="*/ 516 w 5550"/>
              <a:gd name="T13" fmla="*/ 1179 h 8156"/>
              <a:gd name="T14" fmla="*/ 429 w 5550"/>
              <a:gd name="T15" fmla="*/ 1426 h 8156"/>
              <a:gd name="T16" fmla="*/ 350 w 5550"/>
              <a:gd name="T17" fmla="*/ 1677 h 8156"/>
              <a:gd name="T18" fmla="*/ 277 w 5550"/>
              <a:gd name="T19" fmla="*/ 1931 h 8156"/>
              <a:gd name="T20" fmla="*/ 214 w 5550"/>
              <a:gd name="T21" fmla="*/ 2189 h 8156"/>
              <a:gd name="T22" fmla="*/ 158 w 5550"/>
              <a:gd name="T23" fmla="*/ 2449 h 8156"/>
              <a:gd name="T24" fmla="*/ 110 w 5550"/>
              <a:gd name="T25" fmla="*/ 2713 h 8156"/>
              <a:gd name="T26" fmla="*/ 71 w 5550"/>
              <a:gd name="T27" fmla="*/ 2979 h 8156"/>
              <a:gd name="T28" fmla="*/ 41 w 5550"/>
              <a:gd name="T29" fmla="*/ 3248 h 8156"/>
              <a:gd name="T30" fmla="*/ 18 w 5550"/>
              <a:gd name="T31" fmla="*/ 3519 h 8156"/>
              <a:gd name="T32" fmla="*/ 4 w 5550"/>
              <a:gd name="T33" fmla="*/ 3794 h 8156"/>
              <a:gd name="T34" fmla="*/ 0 w 5550"/>
              <a:gd name="T35" fmla="*/ 4069 h 8156"/>
              <a:gd name="T36" fmla="*/ 4 w 5550"/>
              <a:gd name="T37" fmla="*/ 4346 h 8156"/>
              <a:gd name="T38" fmla="*/ 18 w 5550"/>
              <a:gd name="T39" fmla="*/ 4622 h 8156"/>
              <a:gd name="T40" fmla="*/ 41 w 5550"/>
              <a:gd name="T41" fmla="*/ 4895 h 8156"/>
              <a:gd name="T42" fmla="*/ 72 w 5550"/>
              <a:gd name="T43" fmla="*/ 5165 h 8156"/>
              <a:gd name="T44" fmla="*/ 111 w 5550"/>
              <a:gd name="T45" fmla="*/ 5432 h 8156"/>
              <a:gd name="T46" fmla="*/ 159 w 5550"/>
              <a:gd name="T47" fmla="*/ 5697 h 8156"/>
              <a:gd name="T48" fmla="*/ 216 w 5550"/>
              <a:gd name="T49" fmla="*/ 5958 h 8156"/>
              <a:gd name="T50" fmla="*/ 281 w 5550"/>
              <a:gd name="T51" fmla="*/ 6217 h 8156"/>
              <a:gd name="T52" fmla="*/ 353 w 5550"/>
              <a:gd name="T53" fmla="*/ 6472 h 8156"/>
              <a:gd name="T54" fmla="*/ 433 w 5550"/>
              <a:gd name="T55" fmla="*/ 6724 h 8156"/>
              <a:gd name="T56" fmla="*/ 522 w 5550"/>
              <a:gd name="T57" fmla="*/ 6972 h 8156"/>
              <a:gd name="T58" fmla="*/ 617 w 5550"/>
              <a:gd name="T59" fmla="*/ 7218 h 8156"/>
              <a:gd name="T60" fmla="*/ 720 w 5550"/>
              <a:gd name="T61" fmla="*/ 7458 h 8156"/>
              <a:gd name="T62" fmla="*/ 830 w 5550"/>
              <a:gd name="T63" fmla="*/ 7695 h 8156"/>
              <a:gd name="T64" fmla="*/ 948 w 5550"/>
              <a:gd name="T65" fmla="*/ 7927 h 8156"/>
              <a:gd name="T66" fmla="*/ 1072 w 5550"/>
              <a:gd name="T67" fmla="*/ 8156 h 8156"/>
              <a:gd name="T68" fmla="*/ 4798 w 5550"/>
              <a:gd name="T69" fmla="*/ 4660 h 8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50" h="8156">
                <a:moveTo>
                  <a:pt x="5550" y="4031"/>
                </a:moveTo>
                <a:lnTo>
                  <a:pt x="4798" y="3407"/>
                </a:lnTo>
                <a:lnTo>
                  <a:pt x="4798" y="2160"/>
                </a:lnTo>
                <a:lnTo>
                  <a:pt x="1063" y="0"/>
                </a:lnTo>
                <a:lnTo>
                  <a:pt x="1000" y="113"/>
                </a:lnTo>
                <a:lnTo>
                  <a:pt x="939" y="227"/>
                </a:lnTo>
                <a:lnTo>
                  <a:pt x="881" y="343"/>
                </a:lnTo>
                <a:lnTo>
                  <a:pt x="823" y="459"/>
                </a:lnTo>
                <a:lnTo>
                  <a:pt x="768" y="576"/>
                </a:lnTo>
                <a:lnTo>
                  <a:pt x="714" y="695"/>
                </a:lnTo>
                <a:lnTo>
                  <a:pt x="662" y="814"/>
                </a:lnTo>
                <a:lnTo>
                  <a:pt x="612" y="935"/>
                </a:lnTo>
                <a:lnTo>
                  <a:pt x="563" y="1057"/>
                </a:lnTo>
                <a:lnTo>
                  <a:pt x="516" y="1179"/>
                </a:lnTo>
                <a:lnTo>
                  <a:pt x="472" y="1302"/>
                </a:lnTo>
                <a:lnTo>
                  <a:pt x="429" y="1426"/>
                </a:lnTo>
                <a:lnTo>
                  <a:pt x="389" y="1551"/>
                </a:lnTo>
                <a:lnTo>
                  <a:pt x="350" y="1677"/>
                </a:lnTo>
                <a:lnTo>
                  <a:pt x="313" y="1804"/>
                </a:lnTo>
                <a:lnTo>
                  <a:pt x="277" y="1931"/>
                </a:lnTo>
                <a:lnTo>
                  <a:pt x="245" y="2059"/>
                </a:lnTo>
                <a:lnTo>
                  <a:pt x="214" y="2189"/>
                </a:lnTo>
                <a:lnTo>
                  <a:pt x="185" y="2319"/>
                </a:lnTo>
                <a:lnTo>
                  <a:pt x="158" y="2449"/>
                </a:lnTo>
                <a:lnTo>
                  <a:pt x="133" y="2581"/>
                </a:lnTo>
                <a:lnTo>
                  <a:pt x="110" y="2713"/>
                </a:lnTo>
                <a:lnTo>
                  <a:pt x="89" y="2846"/>
                </a:lnTo>
                <a:lnTo>
                  <a:pt x="71" y="2979"/>
                </a:lnTo>
                <a:lnTo>
                  <a:pt x="54" y="3113"/>
                </a:lnTo>
                <a:lnTo>
                  <a:pt x="41" y="3248"/>
                </a:lnTo>
                <a:lnTo>
                  <a:pt x="28" y="3383"/>
                </a:lnTo>
                <a:lnTo>
                  <a:pt x="18" y="3519"/>
                </a:lnTo>
                <a:lnTo>
                  <a:pt x="10" y="3656"/>
                </a:lnTo>
                <a:lnTo>
                  <a:pt x="4" y="3794"/>
                </a:lnTo>
                <a:lnTo>
                  <a:pt x="1" y="3931"/>
                </a:lnTo>
                <a:lnTo>
                  <a:pt x="0" y="4069"/>
                </a:lnTo>
                <a:lnTo>
                  <a:pt x="1" y="4208"/>
                </a:lnTo>
                <a:lnTo>
                  <a:pt x="4" y="4346"/>
                </a:lnTo>
                <a:lnTo>
                  <a:pt x="10" y="4485"/>
                </a:lnTo>
                <a:lnTo>
                  <a:pt x="18" y="4622"/>
                </a:lnTo>
                <a:lnTo>
                  <a:pt x="28" y="4759"/>
                </a:lnTo>
                <a:lnTo>
                  <a:pt x="41" y="4895"/>
                </a:lnTo>
                <a:lnTo>
                  <a:pt x="55" y="5030"/>
                </a:lnTo>
                <a:lnTo>
                  <a:pt x="72" y="5165"/>
                </a:lnTo>
                <a:lnTo>
                  <a:pt x="90" y="5299"/>
                </a:lnTo>
                <a:lnTo>
                  <a:pt x="111" y="5432"/>
                </a:lnTo>
                <a:lnTo>
                  <a:pt x="134" y="5565"/>
                </a:lnTo>
                <a:lnTo>
                  <a:pt x="159" y="5697"/>
                </a:lnTo>
                <a:lnTo>
                  <a:pt x="187" y="5828"/>
                </a:lnTo>
                <a:lnTo>
                  <a:pt x="216" y="5958"/>
                </a:lnTo>
                <a:lnTo>
                  <a:pt x="247" y="6088"/>
                </a:lnTo>
                <a:lnTo>
                  <a:pt x="281" y="6217"/>
                </a:lnTo>
                <a:lnTo>
                  <a:pt x="316" y="6345"/>
                </a:lnTo>
                <a:lnTo>
                  <a:pt x="353" y="6472"/>
                </a:lnTo>
                <a:lnTo>
                  <a:pt x="392" y="6598"/>
                </a:lnTo>
                <a:lnTo>
                  <a:pt x="433" y="6724"/>
                </a:lnTo>
                <a:lnTo>
                  <a:pt x="476" y="6849"/>
                </a:lnTo>
                <a:lnTo>
                  <a:pt x="522" y="6972"/>
                </a:lnTo>
                <a:lnTo>
                  <a:pt x="568" y="7095"/>
                </a:lnTo>
                <a:lnTo>
                  <a:pt x="617" y="7218"/>
                </a:lnTo>
                <a:lnTo>
                  <a:pt x="668" y="7338"/>
                </a:lnTo>
                <a:lnTo>
                  <a:pt x="720" y="7458"/>
                </a:lnTo>
                <a:lnTo>
                  <a:pt x="774" y="7577"/>
                </a:lnTo>
                <a:lnTo>
                  <a:pt x="830" y="7695"/>
                </a:lnTo>
                <a:lnTo>
                  <a:pt x="888" y="7812"/>
                </a:lnTo>
                <a:lnTo>
                  <a:pt x="948" y="7927"/>
                </a:lnTo>
                <a:lnTo>
                  <a:pt x="1009" y="8042"/>
                </a:lnTo>
                <a:lnTo>
                  <a:pt x="1072" y="8156"/>
                </a:lnTo>
                <a:lnTo>
                  <a:pt x="4798" y="5989"/>
                </a:lnTo>
                <a:lnTo>
                  <a:pt x="4798" y="4660"/>
                </a:lnTo>
                <a:lnTo>
                  <a:pt x="5550" y="4031"/>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Freeform 8"/>
          <p:cNvSpPr/>
          <p:nvPr/>
        </p:nvSpPr>
        <p:spPr bwMode="auto">
          <a:xfrm>
            <a:off x="3057160" y="2122258"/>
            <a:ext cx="965200" cy="1439863"/>
          </a:xfrm>
          <a:custGeom>
            <a:avLst/>
            <a:gdLst>
              <a:gd name="T0" fmla="*/ 674 w 5472"/>
              <a:gd name="T1" fmla="*/ 2167 h 8156"/>
              <a:gd name="T2" fmla="*/ 0 w 5472"/>
              <a:gd name="T3" fmla="*/ 4059 h 8156"/>
              <a:gd name="T4" fmla="*/ 674 w 5472"/>
              <a:gd name="T5" fmla="*/ 5996 h 8156"/>
              <a:gd name="T6" fmla="*/ 4472 w 5472"/>
              <a:gd name="T7" fmla="*/ 8043 h 8156"/>
              <a:gd name="T8" fmla="*/ 4591 w 5472"/>
              <a:gd name="T9" fmla="*/ 7813 h 8156"/>
              <a:gd name="T10" fmla="*/ 4704 w 5472"/>
              <a:gd name="T11" fmla="*/ 7580 h 8156"/>
              <a:gd name="T12" fmla="*/ 4810 w 5472"/>
              <a:gd name="T13" fmla="*/ 7342 h 8156"/>
              <a:gd name="T14" fmla="*/ 4909 w 5472"/>
              <a:gd name="T15" fmla="*/ 7099 h 8156"/>
              <a:gd name="T16" fmla="*/ 5000 w 5472"/>
              <a:gd name="T17" fmla="*/ 6854 h 8156"/>
              <a:gd name="T18" fmla="*/ 5083 w 5472"/>
              <a:gd name="T19" fmla="*/ 6605 h 8156"/>
              <a:gd name="T20" fmla="*/ 5159 w 5472"/>
              <a:gd name="T21" fmla="*/ 6352 h 8156"/>
              <a:gd name="T22" fmla="*/ 5227 w 5472"/>
              <a:gd name="T23" fmla="*/ 6097 h 8156"/>
              <a:gd name="T24" fmla="*/ 5287 w 5472"/>
              <a:gd name="T25" fmla="*/ 5837 h 8156"/>
              <a:gd name="T26" fmla="*/ 5339 w 5472"/>
              <a:gd name="T27" fmla="*/ 5575 h 8156"/>
              <a:gd name="T28" fmla="*/ 5383 w 5472"/>
              <a:gd name="T29" fmla="*/ 5310 h 8156"/>
              <a:gd name="T30" fmla="*/ 5418 w 5472"/>
              <a:gd name="T31" fmla="*/ 5043 h 8156"/>
              <a:gd name="T32" fmla="*/ 5444 w 5472"/>
              <a:gd name="T33" fmla="*/ 4773 h 8156"/>
              <a:gd name="T34" fmla="*/ 5462 w 5472"/>
              <a:gd name="T35" fmla="*/ 4500 h 8156"/>
              <a:gd name="T36" fmla="*/ 5471 w 5472"/>
              <a:gd name="T37" fmla="*/ 4225 h 8156"/>
              <a:gd name="T38" fmla="*/ 5471 w 5472"/>
              <a:gd name="T39" fmla="*/ 3948 h 8156"/>
              <a:gd name="T40" fmla="*/ 5462 w 5472"/>
              <a:gd name="T41" fmla="*/ 3671 h 8156"/>
              <a:gd name="T42" fmla="*/ 5444 w 5472"/>
              <a:gd name="T43" fmla="*/ 3397 h 8156"/>
              <a:gd name="T44" fmla="*/ 5417 w 5472"/>
              <a:gd name="T45" fmla="*/ 3126 h 8156"/>
              <a:gd name="T46" fmla="*/ 5382 w 5472"/>
              <a:gd name="T47" fmla="*/ 2857 h 8156"/>
              <a:gd name="T48" fmla="*/ 5338 w 5472"/>
              <a:gd name="T49" fmla="*/ 2591 h 8156"/>
              <a:gd name="T50" fmla="*/ 5285 w 5472"/>
              <a:gd name="T51" fmla="*/ 2328 h 8156"/>
              <a:gd name="T52" fmla="*/ 5225 w 5472"/>
              <a:gd name="T53" fmla="*/ 2068 h 8156"/>
              <a:gd name="T54" fmla="*/ 5156 w 5472"/>
              <a:gd name="T55" fmla="*/ 1811 h 8156"/>
              <a:gd name="T56" fmla="*/ 5080 w 5472"/>
              <a:gd name="T57" fmla="*/ 1558 h 8156"/>
              <a:gd name="T58" fmla="*/ 4996 w 5472"/>
              <a:gd name="T59" fmla="*/ 1307 h 8156"/>
              <a:gd name="T60" fmla="*/ 4904 w 5472"/>
              <a:gd name="T61" fmla="*/ 1061 h 8156"/>
              <a:gd name="T62" fmla="*/ 4804 w 5472"/>
              <a:gd name="T63" fmla="*/ 818 h 8156"/>
              <a:gd name="T64" fmla="*/ 4698 w 5472"/>
              <a:gd name="T65" fmla="*/ 579 h 8156"/>
              <a:gd name="T66" fmla="*/ 4584 w 5472"/>
              <a:gd name="T67" fmla="*/ 344 h 8156"/>
              <a:gd name="T68" fmla="*/ 4463 w 5472"/>
              <a:gd name="T69" fmla="*/ 113 h 8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72" h="8156">
                <a:moveTo>
                  <a:pt x="4400" y="0"/>
                </a:moveTo>
                <a:lnTo>
                  <a:pt x="674" y="2167"/>
                </a:lnTo>
                <a:lnTo>
                  <a:pt x="674" y="3474"/>
                </a:lnTo>
                <a:lnTo>
                  <a:pt x="0" y="4059"/>
                </a:lnTo>
                <a:lnTo>
                  <a:pt x="674" y="4597"/>
                </a:lnTo>
                <a:lnTo>
                  <a:pt x="674" y="5996"/>
                </a:lnTo>
                <a:lnTo>
                  <a:pt x="4409" y="8156"/>
                </a:lnTo>
                <a:lnTo>
                  <a:pt x="4472" y="8043"/>
                </a:lnTo>
                <a:lnTo>
                  <a:pt x="4533" y="7929"/>
                </a:lnTo>
                <a:lnTo>
                  <a:pt x="4591" y="7813"/>
                </a:lnTo>
                <a:lnTo>
                  <a:pt x="4649" y="7697"/>
                </a:lnTo>
                <a:lnTo>
                  <a:pt x="4704" y="7580"/>
                </a:lnTo>
                <a:lnTo>
                  <a:pt x="4758" y="7461"/>
                </a:lnTo>
                <a:lnTo>
                  <a:pt x="4810" y="7342"/>
                </a:lnTo>
                <a:lnTo>
                  <a:pt x="4860" y="7221"/>
                </a:lnTo>
                <a:lnTo>
                  <a:pt x="4909" y="7099"/>
                </a:lnTo>
                <a:lnTo>
                  <a:pt x="4956" y="6977"/>
                </a:lnTo>
                <a:lnTo>
                  <a:pt x="5000" y="6854"/>
                </a:lnTo>
                <a:lnTo>
                  <a:pt x="5043" y="6730"/>
                </a:lnTo>
                <a:lnTo>
                  <a:pt x="5083" y="6605"/>
                </a:lnTo>
                <a:lnTo>
                  <a:pt x="5122" y="6479"/>
                </a:lnTo>
                <a:lnTo>
                  <a:pt x="5159" y="6352"/>
                </a:lnTo>
                <a:lnTo>
                  <a:pt x="5195" y="6225"/>
                </a:lnTo>
                <a:lnTo>
                  <a:pt x="5227" y="6097"/>
                </a:lnTo>
                <a:lnTo>
                  <a:pt x="5258" y="5967"/>
                </a:lnTo>
                <a:lnTo>
                  <a:pt x="5287" y="5837"/>
                </a:lnTo>
                <a:lnTo>
                  <a:pt x="5314" y="5707"/>
                </a:lnTo>
                <a:lnTo>
                  <a:pt x="5339" y="5575"/>
                </a:lnTo>
                <a:lnTo>
                  <a:pt x="5362" y="5443"/>
                </a:lnTo>
                <a:lnTo>
                  <a:pt x="5383" y="5310"/>
                </a:lnTo>
                <a:lnTo>
                  <a:pt x="5401" y="5177"/>
                </a:lnTo>
                <a:lnTo>
                  <a:pt x="5418" y="5043"/>
                </a:lnTo>
                <a:lnTo>
                  <a:pt x="5431" y="4908"/>
                </a:lnTo>
                <a:lnTo>
                  <a:pt x="5444" y="4773"/>
                </a:lnTo>
                <a:lnTo>
                  <a:pt x="5454" y="4637"/>
                </a:lnTo>
                <a:lnTo>
                  <a:pt x="5462" y="4500"/>
                </a:lnTo>
                <a:lnTo>
                  <a:pt x="5468" y="4362"/>
                </a:lnTo>
                <a:lnTo>
                  <a:pt x="5471" y="4225"/>
                </a:lnTo>
                <a:lnTo>
                  <a:pt x="5472" y="4086"/>
                </a:lnTo>
                <a:lnTo>
                  <a:pt x="5471" y="3948"/>
                </a:lnTo>
                <a:lnTo>
                  <a:pt x="5468" y="3809"/>
                </a:lnTo>
                <a:lnTo>
                  <a:pt x="5462" y="3671"/>
                </a:lnTo>
                <a:lnTo>
                  <a:pt x="5454" y="3534"/>
                </a:lnTo>
                <a:lnTo>
                  <a:pt x="5444" y="3397"/>
                </a:lnTo>
                <a:lnTo>
                  <a:pt x="5431" y="3261"/>
                </a:lnTo>
                <a:lnTo>
                  <a:pt x="5417" y="3126"/>
                </a:lnTo>
                <a:lnTo>
                  <a:pt x="5400" y="2991"/>
                </a:lnTo>
                <a:lnTo>
                  <a:pt x="5382" y="2857"/>
                </a:lnTo>
                <a:lnTo>
                  <a:pt x="5361" y="2724"/>
                </a:lnTo>
                <a:lnTo>
                  <a:pt x="5338" y="2591"/>
                </a:lnTo>
                <a:lnTo>
                  <a:pt x="5313" y="2459"/>
                </a:lnTo>
                <a:lnTo>
                  <a:pt x="5285" y="2328"/>
                </a:lnTo>
                <a:lnTo>
                  <a:pt x="5256" y="2198"/>
                </a:lnTo>
                <a:lnTo>
                  <a:pt x="5225" y="2068"/>
                </a:lnTo>
                <a:lnTo>
                  <a:pt x="5191" y="1939"/>
                </a:lnTo>
                <a:lnTo>
                  <a:pt x="5156" y="1811"/>
                </a:lnTo>
                <a:lnTo>
                  <a:pt x="5119" y="1684"/>
                </a:lnTo>
                <a:lnTo>
                  <a:pt x="5080" y="1558"/>
                </a:lnTo>
                <a:lnTo>
                  <a:pt x="5039" y="1432"/>
                </a:lnTo>
                <a:lnTo>
                  <a:pt x="4996" y="1307"/>
                </a:lnTo>
                <a:lnTo>
                  <a:pt x="4950" y="1184"/>
                </a:lnTo>
                <a:lnTo>
                  <a:pt x="4904" y="1061"/>
                </a:lnTo>
                <a:lnTo>
                  <a:pt x="4855" y="938"/>
                </a:lnTo>
                <a:lnTo>
                  <a:pt x="4804" y="818"/>
                </a:lnTo>
                <a:lnTo>
                  <a:pt x="4752" y="698"/>
                </a:lnTo>
                <a:lnTo>
                  <a:pt x="4698" y="579"/>
                </a:lnTo>
                <a:lnTo>
                  <a:pt x="4642" y="461"/>
                </a:lnTo>
                <a:lnTo>
                  <a:pt x="4584" y="344"/>
                </a:lnTo>
                <a:lnTo>
                  <a:pt x="4524" y="229"/>
                </a:lnTo>
                <a:lnTo>
                  <a:pt x="4463" y="113"/>
                </a:lnTo>
                <a:lnTo>
                  <a:pt x="440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9"/>
          <p:cNvSpPr/>
          <p:nvPr/>
        </p:nvSpPr>
        <p:spPr bwMode="auto">
          <a:xfrm>
            <a:off x="2574560" y="3212870"/>
            <a:ext cx="1241425" cy="1096963"/>
          </a:xfrm>
          <a:custGeom>
            <a:avLst/>
            <a:gdLst>
              <a:gd name="T0" fmla="*/ 3296 w 7034"/>
              <a:gd name="T1" fmla="*/ 0 h 6219"/>
              <a:gd name="T2" fmla="*/ 2132 w 7034"/>
              <a:gd name="T3" fmla="*/ 672 h 6219"/>
              <a:gd name="T4" fmla="*/ 1282 w 7034"/>
              <a:gd name="T5" fmla="*/ 354 h 6219"/>
              <a:gd name="T6" fmla="*/ 1122 w 7034"/>
              <a:gd name="T7" fmla="*/ 1255 h 6219"/>
              <a:gd name="T8" fmla="*/ 0 w 7034"/>
              <a:gd name="T9" fmla="*/ 1903 h 6219"/>
              <a:gd name="T10" fmla="*/ 0 w 7034"/>
              <a:gd name="T11" fmla="*/ 6219 h 6219"/>
              <a:gd name="T12" fmla="*/ 278 w 7034"/>
              <a:gd name="T13" fmla="*/ 6211 h 6219"/>
              <a:gd name="T14" fmla="*/ 555 w 7034"/>
              <a:gd name="T15" fmla="*/ 6194 h 6219"/>
              <a:gd name="T16" fmla="*/ 830 w 7034"/>
              <a:gd name="T17" fmla="*/ 6167 h 6219"/>
              <a:gd name="T18" fmla="*/ 1102 w 7034"/>
              <a:gd name="T19" fmla="*/ 6133 h 6219"/>
              <a:gd name="T20" fmla="*/ 1370 w 7034"/>
              <a:gd name="T21" fmla="*/ 6089 h 6219"/>
              <a:gd name="T22" fmla="*/ 1636 w 7034"/>
              <a:gd name="T23" fmla="*/ 6036 h 6219"/>
              <a:gd name="T24" fmla="*/ 1899 w 7034"/>
              <a:gd name="T25" fmla="*/ 5976 h 6219"/>
              <a:gd name="T26" fmla="*/ 2158 w 7034"/>
              <a:gd name="T27" fmla="*/ 5907 h 6219"/>
              <a:gd name="T28" fmla="*/ 2415 w 7034"/>
              <a:gd name="T29" fmla="*/ 5830 h 6219"/>
              <a:gd name="T30" fmla="*/ 2668 w 7034"/>
              <a:gd name="T31" fmla="*/ 5745 h 6219"/>
              <a:gd name="T32" fmla="*/ 2917 w 7034"/>
              <a:gd name="T33" fmla="*/ 5653 h 6219"/>
              <a:gd name="T34" fmla="*/ 3162 w 7034"/>
              <a:gd name="T35" fmla="*/ 5552 h 6219"/>
              <a:gd name="T36" fmla="*/ 3403 w 7034"/>
              <a:gd name="T37" fmla="*/ 5444 h 6219"/>
              <a:gd name="T38" fmla="*/ 3640 w 7034"/>
              <a:gd name="T39" fmla="*/ 5328 h 6219"/>
              <a:gd name="T40" fmla="*/ 3873 w 7034"/>
              <a:gd name="T41" fmla="*/ 5207 h 6219"/>
              <a:gd name="T42" fmla="*/ 4101 w 7034"/>
              <a:gd name="T43" fmla="*/ 5077 h 6219"/>
              <a:gd name="T44" fmla="*/ 4325 w 7034"/>
              <a:gd name="T45" fmla="*/ 4941 h 6219"/>
              <a:gd name="T46" fmla="*/ 4544 w 7034"/>
              <a:gd name="T47" fmla="*/ 4797 h 6219"/>
              <a:gd name="T48" fmla="*/ 4758 w 7034"/>
              <a:gd name="T49" fmla="*/ 4648 h 6219"/>
              <a:gd name="T50" fmla="*/ 4967 w 7034"/>
              <a:gd name="T51" fmla="*/ 4491 h 6219"/>
              <a:gd name="T52" fmla="*/ 5171 w 7034"/>
              <a:gd name="T53" fmla="*/ 4329 h 6219"/>
              <a:gd name="T54" fmla="*/ 5370 w 7034"/>
              <a:gd name="T55" fmla="*/ 4159 h 6219"/>
              <a:gd name="T56" fmla="*/ 5563 w 7034"/>
              <a:gd name="T57" fmla="*/ 3985 h 6219"/>
              <a:gd name="T58" fmla="*/ 5751 w 7034"/>
              <a:gd name="T59" fmla="*/ 3804 h 6219"/>
              <a:gd name="T60" fmla="*/ 5933 w 7034"/>
              <a:gd name="T61" fmla="*/ 3617 h 6219"/>
              <a:gd name="T62" fmla="*/ 6108 w 7034"/>
              <a:gd name="T63" fmla="*/ 3425 h 6219"/>
              <a:gd name="T64" fmla="*/ 6279 w 7034"/>
              <a:gd name="T65" fmla="*/ 3227 h 6219"/>
              <a:gd name="T66" fmla="*/ 6443 w 7034"/>
              <a:gd name="T67" fmla="*/ 3024 h 6219"/>
              <a:gd name="T68" fmla="*/ 6601 w 7034"/>
              <a:gd name="T69" fmla="*/ 2816 h 6219"/>
              <a:gd name="T70" fmla="*/ 6752 w 7034"/>
              <a:gd name="T71" fmla="*/ 2603 h 6219"/>
              <a:gd name="T72" fmla="*/ 6896 w 7034"/>
              <a:gd name="T73" fmla="*/ 2385 h 6219"/>
              <a:gd name="T74" fmla="*/ 7034 w 7034"/>
              <a:gd name="T75" fmla="*/ 2161 h 6219"/>
              <a:gd name="T76" fmla="*/ 3296 w 7034"/>
              <a:gd name="T77" fmla="*/ 0 h 6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34" h="6219">
                <a:moveTo>
                  <a:pt x="3296" y="0"/>
                </a:moveTo>
                <a:lnTo>
                  <a:pt x="2132" y="672"/>
                </a:lnTo>
                <a:lnTo>
                  <a:pt x="1282" y="354"/>
                </a:lnTo>
                <a:lnTo>
                  <a:pt x="1122" y="1255"/>
                </a:lnTo>
                <a:lnTo>
                  <a:pt x="0" y="1903"/>
                </a:lnTo>
                <a:lnTo>
                  <a:pt x="0" y="6219"/>
                </a:lnTo>
                <a:lnTo>
                  <a:pt x="278" y="6211"/>
                </a:lnTo>
                <a:lnTo>
                  <a:pt x="555" y="6194"/>
                </a:lnTo>
                <a:lnTo>
                  <a:pt x="830" y="6167"/>
                </a:lnTo>
                <a:lnTo>
                  <a:pt x="1102" y="6133"/>
                </a:lnTo>
                <a:lnTo>
                  <a:pt x="1370" y="6089"/>
                </a:lnTo>
                <a:lnTo>
                  <a:pt x="1636" y="6036"/>
                </a:lnTo>
                <a:lnTo>
                  <a:pt x="1899" y="5976"/>
                </a:lnTo>
                <a:lnTo>
                  <a:pt x="2158" y="5907"/>
                </a:lnTo>
                <a:lnTo>
                  <a:pt x="2415" y="5830"/>
                </a:lnTo>
                <a:lnTo>
                  <a:pt x="2668" y="5745"/>
                </a:lnTo>
                <a:lnTo>
                  <a:pt x="2917" y="5653"/>
                </a:lnTo>
                <a:lnTo>
                  <a:pt x="3162" y="5552"/>
                </a:lnTo>
                <a:lnTo>
                  <a:pt x="3403" y="5444"/>
                </a:lnTo>
                <a:lnTo>
                  <a:pt x="3640" y="5328"/>
                </a:lnTo>
                <a:lnTo>
                  <a:pt x="3873" y="5207"/>
                </a:lnTo>
                <a:lnTo>
                  <a:pt x="4101" y="5077"/>
                </a:lnTo>
                <a:lnTo>
                  <a:pt x="4325" y="4941"/>
                </a:lnTo>
                <a:lnTo>
                  <a:pt x="4544" y="4797"/>
                </a:lnTo>
                <a:lnTo>
                  <a:pt x="4758" y="4648"/>
                </a:lnTo>
                <a:lnTo>
                  <a:pt x="4967" y="4491"/>
                </a:lnTo>
                <a:lnTo>
                  <a:pt x="5171" y="4329"/>
                </a:lnTo>
                <a:lnTo>
                  <a:pt x="5370" y="4159"/>
                </a:lnTo>
                <a:lnTo>
                  <a:pt x="5563" y="3985"/>
                </a:lnTo>
                <a:lnTo>
                  <a:pt x="5751" y="3804"/>
                </a:lnTo>
                <a:lnTo>
                  <a:pt x="5933" y="3617"/>
                </a:lnTo>
                <a:lnTo>
                  <a:pt x="6108" y="3425"/>
                </a:lnTo>
                <a:lnTo>
                  <a:pt x="6279" y="3227"/>
                </a:lnTo>
                <a:lnTo>
                  <a:pt x="6443" y="3024"/>
                </a:lnTo>
                <a:lnTo>
                  <a:pt x="6601" y="2816"/>
                </a:lnTo>
                <a:lnTo>
                  <a:pt x="6752" y="2603"/>
                </a:lnTo>
                <a:lnTo>
                  <a:pt x="6896" y="2385"/>
                </a:lnTo>
                <a:lnTo>
                  <a:pt x="7034" y="2161"/>
                </a:lnTo>
                <a:lnTo>
                  <a:pt x="3296"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1" name="Freeform 10"/>
          <p:cNvSpPr/>
          <p:nvPr/>
        </p:nvSpPr>
        <p:spPr bwMode="auto">
          <a:xfrm>
            <a:off x="1298210" y="3214458"/>
            <a:ext cx="1239837" cy="1095375"/>
          </a:xfrm>
          <a:custGeom>
            <a:avLst/>
            <a:gdLst>
              <a:gd name="T0" fmla="*/ 5923 w 7025"/>
              <a:gd name="T1" fmla="*/ 1261 h 6214"/>
              <a:gd name="T2" fmla="*/ 5696 w 7025"/>
              <a:gd name="T3" fmla="*/ 268 h 6214"/>
              <a:gd name="T4" fmla="*/ 4841 w 7025"/>
              <a:gd name="T5" fmla="*/ 637 h 6214"/>
              <a:gd name="T6" fmla="*/ 3737 w 7025"/>
              <a:gd name="T7" fmla="*/ 0 h 6214"/>
              <a:gd name="T8" fmla="*/ 0 w 7025"/>
              <a:gd name="T9" fmla="*/ 2173 h 6214"/>
              <a:gd name="T10" fmla="*/ 138 w 7025"/>
              <a:gd name="T11" fmla="*/ 2395 h 6214"/>
              <a:gd name="T12" fmla="*/ 283 w 7025"/>
              <a:gd name="T13" fmla="*/ 2612 h 6214"/>
              <a:gd name="T14" fmla="*/ 434 w 7025"/>
              <a:gd name="T15" fmla="*/ 2824 h 6214"/>
              <a:gd name="T16" fmla="*/ 592 w 7025"/>
              <a:gd name="T17" fmla="*/ 3032 h 6214"/>
              <a:gd name="T18" fmla="*/ 757 w 7025"/>
              <a:gd name="T19" fmla="*/ 3235 h 6214"/>
              <a:gd name="T20" fmla="*/ 926 w 7025"/>
              <a:gd name="T21" fmla="*/ 3431 h 6214"/>
              <a:gd name="T22" fmla="*/ 1103 w 7025"/>
              <a:gd name="T23" fmla="*/ 3622 h 6214"/>
              <a:gd name="T24" fmla="*/ 1284 w 7025"/>
              <a:gd name="T25" fmla="*/ 3808 h 6214"/>
              <a:gd name="T26" fmla="*/ 1472 w 7025"/>
              <a:gd name="T27" fmla="*/ 3989 h 6214"/>
              <a:gd name="T28" fmla="*/ 1665 w 7025"/>
              <a:gd name="T29" fmla="*/ 4163 h 6214"/>
              <a:gd name="T30" fmla="*/ 1864 w 7025"/>
              <a:gd name="T31" fmla="*/ 4331 h 6214"/>
              <a:gd name="T32" fmla="*/ 2068 w 7025"/>
              <a:gd name="T33" fmla="*/ 4493 h 6214"/>
              <a:gd name="T34" fmla="*/ 2277 w 7025"/>
              <a:gd name="T35" fmla="*/ 4649 h 6214"/>
              <a:gd name="T36" fmla="*/ 2491 w 7025"/>
              <a:gd name="T37" fmla="*/ 4799 h 6214"/>
              <a:gd name="T38" fmla="*/ 2709 w 7025"/>
              <a:gd name="T39" fmla="*/ 4941 h 6214"/>
              <a:gd name="T40" fmla="*/ 2932 w 7025"/>
              <a:gd name="T41" fmla="*/ 5077 h 6214"/>
              <a:gd name="T42" fmla="*/ 3161 w 7025"/>
              <a:gd name="T43" fmla="*/ 5206 h 6214"/>
              <a:gd name="T44" fmla="*/ 3392 w 7025"/>
              <a:gd name="T45" fmla="*/ 5328 h 6214"/>
              <a:gd name="T46" fmla="*/ 3629 w 7025"/>
              <a:gd name="T47" fmla="*/ 5443 h 6214"/>
              <a:gd name="T48" fmla="*/ 3870 w 7025"/>
              <a:gd name="T49" fmla="*/ 5550 h 6214"/>
              <a:gd name="T50" fmla="*/ 4114 w 7025"/>
              <a:gd name="T51" fmla="*/ 5650 h 6214"/>
              <a:gd name="T52" fmla="*/ 4364 w 7025"/>
              <a:gd name="T53" fmla="*/ 5742 h 6214"/>
              <a:gd name="T54" fmla="*/ 4615 w 7025"/>
              <a:gd name="T55" fmla="*/ 5826 h 6214"/>
              <a:gd name="T56" fmla="*/ 4871 w 7025"/>
              <a:gd name="T57" fmla="*/ 5903 h 6214"/>
              <a:gd name="T58" fmla="*/ 5130 w 7025"/>
              <a:gd name="T59" fmla="*/ 5972 h 6214"/>
              <a:gd name="T60" fmla="*/ 5392 w 7025"/>
              <a:gd name="T61" fmla="*/ 6032 h 6214"/>
              <a:gd name="T62" fmla="*/ 5658 w 7025"/>
              <a:gd name="T63" fmla="*/ 6084 h 6214"/>
              <a:gd name="T64" fmla="*/ 5926 w 7025"/>
              <a:gd name="T65" fmla="*/ 6128 h 6214"/>
              <a:gd name="T66" fmla="*/ 6197 w 7025"/>
              <a:gd name="T67" fmla="*/ 6163 h 6214"/>
              <a:gd name="T68" fmla="*/ 6471 w 7025"/>
              <a:gd name="T69" fmla="*/ 6189 h 6214"/>
              <a:gd name="T70" fmla="*/ 6747 w 7025"/>
              <a:gd name="T71" fmla="*/ 6206 h 6214"/>
              <a:gd name="T72" fmla="*/ 7025 w 7025"/>
              <a:gd name="T73" fmla="*/ 6214 h 6214"/>
              <a:gd name="T74" fmla="*/ 7025 w 7025"/>
              <a:gd name="T75" fmla="*/ 1898 h 6214"/>
              <a:gd name="T76" fmla="*/ 5923 w 7025"/>
              <a:gd name="T77" fmla="*/ 1261 h 6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25" h="6214">
                <a:moveTo>
                  <a:pt x="5923" y="1261"/>
                </a:moveTo>
                <a:lnTo>
                  <a:pt x="5696" y="268"/>
                </a:lnTo>
                <a:lnTo>
                  <a:pt x="4841" y="637"/>
                </a:lnTo>
                <a:lnTo>
                  <a:pt x="3737" y="0"/>
                </a:lnTo>
                <a:lnTo>
                  <a:pt x="0" y="2173"/>
                </a:lnTo>
                <a:lnTo>
                  <a:pt x="138" y="2395"/>
                </a:lnTo>
                <a:lnTo>
                  <a:pt x="283" y="2612"/>
                </a:lnTo>
                <a:lnTo>
                  <a:pt x="434" y="2824"/>
                </a:lnTo>
                <a:lnTo>
                  <a:pt x="592" y="3032"/>
                </a:lnTo>
                <a:lnTo>
                  <a:pt x="757" y="3235"/>
                </a:lnTo>
                <a:lnTo>
                  <a:pt x="926" y="3431"/>
                </a:lnTo>
                <a:lnTo>
                  <a:pt x="1103" y="3622"/>
                </a:lnTo>
                <a:lnTo>
                  <a:pt x="1284" y="3808"/>
                </a:lnTo>
                <a:lnTo>
                  <a:pt x="1472" y="3989"/>
                </a:lnTo>
                <a:lnTo>
                  <a:pt x="1665" y="4163"/>
                </a:lnTo>
                <a:lnTo>
                  <a:pt x="1864" y="4331"/>
                </a:lnTo>
                <a:lnTo>
                  <a:pt x="2068" y="4493"/>
                </a:lnTo>
                <a:lnTo>
                  <a:pt x="2277" y="4649"/>
                </a:lnTo>
                <a:lnTo>
                  <a:pt x="2491" y="4799"/>
                </a:lnTo>
                <a:lnTo>
                  <a:pt x="2709" y="4941"/>
                </a:lnTo>
                <a:lnTo>
                  <a:pt x="2932" y="5077"/>
                </a:lnTo>
                <a:lnTo>
                  <a:pt x="3161" y="5206"/>
                </a:lnTo>
                <a:lnTo>
                  <a:pt x="3392" y="5328"/>
                </a:lnTo>
                <a:lnTo>
                  <a:pt x="3629" y="5443"/>
                </a:lnTo>
                <a:lnTo>
                  <a:pt x="3870" y="5550"/>
                </a:lnTo>
                <a:lnTo>
                  <a:pt x="4114" y="5650"/>
                </a:lnTo>
                <a:lnTo>
                  <a:pt x="4364" y="5742"/>
                </a:lnTo>
                <a:lnTo>
                  <a:pt x="4615" y="5826"/>
                </a:lnTo>
                <a:lnTo>
                  <a:pt x="4871" y="5903"/>
                </a:lnTo>
                <a:lnTo>
                  <a:pt x="5130" y="5972"/>
                </a:lnTo>
                <a:lnTo>
                  <a:pt x="5392" y="6032"/>
                </a:lnTo>
                <a:lnTo>
                  <a:pt x="5658" y="6084"/>
                </a:lnTo>
                <a:lnTo>
                  <a:pt x="5926" y="6128"/>
                </a:lnTo>
                <a:lnTo>
                  <a:pt x="6197" y="6163"/>
                </a:lnTo>
                <a:lnTo>
                  <a:pt x="6471" y="6189"/>
                </a:lnTo>
                <a:lnTo>
                  <a:pt x="6747" y="6206"/>
                </a:lnTo>
                <a:lnTo>
                  <a:pt x="7025" y="6214"/>
                </a:lnTo>
                <a:lnTo>
                  <a:pt x="7025" y="1898"/>
                </a:lnTo>
                <a:lnTo>
                  <a:pt x="5923" y="126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 name="文本框 19"/>
          <p:cNvSpPr txBox="1"/>
          <p:nvPr/>
        </p:nvSpPr>
        <p:spPr>
          <a:xfrm>
            <a:off x="605277" y="195486"/>
            <a:ext cx="2550698" cy="415498"/>
          </a:xfrm>
          <a:prstGeom prst="rect">
            <a:avLst/>
          </a:prstGeom>
          <a:noFill/>
        </p:spPr>
        <p:txBody>
          <a:bodyPr wrap="none">
            <a:spAutoFit/>
          </a:bodyPr>
          <a:lstStyle/>
          <a:p>
            <a:pPr>
              <a:defRPr/>
            </a:pPr>
            <a:r>
              <a:rPr lang="zh-CN" altLang="en-US" sz="2100" b="1" dirty="0">
                <a:solidFill>
                  <a:schemeClr val="accent2"/>
                </a:solidFill>
                <a:latin typeface="微软雅黑" panose="020B0503020204020204" pitchFamily="34" charset="-122"/>
                <a:ea typeface="微软雅黑" panose="020B0503020204020204" pitchFamily="34" charset="-122"/>
              </a:rPr>
              <a:t>领导力 </a:t>
            </a:r>
            <a:r>
              <a:rPr lang="en-US" altLang="zh-CN" sz="2100" b="1" dirty="0">
                <a:solidFill>
                  <a:schemeClr val="accent2"/>
                </a:solidFill>
                <a:latin typeface="微软雅黑" panose="020B0503020204020204" pitchFamily="34" charset="-122"/>
                <a:ea typeface="微软雅黑" panose="020B0503020204020204" pitchFamily="34" charset="-122"/>
              </a:rPr>
              <a:t>Leadership</a:t>
            </a:r>
            <a:endParaRPr lang="zh-CN" altLang="en-US" sz="2100" b="1" dirty="0">
              <a:solidFill>
                <a:schemeClr val="accent2"/>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5049235" y="1369697"/>
            <a:ext cx="3131820" cy="2893100"/>
          </a:xfrm>
          <a:prstGeom prst="rect">
            <a:avLst/>
          </a:prstGeom>
          <a:noFill/>
        </p:spPr>
        <p:txBody>
          <a:bodyPr wrap="square" rtlCol="0">
            <a:spAutoFit/>
          </a:bodyPr>
          <a:lstStyle>
            <a:defPPr>
              <a:defRPr lang="zh-CN"/>
            </a:defPPr>
            <a:lvl1pPr algn="just">
              <a:lnSpc>
                <a:spcPct val="150000"/>
              </a:lnSpc>
              <a:defRPr b="1">
                <a:solidFill>
                  <a:schemeClr val="bg1"/>
                </a:solidFill>
                <a:latin typeface="+mn-ea"/>
                <a:ea typeface="+mn-ea"/>
              </a:defRPr>
            </a:lvl1pPr>
          </a:lstStyle>
          <a:p>
            <a:pPr>
              <a:lnSpc>
                <a:spcPct val="130000"/>
              </a:lnSpc>
            </a:pPr>
            <a:r>
              <a:rPr lang="zh-CN" altLang="en-US" sz="1400" b="0" dirty="0">
                <a:solidFill>
                  <a:schemeClr val="bg2">
                    <a:lumMod val="75000"/>
                  </a:schemeClr>
                </a:solidFill>
                <a:latin typeface="微软雅黑" panose="020B0503020204020204" pitchFamily="34" charset="-122"/>
                <a:ea typeface="微软雅黑" panose="020B0503020204020204" pitchFamily="34" charset="-122"/>
              </a:rPr>
              <a:t>领导技能主要包括以下内容：从经验中学习，沟通，倾听，果断，提供建设性反馈，对有效的压力管理的指导；构建技术方面的任职能力，与上级构建良好的关系，与同事构建良好的关系，设置目标，惩罚，召开会议。高级领导技能主要包括如下内容：授权，调解冲突，谈判，解决问题，提高创造力，诊断个人、群体及组织层面的绩效问题，工作团队的塑造。</a:t>
            </a:r>
          </a:p>
        </p:txBody>
      </p:sp>
      <p:sp>
        <p:nvSpPr>
          <p:cNvPr id="74" name="TextBox 73"/>
          <p:cNvSpPr txBox="1"/>
          <p:nvPr/>
        </p:nvSpPr>
        <p:spPr>
          <a:xfrm>
            <a:off x="1696493" y="1711761"/>
            <a:ext cx="695439" cy="392415"/>
          </a:xfrm>
          <a:prstGeom prst="rect">
            <a:avLst/>
          </a:prstGeom>
          <a:noFill/>
        </p:spPr>
        <p:txBody>
          <a:bodyPr wrap="square" rtlCol="0">
            <a:spAutoFit/>
          </a:bodyPr>
          <a:lstStyle/>
          <a:p>
            <a:pPr algn="ctr">
              <a:lnSpc>
                <a:spcPct val="150000"/>
              </a:lnSpc>
            </a:pPr>
            <a:r>
              <a:rPr lang="zh-CN" altLang="en-US" sz="1300" b="1" dirty="0">
                <a:solidFill>
                  <a:schemeClr val="bg1"/>
                </a:solidFill>
                <a:latin typeface="微软雅黑" panose="020B0503020204020204" pitchFamily="34" charset="-122"/>
                <a:ea typeface="微软雅黑" panose="020B0503020204020204" pitchFamily="34" charset="-122"/>
              </a:rPr>
              <a:t>学习力</a:t>
            </a:r>
          </a:p>
        </p:txBody>
      </p:sp>
      <p:sp>
        <p:nvSpPr>
          <p:cNvPr id="75" name="TextBox 74"/>
          <p:cNvSpPr txBox="1"/>
          <p:nvPr/>
        </p:nvSpPr>
        <p:spPr>
          <a:xfrm>
            <a:off x="2747176" y="1711761"/>
            <a:ext cx="695439" cy="392415"/>
          </a:xfrm>
          <a:prstGeom prst="rect">
            <a:avLst/>
          </a:prstGeom>
          <a:noFill/>
        </p:spPr>
        <p:txBody>
          <a:bodyPr wrap="square" rtlCol="0">
            <a:spAutoFit/>
          </a:bodyPr>
          <a:lstStyle/>
          <a:p>
            <a:pPr algn="ctr">
              <a:lnSpc>
                <a:spcPct val="150000"/>
              </a:lnSpc>
            </a:pPr>
            <a:r>
              <a:rPr lang="zh-CN" altLang="en-US" sz="1300" b="1" dirty="0">
                <a:solidFill>
                  <a:schemeClr val="bg1"/>
                </a:solidFill>
                <a:latin typeface="微软雅黑" panose="020B0503020204020204" pitchFamily="34" charset="-122"/>
                <a:ea typeface="微软雅黑" panose="020B0503020204020204" pitchFamily="34" charset="-122"/>
              </a:rPr>
              <a:t>组织力</a:t>
            </a:r>
          </a:p>
        </p:txBody>
      </p:sp>
      <p:sp>
        <p:nvSpPr>
          <p:cNvPr id="76" name="TextBox 75"/>
          <p:cNvSpPr txBox="1"/>
          <p:nvPr/>
        </p:nvSpPr>
        <p:spPr>
          <a:xfrm>
            <a:off x="3251232" y="2645273"/>
            <a:ext cx="695439" cy="392415"/>
          </a:xfrm>
          <a:prstGeom prst="rect">
            <a:avLst/>
          </a:prstGeom>
          <a:noFill/>
        </p:spPr>
        <p:txBody>
          <a:bodyPr wrap="square" rtlCol="0">
            <a:spAutoFit/>
          </a:bodyPr>
          <a:lstStyle/>
          <a:p>
            <a:pPr algn="ctr">
              <a:lnSpc>
                <a:spcPct val="150000"/>
              </a:lnSpc>
            </a:pPr>
            <a:r>
              <a:rPr lang="zh-CN" altLang="en-US" sz="1300" b="1" dirty="0">
                <a:solidFill>
                  <a:schemeClr val="bg1"/>
                </a:solidFill>
                <a:latin typeface="微软雅黑" panose="020B0503020204020204" pitchFamily="34" charset="-122"/>
                <a:ea typeface="微软雅黑" panose="020B0503020204020204" pitchFamily="34" charset="-122"/>
              </a:rPr>
              <a:t>决策力</a:t>
            </a:r>
          </a:p>
        </p:txBody>
      </p:sp>
      <p:sp>
        <p:nvSpPr>
          <p:cNvPr id="77" name="TextBox 76"/>
          <p:cNvSpPr txBox="1"/>
          <p:nvPr/>
        </p:nvSpPr>
        <p:spPr>
          <a:xfrm>
            <a:off x="2747176" y="3557359"/>
            <a:ext cx="695439" cy="392415"/>
          </a:xfrm>
          <a:prstGeom prst="rect">
            <a:avLst/>
          </a:prstGeom>
          <a:noFill/>
        </p:spPr>
        <p:txBody>
          <a:bodyPr wrap="square" rtlCol="0">
            <a:spAutoFit/>
          </a:bodyPr>
          <a:lstStyle/>
          <a:p>
            <a:pPr algn="ctr">
              <a:lnSpc>
                <a:spcPct val="150000"/>
              </a:lnSpc>
            </a:pPr>
            <a:r>
              <a:rPr lang="zh-CN" altLang="en-US" sz="1300" b="1" dirty="0">
                <a:solidFill>
                  <a:schemeClr val="bg1"/>
                </a:solidFill>
                <a:latin typeface="微软雅黑" panose="020B0503020204020204" pitchFamily="34" charset="-122"/>
                <a:ea typeface="微软雅黑" panose="020B0503020204020204" pitchFamily="34" charset="-122"/>
              </a:rPr>
              <a:t>执行力</a:t>
            </a:r>
          </a:p>
        </p:txBody>
      </p:sp>
      <p:sp>
        <p:nvSpPr>
          <p:cNvPr id="78" name="TextBox 77"/>
          <p:cNvSpPr txBox="1"/>
          <p:nvPr/>
        </p:nvSpPr>
        <p:spPr>
          <a:xfrm>
            <a:off x="1696492" y="3550271"/>
            <a:ext cx="695439" cy="392415"/>
          </a:xfrm>
          <a:prstGeom prst="rect">
            <a:avLst/>
          </a:prstGeom>
          <a:noFill/>
        </p:spPr>
        <p:txBody>
          <a:bodyPr wrap="square" rtlCol="0">
            <a:spAutoFit/>
          </a:bodyPr>
          <a:lstStyle/>
          <a:p>
            <a:pPr algn="ctr">
              <a:lnSpc>
                <a:spcPct val="150000"/>
              </a:lnSpc>
            </a:pPr>
            <a:r>
              <a:rPr lang="zh-CN" altLang="en-US" sz="1300" b="1" dirty="0">
                <a:solidFill>
                  <a:schemeClr val="bg1"/>
                </a:solidFill>
                <a:latin typeface="微软雅黑" panose="020B0503020204020204" pitchFamily="34" charset="-122"/>
                <a:ea typeface="微软雅黑" panose="020B0503020204020204" pitchFamily="34" charset="-122"/>
              </a:rPr>
              <a:t>感召力</a:t>
            </a:r>
          </a:p>
        </p:txBody>
      </p:sp>
      <p:sp>
        <p:nvSpPr>
          <p:cNvPr id="79" name="TextBox 78"/>
          <p:cNvSpPr txBox="1"/>
          <p:nvPr/>
        </p:nvSpPr>
        <p:spPr>
          <a:xfrm>
            <a:off x="1163000" y="2623630"/>
            <a:ext cx="695439" cy="392415"/>
          </a:xfrm>
          <a:prstGeom prst="rect">
            <a:avLst/>
          </a:prstGeom>
          <a:noFill/>
        </p:spPr>
        <p:txBody>
          <a:bodyPr wrap="square" rtlCol="0">
            <a:spAutoFit/>
          </a:bodyPr>
          <a:lstStyle/>
          <a:p>
            <a:pPr algn="ctr">
              <a:lnSpc>
                <a:spcPct val="150000"/>
              </a:lnSpc>
            </a:pPr>
            <a:r>
              <a:rPr lang="zh-CN" altLang="en-US" sz="1300" b="1" dirty="0">
                <a:solidFill>
                  <a:schemeClr val="bg1"/>
                </a:solidFill>
                <a:latin typeface="微软雅黑" panose="020B0503020204020204" pitchFamily="34" charset="-122"/>
                <a:ea typeface="微软雅黑" panose="020B0503020204020204" pitchFamily="34" charset="-122"/>
              </a:rPr>
              <a:t>教导力</a:t>
            </a:r>
          </a:p>
        </p:txBody>
      </p:sp>
      <p:sp>
        <p:nvSpPr>
          <p:cNvPr id="80" name="TextBox 79"/>
          <p:cNvSpPr txBox="1"/>
          <p:nvPr/>
        </p:nvSpPr>
        <p:spPr>
          <a:xfrm>
            <a:off x="2080419" y="2669417"/>
            <a:ext cx="1014476" cy="392415"/>
          </a:xfrm>
          <a:prstGeom prst="rect">
            <a:avLst/>
          </a:prstGeom>
          <a:noFill/>
        </p:spPr>
        <p:txBody>
          <a:bodyPr wrap="square" rtlCol="0">
            <a:spAutoFit/>
          </a:bodyPr>
          <a:lstStyle/>
          <a:p>
            <a:pPr algn="ctr">
              <a:lnSpc>
                <a:spcPct val="150000"/>
              </a:lnSpc>
            </a:pPr>
            <a:r>
              <a:rPr lang="zh-CN" altLang="en-US" sz="1300" b="1" dirty="0">
                <a:solidFill>
                  <a:schemeClr val="bg2">
                    <a:lumMod val="75000"/>
                  </a:schemeClr>
                </a:solidFill>
                <a:latin typeface="微软雅黑" panose="020B0503020204020204" pitchFamily="34" charset="-122"/>
                <a:ea typeface="微软雅黑" panose="020B0503020204020204" pitchFamily="34" charset="-122"/>
              </a:rPr>
              <a:t>领导力</a:t>
            </a:r>
          </a:p>
        </p:txBody>
      </p:sp>
      <p:grpSp>
        <p:nvGrpSpPr>
          <p:cNvPr id="45" name="组合 44"/>
          <p:cNvGrpSpPr/>
          <p:nvPr/>
        </p:nvGrpSpPr>
        <p:grpSpPr>
          <a:xfrm>
            <a:off x="4848900" y="993125"/>
            <a:ext cx="3579936" cy="354489"/>
            <a:chOff x="5180013" y="842963"/>
            <a:chExt cx="2917825" cy="288926"/>
          </a:xfrm>
          <a:solidFill>
            <a:schemeClr val="bg2"/>
          </a:solidFill>
        </p:grpSpPr>
        <p:sp>
          <p:nvSpPr>
            <p:cNvPr id="15" name="Freeform 14"/>
            <p:cNvSpPr/>
            <p:nvPr/>
          </p:nvSpPr>
          <p:spPr bwMode="auto">
            <a:xfrm>
              <a:off x="5180013" y="1111251"/>
              <a:ext cx="2917825" cy="20638"/>
            </a:xfrm>
            <a:custGeom>
              <a:avLst/>
              <a:gdLst>
                <a:gd name="T0" fmla="*/ 0 w 16542"/>
                <a:gd name="T1" fmla="*/ 119 h 119"/>
                <a:gd name="T2" fmla="*/ 517 w 16542"/>
                <a:gd name="T3" fmla="*/ 105 h 119"/>
                <a:gd name="T4" fmla="*/ 1034 w 16542"/>
                <a:gd name="T5" fmla="*/ 93 h 119"/>
                <a:gd name="T6" fmla="*/ 1551 w 16542"/>
                <a:gd name="T7" fmla="*/ 81 h 119"/>
                <a:gd name="T8" fmla="*/ 2068 w 16542"/>
                <a:gd name="T9" fmla="*/ 69 h 119"/>
                <a:gd name="T10" fmla="*/ 2585 w 16542"/>
                <a:gd name="T11" fmla="*/ 59 h 119"/>
                <a:gd name="T12" fmla="*/ 3102 w 16542"/>
                <a:gd name="T13" fmla="*/ 49 h 119"/>
                <a:gd name="T14" fmla="*/ 3619 w 16542"/>
                <a:gd name="T15" fmla="*/ 40 h 119"/>
                <a:gd name="T16" fmla="*/ 4136 w 16542"/>
                <a:gd name="T17" fmla="*/ 33 h 119"/>
                <a:gd name="T18" fmla="*/ 4652 w 16542"/>
                <a:gd name="T19" fmla="*/ 25 h 119"/>
                <a:gd name="T20" fmla="*/ 5169 w 16542"/>
                <a:gd name="T21" fmla="*/ 19 h 119"/>
                <a:gd name="T22" fmla="*/ 5686 w 16542"/>
                <a:gd name="T23" fmla="*/ 14 h 119"/>
                <a:gd name="T24" fmla="*/ 6203 w 16542"/>
                <a:gd name="T25" fmla="*/ 9 h 119"/>
                <a:gd name="T26" fmla="*/ 6720 w 16542"/>
                <a:gd name="T27" fmla="*/ 6 h 119"/>
                <a:gd name="T28" fmla="*/ 7237 w 16542"/>
                <a:gd name="T29" fmla="*/ 3 h 119"/>
                <a:gd name="T30" fmla="*/ 7754 w 16542"/>
                <a:gd name="T31" fmla="*/ 1 h 119"/>
                <a:gd name="T32" fmla="*/ 8271 w 16542"/>
                <a:gd name="T33" fmla="*/ 0 h 119"/>
                <a:gd name="T34" fmla="*/ 8788 w 16542"/>
                <a:gd name="T35" fmla="*/ 0 h 119"/>
                <a:gd name="T36" fmla="*/ 9305 w 16542"/>
                <a:gd name="T37" fmla="*/ 1 h 119"/>
                <a:gd name="T38" fmla="*/ 9822 w 16542"/>
                <a:gd name="T39" fmla="*/ 4 h 119"/>
                <a:gd name="T40" fmla="*/ 10339 w 16542"/>
                <a:gd name="T41" fmla="*/ 6 h 119"/>
                <a:gd name="T42" fmla="*/ 10856 w 16542"/>
                <a:gd name="T43" fmla="*/ 10 h 119"/>
                <a:gd name="T44" fmla="*/ 11373 w 16542"/>
                <a:gd name="T45" fmla="*/ 15 h 119"/>
                <a:gd name="T46" fmla="*/ 11890 w 16542"/>
                <a:gd name="T47" fmla="*/ 20 h 119"/>
                <a:gd name="T48" fmla="*/ 12407 w 16542"/>
                <a:gd name="T49" fmla="*/ 27 h 119"/>
                <a:gd name="T50" fmla="*/ 12923 w 16542"/>
                <a:gd name="T51" fmla="*/ 35 h 119"/>
                <a:gd name="T52" fmla="*/ 13440 w 16542"/>
                <a:gd name="T53" fmla="*/ 44 h 119"/>
                <a:gd name="T54" fmla="*/ 13957 w 16542"/>
                <a:gd name="T55" fmla="*/ 53 h 119"/>
                <a:gd name="T56" fmla="*/ 14474 w 16542"/>
                <a:gd name="T57" fmla="*/ 65 h 119"/>
                <a:gd name="T58" fmla="*/ 14991 w 16542"/>
                <a:gd name="T59" fmla="*/ 76 h 119"/>
                <a:gd name="T60" fmla="*/ 15508 w 16542"/>
                <a:gd name="T61" fmla="*/ 90 h 119"/>
                <a:gd name="T62" fmla="*/ 16025 w 16542"/>
                <a:gd name="T63" fmla="*/ 103 h 119"/>
                <a:gd name="T64" fmla="*/ 16542 w 16542"/>
                <a:gd name="T65" fmla="*/ 119 h 119"/>
                <a:gd name="T66" fmla="*/ 15508 w 16542"/>
                <a:gd name="T67" fmla="*/ 119 h 119"/>
                <a:gd name="T68" fmla="*/ 14474 w 16542"/>
                <a:gd name="T69" fmla="*/ 119 h 119"/>
                <a:gd name="T70" fmla="*/ 13440 w 16542"/>
                <a:gd name="T71" fmla="*/ 119 h 119"/>
                <a:gd name="T72" fmla="*/ 12407 w 16542"/>
                <a:gd name="T73" fmla="*/ 119 h 119"/>
                <a:gd name="T74" fmla="*/ 11373 w 16542"/>
                <a:gd name="T75" fmla="*/ 119 h 119"/>
                <a:gd name="T76" fmla="*/ 10339 w 16542"/>
                <a:gd name="T77" fmla="*/ 119 h 119"/>
                <a:gd name="T78" fmla="*/ 9305 w 16542"/>
                <a:gd name="T79" fmla="*/ 119 h 119"/>
                <a:gd name="T80" fmla="*/ 8271 w 16542"/>
                <a:gd name="T81" fmla="*/ 119 h 119"/>
                <a:gd name="T82" fmla="*/ 7237 w 16542"/>
                <a:gd name="T83" fmla="*/ 119 h 119"/>
                <a:gd name="T84" fmla="*/ 6203 w 16542"/>
                <a:gd name="T85" fmla="*/ 119 h 119"/>
                <a:gd name="T86" fmla="*/ 5169 w 16542"/>
                <a:gd name="T87" fmla="*/ 119 h 119"/>
                <a:gd name="T88" fmla="*/ 4136 w 16542"/>
                <a:gd name="T89" fmla="*/ 119 h 119"/>
                <a:gd name="T90" fmla="*/ 3102 w 16542"/>
                <a:gd name="T91" fmla="*/ 119 h 119"/>
                <a:gd name="T92" fmla="*/ 2068 w 16542"/>
                <a:gd name="T93" fmla="*/ 119 h 119"/>
                <a:gd name="T94" fmla="*/ 1034 w 16542"/>
                <a:gd name="T95" fmla="*/ 119 h 119"/>
                <a:gd name="T96" fmla="*/ 0 w 16542"/>
                <a:gd name="T9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542" h="119">
                  <a:moveTo>
                    <a:pt x="0" y="119"/>
                  </a:moveTo>
                  <a:lnTo>
                    <a:pt x="517" y="105"/>
                  </a:lnTo>
                  <a:lnTo>
                    <a:pt x="1034" y="93"/>
                  </a:lnTo>
                  <a:lnTo>
                    <a:pt x="1551" y="81"/>
                  </a:lnTo>
                  <a:lnTo>
                    <a:pt x="2068" y="69"/>
                  </a:lnTo>
                  <a:lnTo>
                    <a:pt x="2585" y="59"/>
                  </a:lnTo>
                  <a:lnTo>
                    <a:pt x="3102" y="49"/>
                  </a:lnTo>
                  <a:lnTo>
                    <a:pt x="3619" y="40"/>
                  </a:lnTo>
                  <a:lnTo>
                    <a:pt x="4136" y="33"/>
                  </a:lnTo>
                  <a:lnTo>
                    <a:pt x="4652" y="25"/>
                  </a:lnTo>
                  <a:lnTo>
                    <a:pt x="5169" y="19"/>
                  </a:lnTo>
                  <a:lnTo>
                    <a:pt x="5686" y="14"/>
                  </a:lnTo>
                  <a:lnTo>
                    <a:pt x="6203" y="9"/>
                  </a:lnTo>
                  <a:lnTo>
                    <a:pt x="6720" y="6"/>
                  </a:lnTo>
                  <a:lnTo>
                    <a:pt x="7237" y="3"/>
                  </a:lnTo>
                  <a:lnTo>
                    <a:pt x="7754" y="1"/>
                  </a:lnTo>
                  <a:lnTo>
                    <a:pt x="8271" y="0"/>
                  </a:lnTo>
                  <a:lnTo>
                    <a:pt x="8788" y="0"/>
                  </a:lnTo>
                  <a:lnTo>
                    <a:pt x="9305" y="1"/>
                  </a:lnTo>
                  <a:lnTo>
                    <a:pt x="9822" y="4"/>
                  </a:lnTo>
                  <a:lnTo>
                    <a:pt x="10339" y="6"/>
                  </a:lnTo>
                  <a:lnTo>
                    <a:pt x="10856" y="10"/>
                  </a:lnTo>
                  <a:lnTo>
                    <a:pt x="11373" y="15"/>
                  </a:lnTo>
                  <a:lnTo>
                    <a:pt x="11890" y="20"/>
                  </a:lnTo>
                  <a:lnTo>
                    <a:pt x="12407" y="27"/>
                  </a:lnTo>
                  <a:lnTo>
                    <a:pt x="12923" y="35"/>
                  </a:lnTo>
                  <a:lnTo>
                    <a:pt x="13440" y="44"/>
                  </a:lnTo>
                  <a:lnTo>
                    <a:pt x="13957" y="53"/>
                  </a:lnTo>
                  <a:lnTo>
                    <a:pt x="14474" y="65"/>
                  </a:lnTo>
                  <a:lnTo>
                    <a:pt x="14991" y="76"/>
                  </a:lnTo>
                  <a:lnTo>
                    <a:pt x="15508" y="90"/>
                  </a:lnTo>
                  <a:lnTo>
                    <a:pt x="16025" y="103"/>
                  </a:lnTo>
                  <a:lnTo>
                    <a:pt x="16542" y="119"/>
                  </a:lnTo>
                  <a:lnTo>
                    <a:pt x="15508" y="119"/>
                  </a:lnTo>
                  <a:lnTo>
                    <a:pt x="14474" y="119"/>
                  </a:lnTo>
                  <a:lnTo>
                    <a:pt x="13440" y="119"/>
                  </a:lnTo>
                  <a:lnTo>
                    <a:pt x="12407" y="119"/>
                  </a:lnTo>
                  <a:lnTo>
                    <a:pt x="11373" y="119"/>
                  </a:lnTo>
                  <a:lnTo>
                    <a:pt x="10339" y="119"/>
                  </a:lnTo>
                  <a:lnTo>
                    <a:pt x="9305" y="119"/>
                  </a:lnTo>
                  <a:lnTo>
                    <a:pt x="8271" y="119"/>
                  </a:lnTo>
                  <a:lnTo>
                    <a:pt x="7237" y="119"/>
                  </a:lnTo>
                  <a:lnTo>
                    <a:pt x="6203" y="119"/>
                  </a:lnTo>
                  <a:lnTo>
                    <a:pt x="5169" y="119"/>
                  </a:lnTo>
                  <a:lnTo>
                    <a:pt x="4136" y="119"/>
                  </a:lnTo>
                  <a:lnTo>
                    <a:pt x="3102" y="119"/>
                  </a:lnTo>
                  <a:lnTo>
                    <a:pt x="2068" y="119"/>
                  </a:lnTo>
                  <a:lnTo>
                    <a:pt x="1034" y="119"/>
                  </a:lnTo>
                  <a:lnTo>
                    <a:pt x="0"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6205538" y="842963"/>
              <a:ext cx="434975" cy="276225"/>
            </a:xfrm>
            <a:custGeom>
              <a:avLst/>
              <a:gdLst>
                <a:gd name="T0" fmla="*/ 95 w 2465"/>
                <a:gd name="T1" fmla="*/ 1506 h 1563"/>
                <a:gd name="T2" fmla="*/ 410 w 2465"/>
                <a:gd name="T3" fmla="*/ 1208 h 1563"/>
                <a:gd name="T4" fmla="*/ 296 w 2465"/>
                <a:gd name="T5" fmla="*/ 1297 h 1563"/>
                <a:gd name="T6" fmla="*/ 295 w 2465"/>
                <a:gd name="T7" fmla="*/ 1222 h 1563"/>
                <a:gd name="T8" fmla="*/ 473 w 2465"/>
                <a:gd name="T9" fmla="*/ 1428 h 1563"/>
                <a:gd name="T10" fmla="*/ 880 w 2465"/>
                <a:gd name="T11" fmla="*/ 754 h 1563"/>
                <a:gd name="T12" fmla="*/ 1595 w 2465"/>
                <a:gd name="T13" fmla="*/ 717 h 1563"/>
                <a:gd name="T14" fmla="*/ 1353 w 2465"/>
                <a:gd name="T15" fmla="*/ 563 h 1563"/>
                <a:gd name="T16" fmla="*/ 1514 w 2465"/>
                <a:gd name="T17" fmla="*/ 665 h 1563"/>
                <a:gd name="T18" fmla="*/ 1394 w 2465"/>
                <a:gd name="T19" fmla="*/ 642 h 1563"/>
                <a:gd name="T20" fmla="*/ 1439 w 2465"/>
                <a:gd name="T21" fmla="*/ 740 h 1563"/>
                <a:gd name="T22" fmla="*/ 1518 w 2465"/>
                <a:gd name="T23" fmla="*/ 475 h 1563"/>
                <a:gd name="T24" fmla="*/ 1757 w 2465"/>
                <a:gd name="T25" fmla="*/ 893 h 1563"/>
                <a:gd name="T26" fmla="*/ 2250 w 2465"/>
                <a:gd name="T27" fmla="*/ 457 h 1563"/>
                <a:gd name="T28" fmla="*/ 1723 w 2465"/>
                <a:gd name="T29" fmla="*/ 567 h 1563"/>
                <a:gd name="T30" fmla="*/ 2096 w 2465"/>
                <a:gd name="T31" fmla="*/ 554 h 1563"/>
                <a:gd name="T32" fmla="*/ 1843 w 2465"/>
                <a:gd name="T33" fmla="*/ 547 h 1563"/>
                <a:gd name="T34" fmla="*/ 1970 w 2465"/>
                <a:gd name="T35" fmla="*/ 543 h 1563"/>
                <a:gd name="T36" fmla="*/ 1879 w 2465"/>
                <a:gd name="T37" fmla="*/ 389 h 1563"/>
                <a:gd name="T38" fmla="*/ 2092 w 2465"/>
                <a:gd name="T39" fmla="*/ 655 h 1563"/>
                <a:gd name="T40" fmla="*/ 1699 w 2465"/>
                <a:gd name="T41" fmla="*/ 371 h 1563"/>
                <a:gd name="T42" fmla="*/ 2358 w 2465"/>
                <a:gd name="T43" fmla="*/ 275 h 1563"/>
                <a:gd name="T44" fmla="*/ 2286 w 2465"/>
                <a:gd name="T45" fmla="*/ 46 h 1563"/>
                <a:gd name="T46" fmla="*/ 2382 w 2465"/>
                <a:gd name="T47" fmla="*/ 134 h 1563"/>
                <a:gd name="T48" fmla="*/ 2378 w 2465"/>
                <a:gd name="T49" fmla="*/ 97 h 1563"/>
                <a:gd name="T50" fmla="*/ 2219 w 2465"/>
                <a:gd name="T51" fmla="*/ 101 h 1563"/>
                <a:gd name="T52" fmla="*/ 2439 w 2465"/>
                <a:gd name="T53" fmla="*/ 223 h 1563"/>
                <a:gd name="T54" fmla="*/ 2407 w 2465"/>
                <a:gd name="T55" fmla="*/ 540 h 1563"/>
                <a:gd name="T56" fmla="*/ 2369 w 2465"/>
                <a:gd name="T57" fmla="*/ 470 h 1563"/>
                <a:gd name="T58" fmla="*/ 2450 w 2465"/>
                <a:gd name="T59" fmla="*/ 435 h 1563"/>
                <a:gd name="T60" fmla="*/ 2384 w 2465"/>
                <a:gd name="T61" fmla="*/ 679 h 1563"/>
                <a:gd name="T62" fmla="*/ 2219 w 2465"/>
                <a:gd name="T63" fmla="*/ 738 h 1563"/>
                <a:gd name="T64" fmla="*/ 2448 w 2465"/>
                <a:gd name="T65" fmla="*/ 955 h 1563"/>
                <a:gd name="T66" fmla="*/ 2251 w 2465"/>
                <a:gd name="T67" fmla="*/ 932 h 1563"/>
                <a:gd name="T68" fmla="*/ 2313 w 2465"/>
                <a:gd name="T69" fmla="*/ 884 h 1563"/>
                <a:gd name="T70" fmla="*/ 2216 w 2465"/>
                <a:gd name="T71" fmla="*/ 898 h 1563"/>
                <a:gd name="T72" fmla="*/ 2430 w 2465"/>
                <a:gd name="T73" fmla="*/ 1039 h 1563"/>
                <a:gd name="T74" fmla="*/ 2169 w 2465"/>
                <a:gd name="T75" fmla="*/ 785 h 1563"/>
                <a:gd name="T76" fmla="*/ 2041 w 2465"/>
                <a:gd name="T77" fmla="*/ 1086 h 1563"/>
                <a:gd name="T78" fmla="*/ 2426 w 2465"/>
                <a:gd name="T79" fmla="*/ 1248 h 1563"/>
                <a:gd name="T80" fmla="*/ 2240 w 2465"/>
                <a:gd name="T81" fmla="*/ 1351 h 1563"/>
                <a:gd name="T82" fmla="*/ 2284 w 2465"/>
                <a:gd name="T83" fmla="*/ 1240 h 1563"/>
                <a:gd name="T84" fmla="*/ 2157 w 2465"/>
                <a:gd name="T85" fmla="*/ 1288 h 1563"/>
                <a:gd name="T86" fmla="*/ 2453 w 2465"/>
                <a:gd name="T87" fmla="*/ 1366 h 1563"/>
                <a:gd name="T88" fmla="*/ 1896 w 2465"/>
                <a:gd name="T89" fmla="*/ 1483 h 1563"/>
                <a:gd name="T90" fmla="*/ 1774 w 2465"/>
                <a:gd name="T91" fmla="*/ 1092 h 1563"/>
                <a:gd name="T92" fmla="*/ 1777 w 2465"/>
                <a:gd name="T93" fmla="*/ 1396 h 1563"/>
                <a:gd name="T94" fmla="*/ 1768 w 2465"/>
                <a:gd name="T95" fmla="*/ 1350 h 1563"/>
                <a:gd name="T96" fmla="*/ 1793 w 2465"/>
                <a:gd name="T97" fmla="*/ 1144 h 1563"/>
                <a:gd name="T98" fmla="*/ 1843 w 2465"/>
                <a:gd name="T99" fmla="*/ 1457 h 1563"/>
                <a:gd name="T100" fmla="*/ 1885 w 2465"/>
                <a:gd name="T101" fmla="*/ 965 h 1563"/>
                <a:gd name="T102" fmla="*/ 797 w 2465"/>
                <a:gd name="T103" fmla="*/ 887 h 1563"/>
                <a:gd name="T104" fmla="*/ 891 w 2465"/>
                <a:gd name="T105" fmla="*/ 1464 h 1563"/>
                <a:gd name="T106" fmla="*/ 1294 w 2465"/>
                <a:gd name="T107" fmla="*/ 916 h 1563"/>
                <a:gd name="T108" fmla="*/ 972 w 2465"/>
                <a:gd name="T109" fmla="*/ 1204 h 1563"/>
                <a:gd name="T110" fmla="*/ 1138 w 2465"/>
                <a:gd name="T111" fmla="*/ 1154 h 1563"/>
                <a:gd name="T112" fmla="*/ 1231 w 2465"/>
                <a:gd name="T113" fmla="*/ 1077 h 1563"/>
                <a:gd name="T114" fmla="*/ 933 w 2465"/>
                <a:gd name="T115" fmla="*/ 1210 h 1563"/>
                <a:gd name="T116" fmla="*/ 1179 w 2465"/>
                <a:gd name="T117" fmla="*/ 868 h 1563"/>
                <a:gd name="T118" fmla="*/ 1508 w 2465"/>
                <a:gd name="T119" fmla="*/ 1277 h 1563"/>
                <a:gd name="T120" fmla="*/ 589 w 2465"/>
                <a:gd name="T121" fmla="*/ 1359 h 1563"/>
                <a:gd name="T122" fmla="*/ 133 w 2465"/>
                <a:gd name="T123" fmla="*/ 1529 h 1563"/>
                <a:gd name="T124" fmla="*/ 148 w 2465"/>
                <a:gd name="T125" fmla="*/ 1375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5" h="1563">
                  <a:moveTo>
                    <a:pt x="86" y="1449"/>
                  </a:moveTo>
                  <a:lnTo>
                    <a:pt x="94" y="1447"/>
                  </a:lnTo>
                  <a:lnTo>
                    <a:pt x="101" y="1442"/>
                  </a:lnTo>
                  <a:lnTo>
                    <a:pt x="107" y="1437"/>
                  </a:lnTo>
                  <a:lnTo>
                    <a:pt x="112" y="1432"/>
                  </a:lnTo>
                  <a:lnTo>
                    <a:pt x="117" y="1425"/>
                  </a:lnTo>
                  <a:lnTo>
                    <a:pt x="120" y="1418"/>
                  </a:lnTo>
                  <a:lnTo>
                    <a:pt x="124" y="1410"/>
                  </a:lnTo>
                  <a:lnTo>
                    <a:pt x="125" y="1403"/>
                  </a:lnTo>
                  <a:lnTo>
                    <a:pt x="126" y="1396"/>
                  </a:lnTo>
                  <a:lnTo>
                    <a:pt x="124" y="1389"/>
                  </a:lnTo>
                  <a:lnTo>
                    <a:pt x="122" y="1383"/>
                  </a:lnTo>
                  <a:lnTo>
                    <a:pt x="117" y="1378"/>
                  </a:lnTo>
                  <a:lnTo>
                    <a:pt x="111" y="1374"/>
                  </a:lnTo>
                  <a:lnTo>
                    <a:pt x="104" y="1371"/>
                  </a:lnTo>
                  <a:lnTo>
                    <a:pt x="94" y="1370"/>
                  </a:lnTo>
                  <a:lnTo>
                    <a:pt x="82" y="1371"/>
                  </a:lnTo>
                  <a:lnTo>
                    <a:pt x="75" y="1372"/>
                  </a:lnTo>
                  <a:lnTo>
                    <a:pt x="69" y="1374"/>
                  </a:lnTo>
                  <a:lnTo>
                    <a:pt x="64" y="1377"/>
                  </a:lnTo>
                  <a:lnTo>
                    <a:pt x="58" y="1380"/>
                  </a:lnTo>
                  <a:lnTo>
                    <a:pt x="55" y="1383"/>
                  </a:lnTo>
                  <a:lnTo>
                    <a:pt x="52" y="1388"/>
                  </a:lnTo>
                  <a:lnTo>
                    <a:pt x="49" y="1393"/>
                  </a:lnTo>
                  <a:lnTo>
                    <a:pt x="47" y="1398"/>
                  </a:lnTo>
                  <a:lnTo>
                    <a:pt x="45" y="1409"/>
                  </a:lnTo>
                  <a:lnTo>
                    <a:pt x="45" y="1422"/>
                  </a:lnTo>
                  <a:lnTo>
                    <a:pt x="45" y="1435"/>
                  </a:lnTo>
                  <a:lnTo>
                    <a:pt x="46" y="1449"/>
                  </a:lnTo>
                  <a:lnTo>
                    <a:pt x="48" y="1456"/>
                  </a:lnTo>
                  <a:lnTo>
                    <a:pt x="50" y="1465"/>
                  </a:lnTo>
                  <a:lnTo>
                    <a:pt x="54" y="1474"/>
                  </a:lnTo>
                  <a:lnTo>
                    <a:pt x="59" y="1483"/>
                  </a:lnTo>
                  <a:lnTo>
                    <a:pt x="66" y="1490"/>
                  </a:lnTo>
                  <a:lnTo>
                    <a:pt x="74" y="1498"/>
                  </a:lnTo>
                  <a:lnTo>
                    <a:pt x="79" y="1501"/>
                  </a:lnTo>
                  <a:lnTo>
                    <a:pt x="83" y="1503"/>
                  </a:lnTo>
                  <a:lnTo>
                    <a:pt x="89" y="1505"/>
                  </a:lnTo>
                  <a:lnTo>
                    <a:pt x="95" y="1506"/>
                  </a:lnTo>
                  <a:lnTo>
                    <a:pt x="102" y="1507"/>
                  </a:lnTo>
                  <a:lnTo>
                    <a:pt x="110" y="1506"/>
                  </a:lnTo>
                  <a:lnTo>
                    <a:pt x="118" y="1505"/>
                  </a:lnTo>
                  <a:lnTo>
                    <a:pt x="128" y="1503"/>
                  </a:lnTo>
                  <a:lnTo>
                    <a:pt x="136" y="1499"/>
                  </a:lnTo>
                  <a:lnTo>
                    <a:pt x="144" y="1494"/>
                  </a:lnTo>
                  <a:lnTo>
                    <a:pt x="153" y="1488"/>
                  </a:lnTo>
                  <a:lnTo>
                    <a:pt x="161" y="1482"/>
                  </a:lnTo>
                  <a:lnTo>
                    <a:pt x="169" y="1475"/>
                  </a:lnTo>
                  <a:lnTo>
                    <a:pt x="176" y="1466"/>
                  </a:lnTo>
                  <a:lnTo>
                    <a:pt x="183" y="1457"/>
                  </a:lnTo>
                  <a:lnTo>
                    <a:pt x="188" y="1447"/>
                  </a:lnTo>
                  <a:lnTo>
                    <a:pt x="193" y="1435"/>
                  </a:lnTo>
                  <a:lnTo>
                    <a:pt x="196" y="1424"/>
                  </a:lnTo>
                  <a:lnTo>
                    <a:pt x="198" y="1410"/>
                  </a:lnTo>
                  <a:lnTo>
                    <a:pt x="199" y="1397"/>
                  </a:lnTo>
                  <a:lnTo>
                    <a:pt x="200" y="1366"/>
                  </a:lnTo>
                  <a:lnTo>
                    <a:pt x="202" y="1335"/>
                  </a:lnTo>
                  <a:lnTo>
                    <a:pt x="203" y="1321"/>
                  </a:lnTo>
                  <a:lnTo>
                    <a:pt x="206" y="1306"/>
                  </a:lnTo>
                  <a:lnTo>
                    <a:pt x="209" y="1293"/>
                  </a:lnTo>
                  <a:lnTo>
                    <a:pt x="212" y="1279"/>
                  </a:lnTo>
                  <a:lnTo>
                    <a:pt x="218" y="1267"/>
                  </a:lnTo>
                  <a:lnTo>
                    <a:pt x="224" y="1255"/>
                  </a:lnTo>
                  <a:lnTo>
                    <a:pt x="232" y="1244"/>
                  </a:lnTo>
                  <a:lnTo>
                    <a:pt x="241" y="1233"/>
                  </a:lnTo>
                  <a:lnTo>
                    <a:pt x="252" y="1224"/>
                  </a:lnTo>
                  <a:lnTo>
                    <a:pt x="265" y="1216"/>
                  </a:lnTo>
                  <a:lnTo>
                    <a:pt x="280" y="1207"/>
                  </a:lnTo>
                  <a:lnTo>
                    <a:pt x="296" y="1200"/>
                  </a:lnTo>
                  <a:lnTo>
                    <a:pt x="305" y="1198"/>
                  </a:lnTo>
                  <a:lnTo>
                    <a:pt x="313" y="1196"/>
                  </a:lnTo>
                  <a:lnTo>
                    <a:pt x="320" y="1195"/>
                  </a:lnTo>
                  <a:lnTo>
                    <a:pt x="328" y="1194"/>
                  </a:lnTo>
                  <a:lnTo>
                    <a:pt x="346" y="1193"/>
                  </a:lnTo>
                  <a:lnTo>
                    <a:pt x="362" y="1195"/>
                  </a:lnTo>
                  <a:lnTo>
                    <a:pt x="379" y="1198"/>
                  </a:lnTo>
                  <a:lnTo>
                    <a:pt x="394" y="1202"/>
                  </a:lnTo>
                  <a:lnTo>
                    <a:pt x="410" y="1208"/>
                  </a:lnTo>
                  <a:lnTo>
                    <a:pt x="423" y="1217"/>
                  </a:lnTo>
                  <a:lnTo>
                    <a:pt x="430" y="1221"/>
                  </a:lnTo>
                  <a:lnTo>
                    <a:pt x="436" y="1226"/>
                  </a:lnTo>
                  <a:lnTo>
                    <a:pt x="441" y="1231"/>
                  </a:lnTo>
                  <a:lnTo>
                    <a:pt x="446" y="1237"/>
                  </a:lnTo>
                  <a:lnTo>
                    <a:pt x="450" y="1243"/>
                  </a:lnTo>
                  <a:lnTo>
                    <a:pt x="453" y="1249"/>
                  </a:lnTo>
                  <a:lnTo>
                    <a:pt x="458" y="1255"/>
                  </a:lnTo>
                  <a:lnTo>
                    <a:pt x="460" y="1263"/>
                  </a:lnTo>
                  <a:lnTo>
                    <a:pt x="462" y="1270"/>
                  </a:lnTo>
                  <a:lnTo>
                    <a:pt x="463" y="1277"/>
                  </a:lnTo>
                  <a:lnTo>
                    <a:pt x="463" y="1284"/>
                  </a:lnTo>
                  <a:lnTo>
                    <a:pt x="462" y="1293"/>
                  </a:lnTo>
                  <a:lnTo>
                    <a:pt x="461" y="1301"/>
                  </a:lnTo>
                  <a:lnTo>
                    <a:pt x="459" y="1309"/>
                  </a:lnTo>
                  <a:lnTo>
                    <a:pt x="455" y="1318"/>
                  </a:lnTo>
                  <a:lnTo>
                    <a:pt x="451" y="1327"/>
                  </a:lnTo>
                  <a:lnTo>
                    <a:pt x="446" y="1335"/>
                  </a:lnTo>
                  <a:lnTo>
                    <a:pt x="434" y="1351"/>
                  </a:lnTo>
                  <a:lnTo>
                    <a:pt x="425" y="1359"/>
                  </a:lnTo>
                  <a:lnTo>
                    <a:pt x="415" y="1368"/>
                  </a:lnTo>
                  <a:lnTo>
                    <a:pt x="410" y="1371"/>
                  </a:lnTo>
                  <a:lnTo>
                    <a:pt x="404" y="1374"/>
                  </a:lnTo>
                  <a:lnTo>
                    <a:pt x="398" y="1377"/>
                  </a:lnTo>
                  <a:lnTo>
                    <a:pt x="391" y="1379"/>
                  </a:lnTo>
                  <a:lnTo>
                    <a:pt x="379" y="1381"/>
                  </a:lnTo>
                  <a:lnTo>
                    <a:pt x="368" y="1382"/>
                  </a:lnTo>
                  <a:lnTo>
                    <a:pt x="356" y="1381"/>
                  </a:lnTo>
                  <a:lnTo>
                    <a:pt x="345" y="1379"/>
                  </a:lnTo>
                  <a:lnTo>
                    <a:pt x="336" y="1376"/>
                  </a:lnTo>
                  <a:lnTo>
                    <a:pt x="326" y="1372"/>
                  </a:lnTo>
                  <a:lnTo>
                    <a:pt x="317" y="1367"/>
                  </a:lnTo>
                  <a:lnTo>
                    <a:pt x="310" y="1359"/>
                  </a:lnTo>
                  <a:lnTo>
                    <a:pt x="303" y="1352"/>
                  </a:lnTo>
                  <a:lnTo>
                    <a:pt x="299" y="1343"/>
                  </a:lnTo>
                  <a:lnTo>
                    <a:pt x="296" y="1333"/>
                  </a:lnTo>
                  <a:lnTo>
                    <a:pt x="294" y="1322"/>
                  </a:lnTo>
                  <a:lnTo>
                    <a:pt x="294" y="1309"/>
                  </a:lnTo>
                  <a:lnTo>
                    <a:pt x="296" y="1297"/>
                  </a:lnTo>
                  <a:lnTo>
                    <a:pt x="300" y="1282"/>
                  </a:lnTo>
                  <a:lnTo>
                    <a:pt x="307" y="1268"/>
                  </a:lnTo>
                  <a:lnTo>
                    <a:pt x="317" y="1271"/>
                  </a:lnTo>
                  <a:lnTo>
                    <a:pt x="325" y="1275"/>
                  </a:lnTo>
                  <a:lnTo>
                    <a:pt x="332" y="1280"/>
                  </a:lnTo>
                  <a:lnTo>
                    <a:pt x="339" y="1285"/>
                  </a:lnTo>
                  <a:lnTo>
                    <a:pt x="348" y="1298"/>
                  </a:lnTo>
                  <a:lnTo>
                    <a:pt x="355" y="1309"/>
                  </a:lnTo>
                  <a:lnTo>
                    <a:pt x="359" y="1315"/>
                  </a:lnTo>
                  <a:lnTo>
                    <a:pt x="363" y="1319"/>
                  </a:lnTo>
                  <a:lnTo>
                    <a:pt x="369" y="1321"/>
                  </a:lnTo>
                  <a:lnTo>
                    <a:pt x="375" y="1323"/>
                  </a:lnTo>
                  <a:lnTo>
                    <a:pt x="381" y="1323"/>
                  </a:lnTo>
                  <a:lnTo>
                    <a:pt x="389" y="1322"/>
                  </a:lnTo>
                  <a:lnTo>
                    <a:pt x="399" y="1318"/>
                  </a:lnTo>
                  <a:lnTo>
                    <a:pt x="410" y="1312"/>
                  </a:lnTo>
                  <a:lnTo>
                    <a:pt x="414" y="1309"/>
                  </a:lnTo>
                  <a:lnTo>
                    <a:pt x="417" y="1305"/>
                  </a:lnTo>
                  <a:lnTo>
                    <a:pt x="421" y="1301"/>
                  </a:lnTo>
                  <a:lnTo>
                    <a:pt x="424" y="1295"/>
                  </a:lnTo>
                  <a:lnTo>
                    <a:pt x="427" y="1289"/>
                  </a:lnTo>
                  <a:lnTo>
                    <a:pt x="429" y="1282"/>
                  </a:lnTo>
                  <a:lnTo>
                    <a:pt x="429" y="1275"/>
                  </a:lnTo>
                  <a:lnTo>
                    <a:pt x="429" y="1268"/>
                  </a:lnTo>
                  <a:lnTo>
                    <a:pt x="428" y="1259"/>
                  </a:lnTo>
                  <a:lnTo>
                    <a:pt x="424" y="1252"/>
                  </a:lnTo>
                  <a:lnTo>
                    <a:pt x="420" y="1245"/>
                  </a:lnTo>
                  <a:lnTo>
                    <a:pt x="415" y="1239"/>
                  </a:lnTo>
                  <a:lnTo>
                    <a:pt x="407" y="1232"/>
                  </a:lnTo>
                  <a:lnTo>
                    <a:pt x="398" y="1226"/>
                  </a:lnTo>
                  <a:lnTo>
                    <a:pt x="386" y="1221"/>
                  </a:lnTo>
                  <a:lnTo>
                    <a:pt x="373" y="1217"/>
                  </a:lnTo>
                  <a:lnTo>
                    <a:pt x="361" y="1215"/>
                  </a:lnTo>
                  <a:lnTo>
                    <a:pt x="350" y="1214"/>
                  </a:lnTo>
                  <a:lnTo>
                    <a:pt x="339" y="1214"/>
                  </a:lnTo>
                  <a:lnTo>
                    <a:pt x="327" y="1215"/>
                  </a:lnTo>
                  <a:lnTo>
                    <a:pt x="317" y="1216"/>
                  </a:lnTo>
                  <a:lnTo>
                    <a:pt x="306" y="1219"/>
                  </a:lnTo>
                  <a:lnTo>
                    <a:pt x="295" y="1222"/>
                  </a:lnTo>
                  <a:lnTo>
                    <a:pt x="285" y="1226"/>
                  </a:lnTo>
                  <a:lnTo>
                    <a:pt x="275" y="1231"/>
                  </a:lnTo>
                  <a:lnTo>
                    <a:pt x="266" y="1237"/>
                  </a:lnTo>
                  <a:lnTo>
                    <a:pt x="257" y="1244"/>
                  </a:lnTo>
                  <a:lnTo>
                    <a:pt x="250" y="1250"/>
                  </a:lnTo>
                  <a:lnTo>
                    <a:pt x="242" y="1258"/>
                  </a:lnTo>
                  <a:lnTo>
                    <a:pt x="236" y="1267"/>
                  </a:lnTo>
                  <a:lnTo>
                    <a:pt x="232" y="1276"/>
                  </a:lnTo>
                  <a:lnTo>
                    <a:pt x="228" y="1285"/>
                  </a:lnTo>
                  <a:lnTo>
                    <a:pt x="225" y="1298"/>
                  </a:lnTo>
                  <a:lnTo>
                    <a:pt x="222" y="1311"/>
                  </a:lnTo>
                  <a:lnTo>
                    <a:pt x="221" y="1326"/>
                  </a:lnTo>
                  <a:lnTo>
                    <a:pt x="221" y="1342"/>
                  </a:lnTo>
                  <a:lnTo>
                    <a:pt x="222" y="1356"/>
                  </a:lnTo>
                  <a:lnTo>
                    <a:pt x="223" y="1371"/>
                  </a:lnTo>
                  <a:lnTo>
                    <a:pt x="226" y="1385"/>
                  </a:lnTo>
                  <a:lnTo>
                    <a:pt x="229" y="1399"/>
                  </a:lnTo>
                  <a:lnTo>
                    <a:pt x="232" y="1403"/>
                  </a:lnTo>
                  <a:lnTo>
                    <a:pt x="237" y="1411"/>
                  </a:lnTo>
                  <a:lnTo>
                    <a:pt x="246" y="1421"/>
                  </a:lnTo>
                  <a:lnTo>
                    <a:pt x="256" y="1431"/>
                  </a:lnTo>
                  <a:lnTo>
                    <a:pt x="269" y="1441"/>
                  </a:lnTo>
                  <a:lnTo>
                    <a:pt x="285" y="1453"/>
                  </a:lnTo>
                  <a:lnTo>
                    <a:pt x="293" y="1457"/>
                  </a:lnTo>
                  <a:lnTo>
                    <a:pt x="302" y="1461"/>
                  </a:lnTo>
                  <a:lnTo>
                    <a:pt x="312" y="1465"/>
                  </a:lnTo>
                  <a:lnTo>
                    <a:pt x="322" y="1468"/>
                  </a:lnTo>
                  <a:lnTo>
                    <a:pt x="332" y="1472"/>
                  </a:lnTo>
                  <a:lnTo>
                    <a:pt x="343" y="1474"/>
                  </a:lnTo>
                  <a:lnTo>
                    <a:pt x="354" y="1475"/>
                  </a:lnTo>
                  <a:lnTo>
                    <a:pt x="367" y="1475"/>
                  </a:lnTo>
                  <a:lnTo>
                    <a:pt x="379" y="1474"/>
                  </a:lnTo>
                  <a:lnTo>
                    <a:pt x="391" y="1472"/>
                  </a:lnTo>
                  <a:lnTo>
                    <a:pt x="404" y="1467"/>
                  </a:lnTo>
                  <a:lnTo>
                    <a:pt x="417" y="1463"/>
                  </a:lnTo>
                  <a:lnTo>
                    <a:pt x="431" y="1457"/>
                  </a:lnTo>
                  <a:lnTo>
                    <a:pt x="445" y="1449"/>
                  </a:lnTo>
                  <a:lnTo>
                    <a:pt x="459" y="1439"/>
                  </a:lnTo>
                  <a:lnTo>
                    <a:pt x="473" y="1428"/>
                  </a:lnTo>
                  <a:lnTo>
                    <a:pt x="488" y="1414"/>
                  </a:lnTo>
                  <a:lnTo>
                    <a:pt x="503" y="1400"/>
                  </a:lnTo>
                  <a:lnTo>
                    <a:pt x="519" y="1383"/>
                  </a:lnTo>
                  <a:lnTo>
                    <a:pt x="533" y="1363"/>
                  </a:lnTo>
                  <a:lnTo>
                    <a:pt x="563" y="1323"/>
                  </a:lnTo>
                  <a:lnTo>
                    <a:pt x="588" y="1289"/>
                  </a:lnTo>
                  <a:lnTo>
                    <a:pt x="597" y="1272"/>
                  </a:lnTo>
                  <a:lnTo>
                    <a:pt x="606" y="1257"/>
                  </a:lnTo>
                  <a:lnTo>
                    <a:pt x="614" y="1242"/>
                  </a:lnTo>
                  <a:lnTo>
                    <a:pt x="621" y="1227"/>
                  </a:lnTo>
                  <a:lnTo>
                    <a:pt x="627" y="1213"/>
                  </a:lnTo>
                  <a:lnTo>
                    <a:pt x="632" y="1198"/>
                  </a:lnTo>
                  <a:lnTo>
                    <a:pt x="636" y="1182"/>
                  </a:lnTo>
                  <a:lnTo>
                    <a:pt x="641" y="1167"/>
                  </a:lnTo>
                  <a:lnTo>
                    <a:pt x="649" y="1132"/>
                  </a:lnTo>
                  <a:lnTo>
                    <a:pt x="655" y="1090"/>
                  </a:lnTo>
                  <a:lnTo>
                    <a:pt x="658" y="1072"/>
                  </a:lnTo>
                  <a:lnTo>
                    <a:pt x="662" y="1055"/>
                  </a:lnTo>
                  <a:lnTo>
                    <a:pt x="666" y="1037"/>
                  </a:lnTo>
                  <a:lnTo>
                    <a:pt x="670" y="1019"/>
                  </a:lnTo>
                  <a:lnTo>
                    <a:pt x="676" y="1002"/>
                  </a:lnTo>
                  <a:lnTo>
                    <a:pt x="682" y="985"/>
                  </a:lnTo>
                  <a:lnTo>
                    <a:pt x="688" y="967"/>
                  </a:lnTo>
                  <a:lnTo>
                    <a:pt x="695" y="951"/>
                  </a:lnTo>
                  <a:lnTo>
                    <a:pt x="703" y="934"/>
                  </a:lnTo>
                  <a:lnTo>
                    <a:pt x="711" y="917"/>
                  </a:lnTo>
                  <a:lnTo>
                    <a:pt x="720" y="902"/>
                  </a:lnTo>
                  <a:lnTo>
                    <a:pt x="729" y="886"/>
                  </a:lnTo>
                  <a:lnTo>
                    <a:pt x="740" y="872"/>
                  </a:lnTo>
                  <a:lnTo>
                    <a:pt x="751" y="857"/>
                  </a:lnTo>
                  <a:lnTo>
                    <a:pt x="763" y="842"/>
                  </a:lnTo>
                  <a:lnTo>
                    <a:pt x="775" y="829"/>
                  </a:lnTo>
                  <a:lnTo>
                    <a:pt x="787" y="816"/>
                  </a:lnTo>
                  <a:lnTo>
                    <a:pt x="801" y="804"/>
                  </a:lnTo>
                  <a:lnTo>
                    <a:pt x="815" y="792"/>
                  </a:lnTo>
                  <a:lnTo>
                    <a:pt x="831" y="782"/>
                  </a:lnTo>
                  <a:lnTo>
                    <a:pt x="846" y="772"/>
                  </a:lnTo>
                  <a:lnTo>
                    <a:pt x="863" y="762"/>
                  </a:lnTo>
                  <a:lnTo>
                    <a:pt x="880" y="754"/>
                  </a:lnTo>
                  <a:lnTo>
                    <a:pt x="898" y="747"/>
                  </a:lnTo>
                  <a:lnTo>
                    <a:pt x="917" y="740"/>
                  </a:lnTo>
                  <a:lnTo>
                    <a:pt x="936" y="734"/>
                  </a:lnTo>
                  <a:lnTo>
                    <a:pt x="957" y="730"/>
                  </a:lnTo>
                  <a:lnTo>
                    <a:pt x="978" y="726"/>
                  </a:lnTo>
                  <a:lnTo>
                    <a:pt x="1000" y="724"/>
                  </a:lnTo>
                  <a:lnTo>
                    <a:pt x="1023" y="723"/>
                  </a:lnTo>
                  <a:lnTo>
                    <a:pt x="1046" y="723"/>
                  </a:lnTo>
                  <a:lnTo>
                    <a:pt x="1071" y="724"/>
                  </a:lnTo>
                  <a:lnTo>
                    <a:pt x="1094" y="726"/>
                  </a:lnTo>
                  <a:lnTo>
                    <a:pt x="1118" y="729"/>
                  </a:lnTo>
                  <a:lnTo>
                    <a:pt x="1141" y="733"/>
                  </a:lnTo>
                  <a:lnTo>
                    <a:pt x="1163" y="737"/>
                  </a:lnTo>
                  <a:lnTo>
                    <a:pt x="1206" y="749"/>
                  </a:lnTo>
                  <a:lnTo>
                    <a:pt x="1248" y="760"/>
                  </a:lnTo>
                  <a:lnTo>
                    <a:pt x="1290" y="773"/>
                  </a:lnTo>
                  <a:lnTo>
                    <a:pt x="1333" y="784"/>
                  </a:lnTo>
                  <a:lnTo>
                    <a:pt x="1355" y="789"/>
                  </a:lnTo>
                  <a:lnTo>
                    <a:pt x="1378" y="794"/>
                  </a:lnTo>
                  <a:lnTo>
                    <a:pt x="1400" y="798"/>
                  </a:lnTo>
                  <a:lnTo>
                    <a:pt x="1424" y="801"/>
                  </a:lnTo>
                  <a:lnTo>
                    <a:pt x="1436" y="801"/>
                  </a:lnTo>
                  <a:lnTo>
                    <a:pt x="1447" y="801"/>
                  </a:lnTo>
                  <a:lnTo>
                    <a:pt x="1458" y="801"/>
                  </a:lnTo>
                  <a:lnTo>
                    <a:pt x="1469" y="799"/>
                  </a:lnTo>
                  <a:lnTo>
                    <a:pt x="1480" y="797"/>
                  </a:lnTo>
                  <a:lnTo>
                    <a:pt x="1491" y="795"/>
                  </a:lnTo>
                  <a:lnTo>
                    <a:pt x="1503" y="790"/>
                  </a:lnTo>
                  <a:lnTo>
                    <a:pt x="1513" y="787"/>
                  </a:lnTo>
                  <a:lnTo>
                    <a:pt x="1523" y="782"/>
                  </a:lnTo>
                  <a:lnTo>
                    <a:pt x="1533" y="777"/>
                  </a:lnTo>
                  <a:lnTo>
                    <a:pt x="1543" y="772"/>
                  </a:lnTo>
                  <a:lnTo>
                    <a:pt x="1552" y="765"/>
                  </a:lnTo>
                  <a:lnTo>
                    <a:pt x="1561" y="758"/>
                  </a:lnTo>
                  <a:lnTo>
                    <a:pt x="1569" y="751"/>
                  </a:lnTo>
                  <a:lnTo>
                    <a:pt x="1576" y="743"/>
                  </a:lnTo>
                  <a:lnTo>
                    <a:pt x="1583" y="734"/>
                  </a:lnTo>
                  <a:lnTo>
                    <a:pt x="1590" y="726"/>
                  </a:lnTo>
                  <a:lnTo>
                    <a:pt x="1595" y="717"/>
                  </a:lnTo>
                  <a:lnTo>
                    <a:pt x="1600" y="707"/>
                  </a:lnTo>
                  <a:lnTo>
                    <a:pt x="1604" y="698"/>
                  </a:lnTo>
                  <a:lnTo>
                    <a:pt x="1607" y="687"/>
                  </a:lnTo>
                  <a:lnTo>
                    <a:pt x="1609" y="676"/>
                  </a:lnTo>
                  <a:lnTo>
                    <a:pt x="1610" y="666"/>
                  </a:lnTo>
                  <a:lnTo>
                    <a:pt x="1610" y="654"/>
                  </a:lnTo>
                  <a:lnTo>
                    <a:pt x="1609" y="643"/>
                  </a:lnTo>
                  <a:lnTo>
                    <a:pt x="1607" y="631"/>
                  </a:lnTo>
                  <a:lnTo>
                    <a:pt x="1604" y="619"/>
                  </a:lnTo>
                  <a:lnTo>
                    <a:pt x="1599" y="606"/>
                  </a:lnTo>
                  <a:lnTo>
                    <a:pt x="1594" y="594"/>
                  </a:lnTo>
                  <a:lnTo>
                    <a:pt x="1587" y="581"/>
                  </a:lnTo>
                  <a:lnTo>
                    <a:pt x="1578" y="569"/>
                  </a:lnTo>
                  <a:lnTo>
                    <a:pt x="1568" y="555"/>
                  </a:lnTo>
                  <a:lnTo>
                    <a:pt x="1562" y="548"/>
                  </a:lnTo>
                  <a:lnTo>
                    <a:pt x="1554" y="541"/>
                  </a:lnTo>
                  <a:lnTo>
                    <a:pt x="1546" y="536"/>
                  </a:lnTo>
                  <a:lnTo>
                    <a:pt x="1538" y="529"/>
                  </a:lnTo>
                  <a:lnTo>
                    <a:pt x="1530" y="525"/>
                  </a:lnTo>
                  <a:lnTo>
                    <a:pt x="1521" y="521"/>
                  </a:lnTo>
                  <a:lnTo>
                    <a:pt x="1512" y="518"/>
                  </a:lnTo>
                  <a:lnTo>
                    <a:pt x="1503" y="515"/>
                  </a:lnTo>
                  <a:lnTo>
                    <a:pt x="1492" y="513"/>
                  </a:lnTo>
                  <a:lnTo>
                    <a:pt x="1483" y="512"/>
                  </a:lnTo>
                  <a:lnTo>
                    <a:pt x="1474" y="511"/>
                  </a:lnTo>
                  <a:lnTo>
                    <a:pt x="1463" y="511"/>
                  </a:lnTo>
                  <a:lnTo>
                    <a:pt x="1454" y="511"/>
                  </a:lnTo>
                  <a:lnTo>
                    <a:pt x="1444" y="512"/>
                  </a:lnTo>
                  <a:lnTo>
                    <a:pt x="1435" y="514"/>
                  </a:lnTo>
                  <a:lnTo>
                    <a:pt x="1424" y="516"/>
                  </a:lnTo>
                  <a:lnTo>
                    <a:pt x="1415" y="519"/>
                  </a:lnTo>
                  <a:lnTo>
                    <a:pt x="1407" y="522"/>
                  </a:lnTo>
                  <a:lnTo>
                    <a:pt x="1397" y="526"/>
                  </a:lnTo>
                  <a:lnTo>
                    <a:pt x="1389" y="531"/>
                  </a:lnTo>
                  <a:lnTo>
                    <a:pt x="1381" y="537"/>
                  </a:lnTo>
                  <a:lnTo>
                    <a:pt x="1374" y="542"/>
                  </a:lnTo>
                  <a:lnTo>
                    <a:pt x="1366" y="548"/>
                  </a:lnTo>
                  <a:lnTo>
                    <a:pt x="1359" y="555"/>
                  </a:lnTo>
                  <a:lnTo>
                    <a:pt x="1353" y="563"/>
                  </a:lnTo>
                  <a:lnTo>
                    <a:pt x="1348" y="571"/>
                  </a:lnTo>
                  <a:lnTo>
                    <a:pt x="1343" y="579"/>
                  </a:lnTo>
                  <a:lnTo>
                    <a:pt x="1338" y="588"/>
                  </a:lnTo>
                  <a:lnTo>
                    <a:pt x="1335" y="597"/>
                  </a:lnTo>
                  <a:lnTo>
                    <a:pt x="1333" y="607"/>
                  </a:lnTo>
                  <a:lnTo>
                    <a:pt x="1331" y="618"/>
                  </a:lnTo>
                  <a:lnTo>
                    <a:pt x="1331" y="629"/>
                  </a:lnTo>
                  <a:lnTo>
                    <a:pt x="1331" y="639"/>
                  </a:lnTo>
                  <a:lnTo>
                    <a:pt x="1332" y="649"/>
                  </a:lnTo>
                  <a:lnTo>
                    <a:pt x="1334" y="657"/>
                  </a:lnTo>
                  <a:lnTo>
                    <a:pt x="1337" y="666"/>
                  </a:lnTo>
                  <a:lnTo>
                    <a:pt x="1341" y="673"/>
                  </a:lnTo>
                  <a:lnTo>
                    <a:pt x="1346" y="680"/>
                  </a:lnTo>
                  <a:lnTo>
                    <a:pt x="1352" y="686"/>
                  </a:lnTo>
                  <a:lnTo>
                    <a:pt x="1357" y="693"/>
                  </a:lnTo>
                  <a:lnTo>
                    <a:pt x="1363" y="698"/>
                  </a:lnTo>
                  <a:lnTo>
                    <a:pt x="1370" y="702"/>
                  </a:lnTo>
                  <a:lnTo>
                    <a:pt x="1378" y="706"/>
                  </a:lnTo>
                  <a:lnTo>
                    <a:pt x="1385" y="709"/>
                  </a:lnTo>
                  <a:lnTo>
                    <a:pt x="1393" y="712"/>
                  </a:lnTo>
                  <a:lnTo>
                    <a:pt x="1401" y="714"/>
                  </a:lnTo>
                  <a:lnTo>
                    <a:pt x="1410" y="717"/>
                  </a:lnTo>
                  <a:lnTo>
                    <a:pt x="1418" y="718"/>
                  </a:lnTo>
                  <a:lnTo>
                    <a:pt x="1426" y="719"/>
                  </a:lnTo>
                  <a:lnTo>
                    <a:pt x="1435" y="719"/>
                  </a:lnTo>
                  <a:lnTo>
                    <a:pt x="1443" y="718"/>
                  </a:lnTo>
                  <a:lnTo>
                    <a:pt x="1451" y="717"/>
                  </a:lnTo>
                  <a:lnTo>
                    <a:pt x="1459" y="716"/>
                  </a:lnTo>
                  <a:lnTo>
                    <a:pt x="1467" y="713"/>
                  </a:lnTo>
                  <a:lnTo>
                    <a:pt x="1474" y="710"/>
                  </a:lnTo>
                  <a:lnTo>
                    <a:pt x="1481" y="707"/>
                  </a:lnTo>
                  <a:lnTo>
                    <a:pt x="1487" y="704"/>
                  </a:lnTo>
                  <a:lnTo>
                    <a:pt x="1493" y="700"/>
                  </a:lnTo>
                  <a:lnTo>
                    <a:pt x="1499" y="695"/>
                  </a:lnTo>
                  <a:lnTo>
                    <a:pt x="1503" y="690"/>
                  </a:lnTo>
                  <a:lnTo>
                    <a:pt x="1507" y="684"/>
                  </a:lnTo>
                  <a:lnTo>
                    <a:pt x="1510" y="678"/>
                  </a:lnTo>
                  <a:lnTo>
                    <a:pt x="1512" y="671"/>
                  </a:lnTo>
                  <a:lnTo>
                    <a:pt x="1514" y="665"/>
                  </a:lnTo>
                  <a:lnTo>
                    <a:pt x="1514" y="651"/>
                  </a:lnTo>
                  <a:lnTo>
                    <a:pt x="1514" y="640"/>
                  </a:lnTo>
                  <a:lnTo>
                    <a:pt x="1512" y="628"/>
                  </a:lnTo>
                  <a:lnTo>
                    <a:pt x="1510" y="619"/>
                  </a:lnTo>
                  <a:lnTo>
                    <a:pt x="1506" y="609"/>
                  </a:lnTo>
                  <a:lnTo>
                    <a:pt x="1501" y="601"/>
                  </a:lnTo>
                  <a:lnTo>
                    <a:pt x="1496" y="594"/>
                  </a:lnTo>
                  <a:lnTo>
                    <a:pt x="1489" y="589"/>
                  </a:lnTo>
                  <a:lnTo>
                    <a:pt x="1483" y="583"/>
                  </a:lnTo>
                  <a:lnTo>
                    <a:pt x="1476" y="580"/>
                  </a:lnTo>
                  <a:lnTo>
                    <a:pt x="1468" y="578"/>
                  </a:lnTo>
                  <a:lnTo>
                    <a:pt x="1460" y="577"/>
                  </a:lnTo>
                  <a:lnTo>
                    <a:pt x="1452" y="578"/>
                  </a:lnTo>
                  <a:lnTo>
                    <a:pt x="1444" y="579"/>
                  </a:lnTo>
                  <a:lnTo>
                    <a:pt x="1436" y="583"/>
                  </a:lnTo>
                  <a:lnTo>
                    <a:pt x="1428" y="589"/>
                  </a:lnTo>
                  <a:lnTo>
                    <a:pt x="1425" y="591"/>
                  </a:lnTo>
                  <a:lnTo>
                    <a:pt x="1423" y="594"/>
                  </a:lnTo>
                  <a:lnTo>
                    <a:pt x="1422" y="597"/>
                  </a:lnTo>
                  <a:lnTo>
                    <a:pt x="1423" y="599"/>
                  </a:lnTo>
                  <a:lnTo>
                    <a:pt x="1427" y="603"/>
                  </a:lnTo>
                  <a:lnTo>
                    <a:pt x="1433" y="608"/>
                  </a:lnTo>
                  <a:lnTo>
                    <a:pt x="1441" y="616"/>
                  </a:lnTo>
                  <a:lnTo>
                    <a:pt x="1447" y="623"/>
                  </a:lnTo>
                  <a:lnTo>
                    <a:pt x="1450" y="628"/>
                  </a:lnTo>
                  <a:lnTo>
                    <a:pt x="1451" y="633"/>
                  </a:lnTo>
                  <a:lnTo>
                    <a:pt x="1451" y="640"/>
                  </a:lnTo>
                  <a:lnTo>
                    <a:pt x="1450" y="647"/>
                  </a:lnTo>
                  <a:lnTo>
                    <a:pt x="1443" y="649"/>
                  </a:lnTo>
                  <a:lnTo>
                    <a:pt x="1437" y="651"/>
                  </a:lnTo>
                  <a:lnTo>
                    <a:pt x="1429" y="652"/>
                  </a:lnTo>
                  <a:lnTo>
                    <a:pt x="1423" y="652"/>
                  </a:lnTo>
                  <a:lnTo>
                    <a:pt x="1418" y="652"/>
                  </a:lnTo>
                  <a:lnTo>
                    <a:pt x="1413" y="652"/>
                  </a:lnTo>
                  <a:lnTo>
                    <a:pt x="1409" y="651"/>
                  </a:lnTo>
                  <a:lnTo>
                    <a:pt x="1405" y="649"/>
                  </a:lnTo>
                  <a:lnTo>
                    <a:pt x="1400" y="647"/>
                  </a:lnTo>
                  <a:lnTo>
                    <a:pt x="1397" y="645"/>
                  </a:lnTo>
                  <a:lnTo>
                    <a:pt x="1394" y="642"/>
                  </a:lnTo>
                  <a:lnTo>
                    <a:pt x="1392" y="639"/>
                  </a:lnTo>
                  <a:lnTo>
                    <a:pt x="1388" y="631"/>
                  </a:lnTo>
                  <a:lnTo>
                    <a:pt x="1387" y="623"/>
                  </a:lnTo>
                  <a:lnTo>
                    <a:pt x="1387" y="615"/>
                  </a:lnTo>
                  <a:lnTo>
                    <a:pt x="1388" y="605"/>
                  </a:lnTo>
                  <a:lnTo>
                    <a:pt x="1392" y="596"/>
                  </a:lnTo>
                  <a:lnTo>
                    <a:pt x="1397" y="588"/>
                  </a:lnTo>
                  <a:lnTo>
                    <a:pt x="1404" y="579"/>
                  </a:lnTo>
                  <a:lnTo>
                    <a:pt x="1412" y="572"/>
                  </a:lnTo>
                  <a:lnTo>
                    <a:pt x="1422" y="566"/>
                  </a:lnTo>
                  <a:lnTo>
                    <a:pt x="1435" y="561"/>
                  </a:lnTo>
                  <a:lnTo>
                    <a:pt x="1445" y="557"/>
                  </a:lnTo>
                  <a:lnTo>
                    <a:pt x="1456" y="556"/>
                  </a:lnTo>
                  <a:lnTo>
                    <a:pt x="1467" y="555"/>
                  </a:lnTo>
                  <a:lnTo>
                    <a:pt x="1477" y="556"/>
                  </a:lnTo>
                  <a:lnTo>
                    <a:pt x="1486" y="558"/>
                  </a:lnTo>
                  <a:lnTo>
                    <a:pt x="1496" y="562"/>
                  </a:lnTo>
                  <a:lnTo>
                    <a:pt x="1504" y="566"/>
                  </a:lnTo>
                  <a:lnTo>
                    <a:pt x="1511" y="572"/>
                  </a:lnTo>
                  <a:lnTo>
                    <a:pt x="1517" y="579"/>
                  </a:lnTo>
                  <a:lnTo>
                    <a:pt x="1523" y="588"/>
                  </a:lnTo>
                  <a:lnTo>
                    <a:pt x="1529" y="598"/>
                  </a:lnTo>
                  <a:lnTo>
                    <a:pt x="1532" y="609"/>
                  </a:lnTo>
                  <a:lnTo>
                    <a:pt x="1534" y="622"/>
                  </a:lnTo>
                  <a:lnTo>
                    <a:pt x="1535" y="635"/>
                  </a:lnTo>
                  <a:lnTo>
                    <a:pt x="1535" y="652"/>
                  </a:lnTo>
                  <a:lnTo>
                    <a:pt x="1533" y="669"/>
                  </a:lnTo>
                  <a:lnTo>
                    <a:pt x="1532" y="676"/>
                  </a:lnTo>
                  <a:lnTo>
                    <a:pt x="1530" y="682"/>
                  </a:lnTo>
                  <a:lnTo>
                    <a:pt x="1528" y="688"/>
                  </a:lnTo>
                  <a:lnTo>
                    <a:pt x="1524" y="694"/>
                  </a:lnTo>
                  <a:lnTo>
                    <a:pt x="1518" y="704"/>
                  </a:lnTo>
                  <a:lnTo>
                    <a:pt x="1510" y="713"/>
                  </a:lnTo>
                  <a:lnTo>
                    <a:pt x="1500" y="721"/>
                  </a:lnTo>
                  <a:lnTo>
                    <a:pt x="1489" y="728"/>
                  </a:lnTo>
                  <a:lnTo>
                    <a:pt x="1477" y="733"/>
                  </a:lnTo>
                  <a:lnTo>
                    <a:pt x="1465" y="736"/>
                  </a:lnTo>
                  <a:lnTo>
                    <a:pt x="1452" y="739"/>
                  </a:lnTo>
                  <a:lnTo>
                    <a:pt x="1439" y="740"/>
                  </a:lnTo>
                  <a:lnTo>
                    <a:pt x="1425" y="740"/>
                  </a:lnTo>
                  <a:lnTo>
                    <a:pt x="1412" y="739"/>
                  </a:lnTo>
                  <a:lnTo>
                    <a:pt x="1398" y="736"/>
                  </a:lnTo>
                  <a:lnTo>
                    <a:pt x="1386" y="732"/>
                  </a:lnTo>
                  <a:lnTo>
                    <a:pt x="1374" y="727"/>
                  </a:lnTo>
                  <a:lnTo>
                    <a:pt x="1363" y="721"/>
                  </a:lnTo>
                  <a:lnTo>
                    <a:pt x="1353" y="713"/>
                  </a:lnTo>
                  <a:lnTo>
                    <a:pt x="1344" y="706"/>
                  </a:lnTo>
                  <a:lnTo>
                    <a:pt x="1335" y="697"/>
                  </a:lnTo>
                  <a:lnTo>
                    <a:pt x="1328" y="688"/>
                  </a:lnTo>
                  <a:lnTo>
                    <a:pt x="1322" y="678"/>
                  </a:lnTo>
                  <a:lnTo>
                    <a:pt x="1316" y="669"/>
                  </a:lnTo>
                  <a:lnTo>
                    <a:pt x="1312" y="658"/>
                  </a:lnTo>
                  <a:lnTo>
                    <a:pt x="1307" y="648"/>
                  </a:lnTo>
                  <a:lnTo>
                    <a:pt x="1304" y="638"/>
                  </a:lnTo>
                  <a:lnTo>
                    <a:pt x="1302" y="626"/>
                  </a:lnTo>
                  <a:lnTo>
                    <a:pt x="1301" y="616"/>
                  </a:lnTo>
                  <a:lnTo>
                    <a:pt x="1300" y="604"/>
                  </a:lnTo>
                  <a:lnTo>
                    <a:pt x="1301" y="594"/>
                  </a:lnTo>
                  <a:lnTo>
                    <a:pt x="1302" y="583"/>
                  </a:lnTo>
                  <a:lnTo>
                    <a:pt x="1305" y="572"/>
                  </a:lnTo>
                  <a:lnTo>
                    <a:pt x="1308" y="562"/>
                  </a:lnTo>
                  <a:lnTo>
                    <a:pt x="1313" y="552"/>
                  </a:lnTo>
                  <a:lnTo>
                    <a:pt x="1318" y="542"/>
                  </a:lnTo>
                  <a:lnTo>
                    <a:pt x="1324" y="532"/>
                  </a:lnTo>
                  <a:lnTo>
                    <a:pt x="1332" y="524"/>
                  </a:lnTo>
                  <a:lnTo>
                    <a:pt x="1340" y="515"/>
                  </a:lnTo>
                  <a:lnTo>
                    <a:pt x="1350" y="508"/>
                  </a:lnTo>
                  <a:lnTo>
                    <a:pt x="1360" y="500"/>
                  </a:lnTo>
                  <a:lnTo>
                    <a:pt x="1370" y="494"/>
                  </a:lnTo>
                  <a:lnTo>
                    <a:pt x="1383" y="488"/>
                  </a:lnTo>
                  <a:lnTo>
                    <a:pt x="1396" y="483"/>
                  </a:lnTo>
                  <a:lnTo>
                    <a:pt x="1411" y="478"/>
                  </a:lnTo>
                  <a:lnTo>
                    <a:pt x="1426" y="475"/>
                  </a:lnTo>
                  <a:lnTo>
                    <a:pt x="1443" y="473"/>
                  </a:lnTo>
                  <a:lnTo>
                    <a:pt x="1460" y="472"/>
                  </a:lnTo>
                  <a:lnTo>
                    <a:pt x="1479" y="472"/>
                  </a:lnTo>
                  <a:lnTo>
                    <a:pt x="1499" y="473"/>
                  </a:lnTo>
                  <a:lnTo>
                    <a:pt x="1518" y="475"/>
                  </a:lnTo>
                  <a:lnTo>
                    <a:pt x="1537" y="480"/>
                  </a:lnTo>
                  <a:lnTo>
                    <a:pt x="1553" y="486"/>
                  </a:lnTo>
                  <a:lnTo>
                    <a:pt x="1569" y="493"/>
                  </a:lnTo>
                  <a:lnTo>
                    <a:pt x="1583" y="502"/>
                  </a:lnTo>
                  <a:lnTo>
                    <a:pt x="1597" y="513"/>
                  </a:lnTo>
                  <a:lnTo>
                    <a:pt x="1608" y="524"/>
                  </a:lnTo>
                  <a:lnTo>
                    <a:pt x="1619" y="536"/>
                  </a:lnTo>
                  <a:lnTo>
                    <a:pt x="1628" y="549"/>
                  </a:lnTo>
                  <a:lnTo>
                    <a:pt x="1636" y="564"/>
                  </a:lnTo>
                  <a:lnTo>
                    <a:pt x="1643" y="578"/>
                  </a:lnTo>
                  <a:lnTo>
                    <a:pt x="1649" y="593"/>
                  </a:lnTo>
                  <a:lnTo>
                    <a:pt x="1653" y="608"/>
                  </a:lnTo>
                  <a:lnTo>
                    <a:pt x="1656" y="625"/>
                  </a:lnTo>
                  <a:lnTo>
                    <a:pt x="1657" y="641"/>
                  </a:lnTo>
                  <a:lnTo>
                    <a:pt x="1658" y="657"/>
                  </a:lnTo>
                  <a:lnTo>
                    <a:pt x="1657" y="673"/>
                  </a:lnTo>
                  <a:lnTo>
                    <a:pt x="1654" y="690"/>
                  </a:lnTo>
                  <a:lnTo>
                    <a:pt x="1651" y="705"/>
                  </a:lnTo>
                  <a:lnTo>
                    <a:pt x="1645" y="720"/>
                  </a:lnTo>
                  <a:lnTo>
                    <a:pt x="1639" y="735"/>
                  </a:lnTo>
                  <a:lnTo>
                    <a:pt x="1632" y="749"/>
                  </a:lnTo>
                  <a:lnTo>
                    <a:pt x="1624" y="762"/>
                  </a:lnTo>
                  <a:lnTo>
                    <a:pt x="1613" y="775"/>
                  </a:lnTo>
                  <a:lnTo>
                    <a:pt x="1602" y="786"/>
                  </a:lnTo>
                  <a:lnTo>
                    <a:pt x="1589" y="797"/>
                  </a:lnTo>
                  <a:lnTo>
                    <a:pt x="1575" y="806"/>
                  </a:lnTo>
                  <a:lnTo>
                    <a:pt x="1560" y="813"/>
                  </a:lnTo>
                  <a:lnTo>
                    <a:pt x="1543" y="820"/>
                  </a:lnTo>
                  <a:lnTo>
                    <a:pt x="1524" y="825"/>
                  </a:lnTo>
                  <a:lnTo>
                    <a:pt x="1506" y="828"/>
                  </a:lnTo>
                  <a:lnTo>
                    <a:pt x="1485" y="829"/>
                  </a:lnTo>
                  <a:lnTo>
                    <a:pt x="1526" y="842"/>
                  </a:lnTo>
                  <a:lnTo>
                    <a:pt x="1565" y="855"/>
                  </a:lnTo>
                  <a:lnTo>
                    <a:pt x="1604" y="866"/>
                  </a:lnTo>
                  <a:lnTo>
                    <a:pt x="1643" y="876"/>
                  </a:lnTo>
                  <a:lnTo>
                    <a:pt x="1682" y="884"/>
                  </a:lnTo>
                  <a:lnTo>
                    <a:pt x="1719" y="889"/>
                  </a:lnTo>
                  <a:lnTo>
                    <a:pt x="1738" y="891"/>
                  </a:lnTo>
                  <a:lnTo>
                    <a:pt x="1757" y="893"/>
                  </a:lnTo>
                  <a:lnTo>
                    <a:pt x="1776" y="893"/>
                  </a:lnTo>
                  <a:lnTo>
                    <a:pt x="1794" y="894"/>
                  </a:lnTo>
                  <a:lnTo>
                    <a:pt x="1813" y="893"/>
                  </a:lnTo>
                  <a:lnTo>
                    <a:pt x="1832" y="892"/>
                  </a:lnTo>
                  <a:lnTo>
                    <a:pt x="1850" y="891"/>
                  </a:lnTo>
                  <a:lnTo>
                    <a:pt x="1869" y="888"/>
                  </a:lnTo>
                  <a:lnTo>
                    <a:pt x="1887" y="885"/>
                  </a:lnTo>
                  <a:lnTo>
                    <a:pt x="1906" y="882"/>
                  </a:lnTo>
                  <a:lnTo>
                    <a:pt x="1926" y="877"/>
                  </a:lnTo>
                  <a:lnTo>
                    <a:pt x="1944" y="872"/>
                  </a:lnTo>
                  <a:lnTo>
                    <a:pt x="1963" y="865"/>
                  </a:lnTo>
                  <a:lnTo>
                    <a:pt x="1981" y="859"/>
                  </a:lnTo>
                  <a:lnTo>
                    <a:pt x="2000" y="851"/>
                  </a:lnTo>
                  <a:lnTo>
                    <a:pt x="2020" y="842"/>
                  </a:lnTo>
                  <a:lnTo>
                    <a:pt x="2038" y="833"/>
                  </a:lnTo>
                  <a:lnTo>
                    <a:pt x="2058" y="823"/>
                  </a:lnTo>
                  <a:lnTo>
                    <a:pt x="2077" y="811"/>
                  </a:lnTo>
                  <a:lnTo>
                    <a:pt x="2096" y="799"/>
                  </a:lnTo>
                  <a:lnTo>
                    <a:pt x="2107" y="791"/>
                  </a:lnTo>
                  <a:lnTo>
                    <a:pt x="2117" y="784"/>
                  </a:lnTo>
                  <a:lnTo>
                    <a:pt x="2126" y="776"/>
                  </a:lnTo>
                  <a:lnTo>
                    <a:pt x="2137" y="766"/>
                  </a:lnTo>
                  <a:lnTo>
                    <a:pt x="2146" y="757"/>
                  </a:lnTo>
                  <a:lnTo>
                    <a:pt x="2154" y="748"/>
                  </a:lnTo>
                  <a:lnTo>
                    <a:pt x="2163" y="737"/>
                  </a:lnTo>
                  <a:lnTo>
                    <a:pt x="2172" y="727"/>
                  </a:lnTo>
                  <a:lnTo>
                    <a:pt x="2187" y="704"/>
                  </a:lnTo>
                  <a:lnTo>
                    <a:pt x="2201" y="680"/>
                  </a:lnTo>
                  <a:lnTo>
                    <a:pt x="2213" y="655"/>
                  </a:lnTo>
                  <a:lnTo>
                    <a:pt x="2224" y="630"/>
                  </a:lnTo>
                  <a:lnTo>
                    <a:pt x="2234" y="603"/>
                  </a:lnTo>
                  <a:lnTo>
                    <a:pt x="2241" y="576"/>
                  </a:lnTo>
                  <a:lnTo>
                    <a:pt x="2247" y="549"/>
                  </a:lnTo>
                  <a:lnTo>
                    <a:pt x="2250" y="522"/>
                  </a:lnTo>
                  <a:lnTo>
                    <a:pt x="2251" y="510"/>
                  </a:lnTo>
                  <a:lnTo>
                    <a:pt x="2252" y="496"/>
                  </a:lnTo>
                  <a:lnTo>
                    <a:pt x="2252" y="483"/>
                  </a:lnTo>
                  <a:lnTo>
                    <a:pt x="2251" y="469"/>
                  </a:lnTo>
                  <a:lnTo>
                    <a:pt x="2250" y="457"/>
                  </a:lnTo>
                  <a:lnTo>
                    <a:pt x="2249" y="444"/>
                  </a:lnTo>
                  <a:lnTo>
                    <a:pt x="2247" y="432"/>
                  </a:lnTo>
                  <a:lnTo>
                    <a:pt x="2244" y="419"/>
                  </a:lnTo>
                  <a:lnTo>
                    <a:pt x="2236" y="393"/>
                  </a:lnTo>
                  <a:lnTo>
                    <a:pt x="2225" y="369"/>
                  </a:lnTo>
                  <a:lnTo>
                    <a:pt x="2214" y="347"/>
                  </a:lnTo>
                  <a:lnTo>
                    <a:pt x="2200" y="328"/>
                  </a:lnTo>
                  <a:lnTo>
                    <a:pt x="2184" y="311"/>
                  </a:lnTo>
                  <a:lnTo>
                    <a:pt x="2168" y="295"/>
                  </a:lnTo>
                  <a:lnTo>
                    <a:pt x="2149" y="282"/>
                  </a:lnTo>
                  <a:lnTo>
                    <a:pt x="2129" y="270"/>
                  </a:lnTo>
                  <a:lnTo>
                    <a:pt x="2109" y="261"/>
                  </a:lnTo>
                  <a:lnTo>
                    <a:pt x="2087" y="254"/>
                  </a:lnTo>
                  <a:lnTo>
                    <a:pt x="2064" y="249"/>
                  </a:lnTo>
                  <a:lnTo>
                    <a:pt x="2041" y="244"/>
                  </a:lnTo>
                  <a:lnTo>
                    <a:pt x="2019" y="242"/>
                  </a:lnTo>
                  <a:lnTo>
                    <a:pt x="1995" y="242"/>
                  </a:lnTo>
                  <a:lnTo>
                    <a:pt x="1971" y="243"/>
                  </a:lnTo>
                  <a:lnTo>
                    <a:pt x="1947" y="246"/>
                  </a:lnTo>
                  <a:lnTo>
                    <a:pt x="1925" y="252"/>
                  </a:lnTo>
                  <a:lnTo>
                    <a:pt x="1902" y="258"/>
                  </a:lnTo>
                  <a:lnTo>
                    <a:pt x="1879" y="266"/>
                  </a:lnTo>
                  <a:lnTo>
                    <a:pt x="1857" y="276"/>
                  </a:lnTo>
                  <a:lnTo>
                    <a:pt x="1837" y="286"/>
                  </a:lnTo>
                  <a:lnTo>
                    <a:pt x="1817" y="298"/>
                  </a:lnTo>
                  <a:lnTo>
                    <a:pt x="1798" y="313"/>
                  </a:lnTo>
                  <a:lnTo>
                    <a:pt x="1782" y="328"/>
                  </a:lnTo>
                  <a:lnTo>
                    <a:pt x="1766" y="344"/>
                  </a:lnTo>
                  <a:lnTo>
                    <a:pt x="1752" y="362"/>
                  </a:lnTo>
                  <a:lnTo>
                    <a:pt x="1741" y="382"/>
                  </a:lnTo>
                  <a:lnTo>
                    <a:pt x="1730" y="401"/>
                  </a:lnTo>
                  <a:lnTo>
                    <a:pt x="1722" y="423"/>
                  </a:lnTo>
                  <a:lnTo>
                    <a:pt x="1717" y="445"/>
                  </a:lnTo>
                  <a:lnTo>
                    <a:pt x="1714" y="469"/>
                  </a:lnTo>
                  <a:lnTo>
                    <a:pt x="1713" y="494"/>
                  </a:lnTo>
                  <a:lnTo>
                    <a:pt x="1714" y="514"/>
                  </a:lnTo>
                  <a:lnTo>
                    <a:pt x="1716" y="532"/>
                  </a:lnTo>
                  <a:lnTo>
                    <a:pt x="1719" y="550"/>
                  </a:lnTo>
                  <a:lnTo>
                    <a:pt x="1723" y="567"/>
                  </a:lnTo>
                  <a:lnTo>
                    <a:pt x="1727" y="582"/>
                  </a:lnTo>
                  <a:lnTo>
                    <a:pt x="1733" y="597"/>
                  </a:lnTo>
                  <a:lnTo>
                    <a:pt x="1738" y="610"/>
                  </a:lnTo>
                  <a:lnTo>
                    <a:pt x="1746" y="623"/>
                  </a:lnTo>
                  <a:lnTo>
                    <a:pt x="1753" y="633"/>
                  </a:lnTo>
                  <a:lnTo>
                    <a:pt x="1761" y="645"/>
                  </a:lnTo>
                  <a:lnTo>
                    <a:pt x="1770" y="654"/>
                  </a:lnTo>
                  <a:lnTo>
                    <a:pt x="1778" y="662"/>
                  </a:lnTo>
                  <a:lnTo>
                    <a:pt x="1787" y="670"/>
                  </a:lnTo>
                  <a:lnTo>
                    <a:pt x="1797" y="677"/>
                  </a:lnTo>
                  <a:lnTo>
                    <a:pt x="1808" y="683"/>
                  </a:lnTo>
                  <a:lnTo>
                    <a:pt x="1818" y="688"/>
                  </a:lnTo>
                  <a:lnTo>
                    <a:pt x="1828" y="693"/>
                  </a:lnTo>
                  <a:lnTo>
                    <a:pt x="1840" y="697"/>
                  </a:lnTo>
                  <a:lnTo>
                    <a:pt x="1850" y="699"/>
                  </a:lnTo>
                  <a:lnTo>
                    <a:pt x="1862" y="701"/>
                  </a:lnTo>
                  <a:lnTo>
                    <a:pt x="1873" y="703"/>
                  </a:lnTo>
                  <a:lnTo>
                    <a:pt x="1884" y="704"/>
                  </a:lnTo>
                  <a:lnTo>
                    <a:pt x="1896" y="704"/>
                  </a:lnTo>
                  <a:lnTo>
                    <a:pt x="1907" y="703"/>
                  </a:lnTo>
                  <a:lnTo>
                    <a:pt x="1918" y="702"/>
                  </a:lnTo>
                  <a:lnTo>
                    <a:pt x="1930" y="701"/>
                  </a:lnTo>
                  <a:lnTo>
                    <a:pt x="1941" y="699"/>
                  </a:lnTo>
                  <a:lnTo>
                    <a:pt x="1951" y="696"/>
                  </a:lnTo>
                  <a:lnTo>
                    <a:pt x="1963" y="693"/>
                  </a:lnTo>
                  <a:lnTo>
                    <a:pt x="1973" y="690"/>
                  </a:lnTo>
                  <a:lnTo>
                    <a:pt x="1982" y="685"/>
                  </a:lnTo>
                  <a:lnTo>
                    <a:pt x="1993" y="680"/>
                  </a:lnTo>
                  <a:lnTo>
                    <a:pt x="2011" y="671"/>
                  </a:lnTo>
                  <a:lnTo>
                    <a:pt x="2028" y="659"/>
                  </a:lnTo>
                  <a:lnTo>
                    <a:pt x="2042" y="649"/>
                  </a:lnTo>
                  <a:lnTo>
                    <a:pt x="2055" y="638"/>
                  </a:lnTo>
                  <a:lnTo>
                    <a:pt x="2066" y="626"/>
                  </a:lnTo>
                  <a:lnTo>
                    <a:pt x="2075" y="615"/>
                  </a:lnTo>
                  <a:lnTo>
                    <a:pt x="2082" y="602"/>
                  </a:lnTo>
                  <a:lnTo>
                    <a:pt x="2088" y="591"/>
                  </a:lnTo>
                  <a:lnTo>
                    <a:pt x="2092" y="578"/>
                  </a:lnTo>
                  <a:lnTo>
                    <a:pt x="2095" y="566"/>
                  </a:lnTo>
                  <a:lnTo>
                    <a:pt x="2096" y="554"/>
                  </a:lnTo>
                  <a:lnTo>
                    <a:pt x="2096" y="542"/>
                  </a:lnTo>
                  <a:lnTo>
                    <a:pt x="2095" y="530"/>
                  </a:lnTo>
                  <a:lnTo>
                    <a:pt x="2092" y="519"/>
                  </a:lnTo>
                  <a:lnTo>
                    <a:pt x="2089" y="508"/>
                  </a:lnTo>
                  <a:lnTo>
                    <a:pt x="2085" y="496"/>
                  </a:lnTo>
                  <a:lnTo>
                    <a:pt x="2079" y="486"/>
                  </a:lnTo>
                  <a:lnTo>
                    <a:pt x="2072" y="475"/>
                  </a:lnTo>
                  <a:lnTo>
                    <a:pt x="2065" y="466"/>
                  </a:lnTo>
                  <a:lnTo>
                    <a:pt x="2058" y="457"/>
                  </a:lnTo>
                  <a:lnTo>
                    <a:pt x="2050" y="447"/>
                  </a:lnTo>
                  <a:lnTo>
                    <a:pt x="2040" y="439"/>
                  </a:lnTo>
                  <a:lnTo>
                    <a:pt x="2031" y="432"/>
                  </a:lnTo>
                  <a:lnTo>
                    <a:pt x="2021" y="424"/>
                  </a:lnTo>
                  <a:lnTo>
                    <a:pt x="2010" y="418"/>
                  </a:lnTo>
                  <a:lnTo>
                    <a:pt x="2000" y="413"/>
                  </a:lnTo>
                  <a:lnTo>
                    <a:pt x="1990" y="409"/>
                  </a:lnTo>
                  <a:lnTo>
                    <a:pt x="1978" y="406"/>
                  </a:lnTo>
                  <a:lnTo>
                    <a:pt x="1968" y="402"/>
                  </a:lnTo>
                  <a:lnTo>
                    <a:pt x="1958" y="401"/>
                  </a:lnTo>
                  <a:lnTo>
                    <a:pt x="1946" y="400"/>
                  </a:lnTo>
                  <a:lnTo>
                    <a:pt x="1936" y="401"/>
                  </a:lnTo>
                  <a:lnTo>
                    <a:pt x="1926" y="404"/>
                  </a:lnTo>
                  <a:lnTo>
                    <a:pt x="1916" y="406"/>
                  </a:lnTo>
                  <a:lnTo>
                    <a:pt x="1906" y="410"/>
                  </a:lnTo>
                  <a:lnTo>
                    <a:pt x="1898" y="415"/>
                  </a:lnTo>
                  <a:lnTo>
                    <a:pt x="1888" y="420"/>
                  </a:lnTo>
                  <a:lnTo>
                    <a:pt x="1880" y="427"/>
                  </a:lnTo>
                  <a:lnTo>
                    <a:pt x="1873" y="435"/>
                  </a:lnTo>
                  <a:lnTo>
                    <a:pt x="1867" y="443"/>
                  </a:lnTo>
                  <a:lnTo>
                    <a:pt x="1860" y="452"/>
                  </a:lnTo>
                  <a:lnTo>
                    <a:pt x="1854" y="463"/>
                  </a:lnTo>
                  <a:lnTo>
                    <a:pt x="1850" y="473"/>
                  </a:lnTo>
                  <a:lnTo>
                    <a:pt x="1846" y="485"/>
                  </a:lnTo>
                  <a:lnTo>
                    <a:pt x="1843" y="497"/>
                  </a:lnTo>
                  <a:lnTo>
                    <a:pt x="1841" y="510"/>
                  </a:lnTo>
                  <a:lnTo>
                    <a:pt x="1840" y="522"/>
                  </a:lnTo>
                  <a:lnTo>
                    <a:pt x="1840" y="536"/>
                  </a:lnTo>
                  <a:lnTo>
                    <a:pt x="1841" y="542"/>
                  </a:lnTo>
                  <a:lnTo>
                    <a:pt x="1843" y="547"/>
                  </a:lnTo>
                  <a:lnTo>
                    <a:pt x="1846" y="550"/>
                  </a:lnTo>
                  <a:lnTo>
                    <a:pt x="1851" y="553"/>
                  </a:lnTo>
                  <a:lnTo>
                    <a:pt x="1856" y="554"/>
                  </a:lnTo>
                  <a:lnTo>
                    <a:pt x="1862" y="554"/>
                  </a:lnTo>
                  <a:lnTo>
                    <a:pt x="1869" y="553"/>
                  </a:lnTo>
                  <a:lnTo>
                    <a:pt x="1875" y="552"/>
                  </a:lnTo>
                  <a:lnTo>
                    <a:pt x="1881" y="549"/>
                  </a:lnTo>
                  <a:lnTo>
                    <a:pt x="1887" y="546"/>
                  </a:lnTo>
                  <a:lnTo>
                    <a:pt x="1894" y="542"/>
                  </a:lnTo>
                  <a:lnTo>
                    <a:pt x="1900" y="537"/>
                  </a:lnTo>
                  <a:lnTo>
                    <a:pt x="1904" y="531"/>
                  </a:lnTo>
                  <a:lnTo>
                    <a:pt x="1908" y="524"/>
                  </a:lnTo>
                  <a:lnTo>
                    <a:pt x="1911" y="518"/>
                  </a:lnTo>
                  <a:lnTo>
                    <a:pt x="1912" y="511"/>
                  </a:lnTo>
                  <a:lnTo>
                    <a:pt x="1913" y="501"/>
                  </a:lnTo>
                  <a:lnTo>
                    <a:pt x="1916" y="493"/>
                  </a:lnTo>
                  <a:lnTo>
                    <a:pt x="1919" y="486"/>
                  </a:lnTo>
                  <a:lnTo>
                    <a:pt x="1924" y="479"/>
                  </a:lnTo>
                  <a:lnTo>
                    <a:pt x="1929" y="474"/>
                  </a:lnTo>
                  <a:lnTo>
                    <a:pt x="1935" y="471"/>
                  </a:lnTo>
                  <a:lnTo>
                    <a:pt x="1941" y="468"/>
                  </a:lnTo>
                  <a:lnTo>
                    <a:pt x="1947" y="466"/>
                  </a:lnTo>
                  <a:lnTo>
                    <a:pt x="1955" y="465"/>
                  </a:lnTo>
                  <a:lnTo>
                    <a:pt x="1962" y="465"/>
                  </a:lnTo>
                  <a:lnTo>
                    <a:pt x="1969" y="465"/>
                  </a:lnTo>
                  <a:lnTo>
                    <a:pt x="1976" y="467"/>
                  </a:lnTo>
                  <a:lnTo>
                    <a:pt x="1985" y="469"/>
                  </a:lnTo>
                  <a:lnTo>
                    <a:pt x="1991" y="472"/>
                  </a:lnTo>
                  <a:lnTo>
                    <a:pt x="1998" y="475"/>
                  </a:lnTo>
                  <a:lnTo>
                    <a:pt x="2004" y="479"/>
                  </a:lnTo>
                  <a:lnTo>
                    <a:pt x="1999" y="483"/>
                  </a:lnTo>
                  <a:lnTo>
                    <a:pt x="1994" y="487"/>
                  </a:lnTo>
                  <a:lnTo>
                    <a:pt x="1991" y="490"/>
                  </a:lnTo>
                  <a:lnTo>
                    <a:pt x="1988" y="494"/>
                  </a:lnTo>
                  <a:lnTo>
                    <a:pt x="1984" y="503"/>
                  </a:lnTo>
                  <a:lnTo>
                    <a:pt x="1980" y="514"/>
                  </a:lnTo>
                  <a:lnTo>
                    <a:pt x="1977" y="525"/>
                  </a:lnTo>
                  <a:lnTo>
                    <a:pt x="1973" y="537"/>
                  </a:lnTo>
                  <a:lnTo>
                    <a:pt x="1970" y="543"/>
                  </a:lnTo>
                  <a:lnTo>
                    <a:pt x="1966" y="548"/>
                  </a:lnTo>
                  <a:lnTo>
                    <a:pt x="1962" y="554"/>
                  </a:lnTo>
                  <a:lnTo>
                    <a:pt x="1956" y="561"/>
                  </a:lnTo>
                  <a:lnTo>
                    <a:pt x="1948" y="567"/>
                  </a:lnTo>
                  <a:lnTo>
                    <a:pt x="1940" y="573"/>
                  </a:lnTo>
                  <a:lnTo>
                    <a:pt x="1932" y="577"/>
                  </a:lnTo>
                  <a:lnTo>
                    <a:pt x="1924" y="581"/>
                  </a:lnTo>
                  <a:lnTo>
                    <a:pt x="1915" y="584"/>
                  </a:lnTo>
                  <a:lnTo>
                    <a:pt x="1907" y="587"/>
                  </a:lnTo>
                  <a:lnTo>
                    <a:pt x="1899" y="588"/>
                  </a:lnTo>
                  <a:lnTo>
                    <a:pt x="1890" y="588"/>
                  </a:lnTo>
                  <a:lnTo>
                    <a:pt x="1882" y="588"/>
                  </a:lnTo>
                  <a:lnTo>
                    <a:pt x="1874" y="586"/>
                  </a:lnTo>
                  <a:lnTo>
                    <a:pt x="1867" y="583"/>
                  </a:lnTo>
                  <a:lnTo>
                    <a:pt x="1859" y="581"/>
                  </a:lnTo>
                  <a:lnTo>
                    <a:pt x="1852" y="577"/>
                  </a:lnTo>
                  <a:lnTo>
                    <a:pt x="1846" y="573"/>
                  </a:lnTo>
                  <a:lnTo>
                    <a:pt x="1840" y="569"/>
                  </a:lnTo>
                  <a:lnTo>
                    <a:pt x="1835" y="564"/>
                  </a:lnTo>
                  <a:lnTo>
                    <a:pt x="1829" y="557"/>
                  </a:lnTo>
                  <a:lnTo>
                    <a:pt x="1825" y="550"/>
                  </a:lnTo>
                  <a:lnTo>
                    <a:pt x="1821" y="544"/>
                  </a:lnTo>
                  <a:lnTo>
                    <a:pt x="1818" y="536"/>
                  </a:lnTo>
                  <a:lnTo>
                    <a:pt x="1816" y="527"/>
                  </a:lnTo>
                  <a:lnTo>
                    <a:pt x="1814" y="519"/>
                  </a:lnTo>
                  <a:lnTo>
                    <a:pt x="1814" y="510"/>
                  </a:lnTo>
                  <a:lnTo>
                    <a:pt x="1814" y="500"/>
                  </a:lnTo>
                  <a:lnTo>
                    <a:pt x="1815" y="491"/>
                  </a:lnTo>
                  <a:lnTo>
                    <a:pt x="1817" y="480"/>
                  </a:lnTo>
                  <a:lnTo>
                    <a:pt x="1820" y="469"/>
                  </a:lnTo>
                  <a:lnTo>
                    <a:pt x="1825" y="459"/>
                  </a:lnTo>
                  <a:lnTo>
                    <a:pt x="1831" y="447"/>
                  </a:lnTo>
                  <a:lnTo>
                    <a:pt x="1837" y="436"/>
                  </a:lnTo>
                  <a:lnTo>
                    <a:pt x="1845" y="424"/>
                  </a:lnTo>
                  <a:lnTo>
                    <a:pt x="1854" y="413"/>
                  </a:lnTo>
                  <a:lnTo>
                    <a:pt x="1860" y="406"/>
                  </a:lnTo>
                  <a:lnTo>
                    <a:pt x="1866" y="399"/>
                  </a:lnTo>
                  <a:lnTo>
                    <a:pt x="1873" y="394"/>
                  </a:lnTo>
                  <a:lnTo>
                    <a:pt x="1879" y="389"/>
                  </a:lnTo>
                  <a:lnTo>
                    <a:pt x="1892" y="381"/>
                  </a:lnTo>
                  <a:lnTo>
                    <a:pt x="1906" y="373"/>
                  </a:lnTo>
                  <a:lnTo>
                    <a:pt x="1919" y="369"/>
                  </a:lnTo>
                  <a:lnTo>
                    <a:pt x="1934" y="367"/>
                  </a:lnTo>
                  <a:lnTo>
                    <a:pt x="1948" y="366"/>
                  </a:lnTo>
                  <a:lnTo>
                    <a:pt x="1964" y="367"/>
                  </a:lnTo>
                  <a:lnTo>
                    <a:pt x="1974" y="369"/>
                  </a:lnTo>
                  <a:lnTo>
                    <a:pt x="1986" y="371"/>
                  </a:lnTo>
                  <a:lnTo>
                    <a:pt x="1997" y="374"/>
                  </a:lnTo>
                  <a:lnTo>
                    <a:pt x="2007" y="379"/>
                  </a:lnTo>
                  <a:lnTo>
                    <a:pt x="2018" y="383"/>
                  </a:lnTo>
                  <a:lnTo>
                    <a:pt x="2028" y="388"/>
                  </a:lnTo>
                  <a:lnTo>
                    <a:pt x="2038" y="393"/>
                  </a:lnTo>
                  <a:lnTo>
                    <a:pt x="2049" y="399"/>
                  </a:lnTo>
                  <a:lnTo>
                    <a:pt x="2058" y="406"/>
                  </a:lnTo>
                  <a:lnTo>
                    <a:pt x="2066" y="413"/>
                  </a:lnTo>
                  <a:lnTo>
                    <a:pt x="2076" y="420"/>
                  </a:lnTo>
                  <a:lnTo>
                    <a:pt x="2084" y="428"/>
                  </a:lnTo>
                  <a:lnTo>
                    <a:pt x="2091" y="437"/>
                  </a:lnTo>
                  <a:lnTo>
                    <a:pt x="2098" y="445"/>
                  </a:lnTo>
                  <a:lnTo>
                    <a:pt x="2106" y="454"/>
                  </a:lnTo>
                  <a:lnTo>
                    <a:pt x="2112" y="464"/>
                  </a:lnTo>
                  <a:lnTo>
                    <a:pt x="2117" y="473"/>
                  </a:lnTo>
                  <a:lnTo>
                    <a:pt x="2122" y="484"/>
                  </a:lnTo>
                  <a:lnTo>
                    <a:pt x="2126" y="494"/>
                  </a:lnTo>
                  <a:lnTo>
                    <a:pt x="2129" y="504"/>
                  </a:lnTo>
                  <a:lnTo>
                    <a:pt x="2132" y="516"/>
                  </a:lnTo>
                  <a:lnTo>
                    <a:pt x="2133" y="526"/>
                  </a:lnTo>
                  <a:lnTo>
                    <a:pt x="2135" y="538"/>
                  </a:lnTo>
                  <a:lnTo>
                    <a:pt x="2135" y="549"/>
                  </a:lnTo>
                  <a:lnTo>
                    <a:pt x="2134" y="561"/>
                  </a:lnTo>
                  <a:lnTo>
                    <a:pt x="2133" y="572"/>
                  </a:lnTo>
                  <a:lnTo>
                    <a:pt x="2130" y="583"/>
                  </a:lnTo>
                  <a:lnTo>
                    <a:pt x="2127" y="595"/>
                  </a:lnTo>
                  <a:lnTo>
                    <a:pt x="2123" y="606"/>
                  </a:lnTo>
                  <a:lnTo>
                    <a:pt x="2117" y="618"/>
                  </a:lnTo>
                  <a:lnTo>
                    <a:pt x="2111" y="629"/>
                  </a:lnTo>
                  <a:lnTo>
                    <a:pt x="2103" y="641"/>
                  </a:lnTo>
                  <a:lnTo>
                    <a:pt x="2092" y="655"/>
                  </a:lnTo>
                  <a:lnTo>
                    <a:pt x="2080" y="669"/>
                  </a:lnTo>
                  <a:lnTo>
                    <a:pt x="2065" y="681"/>
                  </a:lnTo>
                  <a:lnTo>
                    <a:pt x="2051" y="693"/>
                  </a:lnTo>
                  <a:lnTo>
                    <a:pt x="2034" y="703"/>
                  </a:lnTo>
                  <a:lnTo>
                    <a:pt x="2018" y="712"/>
                  </a:lnTo>
                  <a:lnTo>
                    <a:pt x="1999" y="720"/>
                  </a:lnTo>
                  <a:lnTo>
                    <a:pt x="1979" y="726"/>
                  </a:lnTo>
                  <a:lnTo>
                    <a:pt x="1960" y="730"/>
                  </a:lnTo>
                  <a:lnTo>
                    <a:pt x="1938" y="732"/>
                  </a:lnTo>
                  <a:lnTo>
                    <a:pt x="1928" y="733"/>
                  </a:lnTo>
                  <a:lnTo>
                    <a:pt x="1916" y="732"/>
                  </a:lnTo>
                  <a:lnTo>
                    <a:pt x="1905" y="732"/>
                  </a:lnTo>
                  <a:lnTo>
                    <a:pt x="1894" y="731"/>
                  </a:lnTo>
                  <a:lnTo>
                    <a:pt x="1882" y="729"/>
                  </a:lnTo>
                  <a:lnTo>
                    <a:pt x="1871" y="727"/>
                  </a:lnTo>
                  <a:lnTo>
                    <a:pt x="1858" y="724"/>
                  </a:lnTo>
                  <a:lnTo>
                    <a:pt x="1847" y="721"/>
                  </a:lnTo>
                  <a:lnTo>
                    <a:pt x="1835" y="717"/>
                  </a:lnTo>
                  <a:lnTo>
                    <a:pt x="1822" y="711"/>
                  </a:lnTo>
                  <a:lnTo>
                    <a:pt x="1810" y="706"/>
                  </a:lnTo>
                  <a:lnTo>
                    <a:pt x="1797" y="700"/>
                  </a:lnTo>
                  <a:lnTo>
                    <a:pt x="1779" y="688"/>
                  </a:lnTo>
                  <a:lnTo>
                    <a:pt x="1761" y="676"/>
                  </a:lnTo>
                  <a:lnTo>
                    <a:pt x="1745" y="661"/>
                  </a:lnTo>
                  <a:lnTo>
                    <a:pt x="1731" y="647"/>
                  </a:lnTo>
                  <a:lnTo>
                    <a:pt x="1718" y="630"/>
                  </a:lnTo>
                  <a:lnTo>
                    <a:pt x="1707" y="614"/>
                  </a:lnTo>
                  <a:lnTo>
                    <a:pt x="1697" y="595"/>
                  </a:lnTo>
                  <a:lnTo>
                    <a:pt x="1690" y="576"/>
                  </a:lnTo>
                  <a:lnTo>
                    <a:pt x="1684" y="556"/>
                  </a:lnTo>
                  <a:lnTo>
                    <a:pt x="1679" y="537"/>
                  </a:lnTo>
                  <a:lnTo>
                    <a:pt x="1675" y="516"/>
                  </a:lnTo>
                  <a:lnTo>
                    <a:pt x="1674" y="496"/>
                  </a:lnTo>
                  <a:lnTo>
                    <a:pt x="1674" y="474"/>
                  </a:lnTo>
                  <a:lnTo>
                    <a:pt x="1676" y="453"/>
                  </a:lnTo>
                  <a:lnTo>
                    <a:pt x="1680" y="433"/>
                  </a:lnTo>
                  <a:lnTo>
                    <a:pt x="1685" y="412"/>
                  </a:lnTo>
                  <a:lnTo>
                    <a:pt x="1691" y="391"/>
                  </a:lnTo>
                  <a:lnTo>
                    <a:pt x="1699" y="371"/>
                  </a:lnTo>
                  <a:lnTo>
                    <a:pt x="1710" y="352"/>
                  </a:lnTo>
                  <a:lnTo>
                    <a:pt x="1721" y="332"/>
                  </a:lnTo>
                  <a:lnTo>
                    <a:pt x="1734" y="314"/>
                  </a:lnTo>
                  <a:lnTo>
                    <a:pt x="1749" y="296"/>
                  </a:lnTo>
                  <a:lnTo>
                    <a:pt x="1765" y="280"/>
                  </a:lnTo>
                  <a:lnTo>
                    <a:pt x="1783" y="264"/>
                  </a:lnTo>
                  <a:lnTo>
                    <a:pt x="1803" y="250"/>
                  </a:lnTo>
                  <a:lnTo>
                    <a:pt x="1824" y="236"/>
                  </a:lnTo>
                  <a:lnTo>
                    <a:pt x="1847" y="225"/>
                  </a:lnTo>
                  <a:lnTo>
                    <a:pt x="1871" y="214"/>
                  </a:lnTo>
                  <a:lnTo>
                    <a:pt x="1898" y="206"/>
                  </a:lnTo>
                  <a:lnTo>
                    <a:pt x="1925" y="199"/>
                  </a:lnTo>
                  <a:lnTo>
                    <a:pt x="1955" y="193"/>
                  </a:lnTo>
                  <a:lnTo>
                    <a:pt x="1986" y="190"/>
                  </a:lnTo>
                  <a:lnTo>
                    <a:pt x="2001" y="189"/>
                  </a:lnTo>
                  <a:lnTo>
                    <a:pt x="2018" y="189"/>
                  </a:lnTo>
                  <a:lnTo>
                    <a:pt x="2032" y="190"/>
                  </a:lnTo>
                  <a:lnTo>
                    <a:pt x="2047" y="192"/>
                  </a:lnTo>
                  <a:lnTo>
                    <a:pt x="2061" y="194"/>
                  </a:lnTo>
                  <a:lnTo>
                    <a:pt x="2075" y="198"/>
                  </a:lnTo>
                  <a:lnTo>
                    <a:pt x="2088" y="202"/>
                  </a:lnTo>
                  <a:lnTo>
                    <a:pt x="2101" y="206"/>
                  </a:lnTo>
                  <a:lnTo>
                    <a:pt x="2115" y="211"/>
                  </a:lnTo>
                  <a:lnTo>
                    <a:pt x="2127" y="217"/>
                  </a:lnTo>
                  <a:lnTo>
                    <a:pt x="2141" y="224"/>
                  </a:lnTo>
                  <a:lnTo>
                    <a:pt x="2153" y="231"/>
                  </a:lnTo>
                  <a:lnTo>
                    <a:pt x="2180" y="248"/>
                  </a:lnTo>
                  <a:lnTo>
                    <a:pt x="2209" y="267"/>
                  </a:lnTo>
                  <a:lnTo>
                    <a:pt x="2222" y="275"/>
                  </a:lnTo>
                  <a:lnTo>
                    <a:pt x="2237" y="280"/>
                  </a:lnTo>
                  <a:lnTo>
                    <a:pt x="2251" y="284"/>
                  </a:lnTo>
                  <a:lnTo>
                    <a:pt x="2265" y="287"/>
                  </a:lnTo>
                  <a:lnTo>
                    <a:pt x="2279" y="288"/>
                  </a:lnTo>
                  <a:lnTo>
                    <a:pt x="2293" y="289"/>
                  </a:lnTo>
                  <a:lnTo>
                    <a:pt x="2306" y="288"/>
                  </a:lnTo>
                  <a:lnTo>
                    <a:pt x="2320" y="286"/>
                  </a:lnTo>
                  <a:lnTo>
                    <a:pt x="2333" y="283"/>
                  </a:lnTo>
                  <a:lnTo>
                    <a:pt x="2345" y="279"/>
                  </a:lnTo>
                  <a:lnTo>
                    <a:pt x="2358" y="275"/>
                  </a:lnTo>
                  <a:lnTo>
                    <a:pt x="2369" y="268"/>
                  </a:lnTo>
                  <a:lnTo>
                    <a:pt x="2381" y="262"/>
                  </a:lnTo>
                  <a:lnTo>
                    <a:pt x="2391" y="255"/>
                  </a:lnTo>
                  <a:lnTo>
                    <a:pt x="2401" y="246"/>
                  </a:lnTo>
                  <a:lnTo>
                    <a:pt x="2411" y="237"/>
                  </a:lnTo>
                  <a:lnTo>
                    <a:pt x="2419" y="228"/>
                  </a:lnTo>
                  <a:lnTo>
                    <a:pt x="2427" y="218"/>
                  </a:lnTo>
                  <a:lnTo>
                    <a:pt x="2433" y="208"/>
                  </a:lnTo>
                  <a:lnTo>
                    <a:pt x="2439" y="197"/>
                  </a:lnTo>
                  <a:lnTo>
                    <a:pt x="2445" y="186"/>
                  </a:lnTo>
                  <a:lnTo>
                    <a:pt x="2449" y="175"/>
                  </a:lnTo>
                  <a:lnTo>
                    <a:pt x="2452" y="162"/>
                  </a:lnTo>
                  <a:lnTo>
                    <a:pt x="2454" y="151"/>
                  </a:lnTo>
                  <a:lnTo>
                    <a:pt x="2454" y="138"/>
                  </a:lnTo>
                  <a:lnTo>
                    <a:pt x="2454" y="126"/>
                  </a:lnTo>
                  <a:lnTo>
                    <a:pt x="2452" y="113"/>
                  </a:lnTo>
                  <a:lnTo>
                    <a:pt x="2449" y="102"/>
                  </a:lnTo>
                  <a:lnTo>
                    <a:pt x="2444" y="89"/>
                  </a:lnTo>
                  <a:lnTo>
                    <a:pt x="2438" y="77"/>
                  </a:lnTo>
                  <a:lnTo>
                    <a:pt x="2430" y="66"/>
                  </a:lnTo>
                  <a:lnTo>
                    <a:pt x="2422" y="53"/>
                  </a:lnTo>
                  <a:lnTo>
                    <a:pt x="2416" y="46"/>
                  </a:lnTo>
                  <a:lnTo>
                    <a:pt x="2409" y="40"/>
                  </a:lnTo>
                  <a:lnTo>
                    <a:pt x="2403" y="34"/>
                  </a:lnTo>
                  <a:lnTo>
                    <a:pt x="2396" y="30"/>
                  </a:lnTo>
                  <a:lnTo>
                    <a:pt x="2389" y="26"/>
                  </a:lnTo>
                  <a:lnTo>
                    <a:pt x="2382" y="24"/>
                  </a:lnTo>
                  <a:lnTo>
                    <a:pt x="2373" y="22"/>
                  </a:lnTo>
                  <a:lnTo>
                    <a:pt x="2365" y="21"/>
                  </a:lnTo>
                  <a:lnTo>
                    <a:pt x="2358" y="20"/>
                  </a:lnTo>
                  <a:lnTo>
                    <a:pt x="2350" y="21"/>
                  </a:lnTo>
                  <a:lnTo>
                    <a:pt x="2341" y="22"/>
                  </a:lnTo>
                  <a:lnTo>
                    <a:pt x="2333" y="23"/>
                  </a:lnTo>
                  <a:lnTo>
                    <a:pt x="2325" y="26"/>
                  </a:lnTo>
                  <a:lnTo>
                    <a:pt x="2316" y="28"/>
                  </a:lnTo>
                  <a:lnTo>
                    <a:pt x="2308" y="32"/>
                  </a:lnTo>
                  <a:lnTo>
                    <a:pt x="2301" y="36"/>
                  </a:lnTo>
                  <a:lnTo>
                    <a:pt x="2294" y="41"/>
                  </a:lnTo>
                  <a:lnTo>
                    <a:pt x="2286" y="46"/>
                  </a:lnTo>
                  <a:lnTo>
                    <a:pt x="2279" y="51"/>
                  </a:lnTo>
                  <a:lnTo>
                    <a:pt x="2273" y="56"/>
                  </a:lnTo>
                  <a:lnTo>
                    <a:pt x="2268" y="62"/>
                  </a:lnTo>
                  <a:lnTo>
                    <a:pt x="2263" y="70"/>
                  </a:lnTo>
                  <a:lnTo>
                    <a:pt x="2259" y="76"/>
                  </a:lnTo>
                  <a:lnTo>
                    <a:pt x="2254" y="83"/>
                  </a:lnTo>
                  <a:lnTo>
                    <a:pt x="2251" y="90"/>
                  </a:lnTo>
                  <a:lnTo>
                    <a:pt x="2249" y="99"/>
                  </a:lnTo>
                  <a:lnTo>
                    <a:pt x="2247" y="106"/>
                  </a:lnTo>
                  <a:lnTo>
                    <a:pt x="2247" y="114"/>
                  </a:lnTo>
                  <a:lnTo>
                    <a:pt x="2247" y="123"/>
                  </a:lnTo>
                  <a:lnTo>
                    <a:pt x="2248" y="131"/>
                  </a:lnTo>
                  <a:lnTo>
                    <a:pt x="2251" y="139"/>
                  </a:lnTo>
                  <a:lnTo>
                    <a:pt x="2254" y="148"/>
                  </a:lnTo>
                  <a:lnTo>
                    <a:pt x="2260" y="156"/>
                  </a:lnTo>
                  <a:lnTo>
                    <a:pt x="2265" y="164"/>
                  </a:lnTo>
                  <a:lnTo>
                    <a:pt x="2270" y="171"/>
                  </a:lnTo>
                  <a:lnTo>
                    <a:pt x="2276" y="177"/>
                  </a:lnTo>
                  <a:lnTo>
                    <a:pt x="2282" y="181"/>
                  </a:lnTo>
                  <a:lnTo>
                    <a:pt x="2289" y="184"/>
                  </a:lnTo>
                  <a:lnTo>
                    <a:pt x="2295" y="187"/>
                  </a:lnTo>
                  <a:lnTo>
                    <a:pt x="2302" y="188"/>
                  </a:lnTo>
                  <a:lnTo>
                    <a:pt x="2308" y="189"/>
                  </a:lnTo>
                  <a:lnTo>
                    <a:pt x="2315" y="189"/>
                  </a:lnTo>
                  <a:lnTo>
                    <a:pt x="2322" y="189"/>
                  </a:lnTo>
                  <a:lnTo>
                    <a:pt x="2329" y="187"/>
                  </a:lnTo>
                  <a:lnTo>
                    <a:pt x="2335" y="186"/>
                  </a:lnTo>
                  <a:lnTo>
                    <a:pt x="2341" y="183"/>
                  </a:lnTo>
                  <a:lnTo>
                    <a:pt x="2347" y="180"/>
                  </a:lnTo>
                  <a:lnTo>
                    <a:pt x="2353" y="177"/>
                  </a:lnTo>
                  <a:lnTo>
                    <a:pt x="2358" y="173"/>
                  </a:lnTo>
                  <a:lnTo>
                    <a:pt x="2363" y="168"/>
                  </a:lnTo>
                  <a:lnTo>
                    <a:pt x="2367" y="164"/>
                  </a:lnTo>
                  <a:lnTo>
                    <a:pt x="2371" y="159"/>
                  </a:lnTo>
                  <a:lnTo>
                    <a:pt x="2374" y="155"/>
                  </a:lnTo>
                  <a:lnTo>
                    <a:pt x="2377" y="150"/>
                  </a:lnTo>
                  <a:lnTo>
                    <a:pt x="2379" y="145"/>
                  </a:lnTo>
                  <a:lnTo>
                    <a:pt x="2381" y="139"/>
                  </a:lnTo>
                  <a:lnTo>
                    <a:pt x="2382" y="134"/>
                  </a:lnTo>
                  <a:lnTo>
                    <a:pt x="2381" y="129"/>
                  </a:lnTo>
                  <a:lnTo>
                    <a:pt x="2379" y="125"/>
                  </a:lnTo>
                  <a:lnTo>
                    <a:pt x="2377" y="120"/>
                  </a:lnTo>
                  <a:lnTo>
                    <a:pt x="2374" y="115"/>
                  </a:lnTo>
                  <a:lnTo>
                    <a:pt x="2370" y="111"/>
                  </a:lnTo>
                  <a:lnTo>
                    <a:pt x="2365" y="107"/>
                  </a:lnTo>
                  <a:lnTo>
                    <a:pt x="2358" y="104"/>
                  </a:lnTo>
                  <a:lnTo>
                    <a:pt x="2351" y="102"/>
                  </a:lnTo>
                  <a:lnTo>
                    <a:pt x="2345" y="100"/>
                  </a:lnTo>
                  <a:lnTo>
                    <a:pt x="2340" y="101"/>
                  </a:lnTo>
                  <a:lnTo>
                    <a:pt x="2336" y="102"/>
                  </a:lnTo>
                  <a:lnTo>
                    <a:pt x="2333" y="104"/>
                  </a:lnTo>
                  <a:lnTo>
                    <a:pt x="2330" y="107"/>
                  </a:lnTo>
                  <a:lnTo>
                    <a:pt x="2328" y="110"/>
                  </a:lnTo>
                  <a:lnTo>
                    <a:pt x="2326" y="114"/>
                  </a:lnTo>
                  <a:lnTo>
                    <a:pt x="2322" y="123"/>
                  </a:lnTo>
                  <a:lnTo>
                    <a:pt x="2315" y="131"/>
                  </a:lnTo>
                  <a:lnTo>
                    <a:pt x="2312" y="134"/>
                  </a:lnTo>
                  <a:lnTo>
                    <a:pt x="2307" y="136"/>
                  </a:lnTo>
                  <a:lnTo>
                    <a:pt x="2302" y="138"/>
                  </a:lnTo>
                  <a:lnTo>
                    <a:pt x="2295" y="138"/>
                  </a:lnTo>
                  <a:lnTo>
                    <a:pt x="2292" y="129"/>
                  </a:lnTo>
                  <a:lnTo>
                    <a:pt x="2292" y="121"/>
                  </a:lnTo>
                  <a:lnTo>
                    <a:pt x="2292" y="112"/>
                  </a:lnTo>
                  <a:lnTo>
                    <a:pt x="2294" y="106"/>
                  </a:lnTo>
                  <a:lnTo>
                    <a:pt x="2297" y="100"/>
                  </a:lnTo>
                  <a:lnTo>
                    <a:pt x="2301" y="94"/>
                  </a:lnTo>
                  <a:lnTo>
                    <a:pt x="2306" y="89"/>
                  </a:lnTo>
                  <a:lnTo>
                    <a:pt x="2312" y="86"/>
                  </a:lnTo>
                  <a:lnTo>
                    <a:pt x="2318" y="83"/>
                  </a:lnTo>
                  <a:lnTo>
                    <a:pt x="2325" y="81"/>
                  </a:lnTo>
                  <a:lnTo>
                    <a:pt x="2332" y="80"/>
                  </a:lnTo>
                  <a:lnTo>
                    <a:pt x="2340" y="80"/>
                  </a:lnTo>
                  <a:lnTo>
                    <a:pt x="2347" y="81"/>
                  </a:lnTo>
                  <a:lnTo>
                    <a:pt x="2355" y="83"/>
                  </a:lnTo>
                  <a:lnTo>
                    <a:pt x="2362" y="85"/>
                  </a:lnTo>
                  <a:lnTo>
                    <a:pt x="2368" y="88"/>
                  </a:lnTo>
                  <a:lnTo>
                    <a:pt x="2373" y="93"/>
                  </a:lnTo>
                  <a:lnTo>
                    <a:pt x="2378" y="97"/>
                  </a:lnTo>
                  <a:lnTo>
                    <a:pt x="2383" y="101"/>
                  </a:lnTo>
                  <a:lnTo>
                    <a:pt x="2386" y="106"/>
                  </a:lnTo>
                  <a:lnTo>
                    <a:pt x="2389" y="112"/>
                  </a:lnTo>
                  <a:lnTo>
                    <a:pt x="2392" y="118"/>
                  </a:lnTo>
                  <a:lnTo>
                    <a:pt x="2394" y="125"/>
                  </a:lnTo>
                  <a:lnTo>
                    <a:pt x="2395" y="131"/>
                  </a:lnTo>
                  <a:lnTo>
                    <a:pt x="2395" y="138"/>
                  </a:lnTo>
                  <a:lnTo>
                    <a:pt x="2395" y="145"/>
                  </a:lnTo>
                  <a:lnTo>
                    <a:pt x="2394" y="152"/>
                  </a:lnTo>
                  <a:lnTo>
                    <a:pt x="2392" y="159"/>
                  </a:lnTo>
                  <a:lnTo>
                    <a:pt x="2390" y="165"/>
                  </a:lnTo>
                  <a:lnTo>
                    <a:pt x="2386" y="173"/>
                  </a:lnTo>
                  <a:lnTo>
                    <a:pt x="2382" y="180"/>
                  </a:lnTo>
                  <a:lnTo>
                    <a:pt x="2375" y="186"/>
                  </a:lnTo>
                  <a:lnTo>
                    <a:pt x="2368" y="192"/>
                  </a:lnTo>
                  <a:lnTo>
                    <a:pt x="2360" y="199"/>
                  </a:lnTo>
                  <a:lnTo>
                    <a:pt x="2351" y="203"/>
                  </a:lnTo>
                  <a:lnTo>
                    <a:pt x="2341" y="207"/>
                  </a:lnTo>
                  <a:lnTo>
                    <a:pt x="2332" y="209"/>
                  </a:lnTo>
                  <a:lnTo>
                    <a:pt x="2323" y="210"/>
                  </a:lnTo>
                  <a:lnTo>
                    <a:pt x="2312" y="210"/>
                  </a:lnTo>
                  <a:lnTo>
                    <a:pt x="2302" y="209"/>
                  </a:lnTo>
                  <a:lnTo>
                    <a:pt x="2293" y="207"/>
                  </a:lnTo>
                  <a:lnTo>
                    <a:pt x="2283" y="204"/>
                  </a:lnTo>
                  <a:lnTo>
                    <a:pt x="2274" y="200"/>
                  </a:lnTo>
                  <a:lnTo>
                    <a:pt x="2266" y="196"/>
                  </a:lnTo>
                  <a:lnTo>
                    <a:pt x="2257" y="189"/>
                  </a:lnTo>
                  <a:lnTo>
                    <a:pt x="2250" y="183"/>
                  </a:lnTo>
                  <a:lnTo>
                    <a:pt x="2244" y="175"/>
                  </a:lnTo>
                  <a:lnTo>
                    <a:pt x="2238" y="166"/>
                  </a:lnTo>
                  <a:lnTo>
                    <a:pt x="2234" y="159"/>
                  </a:lnTo>
                  <a:lnTo>
                    <a:pt x="2230" y="152"/>
                  </a:lnTo>
                  <a:lnTo>
                    <a:pt x="2226" y="145"/>
                  </a:lnTo>
                  <a:lnTo>
                    <a:pt x="2223" y="137"/>
                  </a:lnTo>
                  <a:lnTo>
                    <a:pt x="2221" y="130"/>
                  </a:lnTo>
                  <a:lnTo>
                    <a:pt x="2220" y="123"/>
                  </a:lnTo>
                  <a:lnTo>
                    <a:pt x="2219" y="115"/>
                  </a:lnTo>
                  <a:lnTo>
                    <a:pt x="2218" y="108"/>
                  </a:lnTo>
                  <a:lnTo>
                    <a:pt x="2219" y="101"/>
                  </a:lnTo>
                  <a:lnTo>
                    <a:pt x="2219" y="94"/>
                  </a:lnTo>
                  <a:lnTo>
                    <a:pt x="2221" y="86"/>
                  </a:lnTo>
                  <a:lnTo>
                    <a:pt x="2222" y="79"/>
                  </a:lnTo>
                  <a:lnTo>
                    <a:pt x="2228" y="66"/>
                  </a:lnTo>
                  <a:lnTo>
                    <a:pt x="2235" y="53"/>
                  </a:lnTo>
                  <a:lnTo>
                    <a:pt x="2243" y="42"/>
                  </a:lnTo>
                  <a:lnTo>
                    <a:pt x="2253" y="31"/>
                  </a:lnTo>
                  <a:lnTo>
                    <a:pt x="2265" y="22"/>
                  </a:lnTo>
                  <a:lnTo>
                    <a:pt x="2278" y="14"/>
                  </a:lnTo>
                  <a:lnTo>
                    <a:pt x="2292" y="7"/>
                  </a:lnTo>
                  <a:lnTo>
                    <a:pt x="2307" y="3"/>
                  </a:lnTo>
                  <a:lnTo>
                    <a:pt x="2315" y="2"/>
                  </a:lnTo>
                  <a:lnTo>
                    <a:pt x="2323" y="1"/>
                  </a:lnTo>
                  <a:lnTo>
                    <a:pt x="2331" y="0"/>
                  </a:lnTo>
                  <a:lnTo>
                    <a:pt x="2339" y="0"/>
                  </a:lnTo>
                  <a:lnTo>
                    <a:pt x="2352" y="1"/>
                  </a:lnTo>
                  <a:lnTo>
                    <a:pt x="2364" y="2"/>
                  </a:lnTo>
                  <a:lnTo>
                    <a:pt x="2376" y="5"/>
                  </a:lnTo>
                  <a:lnTo>
                    <a:pt x="2389" y="9"/>
                  </a:lnTo>
                  <a:lnTo>
                    <a:pt x="2401" y="15"/>
                  </a:lnTo>
                  <a:lnTo>
                    <a:pt x="2413" y="23"/>
                  </a:lnTo>
                  <a:lnTo>
                    <a:pt x="2419" y="28"/>
                  </a:lnTo>
                  <a:lnTo>
                    <a:pt x="2425" y="33"/>
                  </a:lnTo>
                  <a:lnTo>
                    <a:pt x="2430" y="40"/>
                  </a:lnTo>
                  <a:lnTo>
                    <a:pt x="2435" y="46"/>
                  </a:lnTo>
                  <a:lnTo>
                    <a:pt x="2444" y="59"/>
                  </a:lnTo>
                  <a:lnTo>
                    <a:pt x="2451" y="73"/>
                  </a:lnTo>
                  <a:lnTo>
                    <a:pt x="2456" y="85"/>
                  </a:lnTo>
                  <a:lnTo>
                    <a:pt x="2461" y="99"/>
                  </a:lnTo>
                  <a:lnTo>
                    <a:pt x="2463" y="112"/>
                  </a:lnTo>
                  <a:lnTo>
                    <a:pt x="2465" y="125"/>
                  </a:lnTo>
                  <a:lnTo>
                    <a:pt x="2465" y="138"/>
                  </a:lnTo>
                  <a:lnTo>
                    <a:pt x="2465" y="151"/>
                  </a:lnTo>
                  <a:lnTo>
                    <a:pt x="2463" y="163"/>
                  </a:lnTo>
                  <a:lnTo>
                    <a:pt x="2460" y="176"/>
                  </a:lnTo>
                  <a:lnTo>
                    <a:pt x="2456" y="188"/>
                  </a:lnTo>
                  <a:lnTo>
                    <a:pt x="2452" y="200"/>
                  </a:lnTo>
                  <a:lnTo>
                    <a:pt x="2446" y="212"/>
                  </a:lnTo>
                  <a:lnTo>
                    <a:pt x="2439" y="223"/>
                  </a:lnTo>
                  <a:lnTo>
                    <a:pt x="2432" y="234"/>
                  </a:lnTo>
                  <a:lnTo>
                    <a:pt x="2424" y="244"/>
                  </a:lnTo>
                  <a:lnTo>
                    <a:pt x="2415" y="254"/>
                  </a:lnTo>
                  <a:lnTo>
                    <a:pt x="2405" y="263"/>
                  </a:lnTo>
                  <a:lnTo>
                    <a:pt x="2396" y="272"/>
                  </a:lnTo>
                  <a:lnTo>
                    <a:pt x="2386" y="281"/>
                  </a:lnTo>
                  <a:lnTo>
                    <a:pt x="2374" y="288"/>
                  </a:lnTo>
                  <a:lnTo>
                    <a:pt x="2364" y="294"/>
                  </a:lnTo>
                  <a:lnTo>
                    <a:pt x="2353" y="301"/>
                  </a:lnTo>
                  <a:lnTo>
                    <a:pt x="2340" y="307"/>
                  </a:lnTo>
                  <a:lnTo>
                    <a:pt x="2329" y="311"/>
                  </a:lnTo>
                  <a:lnTo>
                    <a:pt x="2316" y="315"/>
                  </a:lnTo>
                  <a:lnTo>
                    <a:pt x="2304" y="318"/>
                  </a:lnTo>
                  <a:lnTo>
                    <a:pt x="2292" y="320"/>
                  </a:lnTo>
                  <a:lnTo>
                    <a:pt x="2279" y="321"/>
                  </a:lnTo>
                  <a:lnTo>
                    <a:pt x="2268" y="321"/>
                  </a:lnTo>
                  <a:lnTo>
                    <a:pt x="2255" y="321"/>
                  </a:lnTo>
                  <a:lnTo>
                    <a:pt x="2244" y="319"/>
                  </a:lnTo>
                  <a:lnTo>
                    <a:pt x="2254" y="337"/>
                  </a:lnTo>
                  <a:lnTo>
                    <a:pt x="2263" y="355"/>
                  </a:lnTo>
                  <a:lnTo>
                    <a:pt x="2270" y="372"/>
                  </a:lnTo>
                  <a:lnTo>
                    <a:pt x="2275" y="389"/>
                  </a:lnTo>
                  <a:lnTo>
                    <a:pt x="2284" y="423"/>
                  </a:lnTo>
                  <a:lnTo>
                    <a:pt x="2296" y="458"/>
                  </a:lnTo>
                  <a:lnTo>
                    <a:pt x="2303" y="476"/>
                  </a:lnTo>
                  <a:lnTo>
                    <a:pt x="2310" y="494"/>
                  </a:lnTo>
                  <a:lnTo>
                    <a:pt x="2315" y="502"/>
                  </a:lnTo>
                  <a:lnTo>
                    <a:pt x="2320" y="510"/>
                  </a:lnTo>
                  <a:lnTo>
                    <a:pt x="2325" y="517"/>
                  </a:lnTo>
                  <a:lnTo>
                    <a:pt x="2330" y="524"/>
                  </a:lnTo>
                  <a:lnTo>
                    <a:pt x="2336" y="529"/>
                  </a:lnTo>
                  <a:lnTo>
                    <a:pt x="2342" y="535"/>
                  </a:lnTo>
                  <a:lnTo>
                    <a:pt x="2350" y="539"/>
                  </a:lnTo>
                  <a:lnTo>
                    <a:pt x="2358" y="542"/>
                  </a:lnTo>
                  <a:lnTo>
                    <a:pt x="2367" y="544"/>
                  </a:lnTo>
                  <a:lnTo>
                    <a:pt x="2376" y="545"/>
                  </a:lnTo>
                  <a:lnTo>
                    <a:pt x="2387" y="544"/>
                  </a:lnTo>
                  <a:lnTo>
                    <a:pt x="2397" y="543"/>
                  </a:lnTo>
                  <a:lnTo>
                    <a:pt x="2407" y="540"/>
                  </a:lnTo>
                  <a:lnTo>
                    <a:pt x="2417" y="537"/>
                  </a:lnTo>
                  <a:lnTo>
                    <a:pt x="2425" y="532"/>
                  </a:lnTo>
                  <a:lnTo>
                    <a:pt x="2432" y="527"/>
                  </a:lnTo>
                  <a:lnTo>
                    <a:pt x="2438" y="523"/>
                  </a:lnTo>
                  <a:lnTo>
                    <a:pt x="2444" y="518"/>
                  </a:lnTo>
                  <a:lnTo>
                    <a:pt x="2448" y="512"/>
                  </a:lnTo>
                  <a:lnTo>
                    <a:pt x="2451" y="506"/>
                  </a:lnTo>
                  <a:lnTo>
                    <a:pt x="2453" y="500"/>
                  </a:lnTo>
                  <a:lnTo>
                    <a:pt x="2455" y="494"/>
                  </a:lnTo>
                  <a:lnTo>
                    <a:pt x="2456" y="488"/>
                  </a:lnTo>
                  <a:lnTo>
                    <a:pt x="2456" y="482"/>
                  </a:lnTo>
                  <a:lnTo>
                    <a:pt x="2455" y="475"/>
                  </a:lnTo>
                  <a:lnTo>
                    <a:pt x="2454" y="469"/>
                  </a:lnTo>
                  <a:lnTo>
                    <a:pt x="2453" y="463"/>
                  </a:lnTo>
                  <a:lnTo>
                    <a:pt x="2450" y="457"/>
                  </a:lnTo>
                  <a:lnTo>
                    <a:pt x="2448" y="451"/>
                  </a:lnTo>
                  <a:lnTo>
                    <a:pt x="2445" y="446"/>
                  </a:lnTo>
                  <a:lnTo>
                    <a:pt x="2440" y="441"/>
                  </a:lnTo>
                  <a:lnTo>
                    <a:pt x="2436" y="437"/>
                  </a:lnTo>
                  <a:lnTo>
                    <a:pt x="2431" y="433"/>
                  </a:lnTo>
                  <a:lnTo>
                    <a:pt x="2427" y="430"/>
                  </a:lnTo>
                  <a:lnTo>
                    <a:pt x="2421" y="427"/>
                  </a:lnTo>
                  <a:lnTo>
                    <a:pt x="2416" y="425"/>
                  </a:lnTo>
                  <a:lnTo>
                    <a:pt x="2411" y="423"/>
                  </a:lnTo>
                  <a:lnTo>
                    <a:pt x="2404" y="423"/>
                  </a:lnTo>
                  <a:lnTo>
                    <a:pt x="2398" y="423"/>
                  </a:lnTo>
                  <a:lnTo>
                    <a:pt x="2392" y="424"/>
                  </a:lnTo>
                  <a:lnTo>
                    <a:pt x="2386" y="426"/>
                  </a:lnTo>
                  <a:lnTo>
                    <a:pt x="2379" y="430"/>
                  </a:lnTo>
                  <a:lnTo>
                    <a:pt x="2373" y="434"/>
                  </a:lnTo>
                  <a:lnTo>
                    <a:pt x="2367" y="440"/>
                  </a:lnTo>
                  <a:lnTo>
                    <a:pt x="2362" y="445"/>
                  </a:lnTo>
                  <a:lnTo>
                    <a:pt x="2359" y="449"/>
                  </a:lnTo>
                  <a:lnTo>
                    <a:pt x="2358" y="453"/>
                  </a:lnTo>
                  <a:lnTo>
                    <a:pt x="2358" y="458"/>
                  </a:lnTo>
                  <a:lnTo>
                    <a:pt x="2360" y="461"/>
                  </a:lnTo>
                  <a:lnTo>
                    <a:pt x="2362" y="465"/>
                  </a:lnTo>
                  <a:lnTo>
                    <a:pt x="2366" y="468"/>
                  </a:lnTo>
                  <a:lnTo>
                    <a:pt x="2369" y="470"/>
                  </a:lnTo>
                  <a:lnTo>
                    <a:pt x="2378" y="476"/>
                  </a:lnTo>
                  <a:lnTo>
                    <a:pt x="2388" y="483"/>
                  </a:lnTo>
                  <a:lnTo>
                    <a:pt x="2392" y="486"/>
                  </a:lnTo>
                  <a:lnTo>
                    <a:pt x="2395" y="489"/>
                  </a:lnTo>
                  <a:lnTo>
                    <a:pt x="2397" y="493"/>
                  </a:lnTo>
                  <a:lnTo>
                    <a:pt x="2399" y="497"/>
                  </a:lnTo>
                  <a:lnTo>
                    <a:pt x="2388" y="500"/>
                  </a:lnTo>
                  <a:lnTo>
                    <a:pt x="2377" y="502"/>
                  </a:lnTo>
                  <a:lnTo>
                    <a:pt x="2369" y="501"/>
                  </a:lnTo>
                  <a:lnTo>
                    <a:pt x="2362" y="500"/>
                  </a:lnTo>
                  <a:lnTo>
                    <a:pt x="2356" y="496"/>
                  </a:lnTo>
                  <a:lnTo>
                    <a:pt x="2351" y="492"/>
                  </a:lnTo>
                  <a:lnTo>
                    <a:pt x="2346" y="487"/>
                  </a:lnTo>
                  <a:lnTo>
                    <a:pt x="2342" y="480"/>
                  </a:lnTo>
                  <a:lnTo>
                    <a:pt x="2340" y="474"/>
                  </a:lnTo>
                  <a:lnTo>
                    <a:pt x="2338" y="467"/>
                  </a:lnTo>
                  <a:lnTo>
                    <a:pt x="2338" y="461"/>
                  </a:lnTo>
                  <a:lnTo>
                    <a:pt x="2338" y="453"/>
                  </a:lnTo>
                  <a:lnTo>
                    <a:pt x="2338" y="447"/>
                  </a:lnTo>
                  <a:lnTo>
                    <a:pt x="2339" y="441"/>
                  </a:lnTo>
                  <a:lnTo>
                    <a:pt x="2341" y="437"/>
                  </a:lnTo>
                  <a:lnTo>
                    <a:pt x="2343" y="433"/>
                  </a:lnTo>
                  <a:lnTo>
                    <a:pt x="2347" y="426"/>
                  </a:lnTo>
                  <a:lnTo>
                    <a:pt x="2354" y="421"/>
                  </a:lnTo>
                  <a:lnTo>
                    <a:pt x="2359" y="416"/>
                  </a:lnTo>
                  <a:lnTo>
                    <a:pt x="2365" y="413"/>
                  </a:lnTo>
                  <a:lnTo>
                    <a:pt x="2372" y="410"/>
                  </a:lnTo>
                  <a:lnTo>
                    <a:pt x="2378" y="408"/>
                  </a:lnTo>
                  <a:lnTo>
                    <a:pt x="2386" y="407"/>
                  </a:lnTo>
                  <a:lnTo>
                    <a:pt x="2393" y="406"/>
                  </a:lnTo>
                  <a:lnTo>
                    <a:pt x="2400" y="406"/>
                  </a:lnTo>
                  <a:lnTo>
                    <a:pt x="2406" y="407"/>
                  </a:lnTo>
                  <a:lnTo>
                    <a:pt x="2414" y="408"/>
                  </a:lnTo>
                  <a:lnTo>
                    <a:pt x="2420" y="410"/>
                  </a:lnTo>
                  <a:lnTo>
                    <a:pt x="2426" y="413"/>
                  </a:lnTo>
                  <a:lnTo>
                    <a:pt x="2432" y="417"/>
                  </a:lnTo>
                  <a:lnTo>
                    <a:pt x="2437" y="421"/>
                  </a:lnTo>
                  <a:lnTo>
                    <a:pt x="2443" y="426"/>
                  </a:lnTo>
                  <a:lnTo>
                    <a:pt x="2450" y="435"/>
                  </a:lnTo>
                  <a:lnTo>
                    <a:pt x="2455" y="444"/>
                  </a:lnTo>
                  <a:lnTo>
                    <a:pt x="2460" y="453"/>
                  </a:lnTo>
                  <a:lnTo>
                    <a:pt x="2463" y="463"/>
                  </a:lnTo>
                  <a:lnTo>
                    <a:pt x="2464" y="473"/>
                  </a:lnTo>
                  <a:lnTo>
                    <a:pt x="2465" y="483"/>
                  </a:lnTo>
                  <a:lnTo>
                    <a:pt x="2465" y="492"/>
                  </a:lnTo>
                  <a:lnTo>
                    <a:pt x="2463" y="501"/>
                  </a:lnTo>
                  <a:lnTo>
                    <a:pt x="2460" y="511"/>
                  </a:lnTo>
                  <a:lnTo>
                    <a:pt x="2457" y="520"/>
                  </a:lnTo>
                  <a:lnTo>
                    <a:pt x="2452" y="528"/>
                  </a:lnTo>
                  <a:lnTo>
                    <a:pt x="2447" y="537"/>
                  </a:lnTo>
                  <a:lnTo>
                    <a:pt x="2439" y="545"/>
                  </a:lnTo>
                  <a:lnTo>
                    <a:pt x="2432" y="552"/>
                  </a:lnTo>
                  <a:lnTo>
                    <a:pt x="2424" y="558"/>
                  </a:lnTo>
                  <a:lnTo>
                    <a:pt x="2415" y="565"/>
                  </a:lnTo>
                  <a:lnTo>
                    <a:pt x="2408" y="569"/>
                  </a:lnTo>
                  <a:lnTo>
                    <a:pt x="2402" y="574"/>
                  </a:lnTo>
                  <a:lnTo>
                    <a:pt x="2396" y="580"/>
                  </a:lnTo>
                  <a:lnTo>
                    <a:pt x="2391" y="587"/>
                  </a:lnTo>
                  <a:lnTo>
                    <a:pt x="2386" y="594"/>
                  </a:lnTo>
                  <a:lnTo>
                    <a:pt x="2382" y="601"/>
                  </a:lnTo>
                  <a:lnTo>
                    <a:pt x="2377" y="609"/>
                  </a:lnTo>
                  <a:lnTo>
                    <a:pt x="2376" y="618"/>
                  </a:lnTo>
                  <a:lnTo>
                    <a:pt x="2375" y="626"/>
                  </a:lnTo>
                  <a:lnTo>
                    <a:pt x="2376" y="633"/>
                  </a:lnTo>
                  <a:lnTo>
                    <a:pt x="2379" y="642"/>
                  </a:lnTo>
                  <a:lnTo>
                    <a:pt x="2385" y="650"/>
                  </a:lnTo>
                  <a:lnTo>
                    <a:pt x="2392" y="657"/>
                  </a:lnTo>
                  <a:lnTo>
                    <a:pt x="2401" y="665"/>
                  </a:lnTo>
                  <a:lnTo>
                    <a:pt x="2414" y="671"/>
                  </a:lnTo>
                  <a:lnTo>
                    <a:pt x="2429" y="677"/>
                  </a:lnTo>
                  <a:lnTo>
                    <a:pt x="2423" y="679"/>
                  </a:lnTo>
                  <a:lnTo>
                    <a:pt x="2416" y="681"/>
                  </a:lnTo>
                  <a:lnTo>
                    <a:pt x="2409" y="682"/>
                  </a:lnTo>
                  <a:lnTo>
                    <a:pt x="2404" y="682"/>
                  </a:lnTo>
                  <a:lnTo>
                    <a:pt x="2398" y="682"/>
                  </a:lnTo>
                  <a:lnTo>
                    <a:pt x="2393" y="682"/>
                  </a:lnTo>
                  <a:lnTo>
                    <a:pt x="2388" y="681"/>
                  </a:lnTo>
                  <a:lnTo>
                    <a:pt x="2384" y="679"/>
                  </a:lnTo>
                  <a:lnTo>
                    <a:pt x="2374" y="675"/>
                  </a:lnTo>
                  <a:lnTo>
                    <a:pt x="2367" y="669"/>
                  </a:lnTo>
                  <a:lnTo>
                    <a:pt x="2361" y="661"/>
                  </a:lnTo>
                  <a:lnTo>
                    <a:pt x="2357" y="653"/>
                  </a:lnTo>
                  <a:lnTo>
                    <a:pt x="2354" y="644"/>
                  </a:lnTo>
                  <a:lnTo>
                    <a:pt x="2352" y="634"/>
                  </a:lnTo>
                  <a:lnTo>
                    <a:pt x="2352" y="623"/>
                  </a:lnTo>
                  <a:lnTo>
                    <a:pt x="2354" y="613"/>
                  </a:lnTo>
                  <a:lnTo>
                    <a:pt x="2358" y="602"/>
                  </a:lnTo>
                  <a:lnTo>
                    <a:pt x="2363" y="592"/>
                  </a:lnTo>
                  <a:lnTo>
                    <a:pt x="2371" y="581"/>
                  </a:lnTo>
                  <a:lnTo>
                    <a:pt x="2381" y="572"/>
                  </a:lnTo>
                  <a:lnTo>
                    <a:pt x="2369" y="572"/>
                  </a:lnTo>
                  <a:lnTo>
                    <a:pt x="2359" y="570"/>
                  </a:lnTo>
                  <a:lnTo>
                    <a:pt x="2350" y="568"/>
                  </a:lnTo>
                  <a:lnTo>
                    <a:pt x="2341" y="564"/>
                  </a:lnTo>
                  <a:lnTo>
                    <a:pt x="2333" y="560"/>
                  </a:lnTo>
                  <a:lnTo>
                    <a:pt x="2326" y="553"/>
                  </a:lnTo>
                  <a:lnTo>
                    <a:pt x="2320" y="547"/>
                  </a:lnTo>
                  <a:lnTo>
                    <a:pt x="2313" y="540"/>
                  </a:lnTo>
                  <a:lnTo>
                    <a:pt x="2307" y="532"/>
                  </a:lnTo>
                  <a:lnTo>
                    <a:pt x="2302" y="523"/>
                  </a:lnTo>
                  <a:lnTo>
                    <a:pt x="2298" y="515"/>
                  </a:lnTo>
                  <a:lnTo>
                    <a:pt x="2293" y="505"/>
                  </a:lnTo>
                  <a:lnTo>
                    <a:pt x="2285" y="487"/>
                  </a:lnTo>
                  <a:lnTo>
                    <a:pt x="2278" y="467"/>
                  </a:lnTo>
                  <a:lnTo>
                    <a:pt x="2279" y="490"/>
                  </a:lnTo>
                  <a:lnTo>
                    <a:pt x="2278" y="513"/>
                  </a:lnTo>
                  <a:lnTo>
                    <a:pt x="2277" y="535"/>
                  </a:lnTo>
                  <a:lnTo>
                    <a:pt x="2275" y="556"/>
                  </a:lnTo>
                  <a:lnTo>
                    <a:pt x="2272" y="577"/>
                  </a:lnTo>
                  <a:lnTo>
                    <a:pt x="2269" y="598"/>
                  </a:lnTo>
                  <a:lnTo>
                    <a:pt x="2264" y="619"/>
                  </a:lnTo>
                  <a:lnTo>
                    <a:pt x="2259" y="640"/>
                  </a:lnTo>
                  <a:lnTo>
                    <a:pt x="2251" y="659"/>
                  </a:lnTo>
                  <a:lnTo>
                    <a:pt x="2245" y="679"/>
                  </a:lnTo>
                  <a:lnTo>
                    <a:pt x="2237" y="700"/>
                  </a:lnTo>
                  <a:lnTo>
                    <a:pt x="2229" y="719"/>
                  </a:lnTo>
                  <a:lnTo>
                    <a:pt x="2219" y="738"/>
                  </a:lnTo>
                  <a:lnTo>
                    <a:pt x="2209" y="758"/>
                  </a:lnTo>
                  <a:lnTo>
                    <a:pt x="2199" y="778"/>
                  </a:lnTo>
                  <a:lnTo>
                    <a:pt x="2187" y="798"/>
                  </a:lnTo>
                  <a:lnTo>
                    <a:pt x="2179" y="813"/>
                  </a:lnTo>
                  <a:lnTo>
                    <a:pt x="2172" y="829"/>
                  </a:lnTo>
                  <a:lnTo>
                    <a:pt x="2165" y="846"/>
                  </a:lnTo>
                  <a:lnTo>
                    <a:pt x="2160" y="861"/>
                  </a:lnTo>
                  <a:lnTo>
                    <a:pt x="2156" y="877"/>
                  </a:lnTo>
                  <a:lnTo>
                    <a:pt x="2154" y="892"/>
                  </a:lnTo>
                  <a:lnTo>
                    <a:pt x="2153" y="907"/>
                  </a:lnTo>
                  <a:lnTo>
                    <a:pt x="2153" y="922"/>
                  </a:lnTo>
                  <a:lnTo>
                    <a:pt x="2154" y="936"/>
                  </a:lnTo>
                  <a:lnTo>
                    <a:pt x="2157" y="951"/>
                  </a:lnTo>
                  <a:lnTo>
                    <a:pt x="2161" y="963"/>
                  </a:lnTo>
                  <a:lnTo>
                    <a:pt x="2168" y="976"/>
                  </a:lnTo>
                  <a:lnTo>
                    <a:pt x="2175" y="988"/>
                  </a:lnTo>
                  <a:lnTo>
                    <a:pt x="2184" y="998"/>
                  </a:lnTo>
                  <a:lnTo>
                    <a:pt x="2194" y="1009"/>
                  </a:lnTo>
                  <a:lnTo>
                    <a:pt x="2207" y="1017"/>
                  </a:lnTo>
                  <a:lnTo>
                    <a:pt x="2226" y="1029"/>
                  </a:lnTo>
                  <a:lnTo>
                    <a:pt x="2245" y="1039"/>
                  </a:lnTo>
                  <a:lnTo>
                    <a:pt x="2264" y="1046"/>
                  </a:lnTo>
                  <a:lnTo>
                    <a:pt x="2281" y="1051"/>
                  </a:lnTo>
                  <a:lnTo>
                    <a:pt x="2298" y="1055"/>
                  </a:lnTo>
                  <a:lnTo>
                    <a:pt x="2314" y="1057"/>
                  </a:lnTo>
                  <a:lnTo>
                    <a:pt x="2330" y="1057"/>
                  </a:lnTo>
                  <a:lnTo>
                    <a:pt x="2344" y="1056"/>
                  </a:lnTo>
                  <a:lnTo>
                    <a:pt x="2358" y="1052"/>
                  </a:lnTo>
                  <a:lnTo>
                    <a:pt x="2371" y="1048"/>
                  </a:lnTo>
                  <a:lnTo>
                    <a:pt x="2384" y="1043"/>
                  </a:lnTo>
                  <a:lnTo>
                    <a:pt x="2395" y="1036"/>
                  </a:lnTo>
                  <a:lnTo>
                    <a:pt x="2404" y="1029"/>
                  </a:lnTo>
                  <a:lnTo>
                    <a:pt x="2414" y="1020"/>
                  </a:lnTo>
                  <a:lnTo>
                    <a:pt x="2423" y="1011"/>
                  </a:lnTo>
                  <a:lnTo>
                    <a:pt x="2430" y="1000"/>
                  </a:lnTo>
                  <a:lnTo>
                    <a:pt x="2436" y="990"/>
                  </a:lnTo>
                  <a:lnTo>
                    <a:pt x="2442" y="979"/>
                  </a:lnTo>
                  <a:lnTo>
                    <a:pt x="2445" y="966"/>
                  </a:lnTo>
                  <a:lnTo>
                    <a:pt x="2448" y="955"/>
                  </a:lnTo>
                  <a:lnTo>
                    <a:pt x="2450" y="942"/>
                  </a:lnTo>
                  <a:lnTo>
                    <a:pt x="2450" y="930"/>
                  </a:lnTo>
                  <a:lnTo>
                    <a:pt x="2449" y="917"/>
                  </a:lnTo>
                  <a:lnTo>
                    <a:pt x="2447" y="905"/>
                  </a:lnTo>
                  <a:lnTo>
                    <a:pt x="2444" y="893"/>
                  </a:lnTo>
                  <a:lnTo>
                    <a:pt x="2438" y="881"/>
                  </a:lnTo>
                  <a:lnTo>
                    <a:pt x="2432" y="869"/>
                  </a:lnTo>
                  <a:lnTo>
                    <a:pt x="2425" y="859"/>
                  </a:lnTo>
                  <a:lnTo>
                    <a:pt x="2416" y="849"/>
                  </a:lnTo>
                  <a:lnTo>
                    <a:pt x="2405" y="838"/>
                  </a:lnTo>
                  <a:lnTo>
                    <a:pt x="2393" y="830"/>
                  </a:lnTo>
                  <a:lnTo>
                    <a:pt x="2379" y="822"/>
                  </a:lnTo>
                  <a:lnTo>
                    <a:pt x="2372" y="818"/>
                  </a:lnTo>
                  <a:lnTo>
                    <a:pt x="2366" y="816"/>
                  </a:lnTo>
                  <a:lnTo>
                    <a:pt x="2359" y="814"/>
                  </a:lnTo>
                  <a:lnTo>
                    <a:pt x="2352" y="813"/>
                  </a:lnTo>
                  <a:lnTo>
                    <a:pt x="2344" y="813"/>
                  </a:lnTo>
                  <a:lnTo>
                    <a:pt x="2337" y="813"/>
                  </a:lnTo>
                  <a:lnTo>
                    <a:pt x="2330" y="814"/>
                  </a:lnTo>
                  <a:lnTo>
                    <a:pt x="2323" y="816"/>
                  </a:lnTo>
                  <a:lnTo>
                    <a:pt x="2315" y="818"/>
                  </a:lnTo>
                  <a:lnTo>
                    <a:pt x="2308" y="821"/>
                  </a:lnTo>
                  <a:lnTo>
                    <a:pt x="2302" y="824"/>
                  </a:lnTo>
                  <a:lnTo>
                    <a:pt x="2296" y="828"/>
                  </a:lnTo>
                  <a:lnTo>
                    <a:pt x="2283" y="836"/>
                  </a:lnTo>
                  <a:lnTo>
                    <a:pt x="2272" y="847"/>
                  </a:lnTo>
                  <a:lnTo>
                    <a:pt x="2268" y="852"/>
                  </a:lnTo>
                  <a:lnTo>
                    <a:pt x="2263" y="857"/>
                  </a:lnTo>
                  <a:lnTo>
                    <a:pt x="2260" y="863"/>
                  </a:lnTo>
                  <a:lnTo>
                    <a:pt x="2255" y="869"/>
                  </a:lnTo>
                  <a:lnTo>
                    <a:pt x="2252" y="876"/>
                  </a:lnTo>
                  <a:lnTo>
                    <a:pt x="2250" y="883"/>
                  </a:lnTo>
                  <a:lnTo>
                    <a:pt x="2248" y="889"/>
                  </a:lnTo>
                  <a:lnTo>
                    <a:pt x="2247" y="896"/>
                  </a:lnTo>
                  <a:lnTo>
                    <a:pt x="2246" y="904"/>
                  </a:lnTo>
                  <a:lnTo>
                    <a:pt x="2247" y="911"/>
                  </a:lnTo>
                  <a:lnTo>
                    <a:pt x="2247" y="917"/>
                  </a:lnTo>
                  <a:lnTo>
                    <a:pt x="2249" y="925"/>
                  </a:lnTo>
                  <a:lnTo>
                    <a:pt x="2251" y="932"/>
                  </a:lnTo>
                  <a:lnTo>
                    <a:pt x="2254" y="939"/>
                  </a:lnTo>
                  <a:lnTo>
                    <a:pt x="2259" y="945"/>
                  </a:lnTo>
                  <a:lnTo>
                    <a:pt x="2264" y="953"/>
                  </a:lnTo>
                  <a:lnTo>
                    <a:pt x="2270" y="959"/>
                  </a:lnTo>
                  <a:lnTo>
                    <a:pt x="2277" y="964"/>
                  </a:lnTo>
                  <a:lnTo>
                    <a:pt x="2284" y="968"/>
                  </a:lnTo>
                  <a:lnTo>
                    <a:pt x="2293" y="971"/>
                  </a:lnTo>
                  <a:lnTo>
                    <a:pt x="2301" y="973"/>
                  </a:lnTo>
                  <a:lnTo>
                    <a:pt x="2309" y="973"/>
                  </a:lnTo>
                  <a:lnTo>
                    <a:pt x="2316" y="973"/>
                  </a:lnTo>
                  <a:lnTo>
                    <a:pt x="2324" y="971"/>
                  </a:lnTo>
                  <a:lnTo>
                    <a:pt x="2331" y="969"/>
                  </a:lnTo>
                  <a:lnTo>
                    <a:pt x="2337" y="966"/>
                  </a:lnTo>
                  <a:lnTo>
                    <a:pt x="2342" y="961"/>
                  </a:lnTo>
                  <a:lnTo>
                    <a:pt x="2346" y="956"/>
                  </a:lnTo>
                  <a:lnTo>
                    <a:pt x="2348" y="950"/>
                  </a:lnTo>
                  <a:lnTo>
                    <a:pt x="2350" y="941"/>
                  </a:lnTo>
                  <a:lnTo>
                    <a:pt x="2350" y="933"/>
                  </a:lnTo>
                  <a:lnTo>
                    <a:pt x="2347" y="924"/>
                  </a:lnTo>
                  <a:lnTo>
                    <a:pt x="2346" y="922"/>
                  </a:lnTo>
                  <a:lnTo>
                    <a:pt x="2345" y="922"/>
                  </a:lnTo>
                  <a:lnTo>
                    <a:pt x="2343" y="924"/>
                  </a:lnTo>
                  <a:lnTo>
                    <a:pt x="2342" y="925"/>
                  </a:lnTo>
                  <a:lnTo>
                    <a:pt x="2337" y="930"/>
                  </a:lnTo>
                  <a:lnTo>
                    <a:pt x="2331" y="934"/>
                  </a:lnTo>
                  <a:lnTo>
                    <a:pt x="2328" y="936"/>
                  </a:lnTo>
                  <a:lnTo>
                    <a:pt x="2324" y="937"/>
                  </a:lnTo>
                  <a:lnTo>
                    <a:pt x="2320" y="937"/>
                  </a:lnTo>
                  <a:lnTo>
                    <a:pt x="2315" y="937"/>
                  </a:lnTo>
                  <a:lnTo>
                    <a:pt x="2310" y="935"/>
                  </a:lnTo>
                  <a:lnTo>
                    <a:pt x="2305" y="931"/>
                  </a:lnTo>
                  <a:lnTo>
                    <a:pt x="2300" y="927"/>
                  </a:lnTo>
                  <a:lnTo>
                    <a:pt x="2294" y="919"/>
                  </a:lnTo>
                  <a:lnTo>
                    <a:pt x="2294" y="911"/>
                  </a:lnTo>
                  <a:lnTo>
                    <a:pt x="2296" y="904"/>
                  </a:lnTo>
                  <a:lnTo>
                    <a:pt x="2298" y="898"/>
                  </a:lnTo>
                  <a:lnTo>
                    <a:pt x="2302" y="891"/>
                  </a:lnTo>
                  <a:lnTo>
                    <a:pt x="2307" y="887"/>
                  </a:lnTo>
                  <a:lnTo>
                    <a:pt x="2313" y="884"/>
                  </a:lnTo>
                  <a:lnTo>
                    <a:pt x="2321" y="882"/>
                  </a:lnTo>
                  <a:lnTo>
                    <a:pt x="2327" y="881"/>
                  </a:lnTo>
                  <a:lnTo>
                    <a:pt x="2334" y="880"/>
                  </a:lnTo>
                  <a:lnTo>
                    <a:pt x="2341" y="881"/>
                  </a:lnTo>
                  <a:lnTo>
                    <a:pt x="2348" y="884"/>
                  </a:lnTo>
                  <a:lnTo>
                    <a:pt x="2355" y="887"/>
                  </a:lnTo>
                  <a:lnTo>
                    <a:pt x="2361" y="892"/>
                  </a:lnTo>
                  <a:lnTo>
                    <a:pt x="2366" y="898"/>
                  </a:lnTo>
                  <a:lnTo>
                    <a:pt x="2370" y="905"/>
                  </a:lnTo>
                  <a:lnTo>
                    <a:pt x="2373" y="914"/>
                  </a:lnTo>
                  <a:lnTo>
                    <a:pt x="2374" y="924"/>
                  </a:lnTo>
                  <a:lnTo>
                    <a:pt x="2374" y="934"/>
                  </a:lnTo>
                  <a:lnTo>
                    <a:pt x="2372" y="945"/>
                  </a:lnTo>
                  <a:lnTo>
                    <a:pt x="2368" y="956"/>
                  </a:lnTo>
                  <a:lnTo>
                    <a:pt x="2363" y="965"/>
                  </a:lnTo>
                  <a:lnTo>
                    <a:pt x="2357" y="974"/>
                  </a:lnTo>
                  <a:lnTo>
                    <a:pt x="2350" y="983"/>
                  </a:lnTo>
                  <a:lnTo>
                    <a:pt x="2340" y="990"/>
                  </a:lnTo>
                  <a:lnTo>
                    <a:pt x="2331" y="996"/>
                  </a:lnTo>
                  <a:lnTo>
                    <a:pt x="2320" y="1000"/>
                  </a:lnTo>
                  <a:lnTo>
                    <a:pt x="2314" y="1002"/>
                  </a:lnTo>
                  <a:lnTo>
                    <a:pt x="2308" y="1002"/>
                  </a:lnTo>
                  <a:lnTo>
                    <a:pt x="2302" y="1003"/>
                  </a:lnTo>
                  <a:lnTo>
                    <a:pt x="2296" y="1002"/>
                  </a:lnTo>
                  <a:lnTo>
                    <a:pt x="2290" y="1000"/>
                  </a:lnTo>
                  <a:lnTo>
                    <a:pt x="2283" y="998"/>
                  </a:lnTo>
                  <a:lnTo>
                    <a:pt x="2277" y="996"/>
                  </a:lnTo>
                  <a:lnTo>
                    <a:pt x="2270" y="993"/>
                  </a:lnTo>
                  <a:lnTo>
                    <a:pt x="2264" y="989"/>
                  </a:lnTo>
                  <a:lnTo>
                    <a:pt x="2256" y="984"/>
                  </a:lnTo>
                  <a:lnTo>
                    <a:pt x="2250" y="979"/>
                  </a:lnTo>
                  <a:lnTo>
                    <a:pt x="2243" y="972"/>
                  </a:lnTo>
                  <a:lnTo>
                    <a:pt x="2235" y="962"/>
                  </a:lnTo>
                  <a:lnTo>
                    <a:pt x="2228" y="952"/>
                  </a:lnTo>
                  <a:lnTo>
                    <a:pt x="2222" y="941"/>
                  </a:lnTo>
                  <a:lnTo>
                    <a:pt x="2218" y="930"/>
                  </a:lnTo>
                  <a:lnTo>
                    <a:pt x="2216" y="919"/>
                  </a:lnTo>
                  <a:lnTo>
                    <a:pt x="2215" y="908"/>
                  </a:lnTo>
                  <a:lnTo>
                    <a:pt x="2216" y="898"/>
                  </a:lnTo>
                  <a:lnTo>
                    <a:pt x="2218" y="887"/>
                  </a:lnTo>
                  <a:lnTo>
                    <a:pt x="2221" y="876"/>
                  </a:lnTo>
                  <a:lnTo>
                    <a:pt x="2225" y="866"/>
                  </a:lnTo>
                  <a:lnTo>
                    <a:pt x="2231" y="856"/>
                  </a:lnTo>
                  <a:lnTo>
                    <a:pt x="2238" y="847"/>
                  </a:lnTo>
                  <a:lnTo>
                    <a:pt x="2245" y="838"/>
                  </a:lnTo>
                  <a:lnTo>
                    <a:pt x="2253" y="830"/>
                  </a:lnTo>
                  <a:lnTo>
                    <a:pt x="2263" y="823"/>
                  </a:lnTo>
                  <a:lnTo>
                    <a:pt x="2272" y="816"/>
                  </a:lnTo>
                  <a:lnTo>
                    <a:pt x="2282" y="811"/>
                  </a:lnTo>
                  <a:lnTo>
                    <a:pt x="2293" y="807"/>
                  </a:lnTo>
                  <a:lnTo>
                    <a:pt x="2303" y="804"/>
                  </a:lnTo>
                  <a:lnTo>
                    <a:pt x="2314" y="802"/>
                  </a:lnTo>
                  <a:lnTo>
                    <a:pt x="2326" y="801"/>
                  </a:lnTo>
                  <a:lnTo>
                    <a:pt x="2337" y="800"/>
                  </a:lnTo>
                  <a:lnTo>
                    <a:pt x="2348" y="801"/>
                  </a:lnTo>
                  <a:lnTo>
                    <a:pt x="2360" y="802"/>
                  </a:lnTo>
                  <a:lnTo>
                    <a:pt x="2371" y="805"/>
                  </a:lnTo>
                  <a:lnTo>
                    <a:pt x="2382" y="809"/>
                  </a:lnTo>
                  <a:lnTo>
                    <a:pt x="2393" y="813"/>
                  </a:lnTo>
                  <a:lnTo>
                    <a:pt x="2403" y="820"/>
                  </a:lnTo>
                  <a:lnTo>
                    <a:pt x="2413" y="827"/>
                  </a:lnTo>
                  <a:lnTo>
                    <a:pt x="2422" y="835"/>
                  </a:lnTo>
                  <a:lnTo>
                    <a:pt x="2430" y="846"/>
                  </a:lnTo>
                  <a:lnTo>
                    <a:pt x="2438" y="856"/>
                  </a:lnTo>
                  <a:lnTo>
                    <a:pt x="2446" y="869"/>
                  </a:lnTo>
                  <a:lnTo>
                    <a:pt x="2453" y="884"/>
                  </a:lnTo>
                  <a:lnTo>
                    <a:pt x="2457" y="898"/>
                  </a:lnTo>
                  <a:lnTo>
                    <a:pt x="2461" y="912"/>
                  </a:lnTo>
                  <a:lnTo>
                    <a:pt x="2463" y="926"/>
                  </a:lnTo>
                  <a:lnTo>
                    <a:pt x="2464" y="940"/>
                  </a:lnTo>
                  <a:lnTo>
                    <a:pt x="2464" y="954"/>
                  </a:lnTo>
                  <a:lnTo>
                    <a:pt x="2462" y="967"/>
                  </a:lnTo>
                  <a:lnTo>
                    <a:pt x="2460" y="980"/>
                  </a:lnTo>
                  <a:lnTo>
                    <a:pt x="2456" y="993"/>
                  </a:lnTo>
                  <a:lnTo>
                    <a:pt x="2451" y="1005"/>
                  </a:lnTo>
                  <a:lnTo>
                    <a:pt x="2445" y="1017"/>
                  </a:lnTo>
                  <a:lnTo>
                    <a:pt x="2437" y="1029"/>
                  </a:lnTo>
                  <a:lnTo>
                    <a:pt x="2430" y="1039"/>
                  </a:lnTo>
                  <a:lnTo>
                    <a:pt x="2421" y="1049"/>
                  </a:lnTo>
                  <a:lnTo>
                    <a:pt x="2412" y="1058"/>
                  </a:lnTo>
                  <a:lnTo>
                    <a:pt x="2401" y="1066"/>
                  </a:lnTo>
                  <a:lnTo>
                    <a:pt x="2390" y="1074"/>
                  </a:lnTo>
                  <a:lnTo>
                    <a:pt x="2377" y="1081"/>
                  </a:lnTo>
                  <a:lnTo>
                    <a:pt x="2365" y="1086"/>
                  </a:lnTo>
                  <a:lnTo>
                    <a:pt x="2352" y="1091"/>
                  </a:lnTo>
                  <a:lnTo>
                    <a:pt x="2337" y="1094"/>
                  </a:lnTo>
                  <a:lnTo>
                    <a:pt x="2323" y="1096"/>
                  </a:lnTo>
                  <a:lnTo>
                    <a:pt x="2308" y="1097"/>
                  </a:lnTo>
                  <a:lnTo>
                    <a:pt x="2293" y="1097"/>
                  </a:lnTo>
                  <a:lnTo>
                    <a:pt x="2276" y="1095"/>
                  </a:lnTo>
                  <a:lnTo>
                    <a:pt x="2261" y="1092"/>
                  </a:lnTo>
                  <a:lnTo>
                    <a:pt x="2244" y="1087"/>
                  </a:lnTo>
                  <a:lnTo>
                    <a:pt x="2226" y="1081"/>
                  </a:lnTo>
                  <a:lnTo>
                    <a:pt x="2210" y="1072"/>
                  </a:lnTo>
                  <a:lnTo>
                    <a:pt x="2192" y="1063"/>
                  </a:lnTo>
                  <a:lnTo>
                    <a:pt x="2175" y="1051"/>
                  </a:lnTo>
                  <a:lnTo>
                    <a:pt x="2165" y="1044"/>
                  </a:lnTo>
                  <a:lnTo>
                    <a:pt x="2157" y="1036"/>
                  </a:lnTo>
                  <a:lnTo>
                    <a:pt x="2149" y="1028"/>
                  </a:lnTo>
                  <a:lnTo>
                    <a:pt x="2143" y="1018"/>
                  </a:lnTo>
                  <a:lnTo>
                    <a:pt x="2138" y="1009"/>
                  </a:lnTo>
                  <a:lnTo>
                    <a:pt x="2132" y="999"/>
                  </a:lnTo>
                  <a:lnTo>
                    <a:pt x="2129" y="989"/>
                  </a:lnTo>
                  <a:lnTo>
                    <a:pt x="2126" y="979"/>
                  </a:lnTo>
                  <a:lnTo>
                    <a:pt x="2124" y="968"/>
                  </a:lnTo>
                  <a:lnTo>
                    <a:pt x="2123" y="957"/>
                  </a:lnTo>
                  <a:lnTo>
                    <a:pt x="2122" y="946"/>
                  </a:lnTo>
                  <a:lnTo>
                    <a:pt x="2122" y="935"/>
                  </a:lnTo>
                  <a:lnTo>
                    <a:pt x="2123" y="924"/>
                  </a:lnTo>
                  <a:lnTo>
                    <a:pt x="2124" y="912"/>
                  </a:lnTo>
                  <a:lnTo>
                    <a:pt x="2126" y="901"/>
                  </a:lnTo>
                  <a:lnTo>
                    <a:pt x="2128" y="890"/>
                  </a:lnTo>
                  <a:lnTo>
                    <a:pt x="2134" y="867"/>
                  </a:lnTo>
                  <a:lnTo>
                    <a:pt x="2142" y="846"/>
                  </a:lnTo>
                  <a:lnTo>
                    <a:pt x="2150" y="824"/>
                  </a:lnTo>
                  <a:lnTo>
                    <a:pt x="2159" y="804"/>
                  </a:lnTo>
                  <a:lnTo>
                    <a:pt x="2169" y="785"/>
                  </a:lnTo>
                  <a:lnTo>
                    <a:pt x="2178" y="769"/>
                  </a:lnTo>
                  <a:lnTo>
                    <a:pt x="2187" y="754"/>
                  </a:lnTo>
                  <a:lnTo>
                    <a:pt x="2195" y="740"/>
                  </a:lnTo>
                  <a:lnTo>
                    <a:pt x="2177" y="760"/>
                  </a:lnTo>
                  <a:lnTo>
                    <a:pt x="2157" y="778"/>
                  </a:lnTo>
                  <a:lnTo>
                    <a:pt x="2137" y="796"/>
                  </a:lnTo>
                  <a:lnTo>
                    <a:pt x="2115" y="811"/>
                  </a:lnTo>
                  <a:lnTo>
                    <a:pt x="2091" y="826"/>
                  </a:lnTo>
                  <a:lnTo>
                    <a:pt x="2067" y="840"/>
                  </a:lnTo>
                  <a:lnTo>
                    <a:pt x="2043" y="853"/>
                  </a:lnTo>
                  <a:lnTo>
                    <a:pt x="2018" y="864"/>
                  </a:lnTo>
                  <a:lnTo>
                    <a:pt x="1992" y="875"/>
                  </a:lnTo>
                  <a:lnTo>
                    <a:pt x="1966" y="883"/>
                  </a:lnTo>
                  <a:lnTo>
                    <a:pt x="1940" y="891"/>
                  </a:lnTo>
                  <a:lnTo>
                    <a:pt x="1913" y="898"/>
                  </a:lnTo>
                  <a:lnTo>
                    <a:pt x="1887" y="903"/>
                  </a:lnTo>
                  <a:lnTo>
                    <a:pt x="1860" y="907"/>
                  </a:lnTo>
                  <a:lnTo>
                    <a:pt x="1835" y="910"/>
                  </a:lnTo>
                  <a:lnTo>
                    <a:pt x="1809" y="911"/>
                  </a:lnTo>
                  <a:lnTo>
                    <a:pt x="1826" y="915"/>
                  </a:lnTo>
                  <a:lnTo>
                    <a:pt x="1843" y="920"/>
                  </a:lnTo>
                  <a:lnTo>
                    <a:pt x="1859" y="926"/>
                  </a:lnTo>
                  <a:lnTo>
                    <a:pt x="1875" y="932"/>
                  </a:lnTo>
                  <a:lnTo>
                    <a:pt x="1889" y="938"/>
                  </a:lnTo>
                  <a:lnTo>
                    <a:pt x="1904" y="945"/>
                  </a:lnTo>
                  <a:lnTo>
                    <a:pt x="1917" y="953"/>
                  </a:lnTo>
                  <a:lnTo>
                    <a:pt x="1931" y="961"/>
                  </a:lnTo>
                  <a:lnTo>
                    <a:pt x="1943" y="969"/>
                  </a:lnTo>
                  <a:lnTo>
                    <a:pt x="1955" y="979"/>
                  </a:lnTo>
                  <a:lnTo>
                    <a:pt x="1966" y="988"/>
                  </a:lnTo>
                  <a:lnTo>
                    <a:pt x="1976" y="997"/>
                  </a:lnTo>
                  <a:lnTo>
                    <a:pt x="1987" y="1008"/>
                  </a:lnTo>
                  <a:lnTo>
                    <a:pt x="1996" y="1018"/>
                  </a:lnTo>
                  <a:lnTo>
                    <a:pt x="2005" y="1030"/>
                  </a:lnTo>
                  <a:lnTo>
                    <a:pt x="2014" y="1040"/>
                  </a:lnTo>
                  <a:lnTo>
                    <a:pt x="2021" y="1051"/>
                  </a:lnTo>
                  <a:lnTo>
                    <a:pt x="2028" y="1063"/>
                  </a:lnTo>
                  <a:lnTo>
                    <a:pt x="2035" y="1074"/>
                  </a:lnTo>
                  <a:lnTo>
                    <a:pt x="2041" y="1086"/>
                  </a:lnTo>
                  <a:lnTo>
                    <a:pt x="2052" y="1110"/>
                  </a:lnTo>
                  <a:lnTo>
                    <a:pt x="2061" y="1134"/>
                  </a:lnTo>
                  <a:lnTo>
                    <a:pt x="2067" y="1158"/>
                  </a:lnTo>
                  <a:lnTo>
                    <a:pt x="2072" y="1181"/>
                  </a:lnTo>
                  <a:lnTo>
                    <a:pt x="2076" y="1204"/>
                  </a:lnTo>
                  <a:lnTo>
                    <a:pt x="2077" y="1227"/>
                  </a:lnTo>
                  <a:lnTo>
                    <a:pt x="2078" y="1266"/>
                  </a:lnTo>
                  <a:lnTo>
                    <a:pt x="2082" y="1301"/>
                  </a:lnTo>
                  <a:lnTo>
                    <a:pt x="2088" y="1333"/>
                  </a:lnTo>
                  <a:lnTo>
                    <a:pt x="2095" y="1362"/>
                  </a:lnTo>
                  <a:lnTo>
                    <a:pt x="2106" y="1387"/>
                  </a:lnTo>
                  <a:lnTo>
                    <a:pt x="2117" y="1409"/>
                  </a:lnTo>
                  <a:lnTo>
                    <a:pt x="2130" y="1428"/>
                  </a:lnTo>
                  <a:lnTo>
                    <a:pt x="2144" y="1444"/>
                  </a:lnTo>
                  <a:lnTo>
                    <a:pt x="2159" y="1457"/>
                  </a:lnTo>
                  <a:lnTo>
                    <a:pt x="2176" y="1467"/>
                  </a:lnTo>
                  <a:lnTo>
                    <a:pt x="2193" y="1475"/>
                  </a:lnTo>
                  <a:lnTo>
                    <a:pt x="2211" y="1480"/>
                  </a:lnTo>
                  <a:lnTo>
                    <a:pt x="2230" y="1483"/>
                  </a:lnTo>
                  <a:lnTo>
                    <a:pt x="2248" y="1484"/>
                  </a:lnTo>
                  <a:lnTo>
                    <a:pt x="2267" y="1482"/>
                  </a:lnTo>
                  <a:lnTo>
                    <a:pt x="2284" y="1479"/>
                  </a:lnTo>
                  <a:lnTo>
                    <a:pt x="2303" y="1474"/>
                  </a:lnTo>
                  <a:lnTo>
                    <a:pt x="2322" y="1467"/>
                  </a:lnTo>
                  <a:lnTo>
                    <a:pt x="2338" y="1459"/>
                  </a:lnTo>
                  <a:lnTo>
                    <a:pt x="2355" y="1449"/>
                  </a:lnTo>
                  <a:lnTo>
                    <a:pt x="2371" y="1438"/>
                  </a:lnTo>
                  <a:lnTo>
                    <a:pt x="2386" y="1426"/>
                  </a:lnTo>
                  <a:lnTo>
                    <a:pt x="2399" y="1412"/>
                  </a:lnTo>
                  <a:lnTo>
                    <a:pt x="2411" y="1398"/>
                  </a:lnTo>
                  <a:lnTo>
                    <a:pt x="2421" y="1382"/>
                  </a:lnTo>
                  <a:lnTo>
                    <a:pt x="2429" y="1367"/>
                  </a:lnTo>
                  <a:lnTo>
                    <a:pt x="2436" y="1350"/>
                  </a:lnTo>
                  <a:lnTo>
                    <a:pt x="2440" y="1333"/>
                  </a:lnTo>
                  <a:lnTo>
                    <a:pt x="2443" y="1316"/>
                  </a:lnTo>
                  <a:lnTo>
                    <a:pt x="2443" y="1299"/>
                  </a:lnTo>
                  <a:lnTo>
                    <a:pt x="2439" y="1281"/>
                  </a:lnTo>
                  <a:lnTo>
                    <a:pt x="2433" y="1264"/>
                  </a:lnTo>
                  <a:lnTo>
                    <a:pt x="2426" y="1248"/>
                  </a:lnTo>
                  <a:lnTo>
                    <a:pt x="2417" y="1232"/>
                  </a:lnTo>
                  <a:lnTo>
                    <a:pt x="2406" y="1219"/>
                  </a:lnTo>
                  <a:lnTo>
                    <a:pt x="2395" y="1206"/>
                  </a:lnTo>
                  <a:lnTo>
                    <a:pt x="2383" y="1195"/>
                  </a:lnTo>
                  <a:lnTo>
                    <a:pt x="2369" y="1185"/>
                  </a:lnTo>
                  <a:lnTo>
                    <a:pt x="2355" y="1176"/>
                  </a:lnTo>
                  <a:lnTo>
                    <a:pt x="2340" y="1170"/>
                  </a:lnTo>
                  <a:lnTo>
                    <a:pt x="2325" y="1165"/>
                  </a:lnTo>
                  <a:lnTo>
                    <a:pt x="2310" y="1163"/>
                  </a:lnTo>
                  <a:lnTo>
                    <a:pt x="2302" y="1163"/>
                  </a:lnTo>
                  <a:lnTo>
                    <a:pt x="2295" y="1163"/>
                  </a:lnTo>
                  <a:lnTo>
                    <a:pt x="2286" y="1163"/>
                  </a:lnTo>
                  <a:lnTo>
                    <a:pt x="2279" y="1165"/>
                  </a:lnTo>
                  <a:lnTo>
                    <a:pt x="2271" y="1167"/>
                  </a:lnTo>
                  <a:lnTo>
                    <a:pt x="2264" y="1169"/>
                  </a:lnTo>
                  <a:lnTo>
                    <a:pt x="2256" y="1172"/>
                  </a:lnTo>
                  <a:lnTo>
                    <a:pt x="2249" y="1176"/>
                  </a:lnTo>
                  <a:lnTo>
                    <a:pt x="2242" y="1180"/>
                  </a:lnTo>
                  <a:lnTo>
                    <a:pt x="2235" y="1186"/>
                  </a:lnTo>
                  <a:lnTo>
                    <a:pt x="2228" y="1192"/>
                  </a:lnTo>
                  <a:lnTo>
                    <a:pt x="2221" y="1199"/>
                  </a:lnTo>
                  <a:lnTo>
                    <a:pt x="2217" y="1204"/>
                  </a:lnTo>
                  <a:lnTo>
                    <a:pt x="2213" y="1212"/>
                  </a:lnTo>
                  <a:lnTo>
                    <a:pt x="2209" y="1220"/>
                  </a:lnTo>
                  <a:lnTo>
                    <a:pt x="2205" y="1229"/>
                  </a:lnTo>
                  <a:lnTo>
                    <a:pt x="2202" y="1241"/>
                  </a:lnTo>
                  <a:lnTo>
                    <a:pt x="2200" y="1252"/>
                  </a:lnTo>
                  <a:lnTo>
                    <a:pt x="2198" y="1264"/>
                  </a:lnTo>
                  <a:lnTo>
                    <a:pt x="2198" y="1276"/>
                  </a:lnTo>
                  <a:lnTo>
                    <a:pt x="2199" y="1288"/>
                  </a:lnTo>
                  <a:lnTo>
                    <a:pt x="2201" y="1300"/>
                  </a:lnTo>
                  <a:lnTo>
                    <a:pt x="2205" y="1311"/>
                  </a:lnTo>
                  <a:lnTo>
                    <a:pt x="2210" y="1323"/>
                  </a:lnTo>
                  <a:lnTo>
                    <a:pt x="2214" y="1328"/>
                  </a:lnTo>
                  <a:lnTo>
                    <a:pt x="2218" y="1333"/>
                  </a:lnTo>
                  <a:lnTo>
                    <a:pt x="2222" y="1338"/>
                  </a:lnTo>
                  <a:lnTo>
                    <a:pt x="2228" y="1343"/>
                  </a:lnTo>
                  <a:lnTo>
                    <a:pt x="2234" y="1347"/>
                  </a:lnTo>
                  <a:lnTo>
                    <a:pt x="2240" y="1351"/>
                  </a:lnTo>
                  <a:lnTo>
                    <a:pt x="2246" y="1354"/>
                  </a:lnTo>
                  <a:lnTo>
                    <a:pt x="2254" y="1357"/>
                  </a:lnTo>
                  <a:lnTo>
                    <a:pt x="2262" y="1359"/>
                  </a:lnTo>
                  <a:lnTo>
                    <a:pt x="2270" y="1360"/>
                  </a:lnTo>
                  <a:lnTo>
                    <a:pt x="2277" y="1359"/>
                  </a:lnTo>
                  <a:lnTo>
                    <a:pt x="2284" y="1356"/>
                  </a:lnTo>
                  <a:lnTo>
                    <a:pt x="2292" y="1353"/>
                  </a:lnTo>
                  <a:lnTo>
                    <a:pt x="2298" y="1349"/>
                  </a:lnTo>
                  <a:lnTo>
                    <a:pt x="2302" y="1344"/>
                  </a:lnTo>
                  <a:lnTo>
                    <a:pt x="2306" y="1337"/>
                  </a:lnTo>
                  <a:lnTo>
                    <a:pt x="2309" y="1332"/>
                  </a:lnTo>
                  <a:lnTo>
                    <a:pt x="2311" y="1326"/>
                  </a:lnTo>
                  <a:lnTo>
                    <a:pt x="2312" y="1321"/>
                  </a:lnTo>
                  <a:lnTo>
                    <a:pt x="2311" y="1316"/>
                  </a:lnTo>
                  <a:lnTo>
                    <a:pt x="2308" y="1311"/>
                  </a:lnTo>
                  <a:lnTo>
                    <a:pt x="2304" y="1308"/>
                  </a:lnTo>
                  <a:lnTo>
                    <a:pt x="2298" y="1305"/>
                  </a:lnTo>
                  <a:lnTo>
                    <a:pt x="2290" y="1304"/>
                  </a:lnTo>
                  <a:lnTo>
                    <a:pt x="2281" y="1303"/>
                  </a:lnTo>
                  <a:lnTo>
                    <a:pt x="2274" y="1301"/>
                  </a:lnTo>
                  <a:lnTo>
                    <a:pt x="2267" y="1297"/>
                  </a:lnTo>
                  <a:lnTo>
                    <a:pt x="2260" y="1292"/>
                  </a:lnTo>
                  <a:lnTo>
                    <a:pt x="2253" y="1286"/>
                  </a:lnTo>
                  <a:lnTo>
                    <a:pt x="2248" y="1279"/>
                  </a:lnTo>
                  <a:lnTo>
                    <a:pt x="2244" y="1272"/>
                  </a:lnTo>
                  <a:lnTo>
                    <a:pt x="2241" y="1264"/>
                  </a:lnTo>
                  <a:lnTo>
                    <a:pt x="2239" y="1255"/>
                  </a:lnTo>
                  <a:lnTo>
                    <a:pt x="2239" y="1247"/>
                  </a:lnTo>
                  <a:lnTo>
                    <a:pt x="2240" y="1239"/>
                  </a:lnTo>
                  <a:lnTo>
                    <a:pt x="2243" y="1229"/>
                  </a:lnTo>
                  <a:lnTo>
                    <a:pt x="2247" y="1221"/>
                  </a:lnTo>
                  <a:lnTo>
                    <a:pt x="2254" y="1213"/>
                  </a:lnTo>
                  <a:lnTo>
                    <a:pt x="2264" y="1205"/>
                  </a:lnTo>
                  <a:lnTo>
                    <a:pt x="2275" y="1199"/>
                  </a:lnTo>
                  <a:lnTo>
                    <a:pt x="2273" y="1211"/>
                  </a:lnTo>
                  <a:lnTo>
                    <a:pt x="2274" y="1220"/>
                  </a:lnTo>
                  <a:lnTo>
                    <a:pt x="2276" y="1227"/>
                  </a:lnTo>
                  <a:lnTo>
                    <a:pt x="2280" y="1233"/>
                  </a:lnTo>
                  <a:lnTo>
                    <a:pt x="2284" y="1240"/>
                  </a:lnTo>
                  <a:lnTo>
                    <a:pt x="2291" y="1245"/>
                  </a:lnTo>
                  <a:lnTo>
                    <a:pt x="2298" y="1249"/>
                  </a:lnTo>
                  <a:lnTo>
                    <a:pt x="2304" y="1254"/>
                  </a:lnTo>
                  <a:lnTo>
                    <a:pt x="2311" y="1259"/>
                  </a:lnTo>
                  <a:lnTo>
                    <a:pt x="2317" y="1265"/>
                  </a:lnTo>
                  <a:lnTo>
                    <a:pt x="2324" y="1271"/>
                  </a:lnTo>
                  <a:lnTo>
                    <a:pt x="2330" y="1278"/>
                  </a:lnTo>
                  <a:lnTo>
                    <a:pt x="2334" y="1286"/>
                  </a:lnTo>
                  <a:lnTo>
                    <a:pt x="2337" y="1297"/>
                  </a:lnTo>
                  <a:lnTo>
                    <a:pt x="2338" y="1309"/>
                  </a:lnTo>
                  <a:lnTo>
                    <a:pt x="2337" y="1324"/>
                  </a:lnTo>
                  <a:lnTo>
                    <a:pt x="2335" y="1335"/>
                  </a:lnTo>
                  <a:lnTo>
                    <a:pt x="2332" y="1345"/>
                  </a:lnTo>
                  <a:lnTo>
                    <a:pt x="2328" y="1352"/>
                  </a:lnTo>
                  <a:lnTo>
                    <a:pt x="2323" y="1359"/>
                  </a:lnTo>
                  <a:lnTo>
                    <a:pt x="2316" y="1366"/>
                  </a:lnTo>
                  <a:lnTo>
                    <a:pt x="2309" y="1370"/>
                  </a:lnTo>
                  <a:lnTo>
                    <a:pt x="2302" y="1374"/>
                  </a:lnTo>
                  <a:lnTo>
                    <a:pt x="2295" y="1377"/>
                  </a:lnTo>
                  <a:lnTo>
                    <a:pt x="2287" y="1379"/>
                  </a:lnTo>
                  <a:lnTo>
                    <a:pt x="2279" y="1381"/>
                  </a:lnTo>
                  <a:lnTo>
                    <a:pt x="2272" y="1382"/>
                  </a:lnTo>
                  <a:lnTo>
                    <a:pt x="2265" y="1382"/>
                  </a:lnTo>
                  <a:lnTo>
                    <a:pt x="2252" y="1382"/>
                  </a:lnTo>
                  <a:lnTo>
                    <a:pt x="2242" y="1381"/>
                  </a:lnTo>
                  <a:lnTo>
                    <a:pt x="2233" y="1378"/>
                  </a:lnTo>
                  <a:lnTo>
                    <a:pt x="2224" y="1375"/>
                  </a:lnTo>
                  <a:lnTo>
                    <a:pt x="2216" y="1371"/>
                  </a:lnTo>
                  <a:lnTo>
                    <a:pt x="2208" y="1367"/>
                  </a:lnTo>
                  <a:lnTo>
                    <a:pt x="2201" y="1360"/>
                  </a:lnTo>
                  <a:lnTo>
                    <a:pt x="2192" y="1354"/>
                  </a:lnTo>
                  <a:lnTo>
                    <a:pt x="2186" y="1348"/>
                  </a:lnTo>
                  <a:lnTo>
                    <a:pt x="2180" y="1341"/>
                  </a:lnTo>
                  <a:lnTo>
                    <a:pt x="2174" y="1332"/>
                  </a:lnTo>
                  <a:lnTo>
                    <a:pt x="2170" y="1324"/>
                  </a:lnTo>
                  <a:lnTo>
                    <a:pt x="2165" y="1316"/>
                  </a:lnTo>
                  <a:lnTo>
                    <a:pt x="2161" y="1306"/>
                  </a:lnTo>
                  <a:lnTo>
                    <a:pt x="2159" y="1297"/>
                  </a:lnTo>
                  <a:lnTo>
                    <a:pt x="2157" y="1288"/>
                  </a:lnTo>
                  <a:lnTo>
                    <a:pt x="2156" y="1278"/>
                  </a:lnTo>
                  <a:lnTo>
                    <a:pt x="2156" y="1268"/>
                  </a:lnTo>
                  <a:lnTo>
                    <a:pt x="2158" y="1253"/>
                  </a:lnTo>
                  <a:lnTo>
                    <a:pt x="2161" y="1240"/>
                  </a:lnTo>
                  <a:lnTo>
                    <a:pt x="2165" y="1226"/>
                  </a:lnTo>
                  <a:lnTo>
                    <a:pt x="2170" y="1215"/>
                  </a:lnTo>
                  <a:lnTo>
                    <a:pt x="2176" y="1203"/>
                  </a:lnTo>
                  <a:lnTo>
                    <a:pt x="2182" y="1193"/>
                  </a:lnTo>
                  <a:lnTo>
                    <a:pt x="2189" y="1182"/>
                  </a:lnTo>
                  <a:lnTo>
                    <a:pt x="2198" y="1174"/>
                  </a:lnTo>
                  <a:lnTo>
                    <a:pt x="2206" y="1166"/>
                  </a:lnTo>
                  <a:lnTo>
                    <a:pt x="2215" y="1160"/>
                  </a:lnTo>
                  <a:lnTo>
                    <a:pt x="2225" y="1153"/>
                  </a:lnTo>
                  <a:lnTo>
                    <a:pt x="2236" y="1148"/>
                  </a:lnTo>
                  <a:lnTo>
                    <a:pt x="2246" y="1144"/>
                  </a:lnTo>
                  <a:lnTo>
                    <a:pt x="2257" y="1140"/>
                  </a:lnTo>
                  <a:lnTo>
                    <a:pt x="2269" y="1138"/>
                  </a:lnTo>
                  <a:lnTo>
                    <a:pt x="2280" y="1136"/>
                  </a:lnTo>
                  <a:lnTo>
                    <a:pt x="2292" y="1136"/>
                  </a:lnTo>
                  <a:lnTo>
                    <a:pt x="2303" y="1136"/>
                  </a:lnTo>
                  <a:lnTo>
                    <a:pt x="2315" y="1138"/>
                  </a:lnTo>
                  <a:lnTo>
                    <a:pt x="2327" y="1140"/>
                  </a:lnTo>
                  <a:lnTo>
                    <a:pt x="2338" y="1143"/>
                  </a:lnTo>
                  <a:lnTo>
                    <a:pt x="2350" y="1147"/>
                  </a:lnTo>
                  <a:lnTo>
                    <a:pt x="2361" y="1152"/>
                  </a:lnTo>
                  <a:lnTo>
                    <a:pt x="2371" y="1159"/>
                  </a:lnTo>
                  <a:lnTo>
                    <a:pt x="2383" y="1167"/>
                  </a:lnTo>
                  <a:lnTo>
                    <a:pt x="2392" y="1175"/>
                  </a:lnTo>
                  <a:lnTo>
                    <a:pt x="2402" y="1185"/>
                  </a:lnTo>
                  <a:lnTo>
                    <a:pt x="2411" y="1195"/>
                  </a:lnTo>
                  <a:lnTo>
                    <a:pt x="2420" y="1206"/>
                  </a:lnTo>
                  <a:lnTo>
                    <a:pt x="2427" y="1219"/>
                  </a:lnTo>
                  <a:lnTo>
                    <a:pt x="2434" y="1233"/>
                  </a:lnTo>
                  <a:lnTo>
                    <a:pt x="2440" y="1248"/>
                  </a:lnTo>
                  <a:lnTo>
                    <a:pt x="2449" y="1273"/>
                  </a:lnTo>
                  <a:lnTo>
                    <a:pt x="2454" y="1297"/>
                  </a:lnTo>
                  <a:lnTo>
                    <a:pt x="2456" y="1321"/>
                  </a:lnTo>
                  <a:lnTo>
                    <a:pt x="2456" y="1344"/>
                  </a:lnTo>
                  <a:lnTo>
                    <a:pt x="2453" y="1366"/>
                  </a:lnTo>
                  <a:lnTo>
                    <a:pt x="2449" y="1386"/>
                  </a:lnTo>
                  <a:lnTo>
                    <a:pt x="2442" y="1406"/>
                  </a:lnTo>
                  <a:lnTo>
                    <a:pt x="2432" y="1425"/>
                  </a:lnTo>
                  <a:lnTo>
                    <a:pt x="2422" y="1442"/>
                  </a:lnTo>
                  <a:lnTo>
                    <a:pt x="2409" y="1459"/>
                  </a:lnTo>
                  <a:lnTo>
                    <a:pt x="2396" y="1474"/>
                  </a:lnTo>
                  <a:lnTo>
                    <a:pt x="2381" y="1486"/>
                  </a:lnTo>
                  <a:lnTo>
                    <a:pt x="2364" y="1499"/>
                  </a:lnTo>
                  <a:lnTo>
                    <a:pt x="2347" y="1508"/>
                  </a:lnTo>
                  <a:lnTo>
                    <a:pt x="2329" y="1516"/>
                  </a:lnTo>
                  <a:lnTo>
                    <a:pt x="2310" y="1523"/>
                  </a:lnTo>
                  <a:lnTo>
                    <a:pt x="2292" y="1527"/>
                  </a:lnTo>
                  <a:lnTo>
                    <a:pt x="2272" y="1529"/>
                  </a:lnTo>
                  <a:lnTo>
                    <a:pt x="2252" y="1529"/>
                  </a:lnTo>
                  <a:lnTo>
                    <a:pt x="2233" y="1527"/>
                  </a:lnTo>
                  <a:lnTo>
                    <a:pt x="2214" y="1522"/>
                  </a:lnTo>
                  <a:lnTo>
                    <a:pt x="2194" y="1514"/>
                  </a:lnTo>
                  <a:lnTo>
                    <a:pt x="2176" y="1505"/>
                  </a:lnTo>
                  <a:lnTo>
                    <a:pt x="2158" y="1492"/>
                  </a:lnTo>
                  <a:lnTo>
                    <a:pt x="2142" y="1477"/>
                  </a:lnTo>
                  <a:lnTo>
                    <a:pt x="2125" y="1459"/>
                  </a:lnTo>
                  <a:lnTo>
                    <a:pt x="2111" y="1438"/>
                  </a:lnTo>
                  <a:lnTo>
                    <a:pt x="2097" y="1414"/>
                  </a:lnTo>
                  <a:lnTo>
                    <a:pt x="2086" y="1387"/>
                  </a:lnTo>
                  <a:lnTo>
                    <a:pt x="2076" y="1357"/>
                  </a:lnTo>
                  <a:lnTo>
                    <a:pt x="2067" y="1324"/>
                  </a:lnTo>
                  <a:lnTo>
                    <a:pt x="2060" y="1286"/>
                  </a:lnTo>
                  <a:lnTo>
                    <a:pt x="2055" y="1310"/>
                  </a:lnTo>
                  <a:lnTo>
                    <a:pt x="2047" y="1333"/>
                  </a:lnTo>
                  <a:lnTo>
                    <a:pt x="2037" y="1354"/>
                  </a:lnTo>
                  <a:lnTo>
                    <a:pt x="2026" y="1374"/>
                  </a:lnTo>
                  <a:lnTo>
                    <a:pt x="2014" y="1393"/>
                  </a:lnTo>
                  <a:lnTo>
                    <a:pt x="1999" y="1410"/>
                  </a:lnTo>
                  <a:lnTo>
                    <a:pt x="1985" y="1426"/>
                  </a:lnTo>
                  <a:lnTo>
                    <a:pt x="1968" y="1440"/>
                  </a:lnTo>
                  <a:lnTo>
                    <a:pt x="1951" y="1453"/>
                  </a:lnTo>
                  <a:lnTo>
                    <a:pt x="1933" y="1464"/>
                  </a:lnTo>
                  <a:lnTo>
                    <a:pt x="1914" y="1475"/>
                  </a:lnTo>
                  <a:lnTo>
                    <a:pt x="1896" y="1483"/>
                  </a:lnTo>
                  <a:lnTo>
                    <a:pt x="1876" y="1490"/>
                  </a:lnTo>
                  <a:lnTo>
                    <a:pt x="1855" y="1497"/>
                  </a:lnTo>
                  <a:lnTo>
                    <a:pt x="1836" y="1500"/>
                  </a:lnTo>
                  <a:lnTo>
                    <a:pt x="1815" y="1503"/>
                  </a:lnTo>
                  <a:lnTo>
                    <a:pt x="1795" y="1504"/>
                  </a:lnTo>
                  <a:lnTo>
                    <a:pt x="1775" y="1503"/>
                  </a:lnTo>
                  <a:lnTo>
                    <a:pt x="1755" y="1501"/>
                  </a:lnTo>
                  <a:lnTo>
                    <a:pt x="1736" y="1497"/>
                  </a:lnTo>
                  <a:lnTo>
                    <a:pt x="1718" y="1491"/>
                  </a:lnTo>
                  <a:lnTo>
                    <a:pt x="1699" y="1484"/>
                  </a:lnTo>
                  <a:lnTo>
                    <a:pt x="1683" y="1476"/>
                  </a:lnTo>
                  <a:lnTo>
                    <a:pt x="1666" y="1465"/>
                  </a:lnTo>
                  <a:lnTo>
                    <a:pt x="1651" y="1453"/>
                  </a:lnTo>
                  <a:lnTo>
                    <a:pt x="1637" y="1439"/>
                  </a:lnTo>
                  <a:lnTo>
                    <a:pt x="1624" y="1424"/>
                  </a:lnTo>
                  <a:lnTo>
                    <a:pt x="1612" y="1406"/>
                  </a:lnTo>
                  <a:lnTo>
                    <a:pt x="1603" y="1386"/>
                  </a:lnTo>
                  <a:lnTo>
                    <a:pt x="1595" y="1366"/>
                  </a:lnTo>
                  <a:lnTo>
                    <a:pt x="1589" y="1343"/>
                  </a:lnTo>
                  <a:lnTo>
                    <a:pt x="1584" y="1318"/>
                  </a:lnTo>
                  <a:lnTo>
                    <a:pt x="1582" y="1295"/>
                  </a:lnTo>
                  <a:lnTo>
                    <a:pt x="1582" y="1274"/>
                  </a:lnTo>
                  <a:lnTo>
                    <a:pt x="1584" y="1253"/>
                  </a:lnTo>
                  <a:lnTo>
                    <a:pt x="1588" y="1233"/>
                  </a:lnTo>
                  <a:lnTo>
                    <a:pt x="1593" y="1216"/>
                  </a:lnTo>
                  <a:lnTo>
                    <a:pt x="1600" y="1199"/>
                  </a:lnTo>
                  <a:lnTo>
                    <a:pt x="1608" y="1182"/>
                  </a:lnTo>
                  <a:lnTo>
                    <a:pt x="1618" y="1168"/>
                  </a:lnTo>
                  <a:lnTo>
                    <a:pt x="1628" y="1154"/>
                  </a:lnTo>
                  <a:lnTo>
                    <a:pt x="1639" y="1143"/>
                  </a:lnTo>
                  <a:lnTo>
                    <a:pt x="1653" y="1132"/>
                  </a:lnTo>
                  <a:lnTo>
                    <a:pt x="1666" y="1122"/>
                  </a:lnTo>
                  <a:lnTo>
                    <a:pt x="1680" y="1114"/>
                  </a:lnTo>
                  <a:lnTo>
                    <a:pt x="1694" y="1107"/>
                  </a:lnTo>
                  <a:lnTo>
                    <a:pt x="1710" y="1100"/>
                  </a:lnTo>
                  <a:lnTo>
                    <a:pt x="1725" y="1096"/>
                  </a:lnTo>
                  <a:lnTo>
                    <a:pt x="1742" y="1093"/>
                  </a:lnTo>
                  <a:lnTo>
                    <a:pt x="1757" y="1092"/>
                  </a:lnTo>
                  <a:lnTo>
                    <a:pt x="1774" y="1092"/>
                  </a:lnTo>
                  <a:lnTo>
                    <a:pt x="1789" y="1093"/>
                  </a:lnTo>
                  <a:lnTo>
                    <a:pt x="1805" y="1095"/>
                  </a:lnTo>
                  <a:lnTo>
                    <a:pt x="1820" y="1099"/>
                  </a:lnTo>
                  <a:lnTo>
                    <a:pt x="1836" y="1106"/>
                  </a:lnTo>
                  <a:lnTo>
                    <a:pt x="1850" y="1113"/>
                  </a:lnTo>
                  <a:lnTo>
                    <a:pt x="1864" y="1121"/>
                  </a:lnTo>
                  <a:lnTo>
                    <a:pt x="1877" y="1132"/>
                  </a:lnTo>
                  <a:lnTo>
                    <a:pt x="1889" y="1144"/>
                  </a:lnTo>
                  <a:lnTo>
                    <a:pt x="1901" y="1158"/>
                  </a:lnTo>
                  <a:lnTo>
                    <a:pt x="1911" y="1172"/>
                  </a:lnTo>
                  <a:lnTo>
                    <a:pt x="1919" y="1189"/>
                  </a:lnTo>
                  <a:lnTo>
                    <a:pt x="1928" y="1207"/>
                  </a:lnTo>
                  <a:lnTo>
                    <a:pt x="1934" y="1227"/>
                  </a:lnTo>
                  <a:lnTo>
                    <a:pt x="1937" y="1241"/>
                  </a:lnTo>
                  <a:lnTo>
                    <a:pt x="1938" y="1254"/>
                  </a:lnTo>
                  <a:lnTo>
                    <a:pt x="1939" y="1267"/>
                  </a:lnTo>
                  <a:lnTo>
                    <a:pt x="1938" y="1279"/>
                  </a:lnTo>
                  <a:lnTo>
                    <a:pt x="1937" y="1291"/>
                  </a:lnTo>
                  <a:lnTo>
                    <a:pt x="1934" y="1301"/>
                  </a:lnTo>
                  <a:lnTo>
                    <a:pt x="1931" y="1312"/>
                  </a:lnTo>
                  <a:lnTo>
                    <a:pt x="1927" y="1322"/>
                  </a:lnTo>
                  <a:lnTo>
                    <a:pt x="1921" y="1331"/>
                  </a:lnTo>
                  <a:lnTo>
                    <a:pt x="1915" y="1341"/>
                  </a:lnTo>
                  <a:lnTo>
                    <a:pt x="1909" y="1349"/>
                  </a:lnTo>
                  <a:lnTo>
                    <a:pt x="1902" y="1357"/>
                  </a:lnTo>
                  <a:lnTo>
                    <a:pt x="1894" y="1364"/>
                  </a:lnTo>
                  <a:lnTo>
                    <a:pt x="1885" y="1371"/>
                  </a:lnTo>
                  <a:lnTo>
                    <a:pt x="1877" y="1377"/>
                  </a:lnTo>
                  <a:lnTo>
                    <a:pt x="1869" y="1382"/>
                  </a:lnTo>
                  <a:lnTo>
                    <a:pt x="1859" y="1386"/>
                  </a:lnTo>
                  <a:lnTo>
                    <a:pt x="1850" y="1390"/>
                  </a:lnTo>
                  <a:lnTo>
                    <a:pt x="1841" y="1394"/>
                  </a:lnTo>
                  <a:lnTo>
                    <a:pt x="1831" y="1396"/>
                  </a:lnTo>
                  <a:lnTo>
                    <a:pt x="1821" y="1398"/>
                  </a:lnTo>
                  <a:lnTo>
                    <a:pt x="1812" y="1399"/>
                  </a:lnTo>
                  <a:lnTo>
                    <a:pt x="1803" y="1399"/>
                  </a:lnTo>
                  <a:lnTo>
                    <a:pt x="1793" y="1399"/>
                  </a:lnTo>
                  <a:lnTo>
                    <a:pt x="1785" y="1398"/>
                  </a:lnTo>
                  <a:lnTo>
                    <a:pt x="1777" y="1396"/>
                  </a:lnTo>
                  <a:lnTo>
                    <a:pt x="1768" y="1393"/>
                  </a:lnTo>
                  <a:lnTo>
                    <a:pt x="1761" y="1388"/>
                  </a:lnTo>
                  <a:lnTo>
                    <a:pt x="1754" y="1384"/>
                  </a:lnTo>
                  <a:lnTo>
                    <a:pt x="1748" y="1379"/>
                  </a:lnTo>
                  <a:lnTo>
                    <a:pt x="1742" y="1373"/>
                  </a:lnTo>
                  <a:lnTo>
                    <a:pt x="1736" y="1366"/>
                  </a:lnTo>
                  <a:lnTo>
                    <a:pt x="1731" y="1353"/>
                  </a:lnTo>
                  <a:lnTo>
                    <a:pt x="1727" y="1343"/>
                  </a:lnTo>
                  <a:lnTo>
                    <a:pt x="1726" y="1332"/>
                  </a:lnTo>
                  <a:lnTo>
                    <a:pt x="1726" y="1322"/>
                  </a:lnTo>
                  <a:lnTo>
                    <a:pt x="1728" y="1312"/>
                  </a:lnTo>
                  <a:lnTo>
                    <a:pt x="1731" y="1304"/>
                  </a:lnTo>
                  <a:lnTo>
                    <a:pt x="1735" y="1296"/>
                  </a:lnTo>
                  <a:lnTo>
                    <a:pt x="1740" y="1288"/>
                  </a:lnTo>
                  <a:lnTo>
                    <a:pt x="1748" y="1273"/>
                  </a:lnTo>
                  <a:lnTo>
                    <a:pt x="1754" y="1258"/>
                  </a:lnTo>
                  <a:lnTo>
                    <a:pt x="1755" y="1251"/>
                  </a:lnTo>
                  <a:lnTo>
                    <a:pt x="1755" y="1243"/>
                  </a:lnTo>
                  <a:lnTo>
                    <a:pt x="1753" y="1236"/>
                  </a:lnTo>
                  <a:lnTo>
                    <a:pt x="1749" y="1227"/>
                  </a:lnTo>
                  <a:lnTo>
                    <a:pt x="1758" y="1230"/>
                  </a:lnTo>
                  <a:lnTo>
                    <a:pt x="1766" y="1233"/>
                  </a:lnTo>
                  <a:lnTo>
                    <a:pt x="1774" y="1237"/>
                  </a:lnTo>
                  <a:lnTo>
                    <a:pt x="1780" y="1240"/>
                  </a:lnTo>
                  <a:lnTo>
                    <a:pt x="1785" y="1243"/>
                  </a:lnTo>
                  <a:lnTo>
                    <a:pt x="1789" y="1247"/>
                  </a:lnTo>
                  <a:lnTo>
                    <a:pt x="1792" y="1251"/>
                  </a:lnTo>
                  <a:lnTo>
                    <a:pt x="1795" y="1255"/>
                  </a:lnTo>
                  <a:lnTo>
                    <a:pt x="1797" y="1259"/>
                  </a:lnTo>
                  <a:lnTo>
                    <a:pt x="1798" y="1265"/>
                  </a:lnTo>
                  <a:lnTo>
                    <a:pt x="1799" y="1269"/>
                  </a:lnTo>
                  <a:lnTo>
                    <a:pt x="1799" y="1274"/>
                  </a:lnTo>
                  <a:lnTo>
                    <a:pt x="1798" y="1284"/>
                  </a:lnTo>
                  <a:lnTo>
                    <a:pt x="1795" y="1294"/>
                  </a:lnTo>
                  <a:lnTo>
                    <a:pt x="1787" y="1314"/>
                  </a:lnTo>
                  <a:lnTo>
                    <a:pt x="1778" y="1331"/>
                  </a:lnTo>
                  <a:lnTo>
                    <a:pt x="1774" y="1338"/>
                  </a:lnTo>
                  <a:lnTo>
                    <a:pt x="1771" y="1345"/>
                  </a:lnTo>
                  <a:lnTo>
                    <a:pt x="1768" y="1350"/>
                  </a:lnTo>
                  <a:lnTo>
                    <a:pt x="1768" y="1354"/>
                  </a:lnTo>
                  <a:lnTo>
                    <a:pt x="1772" y="1359"/>
                  </a:lnTo>
                  <a:lnTo>
                    <a:pt x="1776" y="1364"/>
                  </a:lnTo>
                  <a:lnTo>
                    <a:pt x="1779" y="1369"/>
                  </a:lnTo>
                  <a:lnTo>
                    <a:pt x="1784" y="1372"/>
                  </a:lnTo>
                  <a:lnTo>
                    <a:pt x="1788" y="1375"/>
                  </a:lnTo>
                  <a:lnTo>
                    <a:pt x="1793" y="1377"/>
                  </a:lnTo>
                  <a:lnTo>
                    <a:pt x="1798" y="1378"/>
                  </a:lnTo>
                  <a:lnTo>
                    <a:pt x="1805" y="1379"/>
                  </a:lnTo>
                  <a:lnTo>
                    <a:pt x="1811" y="1379"/>
                  </a:lnTo>
                  <a:lnTo>
                    <a:pt x="1817" y="1378"/>
                  </a:lnTo>
                  <a:lnTo>
                    <a:pt x="1823" y="1377"/>
                  </a:lnTo>
                  <a:lnTo>
                    <a:pt x="1829" y="1375"/>
                  </a:lnTo>
                  <a:lnTo>
                    <a:pt x="1842" y="1370"/>
                  </a:lnTo>
                  <a:lnTo>
                    <a:pt x="1854" y="1362"/>
                  </a:lnTo>
                  <a:lnTo>
                    <a:pt x="1866" y="1354"/>
                  </a:lnTo>
                  <a:lnTo>
                    <a:pt x="1876" y="1344"/>
                  </a:lnTo>
                  <a:lnTo>
                    <a:pt x="1881" y="1337"/>
                  </a:lnTo>
                  <a:lnTo>
                    <a:pt x="1885" y="1331"/>
                  </a:lnTo>
                  <a:lnTo>
                    <a:pt x="1889" y="1325"/>
                  </a:lnTo>
                  <a:lnTo>
                    <a:pt x="1894" y="1318"/>
                  </a:lnTo>
                  <a:lnTo>
                    <a:pt x="1897" y="1310"/>
                  </a:lnTo>
                  <a:lnTo>
                    <a:pt x="1899" y="1303"/>
                  </a:lnTo>
                  <a:lnTo>
                    <a:pt x="1901" y="1296"/>
                  </a:lnTo>
                  <a:lnTo>
                    <a:pt x="1902" y="1288"/>
                  </a:lnTo>
                  <a:lnTo>
                    <a:pt x="1902" y="1280"/>
                  </a:lnTo>
                  <a:lnTo>
                    <a:pt x="1902" y="1272"/>
                  </a:lnTo>
                  <a:lnTo>
                    <a:pt x="1900" y="1264"/>
                  </a:lnTo>
                  <a:lnTo>
                    <a:pt x="1898" y="1255"/>
                  </a:lnTo>
                  <a:lnTo>
                    <a:pt x="1892" y="1236"/>
                  </a:lnTo>
                  <a:lnTo>
                    <a:pt x="1884" y="1219"/>
                  </a:lnTo>
                  <a:lnTo>
                    <a:pt x="1875" y="1203"/>
                  </a:lnTo>
                  <a:lnTo>
                    <a:pt x="1866" y="1190"/>
                  </a:lnTo>
                  <a:lnTo>
                    <a:pt x="1855" y="1178"/>
                  </a:lnTo>
                  <a:lnTo>
                    <a:pt x="1844" y="1168"/>
                  </a:lnTo>
                  <a:lnTo>
                    <a:pt x="1833" y="1160"/>
                  </a:lnTo>
                  <a:lnTo>
                    <a:pt x="1820" y="1153"/>
                  </a:lnTo>
                  <a:lnTo>
                    <a:pt x="1807" y="1148"/>
                  </a:lnTo>
                  <a:lnTo>
                    <a:pt x="1793" y="1144"/>
                  </a:lnTo>
                  <a:lnTo>
                    <a:pt x="1780" y="1142"/>
                  </a:lnTo>
                  <a:lnTo>
                    <a:pt x="1766" y="1141"/>
                  </a:lnTo>
                  <a:lnTo>
                    <a:pt x="1753" y="1142"/>
                  </a:lnTo>
                  <a:lnTo>
                    <a:pt x="1740" y="1144"/>
                  </a:lnTo>
                  <a:lnTo>
                    <a:pt x="1726" y="1147"/>
                  </a:lnTo>
                  <a:lnTo>
                    <a:pt x="1713" y="1151"/>
                  </a:lnTo>
                  <a:lnTo>
                    <a:pt x="1700" y="1156"/>
                  </a:lnTo>
                  <a:lnTo>
                    <a:pt x="1688" y="1163"/>
                  </a:lnTo>
                  <a:lnTo>
                    <a:pt x="1675" y="1170"/>
                  </a:lnTo>
                  <a:lnTo>
                    <a:pt x="1664" y="1178"/>
                  </a:lnTo>
                  <a:lnTo>
                    <a:pt x="1654" y="1187"/>
                  </a:lnTo>
                  <a:lnTo>
                    <a:pt x="1643" y="1197"/>
                  </a:lnTo>
                  <a:lnTo>
                    <a:pt x="1634" y="1207"/>
                  </a:lnTo>
                  <a:lnTo>
                    <a:pt x="1627" y="1219"/>
                  </a:lnTo>
                  <a:lnTo>
                    <a:pt x="1620" y="1231"/>
                  </a:lnTo>
                  <a:lnTo>
                    <a:pt x="1613" y="1244"/>
                  </a:lnTo>
                  <a:lnTo>
                    <a:pt x="1609" y="1257"/>
                  </a:lnTo>
                  <a:lnTo>
                    <a:pt x="1606" y="1271"/>
                  </a:lnTo>
                  <a:lnTo>
                    <a:pt x="1605" y="1284"/>
                  </a:lnTo>
                  <a:lnTo>
                    <a:pt x="1605" y="1299"/>
                  </a:lnTo>
                  <a:lnTo>
                    <a:pt x="1606" y="1314"/>
                  </a:lnTo>
                  <a:lnTo>
                    <a:pt x="1610" y="1329"/>
                  </a:lnTo>
                  <a:lnTo>
                    <a:pt x="1618" y="1351"/>
                  </a:lnTo>
                  <a:lnTo>
                    <a:pt x="1626" y="1370"/>
                  </a:lnTo>
                  <a:lnTo>
                    <a:pt x="1635" y="1387"/>
                  </a:lnTo>
                  <a:lnTo>
                    <a:pt x="1645" y="1403"/>
                  </a:lnTo>
                  <a:lnTo>
                    <a:pt x="1658" y="1416"/>
                  </a:lnTo>
                  <a:lnTo>
                    <a:pt x="1670" y="1428"/>
                  </a:lnTo>
                  <a:lnTo>
                    <a:pt x="1684" y="1438"/>
                  </a:lnTo>
                  <a:lnTo>
                    <a:pt x="1697" y="1446"/>
                  </a:lnTo>
                  <a:lnTo>
                    <a:pt x="1713" y="1453"/>
                  </a:lnTo>
                  <a:lnTo>
                    <a:pt x="1728" y="1458"/>
                  </a:lnTo>
                  <a:lnTo>
                    <a:pt x="1744" y="1461"/>
                  </a:lnTo>
                  <a:lnTo>
                    <a:pt x="1759" y="1463"/>
                  </a:lnTo>
                  <a:lnTo>
                    <a:pt x="1776" y="1464"/>
                  </a:lnTo>
                  <a:lnTo>
                    <a:pt x="1792" y="1464"/>
                  </a:lnTo>
                  <a:lnTo>
                    <a:pt x="1810" y="1463"/>
                  </a:lnTo>
                  <a:lnTo>
                    <a:pt x="1826" y="1460"/>
                  </a:lnTo>
                  <a:lnTo>
                    <a:pt x="1843" y="1457"/>
                  </a:lnTo>
                  <a:lnTo>
                    <a:pt x="1859" y="1452"/>
                  </a:lnTo>
                  <a:lnTo>
                    <a:pt x="1876" y="1447"/>
                  </a:lnTo>
                  <a:lnTo>
                    <a:pt x="1892" y="1440"/>
                  </a:lnTo>
                  <a:lnTo>
                    <a:pt x="1908" y="1434"/>
                  </a:lnTo>
                  <a:lnTo>
                    <a:pt x="1923" y="1426"/>
                  </a:lnTo>
                  <a:lnTo>
                    <a:pt x="1937" y="1418"/>
                  </a:lnTo>
                  <a:lnTo>
                    <a:pt x="1951" y="1409"/>
                  </a:lnTo>
                  <a:lnTo>
                    <a:pt x="1964" y="1400"/>
                  </a:lnTo>
                  <a:lnTo>
                    <a:pt x="1976" y="1390"/>
                  </a:lnTo>
                  <a:lnTo>
                    <a:pt x="1988" y="1380"/>
                  </a:lnTo>
                  <a:lnTo>
                    <a:pt x="1998" y="1371"/>
                  </a:lnTo>
                  <a:lnTo>
                    <a:pt x="2007" y="1360"/>
                  </a:lnTo>
                  <a:lnTo>
                    <a:pt x="2016" y="1350"/>
                  </a:lnTo>
                  <a:lnTo>
                    <a:pt x="2022" y="1340"/>
                  </a:lnTo>
                  <a:lnTo>
                    <a:pt x="2027" y="1329"/>
                  </a:lnTo>
                  <a:lnTo>
                    <a:pt x="2034" y="1311"/>
                  </a:lnTo>
                  <a:lnTo>
                    <a:pt x="2040" y="1293"/>
                  </a:lnTo>
                  <a:lnTo>
                    <a:pt x="2046" y="1275"/>
                  </a:lnTo>
                  <a:lnTo>
                    <a:pt x="2049" y="1257"/>
                  </a:lnTo>
                  <a:lnTo>
                    <a:pt x="2050" y="1239"/>
                  </a:lnTo>
                  <a:lnTo>
                    <a:pt x="2051" y="1221"/>
                  </a:lnTo>
                  <a:lnTo>
                    <a:pt x="2050" y="1204"/>
                  </a:lnTo>
                  <a:lnTo>
                    <a:pt x="2048" y="1187"/>
                  </a:lnTo>
                  <a:lnTo>
                    <a:pt x="2045" y="1169"/>
                  </a:lnTo>
                  <a:lnTo>
                    <a:pt x="2040" y="1152"/>
                  </a:lnTo>
                  <a:lnTo>
                    <a:pt x="2035" y="1136"/>
                  </a:lnTo>
                  <a:lnTo>
                    <a:pt x="2029" y="1120"/>
                  </a:lnTo>
                  <a:lnTo>
                    <a:pt x="2021" y="1104"/>
                  </a:lnTo>
                  <a:lnTo>
                    <a:pt x="2012" y="1089"/>
                  </a:lnTo>
                  <a:lnTo>
                    <a:pt x="2003" y="1074"/>
                  </a:lnTo>
                  <a:lnTo>
                    <a:pt x="1993" y="1060"/>
                  </a:lnTo>
                  <a:lnTo>
                    <a:pt x="1982" y="1045"/>
                  </a:lnTo>
                  <a:lnTo>
                    <a:pt x="1970" y="1033"/>
                  </a:lnTo>
                  <a:lnTo>
                    <a:pt x="1958" y="1019"/>
                  </a:lnTo>
                  <a:lnTo>
                    <a:pt x="1944" y="1008"/>
                  </a:lnTo>
                  <a:lnTo>
                    <a:pt x="1931" y="995"/>
                  </a:lnTo>
                  <a:lnTo>
                    <a:pt x="1916" y="985"/>
                  </a:lnTo>
                  <a:lnTo>
                    <a:pt x="1901" y="974"/>
                  </a:lnTo>
                  <a:lnTo>
                    <a:pt x="1885" y="965"/>
                  </a:lnTo>
                  <a:lnTo>
                    <a:pt x="1869" y="957"/>
                  </a:lnTo>
                  <a:lnTo>
                    <a:pt x="1852" y="948"/>
                  </a:lnTo>
                  <a:lnTo>
                    <a:pt x="1836" y="941"/>
                  </a:lnTo>
                  <a:lnTo>
                    <a:pt x="1818" y="935"/>
                  </a:lnTo>
                  <a:lnTo>
                    <a:pt x="1801" y="930"/>
                  </a:lnTo>
                  <a:lnTo>
                    <a:pt x="1783" y="926"/>
                  </a:lnTo>
                  <a:lnTo>
                    <a:pt x="1764" y="922"/>
                  </a:lnTo>
                  <a:lnTo>
                    <a:pt x="1747" y="919"/>
                  </a:lnTo>
                  <a:lnTo>
                    <a:pt x="1703" y="914"/>
                  </a:lnTo>
                  <a:lnTo>
                    <a:pt x="1660" y="907"/>
                  </a:lnTo>
                  <a:lnTo>
                    <a:pt x="1614" y="898"/>
                  </a:lnTo>
                  <a:lnTo>
                    <a:pt x="1569" y="886"/>
                  </a:lnTo>
                  <a:lnTo>
                    <a:pt x="1476" y="862"/>
                  </a:lnTo>
                  <a:lnTo>
                    <a:pt x="1384" y="836"/>
                  </a:lnTo>
                  <a:lnTo>
                    <a:pt x="1294" y="811"/>
                  </a:lnTo>
                  <a:lnTo>
                    <a:pt x="1209" y="789"/>
                  </a:lnTo>
                  <a:lnTo>
                    <a:pt x="1169" y="780"/>
                  </a:lnTo>
                  <a:lnTo>
                    <a:pt x="1131" y="774"/>
                  </a:lnTo>
                  <a:lnTo>
                    <a:pt x="1113" y="771"/>
                  </a:lnTo>
                  <a:lnTo>
                    <a:pt x="1095" y="769"/>
                  </a:lnTo>
                  <a:lnTo>
                    <a:pt x="1079" y="768"/>
                  </a:lnTo>
                  <a:lnTo>
                    <a:pt x="1063" y="766"/>
                  </a:lnTo>
                  <a:lnTo>
                    <a:pt x="1043" y="766"/>
                  </a:lnTo>
                  <a:lnTo>
                    <a:pt x="1023" y="768"/>
                  </a:lnTo>
                  <a:lnTo>
                    <a:pt x="1004" y="770"/>
                  </a:lnTo>
                  <a:lnTo>
                    <a:pt x="986" y="773"/>
                  </a:lnTo>
                  <a:lnTo>
                    <a:pt x="968" y="777"/>
                  </a:lnTo>
                  <a:lnTo>
                    <a:pt x="951" y="782"/>
                  </a:lnTo>
                  <a:lnTo>
                    <a:pt x="934" y="788"/>
                  </a:lnTo>
                  <a:lnTo>
                    <a:pt x="918" y="795"/>
                  </a:lnTo>
                  <a:lnTo>
                    <a:pt x="902" y="802"/>
                  </a:lnTo>
                  <a:lnTo>
                    <a:pt x="887" y="810"/>
                  </a:lnTo>
                  <a:lnTo>
                    <a:pt x="872" y="820"/>
                  </a:lnTo>
                  <a:lnTo>
                    <a:pt x="859" y="830"/>
                  </a:lnTo>
                  <a:lnTo>
                    <a:pt x="845" y="840"/>
                  </a:lnTo>
                  <a:lnTo>
                    <a:pt x="832" y="851"/>
                  </a:lnTo>
                  <a:lnTo>
                    <a:pt x="819" y="863"/>
                  </a:lnTo>
                  <a:lnTo>
                    <a:pt x="808" y="875"/>
                  </a:lnTo>
                  <a:lnTo>
                    <a:pt x="797" y="887"/>
                  </a:lnTo>
                  <a:lnTo>
                    <a:pt x="785" y="901"/>
                  </a:lnTo>
                  <a:lnTo>
                    <a:pt x="775" y="914"/>
                  </a:lnTo>
                  <a:lnTo>
                    <a:pt x="766" y="929"/>
                  </a:lnTo>
                  <a:lnTo>
                    <a:pt x="756" y="942"/>
                  </a:lnTo>
                  <a:lnTo>
                    <a:pt x="748" y="957"/>
                  </a:lnTo>
                  <a:lnTo>
                    <a:pt x="740" y="972"/>
                  </a:lnTo>
                  <a:lnTo>
                    <a:pt x="733" y="987"/>
                  </a:lnTo>
                  <a:lnTo>
                    <a:pt x="726" y="1003"/>
                  </a:lnTo>
                  <a:lnTo>
                    <a:pt x="720" y="1018"/>
                  </a:lnTo>
                  <a:lnTo>
                    <a:pt x="714" y="1034"/>
                  </a:lnTo>
                  <a:lnTo>
                    <a:pt x="709" y="1049"/>
                  </a:lnTo>
                  <a:lnTo>
                    <a:pt x="705" y="1065"/>
                  </a:lnTo>
                  <a:lnTo>
                    <a:pt x="700" y="1081"/>
                  </a:lnTo>
                  <a:lnTo>
                    <a:pt x="697" y="1096"/>
                  </a:lnTo>
                  <a:lnTo>
                    <a:pt x="694" y="1112"/>
                  </a:lnTo>
                  <a:lnTo>
                    <a:pt x="692" y="1130"/>
                  </a:lnTo>
                  <a:lnTo>
                    <a:pt x="690" y="1149"/>
                  </a:lnTo>
                  <a:lnTo>
                    <a:pt x="690" y="1168"/>
                  </a:lnTo>
                  <a:lnTo>
                    <a:pt x="690" y="1187"/>
                  </a:lnTo>
                  <a:lnTo>
                    <a:pt x="692" y="1204"/>
                  </a:lnTo>
                  <a:lnTo>
                    <a:pt x="694" y="1222"/>
                  </a:lnTo>
                  <a:lnTo>
                    <a:pt x="698" y="1240"/>
                  </a:lnTo>
                  <a:lnTo>
                    <a:pt x="703" y="1256"/>
                  </a:lnTo>
                  <a:lnTo>
                    <a:pt x="708" y="1273"/>
                  </a:lnTo>
                  <a:lnTo>
                    <a:pt x="714" y="1290"/>
                  </a:lnTo>
                  <a:lnTo>
                    <a:pt x="721" y="1305"/>
                  </a:lnTo>
                  <a:lnTo>
                    <a:pt x="729" y="1321"/>
                  </a:lnTo>
                  <a:lnTo>
                    <a:pt x="739" y="1335"/>
                  </a:lnTo>
                  <a:lnTo>
                    <a:pt x="748" y="1350"/>
                  </a:lnTo>
                  <a:lnTo>
                    <a:pt x="759" y="1364"/>
                  </a:lnTo>
                  <a:lnTo>
                    <a:pt x="771" y="1378"/>
                  </a:lnTo>
                  <a:lnTo>
                    <a:pt x="783" y="1390"/>
                  </a:lnTo>
                  <a:lnTo>
                    <a:pt x="796" y="1403"/>
                  </a:lnTo>
                  <a:lnTo>
                    <a:pt x="810" y="1415"/>
                  </a:lnTo>
                  <a:lnTo>
                    <a:pt x="825" y="1426"/>
                  </a:lnTo>
                  <a:lnTo>
                    <a:pt x="840" y="1436"/>
                  </a:lnTo>
                  <a:lnTo>
                    <a:pt x="857" y="1447"/>
                  </a:lnTo>
                  <a:lnTo>
                    <a:pt x="873" y="1456"/>
                  </a:lnTo>
                  <a:lnTo>
                    <a:pt x="891" y="1464"/>
                  </a:lnTo>
                  <a:lnTo>
                    <a:pt x="909" y="1472"/>
                  </a:lnTo>
                  <a:lnTo>
                    <a:pt x="928" y="1479"/>
                  </a:lnTo>
                  <a:lnTo>
                    <a:pt x="948" y="1485"/>
                  </a:lnTo>
                  <a:lnTo>
                    <a:pt x="968" y="1490"/>
                  </a:lnTo>
                  <a:lnTo>
                    <a:pt x="989" y="1494"/>
                  </a:lnTo>
                  <a:lnTo>
                    <a:pt x="1011" y="1499"/>
                  </a:lnTo>
                  <a:lnTo>
                    <a:pt x="1033" y="1502"/>
                  </a:lnTo>
                  <a:lnTo>
                    <a:pt x="1056" y="1503"/>
                  </a:lnTo>
                  <a:lnTo>
                    <a:pt x="1099" y="1505"/>
                  </a:lnTo>
                  <a:lnTo>
                    <a:pt x="1139" y="1503"/>
                  </a:lnTo>
                  <a:lnTo>
                    <a:pt x="1176" y="1498"/>
                  </a:lnTo>
                  <a:lnTo>
                    <a:pt x="1211" y="1489"/>
                  </a:lnTo>
                  <a:lnTo>
                    <a:pt x="1243" y="1479"/>
                  </a:lnTo>
                  <a:lnTo>
                    <a:pt x="1273" y="1465"/>
                  </a:lnTo>
                  <a:lnTo>
                    <a:pt x="1300" y="1450"/>
                  </a:lnTo>
                  <a:lnTo>
                    <a:pt x="1325" y="1432"/>
                  </a:lnTo>
                  <a:lnTo>
                    <a:pt x="1348" y="1413"/>
                  </a:lnTo>
                  <a:lnTo>
                    <a:pt x="1367" y="1393"/>
                  </a:lnTo>
                  <a:lnTo>
                    <a:pt x="1385" y="1370"/>
                  </a:lnTo>
                  <a:lnTo>
                    <a:pt x="1400" y="1346"/>
                  </a:lnTo>
                  <a:lnTo>
                    <a:pt x="1413" y="1321"/>
                  </a:lnTo>
                  <a:lnTo>
                    <a:pt x="1424" y="1296"/>
                  </a:lnTo>
                  <a:lnTo>
                    <a:pt x="1432" y="1269"/>
                  </a:lnTo>
                  <a:lnTo>
                    <a:pt x="1439" y="1242"/>
                  </a:lnTo>
                  <a:lnTo>
                    <a:pt x="1443" y="1215"/>
                  </a:lnTo>
                  <a:lnTo>
                    <a:pt x="1445" y="1188"/>
                  </a:lnTo>
                  <a:lnTo>
                    <a:pt x="1445" y="1161"/>
                  </a:lnTo>
                  <a:lnTo>
                    <a:pt x="1443" y="1134"/>
                  </a:lnTo>
                  <a:lnTo>
                    <a:pt x="1439" y="1108"/>
                  </a:lnTo>
                  <a:lnTo>
                    <a:pt x="1432" y="1082"/>
                  </a:lnTo>
                  <a:lnTo>
                    <a:pt x="1424" y="1058"/>
                  </a:lnTo>
                  <a:lnTo>
                    <a:pt x="1414" y="1034"/>
                  </a:lnTo>
                  <a:lnTo>
                    <a:pt x="1402" y="1011"/>
                  </a:lnTo>
                  <a:lnTo>
                    <a:pt x="1389" y="990"/>
                  </a:lnTo>
                  <a:lnTo>
                    <a:pt x="1374" y="971"/>
                  </a:lnTo>
                  <a:lnTo>
                    <a:pt x="1356" y="955"/>
                  </a:lnTo>
                  <a:lnTo>
                    <a:pt x="1337" y="939"/>
                  </a:lnTo>
                  <a:lnTo>
                    <a:pt x="1317" y="927"/>
                  </a:lnTo>
                  <a:lnTo>
                    <a:pt x="1294" y="916"/>
                  </a:lnTo>
                  <a:lnTo>
                    <a:pt x="1270" y="908"/>
                  </a:lnTo>
                  <a:lnTo>
                    <a:pt x="1254" y="904"/>
                  </a:lnTo>
                  <a:lnTo>
                    <a:pt x="1237" y="902"/>
                  </a:lnTo>
                  <a:lnTo>
                    <a:pt x="1222" y="900"/>
                  </a:lnTo>
                  <a:lnTo>
                    <a:pt x="1205" y="898"/>
                  </a:lnTo>
                  <a:lnTo>
                    <a:pt x="1191" y="898"/>
                  </a:lnTo>
                  <a:lnTo>
                    <a:pt x="1175" y="898"/>
                  </a:lnTo>
                  <a:lnTo>
                    <a:pt x="1161" y="899"/>
                  </a:lnTo>
                  <a:lnTo>
                    <a:pt x="1146" y="901"/>
                  </a:lnTo>
                  <a:lnTo>
                    <a:pt x="1133" y="903"/>
                  </a:lnTo>
                  <a:lnTo>
                    <a:pt x="1119" y="906"/>
                  </a:lnTo>
                  <a:lnTo>
                    <a:pt x="1107" y="909"/>
                  </a:lnTo>
                  <a:lnTo>
                    <a:pt x="1093" y="913"/>
                  </a:lnTo>
                  <a:lnTo>
                    <a:pt x="1082" y="918"/>
                  </a:lnTo>
                  <a:lnTo>
                    <a:pt x="1070" y="924"/>
                  </a:lnTo>
                  <a:lnTo>
                    <a:pt x="1059" y="930"/>
                  </a:lnTo>
                  <a:lnTo>
                    <a:pt x="1048" y="936"/>
                  </a:lnTo>
                  <a:lnTo>
                    <a:pt x="1038" y="943"/>
                  </a:lnTo>
                  <a:lnTo>
                    <a:pt x="1028" y="951"/>
                  </a:lnTo>
                  <a:lnTo>
                    <a:pt x="1019" y="959"/>
                  </a:lnTo>
                  <a:lnTo>
                    <a:pt x="1011" y="967"/>
                  </a:lnTo>
                  <a:lnTo>
                    <a:pt x="1002" y="976"/>
                  </a:lnTo>
                  <a:lnTo>
                    <a:pt x="994" y="985"/>
                  </a:lnTo>
                  <a:lnTo>
                    <a:pt x="988" y="994"/>
                  </a:lnTo>
                  <a:lnTo>
                    <a:pt x="981" y="1004"/>
                  </a:lnTo>
                  <a:lnTo>
                    <a:pt x="975" y="1014"/>
                  </a:lnTo>
                  <a:lnTo>
                    <a:pt x="970" y="1024"/>
                  </a:lnTo>
                  <a:lnTo>
                    <a:pt x="965" y="1035"/>
                  </a:lnTo>
                  <a:lnTo>
                    <a:pt x="961" y="1045"/>
                  </a:lnTo>
                  <a:lnTo>
                    <a:pt x="958" y="1057"/>
                  </a:lnTo>
                  <a:lnTo>
                    <a:pt x="955" y="1068"/>
                  </a:lnTo>
                  <a:lnTo>
                    <a:pt x="953" y="1080"/>
                  </a:lnTo>
                  <a:lnTo>
                    <a:pt x="951" y="1091"/>
                  </a:lnTo>
                  <a:lnTo>
                    <a:pt x="950" y="1115"/>
                  </a:lnTo>
                  <a:lnTo>
                    <a:pt x="951" y="1137"/>
                  </a:lnTo>
                  <a:lnTo>
                    <a:pt x="953" y="1156"/>
                  </a:lnTo>
                  <a:lnTo>
                    <a:pt x="958" y="1175"/>
                  </a:lnTo>
                  <a:lnTo>
                    <a:pt x="964" y="1191"/>
                  </a:lnTo>
                  <a:lnTo>
                    <a:pt x="972" y="1204"/>
                  </a:lnTo>
                  <a:lnTo>
                    <a:pt x="982" y="1217"/>
                  </a:lnTo>
                  <a:lnTo>
                    <a:pt x="992" y="1227"/>
                  </a:lnTo>
                  <a:lnTo>
                    <a:pt x="1003" y="1236"/>
                  </a:lnTo>
                  <a:lnTo>
                    <a:pt x="1016" y="1242"/>
                  </a:lnTo>
                  <a:lnTo>
                    <a:pt x="1029" y="1247"/>
                  </a:lnTo>
                  <a:lnTo>
                    <a:pt x="1043" y="1251"/>
                  </a:lnTo>
                  <a:lnTo>
                    <a:pt x="1057" y="1253"/>
                  </a:lnTo>
                  <a:lnTo>
                    <a:pt x="1073" y="1254"/>
                  </a:lnTo>
                  <a:lnTo>
                    <a:pt x="1087" y="1254"/>
                  </a:lnTo>
                  <a:lnTo>
                    <a:pt x="1103" y="1253"/>
                  </a:lnTo>
                  <a:lnTo>
                    <a:pt x="1117" y="1251"/>
                  </a:lnTo>
                  <a:lnTo>
                    <a:pt x="1132" y="1247"/>
                  </a:lnTo>
                  <a:lnTo>
                    <a:pt x="1145" y="1243"/>
                  </a:lnTo>
                  <a:lnTo>
                    <a:pt x="1158" y="1238"/>
                  </a:lnTo>
                  <a:lnTo>
                    <a:pt x="1171" y="1231"/>
                  </a:lnTo>
                  <a:lnTo>
                    <a:pt x="1183" y="1224"/>
                  </a:lnTo>
                  <a:lnTo>
                    <a:pt x="1194" y="1217"/>
                  </a:lnTo>
                  <a:lnTo>
                    <a:pt x="1203" y="1208"/>
                  </a:lnTo>
                  <a:lnTo>
                    <a:pt x="1211" y="1200"/>
                  </a:lnTo>
                  <a:lnTo>
                    <a:pt x="1217" y="1191"/>
                  </a:lnTo>
                  <a:lnTo>
                    <a:pt x="1223" y="1181"/>
                  </a:lnTo>
                  <a:lnTo>
                    <a:pt x="1226" y="1172"/>
                  </a:lnTo>
                  <a:lnTo>
                    <a:pt x="1227" y="1162"/>
                  </a:lnTo>
                  <a:lnTo>
                    <a:pt x="1226" y="1152"/>
                  </a:lnTo>
                  <a:lnTo>
                    <a:pt x="1222" y="1142"/>
                  </a:lnTo>
                  <a:lnTo>
                    <a:pt x="1215" y="1133"/>
                  </a:lnTo>
                  <a:lnTo>
                    <a:pt x="1210" y="1125"/>
                  </a:lnTo>
                  <a:lnTo>
                    <a:pt x="1206" y="1120"/>
                  </a:lnTo>
                  <a:lnTo>
                    <a:pt x="1201" y="1117"/>
                  </a:lnTo>
                  <a:lnTo>
                    <a:pt x="1197" y="1114"/>
                  </a:lnTo>
                  <a:lnTo>
                    <a:pt x="1192" y="1113"/>
                  </a:lnTo>
                  <a:lnTo>
                    <a:pt x="1187" y="1112"/>
                  </a:lnTo>
                  <a:lnTo>
                    <a:pt x="1183" y="1113"/>
                  </a:lnTo>
                  <a:lnTo>
                    <a:pt x="1179" y="1114"/>
                  </a:lnTo>
                  <a:lnTo>
                    <a:pt x="1172" y="1119"/>
                  </a:lnTo>
                  <a:lnTo>
                    <a:pt x="1164" y="1126"/>
                  </a:lnTo>
                  <a:lnTo>
                    <a:pt x="1155" y="1135"/>
                  </a:lnTo>
                  <a:lnTo>
                    <a:pt x="1147" y="1144"/>
                  </a:lnTo>
                  <a:lnTo>
                    <a:pt x="1138" y="1154"/>
                  </a:lnTo>
                  <a:lnTo>
                    <a:pt x="1129" y="1163"/>
                  </a:lnTo>
                  <a:lnTo>
                    <a:pt x="1123" y="1167"/>
                  </a:lnTo>
                  <a:lnTo>
                    <a:pt x="1118" y="1171"/>
                  </a:lnTo>
                  <a:lnTo>
                    <a:pt x="1112" y="1173"/>
                  </a:lnTo>
                  <a:lnTo>
                    <a:pt x="1106" y="1176"/>
                  </a:lnTo>
                  <a:lnTo>
                    <a:pt x="1100" y="1177"/>
                  </a:lnTo>
                  <a:lnTo>
                    <a:pt x="1093" y="1178"/>
                  </a:lnTo>
                  <a:lnTo>
                    <a:pt x="1086" y="1178"/>
                  </a:lnTo>
                  <a:lnTo>
                    <a:pt x="1078" y="1177"/>
                  </a:lnTo>
                  <a:lnTo>
                    <a:pt x="1071" y="1175"/>
                  </a:lnTo>
                  <a:lnTo>
                    <a:pt x="1061" y="1172"/>
                  </a:lnTo>
                  <a:lnTo>
                    <a:pt x="1053" y="1168"/>
                  </a:lnTo>
                  <a:lnTo>
                    <a:pt x="1044" y="1162"/>
                  </a:lnTo>
                  <a:lnTo>
                    <a:pt x="1049" y="1160"/>
                  </a:lnTo>
                  <a:lnTo>
                    <a:pt x="1053" y="1158"/>
                  </a:lnTo>
                  <a:lnTo>
                    <a:pt x="1058" y="1154"/>
                  </a:lnTo>
                  <a:lnTo>
                    <a:pt x="1062" y="1151"/>
                  </a:lnTo>
                  <a:lnTo>
                    <a:pt x="1070" y="1143"/>
                  </a:lnTo>
                  <a:lnTo>
                    <a:pt x="1077" y="1133"/>
                  </a:lnTo>
                  <a:lnTo>
                    <a:pt x="1088" y="1109"/>
                  </a:lnTo>
                  <a:lnTo>
                    <a:pt x="1101" y="1085"/>
                  </a:lnTo>
                  <a:lnTo>
                    <a:pt x="1107" y="1073"/>
                  </a:lnTo>
                  <a:lnTo>
                    <a:pt x="1114" y="1062"/>
                  </a:lnTo>
                  <a:lnTo>
                    <a:pt x="1118" y="1058"/>
                  </a:lnTo>
                  <a:lnTo>
                    <a:pt x="1122" y="1054"/>
                  </a:lnTo>
                  <a:lnTo>
                    <a:pt x="1126" y="1049"/>
                  </a:lnTo>
                  <a:lnTo>
                    <a:pt x="1132" y="1046"/>
                  </a:lnTo>
                  <a:lnTo>
                    <a:pt x="1137" y="1044"/>
                  </a:lnTo>
                  <a:lnTo>
                    <a:pt x="1142" y="1042"/>
                  </a:lnTo>
                  <a:lnTo>
                    <a:pt x="1148" y="1041"/>
                  </a:lnTo>
                  <a:lnTo>
                    <a:pt x="1155" y="1040"/>
                  </a:lnTo>
                  <a:lnTo>
                    <a:pt x="1162" y="1040"/>
                  </a:lnTo>
                  <a:lnTo>
                    <a:pt x="1169" y="1042"/>
                  </a:lnTo>
                  <a:lnTo>
                    <a:pt x="1177" y="1044"/>
                  </a:lnTo>
                  <a:lnTo>
                    <a:pt x="1186" y="1047"/>
                  </a:lnTo>
                  <a:lnTo>
                    <a:pt x="1200" y="1054"/>
                  </a:lnTo>
                  <a:lnTo>
                    <a:pt x="1211" y="1061"/>
                  </a:lnTo>
                  <a:lnTo>
                    <a:pt x="1222" y="1069"/>
                  </a:lnTo>
                  <a:lnTo>
                    <a:pt x="1231" y="1077"/>
                  </a:lnTo>
                  <a:lnTo>
                    <a:pt x="1238" y="1086"/>
                  </a:lnTo>
                  <a:lnTo>
                    <a:pt x="1244" y="1095"/>
                  </a:lnTo>
                  <a:lnTo>
                    <a:pt x="1248" y="1106"/>
                  </a:lnTo>
                  <a:lnTo>
                    <a:pt x="1252" y="1115"/>
                  </a:lnTo>
                  <a:lnTo>
                    <a:pt x="1254" y="1125"/>
                  </a:lnTo>
                  <a:lnTo>
                    <a:pt x="1255" y="1136"/>
                  </a:lnTo>
                  <a:lnTo>
                    <a:pt x="1254" y="1147"/>
                  </a:lnTo>
                  <a:lnTo>
                    <a:pt x="1253" y="1158"/>
                  </a:lnTo>
                  <a:lnTo>
                    <a:pt x="1249" y="1168"/>
                  </a:lnTo>
                  <a:lnTo>
                    <a:pt x="1246" y="1178"/>
                  </a:lnTo>
                  <a:lnTo>
                    <a:pt x="1241" y="1190"/>
                  </a:lnTo>
                  <a:lnTo>
                    <a:pt x="1236" y="1199"/>
                  </a:lnTo>
                  <a:lnTo>
                    <a:pt x="1229" y="1210"/>
                  </a:lnTo>
                  <a:lnTo>
                    <a:pt x="1222" y="1219"/>
                  </a:lnTo>
                  <a:lnTo>
                    <a:pt x="1213" y="1228"/>
                  </a:lnTo>
                  <a:lnTo>
                    <a:pt x="1204" y="1238"/>
                  </a:lnTo>
                  <a:lnTo>
                    <a:pt x="1195" y="1246"/>
                  </a:lnTo>
                  <a:lnTo>
                    <a:pt x="1183" y="1253"/>
                  </a:lnTo>
                  <a:lnTo>
                    <a:pt x="1173" y="1260"/>
                  </a:lnTo>
                  <a:lnTo>
                    <a:pt x="1161" y="1267"/>
                  </a:lnTo>
                  <a:lnTo>
                    <a:pt x="1148" y="1273"/>
                  </a:lnTo>
                  <a:lnTo>
                    <a:pt x="1136" y="1277"/>
                  </a:lnTo>
                  <a:lnTo>
                    <a:pt x="1122" y="1281"/>
                  </a:lnTo>
                  <a:lnTo>
                    <a:pt x="1108" y="1283"/>
                  </a:lnTo>
                  <a:lnTo>
                    <a:pt x="1094" y="1285"/>
                  </a:lnTo>
                  <a:lnTo>
                    <a:pt x="1080" y="1286"/>
                  </a:lnTo>
                  <a:lnTo>
                    <a:pt x="1064" y="1285"/>
                  </a:lnTo>
                  <a:lnTo>
                    <a:pt x="1050" y="1283"/>
                  </a:lnTo>
                  <a:lnTo>
                    <a:pt x="1034" y="1280"/>
                  </a:lnTo>
                  <a:lnTo>
                    <a:pt x="1020" y="1276"/>
                  </a:lnTo>
                  <a:lnTo>
                    <a:pt x="1005" y="1271"/>
                  </a:lnTo>
                  <a:lnTo>
                    <a:pt x="993" y="1265"/>
                  </a:lnTo>
                  <a:lnTo>
                    <a:pt x="981" y="1257"/>
                  </a:lnTo>
                  <a:lnTo>
                    <a:pt x="969" y="1249"/>
                  </a:lnTo>
                  <a:lnTo>
                    <a:pt x="959" y="1240"/>
                  </a:lnTo>
                  <a:lnTo>
                    <a:pt x="950" y="1230"/>
                  </a:lnTo>
                  <a:lnTo>
                    <a:pt x="949" y="1230"/>
                  </a:lnTo>
                  <a:lnTo>
                    <a:pt x="940" y="1220"/>
                  </a:lnTo>
                  <a:lnTo>
                    <a:pt x="933" y="1210"/>
                  </a:lnTo>
                  <a:lnTo>
                    <a:pt x="927" y="1199"/>
                  </a:lnTo>
                  <a:lnTo>
                    <a:pt x="921" y="1189"/>
                  </a:lnTo>
                  <a:lnTo>
                    <a:pt x="916" y="1178"/>
                  </a:lnTo>
                  <a:lnTo>
                    <a:pt x="911" y="1167"/>
                  </a:lnTo>
                  <a:lnTo>
                    <a:pt x="907" y="1155"/>
                  </a:lnTo>
                  <a:lnTo>
                    <a:pt x="904" y="1144"/>
                  </a:lnTo>
                  <a:lnTo>
                    <a:pt x="902" y="1133"/>
                  </a:lnTo>
                  <a:lnTo>
                    <a:pt x="900" y="1121"/>
                  </a:lnTo>
                  <a:lnTo>
                    <a:pt x="899" y="1110"/>
                  </a:lnTo>
                  <a:lnTo>
                    <a:pt x="899" y="1098"/>
                  </a:lnTo>
                  <a:lnTo>
                    <a:pt x="899" y="1087"/>
                  </a:lnTo>
                  <a:lnTo>
                    <a:pt x="900" y="1074"/>
                  </a:lnTo>
                  <a:lnTo>
                    <a:pt x="902" y="1063"/>
                  </a:lnTo>
                  <a:lnTo>
                    <a:pt x="904" y="1051"/>
                  </a:lnTo>
                  <a:lnTo>
                    <a:pt x="906" y="1041"/>
                  </a:lnTo>
                  <a:lnTo>
                    <a:pt x="910" y="1030"/>
                  </a:lnTo>
                  <a:lnTo>
                    <a:pt x="914" y="1018"/>
                  </a:lnTo>
                  <a:lnTo>
                    <a:pt x="919" y="1008"/>
                  </a:lnTo>
                  <a:lnTo>
                    <a:pt x="924" y="997"/>
                  </a:lnTo>
                  <a:lnTo>
                    <a:pt x="930" y="987"/>
                  </a:lnTo>
                  <a:lnTo>
                    <a:pt x="936" y="977"/>
                  </a:lnTo>
                  <a:lnTo>
                    <a:pt x="943" y="967"/>
                  </a:lnTo>
                  <a:lnTo>
                    <a:pt x="951" y="958"/>
                  </a:lnTo>
                  <a:lnTo>
                    <a:pt x="958" y="950"/>
                  </a:lnTo>
                  <a:lnTo>
                    <a:pt x="966" y="941"/>
                  </a:lnTo>
                  <a:lnTo>
                    <a:pt x="975" y="933"/>
                  </a:lnTo>
                  <a:lnTo>
                    <a:pt x="985" y="926"/>
                  </a:lnTo>
                  <a:lnTo>
                    <a:pt x="995" y="918"/>
                  </a:lnTo>
                  <a:lnTo>
                    <a:pt x="1005" y="911"/>
                  </a:lnTo>
                  <a:lnTo>
                    <a:pt x="1016" y="906"/>
                  </a:lnTo>
                  <a:lnTo>
                    <a:pt x="1031" y="898"/>
                  </a:lnTo>
                  <a:lnTo>
                    <a:pt x="1048" y="891"/>
                  </a:lnTo>
                  <a:lnTo>
                    <a:pt x="1065" y="885"/>
                  </a:lnTo>
                  <a:lnTo>
                    <a:pt x="1083" y="881"/>
                  </a:lnTo>
                  <a:lnTo>
                    <a:pt x="1102" y="877"/>
                  </a:lnTo>
                  <a:lnTo>
                    <a:pt x="1120" y="873"/>
                  </a:lnTo>
                  <a:lnTo>
                    <a:pt x="1140" y="870"/>
                  </a:lnTo>
                  <a:lnTo>
                    <a:pt x="1160" y="869"/>
                  </a:lnTo>
                  <a:lnTo>
                    <a:pt x="1179" y="868"/>
                  </a:lnTo>
                  <a:lnTo>
                    <a:pt x="1199" y="868"/>
                  </a:lnTo>
                  <a:lnTo>
                    <a:pt x="1219" y="869"/>
                  </a:lnTo>
                  <a:lnTo>
                    <a:pt x="1239" y="872"/>
                  </a:lnTo>
                  <a:lnTo>
                    <a:pt x="1259" y="874"/>
                  </a:lnTo>
                  <a:lnTo>
                    <a:pt x="1279" y="878"/>
                  </a:lnTo>
                  <a:lnTo>
                    <a:pt x="1298" y="882"/>
                  </a:lnTo>
                  <a:lnTo>
                    <a:pt x="1318" y="887"/>
                  </a:lnTo>
                  <a:lnTo>
                    <a:pt x="1333" y="892"/>
                  </a:lnTo>
                  <a:lnTo>
                    <a:pt x="1349" y="899"/>
                  </a:lnTo>
                  <a:lnTo>
                    <a:pt x="1363" y="905"/>
                  </a:lnTo>
                  <a:lnTo>
                    <a:pt x="1378" y="913"/>
                  </a:lnTo>
                  <a:lnTo>
                    <a:pt x="1391" y="921"/>
                  </a:lnTo>
                  <a:lnTo>
                    <a:pt x="1405" y="930"/>
                  </a:lnTo>
                  <a:lnTo>
                    <a:pt x="1417" y="939"/>
                  </a:lnTo>
                  <a:lnTo>
                    <a:pt x="1428" y="950"/>
                  </a:lnTo>
                  <a:lnTo>
                    <a:pt x="1440" y="960"/>
                  </a:lnTo>
                  <a:lnTo>
                    <a:pt x="1450" y="971"/>
                  </a:lnTo>
                  <a:lnTo>
                    <a:pt x="1460" y="983"/>
                  </a:lnTo>
                  <a:lnTo>
                    <a:pt x="1470" y="994"/>
                  </a:lnTo>
                  <a:lnTo>
                    <a:pt x="1478" y="1007"/>
                  </a:lnTo>
                  <a:lnTo>
                    <a:pt x="1486" y="1020"/>
                  </a:lnTo>
                  <a:lnTo>
                    <a:pt x="1493" y="1033"/>
                  </a:lnTo>
                  <a:lnTo>
                    <a:pt x="1500" y="1046"/>
                  </a:lnTo>
                  <a:lnTo>
                    <a:pt x="1506" y="1061"/>
                  </a:lnTo>
                  <a:lnTo>
                    <a:pt x="1511" y="1074"/>
                  </a:lnTo>
                  <a:lnTo>
                    <a:pt x="1515" y="1089"/>
                  </a:lnTo>
                  <a:lnTo>
                    <a:pt x="1519" y="1102"/>
                  </a:lnTo>
                  <a:lnTo>
                    <a:pt x="1522" y="1117"/>
                  </a:lnTo>
                  <a:lnTo>
                    <a:pt x="1524" y="1132"/>
                  </a:lnTo>
                  <a:lnTo>
                    <a:pt x="1527" y="1147"/>
                  </a:lnTo>
                  <a:lnTo>
                    <a:pt x="1528" y="1162"/>
                  </a:lnTo>
                  <a:lnTo>
                    <a:pt x="1528" y="1176"/>
                  </a:lnTo>
                  <a:lnTo>
                    <a:pt x="1527" y="1191"/>
                  </a:lnTo>
                  <a:lnTo>
                    <a:pt x="1526" y="1205"/>
                  </a:lnTo>
                  <a:lnTo>
                    <a:pt x="1523" y="1220"/>
                  </a:lnTo>
                  <a:lnTo>
                    <a:pt x="1520" y="1234"/>
                  </a:lnTo>
                  <a:lnTo>
                    <a:pt x="1517" y="1249"/>
                  </a:lnTo>
                  <a:lnTo>
                    <a:pt x="1513" y="1264"/>
                  </a:lnTo>
                  <a:lnTo>
                    <a:pt x="1508" y="1277"/>
                  </a:lnTo>
                  <a:lnTo>
                    <a:pt x="1492" y="1310"/>
                  </a:lnTo>
                  <a:lnTo>
                    <a:pt x="1474" y="1343"/>
                  </a:lnTo>
                  <a:lnTo>
                    <a:pt x="1453" y="1372"/>
                  </a:lnTo>
                  <a:lnTo>
                    <a:pt x="1430" y="1400"/>
                  </a:lnTo>
                  <a:lnTo>
                    <a:pt x="1406" y="1425"/>
                  </a:lnTo>
                  <a:lnTo>
                    <a:pt x="1379" y="1449"/>
                  </a:lnTo>
                  <a:lnTo>
                    <a:pt x="1351" y="1471"/>
                  </a:lnTo>
                  <a:lnTo>
                    <a:pt x="1321" y="1489"/>
                  </a:lnTo>
                  <a:lnTo>
                    <a:pt x="1290" y="1506"/>
                  </a:lnTo>
                  <a:lnTo>
                    <a:pt x="1258" y="1522"/>
                  </a:lnTo>
                  <a:lnTo>
                    <a:pt x="1224" y="1534"/>
                  </a:lnTo>
                  <a:lnTo>
                    <a:pt x="1190" y="1544"/>
                  </a:lnTo>
                  <a:lnTo>
                    <a:pt x="1155" y="1553"/>
                  </a:lnTo>
                  <a:lnTo>
                    <a:pt x="1120" y="1558"/>
                  </a:lnTo>
                  <a:lnTo>
                    <a:pt x="1085" y="1562"/>
                  </a:lnTo>
                  <a:lnTo>
                    <a:pt x="1050" y="1563"/>
                  </a:lnTo>
                  <a:lnTo>
                    <a:pt x="1015" y="1562"/>
                  </a:lnTo>
                  <a:lnTo>
                    <a:pt x="980" y="1559"/>
                  </a:lnTo>
                  <a:lnTo>
                    <a:pt x="946" y="1553"/>
                  </a:lnTo>
                  <a:lnTo>
                    <a:pt x="912" y="1544"/>
                  </a:lnTo>
                  <a:lnTo>
                    <a:pt x="879" y="1534"/>
                  </a:lnTo>
                  <a:lnTo>
                    <a:pt x="848" y="1520"/>
                  </a:lnTo>
                  <a:lnTo>
                    <a:pt x="818" y="1505"/>
                  </a:lnTo>
                  <a:lnTo>
                    <a:pt x="789" y="1486"/>
                  </a:lnTo>
                  <a:lnTo>
                    <a:pt x="763" y="1466"/>
                  </a:lnTo>
                  <a:lnTo>
                    <a:pt x="738" y="1442"/>
                  </a:lnTo>
                  <a:lnTo>
                    <a:pt x="715" y="1416"/>
                  </a:lnTo>
                  <a:lnTo>
                    <a:pt x="693" y="1388"/>
                  </a:lnTo>
                  <a:lnTo>
                    <a:pt x="676" y="1357"/>
                  </a:lnTo>
                  <a:lnTo>
                    <a:pt x="659" y="1323"/>
                  </a:lnTo>
                  <a:lnTo>
                    <a:pt x="647" y="1286"/>
                  </a:lnTo>
                  <a:lnTo>
                    <a:pt x="636" y="1248"/>
                  </a:lnTo>
                  <a:lnTo>
                    <a:pt x="631" y="1263"/>
                  </a:lnTo>
                  <a:lnTo>
                    <a:pt x="626" y="1278"/>
                  </a:lnTo>
                  <a:lnTo>
                    <a:pt x="620" y="1295"/>
                  </a:lnTo>
                  <a:lnTo>
                    <a:pt x="614" y="1310"/>
                  </a:lnTo>
                  <a:lnTo>
                    <a:pt x="605" y="1327"/>
                  </a:lnTo>
                  <a:lnTo>
                    <a:pt x="598" y="1343"/>
                  </a:lnTo>
                  <a:lnTo>
                    <a:pt x="589" y="1359"/>
                  </a:lnTo>
                  <a:lnTo>
                    <a:pt x="580" y="1375"/>
                  </a:lnTo>
                  <a:lnTo>
                    <a:pt x="569" y="1390"/>
                  </a:lnTo>
                  <a:lnTo>
                    <a:pt x="559" y="1405"/>
                  </a:lnTo>
                  <a:lnTo>
                    <a:pt x="549" y="1420"/>
                  </a:lnTo>
                  <a:lnTo>
                    <a:pt x="536" y="1434"/>
                  </a:lnTo>
                  <a:lnTo>
                    <a:pt x="525" y="1447"/>
                  </a:lnTo>
                  <a:lnTo>
                    <a:pt x="511" y="1459"/>
                  </a:lnTo>
                  <a:lnTo>
                    <a:pt x="499" y="1471"/>
                  </a:lnTo>
                  <a:lnTo>
                    <a:pt x="484" y="1481"/>
                  </a:lnTo>
                  <a:lnTo>
                    <a:pt x="471" y="1490"/>
                  </a:lnTo>
                  <a:lnTo>
                    <a:pt x="456" y="1499"/>
                  </a:lnTo>
                  <a:lnTo>
                    <a:pt x="441" y="1505"/>
                  </a:lnTo>
                  <a:lnTo>
                    <a:pt x="427" y="1510"/>
                  </a:lnTo>
                  <a:lnTo>
                    <a:pt x="411" y="1513"/>
                  </a:lnTo>
                  <a:lnTo>
                    <a:pt x="394" y="1515"/>
                  </a:lnTo>
                  <a:lnTo>
                    <a:pt x="378" y="1515"/>
                  </a:lnTo>
                  <a:lnTo>
                    <a:pt x="361" y="1514"/>
                  </a:lnTo>
                  <a:lnTo>
                    <a:pt x="345" y="1510"/>
                  </a:lnTo>
                  <a:lnTo>
                    <a:pt x="327" y="1505"/>
                  </a:lnTo>
                  <a:lnTo>
                    <a:pt x="310" y="1498"/>
                  </a:lnTo>
                  <a:lnTo>
                    <a:pt x="292" y="1487"/>
                  </a:lnTo>
                  <a:lnTo>
                    <a:pt x="273" y="1475"/>
                  </a:lnTo>
                  <a:lnTo>
                    <a:pt x="256" y="1460"/>
                  </a:lnTo>
                  <a:lnTo>
                    <a:pt x="237" y="1442"/>
                  </a:lnTo>
                  <a:lnTo>
                    <a:pt x="219" y="1423"/>
                  </a:lnTo>
                  <a:lnTo>
                    <a:pt x="215" y="1436"/>
                  </a:lnTo>
                  <a:lnTo>
                    <a:pt x="210" y="1449"/>
                  </a:lnTo>
                  <a:lnTo>
                    <a:pt x="205" y="1460"/>
                  </a:lnTo>
                  <a:lnTo>
                    <a:pt x="200" y="1471"/>
                  </a:lnTo>
                  <a:lnTo>
                    <a:pt x="194" y="1480"/>
                  </a:lnTo>
                  <a:lnTo>
                    <a:pt x="189" y="1488"/>
                  </a:lnTo>
                  <a:lnTo>
                    <a:pt x="183" y="1496"/>
                  </a:lnTo>
                  <a:lnTo>
                    <a:pt x="175" y="1503"/>
                  </a:lnTo>
                  <a:lnTo>
                    <a:pt x="169" y="1509"/>
                  </a:lnTo>
                  <a:lnTo>
                    <a:pt x="162" y="1514"/>
                  </a:lnTo>
                  <a:lnTo>
                    <a:pt x="155" y="1519"/>
                  </a:lnTo>
                  <a:lnTo>
                    <a:pt x="147" y="1523"/>
                  </a:lnTo>
                  <a:lnTo>
                    <a:pt x="140" y="1526"/>
                  </a:lnTo>
                  <a:lnTo>
                    <a:pt x="133" y="1529"/>
                  </a:lnTo>
                  <a:lnTo>
                    <a:pt x="125" y="1531"/>
                  </a:lnTo>
                  <a:lnTo>
                    <a:pt x="117" y="1532"/>
                  </a:lnTo>
                  <a:lnTo>
                    <a:pt x="110" y="1533"/>
                  </a:lnTo>
                  <a:lnTo>
                    <a:pt x="102" y="1533"/>
                  </a:lnTo>
                  <a:lnTo>
                    <a:pt x="95" y="1533"/>
                  </a:lnTo>
                  <a:lnTo>
                    <a:pt x="87" y="1532"/>
                  </a:lnTo>
                  <a:lnTo>
                    <a:pt x="73" y="1529"/>
                  </a:lnTo>
                  <a:lnTo>
                    <a:pt x="59" y="1525"/>
                  </a:lnTo>
                  <a:lnTo>
                    <a:pt x="48" y="1518"/>
                  </a:lnTo>
                  <a:lnTo>
                    <a:pt x="37" y="1511"/>
                  </a:lnTo>
                  <a:lnTo>
                    <a:pt x="27" y="1503"/>
                  </a:lnTo>
                  <a:lnTo>
                    <a:pt x="19" y="1493"/>
                  </a:lnTo>
                  <a:lnTo>
                    <a:pt x="14" y="1485"/>
                  </a:lnTo>
                  <a:lnTo>
                    <a:pt x="10" y="1476"/>
                  </a:lnTo>
                  <a:lnTo>
                    <a:pt x="6" y="1466"/>
                  </a:lnTo>
                  <a:lnTo>
                    <a:pt x="3" y="1457"/>
                  </a:lnTo>
                  <a:lnTo>
                    <a:pt x="1" y="1447"/>
                  </a:lnTo>
                  <a:lnTo>
                    <a:pt x="0" y="1437"/>
                  </a:lnTo>
                  <a:lnTo>
                    <a:pt x="0" y="1427"/>
                  </a:lnTo>
                  <a:lnTo>
                    <a:pt x="1" y="1418"/>
                  </a:lnTo>
                  <a:lnTo>
                    <a:pt x="3" y="1407"/>
                  </a:lnTo>
                  <a:lnTo>
                    <a:pt x="7" y="1398"/>
                  </a:lnTo>
                  <a:lnTo>
                    <a:pt x="11" y="1389"/>
                  </a:lnTo>
                  <a:lnTo>
                    <a:pt x="17" y="1380"/>
                  </a:lnTo>
                  <a:lnTo>
                    <a:pt x="24" y="1373"/>
                  </a:lnTo>
                  <a:lnTo>
                    <a:pt x="33" y="1366"/>
                  </a:lnTo>
                  <a:lnTo>
                    <a:pt x="43" y="1358"/>
                  </a:lnTo>
                  <a:lnTo>
                    <a:pt x="54" y="1353"/>
                  </a:lnTo>
                  <a:lnTo>
                    <a:pt x="63" y="1350"/>
                  </a:lnTo>
                  <a:lnTo>
                    <a:pt x="72" y="1348"/>
                  </a:lnTo>
                  <a:lnTo>
                    <a:pt x="81" y="1348"/>
                  </a:lnTo>
                  <a:lnTo>
                    <a:pt x="90" y="1348"/>
                  </a:lnTo>
                  <a:lnTo>
                    <a:pt x="100" y="1349"/>
                  </a:lnTo>
                  <a:lnTo>
                    <a:pt x="109" y="1351"/>
                  </a:lnTo>
                  <a:lnTo>
                    <a:pt x="118" y="1354"/>
                  </a:lnTo>
                  <a:lnTo>
                    <a:pt x="127" y="1358"/>
                  </a:lnTo>
                  <a:lnTo>
                    <a:pt x="135" y="1362"/>
                  </a:lnTo>
                  <a:lnTo>
                    <a:pt x="142" y="1369"/>
                  </a:lnTo>
                  <a:lnTo>
                    <a:pt x="148" y="1375"/>
                  </a:lnTo>
                  <a:lnTo>
                    <a:pt x="154" y="1382"/>
                  </a:lnTo>
                  <a:lnTo>
                    <a:pt x="157" y="1389"/>
                  </a:lnTo>
                  <a:lnTo>
                    <a:pt x="159" y="1398"/>
                  </a:lnTo>
                  <a:lnTo>
                    <a:pt x="160" y="1407"/>
                  </a:lnTo>
                  <a:lnTo>
                    <a:pt x="159" y="1416"/>
                  </a:lnTo>
                  <a:lnTo>
                    <a:pt x="155" y="1427"/>
                  </a:lnTo>
                  <a:lnTo>
                    <a:pt x="149" y="1437"/>
                  </a:lnTo>
                  <a:lnTo>
                    <a:pt x="145" y="1441"/>
                  </a:lnTo>
                  <a:lnTo>
                    <a:pt x="141" y="1446"/>
                  </a:lnTo>
                  <a:lnTo>
                    <a:pt x="137" y="1450"/>
                  </a:lnTo>
                  <a:lnTo>
                    <a:pt x="132" y="1454"/>
                  </a:lnTo>
                  <a:lnTo>
                    <a:pt x="127" y="1456"/>
                  </a:lnTo>
                  <a:lnTo>
                    <a:pt x="122" y="1458"/>
                  </a:lnTo>
                  <a:lnTo>
                    <a:pt x="116" y="1459"/>
                  </a:lnTo>
                  <a:lnTo>
                    <a:pt x="110" y="1460"/>
                  </a:lnTo>
                  <a:lnTo>
                    <a:pt x="104" y="1459"/>
                  </a:lnTo>
                  <a:lnTo>
                    <a:pt x="99" y="1457"/>
                  </a:lnTo>
                  <a:lnTo>
                    <a:pt x="93" y="1454"/>
                  </a:lnTo>
                  <a:lnTo>
                    <a:pt x="86" y="14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6"/>
            <p:cNvSpPr/>
            <p:nvPr/>
          </p:nvSpPr>
          <p:spPr bwMode="auto">
            <a:xfrm>
              <a:off x="6630988" y="842963"/>
              <a:ext cx="434975" cy="276225"/>
            </a:xfrm>
            <a:custGeom>
              <a:avLst/>
              <a:gdLst>
                <a:gd name="T0" fmla="*/ 2371 w 2466"/>
                <a:gd name="T1" fmla="*/ 1506 h 1563"/>
                <a:gd name="T2" fmla="*/ 2056 w 2466"/>
                <a:gd name="T3" fmla="*/ 1208 h 1563"/>
                <a:gd name="T4" fmla="*/ 2170 w 2466"/>
                <a:gd name="T5" fmla="*/ 1297 h 1563"/>
                <a:gd name="T6" fmla="*/ 2171 w 2466"/>
                <a:gd name="T7" fmla="*/ 1222 h 1563"/>
                <a:gd name="T8" fmla="*/ 1993 w 2466"/>
                <a:gd name="T9" fmla="*/ 1428 h 1563"/>
                <a:gd name="T10" fmla="*/ 1585 w 2466"/>
                <a:gd name="T11" fmla="*/ 754 h 1563"/>
                <a:gd name="T12" fmla="*/ 871 w 2466"/>
                <a:gd name="T13" fmla="*/ 717 h 1563"/>
                <a:gd name="T14" fmla="*/ 1113 w 2466"/>
                <a:gd name="T15" fmla="*/ 563 h 1563"/>
                <a:gd name="T16" fmla="*/ 952 w 2466"/>
                <a:gd name="T17" fmla="*/ 665 h 1563"/>
                <a:gd name="T18" fmla="*/ 1072 w 2466"/>
                <a:gd name="T19" fmla="*/ 642 h 1563"/>
                <a:gd name="T20" fmla="*/ 1028 w 2466"/>
                <a:gd name="T21" fmla="*/ 740 h 1563"/>
                <a:gd name="T22" fmla="*/ 948 w 2466"/>
                <a:gd name="T23" fmla="*/ 475 h 1563"/>
                <a:gd name="T24" fmla="*/ 709 w 2466"/>
                <a:gd name="T25" fmla="*/ 893 h 1563"/>
                <a:gd name="T26" fmla="*/ 216 w 2466"/>
                <a:gd name="T27" fmla="*/ 457 h 1563"/>
                <a:gd name="T28" fmla="*/ 743 w 2466"/>
                <a:gd name="T29" fmla="*/ 567 h 1563"/>
                <a:gd name="T30" fmla="*/ 370 w 2466"/>
                <a:gd name="T31" fmla="*/ 554 h 1563"/>
                <a:gd name="T32" fmla="*/ 623 w 2466"/>
                <a:gd name="T33" fmla="*/ 547 h 1563"/>
                <a:gd name="T34" fmla="*/ 496 w 2466"/>
                <a:gd name="T35" fmla="*/ 543 h 1563"/>
                <a:gd name="T36" fmla="*/ 587 w 2466"/>
                <a:gd name="T37" fmla="*/ 389 h 1563"/>
                <a:gd name="T38" fmla="*/ 374 w 2466"/>
                <a:gd name="T39" fmla="*/ 655 h 1563"/>
                <a:gd name="T40" fmla="*/ 767 w 2466"/>
                <a:gd name="T41" fmla="*/ 371 h 1563"/>
                <a:gd name="T42" fmla="*/ 108 w 2466"/>
                <a:gd name="T43" fmla="*/ 275 h 1563"/>
                <a:gd name="T44" fmla="*/ 179 w 2466"/>
                <a:gd name="T45" fmla="*/ 46 h 1563"/>
                <a:gd name="T46" fmla="*/ 84 w 2466"/>
                <a:gd name="T47" fmla="*/ 134 h 1563"/>
                <a:gd name="T48" fmla="*/ 87 w 2466"/>
                <a:gd name="T49" fmla="*/ 97 h 1563"/>
                <a:gd name="T50" fmla="*/ 247 w 2466"/>
                <a:gd name="T51" fmla="*/ 101 h 1563"/>
                <a:gd name="T52" fmla="*/ 27 w 2466"/>
                <a:gd name="T53" fmla="*/ 223 h 1563"/>
                <a:gd name="T54" fmla="*/ 58 w 2466"/>
                <a:gd name="T55" fmla="*/ 540 h 1563"/>
                <a:gd name="T56" fmla="*/ 97 w 2466"/>
                <a:gd name="T57" fmla="*/ 470 h 1563"/>
                <a:gd name="T58" fmla="*/ 16 w 2466"/>
                <a:gd name="T59" fmla="*/ 435 h 1563"/>
                <a:gd name="T60" fmla="*/ 83 w 2466"/>
                <a:gd name="T61" fmla="*/ 679 h 1563"/>
                <a:gd name="T62" fmla="*/ 248 w 2466"/>
                <a:gd name="T63" fmla="*/ 738 h 1563"/>
                <a:gd name="T64" fmla="*/ 18 w 2466"/>
                <a:gd name="T65" fmla="*/ 955 h 1563"/>
                <a:gd name="T66" fmla="*/ 214 w 2466"/>
                <a:gd name="T67" fmla="*/ 932 h 1563"/>
                <a:gd name="T68" fmla="*/ 152 w 2466"/>
                <a:gd name="T69" fmla="*/ 884 h 1563"/>
                <a:gd name="T70" fmla="*/ 250 w 2466"/>
                <a:gd name="T71" fmla="*/ 898 h 1563"/>
                <a:gd name="T72" fmla="*/ 36 w 2466"/>
                <a:gd name="T73" fmla="*/ 1039 h 1563"/>
                <a:gd name="T74" fmla="*/ 297 w 2466"/>
                <a:gd name="T75" fmla="*/ 785 h 1563"/>
                <a:gd name="T76" fmla="*/ 424 w 2466"/>
                <a:gd name="T77" fmla="*/ 1086 h 1563"/>
                <a:gd name="T78" fmla="*/ 40 w 2466"/>
                <a:gd name="T79" fmla="*/ 1248 h 1563"/>
                <a:gd name="T80" fmla="*/ 226 w 2466"/>
                <a:gd name="T81" fmla="*/ 1351 h 1563"/>
                <a:gd name="T82" fmla="*/ 181 w 2466"/>
                <a:gd name="T83" fmla="*/ 1240 h 1563"/>
                <a:gd name="T84" fmla="*/ 309 w 2466"/>
                <a:gd name="T85" fmla="*/ 1288 h 1563"/>
                <a:gd name="T86" fmla="*/ 13 w 2466"/>
                <a:gd name="T87" fmla="*/ 1366 h 1563"/>
                <a:gd name="T88" fmla="*/ 570 w 2466"/>
                <a:gd name="T89" fmla="*/ 1483 h 1563"/>
                <a:gd name="T90" fmla="*/ 693 w 2466"/>
                <a:gd name="T91" fmla="*/ 1092 h 1563"/>
                <a:gd name="T92" fmla="*/ 689 w 2466"/>
                <a:gd name="T93" fmla="*/ 1396 h 1563"/>
                <a:gd name="T94" fmla="*/ 697 w 2466"/>
                <a:gd name="T95" fmla="*/ 1350 h 1563"/>
                <a:gd name="T96" fmla="*/ 672 w 2466"/>
                <a:gd name="T97" fmla="*/ 1144 h 1563"/>
                <a:gd name="T98" fmla="*/ 623 w 2466"/>
                <a:gd name="T99" fmla="*/ 1457 h 1563"/>
                <a:gd name="T100" fmla="*/ 580 w 2466"/>
                <a:gd name="T101" fmla="*/ 965 h 1563"/>
                <a:gd name="T102" fmla="*/ 1669 w 2466"/>
                <a:gd name="T103" fmla="*/ 887 h 1563"/>
                <a:gd name="T104" fmla="*/ 1575 w 2466"/>
                <a:gd name="T105" fmla="*/ 1464 h 1563"/>
                <a:gd name="T106" fmla="*/ 1172 w 2466"/>
                <a:gd name="T107" fmla="*/ 916 h 1563"/>
                <a:gd name="T108" fmla="*/ 1493 w 2466"/>
                <a:gd name="T109" fmla="*/ 1204 h 1563"/>
                <a:gd name="T110" fmla="*/ 1328 w 2466"/>
                <a:gd name="T111" fmla="*/ 1154 h 1563"/>
                <a:gd name="T112" fmla="*/ 1236 w 2466"/>
                <a:gd name="T113" fmla="*/ 1077 h 1563"/>
                <a:gd name="T114" fmla="*/ 1539 w 2466"/>
                <a:gd name="T115" fmla="*/ 1199 h 1563"/>
                <a:gd name="T116" fmla="*/ 1267 w 2466"/>
                <a:gd name="T117" fmla="*/ 868 h 1563"/>
                <a:gd name="T118" fmla="*/ 973 w 2466"/>
                <a:gd name="T119" fmla="*/ 1310 h 1563"/>
                <a:gd name="T120" fmla="*/ 1886 w 2466"/>
                <a:gd name="T121" fmla="*/ 1375 h 1563"/>
                <a:gd name="T122" fmla="*/ 2341 w 2466"/>
                <a:gd name="T123" fmla="*/ 1531 h 1563"/>
                <a:gd name="T124" fmla="*/ 2312 w 2466"/>
                <a:gd name="T125" fmla="*/ 13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6" h="1563">
                  <a:moveTo>
                    <a:pt x="2379" y="1449"/>
                  </a:moveTo>
                  <a:lnTo>
                    <a:pt x="2372" y="1447"/>
                  </a:lnTo>
                  <a:lnTo>
                    <a:pt x="2365" y="1442"/>
                  </a:lnTo>
                  <a:lnTo>
                    <a:pt x="2359" y="1437"/>
                  </a:lnTo>
                  <a:lnTo>
                    <a:pt x="2354" y="1432"/>
                  </a:lnTo>
                  <a:lnTo>
                    <a:pt x="2348" y="1425"/>
                  </a:lnTo>
                  <a:lnTo>
                    <a:pt x="2345" y="1418"/>
                  </a:lnTo>
                  <a:lnTo>
                    <a:pt x="2342" y="1410"/>
                  </a:lnTo>
                  <a:lnTo>
                    <a:pt x="2341" y="1403"/>
                  </a:lnTo>
                  <a:lnTo>
                    <a:pt x="2340" y="1396"/>
                  </a:lnTo>
                  <a:lnTo>
                    <a:pt x="2342" y="1389"/>
                  </a:lnTo>
                  <a:lnTo>
                    <a:pt x="2344" y="1383"/>
                  </a:lnTo>
                  <a:lnTo>
                    <a:pt x="2348" y="1378"/>
                  </a:lnTo>
                  <a:lnTo>
                    <a:pt x="2355" y="1374"/>
                  </a:lnTo>
                  <a:lnTo>
                    <a:pt x="2362" y="1371"/>
                  </a:lnTo>
                  <a:lnTo>
                    <a:pt x="2372" y="1370"/>
                  </a:lnTo>
                  <a:lnTo>
                    <a:pt x="2384" y="1371"/>
                  </a:lnTo>
                  <a:lnTo>
                    <a:pt x="2391" y="1372"/>
                  </a:lnTo>
                  <a:lnTo>
                    <a:pt x="2397" y="1374"/>
                  </a:lnTo>
                  <a:lnTo>
                    <a:pt x="2402" y="1377"/>
                  </a:lnTo>
                  <a:lnTo>
                    <a:pt x="2407" y="1380"/>
                  </a:lnTo>
                  <a:lnTo>
                    <a:pt x="2410" y="1383"/>
                  </a:lnTo>
                  <a:lnTo>
                    <a:pt x="2414" y="1388"/>
                  </a:lnTo>
                  <a:lnTo>
                    <a:pt x="2417" y="1393"/>
                  </a:lnTo>
                  <a:lnTo>
                    <a:pt x="2419" y="1398"/>
                  </a:lnTo>
                  <a:lnTo>
                    <a:pt x="2421" y="1409"/>
                  </a:lnTo>
                  <a:lnTo>
                    <a:pt x="2421" y="1422"/>
                  </a:lnTo>
                  <a:lnTo>
                    <a:pt x="2421" y="1435"/>
                  </a:lnTo>
                  <a:lnTo>
                    <a:pt x="2420" y="1449"/>
                  </a:lnTo>
                  <a:lnTo>
                    <a:pt x="2418" y="1456"/>
                  </a:lnTo>
                  <a:lnTo>
                    <a:pt x="2416" y="1465"/>
                  </a:lnTo>
                  <a:lnTo>
                    <a:pt x="2411" y="1474"/>
                  </a:lnTo>
                  <a:lnTo>
                    <a:pt x="2406" y="1483"/>
                  </a:lnTo>
                  <a:lnTo>
                    <a:pt x="2400" y="1490"/>
                  </a:lnTo>
                  <a:lnTo>
                    <a:pt x="2392" y="1498"/>
                  </a:lnTo>
                  <a:lnTo>
                    <a:pt x="2388" y="1501"/>
                  </a:lnTo>
                  <a:lnTo>
                    <a:pt x="2383" y="1503"/>
                  </a:lnTo>
                  <a:lnTo>
                    <a:pt x="2377" y="1505"/>
                  </a:lnTo>
                  <a:lnTo>
                    <a:pt x="2371" y="1506"/>
                  </a:lnTo>
                  <a:lnTo>
                    <a:pt x="2364" y="1507"/>
                  </a:lnTo>
                  <a:lnTo>
                    <a:pt x="2356" y="1506"/>
                  </a:lnTo>
                  <a:lnTo>
                    <a:pt x="2347" y="1505"/>
                  </a:lnTo>
                  <a:lnTo>
                    <a:pt x="2339" y="1503"/>
                  </a:lnTo>
                  <a:lnTo>
                    <a:pt x="2330" y="1499"/>
                  </a:lnTo>
                  <a:lnTo>
                    <a:pt x="2322" y="1494"/>
                  </a:lnTo>
                  <a:lnTo>
                    <a:pt x="2313" y="1488"/>
                  </a:lnTo>
                  <a:lnTo>
                    <a:pt x="2305" y="1482"/>
                  </a:lnTo>
                  <a:lnTo>
                    <a:pt x="2297" y="1475"/>
                  </a:lnTo>
                  <a:lnTo>
                    <a:pt x="2291" y="1466"/>
                  </a:lnTo>
                  <a:lnTo>
                    <a:pt x="2283" y="1457"/>
                  </a:lnTo>
                  <a:lnTo>
                    <a:pt x="2278" y="1447"/>
                  </a:lnTo>
                  <a:lnTo>
                    <a:pt x="2273" y="1435"/>
                  </a:lnTo>
                  <a:lnTo>
                    <a:pt x="2270" y="1424"/>
                  </a:lnTo>
                  <a:lnTo>
                    <a:pt x="2268" y="1410"/>
                  </a:lnTo>
                  <a:lnTo>
                    <a:pt x="2267" y="1397"/>
                  </a:lnTo>
                  <a:lnTo>
                    <a:pt x="2266" y="1366"/>
                  </a:lnTo>
                  <a:lnTo>
                    <a:pt x="2264" y="1335"/>
                  </a:lnTo>
                  <a:lnTo>
                    <a:pt x="2263" y="1321"/>
                  </a:lnTo>
                  <a:lnTo>
                    <a:pt x="2259" y="1306"/>
                  </a:lnTo>
                  <a:lnTo>
                    <a:pt x="2256" y="1293"/>
                  </a:lnTo>
                  <a:lnTo>
                    <a:pt x="2253" y="1279"/>
                  </a:lnTo>
                  <a:lnTo>
                    <a:pt x="2248" y="1267"/>
                  </a:lnTo>
                  <a:lnTo>
                    <a:pt x="2242" y="1255"/>
                  </a:lnTo>
                  <a:lnTo>
                    <a:pt x="2234" y="1244"/>
                  </a:lnTo>
                  <a:lnTo>
                    <a:pt x="2224" y="1233"/>
                  </a:lnTo>
                  <a:lnTo>
                    <a:pt x="2214" y="1224"/>
                  </a:lnTo>
                  <a:lnTo>
                    <a:pt x="2201" y="1216"/>
                  </a:lnTo>
                  <a:lnTo>
                    <a:pt x="2186" y="1207"/>
                  </a:lnTo>
                  <a:lnTo>
                    <a:pt x="2170" y="1200"/>
                  </a:lnTo>
                  <a:lnTo>
                    <a:pt x="2161" y="1198"/>
                  </a:lnTo>
                  <a:lnTo>
                    <a:pt x="2154" y="1196"/>
                  </a:lnTo>
                  <a:lnTo>
                    <a:pt x="2146" y="1195"/>
                  </a:lnTo>
                  <a:lnTo>
                    <a:pt x="2137" y="1194"/>
                  </a:lnTo>
                  <a:lnTo>
                    <a:pt x="2120" y="1193"/>
                  </a:lnTo>
                  <a:lnTo>
                    <a:pt x="2103" y="1195"/>
                  </a:lnTo>
                  <a:lnTo>
                    <a:pt x="2087" y="1198"/>
                  </a:lnTo>
                  <a:lnTo>
                    <a:pt x="2071" y="1202"/>
                  </a:lnTo>
                  <a:lnTo>
                    <a:pt x="2056" y="1208"/>
                  </a:lnTo>
                  <a:lnTo>
                    <a:pt x="2042" y="1217"/>
                  </a:lnTo>
                  <a:lnTo>
                    <a:pt x="2036" y="1221"/>
                  </a:lnTo>
                  <a:lnTo>
                    <a:pt x="2030" y="1226"/>
                  </a:lnTo>
                  <a:lnTo>
                    <a:pt x="2025" y="1231"/>
                  </a:lnTo>
                  <a:lnTo>
                    <a:pt x="2020" y="1237"/>
                  </a:lnTo>
                  <a:lnTo>
                    <a:pt x="2015" y="1243"/>
                  </a:lnTo>
                  <a:lnTo>
                    <a:pt x="2012" y="1249"/>
                  </a:lnTo>
                  <a:lnTo>
                    <a:pt x="2009" y="1255"/>
                  </a:lnTo>
                  <a:lnTo>
                    <a:pt x="2006" y="1263"/>
                  </a:lnTo>
                  <a:lnTo>
                    <a:pt x="2004" y="1270"/>
                  </a:lnTo>
                  <a:lnTo>
                    <a:pt x="2003" y="1277"/>
                  </a:lnTo>
                  <a:lnTo>
                    <a:pt x="2003" y="1284"/>
                  </a:lnTo>
                  <a:lnTo>
                    <a:pt x="2004" y="1293"/>
                  </a:lnTo>
                  <a:lnTo>
                    <a:pt x="2005" y="1301"/>
                  </a:lnTo>
                  <a:lnTo>
                    <a:pt x="2007" y="1309"/>
                  </a:lnTo>
                  <a:lnTo>
                    <a:pt x="2010" y="1318"/>
                  </a:lnTo>
                  <a:lnTo>
                    <a:pt x="2014" y="1327"/>
                  </a:lnTo>
                  <a:lnTo>
                    <a:pt x="2020" y="1335"/>
                  </a:lnTo>
                  <a:lnTo>
                    <a:pt x="2032" y="1351"/>
                  </a:lnTo>
                  <a:lnTo>
                    <a:pt x="2040" y="1359"/>
                  </a:lnTo>
                  <a:lnTo>
                    <a:pt x="2051" y="1368"/>
                  </a:lnTo>
                  <a:lnTo>
                    <a:pt x="2056" y="1371"/>
                  </a:lnTo>
                  <a:lnTo>
                    <a:pt x="2062" y="1374"/>
                  </a:lnTo>
                  <a:lnTo>
                    <a:pt x="2068" y="1377"/>
                  </a:lnTo>
                  <a:lnTo>
                    <a:pt x="2074" y="1379"/>
                  </a:lnTo>
                  <a:lnTo>
                    <a:pt x="2087" y="1381"/>
                  </a:lnTo>
                  <a:lnTo>
                    <a:pt x="2098" y="1382"/>
                  </a:lnTo>
                  <a:lnTo>
                    <a:pt x="2110" y="1381"/>
                  </a:lnTo>
                  <a:lnTo>
                    <a:pt x="2121" y="1379"/>
                  </a:lnTo>
                  <a:lnTo>
                    <a:pt x="2131" y="1376"/>
                  </a:lnTo>
                  <a:lnTo>
                    <a:pt x="2141" y="1372"/>
                  </a:lnTo>
                  <a:lnTo>
                    <a:pt x="2149" y="1367"/>
                  </a:lnTo>
                  <a:lnTo>
                    <a:pt x="2156" y="1359"/>
                  </a:lnTo>
                  <a:lnTo>
                    <a:pt x="2162" y="1352"/>
                  </a:lnTo>
                  <a:lnTo>
                    <a:pt x="2166" y="1343"/>
                  </a:lnTo>
                  <a:lnTo>
                    <a:pt x="2171" y="1333"/>
                  </a:lnTo>
                  <a:lnTo>
                    <a:pt x="2172" y="1322"/>
                  </a:lnTo>
                  <a:lnTo>
                    <a:pt x="2172" y="1309"/>
                  </a:lnTo>
                  <a:lnTo>
                    <a:pt x="2170" y="1297"/>
                  </a:lnTo>
                  <a:lnTo>
                    <a:pt x="2165" y="1282"/>
                  </a:lnTo>
                  <a:lnTo>
                    <a:pt x="2159" y="1268"/>
                  </a:lnTo>
                  <a:lnTo>
                    <a:pt x="2150" y="1271"/>
                  </a:lnTo>
                  <a:lnTo>
                    <a:pt x="2141" y="1275"/>
                  </a:lnTo>
                  <a:lnTo>
                    <a:pt x="2133" y="1280"/>
                  </a:lnTo>
                  <a:lnTo>
                    <a:pt x="2128" y="1285"/>
                  </a:lnTo>
                  <a:lnTo>
                    <a:pt x="2118" y="1298"/>
                  </a:lnTo>
                  <a:lnTo>
                    <a:pt x="2111" y="1309"/>
                  </a:lnTo>
                  <a:lnTo>
                    <a:pt x="2106" y="1315"/>
                  </a:lnTo>
                  <a:lnTo>
                    <a:pt x="2102" y="1319"/>
                  </a:lnTo>
                  <a:lnTo>
                    <a:pt x="2097" y="1321"/>
                  </a:lnTo>
                  <a:lnTo>
                    <a:pt x="2091" y="1323"/>
                  </a:lnTo>
                  <a:lnTo>
                    <a:pt x="2085" y="1323"/>
                  </a:lnTo>
                  <a:lnTo>
                    <a:pt x="2076" y="1322"/>
                  </a:lnTo>
                  <a:lnTo>
                    <a:pt x="2067" y="1318"/>
                  </a:lnTo>
                  <a:lnTo>
                    <a:pt x="2056" y="1312"/>
                  </a:lnTo>
                  <a:lnTo>
                    <a:pt x="2053" y="1309"/>
                  </a:lnTo>
                  <a:lnTo>
                    <a:pt x="2049" y="1305"/>
                  </a:lnTo>
                  <a:lnTo>
                    <a:pt x="2044" y="1301"/>
                  </a:lnTo>
                  <a:lnTo>
                    <a:pt x="2041" y="1295"/>
                  </a:lnTo>
                  <a:lnTo>
                    <a:pt x="2039" y="1289"/>
                  </a:lnTo>
                  <a:lnTo>
                    <a:pt x="2037" y="1282"/>
                  </a:lnTo>
                  <a:lnTo>
                    <a:pt x="2037" y="1275"/>
                  </a:lnTo>
                  <a:lnTo>
                    <a:pt x="2037" y="1268"/>
                  </a:lnTo>
                  <a:lnTo>
                    <a:pt x="2038" y="1259"/>
                  </a:lnTo>
                  <a:lnTo>
                    <a:pt x="2041" y="1252"/>
                  </a:lnTo>
                  <a:lnTo>
                    <a:pt x="2045" y="1245"/>
                  </a:lnTo>
                  <a:lnTo>
                    <a:pt x="2052" y="1239"/>
                  </a:lnTo>
                  <a:lnTo>
                    <a:pt x="2059" y="1232"/>
                  </a:lnTo>
                  <a:lnTo>
                    <a:pt x="2068" y="1226"/>
                  </a:lnTo>
                  <a:lnTo>
                    <a:pt x="2080" y="1221"/>
                  </a:lnTo>
                  <a:lnTo>
                    <a:pt x="2093" y="1217"/>
                  </a:lnTo>
                  <a:lnTo>
                    <a:pt x="2104" y="1215"/>
                  </a:lnTo>
                  <a:lnTo>
                    <a:pt x="2116" y="1214"/>
                  </a:lnTo>
                  <a:lnTo>
                    <a:pt x="2127" y="1214"/>
                  </a:lnTo>
                  <a:lnTo>
                    <a:pt x="2139" y="1215"/>
                  </a:lnTo>
                  <a:lnTo>
                    <a:pt x="2149" y="1216"/>
                  </a:lnTo>
                  <a:lnTo>
                    <a:pt x="2160" y="1219"/>
                  </a:lnTo>
                  <a:lnTo>
                    <a:pt x="2171" y="1222"/>
                  </a:lnTo>
                  <a:lnTo>
                    <a:pt x="2181" y="1226"/>
                  </a:lnTo>
                  <a:lnTo>
                    <a:pt x="2191" y="1231"/>
                  </a:lnTo>
                  <a:lnTo>
                    <a:pt x="2200" y="1237"/>
                  </a:lnTo>
                  <a:lnTo>
                    <a:pt x="2209" y="1244"/>
                  </a:lnTo>
                  <a:lnTo>
                    <a:pt x="2216" y="1250"/>
                  </a:lnTo>
                  <a:lnTo>
                    <a:pt x="2223" y="1258"/>
                  </a:lnTo>
                  <a:lnTo>
                    <a:pt x="2230" y="1267"/>
                  </a:lnTo>
                  <a:lnTo>
                    <a:pt x="2234" y="1276"/>
                  </a:lnTo>
                  <a:lnTo>
                    <a:pt x="2238" y="1285"/>
                  </a:lnTo>
                  <a:lnTo>
                    <a:pt x="2241" y="1298"/>
                  </a:lnTo>
                  <a:lnTo>
                    <a:pt x="2244" y="1311"/>
                  </a:lnTo>
                  <a:lnTo>
                    <a:pt x="2245" y="1326"/>
                  </a:lnTo>
                  <a:lnTo>
                    <a:pt x="2245" y="1342"/>
                  </a:lnTo>
                  <a:lnTo>
                    <a:pt x="2244" y="1356"/>
                  </a:lnTo>
                  <a:lnTo>
                    <a:pt x="2243" y="1371"/>
                  </a:lnTo>
                  <a:lnTo>
                    <a:pt x="2240" y="1385"/>
                  </a:lnTo>
                  <a:lnTo>
                    <a:pt x="2237" y="1399"/>
                  </a:lnTo>
                  <a:lnTo>
                    <a:pt x="2234" y="1403"/>
                  </a:lnTo>
                  <a:lnTo>
                    <a:pt x="2228" y="1411"/>
                  </a:lnTo>
                  <a:lnTo>
                    <a:pt x="2220" y="1421"/>
                  </a:lnTo>
                  <a:lnTo>
                    <a:pt x="2210" y="1431"/>
                  </a:lnTo>
                  <a:lnTo>
                    <a:pt x="2196" y="1441"/>
                  </a:lnTo>
                  <a:lnTo>
                    <a:pt x="2181" y="1453"/>
                  </a:lnTo>
                  <a:lnTo>
                    <a:pt x="2173" y="1457"/>
                  </a:lnTo>
                  <a:lnTo>
                    <a:pt x="2163" y="1461"/>
                  </a:lnTo>
                  <a:lnTo>
                    <a:pt x="2154" y="1465"/>
                  </a:lnTo>
                  <a:lnTo>
                    <a:pt x="2144" y="1468"/>
                  </a:lnTo>
                  <a:lnTo>
                    <a:pt x="2133" y="1472"/>
                  </a:lnTo>
                  <a:lnTo>
                    <a:pt x="2123" y="1474"/>
                  </a:lnTo>
                  <a:lnTo>
                    <a:pt x="2112" y="1475"/>
                  </a:lnTo>
                  <a:lnTo>
                    <a:pt x="2099" y="1475"/>
                  </a:lnTo>
                  <a:lnTo>
                    <a:pt x="2087" y="1474"/>
                  </a:lnTo>
                  <a:lnTo>
                    <a:pt x="2074" y="1472"/>
                  </a:lnTo>
                  <a:lnTo>
                    <a:pt x="2062" y="1467"/>
                  </a:lnTo>
                  <a:lnTo>
                    <a:pt x="2049" y="1463"/>
                  </a:lnTo>
                  <a:lnTo>
                    <a:pt x="2035" y="1457"/>
                  </a:lnTo>
                  <a:lnTo>
                    <a:pt x="2021" y="1449"/>
                  </a:lnTo>
                  <a:lnTo>
                    <a:pt x="2007" y="1439"/>
                  </a:lnTo>
                  <a:lnTo>
                    <a:pt x="1993" y="1428"/>
                  </a:lnTo>
                  <a:lnTo>
                    <a:pt x="1978" y="1414"/>
                  </a:lnTo>
                  <a:lnTo>
                    <a:pt x="1963" y="1400"/>
                  </a:lnTo>
                  <a:lnTo>
                    <a:pt x="1948" y="1383"/>
                  </a:lnTo>
                  <a:lnTo>
                    <a:pt x="1933" y="1363"/>
                  </a:lnTo>
                  <a:lnTo>
                    <a:pt x="1903" y="1323"/>
                  </a:lnTo>
                  <a:lnTo>
                    <a:pt x="1879" y="1289"/>
                  </a:lnTo>
                  <a:lnTo>
                    <a:pt x="1869" y="1272"/>
                  </a:lnTo>
                  <a:lnTo>
                    <a:pt x="1859" y="1257"/>
                  </a:lnTo>
                  <a:lnTo>
                    <a:pt x="1852" y="1242"/>
                  </a:lnTo>
                  <a:lnTo>
                    <a:pt x="1845" y="1227"/>
                  </a:lnTo>
                  <a:lnTo>
                    <a:pt x="1840" y="1213"/>
                  </a:lnTo>
                  <a:lnTo>
                    <a:pt x="1834" y="1198"/>
                  </a:lnTo>
                  <a:lnTo>
                    <a:pt x="1829" y="1182"/>
                  </a:lnTo>
                  <a:lnTo>
                    <a:pt x="1825" y="1167"/>
                  </a:lnTo>
                  <a:lnTo>
                    <a:pt x="1818" y="1132"/>
                  </a:lnTo>
                  <a:lnTo>
                    <a:pt x="1811" y="1090"/>
                  </a:lnTo>
                  <a:lnTo>
                    <a:pt x="1808" y="1072"/>
                  </a:lnTo>
                  <a:lnTo>
                    <a:pt x="1804" y="1055"/>
                  </a:lnTo>
                  <a:lnTo>
                    <a:pt x="1799" y="1037"/>
                  </a:lnTo>
                  <a:lnTo>
                    <a:pt x="1795" y="1019"/>
                  </a:lnTo>
                  <a:lnTo>
                    <a:pt x="1790" y="1002"/>
                  </a:lnTo>
                  <a:lnTo>
                    <a:pt x="1784" y="985"/>
                  </a:lnTo>
                  <a:lnTo>
                    <a:pt x="1778" y="967"/>
                  </a:lnTo>
                  <a:lnTo>
                    <a:pt x="1770" y="951"/>
                  </a:lnTo>
                  <a:lnTo>
                    <a:pt x="1763" y="934"/>
                  </a:lnTo>
                  <a:lnTo>
                    <a:pt x="1755" y="917"/>
                  </a:lnTo>
                  <a:lnTo>
                    <a:pt x="1746" y="902"/>
                  </a:lnTo>
                  <a:lnTo>
                    <a:pt x="1736" y="886"/>
                  </a:lnTo>
                  <a:lnTo>
                    <a:pt x="1726" y="872"/>
                  </a:lnTo>
                  <a:lnTo>
                    <a:pt x="1715" y="857"/>
                  </a:lnTo>
                  <a:lnTo>
                    <a:pt x="1703" y="842"/>
                  </a:lnTo>
                  <a:lnTo>
                    <a:pt x="1691" y="829"/>
                  </a:lnTo>
                  <a:lnTo>
                    <a:pt x="1678" y="816"/>
                  </a:lnTo>
                  <a:lnTo>
                    <a:pt x="1665" y="804"/>
                  </a:lnTo>
                  <a:lnTo>
                    <a:pt x="1651" y="792"/>
                  </a:lnTo>
                  <a:lnTo>
                    <a:pt x="1635" y="782"/>
                  </a:lnTo>
                  <a:lnTo>
                    <a:pt x="1620" y="772"/>
                  </a:lnTo>
                  <a:lnTo>
                    <a:pt x="1603" y="762"/>
                  </a:lnTo>
                  <a:lnTo>
                    <a:pt x="1585" y="754"/>
                  </a:lnTo>
                  <a:lnTo>
                    <a:pt x="1568" y="747"/>
                  </a:lnTo>
                  <a:lnTo>
                    <a:pt x="1549" y="740"/>
                  </a:lnTo>
                  <a:lnTo>
                    <a:pt x="1530" y="734"/>
                  </a:lnTo>
                  <a:lnTo>
                    <a:pt x="1509" y="730"/>
                  </a:lnTo>
                  <a:lnTo>
                    <a:pt x="1488" y="726"/>
                  </a:lnTo>
                  <a:lnTo>
                    <a:pt x="1465" y="724"/>
                  </a:lnTo>
                  <a:lnTo>
                    <a:pt x="1444" y="723"/>
                  </a:lnTo>
                  <a:lnTo>
                    <a:pt x="1420" y="723"/>
                  </a:lnTo>
                  <a:lnTo>
                    <a:pt x="1395" y="724"/>
                  </a:lnTo>
                  <a:lnTo>
                    <a:pt x="1371" y="726"/>
                  </a:lnTo>
                  <a:lnTo>
                    <a:pt x="1348" y="729"/>
                  </a:lnTo>
                  <a:lnTo>
                    <a:pt x="1325" y="733"/>
                  </a:lnTo>
                  <a:lnTo>
                    <a:pt x="1303" y="737"/>
                  </a:lnTo>
                  <a:lnTo>
                    <a:pt x="1260" y="749"/>
                  </a:lnTo>
                  <a:lnTo>
                    <a:pt x="1217" y="760"/>
                  </a:lnTo>
                  <a:lnTo>
                    <a:pt x="1176" y="773"/>
                  </a:lnTo>
                  <a:lnTo>
                    <a:pt x="1133" y="784"/>
                  </a:lnTo>
                  <a:lnTo>
                    <a:pt x="1111" y="789"/>
                  </a:lnTo>
                  <a:lnTo>
                    <a:pt x="1088" y="794"/>
                  </a:lnTo>
                  <a:lnTo>
                    <a:pt x="1065" y="798"/>
                  </a:lnTo>
                  <a:lnTo>
                    <a:pt x="1042" y="801"/>
                  </a:lnTo>
                  <a:lnTo>
                    <a:pt x="1030" y="801"/>
                  </a:lnTo>
                  <a:lnTo>
                    <a:pt x="1019" y="801"/>
                  </a:lnTo>
                  <a:lnTo>
                    <a:pt x="1007" y="801"/>
                  </a:lnTo>
                  <a:lnTo>
                    <a:pt x="997" y="799"/>
                  </a:lnTo>
                  <a:lnTo>
                    <a:pt x="986" y="797"/>
                  </a:lnTo>
                  <a:lnTo>
                    <a:pt x="974" y="795"/>
                  </a:lnTo>
                  <a:lnTo>
                    <a:pt x="964" y="790"/>
                  </a:lnTo>
                  <a:lnTo>
                    <a:pt x="953" y="787"/>
                  </a:lnTo>
                  <a:lnTo>
                    <a:pt x="942" y="782"/>
                  </a:lnTo>
                  <a:lnTo>
                    <a:pt x="933" y="777"/>
                  </a:lnTo>
                  <a:lnTo>
                    <a:pt x="923" y="772"/>
                  </a:lnTo>
                  <a:lnTo>
                    <a:pt x="913" y="765"/>
                  </a:lnTo>
                  <a:lnTo>
                    <a:pt x="905" y="758"/>
                  </a:lnTo>
                  <a:lnTo>
                    <a:pt x="897" y="751"/>
                  </a:lnTo>
                  <a:lnTo>
                    <a:pt x="890" y="743"/>
                  </a:lnTo>
                  <a:lnTo>
                    <a:pt x="882" y="734"/>
                  </a:lnTo>
                  <a:lnTo>
                    <a:pt x="876" y="726"/>
                  </a:lnTo>
                  <a:lnTo>
                    <a:pt x="871" y="717"/>
                  </a:lnTo>
                  <a:lnTo>
                    <a:pt x="866" y="707"/>
                  </a:lnTo>
                  <a:lnTo>
                    <a:pt x="862" y="698"/>
                  </a:lnTo>
                  <a:lnTo>
                    <a:pt x="859" y="687"/>
                  </a:lnTo>
                  <a:lnTo>
                    <a:pt x="857" y="676"/>
                  </a:lnTo>
                  <a:lnTo>
                    <a:pt x="855" y="666"/>
                  </a:lnTo>
                  <a:lnTo>
                    <a:pt x="855" y="654"/>
                  </a:lnTo>
                  <a:lnTo>
                    <a:pt x="857" y="643"/>
                  </a:lnTo>
                  <a:lnTo>
                    <a:pt x="859" y="631"/>
                  </a:lnTo>
                  <a:lnTo>
                    <a:pt x="862" y="619"/>
                  </a:lnTo>
                  <a:lnTo>
                    <a:pt x="867" y="606"/>
                  </a:lnTo>
                  <a:lnTo>
                    <a:pt x="872" y="594"/>
                  </a:lnTo>
                  <a:lnTo>
                    <a:pt x="879" y="581"/>
                  </a:lnTo>
                  <a:lnTo>
                    <a:pt x="888" y="569"/>
                  </a:lnTo>
                  <a:lnTo>
                    <a:pt x="898" y="555"/>
                  </a:lnTo>
                  <a:lnTo>
                    <a:pt x="904" y="548"/>
                  </a:lnTo>
                  <a:lnTo>
                    <a:pt x="911" y="541"/>
                  </a:lnTo>
                  <a:lnTo>
                    <a:pt x="920" y="536"/>
                  </a:lnTo>
                  <a:lnTo>
                    <a:pt x="928" y="529"/>
                  </a:lnTo>
                  <a:lnTo>
                    <a:pt x="936" y="525"/>
                  </a:lnTo>
                  <a:lnTo>
                    <a:pt x="944" y="521"/>
                  </a:lnTo>
                  <a:lnTo>
                    <a:pt x="954" y="518"/>
                  </a:lnTo>
                  <a:lnTo>
                    <a:pt x="963" y="515"/>
                  </a:lnTo>
                  <a:lnTo>
                    <a:pt x="973" y="513"/>
                  </a:lnTo>
                  <a:lnTo>
                    <a:pt x="983" y="512"/>
                  </a:lnTo>
                  <a:lnTo>
                    <a:pt x="992" y="511"/>
                  </a:lnTo>
                  <a:lnTo>
                    <a:pt x="1002" y="511"/>
                  </a:lnTo>
                  <a:lnTo>
                    <a:pt x="1013" y="511"/>
                  </a:lnTo>
                  <a:lnTo>
                    <a:pt x="1022" y="512"/>
                  </a:lnTo>
                  <a:lnTo>
                    <a:pt x="1031" y="514"/>
                  </a:lnTo>
                  <a:lnTo>
                    <a:pt x="1042" y="516"/>
                  </a:lnTo>
                  <a:lnTo>
                    <a:pt x="1051" y="519"/>
                  </a:lnTo>
                  <a:lnTo>
                    <a:pt x="1060" y="522"/>
                  </a:lnTo>
                  <a:lnTo>
                    <a:pt x="1068" y="526"/>
                  </a:lnTo>
                  <a:lnTo>
                    <a:pt x="1077" y="531"/>
                  </a:lnTo>
                  <a:lnTo>
                    <a:pt x="1085" y="537"/>
                  </a:lnTo>
                  <a:lnTo>
                    <a:pt x="1093" y="542"/>
                  </a:lnTo>
                  <a:lnTo>
                    <a:pt x="1101" y="548"/>
                  </a:lnTo>
                  <a:lnTo>
                    <a:pt x="1107" y="555"/>
                  </a:lnTo>
                  <a:lnTo>
                    <a:pt x="1113" y="563"/>
                  </a:lnTo>
                  <a:lnTo>
                    <a:pt x="1118" y="571"/>
                  </a:lnTo>
                  <a:lnTo>
                    <a:pt x="1123" y="579"/>
                  </a:lnTo>
                  <a:lnTo>
                    <a:pt x="1127" y="588"/>
                  </a:lnTo>
                  <a:lnTo>
                    <a:pt x="1131" y="597"/>
                  </a:lnTo>
                  <a:lnTo>
                    <a:pt x="1133" y="607"/>
                  </a:lnTo>
                  <a:lnTo>
                    <a:pt x="1135" y="618"/>
                  </a:lnTo>
                  <a:lnTo>
                    <a:pt x="1136" y="629"/>
                  </a:lnTo>
                  <a:lnTo>
                    <a:pt x="1135" y="639"/>
                  </a:lnTo>
                  <a:lnTo>
                    <a:pt x="1134" y="649"/>
                  </a:lnTo>
                  <a:lnTo>
                    <a:pt x="1132" y="657"/>
                  </a:lnTo>
                  <a:lnTo>
                    <a:pt x="1128" y="666"/>
                  </a:lnTo>
                  <a:lnTo>
                    <a:pt x="1124" y="673"/>
                  </a:lnTo>
                  <a:lnTo>
                    <a:pt x="1120" y="680"/>
                  </a:lnTo>
                  <a:lnTo>
                    <a:pt x="1115" y="686"/>
                  </a:lnTo>
                  <a:lnTo>
                    <a:pt x="1109" y="693"/>
                  </a:lnTo>
                  <a:lnTo>
                    <a:pt x="1103" y="698"/>
                  </a:lnTo>
                  <a:lnTo>
                    <a:pt x="1095" y="702"/>
                  </a:lnTo>
                  <a:lnTo>
                    <a:pt x="1088" y="706"/>
                  </a:lnTo>
                  <a:lnTo>
                    <a:pt x="1081" y="709"/>
                  </a:lnTo>
                  <a:lnTo>
                    <a:pt x="1073" y="712"/>
                  </a:lnTo>
                  <a:lnTo>
                    <a:pt x="1064" y="714"/>
                  </a:lnTo>
                  <a:lnTo>
                    <a:pt x="1056" y="717"/>
                  </a:lnTo>
                  <a:lnTo>
                    <a:pt x="1048" y="718"/>
                  </a:lnTo>
                  <a:lnTo>
                    <a:pt x="1040" y="719"/>
                  </a:lnTo>
                  <a:lnTo>
                    <a:pt x="1031" y="719"/>
                  </a:lnTo>
                  <a:lnTo>
                    <a:pt x="1023" y="718"/>
                  </a:lnTo>
                  <a:lnTo>
                    <a:pt x="1015" y="717"/>
                  </a:lnTo>
                  <a:lnTo>
                    <a:pt x="1006" y="716"/>
                  </a:lnTo>
                  <a:lnTo>
                    <a:pt x="999" y="713"/>
                  </a:lnTo>
                  <a:lnTo>
                    <a:pt x="992" y="710"/>
                  </a:lnTo>
                  <a:lnTo>
                    <a:pt x="985" y="707"/>
                  </a:lnTo>
                  <a:lnTo>
                    <a:pt x="979" y="704"/>
                  </a:lnTo>
                  <a:lnTo>
                    <a:pt x="972" y="700"/>
                  </a:lnTo>
                  <a:lnTo>
                    <a:pt x="967" y="695"/>
                  </a:lnTo>
                  <a:lnTo>
                    <a:pt x="963" y="690"/>
                  </a:lnTo>
                  <a:lnTo>
                    <a:pt x="959" y="684"/>
                  </a:lnTo>
                  <a:lnTo>
                    <a:pt x="956" y="678"/>
                  </a:lnTo>
                  <a:lnTo>
                    <a:pt x="954" y="671"/>
                  </a:lnTo>
                  <a:lnTo>
                    <a:pt x="952" y="665"/>
                  </a:lnTo>
                  <a:lnTo>
                    <a:pt x="952" y="651"/>
                  </a:lnTo>
                  <a:lnTo>
                    <a:pt x="952" y="640"/>
                  </a:lnTo>
                  <a:lnTo>
                    <a:pt x="954" y="628"/>
                  </a:lnTo>
                  <a:lnTo>
                    <a:pt x="957" y="619"/>
                  </a:lnTo>
                  <a:lnTo>
                    <a:pt x="960" y="609"/>
                  </a:lnTo>
                  <a:lnTo>
                    <a:pt x="965" y="601"/>
                  </a:lnTo>
                  <a:lnTo>
                    <a:pt x="970" y="594"/>
                  </a:lnTo>
                  <a:lnTo>
                    <a:pt x="976" y="589"/>
                  </a:lnTo>
                  <a:lnTo>
                    <a:pt x="984" y="583"/>
                  </a:lnTo>
                  <a:lnTo>
                    <a:pt x="991" y="580"/>
                  </a:lnTo>
                  <a:lnTo>
                    <a:pt x="998" y="578"/>
                  </a:lnTo>
                  <a:lnTo>
                    <a:pt x="1006" y="577"/>
                  </a:lnTo>
                  <a:lnTo>
                    <a:pt x="1014" y="578"/>
                  </a:lnTo>
                  <a:lnTo>
                    <a:pt x="1022" y="579"/>
                  </a:lnTo>
                  <a:lnTo>
                    <a:pt x="1030" y="583"/>
                  </a:lnTo>
                  <a:lnTo>
                    <a:pt x="1037" y="589"/>
                  </a:lnTo>
                  <a:lnTo>
                    <a:pt x="1042" y="591"/>
                  </a:lnTo>
                  <a:lnTo>
                    <a:pt x="1043" y="594"/>
                  </a:lnTo>
                  <a:lnTo>
                    <a:pt x="1044" y="597"/>
                  </a:lnTo>
                  <a:lnTo>
                    <a:pt x="1043" y="599"/>
                  </a:lnTo>
                  <a:lnTo>
                    <a:pt x="1038" y="603"/>
                  </a:lnTo>
                  <a:lnTo>
                    <a:pt x="1032" y="608"/>
                  </a:lnTo>
                  <a:lnTo>
                    <a:pt x="1025" y="616"/>
                  </a:lnTo>
                  <a:lnTo>
                    <a:pt x="1019" y="623"/>
                  </a:lnTo>
                  <a:lnTo>
                    <a:pt x="1016" y="628"/>
                  </a:lnTo>
                  <a:lnTo>
                    <a:pt x="1015" y="633"/>
                  </a:lnTo>
                  <a:lnTo>
                    <a:pt x="1015" y="640"/>
                  </a:lnTo>
                  <a:lnTo>
                    <a:pt x="1016" y="647"/>
                  </a:lnTo>
                  <a:lnTo>
                    <a:pt x="1023" y="649"/>
                  </a:lnTo>
                  <a:lnTo>
                    <a:pt x="1029" y="651"/>
                  </a:lnTo>
                  <a:lnTo>
                    <a:pt x="1036" y="652"/>
                  </a:lnTo>
                  <a:lnTo>
                    <a:pt x="1043" y="652"/>
                  </a:lnTo>
                  <a:lnTo>
                    <a:pt x="1048" y="652"/>
                  </a:lnTo>
                  <a:lnTo>
                    <a:pt x="1053" y="652"/>
                  </a:lnTo>
                  <a:lnTo>
                    <a:pt x="1057" y="651"/>
                  </a:lnTo>
                  <a:lnTo>
                    <a:pt x="1061" y="649"/>
                  </a:lnTo>
                  <a:lnTo>
                    <a:pt x="1065" y="647"/>
                  </a:lnTo>
                  <a:lnTo>
                    <a:pt x="1068" y="645"/>
                  </a:lnTo>
                  <a:lnTo>
                    <a:pt x="1072" y="642"/>
                  </a:lnTo>
                  <a:lnTo>
                    <a:pt x="1074" y="639"/>
                  </a:lnTo>
                  <a:lnTo>
                    <a:pt x="1078" y="631"/>
                  </a:lnTo>
                  <a:lnTo>
                    <a:pt x="1079" y="623"/>
                  </a:lnTo>
                  <a:lnTo>
                    <a:pt x="1079" y="615"/>
                  </a:lnTo>
                  <a:lnTo>
                    <a:pt x="1078" y="605"/>
                  </a:lnTo>
                  <a:lnTo>
                    <a:pt x="1075" y="596"/>
                  </a:lnTo>
                  <a:lnTo>
                    <a:pt x="1070" y="588"/>
                  </a:lnTo>
                  <a:lnTo>
                    <a:pt x="1062" y="579"/>
                  </a:lnTo>
                  <a:lnTo>
                    <a:pt x="1054" y="572"/>
                  </a:lnTo>
                  <a:lnTo>
                    <a:pt x="1044" y="566"/>
                  </a:lnTo>
                  <a:lnTo>
                    <a:pt x="1032" y="561"/>
                  </a:lnTo>
                  <a:lnTo>
                    <a:pt x="1021" y="557"/>
                  </a:lnTo>
                  <a:lnTo>
                    <a:pt x="1010" y="556"/>
                  </a:lnTo>
                  <a:lnTo>
                    <a:pt x="999" y="555"/>
                  </a:lnTo>
                  <a:lnTo>
                    <a:pt x="990" y="556"/>
                  </a:lnTo>
                  <a:lnTo>
                    <a:pt x="980" y="558"/>
                  </a:lnTo>
                  <a:lnTo>
                    <a:pt x="971" y="562"/>
                  </a:lnTo>
                  <a:lnTo>
                    <a:pt x="963" y="566"/>
                  </a:lnTo>
                  <a:lnTo>
                    <a:pt x="955" y="572"/>
                  </a:lnTo>
                  <a:lnTo>
                    <a:pt x="949" y="579"/>
                  </a:lnTo>
                  <a:lnTo>
                    <a:pt x="942" y="588"/>
                  </a:lnTo>
                  <a:lnTo>
                    <a:pt x="938" y="598"/>
                  </a:lnTo>
                  <a:lnTo>
                    <a:pt x="934" y="609"/>
                  </a:lnTo>
                  <a:lnTo>
                    <a:pt x="932" y="622"/>
                  </a:lnTo>
                  <a:lnTo>
                    <a:pt x="931" y="635"/>
                  </a:lnTo>
                  <a:lnTo>
                    <a:pt x="931" y="652"/>
                  </a:lnTo>
                  <a:lnTo>
                    <a:pt x="933" y="669"/>
                  </a:lnTo>
                  <a:lnTo>
                    <a:pt x="934" y="676"/>
                  </a:lnTo>
                  <a:lnTo>
                    <a:pt x="936" y="682"/>
                  </a:lnTo>
                  <a:lnTo>
                    <a:pt x="938" y="688"/>
                  </a:lnTo>
                  <a:lnTo>
                    <a:pt x="941" y="694"/>
                  </a:lnTo>
                  <a:lnTo>
                    <a:pt x="948" y="704"/>
                  </a:lnTo>
                  <a:lnTo>
                    <a:pt x="956" y="713"/>
                  </a:lnTo>
                  <a:lnTo>
                    <a:pt x="966" y="721"/>
                  </a:lnTo>
                  <a:lnTo>
                    <a:pt x="976" y="728"/>
                  </a:lnTo>
                  <a:lnTo>
                    <a:pt x="989" y="733"/>
                  </a:lnTo>
                  <a:lnTo>
                    <a:pt x="1001" y="736"/>
                  </a:lnTo>
                  <a:lnTo>
                    <a:pt x="1015" y="739"/>
                  </a:lnTo>
                  <a:lnTo>
                    <a:pt x="1028" y="740"/>
                  </a:lnTo>
                  <a:lnTo>
                    <a:pt x="1042" y="740"/>
                  </a:lnTo>
                  <a:lnTo>
                    <a:pt x="1054" y="739"/>
                  </a:lnTo>
                  <a:lnTo>
                    <a:pt x="1067" y="736"/>
                  </a:lnTo>
                  <a:lnTo>
                    <a:pt x="1080" y="732"/>
                  </a:lnTo>
                  <a:lnTo>
                    <a:pt x="1092" y="727"/>
                  </a:lnTo>
                  <a:lnTo>
                    <a:pt x="1103" y="721"/>
                  </a:lnTo>
                  <a:lnTo>
                    <a:pt x="1113" y="713"/>
                  </a:lnTo>
                  <a:lnTo>
                    <a:pt x="1122" y="706"/>
                  </a:lnTo>
                  <a:lnTo>
                    <a:pt x="1131" y="697"/>
                  </a:lnTo>
                  <a:lnTo>
                    <a:pt x="1138" y="688"/>
                  </a:lnTo>
                  <a:lnTo>
                    <a:pt x="1144" y="678"/>
                  </a:lnTo>
                  <a:lnTo>
                    <a:pt x="1150" y="669"/>
                  </a:lnTo>
                  <a:lnTo>
                    <a:pt x="1154" y="658"/>
                  </a:lnTo>
                  <a:lnTo>
                    <a:pt x="1158" y="648"/>
                  </a:lnTo>
                  <a:lnTo>
                    <a:pt x="1162" y="638"/>
                  </a:lnTo>
                  <a:lnTo>
                    <a:pt x="1164" y="626"/>
                  </a:lnTo>
                  <a:lnTo>
                    <a:pt x="1165" y="616"/>
                  </a:lnTo>
                  <a:lnTo>
                    <a:pt x="1166" y="604"/>
                  </a:lnTo>
                  <a:lnTo>
                    <a:pt x="1165" y="594"/>
                  </a:lnTo>
                  <a:lnTo>
                    <a:pt x="1164" y="583"/>
                  </a:lnTo>
                  <a:lnTo>
                    <a:pt x="1160" y="572"/>
                  </a:lnTo>
                  <a:lnTo>
                    <a:pt x="1157" y="562"/>
                  </a:lnTo>
                  <a:lnTo>
                    <a:pt x="1153" y="552"/>
                  </a:lnTo>
                  <a:lnTo>
                    <a:pt x="1148" y="542"/>
                  </a:lnTo>
                  <a:lnTo>
                    <a:pt x="1142" y="532"/>
                  </a:lnTo>
                  <a:lnTo>
                    <a:pt x="1135" y="524"/>
                  </a:lnTo>
                  <a:lnTo>
                    <a:pt x="1126" y="515"/>
                  </a:lnTo>
                  <a:lnTo>
                    <a:pt x="1117" y="508"/>
                  </a:lnTo>
                  <a:lnTo>
                    <a:pt x="1107" y="500"/>
                  </a:lnTo>
                  <a:lnTo>
                    <a:pt x="1095" y="494"/>
                  </a:lnTo>
                  <a:lnTo>
                    <a:pt x="1083" y="488"/>
                  </a:lnTo>
                  <a:lnTo>
                    <a:pt x="1070" y="483"/>
                  </a:lnTo>
                  <a:lnTo>
                    <a:pt x="1055" y="478"/>
                  </a:lnTo>
                  <a:lnTo>
                    <a:pt x="1040" y="475"/>
                  </a:lnTo>
                  <a:lnTo>
                    <a:pt x="1023" y="473"/>
                  </a:lnTo>
                  <a:lnTo>
                    <a:pt x="1005" y="472"/>
                  </a:lnTo>
                  <a:lnTo>
                    <a:pt x="987" y="472"/>
                  </a:lnTo>
                  <a:lnTo>
                    <a:pt x="967" y="473"/>
                  </a:lnTo>
                  <a:lnTo>
                    <a:pt x="948" y="475"/>
                  </a:lnTo>
                  <a:lnTo>
                    <a:pt x="929" y="480"/>
                  </a:lnTo>
                  <a:lnTo>
                    <a:pt x="912" y="486"/>
                  </a:lnTo>
                  <a:lnTo>
                    <a:pt x="897" y="493"/>
                  </a:lnTo>
                  <a:lnTo>
                    <a:pt x="882" y="502"/>
                  </a:lnTo>
                  <a:lnTo>
                    <a:pt x="869" y="513"/>
                  </a:lnTo>
                  <a:lnTo>
                    <a:pt x="858" y="524"/>
                  </a:lnTo>
                  <a:lnTo>
                    <a:pt x="847" y="536"/>
                  </a:lnTo>
                  <a:lnTo>
                    <a:pt x="838" y="549"/>
                  </a:lnTo>
                  <a:lnTo>
                    <a:pt x="830" y="564"/>
                  </a:lnTo>
                  <a:lnTo>
                    <a:pt x="822" y="578"/>
                  </a:lnTo>
                  <a:lnTo>
                    <a:pt x="817" y="593"/>
                  </a:lnTo>
                  <a:lnTo>
                    <a:pt x="813" y="608"/>
                  </a:lnTo>
                  <a:lnTo>
                    <a:pt x="810" y="625"/>
                  </a:lnTo>
                  <a:lnTo>
                    <a:pt x="809" y="641"/>
                  </a:lnTo>
                  <a:lnTo>
                    <a:pt x="808" y="657"/>
                  </a:lnTo>
                  <a:lnTo>
                    <a:pt x="809" y="673"/>
                  </a:lnTo>
                  <a:lnTo>
                    <a:pt x="812" y="690"/>
                  </a:lnTo>
                  <a:lnTo>
                    <a:pt x="815" y="705"/>
                  </a:lnTo>
                  <a:lnTo>
                    <a:pt x="820" y="720"/>
                  </a:lnTo>
                  <a:lnTo>
                    <a:pt x="827" y="735"/>
                  </a:lnTo>
                  <a:lnTo>
                    <a:pt x="834" y="749"/>
                  </a:lnTo>
                  <a:lnTo>
                    <a:pt x="843" y="762"/>
                  </a:lnTo>
                  <a:lnTo>
                    <a:pt x="852" y="775"/>
                  </a:lnTo>
                  <a:lnTo>
                    <a:pt x="864" y="786"/>
                  </a:lnTo>
                  <a:lnTo>
                    <a:pt x="877" y="797"/>
                  </a:lnTo>
                  <a:lnTo>
                    <a:pt x="891" y="806"/>
                  </a:lnTo>
                  <a:lnTo>
                    <a:pt x="906" y="813"/>
                  </a:lnTo>
                  <a:lnTo>
                    <a:pt x="923" y="820"/>
                  </a:lnTo>
                  <a:lnTo>
                    <a:pt x="941" y="825"/>
                  </a:lnTo>
                  <a:lnTo>
                    <a:pt x="960" y="828"/>
                  </a:lnTo>
                  <a:lnTo>
                    <a:pt x="981" y="829"/>
                  </a:lnTo>
                  <a:lnTo>
                    <a:pt x="940" y="842"/>
                  </a:lnTo>
                  <a:lnTo>
                    <a:pt x="901" y="855"/>
                  </a:lnTo>
                  <a:lnTo>
                    <a:pt x="862" y="866"/>
                  </a:lnTo>
                  <a:lnTo>
                    <a:pt x="822" y="876"/>
                  </a:lnTo>
                  <a:lnTo>
                    <a:pt x="784" y="884"/>
                  </a:lnTo>
                  <a:lnTo>
                    <a:pt x="747" y="889"/>
                  </a:lnTo>
                  <a:lnTo>
                    <a:pt x="727" y="891"/>
                  </a:lnTo>
                  <a:lnTo>
                    <a:pt x="709" y="893"/>
                  </a:lnTo>
                  <a:lnTo>
                    <a:pt x="690" y="893"/>
                  </a:lnTo>
                  <a:lnTo>
                    <a:pt x="671" y="894"/>
                  </a:lnTo>
                  <a:lnTo>
                    <a:pt x="653" y="893"/>
                  </a:lnTo>
                  <a:lnTo>
                    <a:pt x="634" y="892"/>
                  </a:lnTo>
                  <a:lnTo>
                    <a:pt x="616" y="891"/>
                  </a:lnTo>
                  <a:lnTo>
                    <a:pt x="597" y="888"/>
                  </a:lnTo>
                  <a:lnTo>
                    <a:pt x="578" y="885"/>
                  </a:lnTo>
                  <a:lnTo>
                    <a:pt x="560" y="882"/>
                  </a:lnTo>
                  <a:lnTo>
                    <a:pt x="541" y="877"/>
                  </a:lnTo>
                  <a:lnTo>
                    <a:pt x="522" y="872"/>
                  </a:lnTo>
                  <a:lnTo>
                    <a:pt x="503" y="865"/>
                  </a:lnTo>
                  <a:lnTo>
                    <a:pt x="484" y="859"/>
                  </a:lnTo>
                  <a:lnTo>
                    <a:pt x="466" y="851"/>
                  </a:lnTo>
                  <a:lnTo>
                    <a:pt x="446" y="842"/>
                  </a:lnTo>
                  <a:lnTo>
                    <a:pt x="427" y="833"/>
                  </a:lnTo>
                  <a:lnTo>
                    <a:pt x="408" y="823"/>
                  </a:lnTo>
                  <a:lnTo>
                    <a:pt x="389" y="811"/>
                  </a:lnTo>
                  <a:lnTo>
                    <a:pt x="370" y="799"/>
                  </a:lnTo>
                  <a:lnTo>
                    <a:pt x="359" y="791"/>
                  </a:lnTo>
                  <a:lnTo>
                    <a:pt x="349" y="784"/>
                  </a:lnTo>
                  <a:lnTo>
                    <a:pt x="340" y="776"/>
                  </a:lnTo>
                  <a:lnTo>
                    <a:pt x="330" y="766"/>
                  </a:lnTo>
                  <a:lnTo>
                    <a:pt x="321" y="757"/>
                  </a:lnTo>
                  <a:lnTo>
                    <a:pt x="312" y="748"/>
                  </a:lnTo>
                  <a:lnTo>
                    <a:pt x="303" y="737"/>
                  </a:lnTo>
                  <a:lnTo>
                    <a:pt x="294" y="727"/>
                  </a:lnTo>
                  <a:lnTo>
                    <a:pt x="279" y="704"/>
                  </a:lnTo>
                  <a:lnTo>
                    <a:pt x="265" y="680"/>
                  </a:lnTo>
                  <a:lnTo>
                    <a:pt x="253" y="655"/>
                  </a:lnTo>
                  <a:lnTo>
                    <a:pt x="241" y="630"/>
                  </a:lnTo>
                  <a:lnTo>
                    <a:pt x="232" y="603"/>
                  </a:lnTo>
                  <a:lnTo>
                    <a:pt x="225" y="576"/>
                  </a:lnTo>
                  <a:lnTo>
                    <a:pt x="219" y="549"/>
                  </a:lnTo>
                  <a:lnTo>
                    <a:pt x="216" y="522"/>
                  </a:lnTo>
                  <a:lnTo>
                    <a:pt x="214" y="510"/>
                  </a:lnTo>
                  <a:lnTo>
                    <a:pt x="213" y="496"/>
                  </a:lnTo>
                  <a:lnTo>
                    <a:pt x="213" y="483"/>
                  </a:lnTo>
                  <a:lnTo>
                    <a:pt x="214" y="469"/>
                  </a:lnTo>
                  <a:lnTo>
                    <a:pt x="216" y="457"/>
                  </a:lnTo>
                  <a:lnTo>
                    <a:pt x="217" y="444"/>
                  </a:lnTo>
                  <a:lnTo>
                    <a:pt x="219" y="432"/>
                  </a:lnTo>
                  <a:lnTo>
                    <a:pt x="222" y="419"/>
                  </a:lnTo>
                  <a:lnTo>
                    <a:pt x="230" y="393"/>
                  </a:lnTo>
                  <a:lnTo>
                    <a:pt x="240" y="369"/>
                  </a:lnTo>
                  <a:lnTo>
                    <a:pt x="252" y="347"/>
                  </a:lnTo>
                  <a:lnTo>
                    <a:pt x="266" y="328"/>
                  </a:lnTo>
                  <a:lnTo>
                    <a:pt x="282" y="311"/>
                  </a:lnTo>
                  <a:lnTo>
                    <a:pt x="298" y="295"/>
                  </a:lnTo>
                  <a:lnTo>
                    <a:pt x="317" y="282"/>
                  </a:lnTo>
                  <a:lnTo>
                    <a:pt x="336" y="270"/>
                  </a:lnTo>
                  <a:lnTo>
                    <a:pt x="357" y="261"/>
                  </a:lnTo>
                  <a:lnTo>
                    <a:pt x="379" y="254"/>
                  </a:lnTo>
                  <a:lnTo>
                    <a:pt x="402" y="249"/>
                  </a:lnTo>
                  <a:lnTo>
                    <a:pt x="424" y="244"/>
                  </a:lnTo>
                  <a:lnTo>
                    <a:pt x="447" y="242"/>
                  </a:lnTo>
                  <a:lnTo>
                    <a:pt x="471" y="242"/>
                  </a:lnTo>
                  <a:lnTo>
                    <a:pt x="495" y="243"/>
                  </a:lnTo>
                  <a:lnTo>
                    <a:pt x="518" y="246"/>
                  </a:lnTo>
                  <a:lnTo>
                    <a:pt x="541" y="252"/>
                  </a:lnTo>
                  <a:lnTo>
                    <a:pt x="564" y="258"/>
                  </a:lnTo>
                  <a:lnTo>
                    <a:pt x="587" y="266"/>
                  </a:lnTo>
                  <a:lnTo>
                    <a:pt x="608" y="276"/>
                  </a:lnTo>
                  <a:lnTo>
                    <a:pt x="629" y="286"/>
                  </a:lnTo>
                  <a:lnTo>
                    <a:pt x="649" y="298"/>
                  </a:lnTo>
                  <a:lnTo>
                    <a:pt x="667" y="313"/>
                  </a:lnTo>
                  <a:lnTo>
                    <a:pt x="684" y="328"/>
                  </a:lnTo>
                  <a:lnTo>
                    <a:pt x="699" y="344"/>
                  </a:lnTo>
                  <a:lnTo>
                    <a:pt x="714" y="362"/>
                  </a:lnTo>
                  <a:lnTo>
                    <a:pt x="725" y="382"/>
                  </a:lnTo>
                  <a:lnTo>
                    <a:pt x="736" y="401"/>
                  </a:lnTo>
                  <a:lnTo>
                    <a:pt x="744" y="423"/>
                  </a:lnTo>
                  <a:lnTo>
                    <a:pt x="749" y="445"/>
                  </a:lnTo>
                  <a:lnTo>
                    <a:pt x="752" y="469"/>
                  </a:lnTo>
                  <a:lnTo>
                    <a:pt x="753" y="494"/>
                  </a:lnTo>
                  <a:lnTo>
                    <a:pt x="752" y="514"/>
                  </a:lnTo>
                  <a:lnTo>
                    <a:pt x="750" y="532"/>
                  </a:lnTo>
                  <a:lnTo>
                    <a:pt x="747" y="550"/>
                  </a:lnTo>
                  <a:lnTo>
                    <a:pt x="743" y="567"/>
                  </a:lnTo>
                  <a:lnTo>
                    <a:pt x="739" y="582"/>
                  </a:lnTo>
                  <a:lnTo>
                    <a:pt x="733" y="597"/>
                  </a:lnTo>
                  <a:lnTo>
                    <a:pt x="727" y="610"/>
                  </a:lnTo>
                  <a:lnTo>
                    <a:pt x="720" y="623"/>
                  </a:lnTo>
                  <a:lnTo>
                    <a:pt x="713" y="633"/>
                  </a:lnTo>
                  <a:lnTo>
                    <a:pt x="706" y="645"/>
                  </a:lnTo>
                  <a:lnTo>
                    <a:pt x="696" y="654"/>
                  </a:lnTo>
                  <a:lnTo>
                    <a:pt x="688" y="662"/>
                  </a:lnTo>
                  <a:lnTo>
                    <a:pt x="679" y="670"/>
                  </a:lnTo>
                  <a:lnTo>
                    <a:pt x="668" y="677"/>
                  </a:lnTo>
                  <a:lnTo>
                    <a:pt x="659" y="683"/>
                  </a:lnTo>
                  <a:lnTo>
                    <a:pt x="649" y="688"/>
                  </a:lnTo>
                  <a:lnTo>
                    <a:pt x="637" y="693"/>
                  </a:lnTo>
                  <a:lnTo>
                    <a:pt x="627" y="697"/>
                  </a:lnTo>
                  <a:lnTo>
                    <a:pt x="616" y="699"/>
                  </a:lnTo>
                  <a:lnTo>
                    <a:pt x="604" y="701"/>
                  </a:lnTo>
                  <a:lnTo>
                    <a:pt x="593" y="703"/>
                  </a:lnTo>
                  <a:lnTo>
                    <a:pt x="582" y="704"/>
                  </a:lnTo>
                  <a:lnTo>
                    <a:pt x="570" y="704"/>
                  </a:lnTo>
                  <a:lnTo>
                    <a:pt x="559" y="703"/>
                  </a:lnTo>
                  <a:lnTo>
                    <a:pt x="547" y="702"/>
                  </a:lnTo>
                  <a:lnTo>
                    <a:pt x="536" y="701"/>
                  </a:lnTo>
                  <a:lnTo>
                    <a:pt x="525" y="699"/>
                  </a:lnTo>
                  <a:lnTo>
                    <a:pt x="514" y="696"/>
                  </a:lnTo>
                  <a:lnTo>
                    <a:pt x="504" y="693"/>
                  </a:lnTo>
                  <a:lnTo>
                    <a:pt x="494" y="690"/>
                  </a:lnTo>
                  <a:lnTo>
                    <a:pt x="483" y="685"/>
                  </a:lnTo>
                  <a:lnTo>
                    <a:pt x="474" y="680"/>
                  </a:lnTo>
                  <a:lnTo>
                    <a:pt x="455" y="671"/>
                  </a:lnTo>
                  <a:lnTo>
                    <a:pt x="438" y="659"/>
                  </a:lnTo>
                  <a:lnTo>
                    <a:pt x="423" y="649"/>
                  </a:lnTo>
                  <a:lnTo>
                    <a:pt x="411" y="638"/>
                  </a:lnTo>
                  <a:lnTo>
                    <a:pt x="401" y="626"/>
                  </a:lnTo>
                  <a:lnTo>
                    <a:pt x="391" y="615"/>
                  </a:lnTo>
                  <a:lnTo>
                    <a:pt x="384" y="602"/>
                  </a:lnTo>
                  <a:lnTo>
                    <a:pt x="378" y="591"/>
                  </a:lnTo>
                  <a:lnTo>
                    <a:pt x="374" y="578"/>
                  </a:lnTo>
                  <a:lnTo>
                    <a:pt x="372" y="566"/>
                  </a:lnTo>
                  <a:lnTo>
                    <a:pt x="370" y="554"/>
                  </a:lnTo>
                  <a:lnTo>
                    <a:pt x="370" y="542"/>
                  </a:lnTo>
                  <a:lnTo>
                    <a:pt x="371" y="530"/>
                  </a:lnTo>
                  <a:lnTo>
                    <a:pt x="374" y="519"/>
                  </a:lnTo>
                  <a:lnTo>
                    <a:pt x="377" y="508"/>
                  </a:lnTo>
                  <a:lnTo>
                    <a:pt x="382" y="496"/>
                  </a:lnTo>
                  <a:lnTo>
                    <a:pt x="387" y="486"/>
                  </a:lnTo>
                  <a:lnTo>
                    <a:pt x="393" y="475"/>
                  </a:lnTo>
                  <a:lnTo>
                    <a:pt x="401" y="466"/>
                  </a:lnTo>
                  <a:lnTo>
                    <a:pt x="408" y="457"/>
                  </a:lnTo>
                  <a:lnTo>
                    <a:pt x="416" y="447"/>
                  </a:lnTo>
                  <a:lnTo>
                    <a:pt x="425" y="439"/>
                  </a:lnTo>
                  <a:lnTo>
                    <a:pt x="435" y="432"/>
                  </a:lnTo>
                  <a:lnTo>
                    <a:pt x="445" y="424"/>
                  </a:lnTo>
                  <a:lnTo>
                    <a:pt x="455" y="418"/>
                  </a:lnTo>
                  <a:lnTo>
                    <a:pt x="466" y="413"/>
                  </a:lnTo>
                  <a:lnTo>
                    <a:pt x="476" y="409"/>
                  </a:lnTo>
                  <a:lnTo>
                    <a:pt x="487" y="406"/>
                  </a:lnTo>
                  <a:lnTo>
                    <a:pt x="498" y="402"/>
                  </a:lnTo>
                  <a:lnTo>
                    <a:pt x="508" y="401"/>
                  </a:lnTo>
                  <a:lnTo>
                    <a:pt x="519" y="400"/>
                  </a:lnTo>
                  <a:lnTo>
                    <a:pt x="530" y="401"/>
                  </a:lnTo>
                  <a:lnTo>
                    <a:pt x="540" y="404"/>
                  </a:lnTo>
                  <a:lnTo>
                    <a:pt x="549" y="406"/>
                  </a:lnTo>
                  <a:lnTo>
                    <a:pt x="560" y="410"/>
                  </a:lnTo>
                  <a:lnTo>
                    <a:pt x="568" y="415"/>
                  </a:lnTo>
                  <a:lnTo>
                    <a:pt x="577" y="420"/>
                  </a:lnTo>
                  <a:lnTo>
                    <a:pt x="586" y="427"/>
                  </a:lnTo>
                  <a:lnTo>
                    <a:pt x="593" y="435"/>
                  </a:lnTo>
                  <a:lnTo>
                    <a:pt x="599" y="443"/>
                  </a:lnTo>
                  <a:lnTo>
                    <a:pt x="605" y="452"/>
                  </a:lnTo>
                  <a:lnTo>
                    <a:pt x="611" y="463"/>
                  </a:lnTo>
                  <a:lnTo>
                    <a:pt x="616" y="473"/>
                  </a:lnTo>
                  <a:lnTo>
                    <a:pt x="620" y="485"/>
                  </a:lnTo>
                  <a:lnTo>
                    <a:pt x="623" y="497"/>
                  </a:lnTo>
                  <a:lnTo>
                    <a:pt x="625" y="510"/>
                  </a:lnTo>
                  <a:lnTo>
                    <a:pt x="626" y="522"/>
                  </a:lnTo>
                  <a:lnTo>
                    <a:pt x="626" y="536"/>
                  </a:lnTo>
                  <a:lnTo>
                    <a:pt x="625" y="542"/>
                  </a:lnTo>
                  <a:lnTo>
                    <a:pt x="623" y="547"/>
                  </a:lnTo>
                  <a:lnTo>
                    <a:pt x="620" y="550"/>
                  </a:lnTo>
                  <a:lnTo>
                    <a:pt x="615" y="553"/>
                  </a:lnTo>
                  <a:lnTo>
                    <a:pt x="609" y="554"/>
                  </a:lnTo>
                  <a:lnTo>
                    <a:pt x="604" y="554"/>
                  </a:lnTo>
                  <a:lnTo>
                    <a:pt x="598" y="553"/>
                  </a:lnTo>
                  <a:lnTo>
                    <a:pt x="591" y="552"/>
                  </a:lnTo>
                  <a:lnTo>
                    <a:pt x="585" y="549"/>
                  </a:lnTo>
                  <a:lnTo>
                    <a:pt x="578" y="546"/>
                  </a:lnTo>
                  <a:lnTo>
                    <a:pt x="572" y="542"/>
                  </a:lnTo>
                  <a:lnTo>
                    <a:pt x="566" y="537"/>
                  </a:lnTo>
                  <a:lnTo>
                    <a:pt x="562" y="531"/>
                  </a:lnTo>
                  <a:lnTo>
                    <a:pt x="558" y="524"/>
                  </a:lnTo>
                  <a:lnTo>
                    <a:pt x="556" y="518"/>
                  </a:lnTo>
                  <a:lnTo>
                    <a:pt x="554" y="511"/>
                  </a:lnTo>
                  <a:lnTo>
                    <a:pt x="553" y="501"/>
                  </a:lnTo>
                  <a:lnTo>
                    <a:pt x="549" y="493"/>
                  </a:lnTo>
                  <a:lnTo>
                    <a:pt x="546" y="486"/>
                  </a:lnTo>
                  <a:lnTo>
                    <a:pt x="542" y="479"/>
                  </a:lnTo>
                  <a:lnTo>
                    <a:pt x="537" y="474"/>
                  </a:lnTo>
                  <a:lnTo>
                    <a:pt x="532" y="471"/>
                  </a:lnTo>
                  <a:lnTo>
                    <a:pt x="525" y="468"/>
                  </a:lnTo>
                  <a:lnTo>
                    <a:pt x="518" y="466"/>
                  </a:lnTo>
                  <a:lnTo>
                    <a:pt x="511" y="465"/>
                  </a:lnTo>
                  <a:lnTo>
                    <a:pt x="504" y="465"/>
                  </a:lnTo>
                  <a:lnTo>
                    <a:pt x="497" y="465"/>
                  </a:lnTo>
                  <a:lnTo>
                    <a:pt x="489" y="467"/>
                  </a:lnTo>
                  <a:lnTo>
                    <a:pt x="482" y="469"/>
                  </a:lnTo>
                  <a:lnTo>
                    <a:pt x="475" y="472"/>
                  </a:lnTo>
                  <a:lnTo>
                    <a:pt x="468" y="475"/>
                  </a:lnTo>
                  <a:lnTo>
                    <a:pt x="462" y="479"/>
                  </a:lnTo>
                  <a:lnTo>
                    <a:pt x="467" y="483"/>
                  </a:lnTo>
                  <a:lnTo>
                    <a:pt x="472" y="487"/>
                  </a:lnTo>
                  <a:lnTo>
                    <a:pt x="475" y="490"/>
                  </a:lnTo>
                  <a:lnTo>
                    <a:pt x="478" y="494"/>
                  </a:lnTo>
                  <a:lnTo>
                    <a:pt x="482" y="503"/>
                  </a:lnTo>
                  <a:lnTo>
                    <a:pt x="486" y="514"/>
                  </a:lnTo>
                  <a:lnTo>
                    <a:pt x="488" y="525"/>
                  </a:lnTo>
                  <a:lnTo>
                    <a:pt x="494" y="537"/>
                  </a:lnTo>
                  <a:lnTo>
                    <a:pt x="496" y="543"/>
                  </a:lnTo>
                  <a:lnTo>
                    <a:pt x="500" y="548"/>
                  </a:lnTo>
                  <a:lnTo>
                    <a:pt x="504" y="554"/>
                  </a:lnTo>
                  <a:lnTo>
                    <a:pt x="510" y="561"/>
                  </a:lnTo>
                  <a:lnTo>
                    <a:pt x="517" y="567"/>
                  </a:lnTo>
                  <a:lnTo>
                    <a:pt x="526" y="573"/>
                  </a:lnTo>
                  <a:lnTo>
                    <a:pt x="534" y="577"/>
                  </a:lnTo>
                  <a:lnTo>
                    <a:pt x="542" y="581"/>
                  </a:lnTo>
                  <a:lnTo>
                    <a:pt x="550" y="584"/>
                  </a:lnTo>
                  <a:lnTo>
                    <a:pt x="559" y="587"/>
                  </a:lnTo>
                  <a:lnTo>
                    <a:pt x="567" y="588"/>
                  </a:lnTo>
                  <a:lnTo>
                    <a:pt x="575" y="588"/>
                  </a:lnTo>
                  <a:lnTo>
                    <a:pt x="584" y="588"/>
                  </a:lnTo>
                  <a:lnTo>
                    <a:pt x="592" y="586"/>
                  </a:lnTo>
                  <a:lnTo>
                    <a:pt x="599" y="583"/>
                  </a:lnTo>
                  <a:lnTo>
                    <a:pt x="606" y="581"/>
                  </a:lnTo>
                  <a:lnTo>
                    <a:pt x="614" y="577"/>
                  </a:lnTo>
                  <a:lnTo>
                    <a:pt x="620" y="573"/>
                  </a:lnTo>
                  <a:lnTo>
                    <a:pt x="626" y="569"/>
                  </a:lnTo>
                  <a:lnTo>
                    <a:pt x="631" y="564"/>
                  </a:lnTo>
                  <a:lnTo>
                    <a:pt x="636" y="557"/>
                  </a:lnTo>
                  <a:lnTo>
                    <a:pt x="640" y="550"/>
                  </a:lnTo>
                  <a:lnTo>
                    <a:pt x="645" y="544"/>
                  </a:lnTo>
                  <a:lnTo>
                    <a:pt x="648" y="536"/>
                  </a:lnTo>
                  <a:lnTo>
                    <a:pt x="650" y="527"/>
                  </a:lnTo>
                  <a:lnTo>
                    <a:pt x="652" y="519"/>
                  </a:lnTo>
                  <a:lnTo>
                    <a:pt x="652" y="510"/>
                  </a:lnTo>
                  <a:lnTo>
                    <a:pt x="652" y="500"/>
                  </a:lnTo>
                  <a:lnTo>
                    <a:pt x="651" y="491"/>
                  </a:lnTo>
                  <a:lnTo>
                    <a:pt x="649" y="480"/>
                  </a:lnTo>
                  <a:lnTo>
                    <a:pt x="646" y="469"/>
                  </a:lnTo>
                  <a:lnTo>
                    <a:pt x="641" y="459"/>
                  </a:lnTo>
                  <a:lnTo>
                    <a:pt x="635" y="447"/>
                  </a:lnTo>
                  <a:lnTo>
                    <a:pt x="629" y="436"/>
                  </a:lnTo>
                  <a:lnTo>
                    <a:pt x="621" y="424"/>
                  </a:lnTo>
                  <a:lnTo>
                    <a:pt x="611" y="413"/>
                  </a:lnTo>
                  <a:lnTo>
                    <a:pt x="606" y="406"/>
                  </a:lnTo>
                  <a:lnTo>
                    <a:pt x="600" y="399"/>
                  </a:lnTo>
                  <a:lnTo>
                    <a:pt x="594" y="394"/>
                  </a:lnTo>
                  <a:lnTo>
                    <a:pt x="587" y="389"/>
                  </a:lnTo>
                  <a:lnTo>
                    <a:pt x="574" y="381"/>
                  </a:lnTo>
                  <a:lnTo>
                    <a:pt x="561" y="373"/>
                  </a:lnTo>
                  <a:lnTo>
                    <a:pt x="546" y="369"/>
                  </a:lnTo>
                  <a:lnTo>
                    <a:pt x="532" y="367"/>
                  </a:lnTo>
                  <a:lnTo>
                    <a:pt x="517" y="366"/>
                  </a:lnTo>
                  <a:lnTo>
                    <a:pt x="503" y="367"/>
                  </a:lnTo>
                  <a:lnTo>
                    <a:pt x="492" y="369"/>
                  </a:lnTo>
                  <a:lnTo>
                    <a:pt x="480" y="371"/>
                  </a:lnTo>
                  <a:lnTo>
                    <a:pt x="469" y="374"/>
                  </a:lnTo>
                  <a:lnTo>
                    <a:pt x="458" y="379"/>
                  </a:lnTo>
                  <a:lnTo>
                    <a:pt x="448" y="383"/>
                  </a:lnTo>
                  <a:lnTo>
                    <a:pt x="438" y="388"/>
                  </a:lnTo>
                  <a:lnTo>
                    <a:pt x="427" y="393"/>
                  </a:lnTo>
                  <a:lnTo>
                    <a:pt x="418" y="399"/>
                  </a:lnTo>
                  <a:lnTo>
                    <a:pt x="408" y="406"/>
                  </a:lnTo>
                  <a:lnTo>
                    <a:pt x="400" y="413"/>
                  </a:lnTo>
                  <a:lnTo>
                    <a:pt x="390" y="420"/>
                  </a:lnTo>
                  <a:lnTo>
                    <a:pt x="382" y="428"/>
                  </a:lnTo>
                  <a:lnTo>
                    <a:pt x="375" y="437"/>
                  </a:lnTo>
                  <a:lnTo>
                    <a:pt x="368" y="445"/>
                  </a:lnTo>
                  <a:lnTo>
                    <a:pt x="360" y="454"/>
                  </a:lnTo>
                  <a:lnTo>
                    <a:pt x="354" y="464"/>
                  </a:lnTo>
                  <a:lnTo>
                    <a:pt x="349" y="473"/>
                  </a:lnTo>
                  <a:lnTo>
                    <a:pt x="344" y="484"/>
                  </a:lnTo>
                  <a:lnTo>
                    <a:pt x="340" y="494"/>
                  </a:lnTo>
                  <a:lnTo>
                    <a:pt x="336" y="504"/>
                  </a:lnTo>
                  <a:lnTo>
                    <a:pt x="333" y="516"/>
                  </a:lnTo>
                  <a:lnTo>
                    <a:pt x="332" y="526"/>
                  </a:lnTo>
                  <a:lnTo>
                    <a:pt x="330" y="538"/>
                  </a:lnTo>
                  <a:lnTo>
                    <a:pt x="330" y="549"/>
                  </a:lnTo>
                  <a:lnTo>
                    <a:pt x="331" y="561"/>
                  </a:lnTo>
                  <a:lnTo>
                    <a:pt x="332" y="572"/>
                  </a:lnTo>
                  <a:lnTo>
                    <a:pt x="335" y="583"/>
                  </a:lnTo>
                  <a:lnTo>
                    <a:pt x="339" y="595"/>
                  </a:lnTo>
                  <a:lnTo>
                    <a:pt x="343" y="606"/>
                  </a:lnTo>
                  <a:lnTo>
                    <a:pt x="349" y="618"/>
                  </a:lnTo>
                  <a:lnTo>
                    <a:pt x="355" y="629"/>
                  </a:lnTo>
                  <a:lnTo>
                    <a:pt x="362" y="641"/>
                  </a:lnTo>
                  <a:lnTo>
                    <a:pt x="374" y="655"/>
                  </a:lnTo>
                  <a:lnTo>
                    <a:pt x="386" y="669"/>
                  </a:lnTo>
                  <a:lnTo>
                    <a:pt x="401" y="681"/>
                  </a:lnTo>
                  <a:lnTo>
                    <a:pt x="415" y="693"/>
                  </a:lnTo>
                  <a:lnTo>
                    <a:pt x="432" y="703"/>
                  </a:lnTo>
                  <a:lnTo>
                    <a:pt x="449" y="712"/>
                  </a:lnTo>
                  <a:lnTo>
                    <a:pt x="467" y="720"/>
                  </a:lnTo>
                  <a:lnTo>
                    <a:pt x="486" y="726"/>
                  </a:lnTo>
                  <a:lnTo>
                    <a:pt x="507" y="730"/>
                  </a:lnTo>
                  <a:lnTo>
                    <a:pt x="528" y="732"/>
                  </a:lnTo>
                  <a:lnTo>
                    <a:pt x="538" y="733"/>
                  </a:lnTo>
                  <a:lnTo>
                    <a:pt x="549" y="732"/>
                  </a:lnTo>
                  <a:lnTo>
                    <a:pt x="561" y="732"/>
                  </a:lnTo>
                  <a:lnTo>
                    <a:pt x="572" y="731"/>
                  </a:lnTo>
                  <a:lnTo>
                    <a:pt x="584" y="729"/>
                  </a:lnTo>
                  <a:lnTo>
                    <a:pt x="595" y="727"/>
                  </a:lnTo>
                  <a:lnTo>
                    <a:pt x="607" y="724"/>
                  </a:lnTo>
                  <a:lnTo>
                    <a:pt x="619" y="721"/>
                  </a:lnTo>
                  <a:lnTo>
                    <a:pt x="631" y="717"/>
                  </a:lnTo>
                  <a:lnTo>
                    <a:pt x="644" y="711"/>
                  </a:lnTo>
                  <a:lnTo>
                    <a:pt x="656" y="706"/>
                  </a:lnTo>
                  <a:lnTo>
                    <a:pt x="668" y="700"/>
                  </a:lnTo>
                  <a:lnTo>
                    <a:pt x="687" y="688"/>
                  </a:lnTo>
                  <a:lnTo>
                    <a:pt x="705" y="676"/>
                  </a:lnTo>
                  <a:lnTo>
                    <a:pt x="721" y="661"/>
                  </a:lnTo>
                  <a:lnTo>
                    <a:pt x="736" y="647"/>
                  </a:lnTo>
                  <a:lnTo>
                    <a:pt x="748" y="630"/>
                  </a:lnTo>
                  <a:lnTo>
                    <a:pt x="759" y="614"/>
                  </a:lnTo>
                  <a:lnTo>
                    <a:pt x="769" y="595"/>
                  </a:lnTo>
                  <a:lnTo>
                    <a:pt x="776" y="576"/>
                  </a:lnTo>
                  <a:lnTo>
                    <a:pt x="782" y="556"/>
                  </a:lnTo>
                  <a:lnTo>
                    <a:pt x="787" y="537"/>
                  </a:lnTo>
                  <a:lnTo>
                    <a:pt x="790" y="516"/>
                  </a:lnTo>
                  <a:lnTo>
                    <a:pt x="791" y="496"/>
                  </a:lnTo>
                  <a:lnTo>
                    <a:pt x="791" y="474"/>
                  </a:lnTo>
                  <a:lnTo>
                    <a:pt x="789" y="453"/>
                  </a:lnTo>
                  <a:lnTo>
                    <a:pt x="786" y="433"/>
                  </a:lnTo>
                  <a:lnTo>
                    <a:pt x="781" y="412"/>
                  </a:lnTo>
                  <a:lnTo>
                    <a:pt x="775" y="391"/>
                  </a:lnTo>
                  <a:lnTo>
                    <a:pt x="767" y="371"/>
                  </a:lnTo>
                  <a:lnTo>
                    <a:pt x="756" y="352"/>
                  </a:lnTo>
                  <a:lnTo>
                    <a:pt x="745" y="332"/>
                  </a:lnTo>
                  <a:lnTo>
                    <a:pt x="731" y="314"/>
                  </a:lnTo>
                  <a:lnTo>
                    <a:pt x="717" y="296"/>
                  </a:lnTo>
                  <a:lnTo>
                    <a:pt x="700" y="280"/>
                  </a:lnTo>
                  <a:lnTo>
                    <a:pt x="683" y="264"/>
                  </a:lnTo>
                  <a:lnTo>
                    <a:pt x="663" y="250"/>
                  </a:lnTo>
                  <a:lnTo>
                    <a:pt x="643" y="236"/>
                  </a:lnTo>
                  <a:lnTo>
                    <a:pt x="620" y="225"/>
                  </a:lnTo>
                  <a:lnTo>
                    <a:pt x="595" y="214"/>
                  </a:lnTo>
                  <a:lnTo>
                    <a:pt x="569" y="206"/>
                  </a:lnTo>
                  <a:lnTo>
                    <a:pt x="541" y="199"/>
                  </a:lnTo>
                  <a:lnTo>
                    <a:pt x="511" y="193"/>
                  </a:lnTo>
                  <a:lnTo>
                    <a:pt x="481" y="190"/>
                  </a:lnTo>
                  <a:lnTo>
                    <a:pt x="465" y="189"/>
                  </a:lnTo>
                  <a:lnTo>
                    <a:pt x="449" y="189"/>
                  </a:lnTo>
                  <a:lnTo>
                    <a:pt x="434" y="190"/>
                  </a:lnTo>
                  <a:lnTo>
                    <a:pt x="419" y="192"/>
                  </a:lnTo>
                  <a:lnTo>
                    <a:pt x="405" y="194"/>
                  </a:lnTo>
                  <a:lnTo>
                    <a:pt x="391" y="198"/>
                  </a:lnTo>
                  <a:lnTo>
                    <a:pt x="378" y="202"/>
                  </a:lnTo>
                  <a:lnTo>
                    <a:pt x="364" y="206"/>
                  </a:lnTo>
                  <a:lnTo>
                    <a:pt x="352" y="211"/>
                  </a:lnTo>
                  <a:lnTo>
                    <a:pt x="339" y="217"/>
                  </a:lnTo>
                  <a:lnTo>
                    <a:pt x="325" y="224"/>
                  </a:lnTo>
                  <a:lnTo>
                    <a:pt x="313" y="231"/>
                  </a:lnTo>
                  <a:lnTo>
                    <a:pt x="286" y="248"/>
                  </a:lnTo>
                  <a:lnTo>
                    <a:pt x="257" y="267"/>
                  </a:lnTo>
                  <a:lnTo>
                    <a:pt x="243" y="275"/>
                  </a:lnTo>
                  <a:lnTo>
                    <a:pt x="229" y="280"/>
                  </a:lnTo>
                  <a:lnTo>
                    <a:pt x="216" y="284"/>
                  </a:lnTo>
                  <a:lnTo>
                    <a:pt x="201" y="287"/>
                  </a:lnTo>
                  <a:lnTo>
                    <a:pt x="187" y="288"/>
                  </a:lnTo>
                  <a:lnTo>
                    <a:pt x="173" y="289"/>
                  </a:lnTo>
                  <a:lnTo>
                    <a:pt x="160" y="288"/>
                  </a:lnTo>
                  <a:lnTo>
                    <a:pt x="146" y="286"/>
                  </a:lnTo>
                  <a:lnTo>
                    <a:pt x="133" y="283"/>
                  </a:lnTo>
                  <a:lnTo>
                    <a:pt x="120" y="279"/>
                  </a:lnTo>
                  <a:lnTo>
                    <a:pt x="108" y="275"/>
                  </a:lnTo>
                  <a:lnTo>
                    <a:pt x="97" y="268"/>
                  </a:lnTo>
                  <a:lnTo>
                    <a:pt x="85" y="262"/>
                  </a:lnTo>
                  <a:lnTo>
                    <a:pt x="75" y="255"/>
                  </a:lnTo>
                  <a:lnTo>
                    <a:pt x="65" y="246"/>
                  </a:lnTo>
                  <a:lnTo>
                    <a:pt x="55" y="237"/>
                  </a:lnTo>
                  <a:lnTo>
                    <a:pt x="47" y="228"/>
                  </a:lnTo>
                  <a:lnTo>
                    <a:pt x="39" y="218"/>
                  </a:lnTo>
                  <a:lnTo>
                    <a:pt x="33" y="208"/>
                  </a:lnTo>
                  <a:lnTo>
                    <a:pt x="26" y="197"/>
                  </a:lnTo>
                  <a:lnTo>
                    <a:pt x="21" y="186"/>
                  </a:lnTo>
                  <a:lnTo>
                    <a:pt x="17" y="175"/>
                  </a:lnTo>
                  <a:lnTo>
                    <a:pt x="14" y="162"/>
                  </a:lnTo>
                  <a:lnTo>
                    <a:pt x="13" y="151"/>
                  </a:lnTo>
                  <a:lnTo>
                    <a:pt x="12" y="138"/>
                  </a:lnTo>
                  <a:lnTo>
                    <a:pt x="13" y="126"/>
                  </a:lnTo>
                  <a:lnTo>
                    <a:pt x="14" y="113"/>
                  </a:lnTo>
                  <a:lnTo>
                    <a:pt x="17" y="102"/>
                  </a:lnTo>
                  <a:lnTo>
                    <a:pt x="22" y="89"/>
                  </a:lnTo>
                  <a:lnTo>
                    <a:pt x="28" y="77"/>
                  </a:lnTo>
                  <a:lnTo>
                    <a:pt x="36" y="66"/>
                  </a:lnTo>
                  <a:lnTo>
                    <a:pt x="45" y="53"/>
                  </a:lnTo>
                  <a:lnTo>
                    <a:pt x="50" y="46"/>
                  </a:lnTo>
                  <a:lnTo>
                    <a:pt x="56" y="40"/>
                  </a:lnTo>
                  <a:lnTo>
                    <a:pt x="63" y="34"/>
                  </a:lnTo>
                  <a:lnTo>
                    <a:pt x="70" y="30"/>
                  </a:lnTo>
                  <a:lnTo>
                    <a:pt x="77" y="26"/>
                  </a:lnTo>
                  <a:lnTo>
                    <a:pt x="84" y="24"/>
                  </a:lnTo>
                  <a:lnTo>
                    <a:pt x="92" y="22"/>
                  </a:lnTo>
                  <a:lnTo>
                    <a:pt x="101" y="21"/>
                  </a:lnTo>
                  <a:lnTo>
                    <a:pt x="109" y="20"/>
                  </a:lnTo>
                  <a:lnTo>
                    <a:pt x="117" y="21"/>
                  </a:lnTo>
                  <a:lnTo>
                    <a:pt x="126" y="22"/>
                  </a:lnTo>
                  <a:lnTo>
                    <a:pt x="134" y="23"/>
                  </a:lnTo>
                  <a:lnTo>
                    <a:pt x="142" y="26"/>
                  </a:lnTo>
                  <a:lnTo>
                    <a:pt x="149" y="28"/>
                  </a:lnTo>
                  <a:lnTo>
                    <a:pt x="158" y="32"/>
                  </a:lnTo>
                  <a:lnTo>
                    <a:pt x="165" y="36"/>
                  </a:lnTo>
                  <a:lnTo>
                    <a:pt x="172" y="41"/>
                  </a:lnTo>
                  <a:lnTo>
                    <a:pt x="179" y="46"/>
                  </a:lnTo>
                  <a:lnTo>
                    <a:pt x="187" y="51"/>
                  </a:lnTo>
                  <a:lnTo>
                    <a:pt x="193" y="56"/>
                  </a:lnTo>
                  <a:lnTo>
                    <a:pt x="198" y="62"/>
                  </a:lnTo>
                  <a:lnTo>
                    <a:pt x="203" y="70"/>
                  </a:lnTo>
                  <a:lnTo>
                    <a:pt x="207" y="76"/>
                  </a:lnTo>
                  <a:lnTo>
                    <a:pt x="211" y="83"/>
                  </a:lnTo>
                  <a:lnTo>
                    <a:pt x="214" y="90"/>
                  </a:lnTo>
                  <a:lnTo>
                    <a:pt x="217" y="99"/>
                  </a:lnTo>
                  <a:lnTo>
                    <a:pt x="219" y="106"/>
                  </a:lnTo>
                  <a:lnTo>
                    <a:pt x="219" y="114"/>
                  </a:lnTo>
                  <a:lnTo>
                    <a:pt x="219" y="123"/>
                  </a:lnTo>
                  <a:lnTo>
                    <a:pt x="218" y="131"/>
                  </a:lnTo>
                  <a:lnTo>
                    <a:pt x="214" y="139"/>
                  </a:lnTo>
                  <a:lnTo>
                    <a:pt x="211" y="148"/>
                  </a:lnTo>
                  <a:lnTo>
                    <a:pt x="206" y="156"/>
                  </a:lnTo>
                  <a:lnTo>
                    <a:pt x="201" y="164"/>
                  </a:lnTo>
                  <a:lnTo>
                    <a:pt x="196" y="171"/>
                  </a:lnTo>
                  <a:lnTo>
                    <a:pt x="190" y="177"/>
                  </a:lnTo>
                  <a:lnTo>
                    <a:pt x="183" y="181"/>
                  </a:lnTo>
                  <a:lnTo>
                    <a:pt x="177" y="184"/>
                  </a:lnTo>
                  <a:lnTo>
                    <a:pt x="171" y="187"/>
                  </a:lnTo>
                  <a:lnTo>
                    <a:pt x="164" y="188"/>
                  </a:lnTo>
                  <a:lnTo>
                    <a:pt x="158" y="189"/>
                  </a:lnTo>
                  <a:lnTo>
                    <a:pt x="150" y="189"/>
                  </a:lnTo>
                  <a:lnTo>
                    <a:pt x="144" y="189"/>
                  </a:lnTo>
                  <a:lnTo>
                    <a:pt x="137" y="187"/>
                  </a:lnTo>
                  <a:lnTo>
                    <a:pt x="131" y="186"/>
                  </a:lnTo>
                  <a:lnTo>
                    <a:pt x="125" y="183"/>
                  </a:lnTo>
                  <a:lnTo>
                    <a:pt x="118" y="180"/>
                  </a:lnTo>
                  <a:lnTo>
                    <a:pt x="113" y="177"/>
                  </a:lnTo>
                  <a:lnTo>
                    <a:pt x="108" y="173"/>
                  </a:lnTo>
                  <a:lnTo>
                    <a:pt x="103" y="168"/>
                  </a:lnTo>
                  <a:lnTo>
                    <a:pt x="99" y="164"/>
                  </a:lnTo>
                  <a:lnTo>
                    <a:pt x="95" y="159"/>
                  </a:lnTo>
                  <a:lnTo>
                    <a:pt x="91" y="155"/>
                  </a:lnTo>
                  <a:lnTo>
                    <a:pt x="88" y="150"/>
                  </a:lnTo>
                  <a:lnTo>
                    <a:pt x="86" y="145"/>
                  </a:lnTo>
                  <a:lnTo>
                    <a:pt x="85" y="139"/>
                  </a:lnTo>
                  <a:lnTo>
                    <a:pt x="84" y="134"/>
                  </a:lnTo>
                  <a:lnTo>
                    <a:pt x="85" y="129"/>
                  </a:lnTo>
                  <a:lnTo>
                    <a:pt x="86" y="125"/>
                  </a:lnTo>
                  <a:lnTo>
                    <a:pt x="88" y="120"/>
                  </a:lnTo>
                  <a:lnTo>
                    <a:pt x="91" y="115"/>
                  </a:lnTo>
                  <a:lnTo>
                    <a:pt x="96" y="111"/>
                  </a:lnTo>
                  <a:lnTo>
                    <a:pt x="101" y="107"/>
                  </a:lnTo>
                  <a:lnTo>
                    <a:pt x="108" y="104"/>
                  </a:lnTo>
                  <a:lnTo>
                    <a:pt x="115" y="102"/>
                  </a:lnTo>
                  <a:lnTo>
                    <a:pt x="120" y="100"/>
                  </a:lnTo>
                  <a:lnTo>
                    <a:pt x="126" y="101"/>
                  </a:lnTo>
                  <a:lnTo>
                    <a:pt x="130" y="102"/>
                  </a:lnTo>
                  <a:lnTo>
                    <a:pt x="133" y="104"/>
                  </a:lnTo>
                  <a:lnTo>
                    <a:pt x="136" y="107"/>
                  </a:lnTo>
                  <a:lnTo>
                    <a:pt x="138" y="110"/>
                  </a:lnTo>
                  <a:lnTo>
                    <a:pt x="140" y="114"/>
                  </a:lnTo>
                  <a:lnTo>
                    <a:pt x="144" y="123"/>
                  </a:lnTo>
                  <a:lnTo>
                    <a:pt x="150" y="131"/>
                  </a:lnTo>
                  <a:lnTo>
                    <a:pt x="153" y="134"/>
                  </a:lnTo>
                  <a:lnTo>
                    <a:pt x="159" y="136"/>
                  </a:lnTo>
                  <a:lnTo>
                    <a:pt x="164" y="138"/>
                  </a:lnTo>
                  <a:lnTo>
                    <a:pt x="171" y="138"/>
                  </a:lnTo>
                  <a:lnTo>
                    <a:pt x="174" y="129"/>
                  </a:lnTo>
                  <a:lnTo>
                    <a:pt x="174" y="121"/>
                  </a:lnTo>
                  <a:lnTo>
                    <a:pt x="174" y="112"/>
                  </a:lnTo>
                  <a:lnTo>
                    <a:pt x="172" y="106"/>
                  </a:lnTo>
                  <a:lnTo>
                    <a:pt x="169" y="100"/>
                  </a:lnTo>
                  <a:lnTo>
                    <a:pt x="165" y="94"/>
                  </a:lnTo>
                  <a:lnTo>
                    <a:pt x="160" y="89"/>
                  </a:lnTo>
                  <a:lnTo>
                    <a:pt x="155" y="86"/>
                  </a:lnTo>
                  <a:lnTo>
                    <a:pt x="147" y="83"/>
                  </a:lnTo>
                  <a:lnTo>
                    <a:pt x="141" y="81"/>
                  </a:lnTo>
                  <a:lnTo>
                    <a:pt x="134" y="80"/>
                  </a:lnTo>
                  <a:lnTo>
                    <a:pt x="127" y="80"/>
                  </a:lnTo>
                  <a:lnTo>
                    <a:pt x="118" y="81"/>
                  </a:lnTo>
                  <a:lnTo>
                    <a:pt x="111" y="83"/>
                  </a:lnTo>
                  <a:lnTo>
                    <a:pt x="104" y="85"/>
                  </a:lnTo>
                  <a:lnTo>
                    <a:pt x="98" y="88"/>
                  </a:lnTo>
                  <a:lnTo>
                    <a:pt x="92" y="93"/>
                  </a:lnTo>
                  <a:lnTo>
                    <a:pt x="87" y="97"/>
                  </a:lnTo>
                  <a:lnTo>
                    <a:pt x="83" y="101"/>
                  </a:lnTo>
                  <a:lnTo>
                    <a:pt x="80" y="106"/>
                  </a:lnTo>
                  <a:lnTo>
                    <a:pt x="77" y="112"/>
                  </a:lnTo>
                  <a:lnTo>
                    <a:pt x="74" y="118"/>
                  </a:lnTo>
                  <a:lnTo>
                    <a:pt x="72" y="125"/>
                  </a:lnTo>
                  <a:lnTo>
                    <a:pt x="71" y="131"/>
                  </a:lnTo>
                  <a:lnTo>
                    <a:pt x="71" y="138"/>
                  </a:lnTo>
                  <a:lnTo>
                    <a:pt x="71" y="145"/>
                  </a:lnTo>
                  <a:lnTo>
                    <a:pt x="72" y="152"/>
                  </a:lnTo>
                  <a:lnTo>
                    <a:pt x="74" y="159"/>
                  </a:lnTo>
                  <a:lnTo>
                    <a:pt x="76" y="165"/>
                  </a:lnTo>
                  <a:lnTo>
                    <a:pt x="80" y="173"/>
                  </a:lnTo>
                  <a:lnTo>
                    <a:pt x="84" y="180"/>
                  </a:lnTo>
                  <a:lnTo>
                    <a:pt x="90" y="186"/>
                  </a:lnTo>
                  <a:lnTo>
                    <a:pt x="98" y="192"/>
                  </a:lnTo>
                  <a:lnTo>
                    <a:pt x="106" y="199"/>
                  </a:lnTo>
                  <a:lnTo>
                    <a:pt x="115" y="203"/>
                  </a:lnTo>
                  <a:lnTo>
                    <a:pt x="125" y="207"/>
                  </a:lnTo>
                  <a:lnTo>
                    <a:pt x="134" y="209"/>
                  </a:lnTo>
                  <a:lnTo>
                    <a:pt x="144" y="210"/>
                  </a:lnTo>
                  <a:lnTo>
                    <a:pt x="153" y="210"/>
                  </a:lnTo>
                  <a:lnTo>
                    <a:pt x="164" y="209"/>
                  </a:lnTo>
                  <a:lnTo>
                    <a:pt x="173" y="207"/>
                  </a:lnTo>
                  <a:lnTo>
                    <a:pt x="182" y="204"/>
                  </a:lnTo>
                  <a:lnTo>
                    <a:pt x="192" y="200"/>
                  </a:lnTo>
                  <a:lnTo>
                    <a:pt x="201" y="196"/>
                  </a:lnTo>
                  <a:lnTo>
                    <a:pt x="208" y="189"/>
                  </a:lnTo>
                  <a:lnTo>
                    <a:pt x="216" y="183"/>
                  </a:lnTo>
                  <a:lnTo>
                    <a:pt x="222" y="175"/>
                  </a:lnTo>
                  <a:lnTo>
                    <a:pt x="228" y="166"/>
                  </a:lnTo>
                  <a:lnTo>
                    <a:pt x="232" y="159"/>
                  </a:lnTo>
                  <a:lnTo>
                    <a:pt x="236" y="152"/>
                  </a:lnTo>
                  <a:lnTo>
                    <a:pt x="239" y="145"/>
                  </a:lnTo>
                  <a:lnTo>
                    <a:pt x="242" y="137"/>
                  </a:lnTo>
                  <a:lnTo>
                    <a:pt x="244" y="130"/>
                  </a:lnTo>
                  <a:lnTo>
                    <a:pt x="247" y="123"/>
                  </a:lnTo>
                  <a:lnTo>
                    <a:pt x="247" y="115"/>
                  </a:lnTo>
                  <a:lnTo>
                    <a:pt x="248" y="108"/>
                  </a:lnTo>
                  <a:lnTo>
                    <a:pt x="247" y="101"/>
                  </a:lnTo>
                  <a:lnTo>
                    <a:pt x="247" y="94"/>
                  </a:lnTo>
                  <a:lnTo>
                    <a:pt x="244" y="86"/>
                  </a:lnTo>
                  <a:lnTo>
                    <a:pt x="243" y="79"/>
                  </a:lnTo>
                  <a:lnTo>
                    <a:pt x="238" y="66"/>
                  </a:lnTo>
                  <a:lnTo>
                    <a:pt x="231" y="53"/>
                  </a:lnTo>
                  <a:lnTo>
                    <a:pt x="223" y="42"/>
                  </a:lnTo>
                  <a:lnTo>
                    <a:pt x="212" y="31"/>
                  </a:lnTo>
                  <a:lnTo>
                    <a:pt x="201" y="22"/>
                  </a:lnTo>
                  <a:lnTo>
                    <a:pt x="188" y="14"/>
                  </a:lnTo>
                  <a:lnTo>
                    <a:pt x="174" y="7"/>
                  </a:lnTo>
                  <a:lnTo>
                    <a:pt x="159" y="3"/>
                  </a:lnTo>
                  <a:lnTo>
                    <a:pt x="150" y="2"/>
                  </a:lnTo>
                  <a:lnTo>
                    <a:pt x="143" y="1"/>
                  </a:lnTo>
                  <a:lnTo>
                    <a:pt x="135" y="0"/>
                  </a:lnTo>
                  <a:lnTo>
                    <a:pt x="127" y="0"/>
                  </a:lnTo>
                  <a:lnTo>
                    <a:pt x="114" y="1"/>
                  </a:lnTo>
                  <a:lnTo>
                    <a:pt x="102" y="2"/>
                  </a:lnTo>
                  <a:lnTo>
                    <a:pt x="89" y="5"/>
                  </a:lnTo>
                  <a:lnTo>
                    <a:pt x="77" y="9"/>
                  </a:lnTo>
                  <a:lnTo>
                    <a:pt x="65" y="15"/>
                  </a:lnTo>
                  <a:lnTo>
                    <a:pt x="53" y="23"/>
                  </a:lnTo>
                  <a:lnTo>
                    <a:pt x="47" y="28"/>
                  </a:lnTo>
                  <a:lnTo>
                    <a:pt x="42" y="33"/>
                  </a:lnTo>
                  <a:lnTo>
                    <a:pt x="36" y="40"/>
                  </a:lnTo>
                  <a:lnTo>
                    <a:pt x="30" y="46"/>
                  </a:lnTo>
                  <a:lnTo>
                    <a:pt x="22" y="59"/>
                  </a:lnTo>
                  <a:lnTo>
                    <a:pt x="15" y="73"/>
                  </a:lnTo>
                  <a:lnTo>
                    <a:pt x="10" y="85"/>
                  </a:lnTo>
                  <a:lnTo>
                    <a:pt x="6" y="99"/>
                  </a:lnTo>
                  <a:lnTo>
                    <a:pt x="3" y="112"/>
                  </a:lnTo>
                  <a:lnTo>
                    <a:pt x="0" y="125"/>
                  </a:lnTo>
                  <a:lnTo>
                    <a:pt x="0" y="138"/>
                  </a:lnTo>
                  <a:lnTo>
                    <a:pt x="2" y="151"/>
                  </a:lnTo>
                  <a:lnTo>
                    <a:pt x="3" y="163"/>
                  </a:lnTo>
                  <a:lnTo>
                    <a:pt x="6" y="176"/>
                  </a:lnTo>
                  <a:lnTo>
                    <a:pt x="10" y="188"/>
                  </a:lnTo>
                  <a:lnTo>
                    <a:pt x="15" y="200"/>
                  </a:lnTo>
                  <a:lnTo>
                    <a:pt x="20" y="212"/>
                  </a:lnTo>
                  <a:lnTo>
                    <a:pt x="27" y="223"/>
                  </a:lnTo>
                  <a:lnTo>
                    <a:pt x="35" y="234"/>
                  </a:lnTo>
                  <a:lnTo>
                    <a:pt x="42" y="244"/>
                  </a:lnTo>
                  <a:lnTo>
                    <a:pt x="51" y="254"/>
                  </a:lnTo>
                  <a:lnTo>
                    <a:pt x="60" y="263"/>
                  </a:lnTo>
                  <a:lnTo>
                    <a:pt x="70" y="272"/>
                  </a:lnTo>
                  <a:lnTo>
                    <a:pt x="80" y="281"/>
                  </a:lnTo>
                  <a:lnTo>
                    <a:pt x="91" y="288"/>
                  </a:lnTo>
                  <a:lnTo>
                    <a:pt x="103" y="294"/>
                  </a:lnTo>
                  <a:lnTo>
                    <a:pt x="114" y="301"/>
                  </a:lnTo>
                  <a:lnTo>
                    <a:pt x="126" y="307"/>
                  </a:lnTo>
                  <a:lnTo>
                    <a:pt x="138" y="311"/>
                  </a:lnTo>
                  <a:lnTo>
                    <a:pt x="149" y="315"/>
                  </a:lnTo>
                  <a:lnTo>
                    <a:pt x="162" y="318"/>
                  </a:lnTo>
                  <a:lnTo>
                    <a:pt x="174" y="320"/>
                  </a:lnTo>
                  <a:lnTo>
                    <a:pt x="187" y="321"/>
                  </a:lnTo>
                  <a:lnTo>
                    <a:pt x="199" y="321"/>
                  </a:lnTo>
                  <a:lnTo>
                    <a:pt x="210" y="321"/>
                  </a:lnTo>
                  <a:lnTo>
                    <a:pt x="223" y="319"/>
                  </a:lnTo>
                  <a:lnTo>
                    <a:pt x="211" y="337"/>
                  </a:lnTo>
                  <a:lnTo>
                    <a:pt x="203" y="355"/>
                  </a:lnTo>
                  <a:lnTo>
                    <a:pt x="197" y="372"/>
                  </a:lnTo>
                  <a:lnTo>
                    <a:pt x="191" y="389"/>
                  </a:lnTo>
                  <a:lnTo>
                    <a:pt x="181" y="423"/>
                  </a:lnTo>
                  <a:lnTo>
                    <a:pt x="170" y="458"/>
                  </a:lnTo>
                  <a:lnTo>
                    <a:pt x="163" y="476"/>
                  </a:lnTo>
                  <a:lnTo>
                    <a:pt x="156" y="494"/>
                  </a:lnTo>
                  <a:lnTo>
                    <a:pt x="151" y="502"/>
                  </a:lnTo>
                  <a:lnTo>
                    <a:pt x="146" y="510"/>
                  </a:lnTo>
                  <a:lnTo>
                    <a:pt x="141" y="517"/>
                  </a:lnTo>
                  <a:lnTo>
                    <a:pt x="136" y="524"/>
                  </a:lnTo>
                  <a:lnTo>
                    <a:pt x="130" y="529"/>
                  </a:lnTo>
                  <a:lnTo>
                    <a:pt x="124" y="535"/>
                  </a:lnTo>
                  <a:lnTo>
                    <a:pt x="116" y="539"/>
                  </a:lnTo>
                  <a:lnTo>
                    <a:pt x="108" y="542"/>
                  </a:lnTo>
                  <a:lnTo>
                    <a:pt x="100" y="544"/>
                  </a:lnTo>
                  <a:lnTo>
                    <a:pt x="89" y="545"/>
                  </a:lnTo>
                  <a:lnTo>
                    <a:pt x="80" y="544"/>
                  </a:lnTo>
                  <a:lnTo>
                    <a:pt x="69" y="543"/>
                  </a:lnTo>
                  <a:lnTo>
                    <a:pt x="58" y="540"/>
                  </a:lnTo>
                  <a:lnTo>
                    <a:pt x="49" y="537"/>
                  </a:lnTo>
                  <a:lnTo>
                    <a:pt x="41" y="532"/>
                  </a:lnTo>
                  <a:lnTo>
                    <a:pt x="34" y="527"/>
                  </a:lnTo>
                  <a:lnTo>
                    <a:pt x="28" y="523"/>
                  </a:lnTo>
                  <a:lnTo>
                    <a:pt x="23" y="518"/>
                  </a:lnTo>
                  <a:lnTo>
                    <a:pt x="19" y="512"/>
                  </a:lnTo>
                  <a:lnTo>
                    <a:pt x="15" y="506"/>
                  </a:lnTo>
                  <a:lnTo>
                    <a:pt x="13" y="500"/>
                  </a:lnTo>
                  <a:lnTo>
                    <a:pt x="11" y="494"/>
                  </a:lnTo>
                  <a:lnTo>
                    <a:pt x="10" y="488"/>
                  </a:lnTo>
                  <a:lnTo>
                    <a:pt x="10" y="482"/>
                  </a:lnTo>
                  <a:lnTo>
                    <a:pt x="11" y="475"/>
                  </a:lnTo>
                  <a:lnTo>
                    <a:pt x="12" y="469"/>
                  </a:lnTo>
                  <a:lnTo>
                    <a:pt x="13" y="463"/>
                  </a:lnTo>
                  <a:lnTo>
                    <a:pt x="16" y="457"/>
                  </a:lnTo>
                  <a:lnTo>
                    <a:pt x="18" y="451"/>
                  </a:lnTo>
                  <a:lnTo>
                    <a:pt x="22" y="446"/>
                  </a:lnTo>
                  <a:lnTo>
                    <a:pt x="25" y="441"/>
                  </a:lnTo>
                  <a:lnTo>
                    <a:pt x="29" y="437"/>
                  </a:lnTo>
                  <a:lnTo>
                    <a:pt x="35" y="433"/>
                  </a:lnTo>
                  <a:lnTo>
                    <a:pt x="40" y="430"/>
                  </a:lnTo>
                  <a:lnTo>
                    <a:pt x="45" y="427"/>
                  </a:lnTo>
                  <a:lnTo>
                    <a:pt x="50" y="425"/>
                  </a:lnTo>
                  <a:lnTo>
                    <a:pt x="55" y="423"/>
                  </a:lnTo>
                  <a:lnTo>
                    <a:pt x="61" y="423"/>
                  </a:lnTo>
                  <a:lnTo>
                    <a:pt x="68" y="423"/>
                  </a:lnTo>
                  <a:lnTo>
                    <a:pt x="74" y="424"/>
                  </a:lnTo>
                  <a:lnTo>
                    <a:pt x="80" y="426"/>
                  </a:lnTo>
                  <a:lnTo>
                    <a:pt x="86" y="430"/>
                  </a:lnTo>
                  <a:lnTo>
                    <a:pt x="92" y="434"/>
                  </a:lnTo>
                  <a:lnTo>
                    <a:pt x="100" y="440"/>
                  </a:lnTo>
                  <a:lnTo>
                    <a:pt x="104" y="445"/>
                  </a:lnTo>
                  <a:lnTo>
                    <a:pt x="107" y="449"/>
                  </a:lnTo>
                  <a:lnTo>
                    <a:pt x="108" y="453"/>
                  </a:lnTo>
                  <a:lnTo>
                    <a:pt x="108" y="458"/>
                  </a:lnTo>
                  <a:lnTo>
                    <a:pt x="106" y="461"/>
                  </a:lnTo>
                  <a:lnTo>
                    <a:pt x="104" y="465"/>
                  </a:lnTo>
                  <a:lnTo>
                    <a:pt x="100" y="468"/>
                  </a:lnTo>
                  <a:lnTo>
                    <a:pt x="97" y="470"/>
                  </a:lnTo>
                  <a:lnTo>
                    <a:pt x="87" y="476"/>
                  </a:lnTo>
                  <a:lnTo>
                    <a:pt x="78" y="483"/>
                  </a:lnTo>
                  <a:lnTo>
                    <a:pt x="74" y="486"/>
                  </a:lnTo>
                  <a:lnTo>
                    <a:pt x="71" y="489"/>
                  </a:lnTo>
                  <a:lnTo>
                    <a:pt x="69" y="493"/>
                  </a:lnTo>
                  <a:lnTo>
                    <a:pt x="68" y="497"/>
                  </a:lnTo>
                  <a:lnTo>
                    <a:pt x="78" y="500"/>
                  </a:lnTo>
                  <a:lnTo>
                    <a:pt x="88" y="502"/>
                  </a:lnTo>
                  <a:lnTo>
                    <a:pt x="97" y="501"/>
                  </a:lnTo>
                  <a:lnTo>
                    <a:pt x="104" y="500"/>
                  </a:lnTo>
                  <a:lnTo>
                    <a:pt x="110" y="496"/>
                  </a:lnTo>
                  <a:lnTo>
                    <a:pt x="115" y="492"/>
                  </a:lnTo>
                  <a:lnTo>
                    <a:pt x="120" y="487"/>
                  </a:lnTo>
                  <a:lnTo>
                    <a:pt x="124" y="480"/>
                  </a:lnTo>
                  <a:lnTo>
                    <a:pt x="126" y="474"/>
                  </a:lnTo>
                  <a:lnTo>
                    <a:pt x="128" y="467"/>
                  </a:lnTo>
                  <a:lnTo>
                    <a:pt x="128" y="461"/>
                  </a:lnTo>
                  <a:lnTo>
                    <a:pt x="128" y="453"/>
                  </a:lnTo>
                  <a:lnTo>
                    <a:pt x="128" y="447"/>
                  </a:lnTo>
                  <a:lnTo>
                    <a:pt x="127" y="441"/>
                  </a:lnTo>
                  <a:lnTo>
                    <a:pt x="125" y="437"/>
                  </a:lnTo>
                  <a:lnTo>
                    <a:pt x="122" y="433"/>
                  </a:lnTo>
                  <a:lnTo>
                    <a:pt x="118" y="426"/>
                  </a:lnTo>
                  <a:lnTo>
                    <a:pt x="112" y="421"/>
                  </a:lnTo>
                  <a:lnTo>
                    <a:pt x="107" y="416"/>
                  </a:lnTo>
                  <a:lnTo>
                    <a:pt x="101" y="413"/>
                  </a:lnTo>
                  <a:lnTo>
                    <a:pt x="94" y="410"/>
                  </a:lnTo>
                  <a:lnTo>
                    <a:pt x="87" y="408"/>
                  </a:lnTo>
                  <a:lnTo>
                    <a:pt x="80" y="407"/>
                  </a:lnTo>
                  <a:lnTo>
                    <a:pt x="73" y="406"/>
                  </a:lnTo>
                  <a:lnTo>
                    <a:pt x="67" y="406"/>
                  </a:lnTo>
                  <a:lnTo>
                    <a:pt x="59" y="407"/>
                  </a:lnTo>
                  <a:lnTo>
                    <a:pt x="52" y="408"/>
                  </a:lnTo>
                  <a:lnTo>
                    <a:pt x="46" y="410"/>
                  </a:lnTo>
                  <a:lnTo>
                    <a:pt x="40" y="413"/>
                  </a:lnTo>
                  <a:lnTo>
                    <a:pt x="34" y="417"/>
                  </a:lnTo>
                  <a:lnTo>
                    <a:pt x="28" y="421"/>
                  </a:lnTo>
                  <a:lnTo>
                    <a:pt x="23" y="426"/>
                  </a:lnTo>
                  <a:lnTo>
                    <a:pt x="16" y="435"/>
                  </a:lnTo>
                  <a:lnTo>
                    <a:pt x="11" y="444"/>
                  </a:lnTo>
                  <a:lnTo>
                    <a:pt x="6" y="453"/>
                  </a:lnTo>
                  <a:lnTo>
                    <a:pt x="3" y="463"/>
                  </a:lnTo>
                  <a:lnTo>
                    <a:pt x="2" y="473"/>
                  </a:lnTo>
                  <a:lnTo>
                    <a:pt x="0" y="483"/>
                  </a:lnTo>
                  <a:lnTo>
                    <a:pt x="2" y="492"/>
                  </a:lnTo>
                  <a:lnTo>
                    <a:pt x="3" y="501"/>
                  </a:lnTo>
                  <a:lnTo>
                    <a:pt x="6" y="511"/>
                  </a:lnTo>
                  <a:lnTo>
                    <a:pt x="9" y="520"/>
                  </a:lnTo>
                  <a:lnTo>
                    <a:pt x="14" y="528"/>
                  </a:lnTo>
                  <a:lnTo>
                    <a:pt x="19" y="537"/>
                  </a:lnTo>
                  <a:lnTo>
                    <a:pt x="26" y="545"/>
                  </a:lnTo>
                  <a:lnTo>
                    <a:pt x="34" y="552"/>
                  </a:lnTo>
                  <a:lnTo>
                    <a:pt x="42" y="558"/>
                  </a:lnTo>
                  <a:lnTo>
                    <a:pt x="51" y="565"/>
                  </a:lnTo>
                  <a:lnTo>
                    <a:pt x="57" y="569"/>
                  </a:lnTo>
                  <a:lnTo>
                    <a:pt x="64" y="574"/>
                  </a:lnTo>
                  <a:lnTo>
                    <a:pt x="70" y="580"/>
                  </a:lnTo>
                  <a:lnTo>
                    <a:pt x="75" y="587"/>
                  </a:lnTo>
                  <a:lnTo>
                    <a:pt x="80" y="594"/>
                  </a:lnTo>
                  <a:lnTo>
                    <a:pt x="84" y="601"/>
                  </a:lnTo>
                  <a:lnTo>
                    <a:pt x="88" y="609"/>
                  </a:lnTo>
                  <a:lnTo>
                    <a:pt x="90" y="618"/>
                  </a:lnTo>
                  <a:lnTo>
                    <a:pt x="90" y="626"/>
                  </a:lnTo>
                  <a:lnTo>
                    <a:pt x="89" y="633"/>
                  </a:lnTo>
                  <a:lnTo>
                    <a:pt x="86" y="642"/>
                  </a:lnTo>
                  <a:lnTo>
                    <a:pt x="81" y="650"/>
                  </a:lnTo>
                  <a:lnTo>
                    <a:pt x="74" y="657"/>
                  </a:lnTo>
                  <a:lnTo>
                    <a:pt x="65" y="665"/>
                  </a:lnTo>
                  <a:lnTo>
                    <a:pt x="52" y="671"/>
                  </a:lnTo>
                  <a:lnTo>
                    <a:pt x="37" y="677"/>
                  </a:lnTo>
                  <a:lnTo>
                    <a:pt x="44" y="679"/>
                  </a:lnTo>
                  <a:lnTo>
                    <a:pt x="50" y="681"/>
                  </a:lnTo>
                  <a:lnTo>
                    <a:pt x="56" y="682"/>
                  </a:lnTo>
                  <a:lnTo>
                    <a:pt x="61" y="682"/>
                  </a:lnTo>
                  <a:lnTo>
                    <a:pt x="68" y="682"/>
                  </a:lnTo>
                  <a:lnTo>
                    <a:pt x="73" y="682"/>
                  </a:lnTo>
                  <a:lnTo>
                    <a:pt x="78" y="681"/>
                  </a:lnTo>
                  <a:lnTo>
                    <a:pt x="83" y="679"/>
                  </a:lnTo>
                  <a:lnTo>
                    <a:pt x="91" y="675"/>
                  </a:lnTo>
                  <a:lnTo>
                    <a:pt x="99" y="669"/>
                  </a:lnTo>
                  <a:lnTo>
                    <a:pt x="105" y="661"/>
                  </a:lnTo>
                  <a:lnTo>
                    <a:pt x="109" y="653"/>
                  </a:lnTo>
                  <a:lnTo>
                    <a:pt x="112" y="644"/>
                  </a:lnTo>
                  <a:lnTo>
                    <a:pt x="114" y="634"/>
                  </a:lnTo>
                  <a:lnTo>
                    <a:pt x="114" y="623"/>
                  </a:lnTo>
                  <a:lnTo>
                    <a:pt x="112" y="613"/>
                  </a:lnTo>
                  <a:lnTo>
                    <a:pt x="108" y="602"/>
                  </a:lnTo>
                  <a:lnTo>
                    <a:pt x="103" y="592"/>
                  </a:lnTo>
                  <a:lnTo>
                    <a:pt x="95" y="581"/>
                  </a:lnTo>
                  <a:lnTo>
                    <a:pt x="85" y="572"/>
                  </a:lnTo>
                  <a:lnTo>
                    <a:pt x="97" y="572"/>
                  </a:lnTo>
                  <a:lnTo>
                    <a:pt x="107" y="570"/>
                  </a:lnTo>
                  <a:lnTo>
                    <a:pt x="116" y="568"/>
                  </a:lnTo>
                  <a:lnTo>
                    <a:pt x="125" y="564"/>
                  </a:lnTo>
                  <a:lnTo>
                    <a:pt x="133" y="560"/>
                  </a:lnTo>
                  <a:lnTo>
                    <a:pt x="140" y="553"/>
                  </a:lnTo>
                  <a:lnTo>
                    <a:pt x="146" y="547"/>
                  </a:lnTo>
                  <a:lnTo>
                    <a:pt x="152" y="540"/>
                  </a:lnTo>
                  <a:lnTo>
                    <a:pt x="159" y="532"/>
                  </a:lnTo>
                  <a:lnTo>
                    <a:pt x="164" y="523"/>
                  </a:lnTo>
                  <a:lnTo>
                    <a:pt x="168" y="515"/>
                  </a:lnTo>
                  <a:lnTo>
                    <a:pt x="173" y="505"/>
                  </a:lnTo>
                  <a:lnTo>
                    <a:pt x="180" y="487"/>
                  </a:lnTo>
                  <a:lnTo>
                    <a:pt x="189" y="467"/>
                  </a:lnTo>
                  <a:lnTo>
                    <a:pt x="188" y="490"/>
                  </a:lnTo>
                  <a:lnTo>
                    <a:pt x="188" y="513"/>
                  </a:lnTo>
                  <a:lnTo>
                    <a:pt x="189" y="535"/>
                  </a:lnTo>
                  <a:lnTo>
                    <a:pt x="191" y="556"/>
                  </a:lnTo>
                  <a:lnTo>
                    <a:pt x="194" y="577"/>
                  </a:lnTo>
                  <a:lnTo>
                    <a:pt x="197" y="598"/>
                  </a:lnTo>
                  <a:lnTo>
                    <a:pt x="202" y="619"/>
                  </a:lnTo>
                  <a:lnTo>
                    <a:pt x="207" y="640"/>
                  </a:lnTo>
                  <a:lnTo>
                    <a:pt x="214" y="659"/>
                  </a:lnTo>
                  <a:lnTo>
                    <a:pt x="222" y="679"/>
                  </a:lnTo>
                  <a:lnTo>
                    <a:pt x="229" y="700"/>
                  </a:lnTo>
                  <a:lnTo>
                    <a:pt x="238" y="719"/>
                  </a:lnTo>
                  <a:lnTo>
                    <a:pt x="248" y="738"/>
                  </a:lnTo>
                  <a:lnTo>
                    <a:pt x="257" y="758"/>
                  </a:lnTo>
                  <a:lnTo>
                    <a:pt x="267" y="778"/>
                  </a:lnTo>
                  <a:lnTo>
                    <a:pt x="279" y="798"/>
                  </a:lnTo>
                  <a:lnTo>
                    <a:pt x="287" y="813"/>
                  </a:lnTo>
                  <a:lnTo>
                    <a:pt x="295" y="829"/>
                  </a:lnTo>
                  <a:lnTo>
                    <a:pt x="301" y="846"/>
                  </a:lnTo>
                  <a:lnTo>
                    <a:pt x="305" y="861"/>
                  </a:lnTo>
                  <a:lnTo>
                    <a:pt x="310" y="877"/>
                  </a:lnTo>
                  <a:lnTo>
                    <a:pt x="312" y="892"/>
                  </a:lnTo>
                  <a:lnTo>
                    <a:pt x="314" y="907"/>
                  </a:lnTo>
                  <a:lnTo>
                    <a:pt x="313" y="922"/>
                  </a:lnTo>
                  <a:lnTo>
                    <a:pt x="312" y="936"/>
                  </a:lnTo>
                  <a:lnTo>
                    <a:pt x="309" y="951"/>
                  </a:lnTo>
                  <a:lnTo>
                    <a:pt x="304" y="963"/>
                  </a:lnTo>
                  <a:lnTo>
                    <a:pt x="298" y="976"/>
                  </a:lnTo>
                  <a:lnTo>
                    <a:pt x="291" y="988"/>
                  </a:lnTo>
                  <a:lnTo>
                    <a:pt x="282" y="998"/>
                  </a:lnTo>
                  <a:lnTo>
                    <a:pt x="271" y="1009"/>
                  </a:lnTo>
                  <a:lnTo>
                    <a:pt x="259" y="1017"/>
                  </a:lnTo>
                  <a:lnTo>
                    <a:pt x="239" y="1029"/>
                  </a:lnTo>
                  <a:lnTo>
                    <a:pt x="221" y="1039"/>
                  </a:lnTo>
                  <a:lnTo>
                    <a:pt x="202" y="1046"/>
                  </a:lnTo>
                  <a:lnTo>
                    <a:pt x="185" y="1051"/>
                  </a:lnTo>
                  <a:lnTo>
                    <a:pt x="168" y="1055"/>
                  </a:lnTo>
                  <a:lnTo>
                    <a:pt x="151" y="1057"/>
                  </a:lnTo>
                  <a:lnTo>
                    <a:pt x="136" y="1057"/>
                  </a:lnTo>
                  <a:lnTo>
                    <a:pt x="121" y="1056"/>
                  </a:lnTo>
                  <a:lnTo>
                    <a:pt x="108" y="1052"/>
                  </a:lnTo>
                  <a:lnTo>
                    <a:pt x="95" y="1048"/>
                  </a:lnTo>
                  <a:lnTo>
                    <a:pt x="82" y="1043"/>
                  </a:lnTo>
                  <a:lnTo>
                    <a:pt x="72" y="1036"/>
                  </a:lnTo>
                  <a:lnTo>
                    <a:pt x="61" y="1029"/>
                  </a:lnTo>
                  <a:lnTo>
                    <a:pt x="52" y="1020"/>
                  </a:lnTo>
                  <a:lnTo>
                    <a:pt x="44" y="1011"/>
                  </a:lnTo>
                  <a:lnTo>
                    <a:pt x="37" y="1000"/>
                  </a:lnTo>
                  <a:lnTo>
                    <a:pt x="30" y="990"/>
                  </a:lnTo>
                  <a:lnTo>
                    <a:pt x="25" y="979"/>
                  </a:lnTo>
                  <a:lnTo>
                    <a:pt x="21" y="966"/>
                  </a:lnTo>
                  <a:lnTo>
                    <a:pt x="18" y="955"/>
                  </a:lnTo>
                  <a:lnTo>
                    <a:pt x="16" y="942"/>
                  </a:lnTo>
                  <a:lnTo>
                    <a:pt x="16" y="930"/>
                  </a:lnTo>
                  <a:lnTo>
                    <a:pt x="17" y="917"/>
                  </a:lnTo>
                  <a:lnTo>
                    <a:pt x="19" y="905"/>
                  </a:lnTo>
                  <a:lnTo>
                    <a:pt x="22" y="893"/>
                  </a:lnTo>
                  <a:lnTo>
                    <a:pt x="27" y="881"/>
                  </a:lnTo>
                  <a:lnTo>
                    <a:pt x="34" y="869"/>
                  </a:lnTo>
                  <a:lnTo>
                    <a:pt x="41" y="859"/>
                  </a:lnTo>
                  <a:lnTo>
                    <a:pt x="50" y="849"/>
                  </a:lnTo>
                  <a:lnTo>
                    <a:pt x="60" y="838"/>
                  </a:lnTo>
                  <a:lnTo>
                    <a:pt x="73" y="830"/>
                  </a:lnTo>
                  <a:lnTo>
                    <a:pt x="86" y="822"/>
                  </a:lnTo>
                  <a:lnTo>
                    <a:pt x="94" y="818"/>
                  </a:lnTo>
                  <a:lnTo>
                    <a:pt x="100" y="816"/>
                  </a:lnTo>
                  <a:lnTo>
                    <a:pt x="107" y="814"/>
                  </a:lnTo>
                  <a:lnTo>
                    <a:pt x="114" y="813"/>
                  </a:lnTo>
                  <a:lnTo>
                    <a:pt x="121" y="813"/>
                  </a:lnTo>
                  <a:lnTo>
                    <a:pt x="129" y="813"/>
                  </a:lnTo>
                  <a:lnTo>
                    <a:pt x="136" y="814"/>
                  </a:lnTo>
                  <a:lnTo>
                    <a:pt x="143" y="816"/>
                  </a:lnTo>
                  <a:lnTo>
                    <a:pt x="150" y="818"/>
                  </a:lnTo>
                  <a:lnTo>
                    <a:pt x="158" y="821"/>
                  </a:lnTo>
                  <a:lnTo>
                    <a:pt x="164" y="824"/>
                  </a:lnTo>
                  <a:lnTo>
                    <a:pt x="170" y="828"/>
                  </a:lnTo>
                  <a:lnTo>
                    <a:pt x="182" y="836"/>
                  </a:lnTo>
                  <a:lnTo>
                    <a:pt x="194" y="847"/>
                  </a:lnTo>
                  <a:lnTo>
                    <a:pt x="198" y="852"/>
                  </a:lnTo>
                  <a:lnTo>
                    <a:pt x="203" y="857"/>
                  </a:lnTo>
                  <a:lnTo>
                    <a:pt x="207" y="863"/>
                  </a:lnTo>
                  <a:lnTo>
                    <a:pt x="210" y="869"/>
                  </a:lnTo>
                  <a:lnTo>
                    <a:pt x="213" y="876"/>
                  </a:lnTo>
                  <a:lnTo>
                    <a:pt x="216" y="883"/>
                  </a:lnTo>
                  <a:lnTo>
                    <a:pt x="218" y="889"/>
                  </a:lnTo>
                  <a:lnTo>
                    <a:pt x="219" y="896"/>
                  </a:lnTo>
                  <a:lnTo>
                    <a:pt x="220" y="904"/>
                  </a:lnTo>
                  <a:lnTo>
                    <a:pt x="220" y="911"/>
                  </a:lnTo>
                  <a:lnTo>
                    <a:pt x="219" y="917"/>
                  </a:lnTo>
                  <a:lnTo>
                    <a:pt x="217" y="925"/>
                  </a:lnTo>
                  <a:lnTo>
                    <a:pt x="214" y="932"/>
                  </a:lnTo>
                  <a:lnTo>
                    <a:pt x="211" y="939"/>
                  </a:lnTo>
                  <a:lnTo>
                    <a:pt x="207" y="945"/>
                  </a:lnTo>
                  <a:lnTo>
                    <a:pt x="202" y="953"/>
                  </a:lnTo>
                  <a:lnTo>
                    <a:pt x="196" y="959"/>
                  </a:lnTo>
                  <a:lnTo>
                    <a:pt x="189" y="964"/>
                  </a:lnTo>
                  <a:lnTo>
                    <a:pt x="181" y="968"/>
                  </a:lnTo>
                  <a:lnTo>
                    <a:pt x="173" y="971"/>
                  </a:lnTo>
                  <a:lnTo>
                    <a:pt x="165" y="973"/>
                  </a:lnTo>
                  <a:lnTo>
                    <a:pt x="158" y="973"/>
                  </a:lnTo>
                  <a:lnTo>
                    <a:pt x="149" y="973"/>
                  </a:lnTo>
                  <a:lnTo>
                    <a:pt x="142" y="971"/>
                  </a:lnTo>
                  <a:lnTo>
                    <a:pt x="135" y="969"/>
                  </a:lnTo>
                  <a:lnTo>
                    <a:pt x="129" y="966"/>
                  </a:lnTo>
                  <a:lnTo>
                    <a:pt x="124" y="961"/>
                  </a:lnTo>
                  <a:lnTo>
                    <a:pt x="120" y="956"/>
                  </a:lnTo>
                  <a:lnTo>
                    <a:pt x="117" y="950"/>
                  </a:lnTo>
                  <a:lnTo>
                    <a:pt x="116" y="941"/>
                  </a:lnTo>
                  <a:lnTo>
                    <a:pt x="116" y="933"/>
                  </a:lnTo>
                  <a:lnTo>
                    <a:pt x="118" y="924"/>
                  </a:lnTo>
                  <a:lnTo>
                    <a:pt x="119" y="922"/>
                  </a:lnTo>
                  <a:lnTo>
                    <a:pt x="120" y="922"/>
                  </a:lnTo>
                  <a:lnTo>
                    <a:pt x="122" y="924"/>
                  </a:lnTo>
                  <a:lnTo>
                    <a:pt x="124" y="925"/>
                  </a:lnTo>
                  <a:lnTo>
                    <a:pt x="129" y="930"/>
                  </a:lnTo>
                  <a:lnTo>
                    <a:pt x="135" y="934"/>
                  </a:lnTo>
                  <a:lnTo>
                    <a:pt x="138" y="936"/>
                  </a:lnTo>
                  <a:lnTo>
                    <a:pt x="142" y="937"/>
                  </a:lnTo>
                  <a:lnTo>
                    <a:pt x="146" y="937"/>
                  </a:lnTo>
                  <a:lnTo>
                    <a:pt x="150" y="937"/>
                  </a:lnTo>
                  <a:lnTo>
                    <a:pt x="156" y="935"/>
                  </a:lnTo>
                  <a:lnTo>
                    <a:pt x="161" y="931"/>
                  </a:lnTo>
                  <a:lnTo>
                    <a:pt x="166" y="927"/>
                  </a:lnTo>
                  <a:lnTo>
                    <a:pt x="172" y="919"/>
                  </a:lnTo>
                  <a:lnTo>
                    <a:pt x="172" y="911"/>
                  </a:lnTo>
                  <a:lnTo>
                    <a:pt x="170" y="904"/>
                  </a:lnTo>
                  <a:lnTo>
                    <a:pt x="168" y="898"/>
                  </a:lnTo>
                  <a:lnTo>
                    <a:pt x="164" y="891"/>
                  </a:lnTo>
                  <a:lnTo>
                    <a:pt x="159" y="887"/>
                  </a:lnTo>
                  <a:lnTo>
                    <a:pt x="152" y="884"/>
                  </a:lnTo>
                  <a:lnTo>
                    <a:pt x="146" y="882"/>
                  </a:lnTo>
                  <a:lnTo>
                    <a:pt x="139" y="881"/>
                  </a:lnTo>
                  <a:lnTo>
                    <a:pt x="132" y="880"/>
                  </a:lnTo>
                  <a:lnTo>
                    <a:pt x="125" y="881"/>
                  </a:lnTo>
                  <a:lnTo>
                    <a:pt x="117" y="884"/>
                  </a:lnTo>
                  <a:lnTo>
                    <a:pt x="111" y="887"/>
                  </a:lnTo>
                  <a:lnTo>
                    <a:pt x="105" y="892"/>
                  </a:lnTo>
                  <a:lnTo>
                    <a:pt x="100" y="898"/>
                  </a:lnTo>
                  <a:lnTo>
                    <a:pt x="96" y="905"/>
                  </a:lnTo>
                  <a:lnTo>
                    <a:pt x="92" y="914"/>
                  </a:lnTo>
                  <a:lnTo>
                    <a:pt x="91" y="924"/>
                  </a:lnTo>
                  <a:lnTo>
                    <a:pt x="91" y="934"/>
                  </a:lnTo>
                  <a:lnTo>
                    <a:pt x="94" y="945"/>
                  </a:lnTo>
                  <a:lnTo>
                    <a:pt x="98" y="956"/>
                  </a:lnTo>
                  <a:lnTo>
                    <a:pt x="103" y="965"/>
                  </a:lnTo>
                  <a:lnTo>
                    <a:pt x="109" y="974"/>
                  </a:lnTo>
                  <a:lnTo>
                    <a:pt x="117" y="983"/>
                  </a:lnTo>
                  <a:lnTo>
                    <a:pt x="126" y="990"/>
                  </a:lnTo>
                  <a:lnTo>
                    <a:pt x="136" y="996"/>
                  </a:lnTo>
                  <a:lnTo>
                    <a:pt x="146" y="1000"/>
                  </a:lnTo>
                  <a:lnTo>
                    <a:pt x="151" y="1002"/>
                  </a:lnTo>
                  <a:lnTo>
                    <a:pt x="158" y="1002"/>
                  </a:lnTo>
                  <a:lnTo>
                    <a:pt x="164" y="1003"/>
                  </a:lnTo>
                  <a:lnTo>
                    <a:pt x="170" y="1002"/>
                  </a:lnTo>
                  <a:lnTo>
                    <a:pt x="176" y="1000"/>
                  </a:lnTo>
                  <a:lnTo>
                    <a:pt x="182" y="998"/>
                  </a:lnTo>
                  <a:lnTo>
                    <a:pt x="189" y="996"/>
                  </a:lnTo>
                  <a:lnTo>
                    <a:pt x="196" y="993"/>
                  </a:lnTo>
                  <a:lnTo>
                    <a:pt x="202" y="989"/>
                  </a:lnTo>
                  <a:lnTo>
                    <a:pt x="209" y="984"/>
                  </a:lnTo>
                  <a:lnTo>
                    <a:pt x="216" y="979"/>
                  </a:lnTo>
                  <a:lnTo>
                    <a:pt x="223" y="972"/>
                  </a:lnTo>
                  <a:lnTo>
                    <a:pt x="231" y="962"/>
                  </a:lnTo>
                  <a:lnTo>
                    <a:pt x="238" y="952"/>
                  </a:lnTo>
                  <a:lnTo>
                    <a:pt x="243" y="941"/>
                  </a:lnTo>
                  <a:lnTo>
                    <a:pt x="248" y="930"/>
                  </a:lnTo>
                  <a:lnTo>
                    <a:pt x="250" y="919"/>
                  </a:lnTo>
                  <a:lnTo>
                    <a:pt x="251" y="908"/>
                  </a:lnTo>
                  <a:lnTo>
                    <a:pt x="250" y="898"/>
                  </a:lnTo>
                  <a:lnTo>
                    <a:pt x="248" y="887"/>
                  </a:lnTo>
                  <a:lnTo>
                    <a:pt x="244" y="876"/>
                  </a:lnTo>
                  <a:lnTo>
                    <a:pt x="240" y="866"/>
                  </a:lnTo>
                  <a:lnTo>
                    <a:pt x="235" y="856"/>
                  </a:lnTo>
                  <a:lnTo>
                    <a:pt x="229" y="847"/>
                  </a:lnTo>
                  <a:lnTo>
                    <a:pt x="221" y="838"/>
                  </a:lnTo>
                  <a:lnTo>
                    <a:pt x="212" y="830"/>
                  </a:lnTo>
                  <a:lnTo>
                    <a:pt x="203" y="823"/>
                  </a:lnTo>
                  <a:lnTo>
                    <a:pt x="194" y="816"/>
                  </a:lnTo>
                  <a:lnTo>
                    <a:pt x="183" y="811"/>
                  </a:lnTo>
                  <a:lnTo>
                    <a:pt x="173" y="807"/>
                  </a:lnTo>
                  <a:lnTo>
                    <a:pt x="163" y="804"/>
                  </a:lnTo>
                  <a:lnTo>
                    <a:pt x="151" y="802"/>
                  </a:lnTo>
                  <a:lnTo>
                    <a:pt x="141" y="801"/>
                  </a:lnTo>
                  <a:lnTo>
                    <a:pt x="130" y="800"/>
                  </a:lnTo>
                  <a:lnTo>
                    <a:pt x="118" y="801"/>
                  </a:lnTo>
                  <a:lnTo>
                    <a:pt x="106" y="802"/>
                  </a:lnTo>
                  <a:lnTo>
                    <a:pt x="96" y="805"/>
                  </a:lnTo>
                  <a:lnTo>
                    <a:pt x="84" y="809"/>
                  </a:lnTo>
                  <a:lnTo>
                    <a:pt x="74" y="813"/>
                  </a:lnTo>
                  <a:lnTo>
                    <a:pt x="64" y="820"/>
                  </a:lnTo>
                  <a:lnTo>
                    <a:pt x="53" y="827"/>
                  </a:lnTo>
                  <a:lnTo>
                    <a:pt x="44" y="835"/>
                  </a:lnTo>
                  <a:lnTo>
                    <a:pt x="36" y="846"/>
                  </a:lnTo>
                  <a:lnTo>
                    <a:pt x="27" y="856"/>
                  </a:lnTo>
                  <a:lnTo>
                    <a:pt x="20" y="869"/>
                  </a:lnTo>
                  <a:lnTo>
                    <a:pt x="13" y="884"/>
                  </a:lnTo>
                  <a:lnTo>
                    <a:pt x="9" y="898"/>
                  </a:lnTo>
                  <a:lnTo>
                    <a:pt x="5" y="912"/>
                  </a:lnTo>
                  <a:lnTo>
                    <a:pt x="3" y="926"/>
                  </a:lnTo>
                  <a:lnTo>
                    <a:pt x="2" y="940"/>
                  </a:lnTo>
                  <a:lnTo>
                    <a:pt x="2" y="954"/>
                  </a:lnTo>
                  <a:lnTo>
                    <a:pt x="4" y="967"/>
                  </a:lnTo>
                  <a:lnTo>
                    <a:pt x="6" y="980"/>
                  </a:lnTo>
                  <a:lnTo>
                    <a:pt x="10" y="993"/>
                  </a:lnTo>
                  <a:lnTo>
                    <a:pt x="15" y="1005"/>
                  </a:lnTo>
                  <a:lnTo>
                    <a:pt x="21" y="1017"/>
                  </a:lnTo>
                  <a:lnTo>
                    <a:pt x="28" y="1029"/>
                  </a:lnTo>
                  <a:lnTo>
                    <a:pt x="36" y="1039"/>
                  </a:lnTo>
                  <a:lnTo>
                    <a:pt x="45" y="1049"/>
                  </a:lnTo>
                  <a:lnTo>
                    <a:pt x="54" y="1058"/>
                  </a:lnTo>
                  <a:lnTo>
                    <a:pt x="65" y="1066"/>
                  </a:lnTo>
                  <a:lnTo>
                    <a:pt x="76" y="1074"/>
                  </a:lnTo>
                  <a:lnTo>
                    <a:pt x="88" y="1081"/>
                  </a:lnTo>
                  <a:lnTo>
                    <a:pt x="101" y="1086"/>
                  </a:lnTo>
                  <a:lnTo>
                    <a:pt x="114" y="1091"/>
                  </a:lnTo>
                  <a:lnTo>
                    <a:pt x="129" y="1094"/>
                  </a:lnTo>
                  <a:lnTo>
                    <a:pt x="143" y="1096"/>
                  </a:lnTo>
                  <a:lnTo>
                    <a:pt x="158" y="1097"/>
                  </a:lnTo>
                  <a:lnTo>
                    <a:pt x="173" y="1097"/>
                  </a:lnTo>
                  <a:lnTo>
                    <a:pt x="190" y="1095"/>
                  </a:lnTo>
                  <a:lnTo>
                    <a:pt x="205" y="1092"/>
                  </a:lnTo>
                  <a:lnTo>
                    <a:pt x="222" y="1087"/>
                  </a:lnTo>
                  <a:lnTo>
                    <a:pt x="239" y="1081"/>
                  </a:lnTo>
                  <a:lnTo>
                    <a:pt x="256" y="1072"/>
                  </a:lnTo>
                  <a:lnTo>
                    <a:pt x="273" y="1063"/>
                  </a:lnTo>
                  <a:lnTo>
                    <a:pt x="291" y="1051"/>
                  </a:lnTo>
                  <a:lnTo>
                    <a:pt x="300" y="1044"/>
                  </a:lnTo>
                  <a:lnTo>
                    <a:pt x="309" y="1036"/>
                  </a:lnTo>
                  <a:lnTo>
                    <a:pt x="317" y="1028"/>
                  </a:lnTo>
                  <a:lnTo>
                    <a:pt x="323" y="1018"/>
                  </a:lnTo>
                  <a:lnTo>
                    <a:pt x="328" y="1009"/>
                  </a:lnTo>
                  <a:lnTo>
                    <a:pt x="333" y="999"/>
                  </a:lnTo>
                  <a:lnTo>
                    <a:pt x="336" y="989"/>
                  </a:lnTo>
                  <a:lnTo>
                    <a:pt x="340" y="979"/>
                  </a:lnTo>
                  <a:lnTo>
                    <a:pt x="342" y="968"/>
                  </a:lnTo>
                  <a:lnTo>
                    <a:pt x="343" y="957"/>
                  </a:lnTo>
                  <a:lnTo>
                    <a:pt x="344" y="946"/>
                  </a:lnTo>
                  <a:lnTo>
                    <a:pt x="344" y="935"/>
                  </a:lnTo>
                  <a:lnTo>
                    <a:pt x="343" y="924"/>
                  </a:lnTo>
                  <a:lnTo>
                    <a:pt x="342" y="912"/>
                  </a:lnTo>
                  <a:lnTo>
                    <a:pt x="340" y="901"/>
                  </a:lnTo>
                  <a:lnTo>
                    <a:pt x="338" y="890"/>
                  </a:lnTo>
                  <a:lnTo>
                    <a:pt x="331" y="867"/>
                  </a:lnTo>
                  <a:lnTo>
                    <a:pt x="324" y="846"/>
                  </a:lnTo>
                  <a:lnTo>
                    <a:pt x="316" y="824"/>
                  </a:lnTo>
                  <a:lnTo>
                    <a:pt x="307" y="804"/>
                  </a:lnTo>
                  <a:lnTo>
                    <a:pt x="297" y="785"/>
                  </a:lnTo>
                  <a:lnTo>
                    <a:pt x="288" y="769"/>
                  </a:lnTo>
                  <a:lnTo>
                    <a:pt x="279" y="754"/>
                  </a:lnTo>
                  <a:lnTo>
                    <a:pt x="270" y="740"/>
                  </a:lnTo>
                  <a:lnTo>
                    <a:pt x="289" y="760"/>
                  </a:lnTo>
                  <a:lnTo>
                    <a:pt x="309" y="778"/>
                  </a:lnTo>
                  <a:lnTo>
                    <a:pt x="329" y="796"/>
                  </a:lnTo>
                  <a:lnTo>
                    <a:pt x="352" y="811"/>
                  </a:lnTo>
                  <a:lnTo>
                    <a:pt x="375" y="826"/>
                  </a:lnTo>
                  <a:lnTo>
                    <a:pt x="399" y="840"/>
                  </a:lnTo>
                  <a:lnTo>
                    <a:pt x="423" y="853"/>
                  </a:lnTo>
                  <a:lnTo>
                    <a:pt x="448" y="864"/>
                  </a:lnTo>
                  <a:lnTo>
                    <a:pt x="474" y="875"/>
                  </a:lnTo>
                  <a:lnTo>
                    <a:pt x="500" y="883"/>
                  </a:lnTo>
                  <a:lnTo>
                    <a:pt x="526" y="891"/>
                  </a:lnTo>
                  <a:lnTo>
                    <a:pt x="553" y="898"/>
                  </a:lnTo>
                  <a:lnTo>
                    <a:pt x="578" y="903"/>
                  </a:lnTo>
                  <a:lnTo>
                    <a:pt x="605" y="907"/>
                  </a:lnTo>
                  <a:lnTo>
                    <a:pt x="631" y="910"/>
                  </a:lnTo>
                  <a:lnTo>
                    <a:pt x="657" y="911"/>
                  </a:lnTo>
                  <a:lnTo>
                    <a:pt x="639" y="915"/>
                  </a:lnTo>
                  <a:lnTo>
                    <a:pt x="623" y="920"/>
                  </a:lnTo>
                  <a:lnTo>
                    <a:pt x="606" y="926"/>
                  </a:lnTo>
                  <a:lnTo>
                    <a:pt x="591" y="932"/>
                  </a:lnTo>
                  <a:lnTo>
                    <a:pt x="576" y="938"/>
                  </a:lnTo>
                  <a:lnTo>
                    <a:pt x="562" y="945"/>
                  </a:lnTo>
                  <a:lnTo>
                    <a:pt x="548" y="953"/>
                  </a:lnTo>
                  <a:lnTo>
                    <a:pt x="535" y="961"/>
                  </a:lnTo>
                  <a:lnTo>
                    <a:pt x="523" y="969"/>
                  </a:lnTo>
                  <a:lnTo>
                    <a:pt x="511" y="979"/>
                  </a:lnTo>
                  <a:lnTo>
                    <a:pt x="500" y="988"/>
                  </a:lnTo>
                  <a:lnTo>
                    <a:pt x="489" y="997"/>
                  </a:lnTo>
                  <a:lnTo>
                    <a:pt x="479" y="1008"/>
                  </a:lnTo>
                  <a:lnTo>
                    <a:pt x="470" y="1018"/>
                  </a:lnTo>
                  <a:lnTo>
                    <a:pt x="461" y="1030"/>
                  </a:lnTo>
                  <a:lnTo>
                    <a:pt x="452" y="1040"/>
                  </a:lnTo>
                  <a:lnTo>
                    <a:pt x="445" y="1051"/>
                  </a:lnTo>
                  <a:lnTo>
                    <a:pt x="438" y="1063"/>
                  </a:lnTo>
                  <a:lnTo>
                    <a:pt x="431" y="1074"/>
                  </a:lnTo>
                  <a:lnTo>
                    <a:pt x="424" y="1086"/>
                  </a:lnTo>
                  <a:lnTo>
                    <a:pt x="414" y="1110"/>
                  </a:lnTo>
                  <a:lnTo>
                    <a:pt x="405" y="1134"/>
                  </a:lnTo>
                  <a:lnTo>
                    <a:pt x="399" y="1158"/>
                  </a:lnTo>
                  <a:lnTo>
                    <a:pt x="393" y="1181"/>
                  </a:lnTo>
                  <a:lnTo>
                    <a:pt x="390" y="1204"/>
                  </a:lnTo>
                  <a:lnTo>
                    <a:pt x="389" y="1227"/>
                  </a:lnTo>
                  <a:lnTo>
                    <a:pt x="388" y="1266"/>
                  </a:lnTo>
                  <a:lnTo>
                    <a:pt x="384" y="1301"/>
                  </a:lnTo>
                  <a:lnTo>
                    <a:pt x="378" y="1333"/>
                  </a:lnTo>
                  <a:lnTo>
                    <a:pt x="371" y="1362"/>
                  </a:lnTo>
                  <a:lnTo>
                    <a:pt x="360" y="1387"/>
                  </a:lnTo>
                  <a:lnTo>
                    <a:pt x="349" y="1409"/>
                  </a:lnTo>
                  <a:lnTo>
                    <a:pt x="335" y="1428"/>
                  </a:lnTo>
                  <a:lnTo>
                    <a:pt x="322" y="1444"/>
                  </a:lnTo>
                  <a:lnTo>
                    <a:pt x="307" y="1457"/>
                  </a:lnTo>
                  <a:lnTo>
                    <a:pt x="290" y="1467"/>
                  </a:lnTo>
                  <a:lnTo>
                    <a:pt x="272" y="1475"/>
                  </a:lnTo>
                  <a:lnTo>
                    <a:pt x="255" y="1480"/>
                  </a:lnTo>
                  <a:lnTo>
                    <a:pt x="236" y="1483"/>
                  </a:lnTo>
                  <a:lnTo>
                    <a:pt x="219" y="1484"/>
                  </a:lnTo>
                  <a:lnTo>
                    <a:pt x="200" y="1482"/>
                  </a:lnTo>
                  <a:lnTo>
                    <a:pt x="181" y="1479"/>
                  </a:lnTo>
                  <a:lnTo>
                    <a:pt x="163" y="1474"/>
                  </a:lnTo>
                  <a:lnTo>
                    <a:pt x="145" y="1467"/>
                  </a:lnTo>
                  <a:lnTo>
                    <a:pt x="128" y="1459"/>
                  </a:lnTo>
                  <a:lnTo>
                    <a:pt x="111" y="1449"/>
                  </a:lnTo>
                  <a:lnTo>
                    <a:pt x="96" y="1438"/>
                  </a:lnTo>
                  <a:lnTo>
                    <a:pt x="80" y="1426"/>
                  </a:lnTo>
                  <a:lnTo>
                    <a:pt x="68" y="1412"/>
                  </a:lnTo>
                  <a:lnTo>
                    <a:pt x="55" y="1398"/>
                  </a:lnTo>
                  <a:lnTo>
                    <a:pt x="45" y="1382"/>
                  </a:lnTo>
                  <a:lnTo>
                    <a:pt x="37" y="1367"/>
                  </a:lnTo>
                  <a:lnTo>
                    <a:pt x="30" y="1350"/>
                  </a:lnTo>
                  <a:lnTo>
                    <a:pt x="25" y="1333"/>
                  </a:lnTo>
                  <a:lnTo>
                    <a:pt x="23" y="1316"/>
                  </a:lnTo>
                  <a:lnTo>
                    <a:pt x="24" y="1299"/>
                  </a:lnTo>
                  <a:lnTo>
                    <a:pt x="26" y="1281"/>
                  </a:lnTo>
                  <a:lnTo>
                    <a:pt x="33" y="1264"/>
                  </a:lnTo>
                  <a:lnTo>
                    <a:pt x="40" y="1248"/>
                  </a:lnTo>
                  <a:lnTo>
                    <a:pt x="49" y="1232"/>
                  </a:lnTo>
                  <a:lnTo>
                    <a:pt x="59" y="1219"/>
                  </a:lnTo>
                  <a:lnTo>
                    <a:pt x="71" y="1206"/>
                  </a:lnTo>
                  <a:lnTo>
                    <a:pt x="83" y="1195"/>
                  </a:lnTo>
                  <a:lnTo>
                    <a:pt x="97" y="1185"/>
                  </a:lnTo>
                  <a:lnTo>
                    <a:pt x="111" y="1176"/>
                  </a:lnTo>
                  <a:lnTo>
                    <a:pt x="126" y="1170"/>
                  </a:lnTo>
                  <a:lnTo>
                    <a:pt x="141" y="1165"/>
                  </a:lnTo>
                  <a:lnTo>
                    <a:pt x="157" y="1163"/>
                  </a:lnTo>
                  <a:lnTo>
                    <a:pt x="164" y="1163"/>
                  </a:lnTo>
                  <a:lnTo>
                    <a:pt x="172" y="1163"/>
                  </a:lnTo>
                  <a:lnTo>
                    <a:pt x="179" y="1163"/>
                  </a:lnTo>
                  <a:lnTo>
                    <a:pt x="187" y="1165"/>
                  </a:lnTo>
                  <a:lnTo>
                    <a:pt x="195" y="1167"/>
                  </a:lnTo>
                  <a:lnTo>
                    <a:pt x="202" y="1169"/>
                  </a:lnTo>
                  <a:lnTo>
                    <a:pt x="209" y="1172"/>
                  </a:lnTo>
                  <a:lnTo>
                    <a:pt x="217" y="1176"/>
                  </a:lnTo>
                  <a:lnTo>
                    <a:pt x="224" y="1180"/>
                  </a:lnTo>
                  <a:lnTo>
                    <a:pt x="231" y="1186"/>
                  </a:lnTo>
                  <a:lnTo>
                    <a:pt x="238" y="1192"/>
                  </a:lnTo>
                  <a:lnTo>
                    <a:pt x="244" y="1199"/>
                  </a:lnTo>
                  <a:lnTo>
                    <a:pt x="250" y="1204"/>
                  </a:lnTo>
                  <a:lnTo>
                    <a:pt x="254" y="1212"/>
                  </a:lnTo>
                  <a:lnTo>
                    <a:pt x="258" y="1220"/>
                  </a:lnTo>
                  <a:lnTo>
                    <a:pt x="261" y="1229"/>
                  </a:lnTo>
                  <a:lnTo>
                    <a:pt x="264" y="1241"/>
                  </a:lnTo>
                  <a:lnTo>
                    <a:pt x="266" y="1252"/>
                  </a:lnTo>
                  <a:lnTo>
                    <a:pt x="268" y="1264"/>
                  </a:lnTo>
                  <a:lnTo>
                    <a:pt x="268" y="1276"/>
                  </a:lnTo>
                  <a:lnTo>
                    <a:pt x="267" y="1288"/>
                  </a:lnTo>
                  <a:lnTo>
                    <a:pt x="265" y="1300"/>
                  </a:lnTo>
                  <a:lnTo>
                    <a:pt x="261" y="1311"/>
                  </a:lnTo>
                  <a:lnTo>
                    <a:pt x="256" y="1323"/>
                  </a:lnTo>
                  <a:lnTo>
                    <a:pt x="252" y="1328"/>
                  </a:lnTo>
                  <a:lnTo>
                    <a:pt x="248" y="1333"/>
                  </a:lnTo>
                  <a:lnTo>
                    <a:pt x="243" y="1338"/>
                  </a:lnTo>
                  <a:lnTo>
                    <a:pt x="238" y="1343"/>
                  </a:lnTo>
                  <a:lnTo>
                    <a:pt x="233" y="1347"/>
                  </a:lnTo>
                  <a:lnTo>
                    <a:pt x="226" y="1351"/>
                  </a:lnTo>
                  <a:lnTo>
                    <a:pt x="220" y="1354"/>
                  </a:lnTo>
                  <a:lnTo>
                    <a:pt x="212" y="1357"/>
                  </a:lnTo>
                  <a:lnTo>
                    <a:pt x="204" y="1359"/>
                  </a:lnTo>
                  <a:lnTo>
                    <a:pt x="196" y="1360"/>
                  </a:lnTo>
                  <a:lnTo>
                    <a:pt x="189" y="1359"/>
                  </a:lnTo>
                  <a:lnTo>
                    <a:pt x="181" y="1356"/>
                  </a:lnTo>
                  <a:lnTo>
                    <a:pt x="174" y="1353"/>
                  </a:lnTo>
                  <a:lnTo>
                    <a:pt x="168" y="1349"/>
                  </a:lnTo>
                  <a:lnTo>
                    <a:pt x="164" y="1344"/>
                  </a:lnTo>
                  <a:lnTo>
                    <a:pt x="160" y="1337"/>
                  </a:lnTo>
                  <a:lnTo>
                    <a:pt x="157" y="1332"/>
                  </a:lnTo>
                  <a:lnTo>
                    <a:pt x="155" y="1326"/>
                  </a:lnTo>
                  <a:lnTo>
                    <a:pt x="153" y="1321"/>
                  </a:lnTo>
                  <a:lnTo>
                    <a:pt x="155" y="1316"/>
                  </a:lnTo>
                  <a:lnTo>
                    <a:pt x="158" y="1311"/>
                  </a:lnTo>
                  <a:lnTo>
                    <a:pt x="162" y="1308"/>
                  </a:lnTo>
                  <a:lnTo>
                    <a:pt x="168" y="1305"/>
                  </a:lnTo>
                  <a:lnTo>
                    <a:pt x="176" y="1304"/>
                  </a:lnTo>
                  <a:lnTo>
                    <a:pt x="185" y="1303"/>
                  </a:lnTo>
                  <a:lnTo>
                    <a:pt x="192" y="1301"/>
                  </a:lnTo>
                  <a:lnTo>
                    <a:pt x="199" y="1297"/>
                  </a:lnTo>
                  <a:lnTo>
                    <a:pt x="206" y="1292"/>
                  </a:lnTo>
                  <a:lnTo>
                    <a:pt x="212" y="1286"/>
                  </a:lnTo>
                  <a:lnTo>
                    <a:pt x="218" y="1279"/>
                  </a:lnTo>
                  <a:lnTo>
                    <a:pt x="222" y="1272"/>
                  </a:lnTo>
                  <a:lnTo>
                    <a:pt x="225" y="1264"/>
                  </a:lnTo>
                  <a:lnTo>
                    <a:pt x="227" y="1255"/>
                  </a:lnTo>
                  <a:lnTo>
                    <a:pt x="227" y="1247"/>
                  </a:lnTo>
                  <a:lnTo>
                    <a:pt x="226" y="1239"/>
                  </a:lnTo>
                  <a:lnTo>
                    <a:pt x="223" y="1229"/>
                  </a:lnTo>
                  <a:lnTo>
                    <a:pt x="219" y="1221"/>
                  </a:lnTo>
                  <a:lnTo>
                    <a:pt x="211" y="1213"/>
                  </a:lnTo>
                  <a:lnTo>
                    <a:pt x="202" y="1205"/>
                  </a:lnTo>
                  <a:lnTo>
                    <a:pt x="191" y="1199"/>
                  </a:lnTo>
                  <a:lnTo>
                    <a:pt x="193" y="1211"/>
                  </a:lnTo>
                  <a:lnTo>
                    <a:pt x="192" y="1220"/>
                  </a:lnTo>
                  <a:lnTo>
                    <a:pt x="190" y="1227"/>
                  </a:lnTo>
                  <a:lnTo>
                    <a:pt x="187" y="1233"/>
                  </a:lnTo>
                  <a:lnTo>
                    <a:pt x="181" y="1240"/>
                  </a:lnTo>
                  <a:lnTo>
                    <a:pt x="175" y="1245"/>
                  </a:lnTo>
                  <a:lnTo>
                    <a:pt x="169" y="1249"/>
                  </a:lnTo>
                  <a:lnTo>
                    <a:pt x="162" y="1254"/>
                  </a:lnTo>
                  <a:lnTo>
                    <a:pt x="155" y="1259"/>
                  </a:lnTo>
                  <a:lnTo>
                    <a:pt x="148" y="1265"/>
                  </a:lnTo>
                  <a:lnTo>
                    <a:pt x="142" y="1271"/>
                  </a:lnTo>
                  <a:lnTo>
                    <a:pt x="136" y="1278"/>
                  </a:lnTo>
                  <a:lnTo>
                    <a:pt x="132" y="1286"/>
                  </a:lnTo>
                  <a:lnTo>
                    <a:pt x="129" y="1297"/>
                  </a:lnTo>
                  <a:lnTo>
                    <a:pt x="128" y="1309"/>
                  </a:lnTo>
                  <a:lnTo>
                    <a:pt x="129" y="1324"/>
                  </a:lnTo>
                  <a:lnTo>
                    <a:pt x="131" y="1335"/>
                  </a:lnTo>
                  <a:lnTo>
                    <a:pt x="134" y="1345"/>
                  </a:lnTo>
                  <a:lnTo>
                    <a:pt x="138" y="1352"/>
                  </a:lnTo>
                  <a:lnTo>
                    <a:pt x="143" y="1359"/>
                  </a:lnTo>
                  <a:lnTo>
                    <a:pt x="149" y="1366"/>
                  </a:lnTo>
                  <a:lnTo>
                    <a:pt x="157" y="1370"/>
                  </a:lnTo>
                  <a:lnTo>
                    <a:pt x="164" y="1374"/>
                  </a:lnTo>
                  <a:lnTo>
                    <a:pt x="171" y="1377"/>
                  </a:lnTo>
                  <a:lnTo>
                    <a:pt x="179" y="1379"/>
                  </a:lnTo>
                  <a:lnTo>
                    <a:pt x="187" y="1381"/>
                  </a:lnTo>
                  <a:lnTo>
                    <a:pt x="194" y="1382"/>
                  </a:lnTo>
                  <a:lnTo>
                    <a:pt x="201" y="1382"/>
                  </a:lnTo>
                  <a:lnTo>
                    <a:pt x="214" y="1382"/>
                  </a:lnTo>
                  <a:lnTo>
                    <a:pt x="224" y="1381"/>
                  </a:lnTo>
                  <a:lnTo>
                    <a:pt x="233" y="1378"/>
                  </a:lnTo>
                  <a:lnTo>
                    <a:pt x="241" y="1375"/>
                  </a:lnTo>
                  <a:lnTo>
                    <a:pt x="250" y="1371"/>
                  </a:lnTo>
                  <a:lnTo>
                    <a:pt x="258" y="1367"/>
                  </a:lnTo>
                  <a:lnTo>
                    <a:pt x="266" y="1360"/>
                  </a:lnTo>
                  <a:lnTo>
                    <a:pt x="273" y="1354"/>
                  </a:lnTo>
                  <a:lnTo>
                    <a:pt x="280" y="1348"/>
                  </a:lnTo>
                  <a:lnTo>
                    <a:pt x="286" y="1341"/>
                  </a:lnTo>
                  <a:lnTo>
                    <a:pt x="292" y="1332"/>
                  </a:lnTo>
                  <a:lnTo>
                    <a:pt x="296" y="1324"/>
                  </a:lnTo>
                  <a:lnTo>
                    <a:pt x="301" y="1316"/>
                  </a:lnTo>
                  <a:lnTo>
                    <a:pt x="304" y="1306"/>
                  </a:lnTo>
                  <a:lnTo>
                    <a:pt x="307" y="1297"/>
                  </a:lnTo>
                  <a:lnTo>
                    <a:pt x="309" y="1288"/>
                  </a:lnTo>
                  <a:lnTo>
                    <a:pt x="310" y="1278"/>
                  </a:lnTo>
                  <a:lnTo>
                    <a:pt x="310" y="1268"/>
                  </a:lnTo>
                  <a:lnTo>
                    <a:pt x="308" y="1253"/>
                  </a:lnTo>
                  <a:lnTo>
                    <a:pt x="304" y="1240"/>
                  </a:lnTo>
                  <a:lnTo>
                    <a:pt x="301" y="1226"/>
                  </a:lnTo>
                  <a:lnTo>
                    <a:pt x="296" y="1215"/>
                  </a:lnTo>
                  <a:lnTo>
                    <a:pt x="290" y="1203"/>
                  </a:lnTo>
                  <a:lnTo>
                    <a:pt x="284" y="1193"/>
                  </a:lnTo>
                  <a:lnTo>
                    <a:pt x="277" y="1182"/>
                  </a:lnTo>
                  <a:lnTo>
                    <a:pt x="268" y="1174"/>
                  </a:lnTo>
                  <a:lnTo>
                    <a:pt x="260" y="1166"/>
                  </a:lnTo>
                  <a:lnTo>
                    <a:pt x="251" y="1160"/>
                  </a:lnTo>
                  <a:lnTo>
                    <a:pt x="240" y="1153"/>
                  </a:lnTo>
                  <a:lnTo>
                    <a:pt x="230" y="1148"/>
                  </a:lnTo>
                  <a:lnTo>
                    <a:pt x="220" y="1144"/>
                  </a:lnTo>
                  <a:lnTo>
                    <a:pt x="209" y="1140"/>
                  </a:lnTo>
                  <a:lnTo>
                    <a:pt x="198" y="1138"/>
                  </a:lnTo>
                  <a:lnTo>
                    <a:pt x="186" y="1136"/>
                  </a:lnTo>
                  <a:lnTo>
                    <a:pt x="174" y="1136"/>
                  </a:lnTo>
                  <a:lnTo>
                    <a:pt x="163" y="1136"/>
                  </a:lnTo>
                  <a:lnTo>
                    <a:pt x="151" y="1138"/>
                  </a:lnTo>
                  <a:lnTo>
                    <a:pt x="139" y="1140"/>
                  </a:lnTo>
                  <a:lnTo>
                    <a:pt x="128" y="1143"/>
                  </a:lnTo>
                  <a:lnTo>
                    <a:pt x="116" y="1147"/>
                  </a:lnTo>
                  <a:lnTo>
                    <a:pt x="105" y="1152"/>
                  </a:lnTo>
                  <a:lnTo>
                    <a:pt x="95" y="1159"/>
                  </a:lnTo>
                  <a:lnTo>
                    <a:pt x="84" y="1167"/>
                  </a:lnTo>
                  <a:lnTo>
                    <a:pt x="74" y="1175"/>
                  </a:lnTo>
                  <a:lnTo>
                    <a:pt x="64" y="1185"/>
                  </a:lnTo>
                  <a:lnTo>
                    <a:pt x="55" y="1195"/>
                  </a:lnTo>
                  <a:lnTo>
                    <a:pt x="47" y="1206"/>
                  </a:lnTo>
                  <a:lnTo>
                    <a:pt x="39" y="1219"/>
                  </a:lnTo>
                  <a:lnTo>
                    <a:pt x="31" y="1233"/>
                  </a:lnTo>
                  <a:lnTo>
                    <a:pt x="25" y="1248"/>
                  </a:lnTo>
                  <a:lnTo>
                    <a:pt x="17" y="1273"/>
                  </a:lnTo>
                  <a:lnTo>
                    <a:pt x="12" y="1297"/>
                  </a:lnTo>
                  <a:lnTo>
                    <a:pt x="10" y="1321"/>
                  </a:lnTo>
                  <a:lnTo>
                    <a:pt x="10" y="1344"/>
                  </a:lnTo>
                  <a:lnTo>
                    <a:pt x="13" y="1366"/>
                  </a:lnTo>
                  <a:lnTo>
                    <a:pt x="17" y="1386"/>
                  </a:lnTo>
                  <a:lnTo>
                    <a:pt x="24" y="1406"/>
                  </a:lnTo>
                  <a:lnTo>
                    <a:pt x="34" y="1425"/>
                  </a:lnTo>
                  <a:lnTo>
                    <a:pt x="44" y="1442"/>
                  </a:lnTo>
                  <a:lnTo>
                    <a:pt x="56" y="1459"/>
                  </a:lnTo>
                  <a:lnTo>
                    <a:pt x="70" y="1474"/>
                  </a:lnTo>
                  <a:lnTo>
                    <a:pt x="85" y="1486"/>
                  </a:lnTo>
                  <a:lnTo>
                    <a:pt x="102" y="1499"/>
                  </a:lnTo>
                  <a:lnTo>
                    <a:pt x="118" y="1508"/>
                  </a:lnTo>
                  <a:lnTo>
                    <a:pt x="137" y="1516"/>
                  </a:lnTo>
                  <a:lnTo>
                    <a:pt x="156" y="1523"/>
                  </a:lnTo>
                  <a:lnTo>
                    <a:pt x="174" y="1527"/>
                  </a:lnTo>
                  <a:lnTo>
                    <a:pt x="194" y="1529"/>
                  </a:lnTo>
                  <a:lnTo>
                    <a:pt x="213" y="1529"/>
                  </a:lnTo>
                  <a:lnTo>
                    <a:pt x="233" y="1527"/>
                  </a:lnTo>
                  <a:lnTo>
                    <a:pt x="252" y="1522"/>
                  </a:lnTo>
                  <a:lnTo>
                    <a:pt x="271" y="1514"/>
                  </a:lnTo>
                  <a:lnTo>
                    <a:pt x="290" y="1505"/>
                  </a:lnTo>
                  <a:lnTo>
                    <a:pt x="308" y="1492"/>
                  </a:lnTo>
                  <a:lnTo>
                    <a:pt x="324" y="1477"/>
                  </a:lnTo>
                  <a:lnTo>
                    <a:pt x="341" y="1459"/>
                  </a:lnTo>
                  <a:lnTo>
                    <a:pt x="355" y="1438"/>
                  </a:lnTo>
                  <a:lnTo>
                    <a:pt x="369" y="1414"/>
                  </a:lnTo>
                  <a:lnTo>
                    <a:pt x="380" y="1387"/>
                  </a:lnTo>
                  <a:lnTo>
                    <a:pt x="390" y="1357"/>
                  </a:lnTo>
                  <a:lnTo>
                    <a:pt x="399" y="1324"/>
                  </a:lnTo>
                  <a:lnTo>
                    <a:pt x="406" y="1286"/>
                  </a:lnTo>
                  <a:lnTo>
                    <a:pt x="411" y="1310"/>
                  </a:lnTo>
                  <a:lnTo>
                    <a:pt x="419" y="1333"/>
                  </a:lnTo>
                  <a:lnTo>
                    <a:pt x="428" y="1354"/>
                  </a:lnTo>
                  <a:lnTo>
                    <a:pt x="440" y="1374"/>
                  </a:lnTo>
                  <a:lnTo>
                    <a:pt x="452" y="1393"/>
                  </a:lnTo>
                  <a:lnTo>
                    <a:pt x="467" y="1410"/>
                  </a:lnTo>
                  <a:lnTo>
                    <a:pt x="481" y="1426"/>
                  </a:lnTo>
                  <a:lnTo>
                    <a:pt x="498" y="1440"/>
                  </a:lnTo>
                  <a:lnTo>
                    <a:pt x="514" y="1453"/>
                  </a:lnTo>
                  <a:lnTo>
                    <a:pt x="533" y="1464"/>
                  </a:lnTo>
                  <a:lnTo>
                    <a:pt x="552" y="1475"/>
                  </a:lnTo>
                  <a:lnTo>
                    <a:pt x="570" y="1483"/>
                  </a:lnTo>
                  <a:lnTo>
                    <a:pt x="590" y="1490"/>
                  </a:lnTo>
                  <a:lnTo>
                    <a:pt x="610" y="1497"/>
                  </a:lnTo>
                  <a:lnTo>
                    <a:pt x="630" y="1500"/>
                  </a:lnTo>
                  <a:lnTo>
                    <a:pt x="651" y="1503"/>
                  </a:lnTo>
                  <a:lnTo>
                    <a:pt x="670" y="1504"/>
                  </a:lnTo>
                  <a:lnTo>
                    <a:pt x="691" y="1503"/>
                  </a:lnTo>
                  <a:lnTo>
                    <a:pt x="711" y="1501"/>
                  </a:lnTo>
                  <a:lnTo>
                    <a:pt x="729" y="1497"/>
                  </a:lnTo>
                  <a:lnTo>
                    <a:pt x="748" y="1491"/>
                  </a:lnTo>
                  <a:lnTo>
                    <a:pt x="767" y="1484"/>
                  </a:lnTo>
                  <a:lnTo>
                    <a:pt x="783" y="1476"/>
                  </a:lnTo>
                  <a:lnTo>
                    <a:pt x="800" y="1465"/>
                  </a:lnTo>
                  <a:lnTo>
                    <a:pt x="815" y="1453"/>
                  </a:lnTo>
                  <a:lnTo>
                    <a:pt x="830" y="1439"/>
                  </a:lnTo>
                  <a:lnTo>
                    <a:pt x="842" y="1424"/>
                  </a:lnTo>
                  <a:lnTo>
                    <a:pt x="853" y="1406"/>
                  </a:lnTo>
                  <a:lnTo>
                    <a:pt x="863" y="1386"/>
                  </a:lnTo>
                  <a:lnTo>
                    <a:pt x="871" y="1366"/>
                  </a:lnTo>
                  <a:lnTo>
                    <a:pt x="877" y="1343"/>
                  </a:lnTo>
                  <a:lnTo>
                    <a:pt x="881" y="1318"/>
                  </a:lnTo>
                  <a:lnTo>
                    <a:pt x="883" y="1295"/>
                  </a:lnTo>
                  <a:lnTo>
                    <a:pt x="883" y="1274"/>
                  </a:lnTo>
                  <a:lnTo>
                    <a:pt x="881" y="1253"/>
                  </a:lnTo>
                  <a:lnTo>
                    <a:pt x="878" y="1233"/>
                  </a:lnTo>
                  <a:lnTo>
                    <a:pt x="873" y="1216"/>
                  </a:lnTo>
                  <a:lnTo>
                    <a:pt x="866" y="1199"/>
                  </a:lnTo>
                  <a:lnTo>
                    <a:pt x="858" y="1182"/>
                  </a:lnTo>
                  <a:lnTo>
                    <a:pt x="848" y="1168"/>
                  </a:lnTo>
                  <a:lnTo>
                    <a:pt x="838" y="1154"/>
                  </a:lnTo>
                  <a:lnTo>
                    <a:pt x="827" y="1143"/>
                  </a:lnTo>
                  <a:lnTo>
                    <a:pt x="813" y="1132"/>
                  </a:lnTo>
                  <a:lnTo>
                    <a:pt x="801" y="1122"/>
                  </a:lnTo>
                  <a:lnTo>
                    <a:pt x="786" y="1114"/>
                  </a:lnTo>
                  <a:lnTo>
                    <a:pt x="772" y="1107"/>
                  </a:lnTo>
                  <a:lnTo>
                    <a:pt x="756" y="1100"/>
                  </a:lnTo>
                  <a:lnTo>
                    <a:pt x="741" y="1096"/>
                  </a:lnTo>
                  <a:lnTo>
                    <a:pt x="725" y="1093"/>
                  </a:lnTo>
                  <a:lnTo>
                    <a:pt x="709" y="1092"/>
                  </a:lnTo>
                  <a:lnTo>
                    <a:pt x="693" y="1092"/>
                  </a:lnTo>
                  <a:lnTo>
                    <a:pt x="677" y="1093"/>
                  </a:lnTo>
                  <a:lnTo>
                    <a:pt x="661" y="1095"/>
                  </a:lnTo>
                  <a:lnTo>
                    <a:pt x="646" y="1099"/>
                  </a:lnTo>
                  <a:lnTo>
                    <a:pt x="630" y="1106"/>
                  </a:lnTo>
                  <a:lnTo>
                    <a:pt x="616" y="1113"/>
                  </a:lnTo>
                  <a:lnTo>
                    <a:pt x="602" y="1121"/>
                  </a:lnTo>
                  <a:lnTo>
                    <a:pt x="589" y="1132"/>
                  </a:lnTo>
                  <a:lnTo>
                    <a:pt x="576" y="1144"/>
                  </a:lnTo>
                  <a:lnTo>
                    <a:pt x="565" y="1158"/>
                  </a:lnTo>
                  <a:lnTo>
                    <a:pt x="556" y="1172"/>
                  </a:lnTo>
                  <a:lnTo>
                    <a:pt x="546" y="1189"/>
                  </a:lnTo>
                  <a:lnTo>
                    <a:pt x="538" y="1207"/>
                  </a:lnTo>
                  <a:lnTo>
                    <a:pt x="532" y="1227"/>
                  </a:lnTo>
                  <a:lnTo>
                    <a:pt x="529" y="1241"/>
                  </a:lnTo>
                  <a:lnTo>
                    <a:pt x="528" y="1254"/>
                  </a:lnTo>
                  <a:lnTo>
                    <a:pt x="527" y="1267"/>
                  </a:lnTo>
                  <a:lnTo>
                    <a:pt x="528" y="1279"/>
                  </a:lnTo>
                  <a:lnTo>
                    <a:pt x="529" y="1291"/>
                  </a:lnTo>
                  <a:lnTo>
                    <a:pt x="532" y="1301"/>
                  </a:lnTo>
                  <a:lnTo>
                    <a:pt x="535" y="1312"/>
                  </a:lnTo>
                  <a:lnTo>
                    <a:pt x="539" y="1322"/>
                  </a:lnTo>
                  <a:lnTo>
                    <a:pt x="544" y="1331"/>
                  </a:lnTo>
                  <a:lnTo>
                    <a:pt x="550" y="1341"/>
                  </a:lnTo>
                  <a:lnTo>
                    <a:pt x="557" y="1349"/>
                  </a:lnTo>
                  <a:lnTo>
                    <a:pt x="564" y="1357"/>
                  </a:lnTo>
                  <a:lnTo>
                    <a:pt x="572" y="1364"/>
                  </a:lnTo>
                  <a:lnTo>
                    <a:pt x="580" y="1371"/>
                  </a:lnTo>
                  <a:lnTo>
                    <a:pt x="589" y="1377"/>
                  </a:lnTo>
                  <a:lnTo>
                    <a:pt x="598" y="1382"/>
                  </a:lnTo>
                  <a:lnTo>
                    <a:pt x="606" y="1386"/>
                  </a:lnTo>
                  <a:lnTo>
                    <a:pt x="616" y="1390"/>
                  </a:lnTo>
                  <a:lnTo>
                    <a:pt x="625" y="1394"/>
                  </a:lnTo>
                  <a:lnTo>
                    <a:pt x="635" y="1396"/>
                  </a:lnTo>
                  <a:lnTo>
                    <a:pt x="645" y="1398"/>
                  </a:lnTo>
                  <a:lnTo>
                    <a:pt x="654" y="1399"/>
                  </a:lnTo>
                  <a:lnTo>
                    <a:pt x="663" y="1399"/>
                  </a:lnTo>
                  <a:lnTo>
                    <a:pt x="672" y="1399"/>
                  </a:lnTo>
                  <a:lnTo>
                    <a:pt x="681" y="1398"/>
                  </a:lnTo>
                  <a:lnTo>
                    <a:pt x="689" y="1396"/>
                  </a:lnTo>
                  <a:lnTo>
                    <a:pt x="697" y="1393"/>
                  </a:lnTo>
                  <a:lnTo>
                    <a:pt x="705" y="1388"/>
                  </a:lnTo>
                  <a:lnTo>
                    <a:pt x="712" y="1384"/>
                  </a:lnTo>
                  <a:lnTo>
                    <a:pt x="718" y="1379"/>
                  </a:lnTo>
                  <a:lnTo>
                    <a:pt x="724" y="1373"/>
                  </a:lnTo>
                  <a:lnTo>
                    <a:pt x="729" y="1366"/>
                  </a:lnTo>
                  <a:lnTo>
                    <a:pt x="735" y="1353"/>
                  </a:lnTo>
                  <a:lnTo>
                    <a:pt x="739" y="1343"/>
                  </a:lnTo>
                  <a:lnTo>
                    <a:pt x="740" y="1332"/>
                  </a:lnTo>
                  <a:lnTo>
                    <a:pt x="740" y="1322"/>
                  </a:lnTo>
                  <a:lnTo>
                    <a:pt x="738" y="1312"/>
                  </a:lnTo>
                  <a:lnTo>
                    <a:pt x="735" y="1304"/>
                  </a:lnTo>
                  <a:lnTo>
                    <a:pt x="730" y="1296"/>
                  </a:lnTo>
                  <a:lnTo>
                    <a:pt x="726" y="1288"/>
                  </a:lnTo>
                  <a:lnTo>
                    <a:pt x="718" y="1273"/>
                  </a:lnTo>
                  <a:lnTo>
                    <a:pt x="713" y="1258"/>
                  </a:lnTo>
                  <a:lnTo>
                    <a:pt x="711" y="1251"/>
                  </a:lnTo>
                  <a:lnTo>
                    <a:pt x="711" y="1243"/>
                  </a:lnTo>
                  <a:lnTo>
                    <a:pt x="713" y="1236"/>
                  </a:lnTo>
                  <a:lnTo>
                    <a:pt x="718" y="1227"/>
                  </a:lnTo>
                  <a:lnTo>
                    <a:pt x="709" y="1230"/>
                  </a:lnTo>
                  <a:lnTo>
                    <a:pt x="700" y="1233"/>
                  </a:lnTo>
                  <a:lnTo>
                    <a:pt x="693" y="1237"/>
                  </a:lnTo>
                  <a:lnTo>
                    <a:pt x="687" y="1240"/>
                  </a:lnTo>
                  <a:lnTo>
                    <a:pt x="682" y="1243"/>
                  </a:lnTo>
                  <a:lnTo>
                    <a:pt x="677" y="1247"/>
                  </a:lnTo>
                  <a:lnTo>
                    <a:pt x="674" y="1251"/>
                  </a:lnTo>
                  <a:lnTo>
                    <a:pt x="670" y="1255"/>
                  </a:lnTo>
                  <a:lnTo>
                    <a:pt x="668" y="1259"/>
                  </a:lnTo>
                  <a:lnTo>
                    <a:pt x="667" y="1265"/>
                  </a:lnTo>
                  <a:lnTo>
                    <a:pt x="666" y="1269"/>
                  </a:lnTo>
                  <a:lnTo>
                    <a:pt x="666" y="1274"/>
                  </a:lnTo>
                  <a:lnTo>
                    <a:pt x="667" y="1284"/>
                  </a:lnTo>
                  <a:lnTo>
                    <a:pt x="670" y="1294"/>
                  </a:lnTo>
                  <a:lnTo>
                    <a:pt x="679" y="1314"/>
                  </a:lnTo>
                  <a:lnTo>
                    <a:pt x="688" y="1331"/>
                  </a:lnTo>
                  <a:lnTo>
                    <a:pt x="692" y="1338"/>
                  </a:lnTo>
                  <a:lnTo>
                    <a:pt x="695" y="1345"/>
                  </a:lnTo>
                  <a:lnTo>
                    <a:pt x="697" y="1350"/>
                  </a:lnTo>
                  <a:lnTo>
                    <a:pt x="697" y="1354"/>
                  </a:lnTo>
                  <a:lnTo>
                    <a:pt x="694" y="1359"/>
                  </a:lnTo>
                  <a:lnTo>
                    <a:pt x="691" y="1364"/>
                  </a:lnTo>
                  <a:lnTo>
                    <a:pt x="687" y="1369"/>
                  </a:lnTo>
                  <a:lnTo>
                    <a:pt x="683" y="1372"/>
                  </a:lnTo>
                  <a:lnTo>
                    <a:pt x="678" y="1375"/>
                  </a:lnTo>
                  <a:lnTo>
                    <a:pt x="672" y="1377"/>
                  </a:lnTo>
                  <a:lnTo>
                    <a:pt x="667" y="1378"/>
                  </a:lnTo>
                  <a:lnTo>
                    <a:pt x="661" y="1379"/>
                  </a:lnTo>
                  <a:lnTo>
                    <a:pt x="656" y="1379"/>
                  </a:lnTo>
                  <a:lnTo>
                    <a:pt x="650" y="1378"/>
                  </a:lnTo>
                  <a:lnTo>
                    <a:pt x="644" y="1377"/>
                  </a:lnTo>
                  <a:lnTo>
                    <a:pt x="637" y="1375"/>
                  </a:lnTo>
                  <a:lnTo>
                    <a:pt x="624" y="1370"/>
                  </a:lnTo>
                  <a:lnTo>
                    <a:pt x="611" y="1362"/>
                  </a:lnTo>
                  <a:lnTo>
                    <a:pt x="600" y="1354"/>
                  </a:lnTo>
                  <a:lnTo>
                    <a:pt x="590" y="1344"/>
                  </a:lnTo>
                  <a:lnTo>
                    <a:pt x="585" y="1337"/>
                  </a:lnTo>
                  <a:lnTo>
                    <a:pt x="580" y="1331"/>
                  </a:lnTo>
                  <a:lnTo>
                    <a:pt x="576" y="1325"/>
                  </a:lnTo>
                  <a:lnTo>
                    <a:pt x="572" y="1318"/>
                  </a:lnTo>
                  <a:lnTo>
                    <a:pt x="570" y="1310"/>
                  </a:lnTo>
                  <a:lnTo>
                    <a:pt x="567" y="1303"/>
                  </a:lnTo>
                  <a:lnTo>
                    <a:pt x="566" y="1296"/>
                  </a:lnTo>
                  <a:lnTo>
                    <a:pt x="564" y="1288"/>
                  </a:lnTo>
                  <a:lnTo>
                    <a:pt x="564" y="1280"/>
                  </a:lnTo>
                  <a:lnTo>
                    <a:pt x="564" y="1272"/>
                  </a:lnTo>
                  <a:lnTo>
                    <a:pt x="566" y="1264"/>
                  </a:lnTo>
                  <a:lnTo>
                    <a:pt x="568" y="1255"/>
                  </a:lnTo>
                  <a:lnTo>
                    <a:pt x="574" y="1236"/>
                  </a:lnTo>
                  <a:lnTo>
                    <a:pt x="582" y="1219"/>
                  </a:lnTo>
                  <a:lnTo>
                    <a:pt x="591" y="1203"/>
                  </a:lnTo>
                  <a:lnTo>
                    <a:pt x="600" y="1190"/>
                  </a:lnTo>
                  <a:lnTo>
                    <a:pt x="610" y="1178"/>
                  </a:lnTo>
                  <a:lnTo>
                    <a:pt x="622" y="1168"/>
                  </a:lnTo>
                  <a:lnTo>
                    <a:pt x="633" y="1160"/>
                  </a:lnTo>
                  <a:lnTo>
                    <a:pt x="646" y="1153"/>
                  </a:lnTo>
                  <a:lnTo>
                    <a:pt x="659" y="1148"/>
                  </a:lnTo>
                  <a:lnTo>
                    <a:pt x="672" y="1144"/>
                  </a:lnTo>
                  <a:lnTo>
                    <a:pt x="686" y="1142"/>
                  </a:lnTo>
                  <a:lnTo>
                    <a:pt x="699" y="1141"/>
                  </a:lnTo>
                  <a:lnTo>
                    <a:pt x="713" y="1142"/>
                  </a:lnTo>
                  <a:lnTo>
                    <a:pt x="726" y="1144"/>
                  </a:lnTo>
                  <a:lnTo>
                    <a:pt x="740" y="1147"/>
                  </a:lnTo>
                  <a:lnTo>
                    <a:pt x="753" y="1151"/>
                  </a:lnTo>
                  <a:lnTo>
                    <a:pt x="766" y="1156"/>
                  </a:lnTo>
                  <a:lnTo>
                    <a:pt x="779" y="1163"/>
                  </a:lnTo>
                  <a:lnTo>
                    <a:pt x="790" y="1170"/>
                  </a:lnTo>
                  <a:lnTo>
                    <a:pt x="802" y="1178"/>
                  </a:lnTo>
                  <a:lnTo>
                    <a:pt x="812" y="1187"/>
                  </a:lnTo>
                  <a:lnTo>
                    <a:pt x="822" y="1197"/>
                  </a:lnTo>
                  <a:lnTo>
                    <a:pt x="832" y="1207"/>
                  </a:lnTo>
                  <a:lnTo>
                    <a:pt x="839" y="1219"/>
                  </a:lnTo>
                  <a:lnTo>
                    <a:pt x="846" y="1231"/>
                  </a:lnTo>
                  <a:lnTo>
                    <a:pt x="852" y="1244"/>
                  </a:lnTo>
                  <a:lnTo>
                    <a:pt x="857" y="1257"/>
                  </a:lnTo>
                  <a:lnTo>
                    <a:pt x="860" y="1271"/>
                  </a:lnTo>
                  <a:lnTo>
                    <a:pt x="861" y="1284"/>
                  </a:lnTo>
                  <a:lnTo>
                    <a:pt x="861" y="1299"/>
                  </a:lnTo>
                  <a:lnTo>
                    <a:pt x="860" y="1314"/>
                  </a:lnTo>
                  <a:lnTo>
                    <a:pt x="855" y="1329"/>
                  </a:lnTo>
                  <a:lnTo>
                    <a:pt x="848" y="1351"/>
                  </a:lnTo>
                  <a:lnTo>
                    <a:pt x="840" y="1370"/>
                  </a:lnTo>
                  <a:lnTo>
                    <a:pt x="831" y="1387"/>
                  </a:lnTo>
                  <a:lnTo>
                    <a:pt x="820" y="1403"/>
                  </a:lnTo>
                  <a:lnTo>
                    <a:pt x="808" y="1416"/>
                  </a:lnTo>
                  <a:lnTo>
                    <a:pt x="796" y="1428"/>
                  </a:lnTo>
                  <a:lnTo>
                    <a:pt x="782" y="1438"/>
                  </a:lnTo>
                  <a:lnTo>
                    <a:pt x="769" y="1446"/>
                  </a:lnTo>
                  <a:lnTo>
                    <a:pt x="753" y="1453"/>
                  </a:lnTo>
                  <a:lnTo>
                    <a:pt x="739" y="1458"/>
                  </a:lnTo>
                  <a:lnTo>
                    <a:pt x="722" y="1461"/>
                  </a:lnTo>
                  <a:lnTo>
                    <a:pt x="707" y="1463"/>
                  </a:lnTo>
                  <a:lnTo>
                    <a:pt x="690" y="1464"/>
                  </a:lnTo>
                  <a:lnTo>
                    <a:pt x="674" y="1464"/>
                  </a:lnTo>
                  <a:lnTo>
                    <a:pt x="657" y="1463"/>
                  </a:lnTo>
                  <a:lnTo>
                    <a:pt x="639" y="1460"/>
                  </a:lnTo>
                  <a:lnTo>
                    <a:pt x="623" y="1457"/>
                  </a:lnTo>
                  <a:lnTo>
                    <a:pt x="606" y="1452"/>
                  </a:lnTo>
                  <a:lnTo>
                    <a:pt x="590" y="1447"/>
                  </a:lnTo>
                  <a:lnTo>
                    <a:pt x="574" y="1440"/>
                  </a:lnTo>
                  <a:lnTo>
                    <a:pt x="559" y="1434"/>
                  </a:lnTo>
                  <a:lnTo>
                    <a:pt x="543" y="1426"/>
                  </a:lnTo>
                  <a:lnTo>
                    <a:pt x="529" y="1418"/>
                  </a:lnTo>
                  <a:lnTo>
                    <a:pt x="515" y="1409"/>
                  </a:lnTo>
                  <a:lnTo>
                    <a:pt x="502" y="1400"/>
                  </a:lnTo>
                  <a:lnTo>
                    <a:pt x="489" y="1390"/>
                  </a:lnTo>
                  <a:lnTo>
                    <a:pt x="478" y="1380"/>
                  </a:lnTo>
                  <a:lnTo>
                    <a:pt x="468" y="1371"/>
                  </a:lnTo>
                  <a:lnTo>
                    <a:pt x="458" y="1360"/>
                  </a:lnTo>
                  <a:lnTo>
                    <a:pt x="450" y="1350"/>
                  </a:lnTo>
                  <a:lnTo>
                    <a:pt x="444" y="1340"/>
                  </a:lnTo>
                  <a:lnTo>
                    <a:pt x="439" y="1329"/>
                  </a:lnTo>
                  <a:lnTo>
                    <a:pt x="432" y="1311"/>
                  </a:lnTo>
                  <a:lnTo>
                    <a:pt x="425" y="1293"/>
                  </a:lnTo>
                  <a:lnTo>
                    <a:pt x="420" y="1275"/>
                  </a:lnTo>
                  <a:lnTo>
                    <a:pt x="417" y="1257"/>
                  </a:lnTo>
                  <a:lnTo>
                    <a:pt x="416" y="1239"/>
                  </a:lnTo>
                  <a:lnTo>
                    <a:pt x="415" y="1221"/>
                  </a:lnTo>
                  <a:lnTo>
                    <a:pt x="416" y="1204"/>
                  </a:lnTo>
                  <a:lnTo>
                    <a:pt x="418" y="1187"/>
                  </a:lnTo>
                  <a:lnTo>
                    <a:pt x="421" y="1169"/>
                  </a:lnTo>
                  <a:lnTo>
                    <a:pt x="425" y="1152"/>
                  </a:lnTo>
                  <a:lnTo>
                    <a:pt x="431" y="1136"/>
                  </a:lnTo>
                  <a:lnTo>
                    <a:pt x="437" y="1120"/>
                  </a:lnTo>
                  <a:lnTo>
                    <a:pt x="445" y="1104"/>
                  </a:lnTo>
                  <a:lnTo>
                    <a:pt x="453" y="1089"/>
                  </a:lnTo>
                  <a:lnTo>
                    <a:pt x="463" y="1074"/>
                  </a:lnTo>
                  <a:lnTo>
                    <a:pt x="473" y="1060"/>
                  </a:lnTo>
                  <a:lnTo>
                    <a:pt x="483" y="1045"/>
                  </a:lnTo>
                  <a:lnTo>
                    <a:pt x="496" y="1033"/>
                  </a:lnTo>
                  <a:lnTo>
                    <a:pt x="508" y="1019"/>
                  </a:lnTo>
                  <a:lnTo>
                    <a:pt x="522" y="1008"/>
                  </a:lnTo>
                  <a:lnTo>
                    <a:pt x="535" y="995"/>
                  </a:lnTo>
                  <a:lnTo>
                    <a:pt x="549" y="985"/>
                  </a:lnTo>
                  <a:lnTo>
                    <a:pt x="565" y="974"/>
                  </a:lnTo>
                  <a:lnTo>
                    <a:pt x="580" y="965"/>
                  </a:lnTo>
                  <a:lnTo>
                    <a:pt x="597" y="957"/>
                  </a:lnTo>
                  <a:lnTo>
                    <a:pt x="614" y="948"/>
                  </a:lnTo>
                  <a:lnTo>
                    <a:pt x="630" y="941"/>
                  </a:lnTo>
                  <a:lnTo>
                    <a:pt x="648" y="935"/>
                  </a:lnTo>
                  <a:lnTo>
                    <a:pt x="665" y="930"/>
                  </a:lnTo>
                  <a:lnTo>
                    <a:pt x="683" y="926"/>
                  </a:lnTo>
                  <a:lnTo>
                    <a:pt x="701" y="922"/>
                  </a:lnTo>
                  <a:lnTo>
                    <a:pt x="719" y="919"/>
                  </a:lnTo>
                  <a:lnTo>
                    <a:pt x="762" y="914"/>
                  </a:lnTo>
                  <a:lnTo>
                    <a:pt x="806" y="907"/>
                  </a:lnTo>
                  <a:lnTo>
                    <a:pt x="851" y="898"/>
                  </a:lnTo>
                  <a:lnTo>
                    <a:pt x="897" y="886"/>
                  </a:lnTo>
                  <a:lnTo>
                    <a:pt x="990" y="862"/>
                  </a:lnTo>
                  <a:lnTo>
                    <a:pt x="1082" y="836"/>
                  </a:lnTo>
                  <a:lnTo>
                    <a:pt x="1172" y="811"/>
                  </a:lnTo>
                  <a:lnTo>
                    <a:pt x="1258" y="789"/>
                  </a:lnTo>
                  <a:lnTo>
                    <a:pt x="1297" y="780"/>
                  </a:lnTo>
                  <a:lnTo>
                    <a:pt x="1335" y="774"/>
                  </a:lnTo>
                  <a:lnTo>
                    <a:pt x="1353" y="771"/>
                  </a:lnTo>
                  <a:lnTo>
                    <a:pt x="1370" y="769"/>
                  </a:lnTo>
                  <a:lnTo>
                    <a:pt x="1387" y="768"/>
                  </a:lnTo>
                  <a:lnTo>
                    <a:pt x="1402" y="766"/>
                  </a:lnTo>
                  <a:lnTo>
                    <a:pt x="1423" y="766"/>
                  </a:lnTo>
                  <a:lnTo>
                    <a:pt x="1443" y="768"/>
                  </a:lnTo>
                  <a:lnTo>
                    <a:pt x="1461" y="770"/>
                  </a:lnTo>
                  <a:lnTo>
                    <a:pt x="1480" y="773"/>
                  </a:lnTo>
                  <a:lnTo>
                    <a:pt x="1498" y="777"/>
                  </a:lnTo>
                  <a:lnTo>
                    <a:pt x="1515" y="782"/>
                  </a:lnTo>
                  <a:lnTo>
                    <a:pt x="1532" y="788"/>
                  </a:lnTo>
                  <a:lnTo>
                    <a:pt x="1548" y="795"/>
                  </a:lnTo>
                  <a:lnTo>
                    <a:pt x="1564" y="802"/>
                  </a:lnTo>
                  <a:lnTo>
                    <a:pt x="1579" y="810"/>
                  </a:lnTo>
                  <a:lnTo>
                    <a:pt x="1594" y="820"/>
                  </a:lnTo>
                  <a:lnTo>
                    <a:pt x="1607" y="830"/>
                  </a:lnTo>
                  <a:lnTo>
                    <a:pt x="1622" y="840"/>
                  </a:lnTo>
                  <a:lnTo>
                    <a:pt x="1634" y="851"/>
                  </a:lnTo>
                  <a:lnTo>
                    <a:pt x="1646" y="863"/>
                  </a:lnTo>
                  <a:lnTo>
                    <a:pt x="1659" y="875"/>
                  </a:lnTo>
                  <a:lnTo>
                    <a:pt x="1669" y="887"/>
                  </a:lnTo>
                  <a:lnTo>
                    <a:pt x="1681" y="901"/>
                  </a:lnTo>
                  <a:lnTo>
                    <a:pt x="1691" y="914"/>
                  </a:lnTo>
                  <a:lnTo>
                    <a:pt x="1700" y="929"/>
                  </a:lnTo>
                  <a:lnTo>
                    <a:pt x="1709" y="942"/>
                  </a:lnTo>
                  <a:lnTo>
                    <a:pt x="1718" y="957"/>
                  </a:lnTo>
                  <a:lnTo>
                    <a:pt x="1726" y="972"/>
                  </a:lnTo>
                  <a:lnTo>
                    <a:pt x="1733" y="987"/>
                  </a:lnTo>
                  <a:lnTo>
                    <a:pt x="1739" y="1003"/>
                  </a:lnTo>
                  <a:lnTo>
                    <a:pt x="1746" y="1018"/>
                  </a:lnTo>
                  <a:lnTo>
                    <a:pt x="1752" y="1034"/>
                  </a:lnTo>
                  <a:lnTo>
                    <a:pt x="1757" y="1049"/>
                  </a:lnTo>
                  <a:lnTo>
                    <a:pt x="1761" y="1065"/>
                  </a:lnTo>
                  <a:lnTo>
                    <a:pt x="1765" y="1081"/>
                  </a:lnTo>
                  <a:lnTo>
                    <a:pt x="1768" y="1096"/>
                  </a:lnTo>
                  <a:lnTo>
                    <a:pt x="1772" y="1112"/>
                  </a:lnTo>
                  <a:lnTo>
                    <a:pt x="1774" y="1130"/>
                  </a:lnTo>
                  <a:lnTo>
                    <a:pt x="1776" y="1149"/>
                  </a:lnTo>
                  <a:lnTo>
                    <a:pt x="1776" y="1168"/>
                  </a:lnTo>
                  <a:lnTo>
                    <a:pt x="1776" y="1187"/>
                  </a:lnTo>
                  <a:lnTo>
                    <a:pt x="1774" y="1204"/>
                  </a:lnTo>
                  <a:lnTo>
                    <a:pt x="1772" y="1222"/>
                  </a:lnTo>
                  <a:lnTo>
                    <a:pt x="1767" y="1240"/>
                  </a:lnTo>
                  <a:lnTo>
                    <a:pt x="1763" y="1256"/>
                  </a:lnTo>
                  <a:lnTo>
                    <a:pt x="1758" y="1273"/>
                  </a:lnTo>
                  <a:lnTo>
                    <a:pt x="1752" y="1290"/>
                  </a:lnTo>
                  <a:lnTo>
                    <a:pt x="1745" y="1305"/>
                  </a:lnTo>
                  <a:lnTo>
                    <a:pt x="1736" y="1321"/>
                  </a:lnTo>
                  <a:lnTo>
                    <a:pt x="1727" y="1335"/>
                  </a:lnTo>
                  <a:lnTo>
                    <a:pt x="1718" y="1350"/>
                  </a:lnTo>
                  <a:lnTo>
                    <a:pt x="1706" y="1364"/>
                  </a:lnTo>
                  <a:lnTo>
                    <a:pt x="1695" y="1378"/>
                  </a:lnTo>
                  <a:lnTo>
                    <a:pt x="1683" y="1390"/>
                  </a:lnTo>
                  <a:lnTo>
                    <a:pt x="1670" y="1403"/>
                  </a:lnTo>
                  <a:lnTo>
                    <a:pt x="1656" y="1415"/>
                  </a:lnTo>
                  <a:lnTo>
                    <a:pt x="1641" y="1426"/>
                  </a:lnTo>
                  <a:lnTo>
                    <a:pt x="1626" y="1436"/>
                  </a:lnTo>
                  <a:lnTo>
                    <a:pt x="1609" y="1447"/>
                  </a:lnTo>
                  <a:lnTo>
                    <a:pt x="1593" y="1456"/>
                  </a:lnTo>
                  <a:lnTo>
                    <a:pt x="1575" y="1464"/>
                  </a:lnTo>
                  <a:lnTo>
                    <a:pt x="1556" y="1472"/>
                  </a:lnTo>
                  <a:lnTo>
                    <a:pt x="1538" y="1479"/>
                  </a:lnTo>
                  <a:lnTo>
                    <a:pt x="1518" y="1485"/>
                  </a:lnTo>
                  <a:lnTo>
                    <a:pt x="1498" y="1490"/>
                  </a:lnTo>
                  <a:lnTo>
                    <a:pt x="1477" y="1494"/>
                  </a:lnTo>
                  <a:lnTo>
                    <a:pt x="1455" y="1499"/>
                  </a:lnTo>
                  <a:lnTo>
                    <a:pt x="1433" y="1502"/>
                  </a:lnTo>
                  <a:lnTo>
                    <a:pt x="1411" y="1503"/>
                  </a:lnTo>
                  <a:lnTo>
                    <a:pt x="1367" y="1505"/>
                  </a:lnTo>
                  <a:lnTo>
                    <a:pt x="1327" y="1503"/>
                  </a:lnTo>
                  <a:lnTo>
                    <a:pt x="1290" y="1498"/>
                  </a:lnTo>
                  <a:lnTo>
                    <a:pt x="1255" y="1489"/>
                  </a:lnTo>
                  <a:lnTo>
                    <a:pt x="1223" y="1479"/>
                  </a:lnTo>
                  <a:lnTo>
                    <a:pt x="1193" y="1465"/>
                  </a:lnTo>
                  <a:lnTo>
                    <a:pt x="1166" y="1450"/>
                  </a:lnTo>
                  <a:lnTo>
                    <a:pt x="1141" y="1432"/>
                  </a:lnTo>
                  <a:lnTo>
                    <a:pt x="1118" y="1413"/>
                  </a:lnTo>
                  <a:lnTo>
                    <a:pt x="1098" y="1393"/>
                  </a:lnTo>
                  <a:lnTo>
                    <a:pt x="1081" y="1370"/>
                  </a:lnTo>
                  <a:lnTo>
                    <a:pt x="1065" y="1346"/>
                  </a:lnTo>
                  <a:lnTo>
                    <a:pt x="1053" y="1321"/>
                  </a:lnTo>
                  <a:lnTo>
                    <a:pt x="1042" y="1296"/>
                  </a:lnTo>
                  <a:lnTo>
                    <a:pt x="1033" y="1269"/>
                  </a:lnTo>
                  <a:lnTo>
                    <a:pt x="1027" y="1242"/>
                  </a:lnTo>
                  <a:lnTo>
                    <a:pt x="1023" y="1215"/>
                  </a:lnTo>
                  <a:lnTo>
                    <a:pt x="1021" y="1188"/>
                  </a:lnTo>
                  <a:lnTo>
                    <a:pt x="1021" y="1161"/>
                  </a:lnTo>
                  <a:lnTo>
                    <a:pt x="1023" y="1134"/>
                  </a:lnTo>
                  <a:lnTo>
                    <a:pt x="1027" y="1108"/>
                  </a:lnTo>
                  <a:lnTo>
                    <a:pt x="1033" y="1082"/>
                  </a:lnTo>
                  <a:lnTo>
                    <a:pt x="1042" y="1058"/>
                  </a:lnTo>
                  <a:lnTo>
                    <a:pt x="1052" y="1034"/>
                  </a:lnTo>
                  <a:lnTo>
                    <a:pt x="1063" y="1011"/>
                  </a:lnTo>
                  <a:lnTo>
                    <a:pt x="1077" y="990"/>
                  </a:lnTo>
                  <a:lnTo>
                    <a:pt x="1092" y="971"/>
                  </a:lnTo>
                  <a:lnTo>
                    <a:pt x="1110" y="955"/>
                  </a:lnTo>
                  <a:lnTo>
                    <a:pt x="1129" y="939"/>
                  </a:lnTo>
                  <a:lnTo>
                    <a:pt x="1150" y="927"/>
                  </a:lnTo>
                  <a:lnTo>
                    <a:pt x="1172" y="916"/>
                  </a:lnTo>
                  <a:lnTo>
                    <a:pt x="1196" y="908"/>
                  </a:lnTo>
                  <a:lnTo>
                    <a:pt x="1212" y="904"/>
                  </a:lnTo>
                  <a:lnTo>
                    <a:pt x="1229" y="902"/>
                  </a:lnTo>
                  <a:lnTo>
                    <a:pt x="1245" y="900"/>
                  </a:lnTo>
                  <a:lnTo>
                    <a:pt x="1261" y="898"/>
                  </a:lnTo>
                  <a:lnTo>
                    <a:pt x="1276" y="898"/>
                  </a:lnTo>
                  <a:lnTo>
                    <a:pt x="1291" y="898"/>
                  </a:lnTo>
                  <a:lnTo>
                    <a:pt x="1305" y="899"/>
                  </a:lnTo>
                  <a:lnTo>
                    <a:pt x="1320" y="901"/>
                  </a:lnTo>
                  <a:lnTo>
                    <a:pt x="1333" y="903"/>
                  </a:lnTo>
                  <a:lnTo>
                    <a:pt x="1347" y="906"/>
                  </a:lnTo>
                  <a:lnTo>
                    <a:pt x="1360" y="909"/>
                  </a:lnTo>
                  <a:lnTo>
                    <a:pt x="1372" y="913"/>
                  </a:lnTo>
                  <a:lnTo>
                    <a:pt x="1384" y="918"/>
                  </a:lnTo>
                  <a:lnTo>
                    <a:pt x="1396" y="924"/>
                  </a:lnTo>
                  <a:lnTo>
                    <a:pt x="1408" y="930"/>
                  </a:lnTo>
                  <a:lnTo>
                    <a:pt x="1418" y="936"/>
                  </a:lnTo>
                  <a:lnTo>
                    <a:pt x="1428" y="943"/>
                  </a:lnTo>
                  <a:lnTo>
                    <a:pt x="1438" y="951"/>
                  </a:lnTo>
                  <a:lnTo>
                    <a:pt x="1447" y="959"/>
                  </a:lnTo>
                  <a:lnTo>
                    <a:pt x="1455" y="967"/>
                  </a:lnTo>
                  <a:lnTo>
                    <a:pt x="1463" y="976"/>
                  </a:lnTo>
                  <a:lnTo>
                    <a:pt x="1472" y="985"/>
                  </a:lnTo>
                  <a:lnTo>
                    <a:pt x="1479" y="994"/>
                  </a:lnTo>
                  <a:lnTo>
                    <a:pt x="1485" y="1004"/>
                  </a:lnTo>
                  <a:lnTo>
                    <a:pt x="1490" y="1014"/>
                  </a:lnTo>
                  <a:lnTo>
                    <a:pt x="1496" y="1024"/>
                  </a:lnTo>
                  <a:lnTo>
                    <a:pt x="1501" y="1035"/>
                  </a:lnTo>
                  <a:lnTo>
                    <a:pt x="1505" y="1045"/>
                  </a:lnTo>
                  <a:lnTo>
                    <a:pt x="1508" y="1057"/>
                  </a:lnTo>
                  <a:lnTo>
                    <a:pt x="1511" y="1068"/>
                  </a:lnTo>
                  <a:lnTo>
                    <a:pt x="1513" y="1080"/>
                  </a:lnTo>
                  <a:lnTo>
                    <a:pt x="1515" y="1091"/>
                  </a:lnTo>
                  <a:lnTo>
                    <a:pt x="1516" y="1115"/>
                  </a:lnTo>
                  <a:lnTo>
                    <a:pt x="1515" y="1137"/>
                  </a:lnTo>
                  <a:lnTo>
                    <a:pt x="1513" y="1156"/>
                  </a:lnTo>
                  <a:lnTo>
                    <a:pt x="1508" y="1175"/>
                  </a:lnTo>
                  <a:lnTo>
                    <a:pt x="1502" y="1191"/>
                  </a:lnTo>
                  <a:lnTo>
                    <a:pt x="1493" y="1204"/>
                  </a:lnTo>
                  <a:lnTo>
                    <a:pt x="1484" y="1217"/>
                  </a:lnTo>
                  <a:lnTo>
                    <a:pt x="1474" y="1227"/>
                  </a:lnTo>
                  <a:lnTo>
                    <a:pt x="1462" y="1236"/>
                  </a:lnTo>
                  <a:lnTo>
                    <a:pt x="1450" y="1242"/>
                  </a:lnTo>
                  <a:lnTo>
                    <a:pt x="1437" y="1247"/>
                  </a:lnTo>
                  <a:lnTo>
                    <a:pt x="1423" y="1251"/>
                  </a:lnTo>
                  <a:lnTo>
                    <a:pt x="1409" y="1253"/>
                  </a:lnTo>
                  <a:lnTo>
                    <a:pt x="1393" y="1254"/>
                  </a:lnTo>
                  <a:lnTo>
                    <a:pt x="1379" y="1254"/>
                  </a:lnTo>
                  <a:lnTo>
                    <a:pt x="1364" y="1253"/>
                  </a:lnTo>
                  <a:lnTo>
                    <a:pt x="1349" y="1251"/>
                  </a:lnTo>
                  <a:lnTo>
                    <a:pt x="1334" y="1247"/>
                  </a:lnTo>
                  <a:lnTo>
                    <a:pt x="1321" y="1243"/>
                  </a:lnTo>
                  <a:lnTo>
                    <a:pt x="1307" y="1238"/>
                  </a:lnTo>
                  <a:lnTo>
                    <a:pt x="1295" y="1231"/>
                  </a:lnTo>
                  <a:lnTo>
                    <a:pt x="1282" y="1224"/>
                  </a:lnTo>
                  <a:lnTo>
                    <a:pt x="1272" y="1217"/>
                  </a:lnTo>
                  <a:lnTo>
                    <a:pt x="1263" y="1208"/>
                  </a:lnTo>
                  <a:lnTo>
                    <a:pt x="1255" y="1200"/>
                  </a:lnTo>
                  <a:lnTo>
                    <a:pt x="1248" y="1191"/>
                  </a:lnTo>
                  <a:lnTo>
                    <a:pt x="1243" y="1181"/>
                  </a:lnTo>
                  <a:lnTo>
                    <a:pt x="1240" y="1172"/>
                  </a:lnTo>
                  <a:lnTo>
                    <a:pt x="1239" y="1162"/>
                  </a:lnTo>
                  <a:lnTo>
                    <a:pt x="1240" y="1152"/>
                  </a:lnTo>
                  <a:lnTo>
                    <a:pt x="1244" y="1142"/>
                  </a:lnTo>
                  <a:lnTo>
                    <a:pt x="1250" y="1133"/>
                  </a:lnTo>
                  <a:lnTo>
                    <a:pt x="1256" y="1125"/>
                  </a:lnTo>
                  <a:lnTo>
                    <a:pt x="1260" y="1120"/>
                  </a:lnTo>
                  <a:lnTo>
                    <a:pt x="1265" y="1117"/>
                  </a:lnTo>
                  <a:lnTo>
                    <a:pt x="1269" y="1114"/>
                  </a:lnTo>
                  <a:lnTo>
                    <a:pt x="1274" y="1113"/>
                  </a:lnTo>
                  <a:lnTo>
                    <a:pt x="1278" y="1112"/>
                  </a:lnTo>
                  <a:lnTo>
                    <a:pt x="1282" y="1113"/>
                  </a:lnTo>
                  <a:lnTo>
                    <a:pt x="1287" y="1114"/>
                  </a:lnTo>
                  <a:lnTo>
                    <a:pt x="1294" y="1119"/>
                  </a:lnTo>
                  <a:lnTo>
                    <a:pt x="1302" y="1126"/>
                  </a:lnTo>
                  <a:lnTo>
                    <a:pt x="1310" y="1135"/>
                  </a:lnTo>
                  <a:lnTo>
                    <a:pt x="1319" y="1144"/>
                  </a:lnTo>
                  <a:lnTo>
                    <a:pt x="1328" y="1154"/>
                  </a:lnTo>
                  <a:lnTo>
                    <a:pt x="1337" y="1163"/>
                  </a:lnTo>
                  <a:lnTo>
                    <a:pt x="1342" y="1167"/>
                  </a:lnTo>
                  <a:lnTo>
                    <a:pt x="1348" y="1171"/>
                  </a:lnTo>
                  <a:lnTo>
                    <a:pt x="1354" y="1173"/>
                  </a:lnTo>
                  <a:lnTo>
                    <a:pt x="1360" y="1176"/>
                  </a:lnTo>
                  <a:lnTo>
                    <a:pt x="1366" y="1177"/>
                  </a:lnTo>
                  <a:lnTo>
                    <a:pt x="1372" y="1178"/>
                  </a:lnTo>
                  <a:lnTo>
                    <a:pt x="1380" y="1178"/>
                  </a:lnTo>
                  <a:lnTo>
                    <a:pt x="1388" y="1177"/>
                  </a:lnTo>
                  <a:lnTo>
                    <a:pt x="1395" y="1175"/>
                  </a:lnTo>
                  <a:lnTo>
                    <a:pt x="1404" y="1172"/>
                  </a:lnTo>
                  <a:lnTo>
                    <a:pt x="1413" y="1168"/>
                  </a:lnTo>
                  <a:lnTo>
                    <a:pt x="1422" y="1162"/>
                  </a:lnTo>
                  <a:lnTo>
                    <a:pt x="1417" y="1160"/>
                  </a:lnTo>
                  <a:lnTo>
                    <a:pt x="1413" y="1158"/>
                  </a:lnTo>
                  <a:lnTo>
                    <a:pt x="1408" y="1154"/>
                  </a:lnTo>
                  <a:lnTo>
                    <a:pt x="1403" y="1151"/>
                  </a:lnTo>
                  <a:lnTo>
                    <a:pt x="1396" y="1143"/>
                  </a:lnTo>
                  <a:lnTo>
                    <a:pt x="1389" y="1133"/>
                  </a:lnTo>
                  <a:lnTo>
                    <a:pt x="1378" y="1109"/>
                  </a:lnTo>
                  <a:lnTo>
                    <a:pt x="1365" y="1085"/>
                  </a:lnTo>
                  <a:lnTo>
                    <a:pt x="1359" y="1073"/>
                  </a:lnTo>
                  <a:lnTo>
                    <a:pt x="1352" y="1062"/>
                  </a:lnTo>
                  <a:lnTo>
                    <a:pt x="1348" y="1058"/>
                  </a:lnTo>
                  <a:lnTo>
                    <a:pt x="1343" y="1054"/>
                  </a:lnTo>
                  <a:lnTo>
                    <a:pt x="1339" y="1049"/>
                  </a:lnTo>
                  <a:lnTo>
                    <a:pt x="1334" y="1046"/>
                  </a:lnTo>
                  <a:lnTo>
                    <a:pt x="1329" y="1044"/>
                  </a:lnTo>
                  <a:lnTo>
                    <a:pt x="1324" y="1042"/>
                  </a:lnTo>
                  <a:lnTo>
                    <a:pt x="1318" y="1041"/>
                  </a:lnTo>
                  <a:lnTo>
                    <a:pt x="1311" y="1040"/>
                  </a:lnTo>
                  <a:lnTo>
                    <a:pt x="1304" y="1040"/>
                  </a:lnTo>
                  <a:lnTo>
                    <a:pt x="1297" y="1042"/>
                  </a:lnTo>
                  <a:lnTo>
                    <a:pt x="1289" y="1044"/>
                  </a:lnTo>
                  <a:lnTo>
                    <a:pt x="1280" y="1047"/>
                  </a:lnTo>
                  <a:lnTo>
                    <a:pt x="1267" y="1054"/>
                  </a:lnTo>
                  <a:lnTo>
                    <a:pt x="1255" y="1061"/>
                  </a:lnTo>
                  <a:lnTo>
                    <a:pt x="1244" y="1069"/>
                  </a:lnTo>
                  <a:lnTo>
                    <a:pt x="1236" y="1077"/>
                  </a:lnTo>
                  <a:lnTo>
                    <a:pt x="1228" y="1086"/>
                  </a:lnTo>
                  <a:lnTo>
                    <a:pt x="1223" y="1095"/>
                  </a:lnTo>
                  <a:lnTo>
                    <a:pt x="1217" y="1106"/>
                  </a:lnTo>
                  <a:lnTo>
                    <a:pt x="1214" y="1115"/>
                  </a:lnTo>
                  <a:lnTo>
                    <a:pt x="1212" y="1125"/>
                  </a:lnTo>
                  <a:lnTo>
                    <a:pt x="1211" y="1136"/>
                  </a:lnTo>
                  <a:lnTo>
                    <a:pt x="1212" y="1147"/>
                  </a:lnTo>
                  <a:lnTo>
                    <a:pt x="1213" y="1158"/>
                  </a:lnTo>
                  <a:lnTo>
                    <a:pt x="1216" y="1168"/>
                  </a:lnTo>
                  <a:lnTo>
                    <a:pt x="1219" y="1178"/>
                  </a:lnTo>
                  <a:lnTo>
                    <a:pt x="1225" y="1190"/>
                  </a:lnTo>
                  <a:lnTo>
                    <a:pt x="1230" y="1199"/>
                  </a:lnTo>
                  <a:lnTo>
                    <a:pt x="1237" y="1210"/>
                  </a:lnTo>
                  <a:lnTo>
                    <a:pt x="1244" y="1219"/>
                  </a:lnTo>
                  <a:lnTo>
                    <a:pt x="1252" y="1228"/>
                  </a:lnTo>
                  <a:lnTo>
                    <a:pt x="1262" y="1238"/>
                  </a:lnTo>
                  <a:lnTo>
                    <a:pt x="1271" y="1246"/>
                  </a:lnTo>
                  <a:lnTo>
                    <a:pt x="1282" y="1253"/>
                  </a:lnTo>
                  <a:lnTo>
                    <a:pt x="1293" y="1260"/>
                  </a:lnTo>
                  <a:lnTo>
                    <a:pt x="1305" y="1267"/>
                  </a:lnTo>
                  <a:lnTo>
                    <a:pt x="1318" y="1273"/>
                  </a:lnTo>
                  <a:lnTo>
                    <a:pt x="1330" y="1277"/>
                  </a:lnTo>
                  <a:lnTo>
                    <a:pt x="1343" y="1281"/>
                  </a:lnTo>
                  <a:lnTo>
                    <a:pt x="1358" y="1283"/>
                  </a:lnTo>
                  <a:lnTo>
                    <a:pt x="1371" y="1285"/>
                  </a:lnTo>
                  <a:lnTo>
                    <a:pt x="1386" y="1286"/>
                  </a:lnTo>
                  <a:lnTo>
                    <a:pt x="1401" y="1285"/>
                  </a:lnTo>
                  <a:lnTo>
                    <a:pt x="1416" y="1283"/>
                  </a:lnTo>
                  <a:lnTo>
                    <a:pt x="1431" y="1280"/>
                  </a:lnTo>
                  <a:lnTo>
                    <a:pt x="1447" y="1276"/>
                  </a:lnTo>
                  <a:lnTo>
                    <a:pt x="1460" y="1271"/>
                  </a:lnTo>
                  <a:lnTo>
                    <a:pt x="1473" y="1265"/>
                  </a:lnTo>
                  <a:lnTo>
                    <a:pt x="1485" y="1257"/>
                  </a:lnTo>
                  <a:lnTo>
                    <a:pt x="1496" y="1249"/>
                  </a:lnTo>
                  <a:lnTo>
                    <a:pt x="1507" y="1240"/>
                  </a:lnTo>
                  <a:lnTo>
                    <a:pt x="1517" y="1230"/>
                  </a:lnTo>
                  <a:lnTo>
                    <a:pt x="1525" y="1220"/>
                  </a:lnTo>
                  <a:lnTo>
                    <a:pt x="1533" y="1210"/>
                  </a:lnTo>
                  <a:lnTo>
                    <a:pt x="1539" y="1199"/>
                  </a:lnTo>
                  <a:lnTo>
                    <a:pt x="1545" y="1189"/>
                  </a:lnTo>
                  <a:lnTo>
                    <a:pt x="1550" y="1178"/>
                  </a:lnTo>
                  <a:lnTo>
                    <a:pt x="1554" y="1167"/>
                  </a:lnTo>
                  <a:lnTo>
                    <a:pt x="1559" y="1155"/>
                  </a:lnTo>
                  <a:lnTo>
                    <a:pt x="1562" y="1144"/>
                  </a:lnTo>
                  <a:lnTo>
                    <a:pt x="1564" y="1133"/>
                  </a:lnTo>
                  <a:lnTo>
                    <a:pt x="1566" y="1121"/>
                  </a:lnTo>
                  <a:lnTo>
                    <a:pt x="1567" y="1110"/>
                  </a:lnTo>
                  <a:lnTo>
                    <a:pt x="1567" y="1098"/>
                  </a:lnTo>
                  <a:lnTo>
                    <a:pt x="1567" y="1087"/>
                  </a:lnTo>
                  <a:lnTo>
                    <a:pt x="1566" y="1074"/>
                  </a:lnTo>
                  <a:lnTo>
                    <a:pt x="1564" y="1063"/>
                  </a:lnTo>
                  <a:lnTo>
                    <a:pt x="1562" y="1051"/>
                  </a:lnTo>
                  <a:lnTo>
                    <a:pt x="1560" y="1041"/>
                  </a:lnTo>
                  <a:lnTo>
                    <a:pt x="1555" y="1030"/>
                  </a:lnTo>
                  <a:lnTo>
                    <a:pt x="1551" y="1018"/>
                  </a:lnTo>
                  <a:lnTo>
                    <a:pt x="1547" y="1008"/>
                  </a:lnTo>
                  <a:lnTo>
                    <a:pt x="1542" y="997"/>
                  </a:lnTo>
                  <a:lnTo>
                    <a:pt x="1536" y="987"/>
                  </a:lnTo>
                  <a:lnTo>
                    <a:pt x="1530" y="977"/>
                  </a:lnTo>
                  <a:lnTo>
                    <a:pt x="1523" y="967"/>
                  </a:lnTo>
                  <a:lnTo>
                    <a:pt x="1515" y="958"/>
                  </a:lnTo>
                  <a:lnTo>
                    <a:pt x="1508" y="950"/>
                  </a:lnTo>
                  <a:lnTo>
                    <a:pt x="1500" y="941"/>
                  </a:lnTo>
                  <a:lnTo>
                    <a:pt x="1490" y="933"/>
                  </a:lnTo>
                  <a:lnTo>
                    <a:pt x="1481" y="926"/>
                  </a:lnTo>
                  <a:lnTo>
                    <a:pt x="1471" y="918"/>
                  </a:lnTo>
                  <a:lnTo>
                    <a:pt x="1460" y="911"/>
                  </a:lnTo>
                  <a:lnTo>
                    <a:pt x="1450" y="906"/>
                  </a:lnTo>
                  <a:lnTo>
                    <a:pt x="1434" y="898"/>
                  </a:lnTo>
                  <a:lnTo>
                    <a:pt x="1418" y="891"/>
                  </a:lnTo>
                  <a:lnTo>
                    <a:pt x="1400" y="885"/>
                  </a:lnTo>
                  <a:lnTo>
                    <a:pt x="1383" y="881"/>
                  </a:lnTo>
                  <a:lnTo>
                    <a:pt x="1364" y="877"/>
                  </a:lnTo>
                  <a:lnTo>
                    <a:pt x="1346" y="873"/>
                  </a:lnTo>
                  <a:lnTo>
                    <a:pt x="1326" y="870"/>
                  </a:lnTo>
                  <a:lnTo>
                    <a:pt x="1306" y="869"/>
                  </a:lnTo>
                  <a:lnTo>
                    <a:pt x="1287" y="868"/>
                  </a:lnTo>
                  <a:lnTo>
                    <a:pt x="1267" y="868"/>
                  </a:lnTo>
                  <a:lnTo>
                    <a:pt x="1246" y="869"/>
                  </a:lnTo>
                  <a:lnTo>
                    <a:pt x="1227" y="872"/>
                  </a:lnTo>
                  <a:lnTo>
                    <a:pt x="1207" y="874"/>
                  </a:lnTo>
                  <a:lnTo>
                    <a:pt x="1187" y="878"/>
                  </a:lnTo>
                  <a:lnTo>
                    <a:pt x="1168" y="882"/>
                  </a:lnTo>
                  <a:lnTo>
                    <a:pt x="1148" y="887"/>
                  </a:lnTo>
                  <a:lnTo>
                    <a:pt x="1133" y="892"/>
                  </a:lnTo>
                  <a:lnTo>
                    <a:pt x="1117" y="899"/>
                  </a:lnTo>
                  <a:lnTo>
                    <a:pt x="1103" y="905"/>
                  </a:lnTo>
                  <a:lnTo>
                    <a:pt x="1088" y="913"/>
                  </a:lnTo>
                  <a:lnTo>
                    <a:pt x="1075" y="921"/>
                  </a:lnTo>
                  <a:lnTo>
                    <a:pt x="1061" y="930"/>
                  </a:lnTo>
                  <a:lnTo>
                    <a:pt x="1049" y="939"/>
                  </a:lnTo>
                  <a:lnTo>
                    <a:pt x="1037" y="950"/>
                  </a:lnTo>
                  <a:lnTo>
                    <a:pt x="1026" y="960"/>
                  </a:lnTo>
                  <a:lnTo>
                    <a:pt x="1016" y="971"/>
                  </a:lnTo>
                  <a:lnTo>
                    <a:pt x="1005" y="983"/>
                  </a:lnTo>
                  <a:lnTo>
                    <a:pt x="997" y="994"/>
                  </a:lnTo>
                  <a:lnTo>
                    <a:pt x="988" y="1007"/>
                  </a:lnTo>
                  <a:lnTo>
                    <a:pt x="981" y="1020"/>
                  </a:lnTo>
                  <a:lnTo>
                    <a:pt x="973" y="1033"/>
                  </a:lnTo>
                  <a:lnTo>
                    <a:pt x="966" y="1046"/>
                  </a:lnTo>
                  <a:lnTo>
                    <a:pt x="960" y="1061"/>
                  </a:lnTo>
                  <a:lnTo>
                    <a:pt x="955" y="1074"/>
                  </a:lnTo>
                  <a:lnTo>
                    <a:pt x="951" y="1089"/>
                  </a:lnTo>
                  <a:lnTo>
                    <a:pt x="946" y="1102"/>
                  </a:lnTo>
                  <a:lnTo>
                    <a:pt x="943" y="1117"/>
                  </a:lnTo>
                  <a:lnTo>
                    <a:pt x="941" y="1132"/>
                  </a:lnTo>
                  <a:lnTo>
                    <a:pt x="939" y="1147"/>
                  </a:lnTo>
                  <a:lnTo>
                    <a:pt x="938" y="1162"/>
                  </a:lnTo>
                  <a:lnTo>
                    <a:pt x="938" y="1176"/>
                  </a:lnTo>
                  <a:lnTo>
                    <a:pt x="939" y="1191"/>
                  </a:lnTo>
                  <a:lnTo>
                    <a:pt x="940" y="1205"/>
                  </a:lnTo>
                  <a:lnTo>
                    <a:pt x="942" y="1220"/>
                  </a:lnTo>
                  <a:lnTo>
                    <a:pt x="945" y="1234"/>
                  </a:lnTo>
                  <a:lnTo>
                    <a:pt x="949" y="1249"/>
                  </a:lnTo>
                  <a:lnTo>
                    <a:pt x="954" y="1264"/>
                  </a:lnTo>
                  <a:lnTo>
                    <a:pt x="959" y="1277"/>
                  </a:lnTo>
                  <a:lnTo>
                    <a:pt x="973" y="1310"/>
                  </a:lnTo>
                  <a:lnTo>
                    <a:pt x="992" y="1343"/>
                  </a:lnTo>
                  <a:lnTo>
                    <a:pt x="1013" y="1372"/>
                  </a:lnTo>
                  <a:lnTo>
                    <a:pt x="1035" y="1400"/>
                  </a:lnTo>
                  <a:lnTo>
                    <a:pt x="1060" y="1425"/>
                  </a:lnTo>
                  <a:lnTo>
                    <a:pt x="1087" y="1449"/>
                  </a:lnTo>
                  <a:lnTo>
                    <a:pt x="1115" y="1471"/>
                  </a:lnTo>
                  <a:lnTo>
                    <a:pt x="1145" y="1489"/>
                  </a:lnTo>
                  <a:lnTo>
                    <a:pt x="1176" y="1506"/>
                  </a:lnTo>
                  <a:lnTo>
                    <a:pt x="1208" y="1522"/>
                  </a:lnTo>
                  <a:lnTo>
                    <a:pt x="1242" y="1534"/>
                  </a:lnTo>
                  <a:lnTo>
                    <a:pt x="1276" y="1544"/>
                  </a:lnTo>
                  <a:lnTo>
                    <a:pt x="1310" y="1553"/>
                  </a:lnTo>
                  <a:lnTo>
                    <a:pt x="1346" y="1558"/>
                  </a:lnTo>
                  <a:lnTo>
                    <a:pt x="1381" y="1562"/>
                  </a:lnTo>
                  <a:lnTo>
                    <a:pt x="1416" y="1563"/>
                  </a:lnTo>
                  <a:lnTo>
                    <a:pt x="1451" y="1562"/>
                  </a:lnTo>
                  <a:lnTo>
                    <a:pt x="1486" y="1559"/>
                  </a:lnTo>
                  <a:lnTo>
                    <a:pt x="1520" y="1553"/>
                  </a:lnTo>
                  <a:lnTo>
                    <a:pt x="1553" y="1544"/>
                  </a:lnTo>
                  <a:lnTo>
                    <a:pt x="1586" y="1534"/>
                  </a:lnTo>
                  <a:lnTo>
                    <a:pt x="1617" y="1520"/>
                  </a:lnTo>
                  <a:lnTo>
                    <a:pt x="1647" y="1505"/>
                  </a:lnTo>
                  <a:lnTo>
                    <a:pt x="1676" y="1486"/>
                  </a:lnTo>
                  <a:lnTo>
                    <a:pt x="1703" y="1466"/>
                  </a:lnTo>
                  <a:lnTo>
                    <a:pt x="1728" y="1442"/>
                  </a:lnTo>
                  <a:lnTo>
                    <a:pt x="1752" y="1416"/>
                  </a:lnTo>
                  <a:lnTo>
                    <a:pt x="1773" y="1388"/>
                  </a:lnTo>
                  <a:lnTo>
                    <a:pt x="1791" y="1357"/>
                  </a:lnTo>
                  <a:lnTo>
                    <a:pt x="1807" y="1323"/>
                  </a:lnTo>
                  <a:lnTo>
                    <a:pt x="1819" y="1286"/>
                  </a:lnTo>
                  <a:lnTo>
                    <a:pt x="1829" y="1248"/>
                  </a:lnTo>
                  <a:lnTo>
                    <a:pt x="1835" y="1263"/>
                  </a:lnTo>
                  <a:lnTo>
                    <a:pt x="1840" y="1278"/>
                  </a:lnTo>
                  <a:lnTo>
                    <a:pt x="1846" y="1295"/>
                  </a:lnTo>
                  <a:lnTo>
                    <a:pt x="1852" y="1310"/>
                  </a:lnTo>
                  <a:lnTo>
                    <a:pt x="1860" y="1327"/>
                  </a:lnTo>
                  <a:lnTo>
                    <a:pt x="1868" y="1343"/>
                  </a:lnTo>
                  <a:lnTo>
                    <a:pt x="1877" y="1359"/>
                  </a:lnTo>
                  <a:lnTo>
                    <a:pt x="1886" y="1375"/>
                  </a:lnTo>
                  <a:lnTo>
                    <a:pt x="1897" y="1390"/>
                  </a:lnTo>
                  <a:lnTo>
                    <a:pt x="1907" y="1405"/>
                  </a:lnTo>
                  <a:lnTo>
                    <a:pt x="1917" y="1420"/>
                  </a:lnTo>
                  <a:lnTo>
                    <a:pt x="1930" y="1434"/>
                  </a:lnTo>
                  <a:lnTo>
                    <a:pt x="1941" y="1447"/>
                  </a:lnTo>
                  <a:lnTo>
                    <a:pt x="1954" y="1459"/>
                  </a:lnTo>
                  <a:lnTo>
                    <a:pt x="1967" y="1471"/>
                  </a:lnTo>
                  <a:lnTo>
                    <a:pt x="1981" y="1481"/>
                  </a:lnTo>
                  <a:lnTo>
                    <a:pt x="1995" y="1490"/>
                  </a:lnTo>
                  <a:lnTo>
                    <a:pt x="2009" y="1499"/>
                  </a:lnTo>
                  <a:lnTo>
                    <a:pt x="2025" y="1505"/>
                  </a:lnTo>
                  <a:lnTo>
                    <a:pt x="2039" y="1510"/>
                  </a:lnTo>
                  <a:lnTo>
                    <a:pt x="2055" y="1513"/>
                  </a:lnTo>
                  <a:lnTo>
                    <a:pt x="2071" y="1515"/>
                  </a:lnTo>
                  <a:lnTo>
                    <a:pt x="2088" y="1515"/>
                  </a:lnTo>
                  <a:lnTo>
                    <a:pt x="2104" y="1514"/>
                  </a:lnTo>
                  <a:lnTo>
                    <a:pt x="2121" y="1510"/>
                  </a:lnTo>
                  <a:lnTo>
                    <a:pt x="2139" y="1505"/>
                  </a:lnTo>
                  <a:lnTo>
                    <a:pt x="2156" y="1498"/>
                  </a:lnTo>
                  <a:lnTo>
                    <a:pt x="2174" y="1487"/>
                  </a:lnTo>
                  <a:lnTo>
                    <a:pt x="2192" y="1475"/>
                  </a:lnTo>
                  <a:lnTo>
                    <a:pt x="2210" y="1460"/>
                  </a:lnTo>
                  <a:lnTo>
                    <a:pt x="2228" y="1442"/>
                  </a:lnTo>
                  <a:lnTo>
                    <a:pt x="2247" y="1423"/>
                  </a:lnTo>
                  <a:lnTo>
                    <a:pt x="2251" y="1436"/>
                  </a:lnTo>
                  <a:lnTo>
                    <a:pt x="2255" y="1449"/>
                  </a:lnTo>
                  <a:lnTo>
                    <a:pt x="2261" y="1460"/>
                  </a:lnTo>
                  <a:lnTo>
                    <a:pt x="2266" y="1471"/>
                  </a:lnTo>
                  <a:lnTo>
                    <a:pt x="2272" y="1480"/>
                  </a:lnTo>
                  <a:lnTo>
                    <a:pt x="2277" y="1488"/>
                  </a:lnTo>
                  <a:lnTo>
                    <a:pt x="2283" y="1496"/>
                  </a:lnTo>
                  <a:lnTo>
                    <a:pt x="2291" y="1503"/>
                  </a:lnTo>
                  <a:lnTo>
                    <a:pt x="2297" y="1509"/>
                  </a:lnTo>
                  <a:lnTo>
                    <a:pt x="2304" y="1514"/>
                  </a:lnTo>
                  <a:lnTo>
                    <a:pt x="2311" y="1519"/>
                  </a:lnTo>
                  <a:lnTo>
                    <a:pt x="2318" y="1523"/>
                  </a:lnTo>
                  <a:lnTo>
                    <a:pt x="2326" y="1526"/>
                  </a:lnTo>
                  <a:lnTo>
                    <a:pt x="2333" y="1529"/>
                  </a:lnTo>
                  <a:lnTo>
                    <a:pt x="2341" y="1531"/>
                  </a:lnTo>
                  <a:lnTo>
                    <a:pt x="2348" y="1532"/>
                  </a:lnTo>
                  <a:lnTo>
                    <a:pt x="2356" y="1533"/>
                  </a:lnTo>
                  <a:lnTo>
                    <a:pt x="2364" y="1533"/>
                  </a:lnTo>
                  <a:lnTo>
                    <a:pt x="2371" y="1533"/>
                  </a:lnTo>
                  <a:lnTo>
                    <a:pt x="2378" y="1532"/>
                  </a:lnTo>
                  <a:lnTo>
                    <a:pt x="2393" y="1529"/>
                  </a:lnTo>
                  <a:lnTo>
                    <a:pt x="2406" y="1525"/>
                  </a:lnTo>
                  <a:lnTo>
                    <a:pt x="2418" y="1518"/>
                  </a:lnTo>
                  <a:lnTo>
                    <a:pt x="2429" y="1511"/>
                  </a:lnTo>
                  <a:lnTo>
                    <a:pt x="2438" y="1503"/>
                  </a:lnTo>
                  <a:lnTo>
                    <a:pt x="2447" y="1493"/>
                  </a:lnTo>
                  <a:lnTo>
                    <a:pt x="2452" y="1485"/>
                  </a:lnTo>
                  <a:lnTo>
                    <a:pt x="2456" y="1476"/>
                  </a:lnTo>
                  <a:lnTo>
                    <a:pt x="2460" y="1466"/>
                  </a:lnTo>
                  <a:lnTo>
                    <a:pt x="2463" y="1457"/>
                  </a:lnTo>
                  <a:lnTo>
                    <a:pt x="2465" y="1447"/>
                  </a:lnTo>
                  <a:lnTo>
                    <a:pt x="2466" y="1437"/>
                  </a:lnTo>
                  <a:lnTo>
                    <a:pt x="2466" y="1427"/>
                  </a:lnTo>
                  <a:lnTo>
                    <a:pt x="2465" y="1418"/>
                  </a:lnTo>
                  <a:lnTo>
                    <a:pt x="2463" y="1407"/>
                  </a:lnTo>
                  <a:lnTo>
                    <a:pt x="2459" y="1398"/>
                  </a:lnTo>
                  <a:lnTo>
                    <a:pt x="2455" y="1389"/>
                  </a:lnTo>
                  <a:lnTo>
                    <a:pt x="2449" y="1380"/>
                  </a:lnTo>
                  <a:lnTo>
                    <a:pt x="2441" y="1373"/>
                  </a:lnTo>
                  <a:lnTo>
                    <a:pt x="2433" y="1366"/>
                  </a:lnTo>
                  <a:lnTo>
                    <a:pt x="2423" y="1358"/>
                  </a:lnTo>
                  <a:lnTo>
                    <a:pt x="2411" y="1353"/>
                  </a:lnTo>
                  <a:lnTo>
                    <a:pt x="2403" y="1350"/>
                  </a:lnTo>
                  <a:lnTo>
                    <a:pt x="2394" y="1348"/>
                  </a:lnTo>
                  <a:lnTo>
                    <a:pt x="2385" y="1348"/>
                  </a:lnTo>
                  <a:lnTo>
                    <a:pt x="2375" y="1348"/>
                  </a:lnTo>
                  <a:lnTo>
                    <a:pt x="2366" y="1349"/>
                  </a:lnTo>
                  <a:lnTo>
                    <a:pt x="2357" y="1351"/>
                  </a:lnTo>
                  <a:lnTo>
                    <a:pt x="2347" y="1354"/>
                  </a:lnTo>
                  <a:lnTo>
                    <a:pt x="2339" y="1358"/>
                  </a:lnTo>
                  <a:lnTo>
                    <a:pt x="2331" y="1362"/>
                  </a:lnTo>
                  <a:lnTo>
                    <a:pt x="2324" y="1369"/>
                  </a:lnTo>
                  <a:lnTo>
                    <a:pt x="2317" y="1375"/>
                  </a:lnTo>
                  <a:lnTo>
                    <a:pt x="2312" y="1382"/>
                  </a:lnTo>
                  <a:lnTo>
                    <a:pt x="2309" y="1389"/>
                  </a:lnTo>
                  <a:lnTo>
                    <a:pt x="2307" y="1398"/>
                  </a:lnTo>
                  <a:lnTo>
                    <a:pt x="2306" y="1407"/>
                  </a:lnTo>
                  <a:lnTo>
                    <a:pt x="2308" y="1416"/>
                  </a:lnTo>
                  <a:lnTo>
                    <a:pt x="2311" y="1427"/>
                  </a:lnTo>
                  <a:lnTo>
                    <a:pt x="2317" y="1437"/>
                  </a:lnTo>
                  <a:lnTo>
                    <a:pt x="2320" y="1441"/>
                  </a:lnTo>
                  <a:lnTo>
                    <a:pt x="2325" y="1446"/>
                  </a:lnTo>
                  <a:lnTo>
                    <a:pt x="2329" y="1450"/>
                  </a:lnTo>
                  <a:lnTo>
                    <a:pt x="2334" y="1454"/>
                  </a:lnTo>
                  <a:lnTo>
                    <a:pt x="2339" y="1456"/>
                  </a:lnTo>
                  <a:lnTo>
                    <a:pt x="2344" y="1458"/>
                  </a:lnTo>
                  <a:lnTo>
                    <a:pt x="2349" y="1459"/>
                  </a:lnTo>
                  <a:lnTo>
                    <a:pt x="2356" y="1460"/>
                  </a:lnTo>
                  <a:lnTo>
                    <a:pt x="2362" y="1459"/>
                  </a:lnTo>
                  <a:lnTo>
                    <a:pt x="2368" y="1457"/>
                  </a:lnTo>
                  <a:lnTo>
                    <a:pt x="2374" y="1454"/>
                  </a:lnTo>
                  <a:lnTo>
                    <a:pt x="2379" y="14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7" name="组合 86"/>
          <p:cNvGrpSpPr/>
          <p:nvPr/>
        </p:nvGrpSpPr>
        <p:grpSpPr>
          <a:xfrm flipV="1">
            <a:off x="4825177" y="4299942"/>
            <a:ext cx="3579936" cy="354490"/>
            <a:chOff x="5180013" y="842963"/>
            <a:chExt cx="2917825" cy="288926"/>
          </a:xfrm>
          <a:solidFill>
            <a:schemeClr val="bg2"/>
          </a:solidFill>
        </p:grpSpPr>
        <p:sp>
          <p:nvSpPr>
            <p:cNvPr id="88" name="Freeform 14"/>
            <p:cNvSpPr/>
            <p:nvPr/>
          </p:nvSpPr>
          <p:spPr bwMode="auto">
            <a:xfrm>
              <a:off x="5180013" y="1111251"/>
              <a:ext cx="2917825" cy="20638"/>
            </a:xfrm>
            <a:custGeom>
              <a:avLst/>
              <a:gdLst>
                <a:gd name="T0" fmla="*/ 0 w 16542"/>
                <a:gd name="T1" fmla="*/ 119 h 119"/>
                <a:gd name="T2" fmla="*/ 517 w 16542"/>
                <a:gd name="T3" fmla="*/ 105 h 119"/>
                <a:gd name="T4" fmla="*/ 1034 w 16542"/>
                <a:gd name="T5" fmla="*/ 93 h 119"/>
                <a:gd name="T6" fmla="*/ 1551 w 16542"/>
                <a:gd name="T7" fmla="*/ 81 h 119"/>
                <a:gd name="T8" fmla="*/ 2068 w 16542"/>
                <a:gd name="T9" fmla="*/ 69 h 119"/>
                <a:gd name="T10" fmla="*/ 2585 w 16542"/>
                <a:gd name="T11" fmla="*/ 59 h 119"/>
                <a:gd name="T12" fmla="*/ 3102 w 16542"/>
                <a:gd name="T13" fmla="*/ 49 h 119"/>
                <a:gd name="T14" fmla="*/ 3619 w 16542"/>
                <a:gd name="T15" fmla="*/ 40 h 119"/>
                <a:gd name="T16" fmla="*/ 4136 w 16542"/>
                <a:gd name="T17" fmla="*/ 33 h 119"/>
                <a:gd name="T18" fmla="*/ 4652 w 16542"/>
                <a:gd name="T19" fmla="*/ 25 h 119"/>
                <a:gd name="T20" fmla="*/ 5169 w 16542"/>
                <a:gd name="T21" fmla="*/ 19 h 119"/>
                <a:gd name="T22" fmla="*/ 5686 w 16542"/>
                <a:gd name="T23" fmla="*/ 14 h 119"/>
                <a:gd name="T24" fmla="*/ 6203 w 16542"/>
                <a:gd name="T25" fmla="*/ 9 h 119"/>
                <a:gd name="T26" fmla="*/ 6720 w 16542"/>
                <a:gd name="T27" fmla="*/ 6 h 119"/>
                <a:gd name="T28" fmla="*/ 7237 w 16542"/>
                <a:gd name="T29" fmla="*/ 3 h 119"/>
                <a:gd name="T30" fmla="*/ 7754 w 16542"/>
                <a:gd name="T31" fmla="*/ 1 h 119"/>
                <a:gd name="T32" fmla="*/ 8271 w 16542"/>
                <a:gd name="T33" fmla="*/ 0 h 119"/>
                <a:gd name="T34" fmla="*/ 8788 w 16542"/>
                <a:gd name="T35" fmla="*/ 0 h 119"/>
                <a:gd name="T36" fmla="*/ 9305 w 16542"/>
                <a:gd name="T37" fmla="*/ 1 h 119"/>
                <a:gd name="T38" fmla="*/ 9822 w 16542"/>
                <a:gd name="T39" fmla="*/ 4 h 119"/>
                <a:gd name="T40" fmla="*/ 10339 w 16542"/>
                <a:gd name="T41" fmla="*/ 6 h 119"/>
                <a:gd name="T42" fmla="*/ 10856 w 16542"/>
                <a:gd name="T43" fmla="*/ 10 h 119"/>
                <a:gd name="T44" fmla="*/ 11373 w 16542"/>
                <a:gd name="T45" fmla="*/ 15 h 119"/>
                <a:gd name="T46" fmla="*/ 11890 w 16542"/>
                <a:gd name="T47" fmla="*/ 20 h 119"/>
                <a:gd name="T48" fmla="*/ 12407 w 16542"/>
                <a:gd name="T49" fmla="*/ 27 h 119"/>
                <a:gd name="T50" fmla="*/ 12923 w 16542"/>
                <a:gd name="T51" fmla="*/ 35 h 119"/>
                <a:gd name="T52" fmla="*/ 13440 w 16542"/>
                <a:gd name="T53" fmla="*/ 44 h 119"/>
                <a:gd name="T54" fmla="*/ 13957 w 16542"/>
                <a:gd name="T55" fmla="*/ 53 h 119"/>
                <a:gd name="T56" fmla="*/ 14474 w 16542"/>
                <a:gd name="T57" fmla="*/ 65 h 119"/>
                <a:gd name="T58" fmla="*/ 14991 w 16542"/>
                <a:gd name="T59" fmla="*/ 76 h 119"/>
                <a:gd name="T60" fmla="*/ 15508 w 16542"/>
                <a:gd name="T61" fmla="*/ 90 h 119"/>
                <a:gd name="T62" fmla="*/ 16025 w 16542"/>
                <a:gd name="T63" fmla="*/ 103 h 119"/>
                <a:gd name="T64" fmla="*/ 16542 w 16542"/>
                <a:gd name="T65" fmla="*/ 119 h 119"/>
                <a:gd name="T66" fmla="*/ 15508 w 16542"/>
                <a:gd name="T67" fmla="*/ 119 h 119"/>
                <a:gd name="T68" fmla="*/ 14474 w 16542"/>
                <a:gd name="T69" fmla="*/ 119 h 119"/>
                <a:gd name="T70" fmla="*/ 13440 w 16542"/>
                <a:gd name="T71" fmla="*/ 119 h 119"/>
                <a:gd name="T72" fmla="*/ 12407 w 16542"/>
                <a:gd name="T73" fmla="*/ 119 h 119"/>
                <a:gd name="T74" fmla="*/ 11373 w 16542"/>
                <a:gd name="T75" fmla="*/ 119 h 119"/>
                <a:gd name="T76" fmla="*/ 10339 w 16542"/>
                <a:gd name="T77" fmla="*/ 119 h 119"/>
                <a:gd name="T78" fmla="*/ 9305 w 16542"/>
                <a:gd name="T79" fmla="*/ 119 h 119"/>
                <a:gd name="T80" fmla="*/ 8271 w 16542"/>
                <a:gd name="T81" fmla="*/ 119 h 119"/>
                <a:gd name="T82" fmla="*/ 7237 w 16542"/>
                <a:gd name="T83" fmla="*/ 119 h 119"/>
                <a:gd name="T84" fmla="*/ 6203 w 16542"/>
                <a:gd name="T85" fmla="*/ 119 h 119"/>
                <a:gd name="T86" fmla="*/ 5169 w 16542"/>
                <a:gd name="T87" fmla="*/ 119 h 119"/>
                <a:gd name="T88" fmla="*/ 4136 w 16542"/>
                <a:gd name="T89" fmla="*/ 119 h 119"/>
                <a:gd name="T90" fmla="*/ 3102 w 16542"/>
                <a:gd name="T91" fmla="*/ 119 h 119"/>
                <a:gd name="T92" fmla="*/ 2068 w 16542"/>
                <a:gd name="T93" fmla="*/ 119 h 119"/>
                <a:gd name="T94" fmla="*/ 1034 w 16542"/>
                <a:gd name="T95" fmla="*/ 119 h 119"/>
                <a:gd name="T96" fmla="*/ 0 w 16542"/>
                <a:gd name="T9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542" h="119">
                  <a:moveTo>
                    <a:pt x="0" y="119"/>
                  </a:moveTo>
                  <a:lnTo>
                    <a:pt x="517" y="105"/>
                  </a:lnTo>
                  <a:lnTo>
                    <a:pt x="1034" y="93"/>
                  </a:lnTo>
                  <a:lnTo>
                    <a:pt x="1551" y="81"/>
                  </a:lnTo>
                  <a:lnTo>
                    <a:pt x="2068" y="69"/>
                  </a:lnTo>
                  <a:lnTo>
                    <a:pt x="2585" y="59"/>
                  </a:lnTo>
                  <a:lnTo>
                    <a:pt x="3102" y="49"/>
                  </a:lnTo>
                  <a:lnTo>
                    <a:pt x="3619" y="40"/>
                  </a:lnTo>
                  <a:lnTo>
                    <a:pt x="4136" y="33"/>
                  </a:lnTo>
                  <a:lnTo>
                    <a:pt x="4652" y="25"/>
                  </a:lnTo>
                  <a:lnTo>
                    <a:pt x="5169" y="19"/>
                  </a:lnTo>
                  <a:lnTo>
                    <a:pt x="5686" y="14"/>
                  </a:lnTo>
                  <a:lnTo>
                    <a:pt x="6203" y="9"/>
                  </a:lnTo>
                  <a:lnTo>
                    <a:pt x="6720" y="6"/>
                  </a:lnTo>
                  <a:lnTo>
                    <a:pt x="7237" y="3"/>
                  </a:lnTo>
                  <a:lnTo>
                    <a:pt x="7754" y="1"/>
                  </a:lnTo>
                  <a:lnTo>
                    <a:pt x="8271" y="0"/>
                  </a:lnTo>
                  <a:lnTo>
                    <a:pt x="8788" y="0"/>
                  </a:lnTo>
                  <a:lnTo>
                    <a:pt x="9305" y="1"/>
                  </a:lnTo>
                  <a:lnTo>
                    <a:pt x="9822" y="4"/>
                  </a:lnTo>
                  <a:lnTo>
                    <a:pt x="10339" y="6"/>
                  </a:lnTo>
                  <a:lnTo>
                    <a:pt x="10856" y="10"/>
                  </a:lnTo>
                  <a:lnTo>
                    <a:pt x="11373" y="15"/>
                  </a:lnTo>
                  <a:lnTo>
                    <a:pt x="11890" y="20"/>
                  </a:lnTo>
                  <a:lnTo>
                    <a:pt x="12407" y="27"/>
                  </a:lnTo>
                  <a:lnTo>
                    <a:pt x="12923" y="35"/>
                  </a:lnTo>
                  <a:lnTo>
                    <a:pt x="13440" y="44"/>
                  </a:lnTo>
                  <a:lnTo>
                    <a:pt x="13957" y="53"/>
                  </a:lnTo>
                  <a:lnTo>
                    <a:pt x="14474" y="65"/>
                  </a:lnTo>
                  <a:lnTo>
                    <a:pt x="14991" y="76"/>
                  </a:lnTo>
                  <a:lnTo>
                    <a:pt x="15508" y="90"/>
                  </a:lnTo>
                  <a:lnTo>
                    <a:pt x="16025" y="103"/>
                  </a:lnTo>
                  <a:lnTo>
                    <a:pt x="16542" y="119"/>
                  </a:lnTo>
                  <a:lnTo>
                    <a:pt x="15508" y="119"/>
                  </a:lnTo>
                  <a:lnTo>
                    <a:pt x="14474" y="119"/>
                  </a:lnTo>
                  <a:lnTo>
                    <a:pt x="13440" y="119"/>
                  </a:lnTo>
                  <a:lnTo>
                    <a:pt x="12407" y="119"/>
                  </a:lnTo>
                  <a:lnTo>
                    <a:pt x="11373" y="119"/>
                  </a:lnTo>
                  <a:lnTo>
                    <a:pt x="10339" y="119"/>
                  </a:lnTo>
                  <a:lnTo>
                    <a:pt x="9305" y="119"/>
                  </a:lnTo>
                  <a:lnTo>
                    <a:pt x="8271" y="119"/>
                  </a:lnTo>
                  <a:lnTo>
                    <a:pt x="7237" y="119"/>
                  </a:lnTo>
                  <a:lnTo>
                    <a:pt x="6203" y="119"/>
                  </a:lnTo>
                  <a:lnTo>
                    <a:pt x="5169" y="119"/>
                  </a:lnTo>
                  <a:lnTo>
                    <a:pt x="4136" y="119"/>
                  </a:lnTo>
                  <a:lnTo>
                    <a:pt x="3102" y="119"/>
                  </a:lnTo>
                  <a:lnTo>
                    <a:pt x="2068" y="119"/>
                  </a:lnTo>
                  <a:lnTo>
                    <a:pt x="1034" y="119"/>
                  </a:lnTo>
                  <a:lnTo>
                    <a:pt x="0"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5"/>
            <p:cNvSpPr/>
            <p:nvPr/>
          </p:nvSpPr>
          <p:spPr bwMode="auto">
            <a:xfrm>
              <a:off x="6205538" y="842963"/>
              <a:ext cx="434975" cy="276225"/>
            </a:xfrm>
            <a:custGeom>
              <a:avLst/>
              <a:gdLst>
                <a:gd name="T0" fmla="*/ 95 w 2465"/>
                <a:gd name="T1" fmla="*/ 1506 h 1563"/>
                <a:gd name="T2" fmla="*/ 410 w 2465"/>
                <a:gd name="T3" fmla="*/ 1208 h 1563"/>
                <a:gd name="T4" fmla="*/ 296 w 2465"/>
                <a:gd name="T5" fmla="*/ 1297 h 1563"/>
                <a:gd name="T6" fmla="*/ 295 w 2465"/>
                <a:gd name="T7" fmla="*/ 1222 h 1563"/>
                <a:gd name="T8" fmla="*/ 473 w 2465"/>
                <a:gd name="T9" fmla="*/ 1428 h 1563"/>
                <a:gd name="T10" fmla="*/ 880 w 2465"/>
                <a:gd name="T11" fmla="*/ 754 h 1563"/>
                <a:gd name="T12" fmla="*/ 1595 w 2465"/>
                <a:gd name="T13" fmla="*/ 717 h 1563"/>
                <a:gd name="T14" fmla="*/ 1353 w 2465"/>
                <a:gd name="T15" fmla="*/ 563 h 1563"/>
                <a:gd name="T16" fmla="*/ 1514 w 2465"/>
                <a:gd name="T17" fmla="*/ 665 h 1563"/>
                <a:gd name="T18" fmla="*/ 1394 w 2465"/>
                <a:gd name="T19" fmla="*/ 642 h 1563"/>
                <a:gd name="T20" fmla="*/ 1439 w 2465"/>
                <a:gd name="T21" fmla="*/ 740 h 1563"/>
                <a:gd name="T22" fmla="*/ 1518 w 2465"/>
                <a:gd name="T23" fmla="*/ 475 h 1563"/>
                <a:gd name="T24" fmla="*/ 1757 w 2465"/>
                <a:gd name="T25" fmla="*/ 893 h 1563"/>
                <a:gd name="T26" fmla="*/ 2250 w 2465"/>
                <a:gd name="T27" fmla="*/ 457 h 1563"/>
                <a:gd name="T28" fmla="*/ 1723 w 2465"/>
                <a:gd name="T29" fmla="*/ 567 h 1563"/>
                <a:gd name="T30" fmla="*/ 2096 w 2465"/>
                <a:gd name="T31" fmla="*/ 554 h 1563"/>
                <a:gd name="T32" fmla="*/ 1843 w 2465"/>
                <a:gd name="T33" fmla="*/ 547 h 1563"/>
                <a:gd name="T34" fmla="*/ 1970 w 2465"/>
                <a:gd name="T35" fmla="*/ 543 h 1563"/>
                <a:gd name="T36" fmla="*/ 1879 w 2465"/>
                <a:gd name="T37" fmla="*/ 389 h 1563"/>
                <a:gd name="T38" fmla="*/ 2092 w 2465"/>
                <a:gd name="T39" fmla="*/ 655 h 1563"/>
                <a:gd name="T40" fmla="*/ 1699 w 2465"/>
                <a:gd name="T41" fmla="*/ 371 h 1563"/>
                <a:gd name="T42" fmla="*/ 2358 w 2465"/>
                <a:gd name="T43" fmla="*/ 275 h 1563"/>
                <a:gd name="T44" fmla="*/ 2286 w 2465"/>
                <a:gd name="T45" fmla="*/ 46 h 1563"/>
                <a:gd name="T46" fmla="*/ 2382 w 2465"/>
                <a:gd name="T47" fmla="*/ 134 h 1563"/>
                <a:gd name="T48" fmla="*/ 2378 w 2465"/>
                <a:gd name="T49" fmla="*/ 97 h 1563"/>
                <a:gd name="T50" fmla="*/ 2219 w 2465"/>
                <a:gd name="T51" fmla="*/ 101 h 1563"/>
                <a:gd name="T52" fmla="*/ 2439 w 2465"/>
                <a:gd name="T53" fmla="*/ 223 h 1563"/>
                <a:gd name="T54" fmla="*/ 2407 w 2465"/>
                <a:gd name="T55" fmla="*/ 540 h 1563"/>
                <a:gd name="T56" fmla="*/ 2369 w 2465"/>
                <a:gd name="T57" fmla="*/ 470 h 1563"/>
                <a:gd name="T58" fmla="*/ 2450 w 2465"/>
                <a:gd name="T59" fmla="*/ 435 h 1563"/>
                <a:gd name="T60" fmla="*/ 2384 w 2465"/>
                <a:gd name="T61" fmla="*/ 679 h 1563"/>
                <a:gd name="T62" fmla="*/ 2219 w 2465"/>
                <a:gd name="T63" fmla="*/ 738 h 1563"/>
                <a:gd name="T64" fmla="*/ 2448 w 2465"/>
                <a:gd name="T65" fmla="*/ 955 h 1563"/>
                <a:gd name="T66" fmla="*/ 2251 w 2465"/>
                <a:gd name="T67" fmla="*/ 932 h 1563"/>
                <a:gd name="T68" fmla="*/ 2313 w 2465"/>
                <a:gd name="T69" fmla="*/ 884 h 1563"/>
                <a:gd name="T70" fmla="*/ 2216 w 2465"/>
                <a:gd name="T71" fmla="*/ 898 h 1563"/>
                <a:gd name="T72" fmla="*/ 2430 w 2465"/>
                <a:gd name="T73" fmla="*/ 1039 h 1563"/>
                <a:gd name="T74" fmla="*/ 2169 w 2465"/>
                <a:gd name="T75" fmla="*/ 785 h 1563"/>
                <a:gd name="T76" fmla="*/ 2041 w 2465"/>
                <a:gd name="T77" fmla="*/ 1086 h 1563"/>
                <a:gd name="T78" fmla="*/ 2426 w 2465"/>
                <a:gd name="T79" fmla="*/ 1248 h 1563"/>
                <a:gd name="T80" fmla="*/ 2240 w 2465"/>
                <a:gd name="T81" fmla="*/ 1351 h 1563"/>
                <a:gd name="T82" fmla="*/ 2284 w 2465"/>
                <a:gd name="T83" fmla="*/ 1240 h 1563"/>
                <a:gd name="T84" fmla="*/ 2157 w 2465"/>
                <a:gd name="T85" fmla="*/ 1288 h 1563"/>
                <a:gd name="T86" fmla="*/ 2453 w 2465"/>
                <a:gd name="T87" fmla="*/ 1366 h 1563"/>
                <a:gd name="T88" fmla="*/ 1896 w 2465"/>
                <a:gd name="T89" fmla="*/ 1483 h 1563"/>
                <a:gd name="T90" fmla="*/ 1774 w 2465"/>
                <a:gd name="T91" fmla="*/ 1092 h 1563"/>
                <a:gd name="T92" fmla="*/ 1777 w 2465"/>
                <a:gd name="T93" fmla="*/ 1396 h 1563"/>
                <a:gd name="T94" fmla="*/ 1768 w 2465"/>
                <a:gd name="T95" fmla="*/ 1350 h 1563"/>
                <a:gd name="T96" fmla="*/ 1793 w 2465"/>
                <a:gd name="T97" fmla="*/ 1144 h 1563"/>
                <a:gd name="T98" fmla="*/ 1843 w 2465"/>
                <a:gd name="T99" fmla="*/ 1457 h 1563"/>
                <a:gd name="T100" fmla="*/ 1885 w 2465"/>
                <a:gd name="T101" fmla="*/ 965 h 1563"/>
                <a:gd name="T102" fmla="*/ 797 w 2465"/>
                <a:gd name="T103" fmla="*/ 887 h 1563"/>
                <a:gd name="T104" fmla="*/ 891 w 2465"/>
                <a:gd name="T105" fmla="*/ 1464 h 1563"/>
                <a:gd name="T106" fmla="*/ 1294 w 2465"/>
                <a:gd name="T107" fmla="*/ 916 h 1563"/>
                <a:gd name="T108" fmla="*/ 972 w 2465"/>
                <a:gd name="T109" fmla="*/ 1204 h 1563"/>
                <a:gd name="T110" fmla="*/ 1138 w 2465"/>
                <a:gd name="T111" fmla="*/ 1154 h 1563"/>
                <a:gd name="T112" fmla="*/ 1231 w 2465"/>
                <a:gd name="T113" fmla="*/ 1077 h 1563"/>
                <a:gd name="T114" fmla="*/ 933 w 2465"/>
                <a:gd name="T115" fmla="*/ 1210 h 1563"/>
                <a:gd name="T116" fmla="*/ 1179 w 2465"/>
                <a:gd name="T117" fmla="*/ 868 h 1563"/>
                <a:gd name="T118" fmla="*/ 1508 w 2465"/>
                <a:gd name="T119" fmla="*/ 1277 h 1563"/>
                <a:gd name="T120" fmla="*/ 589 w 2465"/>
                <a:gd name="T121" fmla="*/ 1359 h 1563"/>
                <a:gd name="T122" fmla="*/ 133 w 2465"/>
                <a:gd name="T123" fmla="*/ 1529 h 1563"/>
                <a:gd name="T124" fmla="*/ 148 w 2465"/>
                <a:gd name="T125" fmla="*/ 1375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5" h="1563">
                  <a:moveTo>
                    <a:pt x="86" y="1449"/>
                  </a:moveTo>
                  <a:lnTo>
                    <a:pt x="94" y="1447"/>
                  </a:lnTo>
                  <a:lnTo>
                    <a:pt x="101" y="1442"/>
                  </a:lnTo>
                  <a:lnTo>
                    <a:pt x="107" y="1437"/>
                  </a:lnTo>
                  <a:lnTo>
                    <a:pt x="112" y="1432"/>
                  </a:lnTo>
                  <a:lnTo>
                    <a:pt x="117" y="1425"/>
                  </a:lnTo>
                  <a:lnTo>
                    <a:pt x="120" y="1418"/>
                  </a:lnTo>
                  <a:lnTo>
                    <a:pt x="124" y="1410"/>
                  </a:lnTo>
                  <a:lnTo>
                    <a:pt x="125" y="1403"/>
                  </a:lnTo>
                  <a:lnTo>
                    <a:pt x="126" y="1396"/>
                  </a:lnTo>
                  <a:lnTo>
                    <a:pt x="124" y="1389"/>
                  </a:lnTo>
                  <a:lnTo>
                    <a:pt x="122" y="1383"/>
                  </a:lnTo>
                  <a:lnTo>
                    <a:pt x="117" y="1378"/>
                  </a:lnTo>
                  <a:lnTo>
                    <a:pt x="111" y="1374"/>
                  </a:lnTo>
                  <a:lnTo>
                    <a:pt x="104" y="1371"/>
                  </a:lnTo>
                  <a:lnTo>
                    <a:pt x="94" y="1370"/>
                  </a:lnTo>
                  <a:lnTo>
                    <a:pt x="82" y="1371"/>
                  </a:lnTo>
                  <a:lnTo>
                    <a:pt x="75" y="1372"/>
                  </a:lnTo>
                  <a:lnTo>
                    <a:pt x="69" y="1374"/>
                  </a:lnTo>
                  <a:lnTo>
                    <a:pt x="64" y="1377"/>
                  </a:lnTo>
                  <a:lnTo>
                    <a:pt x="58" y="1380"/>
                  </a:lnTo>
                  <a:lnTo>
                    <a:pt x="55" y="1383"/>
                  </a:lnTo>
                  <a:lnTo>
                    <a:pt x="52" y="1388"/>
                  </a:lnTo>
                  <a:lnTo>
                    <a:pt x="49" y="1393"/>
                  </a:lnTo>
                  <a:lnTo>
                    <a:pt x="47" y="1398"/>
                  </a:lnTo>
                  <a:lnTo>
                    <a:pt x="45" y="1409"/>
                  </a:lnTo>
                  <a:lnTo>
                    <a:pt x="45" y="1422"/>
                  </a:lnTo>
                  <a:lnTo>
                    <a:pt x="45" y="1435"/>
                  </a:lnTo>
                  <a:lnTo>
                    <a:pt x="46" y="1449"/>
                  </a:lnTo>
                  <a:lnTo>
                    <a:pt x="48" y="1456"/>
                  </a:lnTo>
                  <a:lnTo>
                    <a:pt x="50" y="1465"/>
                  </a:lnTo>
                  <a:lnTo>
                    <a:pt x="54" y="1474"/>
                  </a:lnTo>
                  <a:lnTo>
                    <a:pt x="59" y="1483"/>
                  </a:lnTo>
                  <a:lnTo>
                    <a:pt x="66" y="1490"/>
                  </a:lnTo>
                  <a:lnTo>
                    <a:pt x="74" y="1498"/>
                  </a:lnTo>
                  <a:lnTo>
                    <a:pt x="79" y="1501"/>
                  </a:lnTo>
                  <a:lnTo>
                    <a:pt x="83" y="1503"/>
                  </a:lnTo>
                  <a:lnTo>
                    <a:pt x="89" y="1505"/>
                  </a:lnTo>
                  <a:lnTo>
                    <a:pt x="95" y="1506"/>
                  </a:lnTo>
                  <a:lnTo>
                    <a:pt x="102" y="1507"/>
                  </a:lnTo>
                  <a:lnTo>
                    <a:pt x="110" y="1506"/>
                  </a:lnTo>
                  <a:lnTo>
                    <a:pt x="118" y="1505"/>
                  </a:lnTo>
                  <a:lnTo>
                    <a:pt x="128" y="1503"/>
                  </a:lnTo>
                  <a:lnTo>
                    <a:pt x="136" y="1499"/>
                  </a:lnTo>
                  <a:lnTo>
                    <a:pt x="144" y="1494"/>
                  </a:lnTo>
                  <a:lnTo>
                    <a:pt x="153" y="1488"/>
                  </a:lnTo>
                  <a:lnTo>
                    <a:pt x="161" y="1482"/>
                  </a:lnTo>
                  <a:lnTo>
                    <a:pt x="169" y="1475"/>
                  </a:lnTo>
                  <a:lnTo>
                    <a:pt x="176" y="1466"/>
                  </a:lnTo>
                  <a:lnTo>
                    <a:pt x="183" y="1457"/>
                  </a:lnTo>
                  <a:lnTo>
                    <a:pt x="188" y="1447"/>
                  </a:lnTo>
                  <a:lnTo>
                    <a:pt x="193" y="1435"/>
                  </a:lnTo>
                  <a:lnTo>
                    <a:pt x="196" y="1424"/>
                  </a:lnTo>
                  <a:lnTo>
                    <a:pt x="198" y="1410"/>
                  </a:lnTo>
                  <a:lnTo>
                    <a:pt x="199" y="1397"/>
                  </a:lnTo>
                  <a:lnTo>
                    <a:pt x="200" y="1366"/>
                  </a:lnTo>
                  <a:lnTo>
                    <a:pt x="202" y="1335"/>
                  </a:lnTo>
                  <a:lnTo>
                    <a:pt x="203" y="1321"/>
                  </a:lnTo>
                  <a:lnTo>
                    <a:pt x="206" y="1306"/>
                  </a:lnTo>
                  <a:lnTo>
                    <a:pt x="209" y="1293"/>
                  </a:lnTo>
                  <a:lnTo>
                    <a:pt x="212" y="1279"/>
                  </a:lnTo>
                  <a:lnTo>
                    <a:pt x="218" y="1267"/>
                  </a:lnTo>
                  <a:lnTo>
                    <a:pt x="224" y="1255"/>
                  </a:lnTo>
                  <a:lnTo>
                    <a:pt x="232" y="1244"/>
                  </a:lnTo>
                  <a:lnTo>
                    <a:pt x="241" y="1233"/>
                  </a:lnTo>
                  <a:lnTo>
                    <a:pt x="252" y="1224"/>
                  </a:lnTo>
                  <a:lnTo>
                    <a:pt x="265" y="1216"/>
                  </a:lnTo>
                  <a:lnTo>
                    <a:pt x="280" y="1207"/>
                  </a:lnTo>
                  <a:lnTo>
                    <a:pt x="296" y="1200"/>
                  </a:lnTo>
                  <a:lnTo>
                    <a:pt x="305" y="1198"/>
                  </a:lnTo>
                  <a:lnTo>
                    <a:pt x="313" y="1196"/>
                  </a:lnTo>
                  <a:lnTo>
                    <a:pt x="320" y="1195"/>
                  </a:lnTo>
                  <a:lnTo>
                    <a:pt x="328" y="1194"/>
                  </a:lnTo>
                  <a:lnTo>
                    <a:pt x="346" y="1193"/>
                  </a:lnTo>
                  <a:lnTo>
                    <a:pt x="362" y="1195"/>
                  </a:lnTo>
                  <a:lnTo>
                    <a:pt x="379" y="1198"/>
                  </a:lnTo>
                  <a:lnTo>
                    <a:pt x="394" y="1202"/>
                  </a:lnTo>
                  <a:lnTo>
                    <a:pt x="410" y="1208"/>
                  </a:lnTo>
                  <a:lnTo>
                    <a:pt x="423" y="1217"/>
                  </a:lnTo>
                  <a:lnTo>
                    <a:pt x="430" y="1221"/>
                  </a:lnTo>
                  <a:lnTo>
                    <a:pt x="436" y="1226"/>
                  </a:lnTo>
                  <a:lnTo>
                    <a:pt x="441" y="1231"/>
                  </a:lnTo>
                  <a:lnTo>
                    <a:pt x="446" y="1237"/>
                  </a:lnTo>
                  <a:lnTo>
                    <a:pt x="450" y="1243"/>
                  </a:lnTo>
                  <a:lnTo>
                    <a:pt x="453" y="1249"/>
                  </a:lnTo>
                  <a:lnTo>
                    <a:pt x="458" y="1255"/>
                  </a:lnTo>
                  <a:lnTo>
                    <a:pt x="460" y="1263"/>
                  </a:lnTo>
                  <a:lnTo>
                    <a:pt x="462" y="1270"/>
                  </a:lnTo>
                  <a:lnTo>
                    <a:pt x="463" y="1277"/>
                  </a:lnTo>
                  <a:lnTo>
                    <a:pt x="463" y="1284"/>
                  </a:lnTo>
                  <a:lnTo>
                    <a:pt x="462" y="1293"/>
                  </a:lnTo>
                  <a:lnTo>
                    <a:pt x="461" y="1301"/>
                  </a:lnTo>
                  <a:lnTo>
                    <a:pt x="459" y="1309"/>
                  </a:lnTo>
                  <a:lnTo>
                    <a:pt x="455" y="1318"/>
                  </a:lnTo>
                  <a:lnTo>
                    <a:pt x="451" y="1327"/>
                  </a:lnTo>
                  <a:lnTo>
                    <a:pt x="446" y="1335"/>
                  </a:lnTo>
                  <a:lnTo>
                    <a:pt x="434" y="1351"/>
                  </a:lnTo>
                  <a:lnTo>
                    <a:pt x="425" y="1359"/>
                  </a:lnTo>
                  <a:lnTo>
                    <a:pt x="415" y="1368"/>
                  </a:lnTo>
                  <a:lnTo>
                    <a:pt x="410" y="1371"/>
                  </a:lnTo>
                  <a:lnTo>
                    <a:pt x="404" y="1374"/>
                  </a:lnTo>
                  <a:lnTo>
                    <a:pt x="398" y="1377"/>
                  </a:lnTo>
                  <a:lnTo>
                    <a:pt x="391" y="1379"/>
                  </a:lnTo>
                  <a:lnTo>
                    <a:pt x="379" y="1381"/>
                  </a:lnTo>
                  <a:lnTo>
                    <a:pt x="368" y="1382"/>
                  </a:lnTo>
                  <a:lnTo>
                    <a:pt x="356" y="1381"/>
                  </a:lnTo>
                  <a:lnTo>
                    <a:pt x="345" y="1379"/>
                  </a:lnTo>
                  <a:lnTo>
                    <a:pt x="336" y="1376"/>
                  </a:lnTo>
                  <a:lnTo>
                    <a:pt x="326" y="1372"/>
                  </a:lnTo>
                  <a:lnTo>
                    <a:pt x="317" y="1367"/>
                  </a:lnTo>
                  <a:lnTo>
                    <a:pt x="310" y="1359"/>
                  </a:lnTo>
                  <a:lnTo>
                    <a:pt x="303" y="1352"/>
                  </a:lnTo>
                  <a:lnTo>
                    <a:pt x="299" y="1343"/>
                  </a:lnTo>
                  <a:lnTo>
                    <a:pt x="296" y="1333"/>
                  </a:lnTo>
                  <a:lnTo>
                    <a:pt x="294" y="1322"/>
                  </a:lnTo>
                  <a:lnTo>
                    <a:pt x="294" y="1309"/>
                  </a:lnTo>
                  <a:lnTo>
                    <a:pt x="296" y="1297"/>
                  </a:lnTo>
                  <a:lnTo>
                    <a:pt x="300" y="1282"/>
                  </a:lnTo>
                  <a:lnTo>
                    <a:pt x="307" y="1268"/>
                  </a:lnTo>
                  <a:lnTo>
                    <a:pt x="317" y="1271"/>
                  </a:lnTo>
                  <a:lnTo>
                    <a:pt x="325" y="1275"/>
                  </a:lnTo>
                  <a:lnTo>
                    <a:pt x="332" y="1280"/>
                  </a:lnTo>
                  <a:lnTo>
                    <a:pt x="339" y="1285"/>
                  </a:lnTo>
                  <a:lnTo>
                    <a:pt x="348" y="1298"/>
                  </a:lnTo>
                  <a:lnTo>
                    <a:pt x="355" y="1309"/>
                  </a:lnTo>
                  <a:lnTo>
                    <a:pt x="359" y="1315"/>
                  </a:lnTo>
                  <a:lnTo>
                    <a:pt x="363" y="1319"/>
                  </a:lnTo>
                  <a:lnTo>
                    <a:pt x="369" y="1321"/>
                  </a:lnTo>
                  <a:lnTo>
                    <a:pt x="375" y="1323"/>
                  </a:lnTo>
                  <a:lnTo>
                    <a:pt x="381" y="1323"/>
                  </a:lnTo>
                  <a:lnTo>
                    <a:pt x="389" y="1322"/>
                  </a:lnTo>
                  <a:lnTo>
                    <a:pt x="399" y="1318"/>
                  </a:lnTo>
                  <a:lnTo>
                    <a:pt x="410" y="1312"/>
                  </a:lnTo>
                  <a:lnTo>
                    <a:pt x="414" y="1309"/>
                  </a:lnTo>
                  <a:lnTo>
                    <a:pt x="417" y="1305"/>
                  </a:lnTo>
                  <a:lnTo>
                    <a:pt x="421" y="1301"/>
                  </a:lnTo>
                  <a:lnTo>
                    <a:pt x="424" y="1295"/>
                  </a:lnTo>
                  <a:lnTo>
                    <a:pt x="427" y="1289"/>
                  </a:lnTo>
                  <a:lnTo>
                    <a:pt x="429" y="1282"/>
                  </a:lnTo>
                  <a:lnTo>
                    <a:pt x="429" y="1275"/>
                  </a:lnTo>
                  <a:lnTo>
                    <a:pt x="429" y="1268"/>
                  </a:lnTo>
                  <a:lnTo>
                    <a:pt x="428" y="1259"/>
                  </a:lnTo>
                  <a:lnTo>
                    <a:pt x="424" y="1252"/>
                  </a:lnTo>
                  <a:lnTo>
                    <a:pt x="420" y="1245"/>
                  </a:lnTo>
                  <a:lnTo>
                    <a:pt x="415" y="1239"/>
                  </a:lnTo>
                  <a:lnTo>
                    <a:pt x="407" y="1232"/>
                  </a:lnTo>
                  <a:lnTo>
                    <a:pt x="398" y="1226"/>
                  </a:lnTo>
                  <a:lnTo>
                    <a:pt x="386" y="1221"/>
                  </a:lnTo>
                  <a:lnTo>
                    <a:pt x="373" y="1217"/>
                  </a:lnTo>
                  <a:lnTo>
                    <a:pt x="361" y="1215"/>
                  </a:lnTo>
                  <a:lnTo>
                    <a:pt x="350" y="1214"/>
                  </a:lnTo>
                  <a:lnTo>
                    <a:pt x="339" y="1214"/>
                  </a:lnTo>
                  <a:lnTo>
                    <a:pt x="327" y="1215"/>
                  </a:lnTo>
                  <a:lnTo>
                    <a:pt x="317" y="1216"/>
                  </a:lnTo>
                  <a:lnTo>
                    <a:pt x="306" y="1219"/>
                  </a:lnTo>
                  <a:lnTo>
                    <a:pt x="295" y="1222"/>
                  </a:lnTo>
                  <a:lnTo>
                    <a:pt x="285" y="1226"/>
                  </a:lnTo>
                  <a:lnTo>
                    <a:pt x="275" y="1231"/>
                  </a:lnTo>
                  <a:lnTo>
                    <a:pt x="266" y="1237"/>
                  </a:lnTo>
                  <a:lnTo>
                    <a:pt x="257" y="1244"/>
                  </a:lnTo>
                  <a:lnTo>
                    <a:pt x="250" y="1250"/>
                  </a:lnTo>
                  <a:lnTo>
                    <a:pt x="242" y="1258"/>
                  </a:lnTo>
                  <a:lnTo>
                    <a:pt x="236" y="1267"/>
                  </a:lnTo>
                  <a:lnTo>
                    <a:pt x="232" y="1276"/>
                  </a:lnTo>
                  <a:lnTo>
                    <a:pt x="228" y="1285"/>
                  </a:lnTo>
                  <a:lnTo>
                    <a:pt x="225" y="1298"/>
                  </a:lnTo>
                  <a:lnTo>
                    <a:pt x="222" y="1311"/>
                  </a:lnTo>
                  <a:lnTo>
                    <a:pt x="221" y="1326"/>
                  </a:lnTo>
                  <a:lnTo>
                    <a:pt x="221" y="1342"/>
                  </a:lnTo>
                  <a:lnTo>
                    <a:pt x="222" y="1356"/>
                  </a:lnTo>
                  <a:lnTo>
                    <a:pt x="223" y="1371"/>
                  </a:lnTo>
                  <a:lnTo>
                    <a:pt x="226" y="1385"/>
                  </a:lnTo>
                  <a:lnTo>
                    <a:pt x="229" y="1399"/>
                  </a:lnTo>
                  <a:lnTo>
                    <a:pt x="232" y="1403"/>
                  </a:lnTo>
                  <a:lnTo>
                    <a:pt x="237" y="1411"/>
                  </a:lnTo>
                  <a:lnTo>
                    <a:pt x="246" y="1421"/>
                  </a:lnTo>
                  <a:lnTo>
                    <a:pt x="256" y="1431"/>
                  </a:lnTo>
                  <a:lnTo>
                    <a:pt x="269" y="1441"/>
                  </a:lnTo>
                  <a:lnTo>
                    <a:pt x="285" y="1453"/>
                  </a:lnTo>
                  <a:lnTo>
                    <a:pt x="293" y="1457"/>
                  </a:lnTo>
                  <a:lnTo>
                    <a:pt x="302" y="1461"/>
                  </a:lnTo>
                  <a:lnTo>
                    <a:pt x="312" y="1465"/>
                  </a:lnTo>
                  <a:lnTo>
                    <a:pt x="322" y="1468"/>
                  </a:lnTo>
                  <a:lnTo>
                    <a:pt x="332" y="1472"/>
                  </a:lnTo>
                  <a:lnTo>
                    <a:pt x="343" y="1474"/>
                  </a:lnTo>
                  <a:lnTo>
                    <a:pt x="354" y="1475"/>
                  </a:lnTo>
                  <a:lnTo>
                    <a:pt x="367" y="1475"/>
                  </a:lnTo>
                  <a:lnTo>
                    <a:pt x="379" y="1474"/>
                  </a:lnTo>
                  <a:lnTo>
                    <a:pt x="391" y="1472"/>
                  </a:lnTo>
                  <a:lnTo>
                    <a:pt x="404" y="1467"/>
                  </a:lnTo>
                  <a:lnTo>
                    <a:pt x="417" y="1463"/>
                  </a:lnTo>
                  <a:lnTo>
                    <a:pt x="431" y="1457"/>
                  </a:lnTo>
                  <a:lnTo>
                    <a:pt x="445" y="1449"/>
                  </a:lnTo>
                  <a:lnTo>
                    <a:pt x="459" y="1439"/>
                  </a:lnTo>
                  <a:lnTo>
                    <a:pt x="473" y="1428"/>
                  </a:lnTo>
                  <a:lnTo>
                    <a:pt x="488" y="1414"/>
                  </a:lnTo>
                  <a:lnTo>
                    <a:pt x="503" y="1400"/>
                  </a:lnTo>
                  <a:lnTo>
                    <a:pt x="519" y="1383"/>
                  </a:lnTo>
                  <a:lnTo>
                    <a:pt x="533" y="1363"/>
                  </a:lnTo>
                  <a:lnTo>
                    <a:pt x="563" y="1323"/>
                  </a:lnTo>
                  <a:lnTo>
                    <a:pt x="588" y="1289"/>
                  </a:lnTo>
                  <a:lnTo>
                    <a:pt x="597" y="1272"/>
                  </a:lnTo>
                  <a:lnTo>
                    <a:pt x="606" y="1257"/>
                  </a:lnTo>
                  <a:lnTo>
                    <a:pt x="614" y="1242"/>
                  </a:lnTo>
                  <a:lnTo>
                    <a:pt x="621" y="1227"/>
                  </a:lnTo>
                  <a:lnTo>
                    <a:pt x="627" y="1213"/>
                  </a:lnTo>
                  <a:lnTo>
                    <a:pt x="632" y="1198"/>
                  </a:lnTo>
                  <a:lnTo>
                    <a:pt x="636" y="1182"/>
                  </a:lnTo>
                  <a:lnTo>
                    <a:pt x="641" y="1167"/>
                  </a:lnTo>
                  <a:lnTo>
                    <a:pt x="649" y="1132"/>
                  </a:lnTo>
                  <a:lnTo>
                    <a:pt x="655" y="1090"/>
                  </a:lnTo>
                  <a:lnTo>
                    <a:pt x="658" y="1072"/>
                  </a:lnTo>
                  <a:lnTo>
                    <a:pt x="662" y="1055"/>
                  </a:lnTo>
                  <a:lnTo>
                    <a:pt x="666" y="1037"/>
                  </a:lnTo>
                  <a:lnTo>
                    <a:pt x="670" y="1019"/>
                  </a:lnTo>
                  <a:lnTo>
                    <a:pt x="676" y="1002"/>
                  </a:lnTo>
                  <a:lnTo>
                    <a:pt x="682" y="985"/>
                  </a:lnTo>
                  <a:lnTo>
                    <a:pt x="688" y="967"/>
                  </a:lnTo>
                  <a:lnTo>
                    <a:pt x="695" y="951"/>
                  </a:lnTo>
                  <a:lnTo>
                    <a:pt x="703" y="934"/>
                  </a:lnTo>
                  <a:lnTo>
                    <a:pt x="711" y="917"/>
                  </a:lnTo>
                  <a:lnTo>
                    <a:pt x="720" y="902"/>
                  </a:lnTo>
                  <a:lnTo>
                    <a:pt x="729" y="886"/>
                  </a:lnTo>
                  <a:lnTo>
                    <a:pt x="740" y="872"/>
                  </a:lnTo>
                  <a:lnTo>
                    <a:pt x="751" y="857"/>
                  </a:lnTo>
                  <a:lnTo>
                    <a:pt x="763" y="842"/>
                  </a:lnTo>
                  <a:lnTo>
                    <a:pt x="775" y="829"/>
                  </a:lnTo>
                  <a:lnTo>
                    <a:pt x="787" y="816"/>
                  </a:lnTo>
                  <a:lnTo>
                    <a:pt x="801" y="804"/>
                  </a:lnTo>
                  <a:lnTo>
                    <a:pt x="815" y="792"/>
                  </a:lnTo>
                  <a:lnTo>
                    <a:pt x="831" y="782"/>
                  </a:lnTo>
                  <a:lnTo>
                    <a:pt x="846" y="772"/>
                  </a:lnTo>
                  <a:lnTo>
                    <a:pt x="863" y="762"/>
                  </a:lnTo>
                  <a:lnTo>
                    <a:pt x="880" y="754"/>
                  </a:lnTo>
                  <a:lnTo>
                    <a:pt x="898" y="747"/>
                  </a:lnTo>
                  <a:lnTo>
                    <a:pt x="917" y="740"/>
                  </a:lnTo>
                  <a:lnTo>
                    <a:pt x="936" y="734"/>
                  </a:lnTo>
                  <a:lnTo>
                    <a:pt x="957" y="730"/>
                  </a:lnTo>
                  <a:lnTo>
                    <a:pt x="978" y="726"/>
                  </a:lnTo>
                  <a:lnTo>
                    <a:pt x="1000" y="724"/>
                  </a:lnTo>
                  <a:lnTo>
                    <a:pt x="1023" y="723"/>
                  </a:lnTo>
                  <a:lnTo>
                    <a:pt x="1046" y="723"/>
                  </a:lnTo>
                  <a:lnTo>
                    <a:pt x="1071" y="724"/>
                  </a:lnTo>
                  <a:lnTo>
                    <a:pt x="1094" y="726"/>
                  </a:lnTo>
                  <a:lnTo>
                    <a:pt x="1118" y="729"/>
                  </a:lnTo>
                  <a:lnTo>
                    <a:pt x="1141" y="733"/>
                  </a:lnTo>
                  <a:lnTo>
                    <a:pt x="1163" y="737"/>
                  </a:lnTo>
                  <a:lnTo>
                    <a:pt x="1206" y="749"/>
                  </a:lnTo>
                  <a:lnTo>
                    <a:pt x="1248" y="760"/>
                  </a:lnTo>
                  <a:lnTo>
                    <a:pt x="1290" y="773"/>
                  </a:lnTo>
                  <a:lnTo>
                    <a:pt x="1333" y="784"/>
                  </a:lnTo>
                  <a:lnTo>
                    <a:pt x="1355" y="789"/>
                  </a:lnTo>
                  <a:lnTo>
                    <a:pt x="1378" y="794"/>
                  </a:lnTo>
                  <a:lnTo>
                    <a:pt x="1400" y="798"/>
                  </a:lnTo>
                  <a:lnTo>
                    <a:pt x="1424" y="801"/>
                  </a:lnTo>
                  <a:lnTo>
                    <a:pt x="1436" y="801"/>
                  </a:lnTo>
                  <a:lnTo>
                    <a:pt x="1447" y="801"/>
                  </a:lnTo>
                  <a:lnTo>
                    <a:pt x="1458" y="801"/>
                  </a:lnTo>
                  <a:lnTo>
                    <a:pt x="1469" y="799"/>
                  </a:lnTo>
                  <a:lnTo>
                    <a:pt x="1480" y="797"/>
                  </a:lnTo>
                  <a:lnTo>
                    <a:pt x="1491" y="795"/>
                  </a:lnTo>
                  <a:lnTo>
                    <a:pt x="1503" y="790"/>
                  </a:lnTo>
                  <a:lnTo>
                    <a:pt x="1513" y="787"/>
                  </a:lnTo>
                  <a:lnTo>
                    <a:pt x="1523" y="782"/>
                  </a:lnTo>
                  <a:lnTo>
                    <a:pt x="1533" y="777"/>
                  </a:lnTo>
                  <a:lnTo>
                    <a:pt x="1543" y="772"/>
                  </a:lnTo>
                  <a:lnTo>
                    <a:pt x="1552" y="765"/>
                  </a:lnTo>
                  <a:lnTo>
                    <a:pt x="1561" y="758"/>
                  </a:lnTo>
                  <a:lnTo>
                    <a:pt x="1569" y="751"/>
                  </a:lnTo>
                  <a:lnTo>
                    <a:pt x="1576" y="743"/>
                  </a:lnTo>
                  <a:lnTo>
                    <a:pt x="1583" y="734"/>
                  </a:lnTo>
                  <a:lnTo>
                    <a:pt x="1590" y="726"/>
                  </a:lnTo>
                  <a:lnTo>
                    <a:pt x="1595" y="717"/>
                  </a:lnTo>
                  <a:lnTo>
                    <a:pt x="1600" y="707"/>
                  </a:lnTo>
                  <a:lnTo>
                    <a:pt x="1604" y="698"/>
                  </a:lnTo>
                  <a:lnTo>
                    <a:pt x="1607" y="687"/>
                  </a:lnTo>
                  <a:lnTo>
                    <a:pt x="1609" y="676"/>
                  </a:lnTo>
                  <a:lnTo>
                    <a:pt x="1610" y="666"/>
                  </a:lnTo>
                  <a:lnTo>
                    <a:pt x="1610" y="654"/>
                  </a:lnTo>
                  <a:lnTo>
                    <a:pt x="1609" y="643"/>
                  </a:lnTo>
                  <a:lnTo>
                    <a:pt x="1607" y="631"/>
                  </a:lnTo>
                  <a:lnTo>
                    <a:pt x="1604" y="619"/>
                  </a:lnTo>
                  <a:lnTo>
                    <a:pt x="1599" y="606"/>
                  </a:lnTo>
                  <a:lnTo>
                    <a:pt x="1594" y="594"/>
                  </a:lnTo>
                  <a:lnTo>
                    <a:pt x="1587" y="581"/>
                  </a:lnTo>
                  <a:lnTo>
                    <a:pt x="1578" y="569"/>
                  </a:lnTo>
                  <a:lnTo>
                    <a:pt x="1568" y="555"/>
                  </a:lnTo>
                  <a:lnTo>
                    <a:pt x="1562" y="548"/>
                  </a:lnTo>
                  <a:lnTo>
                    <a:pt x="1554" y="541"/>
                  </a:lnTo>
                  <a:lnTo>
                    <a:pt x="1546" y="536"/>
                  </a:lnTo>
                  <a:lnTo>
                    <a:pt x="1538" y="529"/>
                  </a:lnTo>
                  <a:lnTo>
                    <a:pt x="1530" y="525"/>
                  </a:lnTo>
                  <a:lnTo>
                    <a:pt x="1521" y="521"/>
                  </a:lnTo>
                  <a:lnTo>
                    <a:pt x="1512" y="518"/>
                  </a:lnTo>
                  <a:lnTo>
                    <a:pt x="1503" y="515"/>
                  </a:lnTo>
                  <a:lnTo>
                    <a:pt x="1492" y="513"/>
                  </a:lnTo>
                  <a:lnTo>
                    <a:pt x="1483" y="512"/>
                  </a:lnTo>
                  <a:lnTo>
                    <a:pt x="1474" y="511"/>
                  </a:lnTo>
                  <a:lnTo>
                    <a:pt x="1463" y="511"/>
                  </a:lnTo>
                  <a:lnTo>
                    <a:pt x="1454" y="511"/>
                  </a:lnTo>
                  <a:lnTo>
                    <a:pt x="1444" y="512"/>
                  </a:lnTo>
                  <a:lnTo>
                    <a:pt x="1435" y="514"/>
                  </a:lnTo>
                  <a:lnTo>
                    <a:pt x="1424" y="516"/>
                  </a:lnTo>
                  <a:lnTo>
                    <a:pt x="1415" y="519"/>
                  </a:lnTo>
                  <a:lnTo>
                    <a:pt x="1407" y="522"/>
                  </a:lnTo>
                  <a:lnTo>
                    <a:pt x="1397" y="526"/>
                  </a:lnTo>
                  <a:lnTo>
                    <a:pt x="1389" y="531"/>
                  </a:lnTo>
                  <a:lnTo>
                    <a:pt x="1381" y="537"/>
                  </a:lnTo>
                  <a:lnTo>
                    <a:pt x="1374" y="542"/>
                  </a:lnTo>
                  <a:lnTo>
                    <a:pt x="1366" y="548"/>
                  </a:lnTo>
                  <a:lnTo>
                    <a:pt x="1359" y="555"/>
                  </a:lnTo>
                  <a:lnTo>
                    <a:pt x="1353" y="563"/>
                  </a:lnTo>
                  <a:lnTo>
                    <a:pt x="1348" y="571"/>
                  </a:lnTo>
                  <a:lnTo>
                    <a:pt x="1343" y="579"/>
                  </a:lnTo>
                  <a:lnTo>
                    <a:pt x="1338" y="588"/>
                  </a:lnTo>
                  <a:lnTo>
                    <a:pt x="1335" y="597"/>
                  </a:lnTo>
                  <a:lnTo>
                    <a:pt x="1333" y="607"/>
                  </a:lnTo>
                  <a:lnTo>
                    <a:pt x="1331" y="618"/>
                  </a:lnTo>
                  <a:lnTo>
                    <a:pt x="1331" y="629"/>
                  </a:lnTo>
                  <a:lnTo>
                    <a:pt x="1331" y="639"/>
                  </a:lnTo>
                  <a:lnTo>
                    <a:pt x="1332" y="649"/>
                  </a:lnTo>
                  <a:lnTo>
                    <a:pt x="1334" y="657"/>
                  </a:lnTo>
                  <a:lnTo>
                    <a:pt x="1337" y="666"/>
                  </a:lnTo>
                  <a:lnTo>
                    <a:pt x="1341" y="673"/>
                  </a:lnTo>
                  <a:lnTo>
                    <a:pt x="1346" y="680"/>
                  </a:lnTo>
                  <a:lnTo>
                    <a:pt x="1352" y="686"/>
                  </a:lnTo>
                  <a:lnTo>
                    <a:pt x="1357" y="693"/>
                  </a:lnTo>
                  <a:lnTo>
                    <a:pt x="1363" y="698"/>
                  </a:lnTo>
                  <a:lnTo>
                    <a:pt x="1370" y="702"/>
                  </a:lnTo>
                  <a:lnTo>
                    <a:pt x="1378" y="706"/>
                  </a:lnTo>
                  <a:lnTo>
                    <a:pt x="1385" y="709"/>
                  </a:lnTo>
                  <a:lnTo>
                    <a:pt x="1393" y="712"/>
                  </a:lnTo>
                  <a:lnTo>
                    <a:pt x="1401" y="714"/>
                  </a:lnTo>
                  <a:lnTo>
                    <a:pt x="1410" y="717"/>
                  </a:lnTo>
                  <a:lnTo>
                    <a:pt x="1418" y="718"/>
                  </a:lnTo>
                  <a:lnTo>
                    <a:pt x="1426" y="719"/>
                  </a:lnTo>
                  <a:lnTo>
                    <a:pt x="1435" y="719"/>
                  </a:lnTo>
                  <a:lnTo>
                    <a:pt x="1443" y="718"/>
                  </a:lnTo>
                  <a:lnTo>
                    <a:pt x="1451" y="717"/>
                  </a:lnTo>
                  <a:lnTo>
                    <a:pt x="1459" y="716"/>
                  </a:lnTo>
                  <a:lnTo>
                    <a:pt x="1467" y="713"/>
                  </a:lnTo>
                  <a:lnTo>
                    <a:pt x="1474" y="710"/>
                  </a:lnTo>
                  <a:lnTo>
                    <a:pt x="1481" y="707"/>
                  </a:lnTo>
                  <a:lnTo>
                    <a:pt x="1487" y="704"/>
                  </a:lnTo>
                  <a:lnTo>
                    <a:pt x="1493" y="700"/>
                  </a:lnTo>
                  <a:lnTo>
                    <a:pt x="1499" y="695"/>
                  </a:lnTo>
                  <a:lnTo>
                    <a:pt x="1503" y="690"/>
                  </a:lnTo>
                  <a:lnTo>
                    <a:pt x="1507" y="684"/>
                  </a:lnTo>
                  <a:lnTo>
                    <a:pt x="1510" y="678"/>
                  </a:lnTo>
                  <a:lnTo>
                    <a:pt x="1512" y="671"/>
                  </a:lnTo>
                  <a:lnTo>
                    <a:pt x="1514" y="665"/>
                  </a:lnTo>
                  <a:lnTo>
                    <a:pt x="1514" y="651"/>
                  </a:lnTo>
                  <a:lnTo>
                    <a:pt x="1514" y="640"/>
                  </a:lnTo>
                  <a:lnTo>
                    <a:pt x="1512" y="628"/>
                  </a:lnTo>
                  <a:lnTo>
                    <a:pt x="1510" y="619"/>
                  </a:lnTo>
                  <a:lnTo>
                    <a:pt x="1506" y="609"/>
                  </a:lnTo>
                  <a:lnTo>
                    <a:pt x="1501" y="601"/>
                  </a:lnTo>
                  <a:lnTo>
                    <a:pt x="1496" y="594"/>
                  </a:lnTo>
                  <a:lnTo>
                    <a:pt x="1489" y="589"/>
                  </a:lnTo>
                  <a:lnTo>
                    <a:pt x="1483" y="583"/>
                  </a:lnTo>
                  <a:lnTo>
                    <a:pt x="1476" y="580"/>
                  </a:lnTo>
                  <a:lnTo>
                    <a:pt x="1468" y="578"/>
                  </a:lnTo>
                  <a:lnTo>
                    <a:pt x="1460" y="577"/>
                  </a:lnTo>
                  <a:lnTo>
                    <a:pt x="1452" y="578"/>
                  </a:lnTo>
                  <a:lnTo>
                    <a:pt x="1444" y="579"/>
                  </a:lnTo>
                  <a:lnTo>
                    <a:pt x="1436" y="583"/>
                  </a:lnTo>
                  <a:lnTo>
                    <a:pt x="1428" y="589"/>
                  </a:lnTo>
                  <a:lnTo>
                    <a:pt x="1425" y="591"/>
                  </a:lnTo>
                  <a:lnTo>
                    <a:pt x="1423" y="594"/>
                  </a:lnTo>
                  <a:lnTo>
                    <a:pt x="1422" y="597"/>
                  </a:lnTo>
                  <a:lnTo>
                    <a:pt x="1423" y="599"/>
                  </a:lnTo>
                  <a:lnTo>
                    <a:pt x="1427" y="603"/>
                  </a:lnTo>
                  <a:lnTo>
                    <a:pt x="1433" y="608"/>
                  </a:lnTo>
                  <a:lnTo>
                    <a:pt x="1441" y="616"/>
                  </a:lnTo>
                  <a:lnTo>
                    <a:pt x="1447" y="623"/>
                  </a:lnTo>
                  <a:lnTo>
                    <a:pt x="1450" y="628"/>
                  </a:lnTo>
                  <a:lnTo>
                    <a:pt x="1451" y="633"/>
                  </a:lnTo>
                  <a:lnTo>
                    <a:pt x="1451" y="640"/>
                  </a:lnTo>
                  <a:lnTo>
                    <a:pt x="1450" y="647"/>
                  </a:lnTo>
                  <a:lnTo>
                    <a:pt x="1443" y="649"/>
                  </a:lnTo>
                  <a:lnTo>
                    <a:pt x="1437" y="651"/>
                  </a:lnTo>
                  <a:lnTo>
                    <a:pt x="1429" y="652"/>
                  </a:lnTo>
                  <a:lnTo>
                    <a:pt x="1423" y="652"/>
                  </a:lnTo>
                  <a:lnTo>
                    <a:pt x="1418" y="652"/>
                  </a:lnTo>
                  <a:lnTo>
                    <a:pt x="1413" y="652"/>
                  </a:lnTo>
                  <a:lnTo>
                    <a:pt x="1409" y="651"/>
                  </a:lnTo>
                  <a:lnTo>
                    <a:pt x="1405" y="649"/>
                  </a:lnTo>
                  <a:lnTo>
                    <a:pt x="1400" y="647"/>
                  </a:lnTo>
                  <a:lnTo>
                    <a:pt x="1397" y="645"/>
                  </a:lnTo>
                  <a:lnTo>
                    <a:pt x="1394" y="642"/>
                  </a:lnTo>
                  <a:lnTo>
                    <a:pt x="1392" y="639"/>
                  </a:lnTo>
                  <a:lnTo>
                    <a:pt x="1388" y="631"/>
                  </a:lnTo>
                  <a:lnTo>
                    <a:pt x="1387" y="623"/>
                  </a:lnTo>
                  <a:lnTo>
                    <a:pt x="1387" y="615"/>
                  </a:lnTo>
                  <a:lnTo>
                    <a:pt x="1388" y="605"/>
                  </a:lnTo>
                  <a:lnTo>
                    <a:pt x="1392" y="596"/>
                  </a:lnTo>
                  <a:lnTo>
                    <a:pt x="1397" y="588"/>
                  </a:lnTo>
                  <a:lnTo>
                    <a:pt x="1404" y="579"/>
                  </a:lnTo>
                  <a:lnTo>
                    <a:pt x="1412" y="572"/>
                  </a:lnTo>
                  <a:lnTo>
                    <a:pt x="1422" y="566"/>
                  </a:lnTo>
                  <a:lnTo>
                    <a:pt x="1435" y="561"/>
                  </a:lnTo>
                  <a:lnTo>
                    <a:pt x="1445" y="557"/>
                  </a:lnTo>
                  <a:lnTo>
                    <a:pt x="1456" y="556"/>
                  </a:lnTo>
                  <a:lnTo>
                    <a:pt x="1467" y="555"/>
                  </a:lnTo>
                  <a:lnTo>
                    <a:pt x="1477" y="556"/>
                  </a:lnTo>
                  <a:lnTo>
                    <a:pt x="1486" y="558"/>
                  </a:lnTo>
                  <a:lnTo>
                    <a:pt x="1496" y="562"/>
                  </a:lnTo>
                  <a:lnTo>
                    <a:pt x="1504" y="566"/>
                  </a:lnTo>
                  <a:lnTo>
                    <a:pt x="1511" y="572"/>
                  </a:lnTo>
                  <a:lnTo>
                    <a:pt x="1517" y="579"/>
                  </a:lnTo>
                  <a:lnTo>
                    <a:pt x="1523" y="588"/>
                  </a:lnTo>
                  <a:lnTo>
                    <a:pt x="1529" y="598"/>
                  </a:lnTo>
                  <a:lnTo>
                    <a:pt x="1532" y="609"/>
                  </a:lnTo>
                  <a:lnTo>
                    <a:pt x="1534" y="622"/>
                  </a:lnTo>
                  <a:lnTo>
                    <a:pt x="1535" y="635"/>
                  </a:lnTo>
                  <a:lnTo>
                    <a:pt x="1535" y="652"/>
                  </a:lnTo>
                  <a:lnTo>
                    <a:pt x="1533" y="669"/>
                  </a:lnTo>
                  <a:lnTo>
                    <a:pt x="1532" y="676"/>
                  </a:lnTo>
                  <a:lnTo>
                    <a:pt x="1530" y="682"/>
                  </a:lnTo>
                  <a:lnTo>
                    <a:pt x="1528" y="688"/>
                  </a:lnTo>
                  <a:lnTo>
                    <a:pt x="1524" y="694"/>
                  </a:lnTo>
                  <a:lnTo>
                    <a:pt x="1518" y="704"/>
                  </a:lnTo>
                  <a:lnTo>
                    <a:pt x="1510" y="713"/>
                  </a:lnTo>
                  <a:lnTo>
                    <a:pt x="1500" y="721"/>
                  </a:lnTo>
                  <a:lnTo>
                    <a:pt x="1489" y="728"/>
                  </a:lnTo>
                  <a:lnTo>
                    <a:pt x="1477" y="733"/>
                  </a:lnTo>
                  <a:lnTo>
                    <a:pt x="1465" y="736"/>
                  </a:lnTo>
                  <a:lnTo>
                    <a:pt x="1452" y="739"/>
                  </a:lnTo>
                  <a:lnTo>
                    <a:pt x="1439" y="740"/>
                  </a:lnTo>
                  <a:lnTo>
                    <a:pt x="1425" y="740"/>
                  </a:lnTo>
                  <a:lnTo>
                    <a:pt x="1412" y="739"/>
                  </a:lnTo>
                  <a:lnTo>
                    <a:pt x="1398" y="736"/>
                  </a:lnTo>
                  <a:lnTo>
                    <a:pt x="1386" y="732"/>
                  </a:lnTo>
                  <a:lnTo>
                    <a:pt x="1374" y="727"/>
                  </a:lnTo>
                  <a:lnTo>
                    <a:pt x="1363" y="721"/>
                  </a:lnTo>
                  <a:lnTo>
                    <a:pt x="1353" y="713"/>
                  </a:lnTo>
                  <a:lnTo>
                    <a:pt x="1344" y="706"/>
                  </a:lnTo>
                  <a:lnTo>
                    <a:pt x="1335" y="697"/>
                  </a:lnTo>
                  <a:lnTo>
                    <a:pt x="1328" y="688"/>
                  </a:lnTo>
                  <a:lnTo>
                    <a:pt x="1322" y="678"/>
                  </a:lnTo>
                  <a:lnTo>
                    <a:pt x="1316" y="669"/>
                  </a:lnTo>
                  <a:lnTo>
                    <a:pt x="1312" y="658"/>
                  </a:lnTo>
                  <a:lnTo>
                    <a:pt x="1307" y="648"/>
                  </a:lnTo>
                  <a:lnTo>
                    <a:pt x="1304" y="638"/>
                  </a:lnTo>
                  <a:lnTo>
                    <a:pt x="1302" y="626"/>
                  </a:lnTo>
                  <a:lnTo>
                    <a:pt x="1301" y="616"/>
                  </a:lnTo>
                  <a:lnTo>
                    <a:pt x="1300" y="604"/>
                  </a:lnTo>
                  <a:lnTo>
                    <a:pt x="1301" y="594"/>
                  </a:lnTo>
                  <a:lnTo>
                    <a:pt x="1302" y="583"/>
                  </a:lnTo>
                  <a:lnTo>
                    <a:pt x="1305" y="572"/>
                  </a:lnTo>
                  <a:lnTo>
                    <a:pt x="1308" y="562"/>
                  </a:lnTo>
                  <a:lnTo>
                    <a:pt x="1313" y="552"/>
                  </a:lnTo>
                  <a:lnTo>
                    <a:pt x="1318" y="542"/>
                  </a:lnTo>
                  <a:lnTo>
                    <a:pt x="1324" y="532"/>
                  </a:lnTo>
                  <a:lnTo>
                    <a:pt x="1332" y="524"/>
                  </a:lnTo>
                  <a:lnTo>
                    <a:pt x="1340" y="515"/>
                  </a:lnTo>
                  <a:lnTo>
                    <a:pt x="1350" y="508"/>
                  </a:lnTo>
                  <a:lnTo>
                    <a:pt x="1360" y="500"/>
                  </a:lnTo>
                  <a:lnTo>
                    <a:pt x="1370" y="494"/>
                  </a:lnTo>
                  <a:lnTo>
                    <a:pt x="1383" y="488"/>
                  </a:lnTo>
                  <a:lnTo>
                    <a:pt x="1396" y="483"/>
                  </a:lnTo>
                  <a:lnTo>
                    <a:pt x="1411" y="478"/>
                  </a:lnTo>
                  <a:lnTo>
                    <a:pt x="1426" y="475"/>
                  </a:lnTo>
                  <a:lnTo>
                    <a:pt x="1443" y="473"/>
                  </a:lnTo>
                  <a:lnTo>
                    <a:pt x="1460" y="472"/>
                  </a:lnTo>
                  <a:lnTo>
                    <a:pt x="1479" y="472"/>
                  </a:lnTo>
                  <a:lnTo>
                    <a:pt x="1499" y="473"/>
                  </a:lnTo>
                  <a:lnTo>
                    <a:pt x="1518" y="475"/>
                  </a:lnTo>
                  <a:lnTo>
                    <a:pt x="1537" y="480"/>
                  </a:lnTo>
                  <a:lnTo>
                    <a:pt x="1553" y="486"/>
                  </a:lnTo>
                  <a:lnTo>
                    <a:pt x="1569" y="493"/>
                  </a:lnTo>
                  <a:lnTo>
                    <a:pt x="1583" y="502"/>
                  </a:lnTo>
                  <a:lnTo>
                    <a:pt x="1597" y="513"/>
                  </a:lnTo>
                  <a:lnTo>
                    <a:pt x="1608" y="524"/>
                  </a:lnTo>
                  <a:lnTo>
                    <a:pt x="1619" y="536"/>
                  </a:lnTo>
                  <a:lnTo>
                    <a:pt x="1628" y="549"/>
                  </a:lnTo>
                  <a:lnTo>
                    <a:pt x="1636" y="564"/>
                  </a:lnTo>
                  <a:lnTo>
                    <a:pt x="1643" y="578"/>
                  </a:lnTo>
                  <a:lnTo>
                    <a:pt x="1649" y="593"/>
                  </a:lnTo>
                  <a:lnTo>
                    <a:pt x="1653" y="608"/>
                  </a:lnTo>
                  <a:lnTo>
                    <a:pt x="1656" y="625"/>
                  </a:lnTo>
                  <a:lnTo>
                    <a:pt x="1657" y="641"/>
                  </a:lnTo>
                  <a:lnTo>
                    <a:pt x="1658" y="657"/>
                  </a:lnTo>
                  <a:lnTo>
                    <a:pt x="1657" y="673"/>
                  </a:lnTo>
                  <a:lnTo>
                    <a:pt x="1654" y="690"/>
                  </a:lnTo>
                  <a:lnTo>
                    <a:pt x="1651" y="705"/>
                  </a:lnTo>
                  <a:lnTo>
                    <a:pt x="1645" y="720"/>
                  </a:lnTo>
                  <a:lnTo>
                    <a:pt x="1639" y="735"/>
                  </a:lnTo>
                  <a:lnTo>
                    <a:pt x="1632" y="749"/>
                  </a:lnTo>
                  <a:lnTo>
                    <a:pt x="1624" y="762"/>
                  </a:lnTo>
                  <a:lnTo>
                    <a:pt x="1613" y="775"/>
                  </a:lnTo>
                  <a:lnTo>
                    <a:pt x="1602" y="786"/>
                  </a:lnTo>
                  <a:lnTo>
                    <a:pt x="1589" y="797"/>
                  </a:lnTo>
                  <a:lnTo>
                    <a:pt x="1575" y="806"/>
                  </a:lnTo>
                  <a:lnTo>
                    <a:pt x="1560" y="813"/>
                  </a:lnTo>
                  <a:lnTo>
                    <a:pt x="1543" y="820"/>
                  </a:lnTo>
                  <a:lnTo>
                    <a:pt x="1524" y="825"/>
                  </a:lnTo>
                  <a:lnTo>
                    <a:pt x="1506" y="828"/>
                  </a:lnTo>
                  <a:lnTo>
                    <a:pt x="1485" y="829"/>
                  </a:lnTo>
                  <a:lnTo>
                    <a:pt x="1526" y="842"/>
                  </a:lnTo>
                  <a:lnTo>
                    <a:pt x="1565" y="855"/>
                  </a:lnTo>
                  <a:lnTo>
                    <a:pt x="1604" y="866"/>
                  </a:lnTo>
                  <a:lnTo>
                    <a:pt x="1643" y="876"/>
                  </a:lnTo>
                  <a:lnTo>
                    <a:pt x="1682" y="884"/>
                  </a:lnTo>
                  <a:lnTo>
                    <a:pt x="1719" y="889"/>
                  </a:lnTo>
                  <a:lnTo>
                    <a:pt x="1738" y="891"/>
                  </a:lnTo>
                  <a:lnTo>
                    <a:pt x="1757" y="893"/>
                  </a:lnTo>
                  <a:lnTo>
                    <a:pt x="1776" y="893"/>
                  </a:lnTo>
                  <a:lnTo>
                    <a:pt x="1794" y="894"/>
                  </a:lnTo>
                  <a:lnTo>
                    <a:pt x="1813" y="893"/>
                  </a:lnTo>
                  <a:lnTo>
                    <a:pt x="1832" y="892"/>
                  </a:lnTo>
                  <a:lnTo>
                    <a:pt x="1850" y="891"/>
                  </a:lnTo>
                  <a:lnTo>
                    <a:pt x="1869" y="888"/>
                  </a:lnTo>
                  <a:lnTo>
                    <a:pt x="1887" y="885"/>
                  </a:lnTo>
                  <a:lnTo>
                    <a:pt x="1906" y="882"/>
                  </a:lnTo>
                  <a:lnTo>
                    <a:pt x="1926" y="877"/>
                  </a:lnTo>
                  <a:lnTo>
                    <a:pt x="1944" y="872"/>
                  </a:lnTo>
                  <a:lnTo>
                    <a:pt x="1963" y="865"/>
                  </a:lnTo>
                  <a:lnTo>
                    <a:pt x="1981" y="859"/>
                  </a:lnTo>
                  <a:lnTo>
                    <a:pt x="2000" y="851"/>
                  </a:lnTo>
                  <a:lnTo>
                    <a:pt x="2020" y="842"/>
                  </a:lnTo>
                  <a:lnTo>
                    <a:pt x="2038" y="833"/>
                  </a:lnTo>
                  <a:lnTo>
                    <a:pt x="2058" y="823"/>
                  </a:lnTo>
                  <a:lnTo>
                    <a:pt x="2077" y="811"/>
                  </a:lnTo>
                  <a:lnTo>
                    <a:pt x="2096" y="799"/>
                  </a:lnTo>
                  <a:lnTo>
                    <a:pt x="2107" y="791"/>
                  </a:lnTo>
                  <a:lnTo>
                    <a:pt x="2117" y="784"/>
                  </a:lnTo>
                  <a:lnTo>
                    <a:pt x="2126" y="776"/>
                  </a:lnTo>
                  <a:lnTo>
                    <a:pt x="2137" y="766"/>
                  </a:lnTo>
                  <a:lnTo>
                    <a:pt x="2146" y="757"/>
                  </a:lnTo>
                  <a:lnTo>
                    <a:pt x="2154" y="748"/>
                  </a:lnTo>
                  <a:lnTo>
                    <a:pt x="2163" y="737"/>
                  </a:lnTo>
                  <a:lnTo>
                    <a:pt x="2172" y="727"/>
                  </a:lnTo>
                  <a:lnTo>
                    <a:pt x="2187" y="704"/>
                  </a:lnTo>
                  <a:lnTo>
                    <a:pt x="2201" y="680"/>
                  </a:lnTo>
                  <a:lnTo>
                    <a:pt x="2213" y="655"/>
                  </a:lnTo>
                  <a:lnTo>
                    <a:pt x="2224" y="630"/>
                  </a:lnTo>
                  <a:lnTo>
                    <a:pt x="2234" y="603"/>
                  </a:lnTo>
                  <a:lnTo>
                    <a:pt x="2241" y="576"/>
                  </a:lnTo>
                  <a:lnTo>
                    <a:pt x="2247" y="549"/>
                  </a:lnTo>
                  <a:lnTo>
                    <a:pt x="2250" y="522"/>
                  </a:lnTo>
                  <a:lnTo>
                    <a:pt x="2251" y="510"/>
                  </a:lnTo>
                  <a:lnTo>
                    <a:pt x="2252" y="496"/>
                  </a:lnTo>
                  <a:lnTo>
                    <a:pt x="2252" y="483"/>
                  </a:lnTo>
                  <a:lnTo>
                    <a:pt x="2251" y="469"/>
                  </a:lnTo>
                  <a:lnTo>
                    <a:pt x="2250" y="457"/>
                  </a:lnTo>
                  <a:lnTo>
                    <a:pt x="2249" y="444"/>
                  </a:lnTo>
                  <a:lnTo>
                    <a:pt x="2247" y="432"/>
                  </a:lnTo>
                  <a:lnTo>
                    <a:pt x="2244" y="419"/>
                  </a:lnTo>
                  <a:lnTo>
                    <a:pt x="2236" y="393"/>
                  </a:lnTo>
                  <a:lnTo>
                    <a:pt x="2225" y="369"/>
                  </a:lnTo>
                  <a:lnTo>
                    <a:pt x="2214" y="347"/>
                  </a:lnTo>
                  <a:lnTo>
                    <a:pt x="2200" y="328"/>
                  </a:lnTo>
                  <a:lnTo>
                    <a:pt x="2184" y="311"/>
                  </a:lnTo>
                  <a:lnTo>
                    <a:pt x="2168" y="295"/>
                  </a:lnTo>
                  <a:lnTo>
                    <a:pt x="2149" y="282"/>
                  </a:lnTo>
                  <a:lnTo>
                    <a:pt x="2129" y="270"/>
                  </a:lnTo>
                  <a:lnTo>
                    <a:pt x="2109" y="261"/>
                  </a:lnTo>
                  <a:lnTo>
                    <a:pt x="2087" y="254"/>
                  </a:lnTo>
                  <a:lnTo>
                    <a:pt x="2064" y="249"/>
                  </a:lnTo>
                  <a:lnTo>
                    <a:pt x="2041" y="244"/>
                  </a:lnTo>
                  <a:lnTo>
                    <a:pt x="2019" y="242"/>
                  </a:lnTo>
                  <a:lnTo>
                    <a:pt x="1995" y="242"/>
                  </a:lnTo>
                  <a:lnTo>
                    <a:pt x="1971" y="243"/>
                  </a:lnTo>
                  <a:lnTo>
                    <a:pt x="1947" y="246"/>
                  </a:lnTo>
                  <a:lnTo>
                    <a:pt x="1925" y="252"/>
                  </a:lnTo>
                  <a:lnTo>
                    <a:pt x="1902" y="258"/>
                  </a:lnTo>
                  <a:lnTo>
                    <a:pt x="1879" y="266"/>
                  </a:lnTo>
                  <a:lnTo>
                    <a:pt x="1857" y="276"/>
                  </a:lnTo>
                  <a:lnTo>
                    <a:pt x="1837" y="286"/>
                  </a:lnTo>
                  <a:lnTo>
                    <a:pt x="1817" y="298"/>
                  </a:lnTo>
                  <a:lnTo>
                    <a:pt x="1798" y="313"/>
                  </a:lnTo>
                  <a:lnTo>
                    <a:pt x="1782" y="328"/>
                  </a:lnTo>
                  <a:lnTo>
                    <a:pt x="1766" y="344"/>
                  </a:lnTo>
                  <a:lnTo>
                    <a:pt x="1752" y="362"/>
                  </a:lnTo>
                  <a:lnTo>
                    <a:pt x="1741" y="382"/>
                  </a:lnTo>
                  <a:lnTo>
                    <a:pt x="1730" y="401"/>
                  </a:lnTo>
                  <a:lnTo>
                    <a:pt x="1722" y="423"/>
                  </a:lnTo>
                  <a:lnTo>
                    <a:pt x="1717" y="445"/>
                  </a:lnTo>
                  <a:lnTo>
                    <a:pt x="1714" y="469"/>
                  </a:lnTo>
                  <a:lnTo>
                    <a:pt x="1713" y="494"/>
                  </a:lnTo>
                  <a:lnTo>
                    <a:pt x="1714" y="514"/>
                  </a:lnTo>
                  <a:lnTo>
                    <a:pt x="1716" y="532"/>
                  </a:lnTo>
                  <a:lnTo>
                    <a:pt x="1719" y="550"/>
                  </a:lnTo>
                  <a:lnTo>
                    <a:pt x="1723" y="567"/>
                  </a:lnTo>
                  <a:lnTo>
                    <a:pt x="1727" y="582"/>
                  </a:lnTo>
                  <a:lnTo>
                    <a:pt x="1733" y="597"/>
                  </a:lnTo>
                  <a:lnTo>
                    <a:pt x="1738" y="610"/>
                  </a:lnTo>
                  <a:lnTo>
                    <a:pt x="1746" y="623"/>
                  </a:lnTo>
                  <a:lnTo>
                    <a:pt x="1753" y="633"/>
                  </a:lnTo>
                  <a:lnTo>
                    <a:pt x="1761" y="645"/>
                  </a:lnTo>
                  <a:lnTo>
                    <a:pt x="1770" y="654"/>
                  </a:lnTo>
                  <a:lnTo>
                    <a:pt x="1778" y="662"/>
                  </a:lnTo>
                  <a:lnTo>
                    <a:pt x="1787" y="670"/>
                  </a:lnTo>
                  <a:lnTo>
                    <a:pt x="1797" y="677"/>
                  </a:lnTo>
                  <a:lnTo>
                    <a:pt x="1808" y="683"/>
                  </a:lnTo>
                  <a:lnTo>
                    <a:pt x="1818" y="688"/>
                  </a:lnTo>
                  <a:lnTo>
                    <a:pt x="1828" y="693"/>
                  </a:lnTo>
                  <a:lnTo>
                    <a:pt x="1840" y="697"/>
                  </a:lnTo>
                  <a:lnTo>
                    <a:pt x="1850" y="699"/>
                  </a:lnTo>
                  <a:lnTo>
                    <a:pt x="1862" y="701"/>
                  </a:lnTo>
                  <a:lnTo>
                    <a:pt x="1873" y="703"/>
                  </a:lnTo>
                  <a:lnTo>
                    <a:pt x="1884" y="704"/>
                  </a:lnTo>
                  <a:lnTo>
                    <a:pt x="1896" y="704"/>
                  </a:lnTo>
                  <a:lnTo>
                    <a:pt x="1907" y="703"/>
                  </a:lnTo>
                  <a:lnTo>
                    <a:pt x="1918" y="702"/>
                  </a:lnTo>
                  <a:lnTo>
                    <a:pt x="1930" y="701"/>
                  </a:lnTo>
                  <a:lnTo>
                    <a:pt x="1941" y="699"/>
                  </a:lnTo>
                  <a:lnTo>
                    <a:pt x="1951" y="696"/>
                  </a:lnTo>
                  <a:lnTo>
                    <a:pt x="1963" y="693"/>
                  </a:lnTo>
                  <a:lnTo>
                    <a:pt x="1973" y="690"/>
                  </a:lnTo>
                  <a:lnTo>
                    <a:pt x="1982" y="685"/>
                  </a:lnTo>
                  <a:lnTo>
                    <a:pt x="1993" y="680"/>
                  </a:lnTo>
                  <a:lnTo>
                    <a:pt x="2011" y="671"/>
                  </a:lnTo>
                  <a:lnTo>
                    <a:pt x="2028" y="659"/>
                  </a:lnTo>
                  <a:lnTo>
                    <a:pt x="2042" y="649"/>
                  </a:lnTo>
                  <a:lnTo>
                    <a:pt x="2055" y="638"/>
                  </a:lnTo>
                  <a:lnTo>
                    <a:pt x="2066" y="626"/>
                  </a:lnTo>
                  <a:lnTo>
                    <a:pt x="2075" y="615"/>
                  </a:lnTo>
                  <a:lnTo>
                    <a:pt x="2082" y="602"/>
                  </a:lnTo>
                  <a:lnTo>
                    <a:pt x="2088" y="591"/>
                  </a:lnTo>
                  <a:lnTo>
                    <a:pt x="2092" y="578"/>
                  </a:lnTo>
                  <a:lnTo>
                    <a:pt x="2095" y="566"/>
                  </a:lnTo>
                  <a:lnTo>
                    <a:pt x="2096" y="554"/>
                  </a:lnTo>
                  <a:lnTo>
                    <a:pt x="2096" y="542"/>
                  </a:lnTo>
                  <a:lnTo>
                    <a:pt x="2095" y="530"/>
                  </a:lnTo>
                  <a:lnTo>
                    <a:pt x="2092" y="519"/>
                  </a:lnTo>
                  <a:lnTo>
                    <a:pt x="2089" y="508"/>
                  </a:lnTo>
                  <a:lnTo>
                    <a:pt x="2085" y="496"/>
                  </a:lnTo>
                  <a:lnTo>
                    <a:pt x="2079" y="486"/>
                  </a:lnTo>
                  <a:lnTo>
                    <a:pt x="2072" y="475"/>
                  </a:lnTo>
                  <a:lnTo>
                    <a:pt x="2065" y="466"/>
                  </a:lnTo>
                  <a:lnTo>
                    <a:pt x="2058" y="457"/>
                  </a:lnTo>
                  <a:lnTo>
                    <a:pt x="2050" y="447"/>
                  </a:lnTo>
                  <a:lnTo>
                    <a:pt x="2040" y="439"/>
                  </a:lnTo>
                  <a:lnTo>
                    <a:pt x="2031" y="432"/>
                  </a:lnTo>
                  <a:lnTo>
                    <a:pt x="2021" y="424"/>
                  </a:lnTo>
                  <a:lnTo>
                    <a:pt x="2010" y="418"/>
                  </a:lnTo>
                  <a:lnTo>
                    <a:pt x="2000" y="413"/>
                  </a:lnTo>
                  <a:lnTo>
                    <a:pt x="1990" y="409"/>
                  </a:lnTo>
                  <a:lnTo>
                    <a:pt x="1978" y="406"/>
                  </a:lnTo>
                  <a:lnTo>
                    <a:pt x="1968" y="402"/>
                  </a:lnTo>
                  <a:lnTo>
                    <a:pt x="1958" y="401"/>
                  </a:lnTo>
                  <a:lnTo>
                    <a:pt x="1946" y="400"/>
                  </a:lnTo>
                  <a:lnTo>
                    <a:pt x="1936" y="401"/>
                  </a:lnTo>
                  <a:lnTo>
                    <a:pt x="1926" y="404"/>
                  </a:lnTo>
                  <a:lnTo>
                    <a:pt x="1916" y="406"/>
                  </a:lnTo>
                  <a:lnTo>
                    <a:pt x="1906" y="410"/>
                  </a:lnTo>
                  <a:lnTo>
                    <a:pt x="1898" y="415"/>
                  </a:lnTo>
                  <a:lnTo>
                    <a:pt x="1888" y="420"/>
                  </a:lnTo>
                  <a:lnTo>
                    <a:pt x="1880" y="427"/>
                  </a:lnTo>
                  <a:lnTo>
                    <a:pt x="1873" y="435"/>
                  </a:lnTo>
                  <a:lnTo>
                    <a:pt x="1867" y="443"/>
                  </a:lnTo>
                  <a:lnTo>
                    <a:pt x="1860" y="452"/>
                  </a:lnTo>
                  <a:lnTo>
                    <a:pt x="1854" y="463"/>
                  </a:lnTo>
                  <a:lnTo>
                    <a:pt x="1850" y="473"/>
                  </a:lnTo>
                  <a:lnTo>
                    <a:pt x="1846" y="485"/>
                  </a:lnTo>
                  <a:lnTo>
                    <a:pt x="1843" y="497"/>
                  </a:lnTo>
                  <a:lnTo>
                    <a:pt x="1841" y="510"/>
                  </a:lnTo>
                  <a:lnTo>
                    <a:pt x="1840" y="522"/>
                  </a:lnTo>
                  <a:lnTo>
                    <a:pt x="1840" y="536"/>
                  </a:lnTo>
                  <a:lnTo>
                    <a:pt x="1841" y="542"/>
                  </a:lnTo>
                  <a:lnTo>
                    <a:pt x="1843" y="547"/>
                  </a:lnTo>
                  <a:lnTo>
                    <a:pt x="1846" y="550"/>
                  </a:lnTo>
                  <a:lnTo>
                    <a:pt x="1851" y="553"/>
                  </a:lnTo>
                  <a:lnTo>
                    <a:pt x="1856" y="554"/>
                  </a:lnTo>
                  <a:lnTo>
                    <a:pt x="1862" y="554"/>
                  </a:lnTo>
                  <a:lnTo>
                    <a:pt x="1869" y="553"/>
                  </a:lnTo>
                  <a:lnTo>
                    <a:pt x="1875" y="552"/>
                  </a:lnTo>
                  <a:lnTo>
                    <a:pt x="1881" y="549"/>
                  </a:lnTo>
                  <a:lnTo>
                    <a:pt x="1887" y="546"/>
                  </a:lnTo>
                  <a:lnTo>
                    <a:pt x="1894" y="542"/>
                  </a:lnTo>
                  <a:lnTo>
                    <a:pt x="1900" y="537"/>
                  </a:lnTo>
                  <a:lnTo>
                    <a:pt x="1904" y="531"/>
                  </a:lnTo>
                  <a:lnTo>
                    <a:pt x="1908" y="524"/>
                  </a:lnTo>
                  <a:lnTo>
                    <a:pt x="1911" y="518"/>
                  </a:lnTo>
                  <a:lnTo>
                    <a:pt x="1912" y="511"/>
                  </a:lnTo>
                  <a:lnTo>
                    <a:pt x="1913" y="501"/>
                  </a:lnTo>
                  <a:lnTo>
                    <a:pt x="1916" y="493"/>
                  </a:lnTo>
                  <a:lnTo>
                    <a:pt x="1919" y="486"/>
                  </a:lnTo>
                  <a:lnTo>
                    <a:pt x="1924" y="479"/>
                  </a:lnTo>
                  <a:lnTo>
                    <a:pt x="1929" y="474"/>
                  </a:lnTo>
                  <a:lnTo>
                    <a:pt x="1935" y="471"/>
                  </a:lnTo>
                  <a:lnTo>
                    <a:pt x="1941" y="468"/>
                  </a:lnTo>
                  <a:lnTo>
                    <a:pt x="1947" y="466"/>
                  </a:lnTo>
                  <a:lnTo>
                    <a:pt x="1955" y="465"/>
                  </a:lnTo>
                  <a:lnTo>
                    <a:pt x="1962" y="465"/>
                  </a:lnTo>
                  <a:lnTo>
                    <a:pt x="1969" y="465"/>
                  </a:lnTo>
                  <a:lnTo>
                    <a:pt x="1976" y="467"/>
                  </a:lnTo>
                  <a:lnTo>
                    <a:pt x="1985" y="469"/>
                  </a:lnTo>
                  <a:lnTo>
                    <a:pt x="1991" y="472"/>
                  </a:lnTo>
                  <a:lnTo>
                    <a:pt x="1998" y="475"/>
                  </a:lnTo>
                  <a:lnTo>
                    <a:pt x="2004" y="479"/>
                  </a:lnTo>
                  <a:lnTo>
                    <a:pt x="1999" y="483"/>
                  </a:lnTo>
                  <a:lnTo>
                    <a:pt x="1994" y="487"/>
                  </a:lnTo>
                  <a:lnTo>
                    <a:pt x="1991" y="490"/>
                  </a:lnTo>
                  <a:lnTo>
                    <a:pt x="1988" y="494"/>
                  </a:lnTo>
                  <a:lnTo>
                    <a:pt x="1984" y="503"/>
                  </a:lnTo>
                  <a:lnTo>
                    <a:pt x="1980" y="514"/>
                  </a:lnTo>
                  <a:lnTo>
                    <a:pt x="1977" y="525"/>
                  </a:lnTo>
                  <a:lnTo>
                    <a:pt x="1973" y="537"/>
                  </a:lnTo>
                  <a:lnTo>
                    <a:pt x="1970" y="543"/>
                  </a:lnTo>
                  <a:lnTo>
                    <a:pt x="1966" y="548"/>
                  </a:lnTo>
                  <a:lnTo>
                    <a:pt x="1962" y="554"/>
                  </a:lnTo>
                  <a:lnTo>
                    <a:pt x="1956" y="561"/>
                  </a:lnTo>
                  <a:lnTo>
                    <a:pt x="1948" y="567"/>
                  </a:lnTo>
                  <a:lnTo>
                    <a:pt x="1940" y="573"/>
                  </a:lnTo>
                  <a:lnTo>
                    <a:pt x="1932" y="577"/>
                  </a:lnTo>
                  <a:lnTo>
                    <a:pt x="1924" y="581"/>
                  </a:lnTo>
                  <a:lnTo>
                    <a:pt x="1915" y="584"/>
                  </a:lnTo>
                  <a:lnTo>
                    <a:pt x="1907" y="587"/>
                  </a:lnTo>
                  <a:lnTo>
                    <a:pt x="1899" y="588"/>
                  </a:lnTo>
                  <a:lnTo>
                    <a:pt x="1890" y="588"/>
                  </a:lnTo>
                  <a:lnTo>
                    <a:pt x="1882" y="588"/>
                  </a:lnTo>
                  <a:lnTo>
                    <a:pt x="1874" y="586"/>
                  </a:lnTo>
                  <a:lnTo>
                    <a:pt x="1867" y="583"/>
                  </a:lnTo>
                  <a:lnTo>
                    <a:pt x="1859" y="581"/>
                  </a:lnTo>
                  <a:lnTo>
                    <a:pt x="1852" y="577"/>
                  </a:lnTo>
                  <a:lnTo>
                    <a:pt x="1846" y="573"/>
                  </a:lnTo>
                  <a:lnTo>
                    <a:pt x="1840" y="569"/>
                  </a:lnTo>
                  <a:lnTo>
                    <a:pt x="1835" y="564"/>
                  </a:lnTo>
                  <a:lnTo>
                    <a:pt x="1829" y="557"/>
                  </a:lnTo>
                  <a:lnTo>
                    <a:pt x="1825" y="550"/>
                  </a:lnTo>
                  <a:lnTo>
                    <a:pt x="1821" y="544"/>
                  </a:lnTo>
                  <a:lnTo>
                    <a:pt x="1818" y="536"/>
                  </a:lnTo>
                  <a:lnTo>
                    <a:pt x="1816" y="527"/>
                  </a:lnTo>
                  <a:lnTo>
                    <a:pt x="1814" y="519"/>
                  </a:lnTo>
                  <a:lnTo>
                    <a:pt x="1814" y="510"/>
                  </a:lnTo>
                  <a:lnTo>
                    <a:pt x="1814" y="500"/>
                  </a:lnTo>
                  <a:lnTo>
                    <a:pt x="1815" y="491"/>
                  </a:lnTo>
                  <a:lnTo>
                    <a:pt x="1817" y="480"/>
                  </a:lnTo>
                  <a:lnTo>
                    <a:pt x="1820" y="469"/>
                  </a:lnTo>
                  <a:lnTo>
                    <a:pt x="1825" y="459"/>
                  </a:lnTo>
                  <a:lnTo>
                    <a:pt x="1831" y="447"/>
                  </a:lnTo>
                  <a:lnTo>
                    <a:pt x="1837" y="436"/>
                  </a:lnTo>
                  <a:lnTo>
                    <a:pt x="1845" y="424"/>
                  </a:lnTo>
                  <a:lnTo>
                    <a:pt x="1854" y="413"/>
                  </a:lnTo>
                  <a:lnTo>
                    <a:pt x="1860" y="406"/>
                  </a:lnTo>
                  <a:lnTo>
                    <a:pt x="1866" y="399"/>
                  </a:lnTo>
                  <a:lnTo>
                    <a:pt x="1873" y="394"/>
                  </a:lnTo>
                  <a:lnTo>
                    <a:pt x="1879" y="389"/>
                  </a:lnTo>
                  <a:lnTo>
                    <a:pt x="1892" y="381"/>
                  </a:lnTo>
                  <a:lnTo>
                    <a:pt x="1906" y="373"/>
                  </a:lnTo>
                  <a:lnTo>
                    <a:pt x="1919" y="369"/>
                  </a:lnTo>
                  <a:lnTo>
                    <a:pt x="1934" y="367"/>
                  </a:lnTo>
                  <a:lnTo>
                    <a:pt x="1948" y="366"/>
                  </a:lnTo>
                  <a:lnTo>
                    <a:pt x="1964" y="367"/>
                  </a:lnTo>
                  <a:lnTo>
                    <a:pt x="1974" y="369"/>
                  </a:lnTo>
                  <a:lnTo>
                    <a:pt x="1986" y="371"/>
                  </a:lnTo>
                  <a:lnTo>
                    <a:pt x="1997" y="374"/>
                  </a:lnTo>
                  <a:lnTo>
                    <a:pt x="2007" y="379"/>
                  </a:lnTo>
                  <a:lnTo>
                    <a:pt x="2018" y="383"/>
                  </a:lnTo>
                  <a:lnTo>
                    <a:pt x="2028" y="388"/>
                  </a:lnTo>
                  <a:lnTo>
                    <a:pt x="2038" y="393"/>
                  </a:lnTo>
                  <a:lnTo>
                    <a:pt x="2049" y="399"/>
                  </a:lnTo>
                  <a:lnTo>
                    <a:pt x="2058" y="406"/>
                  </a:lnTo>
                  <a:lnTo>
                    <a:pt x="2066" y="413"/>
                  </a:lnTo>
                  <a:lnTo>
                    <a:pt x="2076" y="420"/>
                  </a:lnTo>
                  <a:lnTo>
                    <a:pt x="2084" y="428"/>
                  </a:lnTo>
                  <a:lnTo>
                    <a:pt x="2091" y="437"/>
                  </a:lnTo>
                  <a:lnTo>
                    <a:pt x="2098" y="445"/>
                  </a:lnTo>
                  <a:lnTo>
                    <a:pt x="2106" y="454"/>
                  </a:lnTo>
                  <a:lnTo>
                    <a:pt x="2112" y="464"/>
                  </a:lnTo>
                  <a:lnTo>
                    <a:pt x="2117" y="473"/>
                  </a:lnTo>
                  <a:lnTo>
                    <a:pt x="2122" y="484"/>
                  </a:lnTo>
                  <a:lnTo>
                    <a:pt x="2126" y="494"/>
                  </a:lnTo>
                  <a:lnTo>
                    <a:pt x="2129" y="504"/>
                  </a:lnTo>
                  <a:lnTo>
                    <a:pt x="2132" y="516"/>
                  </a:lnTo>
                  <a:lnTo>
                    <a:pt x="2133" y="526"/>
                  </a:lnTo>
                  <a:lnTo>
                    <a:pt x="2135" y="538"/>
                  </a:lnTo>
                  <a:lnTo>
                    <a:pt x="2135" y="549"/>
                  </a:lnTo>
                  <a:lnTo>
                    <a:pt x="2134" y="561"/>
                  </a:lnTo>
                  <a:lnTo>
                    <a:pt x="2133" y="572"/>
                  </a:lnTo>
                  <a:lnTo>
                    <a:pt x="2130" y="583"/>
                  </a:lnTo>
                  <a:lnTo>
                    <a:pt x="2127" y="595"/>
                  </a:lnTo>
                  <a:lnTo>
                    <a:pt x="2123" y="606"/>
                  </a:lnTo>
                  <a:lnTo>
                    <a:pt x="2117" y="618"/>
                  </a:lnTo>
                  <a:lnTo>
                    <a:pt x="2111" y="629"/>
                  </a:lnTo>
                  <a:lnTo>
                    <a:pt x="2103" y="641"/>
                  </a:lnTo>
                  <a:lnTo>
                    <a:pt x="2092" y="655"/>
                  </a:lnTo>
                  <a:lnTo>
                    <a:pt x="2080" y="669"/>
                  </a:lnTo>
                  <a:lnTo>
                    <a:pt x="2065" y="681"/>
                  </a:lnTo>
                  <a:lnTo>
                    <a:pt x="2051" y="693"/>
                  </a:lnTo>
                  <a:lnTo>
                    <a:pt x="2034" y="703"/>
                  </a:lnTo>
                  <a:lnTo>
                    <a:pt x="2018" y="712"/>
                  </a:lnTo>
                  <a:lnTo>
                    <a:pt x="1999" y="720"/>
                  </a:lnTo>
                  <a:lnTo>
                    <a:pt x="1979" y="726"/>
                  </a:lnTo>
                  <a:lnTo>
                    <a:pt x="1960" y="730"/>
                  </a:lnTo>
                  <a:lnTo>
                    <a:pt x="1938" y="732"/>
                  </a:lnTo>
                  <a:lnTo>
                    <a:pt x="1928" y="733"/>
                  </a:lnTo>
                  <a:lnTo>
                    <a:pt x="1916" y="732"/>
                  </a:lnTo>
                  <a:lnTo>
                    <a:pt x="1905" y="732"/>
                  </a:lnTo>
                  <a:lnTo>
                    <a:pt x="1894" y="731"/>
                  </a:lnTo>
                  <a:lnTo>
                    <a:pt x="1882" y="729"/>
                  </a:lnTo>
                  <a:lnTo>
                    <a:pt x="1871" y="727"/>
                  </a:lnTo>
                  <a:lnTo>
                    <a:pt x="1858" y="724"/>
                  </a:lnTo>
                  <a:lnTo>
                    <a:pt x="1847" y="721"/>
                  </a:lnTo>
                  <a:lnTo>
                    <a:pt x="1835" y="717"/>
                  </a:lnTo>
                  <a:lnTo>
                    <a:pt x="1822" y="711"/>
                  </a:lnTo>
                  <a:lnTo>
                    <a:pt x="1810" y="706"/>
                  </a:lnTo>
                  <a:lnTo>
                    <a:pt x="1797" y="700"/>
                  </a:lnTo>
                  <a:lnTo>
                    <a:pt x="1779" y="688"/>
                  </a:lnTo>
                  <a:lnTo>
                    <a:pt x="1761" y="676"/>
                  </a:lnTo>
                  <a:lnTo>
                    <a:pt x="1745" y="661"/>
                  </a:lnTo>
                  <a:lnTo>
                    <a:pt x="1731" y="647"/>
                  </a:lnTo>
                  <a:lnTo>
                    <a:pt x="1718" y="630"/>
                  </a:lnTo>
                  <a:lnTo>
                    <a:pt x="1707" y="614"/>
                  </a:lnTo>
                  <a:lnTo>
                    <a:pt x="1697" y="595"/>
                  </a:lnTo>
                  <a:lnTo>
                    <a:pt x="1690" y="576"/>
                  </a:lnTo>
                  <a:lnTo>
                    <a:pt x="1684" y="556"/>
                  </a:lnTo>
                  <a:lnTo>
                    <a:pt x="1679" y="537"/>
                  </a:lnTo>
                  <a:lnTo>
                    <a:pt x="1675" y="516"/>
                  </a:lnTo>
                  <a:lnTo>
                    <a:pt x="1674" y="496"/>
                  </a:lnTo>
                  <a:lnTo>
                    <a:pt x="1674" y="474"/>
                  </a:lnTo>
                  <a:lnTo>
                    <a:pt x="1676" y="453"/>
                  </a:lnTo>
                  <a:lnTo>
                    <a:pt x="1680" y="433"/>
                  </a:lnTo>
                  <a:lnTo>
                    <a:pt x="1685" y="412"/>
                  </a:lnTo>
                  <a:lnTo>
                    <a:pt x="1691" y="391"/>
                  </a:lnTo>
                  <a:lnTo>
                    <a:pt x="1699" y="371"/>
                  </a:lnTo>
                  <a:lnTo>
                    <a:pt x="1710" y="352"/>
                  </a:lnTo>
                  <a:lnTo>
                    <a:pt x="1721" y="332"/>
                  </a:lnTo>
                  <a:lnTo>
                    <a:pt x="1734" y="314"/>
                  </a:lnTo>
                  <a:lnTo>
                    <a:pt x="1749" y="296"/>
                  </a:lnTo>
                  <a:lnTo>
                    <a:pt x="1765" y="280"/>
                  </a:lnTo>
                  <a:lnTo>
                    <a:pt x="1783" y="264"/>
                  </a:lnTo>
                  <a:lnTo>
                    <a:pt x="1803" y="250"/>
                  </a:lnTo>
                  <a:lnTo>
                    <a:pt x="1824" y="236"/>
                  </a:lnTo>
                  <a:lnTo>
                    <a:pt x="1847" y="225"/>
                  </a:lnTo>
                  <a:lnTo>
                    <a:pt x="1871" y="214"/>
                  </a:lnTo>
                  <a:lnTo>
                    <a:pt x="1898" y="206"/>
                  </a:lnTo>
                  <a:lnTo>
                    <a:pt x="1925" y="199"/>
                  </a:lnTo>
                  <a:lnTo>
                    <a:pt x="1955" y="193"/>
                  </a:lnTo>
                  <a:lnTo>
                    <a:pt x="1986" y="190"/>
                  </a:lnTo>
                  <a:lnTo>
                    <a:pt x="2001" y="189"/>
                  </a:lnTo>
                  <a:lnTo>
                    <a:pt x="2018" y="189"/>
                  </a:lnTo>
                  <a:lnTo>
                    <a:pt x="2032" y="190"/>
                  </a:lnTo>
                  <a:lnTo>
                    <a:pt x="2047" y="192"/>
                  </a:lnTo>
                  <a:lnTo>
                    <a:pt x="2061" y="194"/>
                  </a:lnTo>
                  <a:lnTo>
                    <a:pt x="2075" y="198"/>
                  </a:lnTo>
                  <a:lnTo>
                    <a:pt x="2088" y="202"/>
                  </a:lnTo>
                  <a:lnTo>
                    <a:pt x="2101" y="206"/>
                  </a:lnTo>
                  <a:lnTo>
                    <a:pt x="2115" y="211"/>
                  </a:lnTo>
                  <a:lnTo>
                    <a:pt x="2127" y="217"/>
                  </a:lnTo>
                  <a:lnTo>
                    <a:pt x="2141" y="224"/>
                  </a:lnTo>
                  <a:lnTo>
                    <a:pt x="2153" y="231"/>
                  </a:lnTo>
                  <a:lnTo>
                    <a:pt x="2180" y="248"/>
                  </a:lnTo>
                  <a:lnTo>
                    <a:pt x="2209" y="267"/>
                  </a:lnTo>
                  <a:lnTo>
                    <a:pt x="2222" y="275"/>
                  </a:lnTo>
                  <a:lnTo>
                    <a:pt x="2237" y="280"/>
                  </a:lnTo>
                  <a:lnTo>
                    <a:pt x="2251" y="284"/>
                  </a:lnTo>
                  <a:lnTo>
                    <a:pt x="2265" y="287"/>
                  </a:lnTo>
                  <a:lnTo>
                    <a:pt x="2279" y="288"/>
                  </a:lnTo>
                  <a:lnTo>
                    <a:pt x="2293" y="289"/>
                  </a:lnTo>
                  <a:lnTo>
                    <a:pt x="2306" y="288"/>
                  </a:lnTo>
                  <a:lnTo>
                    <a:pt x="2320" y="286"/>
                  </a:lnTo>
                  <a:lnTo>
                    <a:pt x="2333" y="283"/>
                  </a:lnTo>
                  <a:lnTo>
                    <a:pt x="2345" y="279"/>
                  </a:lnTo>
                  <a:lnTo>
                    <a:pt x="2358" y="275"/>
                  </a:lnTo>
                  <a:lnTo>
                    <a:pt x="2369" y="268"/>
                  </a:lnTo>
                  <a:lnTo>
                    <a:pt x="2381" y="262"/>
                  </a:lnTo>
                  <a:lnTo>
                    <a:pt x="2391" y="255"/>
                  </a:lnTo>
                  <a:lnTo>
                    <a:pt x="2401" y="246"/>
                  </a:lnTo>
                  <a:lnTo>
                    <a:pt x="2411" y="237"/>
                  </a:lnTo>
                  <a:lnTo>
                    <a:pt x="2419" y="228"/>
                  </a:lnTo>
                  <a:lnTo>
                    <a:pt x="2427" y="218"/>
                  </a:lnTo>
                  <a:lnTo>
                    <a:pt x="2433" y="208"/>
                  </a:lnTo>
                  <a:lnTo>
                    <a:pt x="2439" y="197"/>
                  </a:lnTo>
                  <a:lnTo>
                    <a:pt x="2445" y="186"/>
                  </a:lnTo>
                  <a:lnTo>
                    <a:pt x="2449" y="175"/>
                  </a:lnTo>
                  <a:lnTo>
                    <a:pt x="2452" y="162"/>
                  </a:lnTo>
                  <a:lnTo>
                    <a:pt x="2454" y="151"/>
                  </a:lnTo>
                  <a:lnTo>
                    <a:pt x="2454" y="138"/>
                  </a:lnTo>
                  <a:lnTo>
                    <a:pt x="2454" y="126"/>
                  </a:lnTo>
                  <a:lnTo>
                    <a:pt x="2452" y="113"/>
                  </a:lnTo>
                  <a:lnTo>
                    <a:pt x="2449" y="102"/>
                  </a:lnTo>
                  <a:lnTo>
                    <a:pt x="2444" y="89"/>
                  </a:lnTo>
                  <a:lnTo>
                    <a:pt x="2438" y="77"/>
                  </a:lnTo>
                  <a:lnTo>
                    <a:pt x="2430" y="66"/>
                  </a:lnTo>
                  <a:lnTo>
                    <a:pt x="2422" y="53"/>
                  </a:lnTo>
                  <a:lnTo>
                    <a:pt x="2416" y="46"/>
                  </a:lnTo>
                  <a:lnTo>
                    <a:pt x="2409" y="40"/>
                  </a:lnTo>
                  <a:lnTo>
                    <a:pt x="2403" y="34"/>
                  </a:lnTo>
                  <a:lnTo>
                    <a:pt x="2396" y="30"/>
                  </a:lnTo>
                  <a:lnTo>
                    <a:pt x="2389" y="26"/>
                  </a:lnTo>
                  <a:lnTo>
                    <a:pt x="2382" y="24"/>
                  </a:lnTo>
                  <a:lnTo>
                    <a:pt x="2373" y="22"/>
                  </a:lnTo>
                  <a:lnTo>
                    <a:pt x="2365" y="21"/>
                  </a:lnTo>
                  <a:lnTo>
                    <a:pt x="2358" y="20"/>
                  </a:lnTo>
                  <a:lnTo>
                    <a:pt x="2350" y="21"/>
                  </a:lnTo>
                  <a:lnTo>
                    <a:pt x="2341" y="22"/>
                  </a:lnTo>
                  <a:lnTo>
                    <a:pt x="2333" y="23"/>
                  </a:lnTo>
                  <a:lnTo>
                    <a:pt x="2325" y="26"/>
                  </a:lnTo>
                  <a:lnTo>
                    <a:pt x="2316" y="28"/>
                  </a:lnTo>
                  <a:lnTo>
                    <a:pt x="2308" y="32"/>
                  </a:lnTo>
                  <a:lnTo>
                    <a:pt x="2301" y="36"/>
                  </a:lnTo>
                  <a:lnTo>
                    <a:pt x="2294" y="41"/>
                  </a:lnTo>
                  <a:lnTo>
                    <a:pt x="2286" y="46"/>
                  </a:lnTo>
                  <a:lnTo>
                    <a:pt x="2279" y="51"/>
                  </a:lnTo>
                  <a:lnTo>
                    <a:pt x="2273" y="56"/>
                  </a:lnTo>
                  <a:lnTo>
                    <a:pt x="2268" y="62"/>
                  </a:lnTo>
                  <a:lnTo>
                    <a:pt x="2263" y="70"/>
                  </a:lnTo>
                  <a:lnTo>
                    <a:pt x="2259" y="76"/>
                  </a:lnTo>
                  <a:lnTo>
                    <a:pt x="2254" y="83"/>
                  </a:lnTo>
                  <a:lnTo>
                    <a:pt x="2251" y="90"/>
                  </a:lnTo>
                  <a:lnTo>
                    <a:pt x="2249" y="99"/>
                  </a:lnTo>
                  <a:lnTo>
                    <a:pt x="2247" y="106"/>
                  </a:lnTo>
                  <a:lnTo>
                    <a:pt x="2247" y="114"/>
                  </a:lnTo>
                  <a:lnTo>
                    <a:pt x="2247" y="123"/>
                  </a:lnTo>
                  <a:lnTo>
                    <a:pt x="2248" y="131"/>
                  </a:lnTo>
                  <a:lnTo>
                    <a:pt x="2251" y="139"/>
                  </a:lnTo>
                  <a:lnTo>
                    <a:pt x="2254" y="148"/>
                  </a:lnTo>
                  <a:lnTo>
                    <a:pt x="2260" y="156"/>
                  </a:lnTo>
                  <a:lnTo>
                    <a:pt x="2265" y="164"/>
                  </a:lnTo>
                  <a:lnTo>
                    <a:pt x="2270" y="171"/>
                  </a:lnTo>
                  <a:lnTo>
                    <a:pt x="2276" y="177"/>
                  </a:lnTo>
                  <a:lnTo>
                    <a:pt x="2282" y="181"/>
                  </a:lnTo>
                  <a:lnTo>
                    <a:pt x="2289" y="184"/>
                  </a:lnTo>
                  <a:lnTo>
                    <a:pt x="2295" y="187"/>
                  </a:lnTo>
                  <a:lnTo>
                    <a:pt x="2302" y="188"/>
                  </a:lnTo>
                  <a:lnTo>
                    <a:pt x="2308" y="189"/>
                  </a:lnTo>
                  <a:lnTo>
                    <a:pt x="2315" y="189"/>
                  </a:lnTo>
                  <a:lnTo>
                    <a:pt x="2322" y="189"/>
                  </a:lnTo>
                  <a:lnTo>
                    <a:pt x="2329" y="187"/>
                  </a:lnTo>
                  <a:lnTo>
                    <a:pt x="2335" y="186"/>
                  </a:lnTo>
                  <a:lnTo>
                    <a:pt x="2341" y="183"/>
                  </a:lnTo>
                  <a:lnTo>
                    <a:pt x="2347" y="180"/>
                  </a:lnTo>
                  <a:lnTo>
                    <a:pt x="2353" y="177"/>
                  </a:lnTo>
                  <a:lnTo>
                    <a:pt x="2358" y="173"/>
                  </a:lnTo>
                  <a:lnTo>
                    <a:pt x="2363" y="168"/>
                  </a:lnTo>
                  <a:lnTo>
                    <a:pt x="2367" y="164"/>
                  </a:lnTo>
                  <a:lnTo>
                    <a:pt x="2371" y="159"/>
                  </a:lnTo>
                  <a:lnTo>
                    <a:pt x="2374" y="155"/>
                  </a:lnTo>
                  <a:lnTo>
                    <a:pt x="2377" y="150"/>
                  </a:lnTo>
                  <a:lnTo>
                    <a:pt x="2379" y="145"/>
                  </a:lnTo>
                  <a:lnTo>
                    <a:pt x="2381" y="139"/>
                  </a:lnTo>
                  <a:lnTo>
                    <a:pt x="2382" y="134"/>
                  </a:lnTo>
                  <a:lnTo>
                    <a:pt x="2381" y="129"/>
                  </a:lnTo>
                  <a:lnTo>
                    <a:pt x="2379" y="125"/>
                  </a:lnTo>
                  <a:lnTo>
                    <a:pt x="2377" y="120"/>
                  </a:lnTo>
                  <a:lnTo>
                    <a:pt x="2374" y="115"/>
                  </a:lnTo>
                  <a:lnTo>
                    <a:pt x="2370" y="111"/>
                  </a:lnTo>
                  <a:lnTo>
                    <a:pt x="2365" y="107"/>
                  </a:lnTo>
                  <a:lnTo>
                    <a:pt x="2358" y="104"/>
                  </a:lnTo>
                  <a:lnTo>
                    <a:pt x="2351" y="102"/>
                  </a:lnTo>
                  <a:lnTo>
                    <a:pt x="2345" y="100"/>
                  </a:lnTo>
                  <a:lnTo>
                    <a:pt x="2340" y="101"/>
                  </a:lnTo>
                  <a:lnTo>
                    <a:pt x="2336" y="102"/>
                  </a:lnTo>
                  <a:lnTo>
                    <a:pt x="2333" y="104"/>
                  </a:lnTo>
                  <a:lnTo>
                    <a:pt x="2330" y="107"/>
                  </a:lnTo>
                  <a:lnTo>
                    <a:pt x="2328" y="110"/>
                  </a:lnTo>
                  <a:lnTo>
                    <a:pt x="2326" y="114"/>
                  </a:lnTo>
                  <a:lnTo>
                    <a:pt x="2322" y="123"/>
                  </a:lnTo>
                  <a:lnTo>
                    <a:pt x="2315" y="131"/>
                  </a:lnTo>
                  <a:lnTo>
                    <a:pt x="2312" y="134"/>
                  </a:lnTo>
                  <a:lnTo>
                    <a:pt x="2307" y="136"/>
                  </a:lnTo>
                  <a:lnTo>
                    <a:pt x="2302" y="138"/>
                  </a:lnTo>
                  <a:lnTo>
                    <a:pt x="2295" y="138"/>
                  </a:lnTo>
                  <a:lnTo>
                    <a:pt x="2292" y="129"/>
                  </a:lnTo>
                  <a:lnTo>
                    <a:pt x="2292" y="121"/>
                  </a:lnTo>
                  <a:lnTo>
                    <a:pt x="2292" y="112"/>
                  </a:lnTo>
                  <a:lnTo>
                    <a:pt x="2294" y="106"/>
                  </a:lnTo>
                  <a:lnTo>
                    <a:pt x="2297" y="100"/>
                  </a:lnTo>
                  <a:lnTo>
                    <a:pt x="2301" y="94"/>
                  </a:lnTo>
                  <a:lnTo>
                    <a:pt x="2306" y="89"/>
                  </a:lnTo>
                  <a:lnTo>
                    <a:pt x="2312" y="86"/>
                  </a:lnTo>
                  <a:lnTo>
                    <a:pt x="2318" y="83"/>
                  </a:lnTo>
                  <a:lnTo>
                    <a:pt x="2325" y="81"/>
                  </a:lnTo>
                  <a:lnTo>
                    <a:pt x="2332" y="80"/>
                  </a:lnTo>
                  <a:lnTo>
                    <a:pt x="2340" y="80"/>
                  </a:lnTo>
                  <a:lnTo>
                    <a:pt x="2347" y="81"/>
                  </a:lnTo>
                  <a:lnTo>
                    <a:pt x="2355" y="83"/>
                  </a:lnTo>
                  <a:lnTo>
                    <a:pt x="2362" y="85"/>
                  </a:lnTo>
                  <a:lnTo>
                    <a:pt x="2368" y="88"/>
                  </a:lnTo>
                  <a:lnTo>
                    <a:pt x="2373" y="93"/>
                  </a:lnTo>
                  <a:lnTo>
                    <a:pt x="2378" y="97"/>
                  </a:lnTo>
                  <a:lnTo>
                    <a:pt x="2383" y="101"/>
                  </a:lnTo>
                  <a:lnTo>
                    <a:pt x="2386" y="106"/>
                  </a:lnTo>
                  <a:lnTo>
                    <a:pt x="2389" y="112"/>
                  </a:lnTo>
                  <a:lnTo>
                    <a:pt x="2392" y="118"/>
                  </a:lnTo>
                  <a:lnTo>
                    <a:pt x="2394" y="125"/>
                  </a:lnTo>
                  <a:lnTo>
                    <a:pt x="2395" y="131"/>
                  </a:lnTo>
                  <a:lnTo>
                    <a:pt x="2395" y="138"/>
                  </a:lnTo>
                  <a:lnTo>
                    <a:pt x="2395" y="145"/>
                  </a:lnTo>
                  <a:lnTo>
                    <a:pt x="2394" y="152"/>
                  </a:lnTo>
                  <a:lnTo>
                    <a:pt x="2392" y="159"/>
                  </a:lnTo>
                  <a:lnTo>
                    <a:pt x="2390" y="165"/>
                  </a:lnTo>
                  <a:lnTo>
                    <a:pt x="2386" y="173"/>
                  </a:lnTo>
                  <a:lnTo>
                    <a:pt x="2382" y="180"/>
                  </a:lnTo>
                  <a:lnTo>
                    <a:pt x="2375" y="186"/>
                  </a:lnTo>
                  <a:lnTo>
                    <a:pt x="2368" y="192"/>
                  </a:lnTo>
                  <a:lnTo>
                    <a:pt x="2360" y="199"/>
                  </a:lnTo>
                  <a:lnTo>
                    <a:pt x="2351" y="203"/>
                  </a:lnTo>
                  <a:lnTo>
                    <a:pt x="2341" y="207"/>
                  </a:lnTo>
                  <a:lnTo>
                    <a:pt x="2332" y="209"/>
                  </a:lnTo>
                  <a:lnTo>
                    <a:pt x="2323" y="210"/>
                  </a:lnTo>
                  <a:lnTo>
                    <a:pt x="2312" y="210"/>
                  </a:lnTo>
                  <a:lnTo>
                    <a:pt x="2302" y="209"/>
                  </a:lnTo>
                  <a:lnTo>
                    <a:pt x="2293" y="207"/>
                  </a:lnTo>
                  <a:lnTo>
                    <a:pt x="2283" y="204"/>
                  </a:lnTo>
                  <a:lnTo>
                    <a:pt x="2274" y="200"/>
                  </a:lnTo>
                  <a:lnTo>
                    <a:pt x="2266" y="196"/>
                  </a:lnTo>
                  <a:lnTo>
                    <a:pt x="2257" y="189"/>
                  </a:lnTo>
                  <a:lnTo>
                    <a:pt x="2250" y="183"/>
                  </a:lnTo>
                  <a:lnTo>
                    <a:pt x="2244" y="175"/>
                  </a:lnTo>
                  <a:lnTo>
                    <a:pt x="2238" y="166"/>
                  </a:lnTo>
                  <a:lnTo>
                    <a:pt x="2234" y="159"/>
                  </a:lnTo>
                  <a:lnTo>
                    <a:pt x="2230" y="152"/>
                  </a:lnTo>
                  <a:lnTo>
                    <a:pt x="2226" y="145"/>
                  </a:lnTo>
                  <a:lnTo>
                    <a:pt x="2223" y="137"/>
                  </a:lnTo>
                  <a:lnTo>
                    <a:pt x="2221" y="130"/>
                  </a:lnTo>
                  <a:lnTo>
                    <a:pt x="2220" y="123"/>
                  </a:lnTo>
                  <a:lnTo>
                    <a:pt x="2219" y="115"/>
                  </a:lnTo>
                  <a:lnTo>
                    <a:pt x="2218" y="108"/>
                  </a:lnTo>
                  <a:lnTo>
                    <a:pt x="2219" y="101"/>
                  </a:lnTo>
                  <a:lnTo>
                    <a:pt x="2219" y="94"/>
                  </a:lnTo>
                  <a:lnTo>
                    <a:pt x="2221" y="86"/>
                  </a:lnTo>
                  <a:lnTo>
                    <a:pt x="2222" y="79"/>
                  </a:lnTo>
                  <a:lnTo>
                    <a:pt x="2228" y="66"/>
                  </a:lnTo>
                  <a:lnTo>
                    <a:pt x="2235" y="53"/>
                  </a:lnTo>
                  <a:lnTo>
                    <a:pt x="2243" y="42"/>
                  </a:lnTo>
                  <a:lnTo>
                    <a:pt x="2253" y="31"/>
                  </a:lnTo>
                  <a:lnTo>
                    <a:pt x="2265" y="22"/>
                  </a:lnTo>
                  <a:lnTo>
                    <a:pt x="2278" y="14"/>
                  </a:lnTo>
                  <a:lnTo>
                    <a:pt x="2292" y="7"/>
                  </a:lnTo>
                  <a:lnTo>
                    <a:pt x="2307" y="3"/>
                  </a:lnTo>
                  <a:lnTo>
                    <a:pt x="2315" y="2"/>
                  </a:lnTo>
                  <a:lnTo>
                    <a:pt x="2323" y="1"/>
                  </a:lnTo>
                  <a:lnTo>
                    <a:pt x="2331" y="0"/>
                  </a:lnTo>
                  <a:lnTo>
                    <a:pt x="2339" y="0"/>
                  </a:lnTo>
                  <a:lnTo>
                    <a:pt x="2352" y="1"/>
                  </a:lnTo>
                  <a:lnTo>
                    <a:pt x="2364" y="2"/>
                  </a:lnTo>
                  <a:lnTo>
                    <a:pt x="2376" y="5"/>
                  </a:lnTo>
                  <a:lnTo>
                    <a:pt x="2389" y="9"/>
                  </a:lnTo>
                  <a:lnTo>
                    <a:pt x="2401" y="15"/>
                  </a:lnTo>
                  <a:lnTo>
                    <a:pt x="2413" y="23"/>
                  </a:lnTo>
                  <a:lnTo>
                    <a:pt x="2419" y="28"/>
                  </a:lnTo>
                  <a:lnTo>
                    <a:pt x="2425" y="33"/>
                  </a:lnTo>
                  <a:lnTo>
                    <a:pt x="2430" y="40"/>
                  </a:lnTo>
                  <a:lnTo>
                    <a:pt x="2435" y="46"/>
                  </a:lnTo>
                  <a:lnTo>
                    <a:pt x="2444" y="59"/>
                  </a:lnTo>
                  <a:lnTo>
                    <a:pt x="2451" y="73"/>
                  </a:lnTo>
                  <a:lnTo>
                    <a:pt x="2456" y="85"/>
                  </a:lnTo>
                  <a:lnTo>
                    <a:pt x="2461" y="99"/>
                  </a:lnTo>
                  <a:lnTo>
                    <a:pt x="2463" y="112"/>
                  </a:lnTo>
                  <a:lnTo>
                    <a:pt x="2465" y="125"/>
                  </a:lnTo>
                  <a:lnTo>
                    <a:pt x="2465" y="138"/>
                  </a:lnTo>
                  <a:lnTo>
                    <a:pt x="2465" y="151"/>
                  </a:lnTo>
                  <a:lnTo>
                    <a:pt x="2463" y="163"/>
                  </a:lnTo>
                  <a:lnTo>
                    <a:pt x="2460" y="176"/>
                  </a:lnTo>
                  <a:lnTo>
                    <a:pt x="2456" y="188"/>
                  </a:lnTo>
                  <a:lnTo>
                    <a:pt x="2452" y="200"/>
                  </a:lnTo>
                  <a:lnTo>
                    <a:pt x="2446" y="212"/>
                  </a:lnTo>
                  <a:lnTo>
                    <a:pt x="2439" y="223"/>
                  </a:lnTo>
                  <a:lnTo>
                    <a:pt x="2432" y="234"/>
                  </a:lnTo>
                  <a:lnTo>
                    <a:pt x="2424" y="244"/>
                  </a:lnTo>
                  <a:lnTo>
                    <a:pt x="2415" y="254"/>
                  </a:lnTo>
                  <a:lnTo>
                    <a:pt x="2405" y="263"/>
                  </a:lnTo>
                  <a:lnTo>
                    <a:pt x="2396" y="272"/>
                  </a:lnTo>
                  <a:lnTo>
                    <a:pt x="2386" y="281"/>
                  </a:lnTo>
                  <a:lnTo>
                    <a:pt x="2374" y="288"/>
                  </a:lnTo>
                  <a:lnTo>
                    <a:pt x="2364" y="294"/>
                  </a:lnTo>
                  <a:lnTo>
                    <a:pt x="2353" y="301"/>
                  </a:lnTo>
                  <a:lnTo>
                    <a:pt x="2340" y="307"/>
                  </a:lnTo>
                  <a:lnTo>
                    <a:pt x="2329" y="311"/>
                  </a:lnTo>
                  <a:lnTo>
                    <a:pt x="2316" y="315"/>
                  </a:lnTo>
                  <a:lnTo>
                    <a:pt x="2304" y="318"/>
                  </a:lnTo>
                  <a:lnTo>
                    <a:pt x="2292" y="320"/>
                  </a:lnTo>
                  <a:lnTo>
                    <a:pt x="2279" y="321"/>
                  </a:lnTo>
                  <a:lnTo>
                    <a:pt x="2268" y="321"/>
                  </a:lnTo>
                  <a:lnTo>
                    <a:pt x="2255" y="321"/>
                  </a:lnTo>
                  <a:lnTo>
                    <a:pt x="2244" y="319"/>
                  </a:lnTo>
                  <a:lnTo>
                    <a:pt x="2254" y="337"/>
                  </a:lnTo>
                  <a:lnTo>
                    <a:pt x="2263" y="355"/>
                  </a:lnTo>
                  <a:lnTo>
                    <a:pt x="2270" y="372"/>
                  </a:lnTo>
                  <a:lnTo>
                    <a:pt x="2275" y="389"/>
                  </a:lnTo>
                  <a:lnTo>
                    <a:pt x="2284" y="423"/>
                  </a:lnTo>
                  <a:lnTo>
                    <a:pt x="2296" y="458"/>
                  </a:lnTo>
                  <a:lnTo>
                    <a:pt x="2303" y="476"/>
                  </a:lnTo>
                  <a:lnTo>
                    <a:pt x="2310" y="494"/>
                  </a:lnTo>
                  <a:lnTo>
                    <a:pt x="2315" y="502"/>
                  </a:lnTo>
                  <a:lnTo>
                    <a:pt x="2320" y="510"/>
                  </a:lnTo>
                  <a:lnTo>
                    <a:pt x="2325" y="517"/>
                  </a:lnTo>
                  <a:lnTo>
                    <a:pt x="2330" y="524"/>
                  </a:lnTo>
                  <a:lnTo>
                    <a:pt x="2336" y="529"/>
                  </a:lnTo>
                  <a:lnTo>
                    <a:pt x="2342" y="535"/>
                  </a:lnTo>
                  <a:lnTo>
                    <a:pt x="2350" y="539"/>
                  </a:lnTo>
                  <a:lnTo>
                    <a:pt x="2358" y="542"/>
                  </a:lnTo>
                  <a:lnTo>
                    <a:pt x="2367" y="544"/>
                  </a:lnTo>
                  <a:lnTo>
                    <a:pt x="2376" y="545"/>
                  </a:lnTo>
                  <a:lnTo>
                    <a:pt x="2387" y="544"/>
                  </a:lnTo>
                  <a:lnTo>
                    <a:pt x="2397" y="543"/>
                  </a:lnTo>
                  <a:lnTo>
                    <a:pt x="2407" y="540"/>
                  </a:lnTo>
                  <a:lnTo>
                    <a:pt x="2417" y="537"/>
                  </a:lnTo>
                  <a:lnTo>
                    <a:pt x="2425" y="532"/>
                  </a:lnTo>
                  <a:lnTo>
                    <a:pt x="2432" y="527"/>
                  </a:lnTo>
                  <a:lnTo>
                    <a:pt x="2438" y="523"/>
                  </a:lnTo>
                  <a:lnTo>
                    <a:pt x="2444" y="518"/>
                  </a:lnTo>
                  <a:lnTo>
                    <a:pt x="2448" y="512"/>
                  </a:lnTo>
                  <a:lnTo>
                    <a:pt x="2451" y="506"/>
                  </a:lnTo>
                  <a:lnTo>
                    <a:pt x="2453" y="500"/>
                  </a:lnTo>
                  <a:lnTo>
                    <a:pt x="2455" y="494"/>
                  </a:lnTo>
                  <a:lnTo>
                    <a:pt x="2456" y="488"/>
                  </a:lnTo>
                  <a:lnTo>
                    <a:pt x="2456" y="482"/>
                  </a:lnTo>
                  <a:lnTo>
                    <a:pt x="2455" y="475"/>
                  </a:lnTo>
                  <a:lnTo>
                    <a:pt x="2454" y="469"/>
                  </a:lnTo>
                  <a:lnTo>
                    <a:pt x="2453" y="463"/>
                  </a:lnTo>
                  <a:lnTo>
                    <a:pt x="2450" y="457"/>
                  </a:lnTo>
                  <a:lnTo>
                    <a:pt x="2448" y="451"/>
                  </a:lnTo>
                  <a:lnTo>
                    <a:pt x="2445" y="446"/>
                  </a:lnTo>
                  <a:lnTo>
                    <a:pt x="2440" y="441"/>
                  </a:lnTo>
                  <a:lnTo>
                    <a:pt x="2436" y="437"/>
                  </a:lnTo>
                  <a:lnTo>
                    <a:pt x="2431" y="433"/>
                  </a:lnTo>
                  <a:lnTo>
                    <a:pt x="2427" y="430"/>
                  </a:lnTo>
                  <a:lnTo>
                    <a:pt x="2421" y="427"/>
                  </a:lnTo>
                  <a:lnTo>
                    <a:pt x="2416" y="425"/>
                  </a:lnTo>
                  <a:lnTo>
                    <a:pt x="2411" y="423"/>
                  </a:lnTo>
                  <a:lnTo>
                    <a:pt x="2404" y="423"/>
                  </a:lnTo>
                  <a:lnTo>
                    <a:pt x="2398" y="423"/>
                  </a:lnTo>
                  <a:lnTo>
                    <a:pt x="2392" y="424"/>
                  </a:lnTo>
                  <a:lnTo>
                    <a:pt x="2386" y="426"/>
                  </a:lnTo>
                  <a:lnTo>
                    <a:pt x="2379" y="430"/>
                  </a:lnTo>
                  <a:lnTo>
                    <a:pt x="2373" y="434"/>
                  </a:lnTo>
                  <a:lnTo>
                    <a:pt x="2367" y="440"/>
                  </a:lnTo>
                  <a:lnTo>
                    <a:pt x="2362" y="445"/>
                  </a:lnTo>
                  <a:lnTo>
                    <a:pt x="2359" y="449"/>
                  </a:lnTo>
                  <a:lnTo>
                    <a:pt x="2358" y="453"/>
                  </a:lnTo>
                  <a:lnTo>
                    <a:pt x="2358" y="458"/>
                  </a:lnTo>
                  <a:lnTo>
                    <a:pt x="2360" y="461"/>
                  </a:lnTo>
                  <a:lnTo>
                    <a:pt x="2362" y="465"/>
                  </a:lnTo>
                  <a:lnTo>
                    <a:pt x="2366" y="468"/>
                  </a:lnTo>
                  <a:lnTo>
                    <a:pt x="2369" y="470"/>
                  </a:lnTo>
                  <a:lnTo>
                    <a:pt x="2378" y="476"/>
                  </a:lnTo>
                  <a:lnTo>
                    <a:pt x="2388" y="483"/>
                  </a:lnTo>
                  <a:lnTo>
                    <a:pt x="2392" y="486"/>
                  </a:lnTo>
                  <a:lnTo>
                    <a:pt x="2395" y="489"/>
                  </a:lnTo>
                  <a:lnTo>
                    <a:pt x="2397" y="493"/>
                  </a:lnTo>
                  <a:lnTo>
                    <a:pt x="2399" y="497"/>
                  </a:lnTo>
                  <a:lnTo>
                    <a:pt x="2388" y="500"/>
                  </a:lnTo>
                  <a:lnTo>
                    <a:pt x="2377" y="502"/>
                  </a:lnTo>
                  <a:lnTo>
                    <a:pt x="2369" y="501"/>
                  </a:lnTo>
                  <a:lnTo>
                    <a:pt x="2362" y="500"/>
                  </a:lnTo>
                  <a:lnTo>
                    <a:pt x="2356" y="496"/>
                  </a:lnTo>
                  <a:lnTo>
                    <a:pt x="2351" y="492"/>
                  </a:lnTo>
                  <a:lnTo>
                    <a:pt x="2346" y="487"/>
                  </a:lnTo>
                  <a:lnTo>
                    <a:pt x="2342" y="480"/>
                  </a:lnTo>
                  <a:lnTo>
                    <a:pt x="2340" y="474"/>
                  </a:lnTo>
                  <a:lnTo>
                    <a:pt x="2338" y="467"/>
                  </a:lnTo>
                  <a:lnTo>
                    <a:pt x="2338" y="461"/>
                  </a:lnTo>
                  <a:lnTo>
                    <a:pt x="2338" y="453"/>
                  </a:lnTo>
                  <a:lnTo>
                    <a:pt x="2338" y="447"/>
                  </a:lnTo>
                  <a:lnTo>
                    <a:pt x="2339" y="441"/>
                  </a:lnTo>
                  <a:lnTo>
                    <a:pt x="2341" y="437"/>
                  </a:lnTo>
                  <a:lnTo>
                    <a:pt x="2343" y="433"/>
                  </a:lnTo>
                  <a:lnTo>
                    <a:pt x="2347" y="426"/>
                  </a:lnTo>
                  <a:lnTo>
                    <a:pt x="2354" y="421"/>
                  </a:lnTo>
                  <a:lnTo>
                    <a:pt x="2359" y="416"/>
                  </a:lnTo>
                  <a:lnTo>
                    <a:pt x="2365" y="413"/>
                  </a:lnTo>
                  <a:lnTo>
                    <a:pt x="2372" y="410"/>
                  </a:lnTo>
                  <a:lnTo>
                    <a:pt x="2378" y="408"/>
                  </a:lnTo>
                  <a:lnTo>
                    <a:pt x="2386" y="407"/>
                  </a:lnTo>
                  <a:lnTo>
                    <a:pt x="2393" y="406"/>
                  </a:lnTo>
                  <a:lnTo>
                    <a:pt x="2400" y="406"/>
                  </a:lnTo>
                  <a:lnTo>
                    <a:pt x="2406" y="407"/>
                  </a:lnTo>
                  <a:lnTo>
                    <a:pt x="2414" y="408"/>
                  </a:lnTo>
                  <a:lnTo>
                    <a:pt x="2420" y="410"/>
                  </a:lnTo>
                  <a:lnTo>
                    <a:pt x="2426" y="413"/>
                  </a:lnTo>
                  <a:lnTo>
                    <a:pt x="2432" y="417"/>
                  </a:lnTo>
                  <a:lnTo>
                    <a:pt x="2437" y="421"/>
                  </a:lnTo>
                  <a:lnTo>
                    <a:pt x="2443" y="426"/>
                  </a:lnTo>
                  <a:lnTo>
                    <a:pt x="2450" y="435"/>
                  </a:lnTo>
                  <a:lnTo>
                    <a:pt x="2455" y="444"/>
                  </a:lnTo>
                  <a:lnTo>
                    <a:pt x="2460" y="453"/>
                  </a:lnTo>
                  <a:lnTo>
                    <a:pt x="2463" y="463"/>
                  </a:lnTo>
                  <a:lnTo>
                    <a:pt x="2464" y="473"/>
                  </a:lnTo>
                  <a:lnTo>
                    <a:pt x="2465" y="483"/>
                  </a:lnTo>
                  <a:lnTo>
                    <a:pt x="2465" y="492"/>
                  </a:lnTo>
                  <a:lnTo>
                    <a:pt x="2463" y="501"/>
                  </a:lnTo>
                  <a:lnTo>
                    <a:pt x="2460" y="511"/>
                  </a:lnTo>
                  <a:lnTo>
                    <a:pt x="2457" y="520"/>
                  </a:lnTo>
                  <a:lnTo>
                    <a:pt x="2452" y="528"/>
                  </a:lnTo>
                  <a:lnTo>
                    <a:pt x="2447" y="537"/>
                  </a:lnTo>
                  <a:lnTo>
                    <a:pt x="2439" y="545"/>
                  </a:lnTo>
                  <a:lnTo>
                    <a:pt x="2432" y="552"/>
                  </a:lnTo>
                  <a:lnTo>
                    <a:pt x="2424" y="558"/>
                  </a:lnTo>
                  <a:lnTo>
                    <a:pt x="2415" y="565"/>
                  </a:lnTo>
                  <a:lnTo>
                    <a:pt x="2408" y="569"/>
                  </a:lnTo>
                  <a:lnTo>
                    <a:pt x="2402" y="574"/>
                  </a:lnTo>
                  <a:lnTo>
                    <a:pt x="2396" y="580"/>
                  </a:lnTo>
                  <a:lnTo>
                    <a:pt x="2391" y="587"/>
                  </a:lnTo>
                  <a:lnTo>
                    <a:pt x="2386" y="594"/>
                  </a:lnTo>
                  <a:lnTo>
                    <a:pt x="2382" y="601"/>
                  </a:lnTo>
                  <a:lnTo>
                    <a:pt x="2377" y="609"/>
                  </a:lnTo>
                  <a:lnTo>
                    <a:pt x="2376" y="618"/>
                  </a:lnTo>
                  <a:lnTo>
                    <a:pt x="2375" y="626"/>
                  </a:lnTo>
                  <a:lnTo>
                    <a:pt x="2376" y="633"/>
                  </a:lnTo>
                  <a:lnTo>
                    <a:pt x="2379" y="642"/>
                  </a:lnTo>
                  <a:lnTo>
                    <a:pt x="2385" y="650"/>
                  </a:lnTo>
                  <a:lnTo>
                    <a:pt x="2392" y="657"/>
                  </a:lnTo>
                  <a:lnTo>
                    <a:pt x="2401" y="665"/>
                  </a:lnTo>
                  <a:lnTo>
                    <a:pt x="2414" y="671"/>
                  </a:lnTo>
                  <a:lnTo>
                    <a:pt x="2429" y="677"/>
                  </a:lnTo>
                  <a:lnTo>
                    <a:pt x="2423" y="679"/>
                  </a:lnTo>
                  <a:lnTo>
                    <a:pt x="2416" y="681"/>
                  </a:lnTo>
                  <a:lnTo>
                    <a:pt x="2409" y="682"/>
                  </a:lnTo>
                  <a:lnTo>
                    <a:pt x="2404" y="682"/>
                  </a:lnTo>
                  <a:lnTo>
                    <a:pt x="2398" y="682"/>
                  </a:lnTo>
                  <a:lnTo>
                    <a:pt x="2393" y="682"/>
                  </a:lnTo>
                  <a:lnTo>
                    <a:pt x="2388" y="681"/>
                  </a:lnTo>
                  <a:lnTo>
                    <a:pt x="2384" y="679"/>
                  </a:lnTo>
                  <a:lnTo>
                    <a:pt x="2374" y="675"/>
                  </a:lnTo>
                  <a:lnTo>
                    <a:pt x="2367" y="669"/>
                  </a:lnTo>
                  <a:lnTo>
                    <a:pt x="2361" y="661"/>
                  </a:lnTo>
                  <a:lnTo>
                    <a:pt x="2357" y="653"/>
                  </a:lnTo>
                  <a:lnTo>
                    <a:pt x="2354" y="644"/>
                  </a:lnTo>
                  <a:lnTo>
                    <a:pt x="2352" y="634"/>
                  </a:lnTo>
                  <a:lnTo>
                    <a:pt x="2352" y="623"/>
                  </a:lnTo>
                  <a:lnTo>
                    <a:pt x="2354" y="613"/>
                  </a:lnTo>
                  <a:lnTo>
                    <a:pt x="2358" y="602"/>
                  </a:lnTo>
                  <a:lnTo>
                    <a:pt x="2363" y="592"/>
                  </a:lnTo>
                  <a:lnTo>
                    <a:pt x="2371" y="581"/>
                  </a:lnTo>
                  <a:lnTo>
                    <a:pt x="2381" y="572"/>
                  </a:lnTo>
                  <a:lnTo>
                    <a:pt x="2369" y="572"/>
                  </a:lnTo>
                  <a:lnTo>
                    <a:pt x="2359" y="570"/>
                  </a:lnTo>
                  <a:lnTo>
                    <a:pt x="2350" y="568"/>
                  </a:lnTo>
                  <a:lnTo>
                    <a:pt x="2341" y="564"/>
                  </a:lnTo>
                  <a:lnTo>
                    <a:pt x="2333" y="560"/>
                  </a:lnTo>
                  <a:lnTo>
                    <a:pt x="2326" y="553"/>
                  </a:lnTo>
                  <a:lnTo>
                    <a:pt x="2320" y="547"/>
                  </a:lnTo>
                  <a:lnTo>
                    <a:pt x="2313" y="540"/>
                  </a:lnTo>
                  <a:lnTo>
                    <a:pt x="2307" y="532"/>
                  </a:lnTo>
                  <a:lnTo>
                    <a:pt x="2302" y="523"/>
                  </a:lnTo>
                  <a:lnTo>
                    <a:pt x="2298" y="515"/>
                  </a:lnTo>
                  <a:lnTo>
                    <a:pt x="2293" y="505"/>
                  </a:lnTo>
                  <a:lnTo>
                    <a:pt x="2285" y="487"/>
                  </a:lnTo>
                  <a:lnTo>
                    <a:pt x="2278" y="467"/>
                  </a:lnTo>
                  <a:lnTo>
                    <a:pt x="2279" y="490"/>
                  </a:lnTo>
                  <a:lnTo>
                    <a:pt x="2278" y="513"/>
                  </a:lnTo>
                  <a:lnTo>
                    <a:pt x="2277" y="535"/>
                  </a:lnTo>
                  <a:lnTo>
                    <a:pt x="2275" y="556"/>
                  </a:lnTo>
                  <a:lnTo>
                    <a:pt x="2272" y="577"/>
                  </a:lnTo>
                  <a:lnTo>
                    <a:pt x="2269" y="598"/>
                  </a:lnTo>
                  <a:lnTo>
                    <a:pt x="2264" y="619"/>
                  </a:lnTo>
                  <a:lnTo>
                    <a:pt x="2259" y="640"/>
                  </a:lnTo>
                  <a:lnTo>
                    <a:pt x="2251" y="659"/>
                  </a:lnTo>
                  <a:lnTo>
                    <a:pt x="2245" y="679"/>
                  </a:lnTo>
                  <a:lnTo>
                    <a:pt x="2237" y="700"/>
                  </a:lnTo>
                  <a:lnTo>
                    <a:pt x="2229" y="719"/>
                  </a:lnTo>
                  <a:lnTo>
                    <a:pt x="2219" y="738"/>
                  </a:lnTo>
                  <a:lnTo>
                    <a:pt x="2209" y="758"/>
                  </a:lnTo>
                  <a:lnTo>
                    <a:pt x="2199" y="778"/>
                  </a:lnTo>
                  <a:lnTo>
                    <a:pt x="2187" y="798"/>
                  </a:lnTo>
                  <a:lnTo>
                    <a:pt x="2179" y="813"/>
                  </a:lnTo>
                  <a:lnTo>
                    <a:pt x="2172" y="829"/>
                  </a:lnTo>
                  <a:lnTo>
                    <a:pt x="2165" y="846"/>
                  </a:lnTo>
                  <a:lnTo>
                    <a:pt x="2160" y="861"/>
                  </a:lnTo>
                  <a:lnTo>
                    <a:pt x="2156" y="877"/>
                  </a:lnTo>
                  <a:lnTo>
                    <a:pt x="2154" y="892"/>
                  </a:lnTo>
                  <a:lnTo>
                    <a:pt x="2153" y="907"/>
                  </a:lnTo>
                  <a:lnTo>
                    <a:pt x="2153" y="922"/>
                  </a:lnTo>
                  <a:lnTo>
                    <a:pt x="2154" y="936"/>
                  </a:lnTo>
                  <a:lnTo>
                    <a:pt x="2157" y="951"/>
                  </a:lnTo>
                  <a:lnTo>
                    <a:pt x="2161" y="963"/>
                  </a:lnTo>
                  <a:lnTo>
                    <a:pt x="2168" y="976"/>
                  </a:lnTo>
                  <a:lnTo>
                    <a:pt x="2175" y="988"/>
                  </a:lnTo>
                  <a:lnTo>
                    <a:pt x="2184" y="998"/>
                  </a:lnTo>
                  <a:lnTo>
                    <a:pt x="2194" y="1009"/>
                  </a:lnTo>
                  <a:lnTo>
                    <a:pt x="2207" y="1017"/>
                  </a:lnTo>
                  <a:lnTo>
                    <a:pt x="2226" y="1029"/>
                  </a:lnTo>
                  <a:lnTo>
                    <a:pt x="2245" y="1039"/>
                  </a:lnTo>
                  <a:lnTo>
                    <a:pt x="2264" y="1046"/>
                  </a:lnTo>
                  <a:lnTo>
                    <a:pt x="2281" y="1051"/>
                  </a:lnTo>
                  <a:lnTo>
                    <a:pt x="2298" y="1055"/>
                  </a:lnTo>
                  <a:lnTo>
                    <a:pt x="2314" y="1057"/>
                  </a:lnTo>
                  <a:lnTo>
                    <a:pt x="2330" y="1057"/>
                  </a:lnTo>
                  <a:lnTo>
                    <a:pt x="2344" y="1056"/>
                  </a:lnTo>
                  <a:lnTo>
                    <a:pt x="2358" y="1052"/>
                  </a:lnTo>
                  <a:lnTo>
                    <a:pt x="2371" y="1048"/>
                  </a:lnTo>
                  <a:lnTo>
                    <a:pt x="2384" y="1043"/>
                  </a:lnTo>
                  <a:lnTo>
                    <a:pt x="2395" y="1036"/>
                  </a:lnTo>
                  <a:lnTo>
                    <a:pt x="2404" y="1029"/>
                  </a:lnTo>
                  <a:lnTo>
                    <a:pt x="2414" y="1020"/>
                  </a:lnTo>
                  <a:lnTo>
                    <a:pt x="2423" y="1011"/>
                  </a:lnTo>
                  <a:lnTo>
                    <a:pt x="2430" y="1000"/>
                  </a:lnTo>
                  <a:lnTo>
                    <a:pt x="2436" y="990"/>
                  </a:lnTo>
                  <a:lnTo>
                    <a:pt x="2442" y="979"/>
                  </a:lnTo>
                  <a:lnTo>
                    <a:pt x="2445" y="966"/>
                  </a:lnTo>
                  <a:lnTo>
                    <a:pt x="2448" y="955"/>
                  </a:lnTo>
                  <a:lnTo>
                    <a:pt x="2450" y="942"/>
                  </a:lnTo>
                  <a:lnTo>
                    <a:pt x="2450" y="930"/>
                  </a:lnTo>
                  <a:lnTo>
                    <a:pt x="2449" y="917"/>
                  </a:lnTo>
                  <a:lnTo>
                    <a:pt x="2447" y="905"/>
                  </a:lnTo>
                  <a:lnTo>
                    <a:pt x="2444" y="893"/>
                  </a:lnTo>
                  <a:lnTo>
                    <a:pt x="2438" y="881"/>
                  </a:lnTo>
                  <a:lnTo>
                    <a:pt x="2432" y="869"/>
                  </a:lnTo>
                  <a:lnTo>
                    <a:pt x="2425" y="859"/>
                  </a:lnTo>
                  <a:lnTo>
                    <a:pt x="2416" y="849"/>
                  </a:lnTo>
                  <a:lnTo>
                    <a:pt x="2405" y="838"/>
                  </a:lnTo>
                  <a:lnTo>
                    <a:pt x="2393" y="830"/>
                  </a:lnTo>
                  <a:lnTo>
                    <a:pt x="2379" y="822"/>
                  </a:lnTo>
                  <a:lnTo>
                    <a:pt x="2372" y="818"/>
                  </a:lnTo>
                  <a:lnTo>
                    <a:pt x="2366" y="816"/>
                  </a:lnTo>
                  <a:lnTo>
                    <a:pt x="2359" y="814"/>
                  </a:lnTo>
                  <a:lnTo>
                    <a:pt x="2352" y="813"/>
                  </a:lnTo>
                  <a:lnTo>
                    <a:pt x="2344" y="813"/>
                  </a:lnTo>
                  <a:lnTo>
                    <a:pt x="2337" y="813"/>
                  </a:lnTo>
                  <a:lnTo>
                    <a:pt x="2330" y="814"/>
                  </a:lnTo>
                  <a:lnTo>
                    <a:pt x="2323" y="816"/>
                  </a:lnTo>
                  <a:lnTo>
                    <a:pt x="2315" y="818"/>
                  </a:lnTo>
                  <a:lnTo>
                    <a:pt x="2308" y="821"/>
                  </a:lnTo>
                  <a:lnTo>
                    <a:pt x="2302" y="824"/>
                  </a:lnTo>
                  <a:lnTo>
                    <a:pt x="2296" y="828"/>
                  </a:lnTo>
                  <a:lnTo>
                    <a:pt x="2283" y="836"/>
                  </a:lnTo>
                  <a:lnTo>
                    <a:pt x="2272" y="847"/>
                  </a:lnTo>
                  <a:lnTo>
                    <a:pt x="2268" y="852"/>
                  </a:lnTo>
                  <a:lnTo>
                    <a:pt x="2263" y="857"/>
                  </a:lnTo>
                  <a:lnTo>
                    <a:pt x="2260" y="863"/>
                  </a:lnTo>
                  <a:lnTo>
                    <a:pt x="2255" y="869"/>
                  </a:lnTo>
                  <a:lnTo>
                    <a:pt x="2252" y="876"/>
                  </a:lnTo>
                  <a:lnTo>
                    <a:pt x="2250" y="883"/>
                  </a:lnTo>
                  <a:lnTo>
                    <a:pt x="2248" y="889"/>
                  </a:lnTo>
                  <a:lnTo>
                    <a:pt x="2247" y="896"/>
                  </a:lnTo>
                  <a:lnTo>
                    <a:pt x="2246" y="904"/>
                  </a:lnTo>
                  <a:lnTo>
                    <a:pt x="2247" y="911"/>
                  </a:lnTo>
                  <a:lnTo>
                    <a:pt x="2247" y="917"/>
                  </a:lnTo>
                  <a:lnTo>
                    <a:pt x="2249" y="925"/>
                  </a:lnTo>
                  <a:lnTo>
                    <a:pt x="2251" y="932"/>
                  </a:lnTo>
                  <a:lnTo>
                    <a:pt x="2254" y="939"/>
                  </a:lnTo>
                  <a:lnTo>
                    <a:pt x="2259" y="945"/>
                  </a:lnTo>
                  <a:lnTo>
                    <a:pt x="2264" y="953"/>
                  </a:lnTo>
                  <a:lnTo>
                    <a:pt x="2270" y="959"/>
                  </a:lnTo>
                  <a:lnTo>
                    <a:pt x="2277" y="964"/>
                  </a:lnTo>
                  <a:lnTo>
                    <a:pt x="2284" y="968"/>
                  </a:lnTo>
                  <a:lnTo>
                    <a:pt x="2293" y="971"/>
                  </a:lnTo>
                  <a:lnTo>
                    <a:pt x="2301" y="973"/>
                  </a:lnTo>
                  <a:lnTo>
                    <a:pt x="2309" y="973"/>
                  </a:lnTo>
                  <a:lnTo>
                    <a:pt x="2316" y="973"/>
                  </a:lnTo>
                  <a:lnTo>
                    <a:pt x="2324" y="971"/>
                  </a:lnTo>
                  <a:lnTo>
                    <a:pt x="2331" y="969"/>
                  </a:lnTo>
                  <a:lnTo>
                    <a:pt x="2337" y="966"/>
                  </a:lnTo>
                  <a:lnTo>
                    <a:pt x="2342" y="961"/>
                  </a:lnTo>
                  <a:lnTo>
                    <a:pt x="2346" y="956"/>
                  </a:lnTo>
                  <a:lnTo>
                    <a:pt x="2348" y="950"/>
                  </a:lnTo>
                  <a:lnTo>
                    <a:pt x="2350" y="941"/>
                  </a:lnTo>
                  <a:lnTo>
                    <a:pt x="2350" y="933"/>
                  </a:lnTo>
                  <a:lnTo>
                    <a:pt x="2347" y="924"/>
                  </a:lnTo>
                  <a:lnTo>
                    <a:pt x="2346" y="922"/>
                  </a:lnTo>
                  <a:lnTo>
                    <a:pt x="2345" y="922"/>
                  </a:lnTo>
                  <a:lnTo>
                    <a:pt x="2343" y="924"/>
                  </a:lnTo>
                  <a:lnTo>
                    <a:pt x="2342" y="925"/>
                  </a:lnTo>
                  <a:lnTo>
                    <a:pt x="2337" y="930"/>
                  </a:lnTo>
                  <a:lnTo>
                    <a:pt x="2331" y="934"/>
                  </a:lnTo>
                  <a:lnTo>
                    <a:pt x="2328" y="936"/>
                  </a:lnTo>
                  <a:lnTo>
                    <a:pt x="2324" y="937"/>
                  </a:lnTo>
                  <a:lnTo>
                    <a:pt x="2320" y="937"/>
                  </a:lnTo>
                  <a:lnTo>
                    <a:pt x="2315" y="937"/>
                  </a:lnTo>
                  <a:lnTo>
                    <a:pt x="2310" y="935"/>
                  </a:lnTo>
                  <a:lnTo>
                    <a:pt x="2305" y="931"/>
                  </a:lnTo>
                  <a:lnTo>
                    <a:pt x="2300" y="927"/>
                  </a:lnTo>
                  <a:lnTo>
                    <a:pt x="2294" y="919"/>
                  </a:lnTo>
                  <a:lnTo>
                    <a:pt x="2294" y="911"/>
                  </a:lnTo>
                  <a:lnTo>
                    <a:pt x="2296" y="904"/>
                  </a:lnTo>
                  <a:lnTo>
                    <a:pt x="2298" y="898"/>
                  </a:lnTo>
                  <a:lnTo>
                    <a:pt x="2302" y="891"/>
                  </a:lnTo>
                  <a:lnTo>
                    <a:pt x="2307" y="887"/>
                  </a:lnTo>
                  <a:lnTo>
                    <a:pt x="2313" y="884"/>
                  </a:lnTo>
                  <a:lnTo>
                    <a:pt x="2321" y="882"/>
                  </a:lnTo>
                  <a:lnTo>
                    <a:pt x="2327" y="881"/>
                  </a:lnTo>
                  <a:lnTo>
                    <a:pt x="2334" y="880"/>
                  </a:lnTo>
                  <a:lnTo>
                    <a:pt x="2341" y="881"/>
                  </a:lnTo>
                  <a:lnTo>
                    <a:pt x="2348" y="884"/>
                  </a:lnTo>
                  <a:lnTo>
                    <a:pt x="2355" y="887"/>
                  </a:lnTo>
                  <a:lnTo>
                    <a:pt x="2361" y="892"/>
                  </a:lnTo>
                  <a:lnTo>
                    <a:pt x="2366" y="898"/>
                  </a:lnTo>
                  <a:lnTo>
                    <a:pt x="2370" y="905"/>
                  </a:lnTo>
                  <a:lnTo>
                    <a:pt x="2373" y="914"/>
                  </a:lnTo>
                  <a:lnTo>
                    <a:pt x="2374" y="924"/>
                  </a:lnTo>
                  <a:lnTo>
                    <a:pt x="2374" y="934"/>
                  </a:lnTo>
                  <a:lnTo>
                    <a:pt x="2372" y="945"/>
                  </a:lnTo>
                  <a:lnTo>
                    <a:pt x="2368" y="956"/>
                  </a:lnTo>
                  <a:lnTo>
                    <a:pt x="2363" y="965"/>
                  </a:lnTo>
                  <a:lnTo>
                    <a:pt x="2357" y="974"/>
                  </a:lnTo>
                  <a:lnTo>
                    <a:pt x="2350" y="983"/>
                  </a:lnTo>
                  <a:lnTo>
                    <a:pt x="2340" y="990"/>
                  </a:lnTo>
                  <a:lnTo>
                    <a:pt x="2331" y="996"/>
                  </a:lnTo>
                  <a:lnTo>
                    <a:pt x="2320" y="1000"/>
                  </a:lnTo>
                  <a:lnTo>
                    <a:pt x="2314" y="1002"/>
                  </a:lnTo>
                  <a:lnTo>
                    <a:pt x="2308" y="1002"/>
                  </a:lnTo>
                  <a:lnTo>
                    <a:pt x="2302" y="1003"/>
                  </a:lnTo>
                  <a:lnTo>
                    <a:pt x="2296" y="1002"/>
                  </a:lnTo>
                  <a:lnTo>
                    <a:pt x="2290" y="1000"/>
                  </a:lnTo>
                  <a:lnTo>
                    <a:pt x="2283" y="998"/>
                  </a:lnTo>
                  <a:lnTo>
                    <a:pt x="2277" y="996"/>
                  </a:lnTo>
                  <a:lnTo>
                    <a:pt x="2270" y="993"/>
                  </a:lnTo>
                  <a:lnTo>
                    <a:pt x="2264" y="989"/>
                  </a:lnTo>
                  <a:lnTo>
                    <a:pt x="2256" y="984"/>
                  </a:lnTo>
                  <a:lnTo>
                    <a:pt x="2250" y="979"/>
                  </a:lnTo>
                  <a:lnTo>
                    <a:pt x="2243" y="972"/>
                  </a:lnTo>
                  <a:lnTo>
                    <a:pt x="2235" y="962"/>
                  </a:lnTo>
                  <a:lnTo>
                    <a:pt x="2228" y="952"/>
                  </a:lnTo>
                  <a:lnTo>
                    <a:pt x="2222" y="941"/>
                  </a:lnTo>
                  <a:lnTo>
                    <a:pt x="2218" y="930"/>
                  </a:lnTo>
                  <a:lnTo>
                    <a:pt x="2216" y="919"/>
                  </a:lnTo>
                  <a:lnTo>
                    <a:pt x="2215" y="908"/>
                  </a:lnTo>
                  <a:lnTo>
                    <a:pt x="2216" y="898"/>
                  </a:lnTo>
                  <a:lnTo>
                    <a:pt x="2218" y="887"/>
                  </a:lnTo>
                  <a:lnTo>
                    <a:pt x="2221" y="876"/>
                  </a:lnTo>
                  <a:lnTo>
                    <a:pt x="2225" y="866"/>
                  </a:lnTo>
                  <a:lnTo>
                    <a:pt x="2231" y="856"/>
                  </a:lnTo>
                  <a:lnTo>
                    <a:pt x="2238" y="847"/>
                  </a:lnTo>
                  <a:lnTo>
                    <a:pt x="2245" y="838"/>
                  </a:lnTo>
                  <a:lnTo>
                    <a:pt x="2253" y="830"/>
                  </a:lnTo>
                  <a:lnTo>
                    <a:pt x="2263" y="823"/>
                  </a:lnTo>
                  <a:lnTo>
                    <a:pt x="2272" y="816"/>
                  </a:lnTo>
                  <a:lnTo>
                    <a:pt x="2282" y="811"/>
                  </a:lnTo>
                  <a:lnTo>
                    <a:pt x="2293" y="807"/>
                  </a:lnTo>
                  <a:lnTo>
                    <a:pt x="2303" y="804"/>
                  </a:lnTo>
                  <a:lnTo>
                    <a:pt x="2314" y="802"/>
                  </a:lnTo>
                  <a:lnTo>
                    <a:pt x="2326" y="801"/>
                  </a:lnTo>
                  <a:lnTo>
                    <a:pt x="2337" y="800"/>
                  </a:lnTo>
                  <a:lnTo>
                    <a:pt x="2348" y="801"/>
                  </a:lnTo>
                  <a:lnTo>
                    <a:pt x="2360" y="802"/>
                  </a:lnTo>
                  <a:lnTo>
                    <a:pt x="2371" y="805"/>
                  </a:lnTo>
                  <a:lnTo>
                    <a:pt x="2382" y="809"/>
                  </a:lnTo>
                  <a:lnTo>
                    <a:pt x="2393" y="813"/>
                  </a:lnTo>
                  <a:lnTo>
                    <a:pt x="2403" y="820"/>
                  </a:lnTo>
                  <a:lnTo>
                    <a:pt x="2413" y="827"/>
                  </a:lnTo>
                  <a:lnTo>
                    <a:pt x="2422" y="835"/>
                  </a:lnTo>
                  <a:lnTo>
                    <a:pt x="2430" y="846"/>
                  </a:lnTo>
                  <a:lnTo>
                    <a:pt x="2438" y="856"/>
                  </a:lnTo>
                  <a:lnTo>
                    <a:pt x="2446" y="869"/>
                  </a:lnTo>
                  <a:lnTo>
                    <a:pt x="2453" y="884"/>
                  </a:lnTo>
                  <a:lnTo>
                    <a:pt x="2457" y="898"/>
                  </a:lnTo>
                  <a:lnTo>
                    <a:pt x="2461" y="912"/>
                  </a:lnTo>
                  <a:lnTo>
                    <a:pt x="2463" y="926"/>
                  </a:lnTo>
                  <a:lnTo>
                    <a:pt x="2464" y="940"/>
                  </a:lnTo>
                  <a:lnTo>
                    <a:pt x="2464" y="954"/>
                  </a:lnTo>
                  <a:lnTo>
                    <a:pt x="2462" y="967"/>
                  </a:lnTo>
                  <a:lnTo>
                    <a:pt x="2460" y="980"/>
                  </a:lnTo>
                  <a:lnTo>
                    <a:pt x="2456" y="993"/>
                  </a:lnTo>
                  <a:lnTo>
                    <a:pt x="2451" y="1005"/>
                  </a:lnTo>
                  <a:lnTo>
                    <a:pt x="2445" y="1017"/>
                  </a:lnTo>
                  <a:lnTo>
                    <a:pt x="2437" y="1029"/>
                  </a:lnTo>
                  <a:lnTo>
                    <a:pt x="2430" y="1039"/>
                  </a:lnTo>
                  <a:lnTo>
                    <a:pt x="2421" y="1049"/>
                  </a:lnTo>
                  <a:lnTo>
                    <a:pt x="2412" y="1058"/>
                  </a:lnTo>
                  <a:lnTo>
                    <a:pt x="2401" y="1066"/>
                  </a:lnTo>
                  <a:lnTo>
                    <a:pt x="2390" y="1074"/>
                  </a:lnTo>
                  <a:lnTo>
                    <a:pt x="2377" y="1081"/>
                  </a:lnTo>
                  <a:lnTo>
                    <a:pt x="2365" y="1086"/>
                  </a:lnTo>
                  <a:lnTo>
                    <a:pt x="2352" y="1091"/>
                  </a:lnTo>
                  <a:lnTo>
                    <a:pt x="2337" y="1094"/>
                  </a:lnTo>
                  <a:lnTo>
                    <a:pt x="2323" y="1096"/>
                  </a:lnTo>
                  <a:lnTo>
                    <a:pt x="2308" y="1097"/>
                  </a:lnTo>
                  <a:lnTo>
                    <a:pt x="2293" y="1097"/>
                  </a:lnTo>
                  <a:lnTo>
                    <a:pt x="2276" y="1095"/>
                  </a:lnTo>
                  <a:lnTo>
                    <a:pt x="2261" y="1092"/>
                  </a:lnTo>
                  <a:lnTo>
                    <a:pt x="2244" y="1087"/>
                  </a:lnTo>
                  <a:lnTo>
                    <a:pt x="2226" y="1081"/>
                  </a:lnTo>
                  <a:lnTo>
                    <a:pt x="2210" y="1072"/>
                  </a:lnTo>
                  <a:lnTo>
                    <a:pt x="2192" y="1063"/>
                  </a:lnTo>
                  <a:lnTo>
                    <a:pt x="2175" y="1051"/>
                  </a:lnTo>
                  <a:lnTo>
                    <a:pt x="2165" y="1044"/>
                  </a:lnTo>
                  <a:lnTo>
                    <a:pt x="2157" y="1036"/>
                  </a:lnTo>
                  <a:lnTo>
                    <a:pt x="2149" y="1028"/>
                  </a:lnTo>
                  <a:lnTo>
                    <a:pt x="2143" y="1018"/>
                  </a:lnTo>
                  <a:lnTo>
                    <a:pt x="2138" y="1009"/>
                  </a:lnTo>
                  <a:lnTo>
                    <a:pt x="2132" y="999"/>
                  </a:lnTo>
                  <a:lnTo>
                    <a:pt x="2129" y="989"/>
                  </a:lnTo>
                  <a:lnTo>
                    <a:pt x="2126" y="979"/>
                  </a:lnTo>
                  <a:lnTo>
                    <a:pt x="2124" y="968"/>
                  </a:lnTo>
                  <a:lnTo>
                    <a:pt x="2123" y="957"/>
                  </a:lnTo>
                  <a:lnTo>
                    <a:pt x="2122" y="946"/>
                  </a:lnTo>
                  <a:lnTo>
                    <a:pt x="2122" y="935"/>
                  </a:lnTo>
                  <a:lnTo>
                    <a:pt x="2123" y="924"/>
                  </a:lnTo>
                  <a:lnTo>
                    <a:pt x="2124" y="912"/>
                  </a:lnTo>
                  <a:lnTo>
                    <a:pt x="2126" y="901"/>
                  </a:lnTo>
                  <a:lnTo>
                    <a:pt x="2128" y="890"/>
                  </a:lnTo>
                  <a:lnTo>
                    <a:pt x="2134" y="867"/>
                  </a:lnTo>
                  <a:lnTo>
                    <a:pt x="2142" y="846"/>
                  </a:lnTo>
                  <a:lnTo>
                    <a:pt x="2150" y="824"/>
                  </a:lnTo>
                  <a:lnTo>
                    <a:pt x="2159" y="804"/>
                  </a:lnTo>
                  <a:lnTo>
                    <a:pt x="2169" y="785"/>
                  </a:lnTo>
                  <a:lnTo>
                    <a:pt x="2178" y="769"/>
                  </a:lnTo>
                  <a:lnTo>
                    <a:pt x="2187" y="754"/>
                  </a:lnTo>
                  <a:lnTo>
                    <a:pt x="2195" y="740"/>
                  </a:lnTo>
                  <a:lnTo>
                    <a:pt x="2177" y="760"/>
                  </a:lnTo>
                  <a:lnTo>
                    <a:pt x="2157" y="778"/>
                  </a:lnTo>
                  <a:lnTo>
                    <a:pt x="2137" y="796"/>
                  </a:lnTo>
                  <a:lnTo>
                    <a:pt x="2115" y="811"/>
                  </a:lnTo>
                  <a:lnTo>
                    <a:pt x="2091" y="826"/>
                  </a:lnTo>
                  <a:lnTo>
                    <a:pt x="2067" y="840"/>
                  </a:lnTo>
                  <a:lnTo>
                    <a:pt x="2043" y="853"/>
                  </a:lnTo>
                  <a:lnTo>
                    <a:pt x="2018" y="864"/>
                  </a:lnTo>
                  <a:lnTo>
                    <a:pt x="1992" y="875"/>
                  </a:lnTo>
                  <a:lnTo>
                    <a:pt x="1966" y="883"/>
                  </a:lnTo>
                  <a:lnTo>
                    <a:pt x="1940" y="891"/>
                  </a:lnTo>
                  <a:lnTo>
                    <a:pt x="1913" y="898"/>
                  </a:lnTo>
                  <a:lnTo>
                    <a:pt x="1887" y="903"/>
                  </a:lnTo>
                  <a:lnTo>
                    <a:pt x="1860" y="907"/>
                  </a:lnTo>
                  <a:lnTo>
                    <a:pt x="1835" y="910"/>
                  </a:lnTo>
                  <a:lnTo>
                    <a:pt x="1809" y="911"/>
                  </a:lnTo>
                  <a:lnTo>
                    <a:pt x="1826" y="915"/>
                  </a:lnTo>
                  <a:lnTo>
                    <a:pt x="1843" y="920"/>
                  </a:lnTo>
                  <a:lnTo>
                    <a:pt x="1859" y="926"/>
                  </a:lnTo>
                  <a:lnTo>
                    <a:pt x="1875" y="932"/>
                  </a:lnTo>
                  <a:lnTo>
                    <a:pt x="1889" y="938"/>
                  </a:lnTo>
                  <a:lnTo>
                    <a:pt x="1904" y="945"/>
                  </a:lnTo>
                  <a:lnTo>
                    <a:pt x="1917" y="953"/>
                  </a:lnTo>
                  <a:lnTo>
                    <a:pt x="1931" y="961"/>
                  </a:lnTo>
                  <a:lnTo>
                    <a:pt x="1943" y="969"/>
                  </a:lnTo>
                  <a:lnTo>
                    <a:pt x="1955" y="979"/>
                  </a:lnTo>
                  <a:lnTo>
                    <a:pt x="1966" y="988"/>
                  </a:lnTo>
                  <a:lnTo>
                    <a:pt x="1976" y="997"/>
                  </a:lnTo>
                  <a:lnTo>
                    <a:pt x="1987" y="1008"/>
                  </a:lnTo>
                  <a:lnTo>
                    <a:pt x="1996" y="1018"/>
                  </a:lnTo>
                  <a:lnTo>
                    <a:pt x="2005" y="1030"/>
                  </a:lnTo>
                  <a:lnTo>
                    <a:pt x="2014" y="1040"/>
                  </a:lnTo>
                  <a:lnTo>
                    <a:pt x="2021" y="1051"/>
                  </a:lnTo>
                  <a:lnTo>
                    <a:pt x="2028" y="1063"/>
                  </a:lnTo>
                  <a:lnTo>
                    <a:pt x="2035" y="1074"/>
                  </a:lnTo>
                  <a:lnTo>
                    <a:pt x="2041" y="1086"/>
                  </a:lnTo>
                  <a:lnTo>
                    <a:pt x="2052" y="1110"/>
                  </a:lnTo>
                  <a:lnTo>
                    <a:pt x="2061" y="1134"/>
                  </a:lnTo>
                  <a:lnTo>
                    <a:pt x="2067" y="1158"/>
                  </a:lnTo>
                  <a:lnTo>
                    <a:pt x="2072" y="1181"/>
                  </a:lnTo>
                  <a:lnTo>
                    <a:pt x="2076" y="1204"/>
                  </a:lnTo>
                  <a:lnTo>
                    <a:pt x="2077" y="1227"/>
                  </a:lnTo>
                  <a:lnTo>
                    <a:pt x="2078" y="1266"/>
                  </a:lnTo>
                  <a:lnTo>
                    <a:pt x="2082" y="1301"/>
                  </a:lnTo>
                  <a:lnTo>
                    <a:pt x="2088" y="1333"/>
                  </a:lnTo>
                  <a:lnTo>
                    <a:pt x="2095" y="1362"/>
                  </a:lnTo>
                  <a:lnTo>
                    <a:pt x="2106" y="1387"/>
                  </a:lnTo>
                  <a:lnTo>
                    <a:pt x="2117" y="1409"/>
                  </a:lnTo>
                  <a:lnTo>
                    <a:pt x="2130" y="1428"/>
                  </a:lnTo>
                  <a:lnTo>
                    <a:pt x="2144" y="1444"/>
                  </a:lnTo>
                  <a:lnTo>
                    <a:pt x="2159" y="1457"/>
                  </a:lnTo>
                  <a:lnTo>
                    <a:pt x="2176" y="1467"/>
                  </a:lnTo>
                  <a:lnTo>
                    <a:pt x="2193" y="1475"/>
                  </a:lnTo>
                  <a:lnTo>
                    <a:pt x="2211" y="1480"/>
                  </a:lnTo>
                  <a:lnTo>
                    <a:pt x="2230" y="1483"/>
                  </a:lnTo>
                  <a:lnTo>
                    <a:pt x="2248" y="1484"/>
                  </a:lnTo>
                  <a:lnTo>
                    <a:pt x="2267" y="1482"/>
                  </a:lnTo>
                  <a:lnTo>
                    <a:pt x="2284" y="1479"/>
                  </a:lnTo>
                  <a:lnTo>
                    <a:pt x="2303" y="1474"/>
                  </a:lnTo>
                  <a:lnTo>
                    <a:pt x="2322" y="1467"/>
                  </a:lnTo>
                  <a:lnTo>
                    <a:pt x="2338" y="1459"/>
                  </a:lnTo>
                  <a:lnTo>
                    <a:pt x="2355" y="1449"/>
                  </a:lnTo>
                  <a:lnTo>
                    <a:pt x="2371" y="1438"/>
                  </a:lnTo>
                  <a:lnTo>
                    <a:pt x="2386" y="1426"/>
                  </a:lnTo>
                  <a:lnTo>
                    <a:pt x="2399" y="1412"/>
                  </a:lnTo>
                  <a:lnTo>
                    <a:pt x="2411" y="1398"/>
                  </a:lnTo>
                  <a:lnTo>
                    <a:pt x="2421" y="1382"/>
                  </a:lnTo>
                  <a:lnTo>
                    <a:pt x="2429" y="1367"/>
                  </a:lnTo>
                  <a:lnTo>
                    <a:pt x="2436" y="1350"/>
                  </a:lnTo>
                  <a:lnTo>
                    <a:pt x="2440" y="1333"/>
                  </a:lnTo>
                  <a:lnTo>
                    <a:pt x="2443" y="1316"/>
                  </a:lnTo>
                  <a:lnTo>
                    <a:pt x="2443" y="1299"/>
                  </a:lnTo>
                  <a:lnTo>
                    <a:pt x="2439" y="1281"/>
                  </a:lnTo>
                  <a:lnTo>
                    <a:pt x="2433" y="1264"/>
                  </a:lnTo>
                  <a:lnTo>
                    <a:pt x="2426" y="1248"/>
                  </a:lnTo>
                  <a:lnTo>
                    <a:pt x="2417" y="1232"/>
                  </a:lnTo>
                  <a:lnTo>
                    <a:pt x="2406" y="1219"/>
                  </a:lnTo>
                  <a:lnTo>
                    <a:pt x="2395" y="1206"/>
                  </a:lnTo>
                  <a:lnTo>
                    <a:pt x="2383" y="1195"/>
                  </a:lnTo>
                  <a:lnTo>
                    <a:pt x="2369" y="1185"/>
                  </a:lnTo>
                  <a:lnTo>
                    <a:pt x="2355" y="1176"/>
                  </a:lnTo>
                  <a:lnTo>
                    <a:pt x="2340" y="1170"/>
                  </a:lnTo>
                  <a:lnTo>
                    <a:pt x="2325" y="1165"/>
                  </a:lnTo>
                  <a:lnTo>
                    <a:pt x="2310" y="1163"/>
                  </a:lnTo>
                  <a:lnTo>
                    <a:pt x="2302" y="1163"/>
                  </a:lnTo>
                  <a:lnTo>
                    <a:pt x="2295" y="1163"/>
                  </a:lnTo>
                  <a:lnTo>
                    <a:pt x="2286" y="1163"/>
                  </a:lnTo>
                  <a:lnTo>
                    <a:pt x="2279" y="1165"/>
                  </a:lnTo>
                  <a:lnTo>
                    <a:pt x="2271" y="1167"/>
                  </a:lnTo>
                  <a:lnTo>
                    <a:pt x="2264" y="1169"/>
                  </a:lnTo>
                  <a:lnTo>
                    <a:pt x="2256" y="1172"/>
                  </a:lnTo>
                  <a:lnTo>
                    <a:pt x="2249" y="1176"/>
                  </a:lnTo>
                  <a:lnTo>
                    <a:pt x="2242" y="1180"/>
                  </a:lnTo>
                  <a:lnTo>
                    <a:pt x="2235" y="1186"/>
                  </a:lnTo>
                  <a:lnTo>
                    <a:pt x="2228" y="1192"/>
                  </a:lnTo>
                  <a:lnTo>
                    <a:pt x="2221" y="1199"/>
                  </a:lnTo>
                  <a:lnTo>
                    <a:pt x="2217" y="1204"/>
                  </a:lnTo>
                  <a:lnTo>
                    <a:pt x="2213" y="1212"/>
                  </a:lnTo>
                  <a:lnTo>
                    <a:pt x="2209" y="1220"/>
                  </a:lnTo>
                  <a:lnTo>
                    <a:pt x="2205" y="1229"/>
                  </a:lnTo>
                  <a:lnTo>
                    <a:pt x="2202" y="1241"/>
                  </a:lnTo>
                  <a:lnTo>
                    <a:pt x="2200" y="1252"/>
                  </a:lnTo>
                  <a:lnTo>
                    <a:pt x="2198" y="1264"/>
                  </a:lnTo>
                  <a:lnTo>
                    <a:pt x="2198" y="1276"/>
                  </a:lnTo>
                  <a:lnTo>
                    <a:pt x="2199" y="1288"/>
                  </a:lnTo>
                  <a:lnTo>
                    <a:pt x="2201" y="1300"/>
                  </a:lnTo>
                  <a:lnTo>
                    <a:pt x="2205" y="1311"/>
                  </a:lnTo>
                  <a:lnTo>
                    <a:pt x="2210" y="1323"/>
                  </a:lnTo>
                  <a:lnTo>
                    <a:pt x="2214" y="1328"/>
                  </a:lnTo>
                  <a:lnTo>
                    <a:pt x="2218" y="1333"/>
                  </a:lnTo>
                  <a:lnTo>
                    <a:pt x="2222" y="1338"/>
                  </a:lnTo>
                  <a:lnTo>
                    <a:pt x="2228" y="1343"/>
                  </a:lnTo>
                  <a:lnTo>
                    <a:pt x="2234" y="1347"/>
                  </a:lnTo>
                  <a:lnTo>
                    <a:pt x="2240" y="1351"/>
                  </a:lnTo>
                  <a:lnTo>
                    <a:pt x="2246" y="1354"/>
                  </a:lnTo>
                  <a:lnTo>
                    <a:pt x="2254" y="1357"/>
                  </a:lnTo>
                  <a:lnTo>
                    <a:pt x="2262" y="1359"/>
                  </a:lnTo>
                  <a:lnTo>
                    <a:pt x="2270" y="1360"/>
                  </a:lnTo>
                  <a:lnTo>
                    <a:pt x="2277" y="1359"/>
                  </a:lnTo>
                  <a:lnTo>
                    <a:pt x="2284" y="1356"/>
                  </a:lnTo>
                  <a:lnTo>
                    <a:pt x="2292" y="1353"/>
                  </a:lnTo>
                  <a:lnTo>
                    <a:pt x="2298" y="1349"/>
                  </a:lnTo>
                  <a:lnTo>
                    <a:pt x="2302" y="1344"/>
                  </a:lnTo>
                  <a:lnTo>
                    <a:pt x="2306" y="1337"/>
                  </a:lnTo>
                  <a:lnTo>
                    <a:pt x="2309" y="1332"/>
                  </a:lnTo>
                  <a:lnTo>
                    <a:pt x="2311" y="1326"/>
                  </a:lnTo>
                  <a:lnTo>
                    <a:pt x="2312" y="1321"/>
                  </a:lnTo>
                  <a:lnTo>
                    <a:pt x="2311" y="1316"/>
                  </a:lnTo>
                  <a:lnTo>
                    <a:pt x="2308" y="1311"/>
                  </a:lnTo>
                  <a:lnTo>
                    <a:pt x="2304" y="1308"/>
                  </a:lnTo>
                  <a:lnTo>
                    <a:pt x="2298" y="1305"/>
                  </a:lnTo>
                  <a:lnTo>
                    <a:pt x="2290" y="1304"/>
                  </a:lnTo>
                  <a:lnTo>
                    <a:pt x="2281" y="1303"/>
                  </a:lnTo>
                  <a:lnTo>
                    <a:pt x="2274" y="1301"/>
                  </a:lnTo>
                  <a:lnTo>
                    <a:pt x="2267" y="1297"/>
                  </a:lnTo>
                  <a:lnTo>
                    <a:pt x="2260" y="1292"/>
                  </a:lnTo>
                  <a:lnTo>
                    <a:pt x="2253" y="1286"/>
                  </a:lnTo>
                  <a:lnTo>
                    <a:pt x="2248" y="1279"/>
                  </a:lnTo>
                  <a:lnTo>
                    <a:pt x="2244" y="1272"/>
                  </a:lnTo>
                  <a:lnTo>
                    <a:pt x="2241" y="1264"/>
                  </a:lnTo>
                  <a:lnTo>
                    <a:pt x="2239" y="1255"/>
                  </a:lnTo>
                  <a:lnTo>
                    <a:pt x="2239" y="1247"/>
                  </a:lnTo>
                  <a:lnTo>
                    <a:pt x="2240" y="1239"/>
                  </a:lnTo>
                  <a:lnTo>
                    <a:pt x="2243" y="1229"/>
                  </a:lnTo>
                  <a:lnTo>
                    <a:pt x="2247" y="1221"/>
                  </a:lnTo>
                  <a:lnTo>
                    <a:pt x="2254" y="1213"/>
                  </a:lnTo>
                  <a:lnTo>
                    <a:pt x="2264" y="1205"/>
                  </a:lnTo>
                  <a:lnTo>
                    <a:pt x="2275" y="1199"/>
                  </a:lnTo>
                  <a:lnTo>
                    <a:pt x="2273" y="1211"/>
                  </a:lnTo>
                  <a:lnTo>
                    <a:pt x="2274" y="1220"/>
                  </a:lnTo>
                  <a:lnTo>
                    <a:pt x="2276" y="1227"/>
                  </a:lnTo>
                  <a:lnTo>
                    <a:pt x="2280" y="1233"/>
                  </a:lnTo>
                  <a:lnTo>
                    <a:pt x="2284" y="1240"/>
                  </a:lnTo>
                  <a:lnTo>
                    <a:pt x="2291" y="1245"/>
                  </a:lnTo>
                  <a:lnTo>
                    <a:pt x="2298" y="1249"/>
                  </a:lnTo>
                  <a:lnTo>
                    <a:pt x="2304" y="1254"/>
                  </a:lnTo>
                  <a:lnTo>
                    <a:pt x="2311" y="1259"/>
                  </a:lnTo>
                  <a:lnTo>
                    <a:pt x="2317" y="1265"/>
                  </a:lnTo>
                  <a:lnTo>
                    <a:pt x="2324" y="1271"/>
                  </a:lnTo>
                  <a:lnTo>
                    <a:pt x="2330" y="1278"/>
                  </a:lnTo>
                  <a:lnTo>
                    <a:pt x="2334" y="1286"/>
                  </a:lnTo>
                  <a:lnTo>
                    <a:pt x="2337" y="1297"/>
                  </a:lnTo>
                  <a:lnTo>
                    <a:pt x="2338" y="1309"/>
                  </a:lnTo>
                  <a:lnTo>
                    <a:pt x="2337" y="1324"/>
                  </a:lnTo>
                  <a:lnTo>
                    <a:pt x="2335" y="1335"/>
                  </a:lnTo>
                  <a:lnTo>
                    <a:pt x="2332" y="1345"/>
                  </a:lnTo>
                  <a:lnTo>
                    <a:pt x="2328" y="1352"/>
                  </a:lnTo>
                  <a:lnTo>
                    <a:pt x="2323" y="1359"/>
                  </a:lnTo>
                  <a:lnTo>
                    <a:pt x="2316" y="1366"/>
                  </a:lnTo>
                  <a:lnTo>
                    <a:pt x="2309" y="1370"/>
                  </a:lnTo>
                  <a:lnTo>
                    <a:pt x="2302" y="1374"/>
                  </a:lnTo>
                  <a:lnTo>
                    <a:pt x="2295" y="1377"/>
                  </a:lnTo>
                  <a:lnTo>
                    <a:pt x="2287" y="1379"/>
                  </a:lnTo>
                  <a:lnTo>
                    <a:pt x="2279" y="1381"/>
                  </a:lnTo>
                  <a:lnTo>
                    <a:pt x="2272" y="1382"/>
                  </a:lnTo>
                  <a:lnTo>
                    <a:pt x="2265" y="1382"/>
                  </a:lnTo>
                  <a:lnTo>
                    <a:pt x="2252" y="1382"/>
                  </a:lnTo>
                  <a:lnTo>
                    <a:pt x="2242" y="1381"/>
                  </a:lnTo>
                  <a:lnTo>
                    <a:pt x="2233" y="1378"/>
                  </a:lnTo>
                  <a:lnTo>
                    <a:pt x="2224" y="1375"/>
                  </a:lnTo>
                  <a:lnTo>
                    <a:pt x="2216" y="1371"/>
                  </a:lnTo>
                  <a:lnTo>
                    <a:pt x="2208" y="1367"/>
                  </a:lnTo>
                  <a:lnTo>
                    <a:pt x="2201" y="1360"/>
                  </a:lnTo>
                  <a:lnTo>
                    <a:pt x="2192" y="1354"/>
                  </a:lnTo>
                  <a:lnTo>
                    <a:pt x="2186" y="1348"/>
                  </a:lnTo>
                  <a:lnTo>
                    <a:pt x="2180" y="1341"/>
                  </a:lnTo>
                  <a:lnTo>
                    <a:pt x="2174" y="1332"/>
                  </a:lnTo>
                  <a:lnTo>
                    <a:pt x="2170" y="1324"/>
                  </a:lnTo>
                  <a:lnTo>
                    <a:pt x="2165" y="1316"/>
                  </a:lnTo>
                  <a:lnTo>
                    <a:pt x="2161" y="1306"/>
                  </a:lnTo>
                  <a:lnTo>
                    <a:pt x="2159" y="1297"/>
                  </a:lnTo>
                  <a:lnTo>
                    <a:pt x="2157" y="1288"/>
                  </a:lnTo>
                  <a:lnTo>
                    <a:pt x="2156" y="1278"/>
                  </a:lnTo>
                  <a:lnTo>
                    <a:pt x="2156" y="1268"/>
                  </a:lnTo>
                  <a:lnTo>
                    <a:pt x="2158" y="1253"/>
                  </a:lnTo>
                  <a:lnTo>
                    <a:pt x="2161" y="1240"/>
                  </a:lnTo>
                  <a:lnTo>
                    <a:pt x="2165" y="1226"/>
                  </a:lnTo>
                  <a:lnTo>
                    <a:pt x="2170" y="1215"/>
                  </a:lnTo>
                  <a:lnTo>
                    <a:pt x="2176" y="1203"/>
                  </a:lnTo>
                  <a:lnTo>
                    <a:pt x="2182" y="1193"/>
                  </a:lnTo>
                  <a:lnTo>
                    <a:pt x="2189" y="1182"/>
                  </a:lnTo>
                  <a:lnTo>
                    <a:pt x="2198" y="1174"/>
                  </a:lnTo>
                  <a:lnTo>
                    <a:pt x="2206" y="1166"/>
                  </a:lnTo>
                  <a:lnTo>
                    <a:pt x="2215" y="1160"/>
                  </a:lnTo>
                  <a:lnTo>
                    <a:pt x="2225" y="1153"/>
                  </a:lnTo>
                  <a:lnTo>
                    <a:pt x="2236" y="1148"/>
                  </a:lnTo>
                  <a:lnTo>
                    <a:pt x="2246" y="1144"/>
                  </a:lnTo>
                  <a:lnTo>
                    <a:pt x="2257" y="1140"/>
                  </a:lnTo>
                  <a:lnTo>
                    <a:pt x="2269" y="1138"/>
                  </a:lnTo>
                  <a:lnTo>
                    <a:pt x="2280" y="1136"/>
                  </a:lnTo>
                  <a:lnTo>
                    <a:pt x="2292" y="1136"/>
                  </a:lnTo>
                  <a:lnTo>
                    <a:pt x="2303" y="1136"/>
                  </a:lnTo>
                  <a:lnTo>
                    <a:pt x="2315" y="1138"/>
                  </a:lnTo>
                  <a:lnTo>
                    <a:pt x="2327" y="1140"/>
                  </a:lnTo>
                  <a:lnTo>
                    <a:pt x="2338" y="1143"/>
                  </a:lnTo>
                  <a:lnTo>
                    <a:pt x="2350" y="1147"/>
                  </a:lnTo>
                  <a:lnTo>
                    <a:pt x="2361" y="1152"/>
                  </a:lnTo>
                  <a:lnTo>
                    <a:pt x="2371" y="1159"/>
                  </a:lnTo>
                  <a:lnTo>
                    <a:pt x="2383" y="1167"/>
                  </a:lnTo>
                  <a:lnTo>
                    <a:pt x="2392" y="1175"/>
                  </a:lnTo>
                  <a:lnTo>
                    <a:pt x="2402" y="1185"/>
                  </a:lnTo>
                  <a:lnTo>
                    <a:pt x="2411" y="1195"/>
                  </a:lnTo>
                  <a:lnTo>
                    <a:pt x="2420" y="1206"/>
                  </a:lnTo>
                  <a:lnTo>
                    <a:pt x="2427" y="1219"/>
                  </a:lnTo>
                  <a:lnTo>
                    <a:pt x="2434" y="1233"/>
                  </a:lnTo>
                  <a:lnTo>
                    <a:pt x="2440" y="1248"/>
                  </a:lnTo>
                  <a:lnTo>
                    <a:pt x="2449" y="1273"/>
                  </a:lnTo>
                  <a:lnTo>
                    <a:pt x="2454" y="1297"/>
                  </a:lnTo>
                  <a:lnTo>
                    <a:pt x="2456" y="1321"/>
                  </a:lnTo>
                  <a:lnTo>
                    <a:pt x="2456" y="1344"/>
                  </a:lnTo>
                  <a:lnTo>
                    <a:pt x="2453" y="1366"/>
                  </a:lnTo>
                  <a:lnTo>
                    <a:pt x="2449" y="1386"/>
                  </a:lnTo>
                  <a:lnTo>
                    <a:pt x="2442" y="1406"/>
                  </a:lnTo>
                  <a:lnTo>
                    <a:pt x="2432" y="1425"/>
                  </a:lnTo>
                  <a:lnTo>
                    <a:pt x="2422" y="1442"/>
                  </a:lnTo>
                  <a:lnTo>
                    <a:pt x="2409" y="1459"/>
                  </a:lnTo>
                  <a:lnTo>
                    <a:pt x="2396" y="1474"/>
                  </a:lnTo>
                  <a:lnTo>
                    <a:pt x="2381" y="1486"/>
                  </a:lnTo>
                  <a:lnTo>
                    <a:pt x="2364" y="1499"/>
                  </a:lnTo>
                  <a:lnTo>
                    <a:pt x="2347" y="1508"/>
                  </a:lnTo>
                  <a:lnTo>
                    <a:pt x="2329" y="1516"/>
                  </a:lnTo>
                  <a:lnTo>
                    <a:pt x="2310" y="1523"/>
                  </a:lnTo>
                  <a:lnTo>
                    <a:pt x="2292" y="1527"/>
                  </a:lnTo>
                  <a:lnTo>
                    <a:pt x="2272" y="1529"/>
                  </a:lnTo>
                  <a:lnTo>
                    <a:pt x="2252" y="1529"/>
                  </a:lnTo>
                  <a:lnTo>
                    <a:pt x="2233" y="1527"/>
                  </a:lnTo>
                  <a:lnTo>
                    <a:pt x="2214" y="1522"/>
                  </a:lnTo>
                  <a:lnTo>
                    <a:pt x="2194" y="1514"/>
                  </a:lnTo>
                  <a:lnTo>
                    <a:pt x="2176" y="1505"/>
                  </a:lnTo>
                  <a:lnTo>
                    <a:pt x="2158" y="1492"/>
                  </a:lnTo>
                  <a:lnTo>
                    <a:pt x="2142" y="1477"/>
                  </a:lnTo>
                  <a:lnTo>
                    <a:pt x="2125" y="1459"/>
                  </a:lnTo>
                  <a:lnTo>
                    <a:pt x="2111" y="1438"/>
                  </a:lnTo>
                  <a:lnTo>
                    <a:pt x="2097" y="1414"/>
                  </a:lnTo>
                  <a:lnTo>
                    <a:pt x="2086" y="1387"/>
                  </a:lnTo>
                  <a:lnTo>
                    <a:pt x="2076" y="1357"/>
                  </a:lnTo>
                  <a:lnTo>
                    <a:pt x="2067" y="1324"/>
                  </a:lnTo>
                  <a:lnTo>
                    <a:pt x="2060" y="1286"/>
                  </a:lnTo>
                  <a:lnTo>
                    <a:pt x="2055" y="1310"/>
                  </a:lnTo>
                  <a:lnTo>
                    <a:pt x="2047" y="1333"/>
                  </a:lnTo>
                  <a:lnTo>
                    <a:pt x="2037" y="1354"/>
                  </a:lnTo>
                  <a:lnTo>
                    <a:pt x="2026" y="1374"/>
                  </a:lnTo>
                  <a:lnTo>
                    <a:pt x="2014" y="1393"/>
                  </a:lnTo>
                  <a:lnTo>
                    <a:pt x="1999" y="1410"/>
                  </a:lnTo>
                  <a:lnTo>
                    <a:pt x="1985" y="1426"/>
                  </a:lnTo>
                  <a:lnTo>
                    <a:pt x="1968" y="1440"/>
                  </a:lnTo>
                  <a:lnTo>
                    <a:pt x="1951" y="1453"/>
                  </a:lnTo>
                  <a:lnTo>
                    <a:pt x="1933" y="1464"/>
                  </a:lnTo>
                  <a:lnTo>
                    <a:pt x="1914" y="1475"/>
                  </a:lnTo>
                  <a:lnTo>
                    <a:pt x="1896" y="1483"/>
                  </a:lnTo>
                  <a:lnTo>
                    <a:pt x="1876" y="1490"/>
                  </a:lnTo>
                  <a:lnTo>
                    <a:pt x="1855" y="1497"/>
                  </a:lnTo>
                  <a:lnTo>
                    <a:pt x="1836" y="1500"/>
                  </a:lnTo>
                  <a:lnTo>
                    <a:pt x="1815" y="1503"/>
                  </a:lnTo>
                  <a:lnTo>
                    <a:pt x="1795" y="1504"/>
                  </a:lnTo>
                  <a:lnTo>
                    <a:pt x="1775" y="1503"/>
                  </a:lnTo>
                  <a:lnTo>
                    <a:pt x="1755" y="1501"/>
                  </a:lnTo>
                  <a:lnTo>
                    <a:pt x="1736" y="1497"/>
                  </a:lnTo>
                  <a:lnTo>
                    <a:pt x="1718" y="1491"/>
                  </a:lnTo>
                  <a:lnTo>
                    <a:pt x="1699" y="1484"/>
                  </a:lnTo>
                  <a:lnTo>
                    <a:pt x="1683" y="1476"/>
                  </a:lnTo>
                  <a:lnTo>
                    <a:pt x="1666" y="1465"/>
                  </a:lnTo>
                  <a:lnTo>
                    <a:pt x="1651" y="1453"/>
                  </a:lnTo>
                  <a:lnTo>
                    <a:pt x="1637" y="1439"/>
                  </a:lnTo>
                  <a:lnTo>
                    <a:pt x="1624" y="1424"/>
                  </a:lnTo>
                  <a:lnTo>
                    <a:pt x="1612" y="1406"/>
                  </a:lnTo>
                  <a:lnTo>
                    <a:pt x="1603" y="1386"/>
                  </a:lnTo>
                  <a:lnTo>
                    <a:pt x="1595" y="1366"/>
                  </a:lnTo>
                  <a:lnTo>
                    <a:pt x="1589" y="1343"/>
                  </a:lnTo>
                  <a:lnTo>
                    <a:pt x="1584" y="1318"/>
                  </a:lnTo>
                  <a:lnTo>
                    <a:pt x="1582" y="1295"/>
                  </a:lnTo>
                  <a:lnTo>
                    <a:pt x="1582" y="1274"/>
                  </a:lnTo>
                  <a:lnTo>
                    <a:pt x="1584" y="1253"/>
                  </a:lnTo>
                  <a:lnTo>
                    <a:pt x="1588" y="1233"/>
                  </a:lnTo>
                  <a:lnTo>
                    <a:pt x="1593" y="1216"/>
                  </a:lnTo>
                  <a:lnTo>
                    <a:pt x="1600" y="1199"/>
                  </a:lnTo>
                  <a:lnTo>
                    <a:pt x="1608" y="1182"/>
                  </a:lnTo>
                  <a:lnTo>
                    <a:pt x="1618" y="1168"/>
                  </a:lnTo>
                  <a:lnTo>
                    <a:pt x="1628" y="1154"/>
                  </a:lnTo>
                  <a:lnTo>
                    <a:pt x="1639" y="1143"/>
                  </a:lnTo>
                  <a:lnTo>
                    <a:pt x="1653" y="1132"/>
                  </a:lnTo>
                  <a:lnTo>
                    <a:pt x="1666" y="1122"/>
                  </a:lnTo>
                  <a:lnTo>
                    <a:pt x="1680" y="1114"/>
                  </a:lnTo>
                  <a:lnTo>
                    <a:pt x="1694" y="1107"/>
                  </a:lnTo>
                  <a:lnTo>
                    <a:pt x="1710" y="1100"/>
                  </a:lnTo>
                  <a:lnTo>
                    <a:pt x="1725" y="1096"/>
                  </a:lnTo>
                  <a:lnTo>
                    <a:pt x="1742" y="1093"/>
                  </a:lnTo>
                  <a:lnTo>
                    <a:pt x="1757" y="1092"/>
                  </a:lnTo>
                  <a:lnTo>
                    <a:pt x="1774" y="1092"/>
                  </a:lnTo>
                  <a:lnTo>
                    <a:pt x="1789" y="1093"/>
                  </a:lnTo>
                  <a:lnTo>
                    <a:pt x="1805" y="1095"/>
                  </a:lnTo>
                  <a:lnTo>
                    <a:pt x="1820" y="1099"/>
                  </a:lnTo>
                  <a:lnTo>
                    <a:pt x="1836" y="1106"/>
                  </a:lnTo>
                  <a:lnTo>
                    <a:pt x="1850" y="1113"/>
                  </a:lnTo>
                  <a:lnTo>
                    <a:pt x="1864" y="1121"/>
                  </a:lnTo>
                  <a:lnTo>
                    <a:pt x="1877" y="1132"/>
                  </a:lnTo>
                  <a:lnTo>
                    <a:pt x="1889" y="1144"/>
                  </a:lnTo>
                  <a:lnTo>
                    <a:pt x="1901" y="1158"/>
                  </a:lnTo>
                  <a:lnTo>
                    <a:pt x="1911" y="1172"/>
                  </a:lnTo>
                  <a:lnTo>
                    <a:pt x="1919" y="1189"/>
                  </a:lnTo>
                  <a:lnTo>
                    <a:pt x="1928" y="1207"/>
                  </a:lnTo>
                  <a:lnTo>
                    <a:pt x="1934" y="1227"/>
                  </a:lnTo>
                  <a:lnTo>
                    <a:pt x="1937" y="1241"/>
                  </a:lnTo>
                  <a:lnTo>
                    <a:pt x="1938" y="1254"/>
                  </a:lnTo>
                  <a:lnTo>
                    <a:pt x="1939" y="1267"/>
                  </a:lnTo>
                  <a:lnTo>
                    <a:pt x="1938" y="1279"/>
                  </a:lnTo>
                  <a:lnTo>
                    <a:pt x="1937" y="1291"/>
                  </a:lnTo>
                  <a:lnTo>
                    <a:pt x="1934" y="1301"/>
                  </a:lnTo>
                  <a:lnTo>
                    <a:pt x="1931" y="1312"/>
                  </a:lnTo>
                  <a:lnTo>
                    <a:pt x="1927" y="1322"/>
                  </a:lnTo>
                  <a:lnTo>
                    <a:pt x="1921" y="1331"/>
                  </a:lnTo>
                  <a:lnTo>
                    <a:pt x="1915" y="1341"/>
                  </a:lnTo>
                  <a:lnTo>
                    <a:pt x="1909" y="1349"/>
                  </a:lnTo>
                  <a:lnTo>
                    <a:pt x="1902" y="1357"/>
                  </a:lnTo>
                  <a:lnTo>
                    <a:pt x="1894" y="1364"/>
                  </a:lnTo>
                  <a:lnTo>
                    <a:pt x="1885" y="1371"/>
                  </a:lnTo>
                  <a:lnTo>
                    <a:pt x="1877" y="1377"/>
                  </a:lnTo>
                  <a:lnTo>
                    <a:pt x="1869" y="1382"/>
                  </a:lnTo>
                  <a:lnTo>
                    <a:pt x="1859" y="1386"/>
                  </a:lnTo>
                  <a:lnTo>
                    <a:pt x="1850" y="1390"/>
                  </a:lnTo>
                  <a:lnTo>
                    <a:pt x="1841" y="1394"/>
                  </a:lnTo>
                  <a:lnTo>
                    <a:pt x="1831" y="1396"/>
                  </a:lnTo>
                  <a:lnTo>
                    <a:pt x="1821" y="1398"/>
                  </a:lnTo>
                  <a:lnTo>
                    <a:pt x="1812" y="1399"/>
                  </a:lnTo>
                  <a:lnTo>
                    <a:pt x="1803" y="1399"/>
                  </a:lnTo>
                  <a:lnTo>
                    <a:pt x="1793" y="1399"/>
                  </a:lnTo>
                  <a:lnTo>
                    <a:pt x="1785" y="1398"/>
                  </a:lnTo>
                  <a:lnTo>
                    <a:pt x="1777" y="1396"/>
                  </a:lnTo>
                  <a:lnTo>
                    <a:pt x="1768" y="1393"/>
                  </a:lnTo>
                  <a:lnTo>
                    <a:pt x="1761" y="1388"/>
                  </a:lnTo>
                  <a:lnTo>
                    <a:pt x="1754" y="1384"/>
                  </a:lnTo>
                  <a:lnTo>
                    <a:pt x="1748" y="1379"/>
                  </a:lnTo>
                  <a:lnTo>
                    <a:pt x="1742" y="1373"/>
                  </a:lnTo>
                  <a:lnTo>
                    <a:pt x="1736" y="1366"/>
                  </a:lnTo>
                  <a:lnTo>
                    <a:pt x="1731" y="1353"/>
                  </a:lnTo>
                  <a:lnTo>
                    <a:pt x="1727" y="1343"/>
                  </a:lnTo>
                  <a:lnTo>
                    <a:pt x="1726" y="1332"/>
                  </a:lnTo>
                  <a:lnTo>
                    <a:pt x="1726" y="1322"/>
                  </a:lnTo>
                  <a:lnTo>
                    <a:pt x="1728" y="1312"/>
                  </a:lnTo>
                  <a:lnTo>
                    <a:pt x="1731" y="1304"/>
                  </a:lnTo>
                  <a:lnTo>
                    <a:pt x="1735" y="1296"/>
                  </a:lnTo>
                  <a:lnTo>
                    <a:pt x="1740" y="1288"/>
                  </a:lnTo>
                  <a:lnTo>
                    <a:pt x="1748" y="1273"/>
                  </a:lnTo>
                  <a:lnTo>
                    <a:pt x="1754" y="1258"/>
                  </a:lnTo>
                  <a:lnTo>
                    <a:pt x="1755" y="1251"/>
                  </a:lnTo>
                  <a:lnTo>
                    <a:pt x="1755" y="1243"/>
                  </a:lnTo>
                  <a:lnTo>
                    <a:pt x="1753" y="1236"/>
                  </a:lnTo>
                  <a:lnTo>
                    <a:pt x="1749" y="1227"/>
                  </a:lnTo>
                  <a:lnTo>
                    <a:pt x="1758" y="1230"/>
                  </a:lnTo>
                  <a:lnTo>
                    <a:pt x="1766" y="1233"/>
                  </a:lnTo>
                  <a:lnTo>
                    <a:pt x="1774" y="1237"/>
                  </a:lnTo>
                  <a:lnTo>
                    <a:pt x="1780" y="1240"/>
                  </a:lnTo>
                  <a:lnTo>
                    <a:pt x="1785" y="1243"/>
                  </a:lnTo>
                  <a:lnTo>
                    <a:pt x="1789" y="1247"/>
                  </a:lnTo>
                  <a:lnTo>
                    <a:pt x="1792" y="1251"/>
                  </a:lnTo>
                  <a:lnTo>
                    <a:pt x="1795" y="1255"/>
                  </a:lnTo>
                  <a:lnTo>
                    <a:pt x="1797" y="1259"/>
                  </a:lnTo>
                  <a:lnTo>
                    <a:pt x="1798" y="1265"/>
                  </a:lnTo>
                  <a:lnTo>
                    <a:pt x="1799" y="1269"/>
                  </a:lnTo>
                  <a:lnTo>
                    <a:pt x="1799" y="1274"/>
                  </a:lnTo>
                  <a:lnTo>
                    <a:pt x="1798" y="1284"/>
                  </a:lnTo>
                  <a:lnTo>
                    <a:pt x="1795" y="1294"/>
                  </a:lnTo>
                  <a:lnTo>
                    <a:pt x="1787" y="1314"/>
                  </a:lnTo>
                  <a:lnTo>
                    <a:pt x="1778" y="1331"/>
                  </a:lnTo>
                  <a:lnTo>
                    <a:pt x="1774" y="1338"/>
                  </a:lnTo>
                  <a:lnTo>
                    <a:pt x="1771" y="1345"/>
                  </a:lnTo>
                  <a:lnTo>
                    <a:pt x="1768" y="1350"/>
                  </a:lnTo>
                  <a:lnTo>
                    <a:pt x="1768" y="1354"/>
                  </a:lnTo>
                  <a:lnTo>
                    <a:pt x="1772" y="1359"/>
                  </a:lnTo>
                  <a:lnTo>
                    <a:pt x="1776" y="1364"/>
                  </a:lnTo>
                  <a:lnTo>
                    <a:pt x="1779" y="1369"/>
                  </a:lnTo>
                  <a:lnTo>
                    <a:pt x="1784" y="1372"/>
                  </a:lnTo>
                  <a:lnTo>
                    <a:pt x="1788" y="1375"/>
                  </a:lnTo>
                  <a:lnTo>
                    <a:pt x="1793" y="1377"/>
                  </a:lnTo>
                  <a:lnTo>
                    <a:pt x="1798" y="1378"/>
                  </a:lnTo>
                  <a:lnTo>
                    <a:pt x="1805" y="1379"/>
                  </a:lnTo>
                  <a:lnTo>
                    <a:pt x="1811" y="1379"/>
                  </a:lnTo>
                  <a:lnTo>
                    <a:pt x="1817" y="1378"/>
                  </a:lnTo>
                  <a:lnTo>
                    <a:pt x="1823" y="1377"/>
                  </a:lnTo>
                  <a:lnTo>
                    <a:pt x="1829" y="1375"/>
                  </a:lnTo>
                  <a:lnTo>
                    <a:pt x="1842" y="1370"/>
                  </a:lnTo>
                  <a:lnTo>
                    <a:pt x="1854" y="1362"/>
                  </a:lnTo>
                  <a:lnTo>
                    <a:pt x="1866" y="1354"/>
                  </a:lnTo>
                  <a:lnTo>
                    <a:pt x="1876" y="1344"/>
                  </a:lnTo>
                  <a:lnTo>
                    <a:pt x="1881" y="1337"/>
                  </a:lnTo>
                  <a:lnTo>
                    <a:pt x="1885" y="1331"/>
                  </a:lnTo>
                  <a:lnTo>
                    <a:pt x="1889" y="1325"/>
                  </a:lnTo>
                  <a:lnTo>
                    <a:pt x="1894" y="1318"/>
                  </a:lnTo>
                  <a:lnTo>
                    <a:pt x="1897" y="1310"/>
                  </a:lnTo>
                  <a:lnTo>
                    <a:pt x="1899" y="1303"/>
                  </a:lnTo>
                  <a:lnTo>
                    <a:pt x="1901" y="1296"/>
                  </a:lnTo>
                  <a:lnTo>
                    <a:pt x="1902" y="1288"/>
                  </a:lnTo>
                  <a:lnTo>
                    <a:pt x="1902" y="1280"/>
                  </a:lnTo>
                  <a:lnTo>
                    <a:pt x="1902" y="1272"/>
                  </a:lnTo>
                  <a:lnTo>
                    <a:pt x="1900" y="1264"/>
                  </a:lnTo>
                  <a:lnTo>
                    <a:pt x="1898" y="1255"/>
                  </a:lnTo>
                  <a:lnTo>
                    <a:pt x="1892" y="1236"/>
                  </a:lnTo>
                  <a:lnTo>
                    <a:pt x="1884" y="1219"/>
                  </a:lnTo>
                  <a:lnTo>
                    <a:pt x="1875" y="1203"/>
                  </a:lnTo>
                  <a:lnTo>
                    <a:pt x="1866" y="1190"/>
                  </a:lnTo>
                  <a:lnTo>
                    <a:pt x="1855" y="1178"/>
                  </a:lnTo>
                  <a:lnTo>
                    <a:pt x="1844" y="1168"/>
                  </a:lnTo>
                  <a:lnTo>
                    <a:pt x="1833" y="1160"/>
                  </a:lnTo>
                  <a:lnTo>
                    <a:pt x="1820" y="1153"/>
                  </a:lnTo>
                  <a:lnTo>
                    <a:pt x="1807" y="1148"/>
                  </a:lnTo>
                  <a:lnTo>
                    <a:pt x="1793" y="1144"/>
                  </a:lnTo>
                  <a:lnTo>
                    <a:pt x="1780" y="1142"/>
                  </a:lnTo>
                  <a:lnTo>
                    <a:pt x="1766" y="1141"/>
                  </a:lnTo>
                  <a:lnTo>
                    <a:pt x="1753" y="1142"/>
                  </a:lnTo>
                  <a:lnTo>
                    <a:pt x="1740" y="1144"/>
                  </a:lnTo>
                  <a:lnTo>
                    <a:pt x="1726" y="1147"/>
                  </a:lnTo>
                  <a:lnTo>
                    <a:pt x="1713" y="1151"/>
                  </a:lnTo>
                  <a:lnTo>
                    <a:pt x="1700" y="1156"/>
                  </a:lnTo>
                  <a:lnTo>
                    <a:pt x="1688" y="1163"/>
                  </a:lnTo>
                  <a:lnTo>
                    <a:pt x="1675" y="1170"/>
                  </a:lnTo>
                  <a:lnTo>
                    <a:pt x="1664" y="1178"/>
                  </a:lnTo>
                  <a:lnTo>
                    <a:pt x="1654" y="1187"/>
                  </a:lnTo>
                  <a:lnTo>
                    <a:pt x="1643" y="1197"/>
                  </a:lnTo>
                  <a:lnTo>
                    <a:pt x="1634" y="1207"/>
                  </a:lnTo>
                  <a:lnTo>
                    <a:pt x="1627" y="1219"/>
                  </a:lnTo>
                  <a:lnTo>
                    <a:pt x="1620" y="1231"/>
                  </a:lnTo>
                  <a:lnTo>
                    <a:pt x="1613" y="1244"/>
                  </a:lnTo>
                  <a:lnTo>
                    <a:pt x="1609" y="1257"/>
                  </a:lnTo>
                  <a:lnTo>
                    <a:pt x="1606" y="1271"/>
                  </a:lnTo>
                  <a:lnTo>
                    <a:pt x="1605" y="1284"/>
                  </a:lnTo>
                  <a:lnTo>
                    <a:pt x="1605" y="1299"/>
                  </a:lnTo>
                  <a:lnTo>
                    <a:pt x="1606" y="1314"/>
                  </a:lnTo>
                  <a:lnTo>
                    <a:pt x="1610" y="1329"/>
                  </a:lnTo>
                  <a:lnTo>
                    <a:pt x="1618" y="1351"/>
                  </a:lnTo>
                  <a:lnTo>
                    <a:pt x="1626" y="1370"/>
                  </a:lnTo>
                  <a:lnTo>
                    <a:pt x="1635" y="1387"/>
                  </a:lnTo>
                  <a:lnTo>
                    <a:pt x="1645" y="1403"/>
                  </a:lnTo>
                  <a:lnTo>
                    <a:pt x="1658" y="1416"/>
                  </a:lnTo>
                  <a:lnTo>
                    <a:pt x="1670" y="1428"/>
                  </a:lnTo>
                  <a:lnTo>
                    <a:pt x="1684" y="1438"/>
                  </a:lnTo>
                  <a:lnTo>
                    <a:pt x="1697" y="1446"/>
                  </a:lnTo>
                  <a:lnTo>
                    <a:pt x="1713" y="1453"/>
                  </a:lnTo>
                  <a:lnTo>
                    <a:pt x="1728" y="1458"/>
                  </a:lnTo>
                  <a:lnTo>
                    <a:pt x="1744" y="1461"/>
                  </a:lnTo>
                  <a:lnTo>
                    <a:pt x="1759" y="1463"/>
                  </a:lnTo>
                  <a:lnTo>
                    <a:pt x="1776" y="1464"/>
                  </a:lnTo>
                  <a:lnTo>
                    <a:pt x="1792" y="1464"/>
                  </a:lnTo>
                  <a:lnTo>
                    <a:pt x="1810" y="1463"/>
                  </a:lnTo>
                  <a:lnTo>
                    <a:pt x="1826" y="1460"/>
                  </a:lnTo>
                  <a:lnTo>
                    <a:pt x="1843" y="1457"/>
                  </a:lnTo>
                  <a:lnTo>
                    <a:pt x="1859" y="1452"/>
                  </a:lnTo>
                  <a:lnTo>
                    <a:pt x="1876" y="1447"/>
                  </a:lnTo>
                  <a:lnTo>
                    <a:pt x="1892" y="1440"/>
                  </a:lnTo>
                  <a:lnTo>
                    <a:pt x="1908" y="1434"/>
                  </a:lnTo>
                  <a:lnTo>
                    <a:pt x="1923" y="1426"/>
                  </a:lnTo>
                  <a:lnTo>
                    <a:pt x="1937" y="1418"/>
                  </a:lnTo>
                  <a:lnTo>
                    <a:pt x="1951" y="1409"/>
                  </a:lnTo>
                  <a:lnTo>
                    <a:pt x="1964" y="1400"/>
                  </a:lnTo>
                  <a:lnTo>
                    <a:pt x="1976" y="1390"/>
                  </a:lnTo>
                  <a:lnTo>
                    <a:pt x="1988" y="1380"/>
                  </a:lnTo>
                  <a:lnTo>
                    <a:pt x="1998" y="1371"/>
                  </a:lnTo>
                  <a:lnTo>
                    <a:pt x="2007" y="1360"/>
                  </a:lnTo>
                  <a:lnTo>
                    <a:pt x="2016" y="1350"/>
                  </a:lnTo>
                  <a:lnTo>
                    <a:pt x="2022" y="1340"/>
                  </a:lnTo>
                  <a:lnTo>
                    <a:pt x="2027" y="1329"/>
                  </a:lnTo>
                  <a:lnTo>
                    <a:pt x="2034" y="1311"/>
                  </a:lnTo>
                  <a:lnTo>
                    <a:pt x="2040" y="1293"/>
                  </a:lnTo>
                  <a:lnTo>
                    <a:pt x="2046" y="1275"/>
                  </a:lnTo>
                  <a:lnTo>
                    <a:pt x="2049" y="1257"/>
                  </a:lnTo>
                  <a:lnTo>
                    <a:pt x="2050" y="1239"/>
                  </a:lnTo>
                  <a:lnTo>
                    <a:pt x="2051" y="1221"/>
                  </a:lnTo>
                  <a:lnTo>
                    <a:pt x="2050" y="1204"/>
                  </a:lnTo>
                  <a:lnTo>
                    <a:pt x="2048" y="1187"/>
                  </a:lnTo>
                  <a:lnTo>
                    <a:pt x="2045" y="1169"/>
                  </a:lnTo>
                  <a:lnTo>
                    <a:pt x="2040" y="1152"/>
                  </a:lnTo>
                  <a:lnTo>
                    <a:pt x="2035" y="1136"/>
                  </a:lnTo>
                  <a:lnTo>
                    <a:pt x="2029" y="1120"/>
                  </a:lnTo>
                  <a:lnTo>
                    <a:pt x="2021" y="1104"/>
                  </a:lnTo>
                  <a:lnTo>
                    <a:pt x="2012" y="1089"/>
                  </a:lnTo>
                  <a:lnTo>
                    <a:pt x="2003" y="1074"/>
                  </a:lnTo>
                  <a:lnTo>
                    <a:pt x="1993" y="1060"/>
                  </a:lnTo>
                  <a:lnTo>
                    <a:pt x="1982" y="1045"/>
                  </a:lnTo>
                  <a:lnTo>
                    <a:pt x="1970" y="1033"/>
                  </a:lnTo>
                  <a:lnTo>
                    <a:pt x="1958" y="1019"/>
                  </a:lnTo>
                  <a:lnTo>
                    <a:pt x="1944" y="1008"/>
                  </a:lnTo>
                  <a:lnTo>
                    <a:pt x="1931" y="995"/>
                  </a:lnTo>
                  <a:lnTo>
                    <a:pt x="1916" y="985"/>
                  </a:lnTo>
                  <a:lnTo>
                    <a:pt x="1901" y="974"/>
                  </a:lnTo>
                  <a:lnTo>
                    <a:pt x="1885" y="965"/>
                  </a:lnTo>
                  <a:lnTo>
                    <a:pt x="1869" y="957"/>
                  </a:lnTo>
                  <a:lnTo>
                    <a:pt x="1852" y="948"/>
                  </a:lnTo>
                  <a:lnTo>
                    <a:pt x="1836" y="941"/>
                  </a:lnTo>
                  <a:lnTo>
                    <a:pt x="1818" y="935"/>
                  </a:lnTo>
                  <a:lnTo>
                    <a:pt x="1801" y="930"/>
                  </a:lnTo>
                  <a:lnTo>
                    <a:pt x="1783" y="926"/>
                  </a:lnTo>
                  <a:lnTo>
                    <a:pt x="1764" y="922"/>
                  </a:lnTo>
                  <a:lnTo>
                    <a:pt x="1747" y="919"/>
                  </a:lnTo>
                  <a:lnTo>
                    <a:pt x="1703" y="914"/>
                  </a:lnTo>
                  <a:lnTo>
                    <a:pt x="1660" y="907"/>
                  </a:lnTo>
                  <a:lnTo>
                    <a:pt x="1614" y="898"/>
                  </a:lnTo>
                  <a:lnTo>
                    <a:pt x="1569" y="886"/>
                  </a:lnTo>
                  <a:lnTo>
                    <a:pt x="1476" y="862"/>
                  </a:lnTo>
                  <a:lnTo>
                    <a:pt x="1384" y="836"/>
                  </a:lnTo>
                  <a:lnTo>
                    <a:pt x="1294" y="811"/>
                  </a:lnTo>
                  <a:lnTo>
                    <a:pt x="1209" y="789"/>
                  </a:lnTo>
                  <a:lnTo>
                    <a:pt x="1169" y="780"/>
                  </a:lnTo>
                  <a:lnTo>
                    <a:pt x="1131" y="774"/>
                  </a:lnTo>
                  <a:lnTo>
                    <a:pt x="1113" y="771"/>
                  </a:lnTo>
                  <a:lnTo>
                    <a:pt x="1095" y="769"/>
                  </a:lnTo>
                  <a:lnTo>
                    <a:pt x="1079" y="768"/>
                  </a:lnTo>
                  <a:lnTo>
                    <a:pt x="1063" y="766"/>
                  </a:lnTo>
                  <a:lnTo>
                    <a:pt x="1043" y="766"/>
                  </a:lnTo>
                  <a:lnTo>
                    <a:pt x="1023" y="768"/>
                  </a:lnTo>
                  <a:lnTo>
                    <a:pt x="1004" y="770"/>
                  </a:lnTo>
                  <a:lnTo>
                    <a:pt x="986" y="773"/>
                  </a:lnTo>
                  <a:lnTo>
                    <a:pt x="968" y="777"/>
                  </a:lnTo>
                  <a:lnTo>
                    <a:pt x="951" y="782"/>
                  </a:lnTo>
                  <a:lnTo>
                    <a:pt x="934" y="788"/>
                  </a:lnTo>
                  <a:lnTo>
                    <a:pt x="918" y="795"/>
                  </a:lnTo>
                  <a:lnTo>
                    <a:pt x="902" y="802"/>
                  </a:lnTo>
                  <a:lnTo>
                    <a:pt x="887" y="810"/>
                  </a:lnTo>
                  <a:lnTo>
                    <a:pt x="872" y="820"/>
                  </a:lnTo>
                  <a:lnTo>
                    <a:pt x="859" y="830"/>
                  </a:lnTo>
                  <a:lnTo>
                    <a:pt x="845" y="840"/>
                  </a:lnTo>
                  <a:lnTo>
                    <a:pt x="832" y="851"/>
                  </a:lnTo>
                  <a:lnTo>
                    <a:pt x="819" y="863"/>
                  </a:lnTo>
                  <a:lnTo>
                    <a:pt x="808" y="875"/>
                  </a:lnTo>
                  <a:lnTo>
                    <a:pt x="797" y="887"/>
                  </a:lnTo>
                  <a:lnTo>
                    <a:pt x="785" y="901"/>
                  </a:lnTo>
                  <a:lnTo>
                    <a:pt x="775" y="914"/>
                  </a:lnTo>
                  <a:lnTo>
                    <a:pt x="766" y="929"/>
                  </a:lnTo>
                  <a:lnTo>
                    <a:pt x="756" y="942"/>
                  </a:lnTo>
                  <a:lnTo>
                    <a:pt x="748" y="957"/>
                  </a:lnTo>
                  <a:lnTo>
                    <a:pt x="740" y="972"/>
                  </a:lnTo>
                  <a:lnTo>
                    <a:pt x="733" y="987"/>
                  </a:lnTo>
                  <a:lnTo>
                    <a:pt x="726" y="1003"/>
                  </a:lnTo>
                  <a:lnTo>
                    <a:pt x="720" y="1018"/>
                  </a:lnTo>
                  <a:lnTo>
                    <a:pt x="714" y="1034"/>
                  </a:lnTo>
                  <a:lnTo>
                    <a:pt x="709" y="1049"/>
                  </a:lnTo>
                  <a:lnTo>
                    <a:pt x="705" y="1065"/>
                  </a:lnTo>
                  <a:lnTo>
                    <a:pt x="700" y="1081"/>
                  </a:lnTo>
                  <a:lnTo>
                    <a:pt x="697" y="1096"/>
                  </a:lnTo>
                  <a:lnTo>
                    <a:pt x="694" y="1112"/>
                  </a:lnTo>
                  <a:lnTo>
                    <a:pt x="692" y="1130"/>
                  </a:lnTo>
                  <a:lnTo>
                    <a:pt x="690" y="1149"/>
                  </a:lnTo>
                  <a:lnTo>
                    <a:pt x="690" y="1168"/>
                  </a:lnTo>
                  <a:lnTo>
                    <a:pt x="690" y="1187"/>
                  </a:lnTo>
                  <a:lnTo>
                    <a:pt x="692" y="1204"/>
                  </a:lnTo>
                  <a:lnTo>
                    <a:pt x="694" y="1222"/>
                  </a:lnTo>
                  <a:lnTo>
                    <a:pt x="698" y="1240"/>
                  </a:lnTo>
                  <a:lnTo>
                    <a:pt x="703" y="1256"/>
                  </a:lnTo>
                  <a:lnTo>
                    <a:pt x="708" y="1273"/>
                  </a:lnTo>
                  <a:lnTo>
                    <a:pt x="714" y="1290"/>
                  </a:lnTo>
                  <a:lnTo>
                    <a:pt x="721" y="1305"/>
                  </a:lnTo>
                  <a:lnTo>
                    <a:pt x="729" y="1321"/>
                  </a:lnTo>
                  <a:lnTo>
                    <a:pt x="739" y="1335"/>
                  </a:lnTo>
                  <a:lnTo>
                    <a:pt x="748" y="1350"/>
                  </a:lnTo>
                  <a:lnTo>
                    <a:pt x="759" y="1364"/>
                  </a:lnTo>
                  <a:lnTo>
                    <a:pt x="771" y="1378"/>
                  </a:lnTo>
                  <a:lnTo>
                    <a:pt x="783" y="1390"/>
                  </a:lnTo>
                  <a:lnTo>
                    <a:pt x="796" y="1403"/>
                  </a:lnTo>
                  <a:lnTo>
                    <a:pt x="810" y="1415"/>
                  </a:lnTo>
                  <a:lnTo>
                    <a:pt x="825" y="1426"/>
                  </a:lnTo>
                  <a:lnTo>
                    <a:pt x="840" y="1436"/>
                  </a:lnTo>
                  <a:lnTo>
                    <a:pt x="857" y="1447"/>
                  </a:lnTo>
                  <a:lnTo>
                    <a:pt x="873" y="1456"/>
                  </a:lnTo>
                  <a:lnTo>
                    <a:pt x="891" y="1464"/>
                  </a:lnTo>
                  <a:lnTo>
                    <a:pt x="909" y="1472"/>
                  </a:lnTo>
                  <a:lnTo>
                    <a:pt x="928" y="1479"/>
                  </a:lnTo>
                  <a:lnTo>
                    <a:pt x="948" y="1485"/>
                  </a:lnTo>
                  <a:lnTo>
                    <a:pt x="968" y="1490"/>
                  </a:lnTo>
                  <a:lnTo>
                    <a:pt x="989" y="1494"/>
                  </a:lnTo>
                  <a:lnTo>
                    <a:pt x="1011" y="1499"/>
                  </a:lnTo>
                  <a:lnTo>
                    <a:pt x="1033" y="1502"/>
                  </a:lnTo>
                  <a:lnTo>
                    <a:pt x="1056" y="1503"/>
                  </a:lnTo>
                  <a:lnTo>
                    <a:pt x="1099" y="1505"/>
                  </a:lnTo>
                  <a:lnTo>
                    <a:pt x="1139" y="1503"/>
                  </a:lnTo>
                  <a:lnTo>
                    <a:pt x="1176" y="1498"/>
                  </a:lnTo>
                  <a:lnTo>
                    <a:pt x="1211" y="1489"/>
                  </a:lnTo>
                  <a:lnTo>
                    <a:pt x="1243" y="1479"/>
                  </a:lnTo>
                  <a:lnTo>
                    <a:pt x="1273" y="1465"/>
                  </a:lnTo>
                  <a:lnTo>
                    <a:pt x="1300" y="1450"/>
                  </a:lnTo>
                  <a:lnTo>
                    <a:pt x="1325" y="1432"/>
                  </a:lnTo>
                  <a:lnTo>
                    <a:pt x="1348" y="1413"/>
                  </a:lnTo>
                  <a:lnTo>
                    <a:pt x="1367" y="1393"/>
                  </a:lnTo>
                  <a:lnTo>
                    <a:pt x="1385" y="1370"/>
                  </a:lnTo>
                  <a:lnTo>
                    <a:pt x="1400" y="1346"/>
                  </a:lnTo>
                  <a:lnTo>
                    <a:pt x="1413" y="1321"/>
                  </a:lnTo>
                  <a:lnTo>
                    <a:pt x="1424" y="1296"/>
                  </a:lnTo>
                  <a:lnTo>
                    <a:pt x="1432" y="1269"/>
                  </a:lnTo>
                  <a:lnTo>
                    <a:pt x="1439" y="1242"/>
                  </a:lnTo>
                  <a:lnTo>
                    <a:pt x="1443" y="1215"/>
                  </a:lnTo>
                  <a:lnTo>
                    <a:pt x="1445" y="1188"/>
                  </a:lnTo>
                  <a:lnTo>
                    <a:pt x="1445" y="1161"/>
                  </a:lnTo>
                  <a:lnTo>
                    <a:pt x="1443" y="1134"/>
                  </a:lnTo>
                  <a:lnTo>
                    <a:pt x="1439" y="1108"/>
                  </a:lnTo>
                  <a:lnTo>
                    <a:pt x="1432" y="1082"/>
                  </a:lnTo>
                  <a:lnTo>
                    <a:pt x="1424" y="1058"/>
                  </a:lnTo>
                  <a:lnTo>
                    <a:pt x="1414" y="1034"/>
                  </a:lnTo>
                  <a:lnTo>
                    <a:pt x="1402" y="1011"/>
                  </a:lnTo>
                  <a:lnTo>
                    <a:pt x="1389" y="990"/>
                  </a:lnTo>
                  <a:lnTo>
                    <a:pt x="1374" y="971"/>
                  </a:lnTo>
                  <a:lnTo>
                    <a:pt x="1356" y="955"/>
                  </a:lnTo>
                  <a:lnTo>
                    <a:pt x="1337" y="939"/>
                  </a:lnTo>
                  <a:lnTo>
                    <a:pt x="1317" y="927"/>
                  </a:lnTo>
                  <a:lnTo>
                    <a:pt x="1294" y="916"/>
                  </a:lnTo>
                  <a:lnTo>
                    <a:pt x="1270" y="908"/>
                  </a:lnTo>
                  <a:lnTo>
                    <a:pt x="1254" y="904"/>
                  </a:lnTo>
                  <a:lnTo>
                    <a:pt x="1237" y="902"/>
                  </a:lnTo>
                  <a:lnTo>
                    <a:pt x="1222" y="900"/>
                  </a:lnTo>
                  <a:lnTo>
                    <a:pt x="1205" y="898"/>
                  </a:lnTo>
                  <a:lnTo>
                    <a:pt x="1191" y="898"/>
                  </a:lnTo>
                  <a:lnTo>
                    <a:pt x="1175" y="898"/>
                  </a:lnTo>
                  <a:lnTo>
                    <a:pt x="1161" y="899"/>
                  </a:lnTo>
                  <a:lnTo>
                    <a:pt x="1146" y="901"/>
                  </a:lnTo>
                  <a:lnTo>
                    <a:pt x="1133" y="903"/>
                  </a:lnTo>
                  <a:lnTo>
                    <a:pt x="1119" y="906"/>
                  </a:lnTo>
                  <a:lnTo>
                    <a:pt x="1107" y="909"/>
                  </a:lnTo>
                  <a:lnTo>
                    <a:pt x="1093" y="913"/>
                  </a:lnTo>
                  <a:lnTo>
                    <a:pt x="1082" y="918"/>
                  </a:lnTo>
                  <a:lnTo>
                    <a:pt x="1070" y="924"/>
                  </a:lnTo>
                  <a:lnTo>
                    <a:pt x="1059" y="930"/>
                  </a:lnTo>
                  <a:lnTo>
                    <a:pt x="1048" y="936"/>
                  </a:lnTo>
                  <a:lnTo>
                    <a:pt x="1038" y="943"/>
                  </a:lnTo>
                  <a:lnTo>
                    <a:pt x="1028" y="951"/>
                  </a:lnTo>
                  <a:lnTo>
                    <a:pt x="1019" y="959"/>
                  </a:lnTo>
                  <a:lnTo>
                    <a:pt x="1011" y="967"/>
                  </a:lnTo>
                  <a:lnTo>
                    <a:pt x="1002" y="976"/>
                  </a:lnTo>
                  <a:lnTo>
                    <a:pt x="994" y="985"/>
                  </a:lnTo>
                  <a:lnTo>
                    <a:pt x="988" y="994"/>
                  </a:lnTo>
                  <a:lnTo>
                    <a:pt x="981" y="1004"/>
                  </a:lnTo>
                  <a:lnTo>
                    <a:pt x="975" y="1014"/>
                  </a:lnTo>
                  <a:lnTo>
                    <a:pt x="970" y="1024"/>
                  </a:lnTo>
                  <a:lnTo>
                    <a:pt x="965" y="1035"/>
                  </a:lnTo>
                  <a:lnTo>
                    <a:pt x="961" y="1045"/>
                  </a:lnTo>
                  <a:lnTo>
                    <a:pt x="958" y="1057"/>
                  </a:lnTo>
                  <a:lnTo>
                    <a:pt x="955" y="1068"/>
                  </a:lnTo>
                  <a:lnTo>
                    <a:pt x="953" y="1080"/>
                  </a:lnTo>
                  <a:lnTo>
                    <a:pt x="951" y="1091"/>
                  </a:lnTo>
                  <a:lnTo>
                    <a:pt x="950" y="1115"/>
                  </a:lnTo>
                  <a:lnTo>
                    <a:pt x="951" y="1137"/>
                  </a:lnTo>
                  <a:lnTo>
                    <a:pt x="953" y="1156"/>
                  </a:lnTo>
                  <a:lnTo>
                    <a:pt x="958" y="1175"/>
                  </a:lnTo>
                  <a:lnTo>
                    <a:pt x="964" y="1191"/>
                  </a:lnTo>
                  <a:lnTo>
                    <a:pt x="972" y="1204"/>
                  </a:lnTo>
                  <a:lnTo>
                    <a:pt x="982" y="1217"/>
                  </a:lnTo>
                  <a:lnTo>
                    <a:pt x="992" y="1227"/>
                  </a:lnTo>
                  <a:lnTo>
                    <a:pt x="1003" y="1236"/>
                  </a:lnTo>
                  <a:lnTo>
                    <a:pt x="1016" y="1242"/>
                  </a:lnTo>
                  <a:lnTo>
                    <a:pt x="1029" y="1247"/>
                  </a:lnTo>
                  <a:lnTo>
                    <a:pt x="1043" y="1251"/>
                  </a:lnTo>
                  <a:lnTo>
                    <a:pt x="1057" y="1253"/>
                  </a:lnTo>
                  <a:lnTo>
                    <a:pt x="1073" y="1254"/>
                  </a:lnTo>
                  <a:lnTo>
                    <a:pt x="1087" y="1254"/>
                  </a:lnTo>
                  <a:lnTo>
                    <a:pt x="1103" y="1253"/>
                  </a:lnTo>
                  <a:lnTo>
                    <a:pt x="1117" y="1251"/>
                  </a:lnTo>
                  <a:lnTo>
                    <a:pt x="1132" y="1247"/>
                  </a:lnTo>
                  <a:lnTo>
                    <a:pt x="1145" y="1243"/>
                  </a:lnTo>
                  <a:lnTo>
                    <a:pt x="1158" y="1238"/>
                  </a:lnTo>
                  <a:lnTo>
                    <a:pt x="1171" y="1231"/>
                  </a:lnTo>
                  <a:lnTo>
                    <a:pt x="1183" y="1224"/>
                  </a:lnTo>
                  <a:lnTo>
                    <a:pt x="1194" y="1217"/>
                  </a:lnTo>
                  <a:lnTo>
                    <a:pt x="1203" y="1208"/>
                  </a:lnTo>
                  <a:lnTo>
                    <a:pt x="1211" y="1200"/>
                  </a:lnTo>
                  <a:lnTo>
                    <a:pt x="1217" y="1191"/>
                  </a:lnTo>
                  <a:lnTo>
                    <a:pt x="1223" y="1181"/>
                  </a:lnTo>
                  <a:lnTo>
                    <a:pt x="1226" y="1172"/>
                  </a:lnTo>
                  <a:lnTo>
                    <a:pt x="1227" y="1162"/>
                  </a:lnTo>
                  <a:lnTo>
                    <a:pt x="1226" y="1152"/>
                  </a:lnTo>
                  <a:lnTo>
                    <a:pt x="1222" y="1142"/>
                  </a:lnTo>
                  <a:lnTo>
                    <a:pt x="1215" y="1133"/>
                  </a:lnTo>
                  <a:lnTo>
                    <a:pt x="1210" y="1125"/>
                  </a:lnTo>
                  <a:lnTo>
                    <a:pt x="1206" y="1120"/>
                  </a:lnTo>
                  <a:lnTo>
                    <a:pt x="1201" y="1117"/>
                  </a:lnTo>
                  <a:lnTo>
                    <a:pt x="1197" y="1114"/>
                  </a:lnTo>
                  <a:lnTo>
                    <a:pt x="1192" y="1113"/>
                  </a:lnTo>
                  <a:lnTo>
                    <a:pt x="1187" y="1112"/>
                  </a:lnTo>
                  <a:lnTo>
                    <a:pt x="1183" y="1113"/>
                  </a:lnTo>
                  <a:lnTo>
                    <a:pt x="1179" y="1114"/>
                  </a:lnTo>
                  <a:lnTo>
                    <a:pt x="1172" y="1119"/>
                  </a:lnTo>
                  <a:lnTo>
                    <a:pt x="1164" y="1126"/>
                  </a:lnTo>
                  <a:lnTo>
                    <a:pt x="1155" y="1135"/>
                  </a:lnTo>
                  <a:lnTo>
                    <a:pt x="1147" y="1144"/>
                  </a:lnTo>
                  <a:lnTo>
                    <a:pt x="1138" y="1154"/>
                  </a:lnTo>
                  <a:lnTo>
                    <a:pt x="1129" y="1163"/>
                  </a:lnTo>
                  <a:lnTo>
                    <a:pt x="1123" y="1167"/>
                  </a:lnTo>
                  <a:lnTo>
                    <a:pt x="1118" y="1171"/>
                  </a:lnTo>
                  <a:lnTo>
                    <a:pt x="1112" y="1173"/>
                  </a:lnTo>
                  <a:lnTo>
                    <a:pt x="1106" y="1176"/>
                  </a:lnTo>
                  <a:lnTo>
                    <a:pt x="1100" y="1177"/>
                  </a:lnTo>
                  <a:lnTo>
                    <a:pt x="1093" y="1178"/>
                  </a:lnTo>
                  <a:lnTo>
                    <a:pt x="1086" y="1178"/>
                  </a:lnTo>
                  <a:lnTo>
                    <a:pt x="1078" y="1177"/>
                  </a:lnTo>
                  <a:lnTo>
                    <a:pt x="1071" y="1175"/>
                  </a:lnTo>
                  <a:lnTo>
                    <a:pt x="1061" y="1172"/>
                  </a:lnTo>
                  <a:lnTo>
                    <a:pt x="1053" y="1168"/>
                  </a:lnTo>
                  <a:lnTo>
                    <a:pt x="1044" y="1162"/>
                  </a:lnTo>
                  <a:lnTo>
                    <a:pt x="1049" y="1160"/>
                  </a:lnTo>
                  <a:lnTo>
                    <a:pt x="1053" y="1158"/>
                  </a:lnTo>
                  <a:lnTo>
                    <a:pt x="1058" y="1154"/>
                  </a:lnTo>
                  <a:lnTo>
                    <a:pt x="1062" y="1151"/>
                  </a:lnTo>
                  <a:lnTo>
                    <a:pt x="1070" y="1143"/>
                  </a:lnTo>
                  <a:lnTo>
                    <a:pt x="1077" y="1133"/>
                  </a:lnTo>
                  <a:lnTo>
                    <a:pt x="1088" y="1109"/>
                  </a:lnTo>
                  <a:lnTo>
                    <a:pt x="1101" y="1085"/>
                  </a:lnTo>
                  <a:lnTo>
                    <a:pt x="1107" y="1073"/>
                  </a:lnTo>
                  <a:lnTo>
                    <a:pt x="1114" y="1062"/>
                  </a:lnTo>
                  <a:lnTo>
                    <a:pt x="1118" y="1058"/>
                  </a:lnTo>
                  <a:lnTo>
                    <a:pt x="1122" y="1054"/>
                  </a:lnTo>
                  <a:lnTo>
                    <a:pt x="1126" y="1049"/>
                  </a:lnTo>
                  <a:lnTo>
                    <a:pt x="1132" y="1046"/>
                  </a:lnTo>
                  <a:lnTo>
                    <a:pt x="1137" y="1044"/>
                  </a:lnTo>
                  <a:lnTo>
                    <a:pt x="1142" y="1042"/>
                  </a:lnTo>
                  <a:lnTo>
                    <a:pt x="1148" y="1041"/>
                  </a:lnTo>
                  <a:lnTo>
                    <a:pt x="1155" y="1040"/>
                  </a:lnTo>
                  <a:lnTo>
                    <a:pt x="1162" y="1040"/>
                  </a:lnTo>
                  <a:lnTo>
                    <a:pt x="1169" y="1042"/>
                  </a:lnTo>
                  <a:lnTo>
                    <a:pt x="1177" y="1044"/>
                  </a:lnTo>
                  <a:lnTo>
                    <a:pt x="1186" y="1047"/>
                  </a:lnTo>
                  <a:lnTo>
                    <a:pt x="1200" y="1054"/>
                  </a:lnTo>
                  <a:lnTo>
                    <a:pt x="1211" y="1061"/>
                  </a:lnTo>
                  <a:lnTo>
                    <a:pt x="1222" y="1069"/>
                  </a:lnTo>
                  <a:lnTo>
                    <a:pt x="1231" y="1077"/>
                  </a:lnTo>
                  <a:lnTo>
                    <a:pt x="1238" y="1086"/>
                  </a:lnTo>
                  <a:lnTo>
                    <a:pt x="1244" y="1095"/>
                  </a:lnTo>
                  <a:lnTo>
                    <a:pt x="1248" y="1106"/>
                  </a:lnTo>
                  <a:lnTo>
                    <a:pt x="1252" y="1115"/>
                  </a:lnTo>
                  <a:lnTo>
                    <a:pt x="1254" y="1125"/>
                  </a:lnTo>
                  <a:lnTo>
                    <a:pt x="1255" y="1136"/>
                  </a:lnTo>
                  <a:lnTo>
                    <a:pt x="1254" y="1147"/>
                  </a:lnTo>
                  <a:lnTo>
                    <a:pt x="1253" y="1158"/>
                  </a:lnTo>
                  <a:lnTo>
                    <a:pt x="1249" y="1168"/>
                  </a:lnTo>
                  <a:lnTo>
                    <a:pt x="1246" y="1178"/>
                  </a:lnTo>
                  <a:lnTo>
                    <a:pt x="1241" y="1190"/>
                  </a:lnTo>
                  <a:lnTo>
                    <a:pt x="1236" y="1199"/>
                  </a:lnTo>
                  <a:lnTo>
                    <a:pt x="1229" y="1210"/>
                  </a:lnTo>
                  <a:lnTo>
                    <a:pt x="1222" y="1219"/>
                  </a:lnTo>
                  <a:lnTo>
                    <a:pt x="1213" y="1228"/>
                  </a:lnTo>
                  <a:lnTo>
                    <a:pt x="1204" y="1238"/>
                  </a:lnTo>
                  <a:lnTo>
                    <a:pt x="1195" y="1246"/>
                  </a:lnTo>
                  <a:lnTo>
                    <a:pt x="1183" y="1253"/>
                  </a:lnTo>
                  <a:lnTo>
                    <a:pt x="1173" y="1260"/>
                  </a:lnTo>
                  <a:lnTo>
                    <a:pt x="1161" y="1267"/>
                  </a:lnTo>
                  <a:lnTo>
                    <a:pt x="1148" y="1273"/>
                  </a:lnTo>
                  <a:lnTo>
                    <a:pt x="1136" y="1277"/>
                  </a:lnTo>
                  <a:lnTo>
                    <a:pt x="1122" y="1281"/>
                  </a:lnTo>
                  <a:lnTo>
                    <a:pt x="1108" y="1283"/>
                  </a:lnTo>
                  <a:lnTo>
                    <a:pt x="1094" y="1285"/>
                  </a:lnTo>
                  <a:lnTo>
                    <a:pt x="1080" y="1286"/>
                  </a:lnTo>
                  <a:lnTo>
                    <a:pt x="1064" y="1285"/>
                  </a:lnTo>
                  <a:lnTo>
                    <a:pt x="1050" y="1283"/>
                  </a:lnTo>
                  <a:lnTo>
                    <a:pt x="1034" y="1280"/>
                  </a:lnTo>
                  <a:lnTo>
                    <a:pt x="1020" y="1276"/>
                  </a:lnTo>
                  <a:lnTo>
                    <a:pt x="1005" y="1271"/>
                  </a:lnTo>
                  <a:lnTo>
                    <a:pt x="993" y="1265"/>
                  </a:lnTo>
                  <a:lnTo>
                    <a:pt x="981" y="1257"/>
                  </a:lnTo>
                  <a:lnTo>
                    <a:pt x="969" y="1249"/>
                  </a:lnTo>
                  <a:lnTo>
                    <a:pt x="959" y="1240"/>
                  </a:lnTo>
                  <a:lnTo>
                    <a:pt x="950" y="1230"/>
                  </a:lnTo>
                  <a:lnTo>
                    <a:pt x="949" y="1230"/>
                  </a:lnTo>
                  <a:lnTo>
                    <a:pt x="940" y="1220"/>
                  </a:lnTo>
                  <a:lnTo>
                    <a:pt x="933" y="1210"/>
                  </a:lnTo>
                  <a:lnTo>
                    <a:pt x="927" y="1199"/>
                  </a:lnTo>
                  <a:lnTo>
                    <a:pt x="921" y="1189"/>
                  </a:lnTo>
                  <a:lnTo>
                    <a:pt x="916" y="1178"/>
                  </a:lnTo>
                  <a:lnTo>
                    <a:pt x="911" y="1167"/>
                  </a:lnTo>
                  <a:lnTo>
                    <a:pt x="907" y="1155"/>
                  </a:lnTo>
                  <a:lnTo>
                    <a:pt x="904" y="1144"/>
                  </a:lnTo>
                  <a:lnTo>
                    <a:pt x="902" y="1133"/>
                  </a:lnTo>
                  <a:lnTo>
                    <a:pt x="900" y="1121"/>
                  </a:lnTo>
                  <a:lnTo>
                    <a:pt x="899" y="1110"/>
                  </a:lnTo>
                  <a:lnTo>
                    <a:pt x="899" y="1098"/>
                  </a:lnTo>
                  <a:lnTo>
                    <a:pt x="899" y="1087"/>
                  </a:lnTo>
                  <a:lnTo>
                    <a:pt x="900" y="1074"/>
                  </a:lnTo>
                  <a:lnTo>
                    <a:pt x="902" y="1063"/>
                  </a:lnTo>
                  <a:lnTo>
                    <a:pt x="904" y="1051"/>
                  </a:lnTo>
                  <a:lnTo>
                    <a:pt x="906" y="1041"/>
                  </a:lnTo>
                  <a:lnTo>
                    <a:pt x="910" y="1030"/>
                  </a:lnTo>
                  <a:lnTo>
                    <a:pt x="914" y="1018"/>
                  </a:lnTo>
                  <a:lnTo>
                    <a:pt x="919" y="1008"/>
                  </a:lnTo>
                  <a:lnTo>
                    <a:pt x="924" y="997"/>
                  </a:lnTo>
                  <a:lnTo>
                    <a:pt x="930" y="987"/>
                  </a:lnTo>
                  <a:lnTo>
                    <a:pt x="936" y="977"/>
                  </a:lnTo>
                  <a:lnTo>
                    <a:pt x="943" y="967"/>
                  </a:lnTo>
                  <a:lnTo>
                    <a:pt x="951" y="958"/>
                  </a:lnTo>
                  <a:lnTo>
                    <a:pt x="958" y="950"/>
                  </a:lnTo>
                  <a:lnTo>
                    <a:pt x="966" y="941"/>
                  </a:lnTo>
                  <a:lnTo>
                    <a:pt x="975" y="933"/>
                  </a:lnTo>
                  <a:lnTo>
                    <a:pt x="985" y="926"/>
                  </a:lnTo>
                  <a:lnTo>
                    <a:pt x="995" y="918"/>
                  </a:lnTo>
                  <a:lnTo>
                    <a:pt x="1005" y="911"/>
                  </a:lnTo>
                  <a:lnTo>
                    <a:pt x="1016" y="906"/>
                  </a:lnTo>
                  <a:lnTo>
                    <a:pt x="1031" y="898"/>
                  </a:lnTo>
                  <a:lnTo>
                    <a:pt x="1048" y="891"/>
                  </a:lnTo>
                  <a:lnTo>
                    <a:pt x="1065" y="885"/>
                  </a:lnTo>
                  <a:lnTo>
                    <a:pt x="1083" y="881"/>
                  </a:lnTo>
                  <a:lnTo>
                    <a:pt x="1102" y="877"/>
                  </a:lnTo>
                  <a:lnTo>
                    <a:pt x="1120" y="873"/>
                  </a:lnTo>
                  <a:lnTo>
                    <a:pt x="1140" y="870"/>
                  </a:lnTo>
                  <a:lnTo>
                    <a:pt x="1160" y="869"/>
                  </a:lnTo>
                  <a:lnTo>
                    <a:pt x="1179" y="868"/>
                  </a:lnTo>
                  <a:lnTo>
                    <a:pt x="1199" y="868"/>
                  </a:lnTo>
                  <a:lnTo>
                    <a:pt x="1219" y="869"/>
                  </a:lnTo>
                  <a:lnTo>
                    <a:pt x="1239" y="872"/>
                  </a:lnTo>
                  <a:lnTo>
                    <a:pt x="1259" y="874"/>
                  </a:lnTo>
                  <a:lnTo>
                    <a:pt x="1279" y="878"/>
                  </a:lnTo>
                  <a:lnTo>
                    <a:pt x="1298" y="882"/>
                  </a:lnTo>
                  <a:lnTo>
                    <a:pt x="1318" y="887"/>
                  </a:lnTo>
                  <a:lnTo>
                    <a:pt x="1333" y="892"/>
                  </a:lnTo>
                  <a:lnTo>
                    <a:pt x="1349" y="899"/>
                  </a:lnTo>
                  <a:lnTo>
                    <a:pt x="1363" y="905"/>
                  </a:lnTo>
                  <a:lnTo>
                    <a:pt x="1378" y="913"/>
                  </a:lnTo>
                  <a:lnTo>
                    <a:pt x="1391" y="921"/>
                  </a:lnTo>
                  <a:lnTo>
                    <a:pt x="1405" y="930"/>
                  </a:lnTo>
                  <a:lnTo>
                    <a:pt x="1417" y="939"/>
                  </a:lnTo>
                  <a:lnTo>
                    <a:pt x="1428" y="950"/>
                  </a:lnTo>
                  <a:lnTo>
                    <a:pt x="1440" y="960"/>
                  </a:lnTo>
                  <a:lnTo>
                    <a:pt x="1450" y="971"/>
                  </a:lnTo>
                  <a:lnTo>
                    <a:pt x="1460" y="983"/>
                  </a:lnTo>
                  <a:lnTo>
                    <a:pt x="1470" y="994"/>
                  </a:lnTo>
                  <a:lnTo>
                    <a:pt x="1478" y="1007"/>
                  </a:lnTo>
                  <a:lnTo>
                    <a:pt x="1486" y="1020"/>
                  </a:lnTo>
                  <a:lnTo>
                    <a:pt x="1493" y="1033"/>
                  </a:lnTo>
                  <a:lnTo>
                    <a:pt x="1500" y="1046"/>
                  </a:lnTo>
                  <a:lnTo>
                    <a:pt x="1506" y="1061"/>
                  </a:lnTo>
                  <a:lnTo>
                    <a:pt x="1511" y="1074"/>
                  </a:lnTo>
                  <a:lnTo>
                    <a:pt x="1515" y="1089"/>
                  </a:lnTo>
                  <a:lnTo>
                    <a:pt x="1519" y="1102"/>
                  </a:lnTo>
                  <a:lnTo>
                    <a:pt x="1522" y="1117"/>
                  </a:lnTo>
                  <a:lnTo>
                    <a:pt x="1524" y="1132"/>
                  </a:lnTo>
                  <a:lnTo>
                    <a:pt x="1527" y="1147"/>
                  </a:lnTo>
                  <a:lnTo>
                    <a:pt x="1528" y="1162"/>
                  </a:lnTo>
                  <a:lnTo>
                    <a:pt x="1528" y="1176"/>
                  </a:lnTo>
                  <a:lnTo>
                    <a:pt x="1527" y="1191"/>
                  </a:lnTo>
                  <a:lnTo>
                    <a:pt x="1526" y="1205"/>
                  </a:lnTo>
                  <a:lnTo>
                    <a:pt x="1523" y="1220"/>
                  </a:lnTo>
                  <a:lnTo>
                    <a:pt x="1520" y="1234"/>
                  </a:lnTo>
                  <a:lnTo>
                    <a:pt x="1517" y="1249"/>
                  </a:lnTo>
                  <a:lnTo>
                    <a:pt x="1513" y="1264"/>
                  </a:lnTo>
                  <a:lnTo>
                    <a:pt x="1508" y="1277"/>
                  </a:lnTo>
                  <a:lnTo>
                    <a:pt x="1492" y="1310"/>
                  </a:lnTo>
                  <a:lnTo>
                    <a:pt x="1474" y="1343"/>
                  </a:lnTo>
                  <a:lnTo>
                    <a:pt x="1453" y="1372"/>
                  </a:lnTo>
                  <a:lnTo>
                    <a:pt x="1430" y="1400"/>
                  </a:lnTo>
                  <a:lnTo>
                    <a:pt x="1406" y="1425"/>
                  </a:lnTo>
                  <a:lnTo>
                    <a:pt x="1379" y="1449"/>
                  </a:lnTo>
                  <a:lnTo>
                    <a:pt x="1351" y="1471"/>
                  </a:lnTo>
                  <a:lnTo>
                    <a:pt x="1321" y="1489"/>
                  </a:lnTo>
                  <a:lnTo>
                    <a:pt x="1290" y="1506"/>
                  </a:lnTo>
                  <a:lnTo>
                    <a:pt x="1258" y="1522"/>
                  </a:lnTo>
                  <a:lnTo>
                    <a:pt x="1224" y="1534"/>
                  </a:lnTo>
                  <a:lnTo>
                    <a:pt x="1190" y="1544"/>
                  </a:lnTo>
                  <a:lnTo>
                    <a:pt x="1155" y="1553"/>
                  </a:lnTo>
                  <a:lnTo>
                    <a:pt x="1120" y="1558"/>
                  </a:lnTo>
                  <a:lnTo>
                    <a:pt x="1085" y="1562"/>
                  </a:lnTo>
                  <a:lnTo>
                    <a:pt x="1050" y="1563"/>
                  </a:lnTo>
                  <a:lnTo>
                    <a:pt x="1015" y="1562"/>
                  </a:lnTo>
                  <a:lnTo>
                    <a:pt x="980" y="1559"/>
                  </a:lnTo>
                  <a:lnTo>
                    <a:pt x="946" y="1553"/>
                  </a:lnTo>
                  <a:lnTo>
                    <a:pt x="912" y="1544"/>
                  </a:lnTo>
                  <a:lnTo>
                    <a:pt x="879" y="1534"/>
                  </a:lnTo>
                  <a:lnTo>
                    <a:pt x="848" y="1520"/>
                  </a:lnTo>
                  <a:lnTo>
                    <a:pt x="818" y="1505"/>
                  </a:lnTo>
                  <a:lnTo>
                    <a:pt x="789" y="1486"/>
                  </a:lnTo>
                  <a:lnTo>
                    <a:pt x="763" y="1466"/>
                  </a:lnTo>
                  <a:lnTo>
                    <a:pt x="738" y="1442"/>
                  </a:lnTo>
                  <a:lnTo>
                    <a:pt x="715" y="1416"/>
                  </a:lnTo>
                  <a:lnTo>
                    <a:pt x="693" y="1388"/>
                  </a:lnTo>
                  <a:lnTo>
                    <a:pt x="676" y="1357"/>
                  </a:lnTo>
                  <a:lnTo>
                    <a:pt x="659" y="1323"/>
                  </a:lnTo>
                  <a:lnTo>
                    <a:pt x="647" y="1286"/>
                  </a:lnTo>
                  <a:lnTo>
                    <a:pt x="636" y="1248"/>
                  </a:lnTo>
                  <a:lnTo>
                    <a:pt x="631" y="1263"/>
                  </a:lnTo>
                  <a:lnTo>
                    <a:pt x="626" y="1278"/>
                  </a:lnTo>
                  <a:lnTo>
                    <a:pt x="620" y="1295"/>
                  </a:lnTo>
                  <a:lnTo>
                    <a:pt x="614" y="1310"/>
                  </a:lnTo>
                  <a:lnTo>
                    <a:pt x="605" y="1327"/>
                  </a:lnTo>
                  <a:lnTo>
                    <a:pt x="598" y="1343"/>
                  </a:lnTo>
                  <a:lnTo>
                    <a:pt x="589" y="1359"/>
                  </a:lnTo>
                  <a:lnTo>
                    <a:pt x="580" y="1375"/>
                  </a:lnTo>
                  <a:lnTo>
                    <a:pt x="569" y="1390"/>
                  </a:lnTo>
                  <a:lnTo>
                    <a:pt x="559" y="1405"/>
                  </a:lnTo>
                  <a:lnTo>
                    <a:pt x="549" y="1420"/>
                  </a:lnTo>
                  <a:lnTo>
                    <a:pt x="536" y="1434"/>
                  </a:lnTo>
                  <a:lnTo>
                    <a:pt x="525" y="1447"/>
                  </a:lnTo>
                  <a:lnTo>
                    <a:pt x="511" y="1459"/>
                  </a:lnTo>
                  <a:lnTo>
                    <a:pt x="499" y="1471"/>
                  </a:lnTo>
                  <a:lnTo>
                    <a:pt x="484" y="1481"/>
                  </a:lnTo>
                  <a:lnTo>
                    <a:pt x="471" y="1490"/>
                  </a:lnTo>
                  <a:lnTo>
                    <a:pt x="456" y="1499"/>
                  </a:lnTo>
                  <a:lnTo>
                    <a:pt x="441" y="1505"/>
                  </a:lnTo>
                  <a:lnTo>
                    <a:pt x="427" y="1510"/>
                  </a:lnTo>
                  <a:lnTo>
                    <a:pt x="411" y="1513"/>
                  </a:lnTo>
                  <a:lnTo>
                    <a:pt x="394" y="1515"/>
                  </a:lnTo>
                  <a:lnTo>
                    <a:pt x="378" y="1515"/>
                  </a:lnTo>
                  <a:lnTo>
                    <a:pt x="361" y="1514"/>
                  </a:lnTo>
                  <a:lnTo>
                    <a:pt x="345" y="1510"/>
                  </a:lnTo>
                  <a:lnTo>
                    <a:pt x="327" y="1505"/>
                  </a:lnTo>
                  <a:lnTo>
                    <a:pt x="310" y="1498"/>
                  </a:lnTo>
                  <a:lnTo>
                    <a:pt x="292" y="1487"/>
                  </a:lnTo>
                  <a:lnTo>
                    <a:pt x="273" y="1475"/>
                  </a:lnTo>
                  <a:lnTo>
                    <a:pt x="256" y="1460"/>
                  </a:lnTo>
                  <a:lnTo>
                    <a:pt x="237" y="1442"/>
                  </a:lnTo>
                  <a:lnTo>
                    <a:pt x="219" y="1423"/>
                  </a:lnTo>
                  <a:lnTo>
                    <a:pt x="215" y="1436"/>
                  </a:lnTo>
                  <a:lnTo>
                    <a:pt x="210" y="1449"/>
                  </a:lnTo>
                  <a:lnTo>
                    <a:pt x="205" y="1460"/>
                  </a:lnTo>
                  <a:lnTo>
                    <a:pt x="200" y="1471"/>
                  </a:lnTo>
                  <a:lnTo>
                    <a:pt x="194" y="1480"/>
                  </a:lnTo>
                  <a:lnTo>
                    <a:pt x="189" y="1488"/>
                  </a:lnTo>
                  <a:lnTo>
                    <a:pt x="183" y="1496"/>
                  </a:lnTo>
                  <a:lnTo>
                    <a:pt x="175" y="1503"/>
                  </a:lnTo>
                  <a:lnTo>
                    <a:pt x="169" y="1509"/>
                  </a:lnTo>
                  <a:lnTo>
                    <a:pt x="162" y="1514"/>
                  </a:lnTo>
                  <a:lnTo>
                    <a:pt x="155" y="1519"/>
                  </a:lnTo>
                  <a:lnTo>
                    <a:pt x="147" y="1523"/>
                  </a:lnTo>
                  <a:lnTo>
                    <a:pt x="140" y="1526"/>
                  </a:lnTo>
                  <a:lnTo>
                    <a:pt x="133" y="1529"/>
                  </a:lnTo>
                  <a:lnTo>
                    <a:pt x="125" y="1531"/>
                  </a:lnTo>
                  <a:lnTo>
                    <a:pt x="117" y="1532"/>
                  </a:lnTo>
                  <a:lnTo>
                    <a:pt x="110" y="1533"/>
                  </a:lnTo>
                  <a:lnTo>
                    <a:pt x="102" y="1533"/>
                  </a:lnTo>
                  <a:lnTo>
                    <a:pt x="95" y="1533"/>
                  </a:lnTo>
                  <a:lnTo>
                    <a:pt x="87" y="1532"/>
                  </a:lnTo>
                  <a:lnTo>
                    <a:pt x="73" y="1529"/>
                  </a:lnTo>
                  <a:lnTo>
                    <a:pt x="59" y="1525"/>
                  </a:lnTo>
                  <a:lnTo>
                    <a:pt x="48" y="1518"/>
                  </a:lnTo>
                  <a:lnTo>
                    <a:pt x="37" y="1511"/>
                  </a:lnTo>
                  <a:lnTo>
                    <a:pt x="27" y="1503"/>
                  </a:lnTo>
                  <a:lnTo>
                    <a:pt x="19" y="1493"/>
                  </a:lnTo>
                  <a:lnTo>
                    <a:pt x="14" y="1485"/>
                  </a:lnTo>
                  <a:lnTo>
                    <a:pt x="10" y="1476"/>
                  </a:lnTo>
                  <a:lnTo>
                    <a:pt x="6" y="1466"/>
                  </a:lnTo>
                  <a:lnTo>
                    <a:pt x="3" y="1457"/>
                  </a:lnTo>
                  <a:lnTo>
                    <a:pt x="1" y="1447"/>
                  </a:lnTo>
                  <a:lnTo>
                    <a:pt x="0" y="1437"/>
                  </a:lnTo>
                  <a:lnTo>
                    <a:pt x="0" y="1427"/>
                  </a:lnTo>
                  <a:lnTo>
                    <a:pt x="1" y="1418"/>
                  </a:lnTo>
                  <a:lnTo>
                    <a:pt x="3" y="1407"/>
                  </a:lnTo>
                  <a:lnTo>
                    <a:pt x="7" y="1398"/>
                  </a:lnTo>
                  <a:lnTo>
                    <a:pt x="11" y="1389"/>
                  </a:lnTo>
                  <a:lnTo>
                    <a:pt x="17" y="1380"/>
                  </a:lnTo>
                  <a:lnTo>
                    <a:pt x="24" y="1373"/>
                  </a:lnTo>
                  <a:lnTo>
                    <a:pt x="33" y="1366"/>
                  </a:lnTo>
                  <a:lnTo>
                    <a:pt x="43" y="1358"/>
                  </a:lnTo>
                  <a:lnTo>
                    <a:pt x="54" y="1353"/>
                  </a:lnTo>
                  <a:lnTo>
                    <a:pt x="63" y="1350"/>
                  </a:lnTo>
                  <a:lnTo>
                    <a:pt x="72" y="1348"/>
                  </a:lnTo>
                  <a:lnTo>
                    <a:pt x="81" y="1348"/>
                  </a:lnTo>
                  <a:lnTo>
                    <a:pt x="90" y="1348"/>
                  </a:lnTo>
                  <a:lnTo>
                    <a:pt x="100" y="1349"/>
                  </a:lnTo>
                  <a:lnTo>
                    <a:pt x="109" y="1351"/>
                  </a:lnTo>
                  <a:lnTo>
                    <a:pt x="118" y="1354"/>
                  </a:lnTo>
                  <a:lnTo>
                    <a:pt x="127" y="1358"/>
                  </a:lnTo>
                  <a:lnTo>
                    <a:pt x="135" y="1362"/>
                  </a:lnTo>
                  <a:lnTo>
                    <a:pt x="142" y="1369"/>
                  </a:lnTo>
                  <a:lnTo>
                    <a:pt x="148" y="1375"/>
                  </a:lnTo>
                  <a:lnTo>
                    <a:pt x="154" y="1382"/>
                  </a:lnTo>
                  <a:lnTo>
                    <a:pt x="157" y="1389"/>
                  </a:lnTo>
                  <a:lnTo>
                    <a:pt x="159" y="1398"/>
                  </a:lnTo>
                  <a:lnTo>
                    <a:pt x="160" y="1407"/>
                  </a:lnTo>
                  <a:lnTo>
                    <a:pt x="159" y="1416"/>
                  </a:lnTo>
                  <a:lnTo>
                    <a:pt x="155" y="1427"/>
                  </a:lnTo>
                  <a:lnTo>
                    <a:pt x="149" y="1437"/>
                  </a:lnTo>
                  <a:lnTo>
                    <a:pt x="145" y="1441"/>
                  </a:lnTo>
                  <a:lnTo>
                    <a:pt x="141" y="1446"/>
                  </a:lnTo>
                  <a:lnTo>
                    <a:pt x="137" y="1450"/>
                  </a:lnTo>
                  <a:lnTo>
                    <a:pt x="132" y="1454"/>
                  </a:lnTo>
                  <a:lnTo>
                    <a:pt x="127" y="1456"/>
                  </a:lnTo>
                  <a:lnTo>
                    <a:pt x="122" y="1458"/>
                  </a:lnTo>
                  <a:lnTo>
                    <a:pt x="116" y="1459"/>
                  </a:lnTo>
                  <a:lnTo>
                    <a:pt x="110" y="1460"/>
                  </a:lnTo>
                  <a:lnTo>
                    <a:pt x="104" y="1459"/>
                  </a:lnTo>
                  <a:lnTo>
                    <a:pt x="99" y="1457"/>
                  </a:lnTo>
                  <a:lnTo>
                    <a:pt x="93" y="1454"/>
                  </a:lnTo>
                  <a:lnTo>
                    <a:pt x="86" y="14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6"/>
            <p:cNvSpPr/>
            <p:nvPr/>
          </p:nvSpPr>
          <p:spPr bwMode="auto">
            <a:xfrm>
              <a:off x="6630988" y="842963"/>
              <a:ext cx="434975" cy="276225"/>
            </a:xfrm>
            <a:custGeom>
              <a:avLst/>
              <a:gdLst>
                <a:gd name="T0" fmla="*/ 2371 w 2466"/>
                <a:gd name="T1" fmla="*/ 1506 h 1563"/>
                <a:gd name="T2" fmla="*/ 2056 w 2466"/>
                <a:gd name="T3" fmla="*/ 1208 h 1563"/>
                <a:gd name="T4" fmla="*/ 2170 w 2466"/>
                <a:gd name="T5" fmla="*/ 1297 h 1563"/>
                <a:gd name="T6" fmla="*/ 2171 w 2466"/>
                <a:gd name="T7" fmla="*/ 1222 h 1563"/>
                <a:gd name="T8" fmla="*/ 1993 w 2466"/>
                <a:gd name="T9" fmla="*/ 1428 h 1563"/>
                <a:gd name="T10" fmla="*/ 1585 w 2466"/>
                <a:gd name="T11" fmla="*/ 754 h 1563"/>
                <a:gd name="T12" fmla="*/ 871 w 2466"/>
                <a:gd name="T13" fmla="*/ 717 h 1563"/>
                <a:gd name="T14" fmla="*/ 1113 w 2466"/>
                <a:gd name="T15" fmla="*/ 563 h 1563"/>
                <a:gd name="T16" fmla="*/ 952 w 2466"/>
                <a:gd name="T17" fmla="*/ 665 h 1563"/>
                <a:gd name="T18" fmla="*/ 1072 w 2466"/>
                <a:gd name="T19" fmla="*/ 642 h 1563"/>
                <a:gd name="T20" fmla="*/ 1028 w 2466"/>
                <a:gd name="T21" fmla="*/ 740 h 1563"/>
                <a:gd name="T22" fmla="*/ 948 w 2466"/>
                <a:gd name="T23" fmla="*/ 475 h 1563"/>
                <a:gd name="T24" fmla="*/ 709 w 2466"/>
                <a:gd name="T25" fmla="*/ 893 h 1563"/>
                <a:gd name="T26" fmla="*/ 216 w 2466"/>
                <a:gd name="T27" fmla="*/ 457 h 1563"/>
                <a:gd name="T28" fmla="*/ 743 w 2466"/>
                <a:gd name="T29" fmla="*/ 567 h 1563"/>
                <a:gd name="T30" fmla="*/ 370 w 2466"/>
                <a:gd name="T31" fmla="*/ 554 h 1563"/>
                <a:gd name="T32" fmla="*/ 623 w 2466"/>
                <a:gd name="T33" fmla="*/ 547 h 1563"/>
                <a:gd name="T34" fmla="*/ 496 w 2466"/>
                <a:gd name="T35" fmla="*/ 543 h 1563"/>
                <a:gd name="T36" fmla="*/ 587 w 2466"/>
                <a:gd name="T37" fmla="*/ 389 h 1563"/>
                <a:gd name="T38" fmla="*/ 374 w 2466"/>
                <a:gd name="T39" fmla="*/ 655 h 1563"/>
                <a:gd name="T40" fmla="*/ 767 w 2466"/>
                <a:gd name="T41" fmla="*/ 371 h 1563"/>
                <a:gd name="T42" fmla="*/ 108 w 2466"/>
                <a:gd name="T43" fmla="*/ 275 h 1563"/>
                <a:gd name="T44" fmla="*/ 179 w 2466"/>
                <a:gd name="T45" fmla="*/ 46 h 1563"/>
                <a:gd name="T46" fmla="*/ 84 w 2466"/>
                <a:gd name="T47" fmla="*/ 134 h 1563"/>
                <a:gd name="T48" fmla="*/ 87 w 2466"/>
                <a:gd name="T49" fmla="*/ 97 h 1563"/>
                <a:gd name="T50" fmla="*/ 247 w 2466"/>
                <a:gd name="T51" fmla="*/ 101 h 1563"/>
                <a:gd name="T52" fmla="*/ 27 w 2466"/>
                <a:gd name="T53" fmla="*/ 223 h 1563"/>
                <a:gd name="T54" fmla="*/ 58 w 2466"/>
                <a:gd name="T55" fmla="*/ 540 h 1563"/>
                <a:gd name="T56" fmla="*/ 97 w 2466"/>
                <a:gd name="T57" fmla="*/ 470 h 1563"/>
                <a:gd name="T58" fmla="*/ 16 w 2466"/>
                <a:gd name="T59" fmla="*/ 435 h 1563"/>
                <a:gd name="T60" fmla="*/ 83 w 2466"/>
                <a:gd name="T61" fmla="*/ 679 h 1563"/>
                <a:gd name="T62" fmla="*/ 248 w 2466"/>
                <a:gd name="T63" fmla="*/ 738 h 1563"/>
                <a:gd name="T64" fmla="*/ 18 w 2466"/>
                <a:gd name="T65" fmla="*/ 955 h 1563"/>
                <a:gd name="T66" fmla="*/ 214 w 2466"/>
                <a:gd name="T67" fmla="*/ 932 h 1563"/>
                <a:gd name="T68" fmla="*/ 152 w 2466"/>
                <a:gd name="T69" fmla="*/ 884 h 1563"/>
                <a:gd name="T70" fmla="*/ 250 w 2466"/>
                <a:gd name="T71" fmla="*/ 898 h 1563"/>
                <a:gd name="T72" fmla="*/ 36 w 2466"/>
                <a:gd name="T73" fmla="*/ 1039 h 1563"/>
                <a:gd name="T74" fmla="*/ 297 w 2466"/>
                <a:gd name="T75" fmla="*/ 785 h 1563"/>
                <a:gd name="T76" fmla="*/ 424 w 2466"/>
                <a:gd name="T77" fmla="*/ 1086 h 1563"/>
                <a:gd name="T78" fmla="*/ 40 w 2466"/>
                <a:gd name="T79" fmla="*/ 1248 h 1563"/>
                <a:gd name="T80" fmla="*/ 226 w 2466"/>
                <a:gd name="T81" fmla="*/ 1351 h 1563"/>
                <a:gd name="T82" fmla="*/ 181 w 2466"/>
                <a:gd name="T83" fmla="*/ 1240 h 1563"/>
                <a:gd name="T84" fmla="*/ 309 w 2466"/>
                <a:gd name="T85" fmla="*/ 1288 h 1563"/>
                <a:gd name="T86" fmla="*/ 13 w 2466"/>
                <a:gd name="T87" fmla="*/ 1366 h 1563"/>
                <a:gd name="T88" fmla="*/ 570 w 2466"/>
                <a:gd name="T89" fmla="*/ 1483 h 1563"/>
                <a:gd name="T90" fmla="*/ 693 w 2466"/>
                <a:gd name="T91" fmla="*/ 1092 h 1563"/>
                <a:gd name="T92" fmla="*/ 689 w 2466"/>
                <a:gd name="T93" fmla="*/ 1396 h 1563"/>
                <a:gd name="T94" fmla="*/ 697 w 2466"/>
                <a:gd name="T95" fmla="*/ 1350 h 1563"/>
                <a:gd name="T96" fmla="*/ 672 w 2466"/>
                <a:gd name="T97" fmla="*/ 1144 h 1563"/>
                <a:gd name="T98" fmla="*/ 623 w 2466"/>
                <a:gd name="T99" fmla="*/ 1457 h 1563"/>
                <a:gd name="T100" fmla="*/ 580 w 2466"/>
                <a:gd name="T101" fmla="*/ 965 h 1563"/>
                <a:gd name="T102" fmla="*/ 1669 w 2466"/>
                <a:gd name="T103" fmla="*/ 887 h 1563"/>
                <a:gd name="T104" fmla="*/ 1575 w 2466"/>
                <a:gd name="T105" fmla="*/ 1464 h 1563"/>
                <a:gd name="T106" fmla="*/ 1172 w 2466"/>
                <a:gd name="T107" fmla="*/ 916 h 1563"/>
                <a:gd name="T108" fmla="*/ 1493 w 2466"/>
                <a:gd name="T109" fmla="*/ 1204 h 1563"/>
                <a:gd name="T110" fmla="*/ 1328 w 2466"/>
                <a:gd name="T111" fmla="*/ 1154 h 1563"/>
                <a:gd name="T112" fmla="*/ 1236 w 2466"/>
                <a:gd name="T113" fmla="*/ 1077 h 1563"/>
                <a:gd name="T114" fmla="*/ 1539 w 2466"/>
                <a:gd name="T115" fmla="*/ 1199 h 1563"/>
                <a:gd name="T116" fmla="*/ 1267 w 2466"/>
                <a:gd name="T117" fmla="*/ 868 h 1563"/>
                <a:gd name="T118" fmla="*/ 973 w 2466"/>
                <a:gd name="T119" fmla="*/ 1310 h 1563"/>
                <a:gd name="T120" fmla="*/ 1886 w 2466"/>
                <a:gd name="T121" fmla="*/ 1375 h 1563"/>
                <a:gd name="T122" fmla="*/ 2341 w 2466"/>
                <a:gd name="T123" fmla="*/ 1531 h 1563"/>
                <a:gd name="T124" fmla="*/ 2312 w 2466"/>
                <a:gd name="T125" fmla="*/ 13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6" h="1563">
                  <a:moveTo>
                    <a:pt x="2379" y="1449"/>
                  </a:moveTo>
                  <a:lnTo>
                    <a:pt x="2372" y="1447"/>
                  </a:lnTo>
                  <a:lnTo>
                    <a:pt x="2365" y="1442"/>
                  </a:lnTo>
                  <a:lnTo>
                    <a:pt x="2359" y="1437"/>
                  </a:lnTo>
                  <a:lnTo>
                    <a:pt x="2354" y="1432"/>
                  </a:lnTo>
                  <a:lnTo>
                    <a:pt x="2348" y="1425"/>
                  </a:lnTo>
                  <a:lnTo>
                    <a:pt x="2345" y="1418"/>
                  </a:lnTo>
                  <a:lnTo>
                    <a:pt x="2342" y="1410"/>
                  </a:lnTo>
                  <a:lnTo>
                    <a:pt x="2341" y="1403"/>
                  </a:lnTo>
                  <a:lnTo>
                    <a:pt x="2340" y="1396"/>
                  </a:lnTo>
                  <a:lnTo>
                    <a:pt x="2342" y="1389"/>
                  </a:lnTo>
                  <a:lnTo>
                    <a:pt x="2344" y="1383"/>
                  </a:lnTo>
                  <a:lnTo>
                    <a:pt x="2348" y="1378"/>
                  </a:lnTo>
                  <a:lnTo>
                    <a:pt x="2355" y="1374"/>
                  </a:lnTo>
                  <a:lnTo>
                    <a:pt x="2362" y="1371"/>
                  </a:lnTo>
                  <a:lnTo>
                    <a:pt x="2372" y="1370"/>
                  </a:lnTo>
                  <a:lnTo>
                    <a:pt x="2384" y="1371"/>
                  </a:lnTo>
                  <a:lnTo>
                    <a:pt x="2391" y="1372"/>
                  </a:lnTo>
                  <a:lnTo>
                    <a:pt x="2397" y="1374"/>
                  </a:lnTo>
                  <a:lnTo>
                    <a:pt x="2402" y="1377"/>
                  </a:lnTo>
                  <a:lnTo>
                    <a:pt x="2407" y="1380"/>
                  </a:lnTo>
                  <a:lnTo>
                    <a:pt x="2410" y="1383"/>
                  </a:lnTo>
                  <a:lnTo>
                    <a:pt x="2414" y="1388"/>
                  </a:lnTo>
                  <a:lnTo>
                    <a:pt x="2417" y="1393"/>
                  </a:lnTo>
                  <a:lnTo>
                    <a:pt x="2419" y="1398"/>
                  </a:lnTo>
                  <a:lnTo>
                    <a:pt x="2421" y="1409"/>
                  </a:lnTo>
                  <a:lnTo>
                    <a:pt x="2421" y="1422"/>
                  </a:lnTo>
                  <a:lnTo>
                    <a:pt x="2421" y="1435"/>
                  </a:lnTo>
                  <a:lnTo>
                    <a:pt x="2420" y="1449"/>
                  </a:lnTo>
                  <a:lnTo>
                    <a:pt x="2418" y="1456"/>
                  </a:lnTo>
                  <a:lnTo>
                    <a:pt x="2416" y="1465"/>
                  </a:lnTo>
                  <a:lnTo>
                    <a:pt x="2411" y="1474"/>
                  </a:lnTo>
                  <a:lnTo>
                    <a:pt x="2406" y="1483"/>
                  </a:lnTo>
                  <a:lnTo>
                    <a:pt x="2400" y="1490"/>
                  </a:lnTo>
                  <a:lnTo>
                    <a:pt x="2392" y="1498"/>
                  </a:lnTo>
                  <a:lnTo>
                    <a:pt x="2388" y="1501"/>
                  </a:lnTo>
                  <a:lnTo>
                    <a:pt x="2383" y="1503"/>
                  </a:lnTo>
                  <a:lnTo>
                    <a:pt x="2377" y="1505"/>
                  </a:lnTo>
                  <a:lnTo>
                    <a:pt x="2371" y="1506"/>
                  </a:lnTo>
                  <a:lnTo>
                    <a:pt x="2364" y="1507"/>
                  </a:lnTo>
                  <a:lnTo>
                    <a:pt x="2356" y="1506"/>
                  </a:lnTo>
                  <a:lnTo>
                    <a:pt x="2347" y="1505"/>
                  </a:lnTo>
                  <a:lnTo>
                    <a:pt x="2339" y="1503"/>
                  </a:lnTo>
                  <a:lnTo>
                    <a:pt x="2330" y="1499"/>
                  </a:lnTo>
                  <a:lnTo>
                    <a:pt x="2322" y="1494"/>
                  </a:lnTo>
                  <a:lnTo>
                    <a:pt x="2313" y="1488"/>
                  </a:lnTo>
                  <a:lnTo>
                    <a:pt x="2305" y="1482"/>
                  </a:lnTo>
                  <a:lnTo>
                    <a:pt x="2297" y="1475"/>
                  </a:lnTo>
                  <a:lnTo>
                    <a:pt x="2291" y="1466"/>
                  </a:lnTo>
                  <a:lnTo>
                    <a:pt x="2283" y="1457"/>
                  </a:lnTo>
                  <a:lnTo>
                    <a:pt x="2278" y="1447"/>
                  </a:lnTo>
                  <a:lnTo>
                    <a:pt x="2273" y="1435"/>
                  </a:lnTo>
                  <a:lnTo>
                    <a:pt x="2270" y="1424"/>
                  </a:lnTo>
                  <a:lnTo>
                    <a:pt x="2268" y="1410"/>
                  </a:lnTo>
                  <a:lnTo>
                    <a:pt x="2267" y="1397"/>
                  </a:lnTo>
                  <a:lnTo>
                    <a:pt x="2266" y="1366"/>
                  </a:lnTo>
                  <a:lnTo>
                    <a:pt x="2264" y="1335"/>
                  </a:lnTo>
                  <a:lnTo>
                    <a:pt x="2263" y="1321"/>
                  </a:lnTo>
                  <a:lnTo>
                    <a:pt x="2259" y="1306"/>
                  </a:lnTo>
                  <a:lnTo>
                    <a:pt x="2256" y="1293"/>
                  </a:lnTo>
                  <a:lnTo>
                    <a:pt x="2253" y="1279"/>
                  </a:lnTo>
                  <a:lnTo>
                    <a:pt x="2248" y="1267"/>
                  </a:lnTo>
                  <a:lnTo>
                    <a:pt x="2242" y="1255"/>
                  </a:lnTo>
                  <a:lnTo>
                    <a:pt x="2234" y="1244"/>
                  </a:lnTo>
                  <a:lnTo>
                    <a:pt x="2224" y="1233"/>
                  </a:lnTo>
                  <a:lnTo>
                    <a:pt x="2214" y="1224"/>
                  </a:lnTo>
                  <a:lnTo>
                    <a:pt x="2201" y="1216"/>
                  </a:lnTo>
                  <a:lnTo>
                    <a:pt x="2186" y="1207"/>
                  </a:lnTo>
                  <a:lnTo>
                    <a:pt x="2170" y="1200"/>
                  </a:lnTo>
                  <a:lnTo>
                    <a:pt x="2161" y="1198"/>
                  </a:lnTo>
                  <a:lnTo>
                    <a:pt x="2154" y="1196"/>
                  </a:lnTo>
                  <a:lnTo>
                    <a:pt x="2146" y="1195"/>
                  </a:lnTo>
                  <a:lnTo>
                    <a:pt x="2137" y="1194"/>
                  </a:lnTo>
                  <a:lnTo>
                    <a:pt x="2120" y="1193"/>
                  </a:lnTo>
                  <a:lnTo>
                    <a:pt x="2103" y="1195"/>
                  </a:lnTo>
                  <a:lnTo>
                    <a:pt x="2087" y="1198"/>
                  </a:lnTo>
                  <a:lnTo>
                    <a:pt x="2071" y="1202"/>
                  </a:lnTo>
                  <a:lnTo>
                    <a:pt x="2056" y="1208"/>
                  </a:lnTo>
                  <a:lnTo>
                    <a:pt x="2042" y="1217"/>
                  </a:lnTo>
                  <a:lnTo>
                    <a:pt x="2036" y="1221"/>
                  </a:lnTo>
                  <a:lnTo>
                    <a:pt x="2030" y="1226"/>
                  </a:lnTo>
                  <a:lnTo>
                    <a:pt x="2025" y="1231"/>
                  </a:lnTo>
                  <a:lnTo>
                    <a:pt x="2020" y="1237"/>
                  </a:lnTo>
                  <a:lnTo>
                    <a:pt x="2015" y="1243"/>
                  </a:lnTo>
                  <a:lnTo>
                    <a:pt x="2012" y="1249"/>
                  </a:lnTo>
                  <a:lnTo>
                    <a:pt x="2009" y="1255"/>
                  </a:lnTo>
                  <a:lnTo>
                    <a:pt x="2006" y="1263"/>
                  </a:lnTo>
                  <a:lnTo>
                    <a:pt x="2004" y="1270"/>
                  </a:lnTo>
                  <a:lnTo>
                    <a:pt x="2003" y="1277"/>
                  </a:lnTo>
                  <a:lnTo>
                    <a:pt x="2003" y="1284"/>
                  </a:lnTo>
                  <a:lnTo>
                    <a:pt x="2004" y="1293"/>
                  </a:lnTo>
                  <a:lnTo>
                    <a:pt x="2005" y="1301"/>
                  </a:lnTo>
                  <a:lnTo>
                    <a:pt x="2007" y="1309"/>
                  </a:lnTo>
                  <a:lnTo>
                    <a:pt x="2010" y="1318"/>
                  </a:lnTo>
                  <a:lnTo>
                    <a:pt x="2014" y="1327"/>
                  </a:lnTo>
                  <a:lnTo>
                    <a:pt x="2020" y="1335"/>
                  </a:lnTo>
                  <a:lnTo>
                    <a:pt x="2032" y="1351"/>
                  </a:lnTo>
                  <a:lnTo>
                    <a:pt x="2040" y="1359"/>
                  </a:lnTo>
                  <a:lnTo>
                    <a:pt x="2051" y="1368"/>
                  </a:lnTo>
                  <a:lnTo>
                    <a:pt x="2056" y="1371"/>
                  </a:lnTo>
                  <a:lnTo>
                    <a:pt x="2062" y="1374"/>
                  </a:lnTo>
                  <a:lnTo>
                    <a:pt x="2068" y="1377"/>
                  </a:lnTo>
                  <a:lnTo>
                    <a:pt x="2074" y="1379"/>
                  </a:lnTo>
                  <a:lnTo>
                    <a:pt x="2087" y="1381"/>
                  </a:lnTo>
                  <a:lnTo>
                    <a:pt x="2098" y="1382"/>
                  </a:lnTo>
                  <a:lnTo>
                    <a:pt x="2110" y="1381"/>
                  </a:lnTo>
                  <a:lnTo>
                    <a:pt x="2121" y="1379"/>
                  </a:lnTo>
                  <a:lnTo>
                    <a:pt x="2131" y="1376"/>
                  </a:lnTo>
                  <a:lnTo>
                    <a:pt x="2141" y="1372"/>
                  </a:lnTo>
                  <a:lnTo>
                    <a:pt x="2149" y="1367"/>
                  </a:lnTo>
                  <a:lnTo>
                    <a:pt x="2156" y="1359"/>
                  </a:lnTo>
                  <a:lnTo>
                    <a:pt x="2162" y="1352"/>
                  </a:lnTo>
                  <a:lnTo>
                    <a:pt x="2166" y="1343"/>
                  </a:lnTo>
                  <a:lnTo>
                    <a:pt x="2171" y="1333"/>
                  </a:lnTo>
                  <a:lnTo>
                    <a:pt x="2172" y="1322"/>
                  </a:lnTo>
                  <a:lnTo>
                    <a:pt x="2172" y="1309"/>
                  </a:lnTo>
                  <a:lnTo>
                    <a:pt x="2170" y="1297"/>
                  </a:lnTo>
                  <a:lnTo>
                    <a:pt x="2165" y="1282"/>
                  </a:lnTo>
                  <a:lnTo>
                    <a:pt x="2159" y="1268"/>
                  </a:lnTo>
                  <a:lnTo>
                    <a:pt x="2150" y="1271"/>
                  </a:lnTo>
                  <a:lnTo>
                    <a:pt x="2141" y="1275"/>
                  </a:lnTo>
                  <a:lnTo>
                    <a:pt x="2133" y="1280"/>
                  </a:lnTo>
                  <a:lnTo>
                    <a:pt x="2128" y="1285"/>
                  </a:lnTo>
                  <a:lnTo>
                    <a:pt x="2118" y="1298"/>
                  </a:lnTo>
                  <a:lnTo>
                    <a:pt x="2111" y="1309"/>
                  </a:lnTo>
                  <a:lnTo>
                    <a:pt x="2106" y="1315"/>
                  </a:lnTo>
                  <a:lnTo>
                    <a:pt x="2102" y="1319"/>
                  </a:lnTo>
                  <a:lnTo>
                    <a:pt x="2097" y="1321"/>
                  </a:lnTo>
                  <a:lnTo>
                    <a:pt x="2091" y="1323"/>
                  </a:lnTo>
                  <a:lnTo>
                    <a:pt x="2085" y="1323"/>
                  </a:lnTo>
                  <a:lnTo>
                    <a:pt x="2076" y="1322"/>
                  </a:lnTo>
                  <a:lnTo>
                    <a:pt x="2067" y="1318"/>
                  </a:lnTo>
                  <a:lnTo>
                    <a:pt x="2056" y="1312"/>
                  </a:lnTo>
                  <a:lnTo>
                    <a:pt x="2053" y="1309"/>
                  </a:lnTo>
                  <a:lnTo>
                    <a:pt x="2049" y="1305"/>
                  </a:lnTo>
                  <a:lnTo>
                    <a:pt x="2044" y="1301"/>
                  </a:lnTo>
                  <a:lnTo>
                    <a:pt x="2041" y="1295"/>
                  </a:lnTo>
                  <a:lnTo>
                    <a:pt x="2039" y="1289"/>
                  </a:lnTo>
                  <a:lnTo>
                    <a:pt x="2037" y="1282"/>
                  </a:lnTo>
                  <a:lnTo>
                    <a:pt x="2037" y="1275"/>
                  </a:lnTo>
                  <a:lnTo>
                    <a:pt x="2037" y="1268"/>
                  </a:lnTo>
                  <a:lnTo>
                    <a:pt x="2038" y="1259"/>
                  </a:lnTo>
                  <a:lnTo>
                    <a:pt x="2041" y="1252"/>
                  </a:lnTo>
                  <a:lnTo>
                    <a:pt x="2045" y="1245"/>
                  </a:lnTo>
                  <a:lnTo>
                    <a:pt x="2052" y="1239"/>
                  </a:lnTo>
                  <a:lnTo>
                    <a:pt x="2059" y="1232"/>
                  </a:lnTo>
                  <a:lnTo>
                    <a:pt x="2068" y="1226"/>
                  </a:lnTo>
                  <a:lnTo>
                    <a:pt x="2080" y="1221"/>
                  </a:lnTo>
                  <a:lnTo>
                    <a:pt x="2093" y="1217"/>
                  </a:lnTo>
                  <a:lnTo>
                    <a:pt x="2104" y="1215"/>
                  </a:lnTo>
                  <a:lnTo>
                    <a:pt x="2116" y="1214"/>
                  </a:lnTo>
                  <a:lnTo>
                    <a:pt x="2127" y="1214"/>
                  </a:lnTo>
                  <a:lnTo>
                    <a:pt x="2139" y="1215"/>
                  </a:lnTo>
                  <a:lnTo>
                    <a:pt x="2149" y="1216"/>
                  </a:lnTo>
                  <a:lnTo>
                    <a:pt x="2160" y="1219"/>
                  </a:lnTo>
                  <a:lnTo>
                    <a:pt x="2171" y="1222"/>
                  </a:lnTo>
                  <a:lnTo>
                    <a:pt x="2181" y="1226"/>
                  </a:lnTo>
                  <a:lnTo>
                    <a:pt x="2191" y="1231"/>
                  </a:lnTo>
                  <a:lnTo>
                    <a:pt x="2200" y="1237"/>
                  </a:lnTo>
                  <a:lnTo>
                    <a:pt x="2209" y="1244"/>
                  </a:lnTo>
                  <a:lnTo>
                    <a:pt x="2216" y="1250"/>
                  </a:lnTo>
                  <a:lnTo>
                    <a:pt x="2223" y="1258"/>
                  </a:lnTo>
                  <a:lnTo>
                    <a:pt x="2230" y="1267"/>
                  </a:lnTo>
                  <a:lnTo>
                    <a:pt x="2234" y="1276"/>
                  </a:lnTo>
                  <a:lnTo>
                    <a:pt x="2238" y="1285"/>
                  </a:lnTo>
                  <a:lnTo>
                    <a:pt x="2241" y="1298"/>
                  </a:lnTo>
                  <a:lnTo>
                    <a:pt x="2244" y="1311"/>
                  </a:lnTo>
                  <a:lnTo>
                    <a:pt x="2245" y="1326"/>
                  </a:lnTo>
                  <a:lnTo>
                    <a:pt x="2245" y="1342"/>
                  </a:lnTo>
                  <a:lnTo>
                    <a:pt x="2244" y="1356"/>
                  </a:lnTo>
                  <a:lnTo>
                    <a:pt x="2243" y="1371"/>
                  </a:lnTo>
                  <a:lnTo>
                    <a:pt x="2240" y="1385"/>
                  </a:lnTo>
                  <a:lnTo>
                    <a:pt x="2237" y="1399"/>
                  </a:lnTo>
                  <a:lnTo>
                    <a:pt x="2234" y="1403"/>
                  </a:lnTo>
                  <a:lnTo>
                    <a:pt x="2228" y="1411"/>
                  </a:lnTo>
                  <a:lnTo>
                    <a:pt x="2220" y="1421"/>
                  </a:lnTo>
                  <a:lnTo>
                    <a:pt x="2210" y="1431"/>
                  </a:lnTo>
                  <a:lnTo>
                    <a:pt x="2196" y="1441"/>
                  </a:lnTo>
                  <a:lnTo>
                    <a:pt x="2181" y="1453"/>
                  </a:lnTo>
                  <a:lnTo>
                    <a:pt x="2173" y="1457"/>
                  </a:lnTo>
                  <a:lnTo>
                    <a:pt x="2163" y="1461"/>
                  </a:lnTo>
                  <a:lnTo>
                    <a:pt x="2154" y="1465"/>
                  </a:lnTo>
                  <a:lnTo>
                    <a:pt x="2144" y="1468"/>
                  </a:lnTo>
                  <a:lnTo>
                    <a:pt x="2133" y="1472"/>
                  </a:lnTo>
                  <a:lnTo>
                    <a:pt x="2123" y="1474"/>
                  </a:lnTo>
                  <a:lnTo>
                    <a:pt x="2112" y="1475"/>
                  </a:lnTo>
                  <a:lnTo>
                    <a:pt x="2099" y="1475"/>
                  </a:lnTo>
                  <a:lnTo>
                    <a:pt x="2087" y="1474"/>
                  </a:lnTo>
                  <a:lnTo>
                    <a:pt x="2074" y="1472"/>
                  </a:lnTo>
                  <a:lnTo>
                    <a:pt x="2062" y="1467"/>
                  </a:lnTo>
                  <a:lnTo>
                    <a:pt x="2049" y="1463"/>
                  </a:lnTo>
                  <a:lnTo>
                    <a:pt x="2035" y="1457"/>
                  </a:lnTo>
                  <a:lnTo>
                    <a:pt x="2021" y="1449"/>
                  </a:lnTo>
                  <a:lnTo>
                    <a:pt x="2007" y="1439"/>
                  </a:lnTo>
                  <a:lnTo>
                    <a:pt x="1993" y="1428"/>
                  </a:lnTo>
                  <a:lnTo>
                    <a:pt x="1978" y="1414"/>
                  </a:lnTo>
                  <a:lnTo>
                    <a:pt x="1963" y="1400"/>
                  </a:lnTo>
                  <a:lnTo>
                    <a:pt x="1948" y="1383"/>
                  </a:lnTo>
                  <a:lnTo>
                    <a:pt x="1933" y="1363"/>
                  </a:lnTo>
                  <a:lnTo>
                    <a:pt x="1903" y="1323"/>
                  </a:lnTo>
                  <a:lnTo>
                    <a:pt x="1879" y="1289"/>
                  </a:lnTo>
                  <a:lnTo>
                    <a:pt x="1869" y="1272"/>
                  </a:lnTo>
                  <a:lnTo>
                    <a:pt x="1859" y="1257"/>
                  </a:lnTo>
                  <a:lnTo>
                    <a:pt x="1852" y="1242"/>
                  </a:lnTo>
                  <a:lnTo>
                    <a:pt x="1845" y="1227"/>
                  </a:lnTo>
                  <a:lnTo>
                    <a:pt x="1840" y="1213"/>
                  </a:lnTo>
                  <a:lnTo>
                    <a:pt x="1834" y="1198"/>
                  </a:lnTo>
                  <a:lnTo>
                    <a:pt x="1829" y="1182"/>
                  </a:lnTo>
                  <a:lnTo>
                    <a:pt x="1825" y="1167"/>
                  </a:lnTo>
                  <a:lnTo>
                    <a:pt x="1818" y="1132"/>
                  </a:lnTo>
                  <a:lnTo>
                    <a:pt x="1811" y="1090"/>
                  </a:lnTo>
                  <a:lnTo>
                    <a:pt x="1808" y="1072"/>
                  </a:lnTo>
                  <a:lnTo>
                    <a:pt x="1804" y="1055"/>
                  </a:lnTo>
                  <a:lnTo>
                    <a:pt x="1799" y="1037"/>
                  </a:lnTo>
                  <a:lnTo>
                    <a:pt x="1795" y="1019"/>
                  </a:lnTo>
                  <a:lnTo>
                    <a:pt x="1790" y="1002"/>
                  </a:lnTo>
                  <a:lnTo>
                    <a:pt x="1784" y="985"/>
                  </a:lnTo>
                  <a:lnTo>
                    <a:pt x="1778" y="967"/>
                  </a:lnTo>
                  <a:lnTo>
                    <a:pt x="1770" y="951"/>
                  </a:lnTo>
                  <a:lnTo>
                    <a:pt x="1763" y="934"/>
                  </a:lnTo>
                  <a:lnTo>
                    <a:pt x="1755" y="917"/>
                  </a:lnTo>
                  <a:lnTo>
                    <a:pt x="1746" y="902"/>
                  </a:lnTo>
                  <a:lnTo>
                    <a:pt x="1736" y="886"/>
                  </a:lnTo>
                  <a:lnTo>
                    <a:pt x="1726" y="872"/>
                  </a:lnTo>
                  <a:lnTo>
                    <a:pt x="1715" y="857"/>
                  </a:lnTo>
                  <a:lnTo>
                    <a:pt x="1703" y="842"/>
                  </a:lnTo>
                  <a:lnTo>
                    <a:pt x="1691" y="829"/>
                  </a:lnTo>
                  <a:lnTo>
                    <a:pt x="1678" y="816"/>
                  </a:lnTo>
                  <a:lnTo>
                    <a:pt x="1665" y="804"/>
                  </a:lnTo>
                  <a:lnTo>
                    <a:pt x="1651" y="792"/>
                  </a:lnTo>
                  <a:lnTo>
                    <a:pt x="1635" y="782"/>
                  </a:lnTo>
                  <a:lnTo>
                    <a:pt x="1620" y="772"/>
                  </a:lnTo>
                  <a:lnTo>
                    <a:pt x="1603" y="762"/>
                  </a:lnTo>
                  <a:lnTo>
                    <a:pt x="1585" y="754"/>
                  </a:lnTo>
                  <a:lnTo>
                    <a:pt x="1568" y="747"/>
                  </a:lnTo>
                  <a:lnTo>
                    <a:pt x="1549" y="740"/>
                  </a:lnTo>
                  <a:lnTo>
                    <a:pt x="1530" y="734"/>
                  </a:lnTo>
                  <a:lnTo>
                    <a:pt x="1509" y="730"/>
                  </a:lnTo>
                  <a:lnTo>
                    <a:pt x="1488" y="726"/>
                  </a:lnTo>
                  <a:lnTo>
                    <a:pt x="1465" y="724"/>
                  </a:lnTo>
                  <a:lnTo>
                    <a:pt x="1444" y="723"/>
                  </a:lnTo>
                  <a:lnTo>
                    <a:pt x="1420" y="723"/>
                  </a:lnTo>
                  <a:lnTo>
                    <a:pt x="1395" y="724"/>
                  </a:lnTo>
                  <a:lnTo>
                    <a:pt x="1371" y="726"/>
                  </a:lnTo>
                  <a:lnTo>
                    <a:pt x="1348" y="729"/>
                  </a:lnTo>
                  <a:lnTo>
                    <a:pt x="1325" y="733"/>
                  </a:lnTo>
                  <a:lnTo>
                    <a:pt x="1303" y="737"/>
                  </a:lnTo>
                  <a:lnTo>
                    <a:pt x="1260" y="749"/>
                  </a:lnTo>
                  <a:lnTo>
                    <a:pt x="1217" y="760"/>
                  </a:lnTo>
                  <a:lnTo>
                    <a:pt x="1176" y="773"/>
                  </a:lnTo>
                  <a:lnTo>
                    <a:pt x="1133" y="784"/>
                  </a:lnTo>
                  <a:lnTo>
                    <a:pt x="1111" y="789"/>
                  </a:lnTo>
                  <a:lnTo>
                    <a:pt x="1088" y="794"/>
                  </a:lnTo>
                  <a:lnTo>
                    <a:pt x="1065" y="798"/>
                  </a:lnTo>
                  <a:lnTo>
                    <a:pt x="1042" y="801"/>
                  </a:lnTo>
                  <a:lnTo>
                    <a:pt x="1030" y="801"/>
                  </a:lnTo>
                  <a:lnTo>
                    <a:pt x="1019" y="801"/>
                  </a:lnTo>
                  <a:lnTo>
                    <a:pt x="1007" y="801"/>
                  </a:lnTo>
                  <a:lnTo>
                    <a:pt x="997" y="799"/>
                  </a:lnTo>
                  <a:lnTo>
                    <a:pt x="986" y="797"/>
                  </a:lnTo>
                  <a:lnTo>
                    <a:pt x="974" y="795"/>
                  </a:lnTo>
                  <a:lnTo>
                    <a:pt x="964" y="790"/>
                  </a:lnTo>
                  <a:lnTo>
                    <a:pt x="953" y="787"/>
                  </a:lnTo>
                  <a:lnTo>
                    <a:pt x="942" y="782"/>
                  </a:lnTo>
                  <a:lnTo>
                    <a:pt x="933" y="777"/>
                  </a:lnTo>
                  <a:lnTo>
                    <a:pt x="923" y="772"/>
                  </a:lnTo>
                  <a:lnTo>
                    <a:pt x="913" y="765"/>
                  </a:lnTo>
                  <a:lnTo>
                    <a:pt x="905" y="758"/>
                  </a:lnTo>
                  <a:lnTo>
                    <a:pt x="897" y="751"/>
                  </a:lnTo>
                  <a:lnTo>
                    <a:pt x="890" y="743"/>
                  </a:lnTo>
                  <a:lnTo>
                    <a:pt x="882" y="734"/>
                  </a:lnTo>
                  <a:lnTo>
                    <a:pt x="876" y="726"/>
                  </a:lnTo>
                  <a:lnTo>
                    <a:pt x="871" y="717"/>
                  </a:lnTo>
                  <a:lnTo>
                    <a:pt x="866" y="707"/>
                  </a:lnTo>
                  <a:lnTo>
                    <a:pt x="862" y="698"/>
                  </a:lnTo>
                  <a:lnTo>
                    <a:pt x="859" y="687"/>
                  </a:lnTo>
                  <a:lnTo>
                    <a:pt x="857" y="676"/>
                  </a:lnTo>
                  <a:lnTo>
                    <a:pt x="855" y="666"/>
                  </a:lnTo>
                  <a:lnTo>
                    <a:pt x="855" y="654"/>
                  </a:lnTo>
                  <a:lnTo>
                    <a:pt x="857" y="643"/>
                  </a:lnTo>
                  <a:lnTo>
                    <a:pt x="859" y="631"/>
                  </a:lnTo>
                  <a:lnTo>
                    <a:pt x="862" y="619"/>
                  </a:lnTo>
                  <a:lnTo>
                    <a:pt x="867" y="606"/>
                  </a:lnTo>
                  <a:lnTo>
                    <a:pt x="872" y="594"/>
                  </a:lnTo>
                  <a:lnTo>
                    <a:pt x="879" y="581"/>
                  </a:lnTo>
                  <a:lnTo>
                    <a:pt x="888" y="569"/>
                  </a:lnTo>
                  <a:lnTo>
                    <a:pt x="898" y="555"/>
                  </a:lnTo>
                  <a:lnTo>
                    <a:pt x="904" y="548"/>
                  </a:lnTo>
                  <a:lnTo>
                    <a:pt x="911" y="541"/>
                  </a:lnTo>
                  <a:lnTo>
                    <a:pt x="920" y="536"/>
                  </a:lnTo>
                  <a:lnTo>
                    <a:pt x="928" y="529"/>
                  </a:lnTo>
                  <a:lnTo>
                    <a:pt x="936" y="525"/>
                  </a:lnTo>
                  <a:lnTo>
                    <a:pt x="944" y="521"/>
                  </a:lnTo>
                  <a:lnTo>
                    <a:pt x="954" y="518"/>
                  </a:lnTo>
                  <a:lnTo>
                    <a:pt x="963" y="515"/>
                  </a:lnTo>
                  <a:lnTo>
                    <a:pt x="973" y="513"/>
                  </a:lnTo>
                  <a:lnTo>
                    <a:pt x="983" y="512"/>
                  </a:lnTo>
                  <a:lnTo>
                    <a:pt x="992" y="511"/>
                  </a:lnTo>
                  <a:lnTo>
                    <a:pt x="1002" y="511"/>
                  </a:lnTo>
                  <a:lnTo>
                    <a:pt x="1013" y="511"/>
                  </a:lnTo>
                  <a:lnTo>
                    <a:pt x="1022" y="512"/>
                  </a:lnTo>
                  <a:lnTo>
                    <a:pt x="1031" y="514"/>
                  </a:lnTo>
                  <a:lnTo>
                    <a:pt x="1042" y="516"/>
                  </a:lnTo>
                  <a:lnTo>
                    <a:pt x="1051" y="519"/>
                  </a:lnTo>
                  <a:lnTo>
                    <a:pt x="1060" y="522"/>
                  </a:lnTo>
                  <a:lnTo>
                    <a:pt x="1068" y="526"/>
                  </a:lnTo>
                  <a:lnTo>
                    <a:pt x="1077" y="531"/>
                  </a:lnTo>
                  <a:lnTo>
                    <a:pt x="1085" y="537"/>
                  </a:lnTo>
                  <a:lnTo>
                    <a:pt x="1093" y="542"/>
                  </a:lnTo>
                  <a:lnTo>
                    <a:pt x="1101" y="548"/>
                  </a:lnTo>
                  <a:lnTo>
                    <a:pt x="1107" y="555"/>
                  </a:lnTo>
                  <a:lnTo>
                    <a:pt x="1113" y="563"/>
                  </a:lnTo>
                  <a:lnTo>
                    <a:pt x="1118" y="571"/>
                  </a:lnTo>
                  <a:lnTo>
                    <a:pt x="1123" y="579"/>
                  </a:lnTo>
                  <a:lnTo>
                    <a:pt x="1127" y="588"/>
                  </a:lnTo>
                  <a:lnTo>
                    <a:pt x="1131" y="597"/>
                  </a:lnTo>
                  <a:lnTo>
                    <a:pt x="1133" y="607"/>
                  </a:lnTo>
                  <a:lnTo>
                    <a:pt x="1135" y="618"/>
                  </a:lnTo>
                  <a:lnTo>
                    <a:pt x="1136" y="629"/>
                  </a:lnTo>
                  <a:lnTo>
                    <a:pt x="1135" y="639"/>
                  </a:lnTo>
                  <a:lnTo>
                    <a:pt x="1134" y="649"/>
                  </a:lnTo>
                  <a:lnTo>
                    <a:pt x="1132" y="657"/>
                  </a:lnTo>
                  <a:lnTo>
                    <a:pt x="1128" y="666"/>
                  </a:lnTo>
                  <a:lnTo>
                    <a:pt x="1124" y="673"/>
                  </a:lnTo>
                  <a:lnTo>
                    <a:pt x="1120" y="680"/>
                  </a:lnTo>
                  <a:lnTo>
                    <a:pt x="1115" y="686"/>
                  </a:lnTo>
                  <a:lnTo>
                    <a:pt x="1109" y="693"/>
                  </a:lnTo>
                  <a:lnTo>
                    <a:pt x="1103" y="698"/>
                  </a:lnTo>
                  <a:lnTo>
                    <a:pt x="1095" y="702"/>
                  </a:lnTo>
                  <a:lnTo>
                    <a:pt x="1088" y="706"/>
                  </a:lnTo>
                  <a:lnTo>
                    <a:pt x="1081" y="709"/>
                  </a:lnTo>
                  <a:lnTo>
                    <a:pt x="1073" y="712"/>
                  </a:lnTo>
                  <a:lnTo>
                    <a:pt x="1064" y="714"/>
                  </a:lnTo>
                  <a:lnTo>
                    <a:pt x="1056" y="717"/>
                  </a:lnTo>
                  <a:lnTo>
                    <a:pt x="1048" y="718"/>
                  </a:lnTo>
                  <a:lnTo>
                    <a:pt x="1040" y="719"/>
                  </a:lnTo>
                  <a:lnTo>
                    <a:pt x="1031" y="719"/>
                  </a:lnTo>
                  <a:lnTo>
                    <a:pt x="1023" y="718"/>
                  </a:lnTo>
                  <a:lnTo>
                    <a:pt x="1015" y="717"/>
                  </a:lnTo>
                  <a:lnTo>
                    <a:pt x="1006" y="716"/>
                  </a:lnTo>
                  <a:lnTo>
                    <a:pt x="999" y="713"/>
                  </a:lnTo>
                  <a:lnTo>
                    <a:pt x="992" y="710"/>
                  </a:lnTo>
                  <a:lnTo>
                    <a:pt x="985" y="707"/>
                  </a:lnTo>
                  <a:lnTo>
                    <a:pt x="979" y="704"/>
                  </a:lnTo>
                  <a:lnTo>
                    <a:pt x="972" y="700"/>
                  </a:lnTo>
                  <a:lnTo>
                    <a:pt x="967" y="695"/>
                  </a:lnTo>
                  <a:lnTo>
                    <a:pt x="963" y="690"/>
                  </a:lnTo>
                  <a:lnTo>
                    <a:pt x="959" y="684"/>
                  </a:lnTo>
                  <a:lnTo>
                    <a:pt x="956" y="678"/>
                  </a:lnTo>
                  <a:lnTo>
                    <a:pt x="954" y="671"/>
                  </a:lnTo>
                  <a:lnTo>
                    <a:pt x="952" y="665"/>
                  </a:lnTo>
                  <a:lnTo>
                    <a:pt x="952" y="651"/>
                  </a:lnTo>
                  <a:lnTo>
                    <a:pt x="952" y="640"/>
                  </a:lnTo>
                  <a:lnTo>
                    <a:pt x="954" y="628"/>
                  </a:lnTo>
                  <a:lnTo>
                    <a:pt x="957" y="619"/>
                  </a:lnTo>
                  <a:lnTo>
                    <a:pt x="960" y="609"/>
                  </a:lnTo>
                  <a:lnTo>
                    <a:pt x="965" y="601"/>
                  </a:lnTo>
                  <a:lnTo>
                    <a:pt x="970" y="594"/>
                  </a:lnTo>
                  <a:lnTo>
                    <a:pt x="976" y="589"/>
                  </a:lnTo>
                  <a:lnTo>
                    <a:pt x="984" y="583"/>
                  </a:lnTo>
                  <a:lnTo>
                    <a:pt x="991" y="580"/>
                  </a:lnTo>
                  <a:lnTo>
                    <a:pt x="998" y="578"/>
                  </a:lnTo>
                  <a:lnTo>
                    <a:pt x="1006" y="577"/>
                  </a:lnTo>
                  <a:lnTo>
                    <a:pt x="1014" y="578"/>
                  </a:lnTo>
                  <a:lnTo>
                    <a:pt x="1022" y="579"/>
                  </a:lnTo>
                  <a:lnTo>
                    <a:pt x="1030" y="583"/>
                  </a:lnTo>
                  <a:lnTo>
                    <a:pt x="1037" y="589"/>
                  </a:lnTo>
                  <a:lnTo>
                    <a:pt x="1042" y="591"/>
                  </a:lnTo>
                  <a:lnTo>
                    <a:pt x="1043" y="594"/>
                  </a:lnTo>
                  <a:lnTo>
                    <a:pt x="1044" y="597"/>
                  </a:lnTo>
                  <a:lnTo>
                    <a:pt x="1043" y="599"/>
                  </a:lnTo>
                  <a:lnTo>
                    <a:pt x="1038" y="603"/>
                  </a:lnTo>
                  <a:lnTo>
                    <a:pt x="1032" y="608"/>
                  </a:lnTo>
                  <a:lnTo>
                    <a:pt x="1025" y="616"/>
                  </a:lnTo>
                  <a:lnTo>
                    <a:pt x="1019" y="623"/>
                  </a:lnTo>
                  <a:lnTo>
                    <a:pt x="1016" y="628"/>
                  </a:lnTo>
                  <a:lnTo>
                    <a:pt x="1015" y="633"/>
                  </a:lnTo>
                  <a:lnTo>
                    <a:pt x="1015" y="640"/>
                  </a:lnTo>
                  <a:lnTo>
                    <a:pt x="1016" y="647"/>
                  </a:lnTo>
                  <a:lnTo>
                    <a:pt x="1023" y="649"/>
                  </a:lnTo>
                  <a:lnTo>
                    <a:pt x="1029" y="651"/>
                  </a:lnTo>
                  <a:lnTo>
                    <a:pt x="1036" y="652"/>
                  </a:lnTo>
                  <a:lnTo>
                    <a:pt x="1043" y="652"/>
                  </a:lnTo>
                  <a:lnTo>
                    <a:pt x="1048" y="652"/>
                  </a:lnTo>
                  <a:lnTo>
                    <a:pt x="1053" y="652"/>
                  </a:lnTo>
                  <a:lnTo>
                    <a:pt x="1057" y="651"/>
                  </a:lnTo>
                  <a:lnTo>
                    <a:pt x="1061" y="649"/>
                  </a:lnTo>
                  <a:lnTo>
                    <a:pt x="1065" y="647"/>
                  </a:lnTo>
                  <a:lnTo>
                    <a:pt x="1068" y="645"/>
                  </a:lnTo>
                  <a:lnTo>
                    <a:pt x="1072" y="642"/>
                  </a:lnTo>
                  <a:lnTo>
                    <a:pt x="1074" y="639"/>
                  </a:lnTo>
                  <a:lnTo>
                    <a:pt x="1078" y="631"/>
                  </a:lnTo>
                  <a:lnTo>
                    <a:pt x="1079" y="623"/>
                  </a:lnTo>
                  <a:lnTo>
                    <a:pt x="1079" y="615"/>
                  </a:lnTo>
                  <a:lnTo>
                    <a:pt x="1078" y="605"/>
                  </a:lnTo>
                  <a:lnTo>
                    <a:pt x="1075" y="596"/>
                  </a:lnTo>
                  <a:lnTo>
                    <a:pt x="1070" y="588"/>
                  </a:lnTo>
                  <a:lnTo>
                    <a:pt x="1062" y="579"/>
                  </a:lnTo>
                  <a:lnTo>
                    <a:pt x="1054" y="572"/>
                  </a:lnTo>
                  <a:lnTo>
                    <a:pt x="1044" y="566"/>
                  </a:lnTo>
                  <a:lnTo>
                    <a:pt x="1032" y="561"/>
                  </a:lnTo>
                  <a:lnTo>
                    <a:pt x="1021" y="557"/>
                  </a:lnTo>
                  <a:lnTo>
                    <a:pt x="1010" y="556"/>
                  </a:lnTo>
                  <a:lnTo>
                    <a:pt x="999" y="555"/>
                  </a:lnTo>
                  <a:lnTo>
                    <a:pt x="990" y="556"/>
                  </a:lnTo>
                  <a:lnTo>
                    <a:pt x="980" y="558"/>
                  </a:lnTo>
                  <a:lnTo>
                    <a:pt x="971" y="562"/>
                  </a:lnTo>
                  <a:lnTo>
                    <a:pt x="963" y="566"/>
                  </a:lnTo>
                  <a:lnTo>
                    <a:pt x="955" y="572"/>
                  </a:lnTo>
                  <a:lnTo>
                    <a:pt x="949" y="579"/>
                  </a:lnTo>
                  <a:lnTo>
                    <a:pt x="942" y="588"/>
                  </a:lnTo>
                  <a:lnTo>
                    <a:pt x="938" y="598"/>
                  </a:lnTo>
                  <a:lnTo>
                    <a:pt x="934" y="609"/>
                  </a:lnTo>
                  <a:lnTo>
                    <a:pt x="932" y="622"/>
                  </a:lnTo>
                  <a:lnTo>
                    <a:pt x="931" y="635"/>
                  </a:lnTo>
                  <a:lnTo>
                    <a:pt x="931" y="652"/>
                  </a:lnTo>
                  <a:lnTo>
                    <a:pt x="933" y="669"/>
                  </a:lnTo>
                  <a:lnTo>
                    <a:pt x="934" y="676"/>
                  </a:lnTo>
                  <a:lnTo>
                    <a:pt x="936" y="682"/>
                  </a:lnTo>
                  <a:lnTo>
                    <a:pt x="938" y="688"/>
                  </a:lnTo>
                  <a:lnTo>
                    <a:pt x="941" y="694"/>
                  </a:lnTo>
                  <a:lnTo>
                    <a:pt x="948" y="704"/>
                  </a:lnTo>
                  <a:lnTo>
                    <a:pt x="956" y="713"/>
                  </a:lnTo>
                  <a:lnTo>
                    <a:pt x="966" y="721"/>
                  </a:lnTo>
                  <a:lnTo>
                    <a:pt x="976" y="728"/>
                  </a:lnTo>
                  <a:lnTo>
                    <a:pt x="989" y="733"/>
                  </a:lnTo>
                  <a:lnTo>
                    <a:pt x="1001" y="736"/>
                  </a:lnTo>
                  <a:lnTo>
                    <a:pt x="1015" y="739"/>
                  </a:lnTo>
                  <a:lnTo>
                    <a:pt x="1028" y="740"/>
                  </a:lnTo>
                  <a:lnTo>
                    <a:pt x="1042" y="740"/>
                  </a:lnTo>
                  <a:lnTo>
                    <a:pt x="1054" y="739"/>
                  </a:lnTo>
                  <a:lnTo>
                    <a:pt x="1067" y="736"/>
                  </a:lnTo>
                  <a:lnTo>
                    <a:pt x="1080" y="732"/>
                  </a:lnTo>
                  <a:lnTo>
                    <a:pt x="1092" y="727"/>
                  </a:lnTo>
                  <a:lnTo>
                    <a:pt x="1103" y="721"/>
                  </a:lnTo>
                  <a:lnTo>
                    <a:pt x="1113" y="713"/>
                  </a:lnTo>
                  <a:lnTo>
                    <a:pt x="1122" y="706"/>
                  </a:lnTo>
                  <a:lnTo>
                    <a:pt x="1131" y="697"/>
                  </a:lnTo>
                  <a:lnTo>
                    <a:pt x="1138" y="688"/>
                  </a:lnTo>
                  <a:lnTo>
                    <a:pt x="1144" y="678"/>
                  </a:lnTo>
                  <a:lnTo>
                    <a:pt x="1150" y="669"/>
                  </a:lnTo>
                  <a:lnTo>
                    <a:pt x="1154" y="658"/>
                  </a:lnTo>
                  <a:lnTo>
                    <a:pt x="1158" y="648"/>
                  </a:lnTo>
                  <a:lnTo>
                    <a:pt x="1162" y="638"/>
                  </a:lnTo>
                  <a:lnTo>
                    <a:pt x="1164" y="626"/>
                  </a:lnTo>
                  <a:lnTo>
                    <a:pt x="1165" y="616"/>
                  </a:lnTo>
                  <a:lnTo>
                    <a:pt x="1166" y="604"/>
                  </a:lnTo>
                  <a:lnTo>
                    <a:pt x="1165" y="594"/>
                  </a:lnTo>
                  <a:lnTo>
                    <a:pt x="1164" y="583"/>
                  </a:lnTo>
                  <a:lnTo>
                    <a:pt x="1160" y="572"/>
                  </a:lnTo>
                  <a:lnTo>
                    <a:pt x="1157" y="562"/>
                  </a:lnTo>
                  <a:lnTo>
                    <a:pt x="1153" y="552"/>
                  </a:lnTo>
                  <a:lnTo>
                    <a:pt x="1148" y="542"/>
                  </a:lnTo>
                  <a:lnTo>
                    <a:pt x="1142" y="532"/>
                  </a:lnTo>
                  <a:lnTo>
                    <a:pt x="1135" y="524"/>
                  </a:lnTo>
                  <a:lnTo>
                    <a:pt x="1126" y="515"/>
                  </a:lnTo>
                  <a:lnTo>
                    <a:pt x="1117" y="508"/>
                  </a:lnTo>
                  <a:lnTo>
                    <a:pt x="1107" y="500"/>
                  </a:lnTo>
                  <a:lnTo>
                    <a:pt x="1095" y="494"/>
                  </a:lnTo>
                  <a:lnTo>
                    <a:pt x="1083" y="488"/>
                  </a:lnTo>
                  <a:lnTo>
                    <a:pt x="1070" y="483"/>
                  </a:lnTo>
                  <a:lnTo>
                    <a:pt x="1055" y="478"/>
                  </a:lnTo>
                  <a:lnTo>
                    <a:pt x="1040" y="475"/>
                  </a:lnTo>
                  <a:lnTo>
                    <a:pt x="1023" y="473"/>
                  </a:lnTo>
                  <a:lnTo>
                    <a:pt x="1005" y="472"/>
                  </a:lnTo>
                  <a:lnTo>
                    <a:pt x="987" y="472"/>
                  </a:lnTo>
                  <a:lnTo>
                    <a:pt x="967" y="473"/>
                  </a:lnTo>
                  <a:lnTo>
                    <a:pt x="948" y="475"/>
                  </a:lnTo>
                  <a:lnTo>
                    <a:pt x="929" y="480"/>
                  </a:lnTo>
                  <a:lnTo>
                    <a:pt x="912" y="486"/>
                  </a:lnTo>
                  <a:lnTo>
                    <a:pt x="897" y="493"/>
                  </a:lnTo>
                  <a:lnTo>
                    <a:pt x="882" y="502"/>
                  </a:lnTo>
                  <a:lnTo>
                    <a:pt x="869" y="513"/>
                  </a:lnTo>
                  <a:lnTo>
                    <a:pt x="858" y="524"/>
                  </a:lnTo>
                  <a:lnTo>
                    <a:pt x="847" y="536"/>
                  </a:lnTo>
                  <a:lnTo>
                    <a:pt x="838" y="549"/>
                  </a:lnTo>
                  <a:lnTo>
                    <a:pt x="830" y="564"/>
                  </a:lnTo>
                  <a:lnTo>
                    <a:pt x="822" y="578"/>
                  </a:lnTo>
                  <a:lnTo>
                    <a:pt x="817" y="593"/>
                  </a:lnTo>
                  <a:lnTo>
                    <a:pt x="813" y="608"/>
                  </a:lnTo>
                  <a:lnTo>
                    <a:pt x="810" y="625"/>
                  </a:lnTo>
                  <a:lnTo>
                    <a:pt x="809" y="641"/>
                  </a:lnTo>
                  <a:lnTo>
                    <a:pt x="808" y="657"/>
                  </a:lnTo>
                  <a:lnTo>
                    <a:pt x="809" y="673"/>
                  </a:lnTo>
                  <a:lnTo>
                    <a:pt x="812" y="690"/>
                  </a:lnTo>
                  <a:lnTo>
                    <a:pt x="815" y="705"/>
                  </a:lnTo>
                  <a:lnTo>
                    <a:pt x="820" y="720"/>
                  </a:lnTo>
                  <a:lnTo>
                    <a:pt x="827" y="735"/>
                  </a:lnTo>
                  <a:lnTo>
                    <a:pt x="834" y="749"/>
                  </a:lnTo>
                  <a:lnTo>
                    <a:pt x="843" y="762"/>
                  </a:lnTo>
                  <a:lnTo>
                    <a:pt x="852" y="775"/>
                  </a:lnTo>
                  <a:lnTo>
                    <a:pt x="864" y="786"/>
                  </a:lnTo>
                  <a:lnTo>
                    <a:pt x="877" y="797"/>
                  </a:lnTo>
                  <a:lnTo>
                    <a:pt x="891" y="806"/>
                  </a:lnTo>
                  <a:lnTo>
                    <a:pt x="906" y="813"/>
                  </a:lnTo>
                  <a:lnTo>
                    <a:pt x="923" y="820"/>
                  </a:lnTo>
                  <a:lnTo>
                    <a:pt x="941" y="825"/>
                  </a:lnTo>
                  <a:lnTo>
                    <a:pt x="960" y="828"/>
                  </a:lnTo>
                  <a:lnTo>
                    <a:pt x="981" y="829"/>
                  </a:lnTo>
                  <a:lnTo>
                    <a:pt x="940" y="842"/>
                  </a:lnTo>
                  <a:lnTo>
                    <a:pt x="901" y="855"/>
                  </a:lnTo>
                  <a:lnTo>
                    <a:pt x="862" y="866"/>
                  </a:lnTo>
                  <a:lnTo>
                    <a:pt x="822" y="876"/>
                  </a:lnTo>
                  <a:lnTo>
                    <a:pt x="784" y="884"/>
                  </a:lnTo>
                  <a:lnTo>
                    <a:pt x="747" y="889"/>
                  </a:lnTo>
                  <a:lnTo>
                    <a:pt x="727" y="891"/>
                  </a:lnTo>
                  <a:lnTo>
                    <a:pt x="709" y="893"/>
                  </a:lnTo>
                  <a:lnTo>
                    <a:pt x="690" y="893"/>
                  </a:lnTo>
                  <a:lnTo>
                    <a:pt x="671" y="894"/>
                  </a:lnTo>
                  <a:lnTo>
                    <a:pt x="653" y="893"/>
                  </a:lnTo>
                  <a:lnTo>
                    <a:pt x="634" y="892"/>
                  </a:lnTo>
                  <a:lnTo>
                    <a:pt x="616" y="891"/>
                  </a:lnTo>
                  <a:lnTo>
                    <a:pt x="597" y="888"/>
                  </a:lnTo>
                  <a:lnTo>
                    <a:pt x="578" y="885"/>
                  </a:lnTo>
                  <a:lnTo>
                    <a:pt x="560" y="882"/>
                  </a:lnTo>
                  <a:lnTo>
                    <a:pt x="541" y="877"/>
                  </a:lnTo>
                  <a:lnTo>
                    <a:pt x="522" y="872"/>
                  </a:lnTo>
                  <a:lnTo>
                    <a:pt x="503" y="865"/>
                  </a:lnTo>
                  <a:lnTo>
                    <a:pt x="484" y="859"/>
                  </a:lnTo>
                  <a:lnTo>
                    <a:pt x="466" y="851"/>
                  </a:lnTo>
                  <a:lnTo>
                    <a:pt x="446" y="842"/>
                  </a:lnTo>
                  <a:lnTo>
                    <a:pt x="427" y="833"/>
                  </a:lnTo>
                  <a:lnTo>
                    <a:pt x="408" y="823"/>
                  </a:lnTo>
                  <a:lnTo>
                    <a:pt x="389" y="811"/>
                  </a:lnTo>
                  <a:lnTo>
                    <a:pt x="370" y="799"/>
                  </a:lnTo>
                  <a:lnTo>
                    <a:pt x="359" y="791"/>
                  </a:lnTo>
                  <a:lnTo>
                    <a:pt x="349" y="784"/>
                  </a:lnTo>
                  <a:lnTo>
                    <a:pt x="340" y="776"/>
                  </a:lnTo>
                  <a:lnTo>
                    <a:pt x="330" y="766"/>
                  </a:lnTo>
                  <a:lnTo>
                    <a:pt x="321" y="757"/>
                  </a:lnTo>
                  <a:lnTo>
                    <a:pt x="312" y="748"/>
                  </a:lnTo>
                  <a:lnTo>
                    <a:pt x="303" y="737"/>
                  </a:lnTo>
                  <a:lnTo>
                    <a:pt x="294" y="727"/>
                  </a:lnTo>
                  <a:lnTo>
                    <a:pt x="279" y="704"/>
                  </a:lnTo>
                  <a:lnTo>
                    <a:pt x="265" y="680"/>
                  </a:lnTo>
                  <a:lnTo>
                    <a:pt x="253" y="655"/>
                  </a:lnTo>
                  <a:lnTo>
                    <a:pt x="241" y="630"/>
                  </a:lnTo>
                  <a:lnTo>
                    <a:pt x="232" y="603"/>
                  </a:lnTo>
                  <a:lnTo>
                    <a:pt x="225" y="576"/>
                  </a:lnTo>
                  <a:lnTo>
                    <a:pt x="219" y="549"/>
                  </a:lnTo>
                  <a:lnTo>
                    <a:pt x="216" y="522"/>
                  </a:lnTo>
                  <a:lnTo>
                    <a:pt x="214" y="510"/>
                  </a:lnTo>
                  <a:lnTo>
                    <a:pt x="213" y="496"/>
                  </a:lnTo>
                  <a:lnTo>
                    <a:pt x="213" y="483"/>
                  </a:lnTo>
                  <a:lnTo>
                    <a:pt x="214" y="469"/>
                  </a:lnTo>
                  <a:lnTo>
                    <a:pt x="216" y="457"/>
                  </a:lnTo>
                  <a:lnTo>
                    <a:pt x="217" y="444"/>
                  </a:lnTo>
                  <a:lnTo>
                    <a:pt x="219" y="432"/>
                  </a:lnTo>
                  <a:lnTo>
                    <a:pt x="222" y="419"/>
                  </a:lnTo>
                  <a:lnTo>
                    <a:pt x="230" y="393"/>
                  </a:lnTo>
                  <a:lnTo>
                    <a:pt x="240" y="369"/>
                  </a:lnTo>
                  <a:lnTo>
                    <a:pt x="252" y="347"/>
                  </a:lnTo>
                  <a:lnTo>
                    <a:pt x="266" y="328"/>
                  </a:lnTo>
                  <a:lnTo>
                    <a:pt x="282" y="311"/>
                  </a:lnTo>
                  <a:lnTo>
                    <a:pt x="298" y="295"/>
                  </a:lnTo>
                  <a:lnTo>
                    <a:pt x="317" y="282"/>
                  </a:lnTo>
                  <a:lnTo>
                    <a:pt x="336" y="270"/>
                  </a:lnTo>
                  <a:lnTo>
                    <a:pt x="357" y="261"/>
                  </a:lnTo>
                  <a:lnTo>
                    <a:pt x="379" y="254"/>
                  </a:lnTo>
                  <a:lnTo>
                    <a:pt x="402" y="249"/>
                  </a:lnTo>
                  <a:lnTo>
                    <a:pt x="424" y="244"/>
                  </a:lnTo>
                  <a:lnTo>
                    <a:pt x="447" y="242"/>
                  </a:lnTo>
                  <a:lnTo>
                    <a:pt x="471" y="242"/>
                  </a:lnTo>
                  <a:lnTo>
                    <a:pt x="495" y="243"/>
                  </a:lnTo>
                  <a:lnTo>
                    <a:pt x="518" y="246"/>
                  </a:lnTo>
                  <a:lnTo>
                    <a:pt x="541" y="252"/>
                  </a:lnTo>
                  <a:lnTo>
                    <a:pt x="564" y="258"/>
                  </a:lnTo>
                  <a:lnTo>
                    <a:pt x="587" y="266"/>
                  </a:lnTo>
                  <a:lnTo>
                    <a:pt x="608" y="276"/>
                  </a:lnTo>
                  <a:lnTo>
                    <a:pt x="629" y="286"/>
                  </a:lnTo>
                  <a:lnTo>
                    <a:pt x="649" y="298"/>
                  </a:lnTo>
                  <a:lnTo>
                    <a:pt x="667" y="313"/>
                  </a:lnTo>
                  <a:lnTo>
                    <a:pt x="684" y="328"/>
                  </a:lnTo>
                  <a:lnTo>
                    <a:pt x="699" y="344"/>
                  </a:lnTo>
                  <a:lnTo>
                    <a:pt x="714" y="362"/>
                  </a:lnTo>
                  <a:lnTo>
                    <a:pt x="725" y="382"/>
                  </a:lnTo>
                  <a:lnTo>
                    <a:pt x="736" y="401"/>
                  </a:lnTo>
                  <a:lnTo>
                    <a:pt x="744" y="423"/>
                  </a:lnTo>
                  <a:lnTo>
                    <a:pt x="749" y="445"/>
                  </a:lnTo>
                  <a:lnTo>
                    <a:pt x="752" y="469"/>
                  </a:lnTo>
                  <a:lnTo>
                    <a:pt x="753" y="494"/>
                  </a:lnTo>
                  <a:lnTo>
                    <a:pt x="752" y="514"/>
                  </a:lnTo>
                  <a:lnTo>
                    <a:pt x="750" y="532"/>
                  </a:lnTo>
                  <a:lnTo>
                    <a:pt x="747" y="550"/>
                  </a:lnTo>
                  <a:lnTo>
                    <a:pt x="743" y="567"/>
                  </a:lnTo>
                  <a:lnTo>
                    <a:pt x="739" y="582"/>
                  </a:lnTo>
                  <a:lnTo>
                    <a:pt x="733" y="597"/>
                  </a:lnTo>
                  <a:lnTo>
                    <a:pt x="727" y="610"/>
                  </a:lnTo>
                  <a:lnTo>
                    <a:pt x="720" y="623"/>
                  </a:lnTo>
                  <a:lnTo>
                    <a:pt x="713" y="633"/>
                  </a:lnTo>
                  <a:lnTo>
                    <a:pt x="706" y="645"/>
                  </a:lnTo>
                  <a:lnTo>
                    <a:pt x="696" y="654"/>
                  </a:lnTo>
                  <a:lnTo>
                    <a:pt x="688" y="662"/>
                  </a:lnTo>
                  <a:lnTo>
                    <a:pt x="679" y="670"/>
                  </a:lnTo>
                  <a:lnTo>
                    <a:pt x="668" y="677"/>
                  </a:lnTo>
                  <a:lnTo>
                    <a:pt x="659" y="683"/>
                  </a:lnTo>
                  <a:lnTo>
                    <a:pt x="649" y="688"/>
                  </a:lnTo>
                  <a:lnTo>
                    <a:pt x="637" y="693"/>
                  </a:lnTo>
                  <a:lnTo>
                    <a:pt x="627" y="697"/>
                  </a:lnTo>
                  <a:lnTo>
                    <a:pt x="616" y="699"/>
                  </a:lnTo>
                  <a:lnTo>
                    <a:pt x="604" y="701"/>
                  </a:lnTo>
                  <a:lnTo>
                    <a:pt x="593" y="703"/>
                  </a:lnTo>
                  <a:lnTo>
                    <a:pt x="582" y="704"/>
                  </a:lnTo>
                  <a:lnTo>
                    <a:pt x="570" y="704"/>
                  </a:lnTo>
                  <a:lnTo>
                    <a:pt x="559" y="703"/>
                  </a:lnTo>
                  <a:lnTo>
                    <a:pt x="547" y="702"/>
                  </a:lnTo>
                  <a:lnTo>
                    <a:pt x="536" y="701"/>
                  </a:lnTo>
                  <a:lnTo>
                    <a:pt x="525" y="699"/>
                  </a:lnTo>
                  <a:lnTo>
                    <a:pt x="514" y="696"/>
                  </a:lnTo>
                  <a:lnTo>
                    <a:pt x="504" y="693"/>
                  </a:lnTo>
                  <a:lnTo>
                    <a:pt x="494" y="690"/>
                  </a:lnTo>
                  <a:lnTo>
                    <a:pt x="483" y="685"/>
                  </a:lnTo>
                  <a:lnTo>
                    <a:pt x="474" y="680"/>
                  </a:lnTo>
                  <a:lnTo>
                    <a:pt x="455" y="671"/>
                  </a:lnTo>
                  <a:lnTo>
                    <a:pt x="438" y="659"/>
                  </a:lnTo>
                  <a:lnTo>
                    <a:pt x="423" y="649"/>
                  </a:lnTo>
                  <a:lnTo>
                    <a:pt x="411" y="638"/>
                  </a:lnTo>
                  <a:lnTo>
                    <a:pt x="401" y="626"/>
                  </a:lnTo>
                  <a:lnTo>
                    <a:pt x="391" y="615"/>
                  </a:lnTo>
                  <a:lnTo>
                    <a:pt x="384" y="602"/>
                  </a:lnTo>
                  <a:lnTo>
                    <a:pt x="378" y="591"/>
                  </a:lnTo>
                  <a:lnTo>
                    <a:pt x="374" y="578"/>
                  </a:lnTo>
                  <a:lnTo>
                    <a:pt x="372" y="566"/>
                  </a:lnTo>
                  <a:lnTo>
                    <a:pt x="370" y="554"/>
                  </a:lnTo>
                  <a:lnTo>
                    <a:pt x="370" y="542"/>
                  </a:lnTo>
                  <a:lnTo>
                    <a:pt x="371" y="530"/>
                  </a:lnTo>
                  <a:lnTo>
                    <a:pt x="374" y="519"/>
                  </a:lnTo>
                  <a:lnTo>
                    <a:pt x="377" y="508"/>
                  </a:lnTo>
                  <a:lnTo>
                    <a:pt x="382" y="496"/>
                  </a:lnTo>
                  <a:lnTo>
                    <a:pt x="387" y="486"/>
                  </a:lnTo>
                  <a:lnTo>
                    <a:pt x="393" y="475"/>
                  </a:lnTo>
                  <a:lnTo>
                    <a:pt x="401" y="466"/>
                  </a:lnTo>
                  <a:lnTo>
                    <a:pt x="408" y="457"/>
                  </a:lnTo>
                  <a:lnTo>
                    <a:pt x="416" y="447"/>
                  </a:lnTo>
                  <a:lnTo>
                    <a:pt x="425" y="439"/>
                  </a:lnTo>
                  <a:lnTo>
                    <a:pt x="435" y="432"/>
                  </a:lnTo>
                  <a:lnTo>
                    <a:pt x="445" y="424"/>
                  </a:lnTo>
                  <a:lnTo>
                    <a:pt x="455" y="418"/>
                  </a:lnTo>
                  <a:lnTo>
                    <a:pt x="466" y="413"/>
                  </a:lnTo>
                  <a:lnTo>
                    <a:pt x="476" y="409"/>
                  </a:lnTo>
                  <a:lnTo>
                    <a:pt x="487" y="406"/>
                  </a:lnTo>
                  <a:lnTo>
                    <a:pt x="498" y="402"/>
                  </a:lnTo>
                  <a:lnTo>
                    <a:pt x="508" y="401"/>
                  </a:lnTo>
                  <a:lnTo>
                    <a:pt x="519" y="400"/>
                  </a:lnTo>
                  <a:lnTo>
                    <a:pt x="530" y="401"/>
                  </a:lnTo>
                  <a:lnTo>
                    <a:pt x="540" y="404"/>
                  </a:lnTo>
                  <a:lnTo>
                    <a:pt x="549" y="406"/>
                  </a:lnTo>
                  <a:lnTo>
                    <a:pt x="560" y="410"/>
                  </a:lnTo>
                  <a:lnTo>
                    <a:pt x="568" y="415"/>
                  </a:lnTo>
                  <a:lnTo>
                    <a:pt x="577" y="420"/>
                  </a:lnTo>
                  <a:lnTo>
                    <a:pt x="586" y="427"/>
                  </a:lnTo>
                  <a:lnTo>
                    <a:pt x="593" y="435"/>
                  </a:lnTo>
                  <a:lnTo>
                    <a:pt x="599" y="443"/>
                  </a:lnTo>
                  <a:lnTo>
                    <a:pt x="605" y="452"/>
                  </a:lnTo>
                  <a:lnTo>
                    <a:pt x="611" y="463"/>
                  </a:lnTo>
                  <a:lnTo>
                    <a:pt x="616" y="473"/>
                  </a:lnTo>
                  <a:lnTo>
                    <a:pt x="620" y="485"/>
                  </a:lnTo>
                  <a:lnTo>
                    <a:pt x="623" y="497"/>
                  </a:lnTo>
                  <a:lnTo>
                    <a:pt x="625" y="510"/>
                  </a:lnTo>
                  <a:lnTo>
                    <a:pt x="626" y="522"/>
                  </a:lnTo>
                  <a:lnTo>
                    <a:pt x="626" y="536"/>
                  </a:lnTo>
                  <a:lnTo>
                    <a:pt x="625" y="542"/>
                  </a:lnTo>
                  <a:lnTo>
                    <a:pt x="623" y="547"/>
                  </a:lnTo>
                  <a:lnTo>
                    <a:pt x="620" y="550"/>
                  </a:lnTo>
                  <a:lnTo>
                    <a:pt x="615" y="553"/>
                  </a:lnTo>
                  <a:lnTo>
                    <a:pt x="609" y="554"/>
                  </a:lnTo>
                  <a:lnTo>
                    <a:pt x="604" y="554"/>
                  </a:lnTo>
                  <a:lnTo>
                    <a:pt x="598" y="553"/>
                  </a:lnTo>
                  <a:lnTo>
                    <a:pt x="591" y="552"/>
                  </a:lnTo>
                  <a:lnTo>
                    <a:pt x="585" y="549"/>
                  </a:lnTo>
                  <a:lnTo>
                    <a:pt x="578" y="546"/>
                  </a:lnTo>
                  <a:lnTo>
                    <a:pt x="572" y="542"/>
                  </a:lnTo>
                  <a:lnTo>
                    <a:pt x="566" y="537"/>
                  </a:lnTo>
                  <a:lnTo>
                    <a:pt x="562" y="531"/>
                  </a:lnTo>
                  <a:lnTo>
                    <a:pt x="558" y="524"/>
                  </a:lnTo>
                  <a:lnTo>
                    <a:pt x="556" y="518"/>
                  </a:lnTo>
                  <a:lnTo>
                    <a:pt x="554" y="511"/>
                  </a:lnTo>
                  <a:lnTo>
                    <a:pt x="553" y="501"/>
                  </a:lnTo>
                  <a:lnTo>
                    <a:pt x="549" y="493"/>
                  </a:lnTo>
                  <a:lnTo>
                    <a:pt x="546" y="486"/>
                  </a:lnTo>
                  <a:lnTo>
                    <a:pt x="542" y="479"/>
                  </a:lnTo>
                  <a:lnTo>
                    <a:pt x="537" y="474"/>
                  </a:lnTo>
                  <a:lnTo>
                    <a:pt x="532" y="471"/>
                  </a:lnTo>
                  <a:lnTo>
                    <a:pt x="525" y="468"/>
                  </a:lnTo>
                  <a:lnTo>
                    <a:pt x="518" y="466"/>
                  </a:lnTo>
                  <a:lnTo>
                    <a:pt x="511" y="465"/>
                  </a:lnTo>
                  <a:lnTo>
                    <a:pt x="504" y="465"/>
                  </a:lnTo>
                  <a:lnTo>
                    <a:pt x="497" y="465"/>
                  </a:lnTo>
                  <a:lnTo>
                    <a:pt x="489" y="467"/>
                  </a:lnTo>
                  <a:lnTo>
                    <a:pt x="482" y="469"/>
                  </a:lnTo>
                  <a:lnTo>
                    <a:pt x="475" y="472"/>
                  </a:lnTo>
                  <a:lnTo>
                    <a:pt x="468" y="475"/>
                  </a:lnTo>
                  <a:lnTo>
                    <a:pt x="462" y="479"/>
                  </a:lnTo>
                  <a:lnTo>
                    <a:pt x="467" y="483"/>
                  </a:lnTo>
                  <a:lnTo>
                    <a:pt x="472" y="487"/>
                  </a:lnTo>
                  <a:lnTo>
                    <a:pt x="475" y="490"/>
                  </a:lnTo>
                  <a:lnTo>
                    <a:pt x="478" y="494"/>
                  </a:lnTo>
                  <a:lnTo>
                    <a:pt x="482" y="503"/>
                  </a:lnTo>
                  <a:lnTo>
                    <a:pt x="486" y="514"/>
                  </a:lnTo>
                  <a:lnTo>
                    <a:pt x="488" y="525"/>
                  </a:lnTo>
                  <a:lnTo>
                    <a:pt x="494" y="537"/>
                  </a:lnTo>
                  <a:lnTo>
                    <a:pt x="496" y="543"/>
                  </a:lnTo>
                  <a:lnTo>
                    <a:pt x="500" y="548"/>
                  </a:lnTo>
                  <a:lnTo>
                    <a:pt x="504" y="554"/>
                  </a:lnTo>
                  <a:lnTo>
                    <a:pt x="510" y="561"/>
                  </a:lnTo>
                  <a:lnTo>
                    <a:pt x="517" y="567"/>
                  </a:lnTo>
                  <a:lnTo>
                    <a:pt x="526" y="573"/>
                  </a:lnTo>
                  <a:lnTo>
                    <a:pt x="534" y="577"/>
                  </a:lnTo>
                  <a:lnTo>
                    <a:pt x="542" y="581"/>
                  </a:lnTo>
                  <a:lnTo>
                    <a:pt x="550" y="584"/>
                  </a:lnTo>
                  <a:lnTo>
                    <a:pt x="559" y="587"/>
                  </a:lnTo>
                  <a:lnTo>
                    <a:pt x="567" y="588"/>
                  </a:lnTo>
                  <a:lnTo>
                    <a:pt x="575" y="588"/>
                  </a:lnTo>
                  <a:lnTo>
                    <a:pt x="584" y="588"/>
                  </a:lnTo>
                  <a:lnTo>
                    <a:pt x="592" y="586"/>
                  </a:lnTo>
                  <a:lnTo>
                    <a:pt x="599" y="583"/>
                  </a:lnTo>
                  <a:lnTo>
                    <a:pt x="606" y="581"/>
                  </a:lnTo>
                  <a:lnTo>
                    <a:pt x="614" y="577"/>
                  </a:lnTo>
                  <a:lnTo>
                    <a:pt x="620" y="573"/>
                  </a:lnTo>
                  <a:lnTo>
                    <a:pt x="626" y="569"/>
                  </a:lnTo>
                  <a:lnTo>
                    <a:pt x="631" y="564"/>
                  </a:lnTo>
                  <a:lnTo>
                    <a:pt x="636" y="557"/>
                  </a:lnTo>
                  <a:lnTo>
                    <a:pt x="640" y="550"/>
                  </a:lnTo>
                  <a:lnTo>
                    <a:pt x="645" y="544"/>
                  </a:lnTo>
                  <a:lnTo>
                    <a:pt x="648" y="536"/>
                  </a:lnTo>
                  <a:lnTo>
                    <a:pt x="650" y="527"/>
                  </a:lnTo>
                  <a:lnTo>
                    <a:pt x="652" y="519"/>
                  </a:lnTo>
                  <a:lnTo>
                    <a:pt x="652" y="510"/>
                  </a:lnTo>
                  <a:lnTo>
                    <a:pt x="652" y="500"/>
                  </a:lnTo>
                  <a:lnTo>
                    <a:pt x="651" y="491"/>
                  </a:lnTo>
                  <a:lnTo>
                    <a:pt x="649" y="480"/>
                  </a:lnTo>
                  <a:lnTo>
                    <a:pt x="646" y="469"/>
                  </a:lnTo>
                  <a:lnTo>
                    <a:pt x="641" y="459"/>
                  </a:lnTo>
                  <a:lnTo>
                    <a:pt x="635" y="447"/>
                  </a:lnTo>
                  <a:lnTo>
                    <a:pt x="629" y="436"/>
                  </a:lnTo>
                  <a:lnTo>
                    <a:pt x="621" y="424"/>
                  </a:lnTo>
                  <a:lnTo>
                    <a:pt x="611" y="413"/>
                  </a:lnTo>
                  <a:lnTo>
                    <a:pt x="606" y="406"/>
                  </a:lnTo>
                  <a:lnTo>
                    <a:pt x="600" y="399"/>
                  </a:lnTo>
                  <a:lnTo>
                    <a:pt x="594" y="394"/>
                  </a:lnTo>
                  <a:lnTo>
                    <a:pt x="587" y="389"/>
                  </a:lnTo>
                  <a:lnTo>
                    <a:pt x="574" y="381"/>
                  </a:lnTo>
                  <a:lnTo>
                    <a:pt x="561" y="373"/>
                  </a:lnTo>
                  <a:lnTo>
                    <a:pt x="546" y="369"/>
                  </a:lnTo>
                  <a:lnTo>
                    <a:pt x="532" y="367"/>
                  </a:lnTo>
                  <a:lnTo>
                    <a:pt x="517" y="366"/>
                  </a:lnTo>
                  <a:lnTo>
                    <a:pt x="503" y="367"/>
                  </a:lnTo>
                  <a:lnTo>
                    <a:pt x="492" y="369"/>
                  </a:lnTo>
                  <a:lnTo>
                    <a:pt x="480" y="371"/>
                  </a:lnTo>
                  <a:lnTo>
                    <a:pt x="469" y="374"/>
                  </a:lnTo>
                  <a:lnTo>
                    <a:pt x="458" y="379"/>
                  </a:lnTo>
                  <a:lnTo>
                    <a:pt x="448" y="383"/>
                  </a:lnTo>
                  <a:lnTo>
                    <a:pt x="438" y="388"/>
                  </a:lnTo>
                  <a:lnTo>
                    <a:pt x="427" y="393"/>
                  </a:lnTo>
                  <a:lnTo>
                    <a:pt x="418" y="399"/>
                  </a:lnTo>
                  <a:lnTo>
                    <a:pt x="408" y="406"/>
                  </a:lnTo>
                  <a:lnTo>
                    <a:pt x="400" y="413"/>
                  </a:lnTo>
                  <a:lnTo>
                    <a:pt x="390" y="420"/>
                  </a:lnTo>
                  <a:lnTo>
                    <a:pt x="382" y="428"/>
                  </a:lnTo>
                  <a:lnTo>
                    <a:pt x="375" y="437"/>
                  </a:lnTo>
                  <a:lnTo>
                    <a:pt x="368" y="445"/>
                  </a:lnTo>
                  <a:lnTo>
                    <a:pt x="360" y="454"/>
                  </a:lnTo>
                  <a:lnTo>
                    <a:pt x="354" y="464"/>
                  </a:lnTo>
                  <a:lnTo>
                    <a:pt x="349" y="473"/>
                  </a:lnTo>
                  <a:lnTo>
                    <a:pt x="344" y="484"/>
                  </a:lnTo>
                  <a:lnTo>
                    <a:pt x="340" y="494"/>
                  </a:lnTo>
                  <a:lnTo>
                    <a:pt x="336" y="504"/>
                  </a:lnTo>
                  <a:lnTo>
                    <a:pt x="333" y="516"/>
                  </a:lnTo>
                  <a:lnTo>
                    <a:pt x="332" y="526"/>
                  </a:lnTo>
                  <a:lnTo>
                    <a:pt x="330" y="538"/>
                  </a:lnTo>
                  <a:lnTo>
                    <a:pt x="330" y="549"/>
                  </a:lnTo>
                  <a:lnTo>
                    <a:pt x="331" y="561"/>
                  </a:lnTo>
                  <a:lnTo>
                    <a:pt x="332" y="572"/>
                  </a:lnTo>
                  <a:lnTo>
                    <a:pt x="335" y="583"/>
                  </a:lnTo>
                  <a:lnTo>
                    <a:pt x="339" y="595"/>
                  </a:lnTo>
                  <a:lnTo>
                    <a:pt x="343" y="606"/>
                  </a:lnTo>
                  <a:lnTo>
                    <a:pt x="349" y="618"/>
                  </a:lnTo>
                  <a:lnTo>
                    <a:pt x="355" y="629"/>
                  </a:lnTo>
                  <a:lnTo>
                    <a:pt x="362" y="641"/>
                  </a:lnTo>
                  <a:lnTo>
                    <a:pt x="374" y="655"/>
                  </a:lnTo>
                  <a:lnTo>
                    <a:pt x="386" y="669"/>
                  </a:lnTo>
                  <a:lnTo>
                    <a:pt x="401" y="681"/>
                  </a:lnTo>
                  <a:lnTo>
                    <a:pt x="415" y="693"/>
                  </a:lnTo>
                  <a:lnTo>
                    <a:pt x="432" y="703"/>
                  </a:lnTo>
                  <a:lnTo>
                    <a:pt x="449" y="712"/>
                  </a:lnTo>
                  <a:lnTo>
                    <a:pt x="467" y="720"/>
                  </a:lnTo>
                  <a:lnTo>
                    <a:pt x="486" y="726"/>
                  </a:lnTo>
                  <a:lnTo>
                    <a:pt x="507" y="730"/>
                  </a:lnTo>
                  <a:lnTo>
                    <a:pt x="528" y="732"/>
                  </a:lnTo>
                  <a:lnTo>
                    <a:pt x="538" y="733"/>
                  </a:lnTo>
                  <a:lnTo>
                    <a:pt x="549" y="732"/>
                  </a:lnTo>
                  <a:lnTo>
                    <a:pt x="561" y="732"/>
                  </a:lnTo>
                  <a:lnTo>
                    <a:pt x="572" y="731"/>
                  </a:lnTo>
                  <a:lnTo>
                    <a:pt x="584" y="729"/>
                  </a:lnTo>
                  <a:lnTo>
                    <a:pt x="595" y="727"/>
                  </a:lnTo>
                  <a:lnTo>
                    <a:pt x="607" y="724"/>
                  </a:lnTo>
                  <a:lnTo>
                    <a:pt x="619" y="721"/>
                  </a:lnTo>
                  <a:lnTo>
                    <a:pt x="631" y="717"/>
                  </a:lnTo>
                  <a:lnTo>
                    <a:pt x="644" y="711"/>
                  </a:lnTo>
                  <a:lnTo>
                    <a:pt x="656" y="706"/>
                  </a:lnTo>
                  <a:lnTo>
                    <a:pt x="668" y="700"/>
                  </a:lnTo>
                  <a:lnTo>
                    <a:pt x="687" y="688"/>
                  </a:lnTo>
                  <a:lnTo>
                    <a:pt x="705" y="676"/>
                  </a:lnTo>
                  <a:lnTo>
                    <a:pt x="721" y="661"/>
                  </a:lnTo>
                  <a:lnTo>
                    <a:pt x="736" y="647"/>
                  </a:lnTo>
                  <a:lnTo>
                    <a:pt x="748" y="630"/>
                  </a:lnTo>
                  <a:lnTo>
                    <a:pt x="759" y="614"/>
                  </a:lnTo>
                  <a:lnTo>
                    <a:pt x="769" y="595"/>
                  </a:lnTo>
                  <a:lnTo>
                    <a:pt x="776" y="576"/>
                  </a:lnTo>
                  <a:lnTo>
                    <a:pt x="782" y="556"/>
                  </a:lnTo>
                  <a:lnTo>
                    <a:pt x="787" y="537"/>
                  </a:lnTo>
                  <a:lnTo>
                    <a:pt x="790" y="516"/>
                  </a:lnTo>
                  <a:lnTo>
                    <a:pt x="791" y="496"/>
                  </a:lnTo>
                  <a:lnTo>
                    <a:pt x="791" y="474"/>
                  </a:lnTo>
                  <a:lnTo>
                    <a:pt x="789" y="453"/>
                  </a:lnTo>
                  <a:lnTo>
                    <a:pt x="786" y="433"/>
                  </a:lnTo>
                  <a:lnTo>
                    <a:pt x="781" y="412"/>
                  </a:lnTo>
                  <a:lnTo>
                    <a:pt x="775" y="391"/>
                  </a:lnTo>
                  <a:lnTo>
                    <a:pt x="767" y="371"/>
                  </a:lnTo>
                  <a:lnTo>
                    <a:pt x="756" y="352"/>
                  </a:lnTo>
                  <a:lnTo>
                    <a:pt x="745" y="332"/>
                  </a:lnTo>
                  <a:lnTo>
                    <a:pt x="731" y="314"/>
                  </a:lnTo>
                  <a:lnTo>
                    <a:pt x="717" y="296"/>
                  </a:lnTo>
                  <a:lnTo>
                    <a:pt x="700" y="280"/>
                  </a:lnTo>
                  <a:lnTo>
                    <a:pt x="683" y="264"/>
                  </a:lnTo>
                  <a:lnTo>
                    <a:pt x="663" y="250"/>
                  </a:lnTo>
                  <a:lnTo>
                    <a:pt x="643" y="236"/>
                  </a:lnTo>
                  <a:lnTo>
                    <a:pt x="620" y="225"/>
                  </a:lnTo>
                  <a:lnTo>
                    <a:pt x="595" y="214"/>
                  </a:lnTo>
                  <a:lnTo>
                    <a:pt x="569" y="206"/>
                  </a:lnTo>
                  <a:lnTo>
                    <a:pt x="541" y="199"/>
                  </a:lnTo>
                  <a:lnTo>
                    <a:pt x="511" y="193"/>
                  </a:lnTo>
                  <a:lnTo>
                    <a:pt x="481" y="190"/>
                  </a:lnTo>
                  <a:lnTo>
                    <a:pt x="465" y="189"/>
                  </a:lnTo>
                  <a:lnTo>
                    <a:pt x="449" y="189"/>
                  </a:lnTo>
                  <a:lnTo>
                    <a:pt x="434" y="190"/>
                  </a:lnTo>
                  <a:lnTo>
                    <a:pt x="419" y="192"/>
                  </a:lnTo>
                  <a:lnTo>
                    <a:pt x="405" y="194"/>
                  </a:lnTo>
                  <a:lnTo>
                    <a:pt x="391" y="198"/>
                  </a:lnTo>
                  <a:lnTo>
                    <a:pt x="378" y="202"/>
                  </a:lnTo>
                  <a:lnTo>
                    <a:pt x="364" y="206"/>
                  </a:lnTo>
                  <a:lnTo>
                    <a:pt x="352" y="211"/>
                  </a:lnTo>
                  <a:lnTo>
                    <a:pt x="339" y="217"/>
                  </a:lnTo>
                  <a:lnTo>
                    <a:pt x="325" y="224"/>
                  </a:lnTo>
                  <a:lnTo>
                    <a:pt x="313" y="231"/>
                  </a:lnTo>
                  <a:lnTo>
                    <a:pt x="286" y="248"/>
                  </a:lnTo>
                  <a:lnTo>
                    <a:pt x="257" y="267"/>
                  </a:lnTo>
                  <a:lnTo>
                    <a:pt x="243" y="275"/>
                  </a:lnTo>
                  <a:lnTo>
                    <a:pt x="229" y="280"/>
                  </a:lnTo>
                  <a:lnTo>
                    <a:pt x="216" y="284"/>
                  </a:lnTo>
                  <a:lnTo>
                    <a:pt x="201" y="287"/>
                  </a:lnTo>
                  <a:lnTo>
                    <a:pt x="187" y="288"/>
                  </a:lnTo>
                  <a:lnTo>
                    <a:pt x="173" y="289"/>
                  </a:lnTo>
                  <a:lnTo>
                    <a:pt x="160" y="288"/>
                  </a:lnTo>
                  <a:lnTo>
                    <a:pt x="146" y="286"/>
                  </a:lnTo>
                  <a:lnTo>
                    <a:pt x="133" y="283"/>
                  </a:lnTo>
                  <a:lnTo>
                    <a:pt x="120" y="279"/>
                  </a:lnTo>
                  <a:lnTo>
                    <a:pt x="108" y="275"/>
                  </a:lnTo>
                  <a:lnTo>
                    <a:pt x="97" y="268"/>
                  </a:lnTo>
                  <a:lnTo>
                    <a:pt x="85" y="262"/>
                  </a:lnTo>
                  <a:lnTo>
                    <a:pt x="75" y="255"/>
                  </a:lnTo>
                  <a:lnTo>
                    <a:pt x="65" y="246"/>
                  </a:lnTo>
                  <a:lnTo>
                    <a:pt x="55" y="237"/>
                  </a:lnTo>
                  <a:lnTo>
                    <a:pt x="47" y="228"/>
                  </a:lnTo>
                  <a:lnTo>
                    <a:pt x="39" y="218"/>
                  </a:lnTo>
                  <a:lnTo>
                    <a:pt x="33" y="208"/>
                  </a:lnTo>
                  <a:lnTo>
                    <a:pt x="26" y="197"/>
                  </a:lnTo>
                  <a:lnTo>
                    <a:pt x="21" y="186"/>
                  </a:lnTo>
                  <a:lnTo>
                    <a:pt x="17" y="175"/>
                  </a:lnTo>
                  <a:lnTo>
                    <a:pt x="14" y="162"/>
                  </a:lnTo>
                  <a:lnTo>
                    <a:pt x="13" y="151"/>
                  </a:lnTo>
                  <a:lnTo>
                    <a:pt x="12" y="138"/>
                  </a:lnTo>
                  <a:lnTo>
                    <a:pt x="13" y="126"/>
                  </a:lnTo>
                  <a:lnTo>
                    <a:pt x="14" y="113"/>
                  </a:lnTo>
                  <a:lnTo>
                    <a:pt x="17" y="102"/>
                  </a:lnTo>
                  <a:lnTo>
                    <a:pt x="22" y="89"/>
                  </a:lnTo>
                  <a:lnTo>
                    <a:pt x="28" y="77"/>
                  </a:lnTo>
                  <a:lnTo>
                    <a:pt x="36" y="66"/>
                  </a:lnTo>
                  <a:lnTo>
                    <a:pt x="45" y="53"/>
                  </a:lnTo>
                  <a:lnTo>
                    <a:pt x="50" y="46"/>
                  </a:lnTo>
                  <a:lnTo>
                    <a:pt x="56" y="40"/>
                  </a:lnTo>
                  <a:lnTo>
                    <a:pt x="63" y="34"/>
                  </a:lnTo>
                  <a:lnTo>
                    <a:pt x="70" y="30"/>
                  </a:lnTo>
                  <a:lnTo>
                    <a:pt x="77" y="26"/>
                  </a:lnTo>
                  <a:lnTo>
                    <a:pt x="84" y="24"/>
                  </a:lnTo>
                  <a:lnTo>
                    <a:pt x="92" y="22"/>
                  </a:lnTo>
                  <a:lnTo>
                    <a:pt x="101" y="21"/>
                  </a:lnTo>
                  <a:lnTo>
                    <a:pt x="109" y="20"/>
                  </a:lnTo>
                  <a:lnTo>
                    <a:pt x="117" y="21"/>
                  </a:lnTo>
                  <a:lnTo>
                    <a:pt x="126" y="22"/>
                  </a:lnTo>
                  <a:lnTo>
                    <a:pt x="134" y="23"/>
                  </a:lnTo>
                  <a:lnTo>
                    <a:pt x="142" y="26"/>
                  </a:lnTo>
                  <a:lnTo>
                    <a:pt x="149" y="28"/>
                  </a:lnTo>
                  <a:lnTo>
                    <a:pt x="158" y="32"/>
                  </a:lnTo>
                  <a:lnTo>
                    <a:pt x="165" y="36"/>
                  </a:lnTo>
                  <a:lnTo>
                    <a:pt x="172" y="41"/>
                  </a:lnTo>
                  <a:lnTo>
                    <a:pt x="179" y="46"/>
                  </a:lnTo>
                  <a:lnTo>
                    <a:pt x="187" y="51"/>
                  </a:lnTo>
                  <a:lnTo>
                    <a:pt x="193" y="56"/>
                  </a:lnTo>
                  <a:lnTo>
                    <a:pt x="198" y="62"/>
                  </a:lnTo>
                  <a:lnTo>
                    <a:pt x="203" y="70"/>
                  </a:lnTo>
                  <a:lnTo>
                    <a:pt x="207" y="76"/>
                  </a:lnTo>
                  <a:lnTo>
                    <a:pt x="211" y="83"/>
                  </a:lnTo>
                  <a:lnTo>
                    <a:pt x="214" y="90"/>
                  </a:lnTo>
                  <a:lnTo>
                    <a:pt x="217" y="99"/>
                  </a:lnTo>
                  <a:lnTo>
                    <a:pt x="219" y="106"/>
                  </a:lnTo>
                  <a:lnTo>
                    <a:pt x="219" y="114"/>
                  </a:lnTo>
                  <a:lnTo>
                    <a:pt x="219" y="123"/>
                  </a:lnTo>
                  <a:lnTo>
                    <a:pt x="218" y="131"/>
                  </a:lnTo>
                  <a:lnTo>
                    <a:pt x="214" y="139"/>
                  </a:lnTo>
                  <a:lnTo>
                    <a:pt x="211" y="148"/>
                  </a:lnTo>
                  <a:lnTo>
                    <a:pt x="206" y="156"/>
                  </a:lnTo>
                  <a:lnTo>
                    <a:pt x="201" y="164"/>
                  </a:lnTo>
                  <a:lnTo>
                    <a:pt x="196" y="171"/>
                  </a:lnTo>
                  <a:lnTo>
                    <a:pt x="190" y="177"/>
                  </a:lnTo>
                  <a:lnTo>
                    <a:pt x="183" y="181"/>
                  </a:lnTo>
                  <a:lnTo>
                    <a:pt x="177" y="184"/>
                  </a:lnTo>
                  <a:lnTo>
                    <a:pt x="171" y="187"/>
                  </a:lnTo>
                  <a:lnTo>
                    <a:pt x="164" y="188"/>
                  </a:lnTo>
                  <a:lnTo>
                    <a:pt x="158" y="189"/>
                  </a:lnTo>
                  <a:lnTo>
                    <a:pt x="150" y="189"/>
                  </a:lnTo>
                  <a:lnTo>
                    <a:pt x="144" y="189"/>
                  </a:lnTo>
                  <a:lnTo>
                    <a:pt x="137" y="187"/>
                  </a:lnTo>
                  <a:lnTo>
                    <a:pt x="131" y="186"/>
                  </a:lnTo>
                  <a:lnTo>
                    <a:pt x="125" y="183"/>
                  </a:lnTo>
                  <a:lnTo>
                    <a:pt x="118" y="180"/>
                  </a:lnTo>
                  <a:lnTo>
                    <a:pt x="113" y="177"/>
                  </a:lnTo>
                  <a:lnTo>
                    <a:pt x="108" y="173"/>
                  </a:lnTo>
                  <a:lnTo>
                    <a:pt x="103" y="168"/>
                  </a:lnTo>
                  <a:lnTo>
                    <a:pt x="99" y="164"/>
                  </a:lnTo>
                  <a:lnTo>
                    <a:pt x="95" y="159"/>
                  </a:lnTo>
                  <a:lnTo>
                    <a:pt x="91" y="155"/>
                  </a:lnTo>
                  <a:lnTo>
                    <a:pt x="88" y="150"/>
                  </a:lnTo>
                  <a:lnTo>
                    <a:pt x="86" y="145"/>
                  </a:lnTo>
                  <a:lnTo>
                    <a:pt x="85" y="139"/>
                  </a:lnTo>
                  <a:lnTo>
                    <a:pt x="84" y="134"/>
                  </a:lnTo>
                  <a:lnTo>
                    <a:pt x="85" y="129"/>
                  </a:lnTo>
                  <a:lnTo>
                    <a:pt x="86" y="125"/>
                  </a:lnTo>
                  <a:lnTo>
                    <a:pt x="88" y="120"/>
                  </a:lnTo>
                  <a:lnTo>
                    <a:pt x="91" y="115"/>
                  </a:lnTo>
                  <a:lnTo>
                    <a:pt x="96" y="111"/>
                  </a:lnTo>
                  <a:lnTo>
                    <a:pt x="101" y="107"/>
                  </a:lnTo>
                  <a:lnTo>
                    <a:pt x="108" y="104"/>
                  </a:lnTo>
                  <a:lnTo>
                    <a:pt x="115" y="102"/>
                  </a:lnTo>
                  <a:lnTo>
                    <a:pt x="120" y="100"/>
                  </a:lnTo>
                  <a:lnTo>
                    <a:pt x="126" y="101"/>
                  </a:lnTo>
                  <a:lnTo>
                    <a:pt x="130" y="102"/>
                  </a:lnTo>
                  <a:lnTo>
                    <a:pt x="133" y="104"/>
                  </a:lnTo>
                  <a:lnTo>
                    <a:pt x="136" y="107"/>
                  </a:lnTo>
                  <a:lnTo>
                    <a:pt x="138" y="110"/>
                  </a:lnTo>
                  <a:lnTo>
                    <a:pt x="140" y="114"/>
                  </a:lnTo>
                  <a:lnTo>
                    <a:pt x="144" y="123"/>
                  </a:lnTo>
                  <a:lnTo>
                    <a:pt x="150" y="131"/>
                  </a:lnTo>
                  <a:lnTo>
                    <a:pt x="153" y="134"/>
                  </a:lnTo>
                  <a:lnTo>
                    <a:pt x="159" y="136"/>
                  </a:lnTo>
                  <a:lnTo>
                    <a:pt x="164" y="138"/>
                  </a:lnTo>
                  <a:lnTo>
                    <a:pt x="171" y="138"/>
                  </a:lnTo>
                  <a:lnTo>
                    <a:pt x="174" y="129"/>
                  </a:lnTo>
                  <a:lnTo>
                    <a:pt x="174" y="121"/>
                  </a:lnTo>
                  <a:lnTo>
                    <a:pt x="174" y="112"/>
                  </a:lnTo>
                  <a:lnTo>
                    <a:pt x="172" y="106"/>
                  </a:lnTo>
                  <a:lnTo>
                    <a:pt x="169" y="100"/>
                  </a:lnTo>
                  <a:lnTo>
                    <a:pt x="165" y="94"/>
                  </a:lnTo>
                  <a:lnTo>
                    <a:pt x="160" y="89"/>
                  </a:lnTo>
                  <a:lnTo>
                    <a:pt x="155" y="86"/>
                  </a:lnTo>
                  <a:lnTo>
                    <a:pt x="147" y="83"/>
                  </a:lnTo>
                  <a:lnTo>
                    <a:pt x="141" y="81"/>
                  </a:lnTo>
                  <a:lnTo>
                    <a:pt x="134" y="80"/>
                  </a:lnTo>
                  <a:lnTo>
                    <a:pt x="127" y="80"/>
                  </a:lnTo>
                  <a:lnTo>
                    <a:pt x="118" y="81"/>
                  </a:lnTo>
                  <a:lnTo>
                    <a:pt x="111" y="83"/>
                  </a:lnTo>
                  <a:lnTo>
                    <a:pt x="104" y="85"/>
                  </a:lnTo>
                  <a:lnTo>
                    <a:pt x="98" y="88"/>
                  </a:lnTo>
                  <a:lnTo>
                    <a:pt x="92" y="93"/>
                  </a:lnTo>
                  <a:lnTo>
                    <a:pt x="87" y="97"/>
                  </a:lnTo>
                  <a:lnTo>
                    <a:pt x="83" y="101"/>
                  </a:lnTo>
                  <a:lnTo>
                    <a:pt x="80" y="106"/>
                  </a:lnTo>
                  <a:lnTo>
                    <a:pt x="77" y="112"/>
                  </a:lnTo>
                  <a:lnTo>
                    <a:pt x="74" y="118"/>
                  </a:lnTo>
                  <a:lnTo>
                    <a:pt x="72" y="125"/>
                  </a:lnTo>
                  <a:lnTo>
                    <a:pt x="71" y="131"/>
                  </a:lnTo>
                  <a:lnTo>
                    <a:pt x="71" y="138"/>
                  </a:lnTo>
                  <a:lnTo>
                    <a:pt x="71" y="145"/>
                  </a:lnTo>
                  <a:lnTo>
                    <a:pt x="72" y="152"/>
                  </a:lnTo>
                  <a:lnTo>
                    <a:pt x="74" y="159"/>
                  </a:lnTo>
                  <a:lnTo>
                    <a:pt x="76" y="165"/>
                  </a:lnTo>
                  <a:lnTo>
                    <a:pt x="80" y="173"/>
                  </a:lnTo>
                  <a:lnTo>
                    <a:pt x="84" y="180"/>
                  </a:lnTo>
                  <a:lnTo>
                    <a:pt x="90" y="186"/>
                  </a:lnTo>
                  <a:lnTo>
                    <a:pt x="98" y="192"/>
                  </a:lnTo>
                  <a:lnTo>
                    <a:pt x="106" y="199"/>
                  </a:lnTo>
                  <a:lnTo>
                    <a:pt x="115" y="203"/>
                  </a:lnTo>
                  <a:lnTo>
                    <a:pt x="125" y="207"/>
                  </a:lnTo>
                  <a:lnTo>
                    <a:pt x="134" y="209"/>
                  </a:lnTo>
                  <a:lnTo>
                    <a:pt x="144" y="210"/>
                  </a:lnTo>
                  <a:lnTo>
                    <a:pt x="153" y="210"/>
                  </a:lnTo>
                  <a:lnTo>
                    <a:pt x="164" y="209"/>
                  </a:lnTo>
                  <a:lnTo>
                    <a:pt x="173" y="207"/>
                  </a:lnTo>
                  <a:lnTo>
                    <a:pt x="182" y="204"/>
                  </a:lnTo>
                  <a:lnTo>
                    <a:pt x="192" y="200"/>
                  </a:lnTo>
                  <a:lnTo>
                    <a:pt x="201" y="196"/>
                  </a:lnTo>
                  <a:lnTo>
                    <a:pt x="208" y="189"/>
                  </a:lnTo>
                  <a:lnTo>
                    <a:pt x="216" y="183"/>
                  </a:lnTo>
                  <a:lnTo>
                    <a:pt x="222" y="175"/>
                  </a:lnTo>
                  <a:lnTo>
                    <a:pt x="228" y="166"/>
                  </a:lnTo>
                  <a:lnTo>
                    <a:pt x="232" y="159"/>
                  </a:lnTo>
                  <a:lnTo>
                    <a:pt x="236" y="152"/>
                  </a:lnTo>
                  <a:lnTo>
                    <a:pt x="239" y="145"/>
                  </a:lnTo>
                  <a:lnTo>
                    <a:pt x="242" y="137"/>
                  </a:lnTo>
                  <a:lnTo>
                    <a:pt x="244" y="130"/>
                  </a:lnTo>
                  <a:lnTo>
                    <a:pt x="247" y="123"/>
                  </a:lnTo>
                  <a:lnTo>
                    <a:pt x="247" y="115"/>
                  </a:lnTo>
                  <a:lnTo>
                    <a:pt x="248" y="108"/>
                  </a:lnTo>
                  <a:lnTo>
                    <a:pt x="247" y="101"/>
                  </a:lnTo>
                  <a:lnTo>
                    <a:pt x="247" y="94"/>
                  </a:lnTo>
                  <a:lnTo>
                    <a:pt x="244" y="86"/>
                  </a:lnTo>
                  <a:lnTo>
                    <a:pt x="243" y="79"/>
                  </a:lnTo>
                  <a:lnTo>
                    <a:pt x="238" y="66"/>
                  </a:lnTo>
                  <a:lnTo>
                    <a:pt x="231" y="53"/>
                  </a:lnTo>
                  <a:lnTo>
                    <a:pt x="223" y="42"/>
                  </a:lnTo>
                  <a:lnTo>
                    <a:pt x="212" y="31"/>
                  </a:lnTo>
                  <a:lnTo>
                    <a:pt x="201" y="22"/>
                  </a:lnTo>
                  <a:lnTo>
                    <a:pt x="188" y="14"/>
                  </a:lnTo>
                  <a:lnTo>
                    <a:pt x="174" y="7"/>
                  </a:lnTo>
                  <a:lnTo>
                    <a:pt x="159" y="3"/>
                  </a:lnTo>
                  <a:lnTo>
                    <a:pt x="150" y="2"/>
                  </a:lnTo>
                  <a:lnTo>
                    <a:pt x="143" y="1"/>
                  </a:lnTo>
                  <a:lnTo>
                    <a:pt x="135" y="0"/>
                  </a:lnTo>
                  <a:lnTo>
                    <a:pt x="127" y="0"/>
                  </a:lnTo>
                  <a:lnTo>
                    <a:pt x="114" y="1"/>
                  </a:lnTo>
                  <a:lnTo>
                    <a:pt x="102" y="2"/>
                  </a:lnTo>
                  <a:lnTo>
                    <a:pt x="89" y="5"/>
                  </a:lnTo>
                  <a:lnTo>
                    <a:pt x="77" y="9"/>
                  </a:lnTo>
                  <a:lnTo>
                    <a:pt x="65" y="15"/>
                  </a:lnTo>
                  <a:lnTo>
                    <a:pt x="53" y="23"/>
                  </a:lnTo>
                  <a:lnTo>
                    <a:pt x="47" y="28"/>
                  </a:lnTo>
                  <a:lnTo>
                    <a:pt x="42" y="33"/>
                  </a:lnTo>
                  <a:lnTo>
                    <a:pt x="36" y="40"/>
                  </a:lnTo>
                  <a:lnTo>
                    <a:pt x="30" y="46"/>
                  </a:lnTo>
                  <a:lnTo>
                    <a:pt x="22" y="59"/>
                  </a:lnTo>
                  <a:lnTo>
                    <a:pt x="15" y="73"/>
                  </a:lnTo>
                  <a:lnTo>
                    <a:pt x="10" y="85"/>
                  </a:lnTo>
                  <a:lnTo>
                    <a:pt x="6" y="99"/>
                  </a:lnTo>
                  <a:lnTo>
                    <a:pt x="3" y="112"/>
                  </a:lnTo>
                  <a:lnTo>
                    <a:pt x="0" y="125"/>
                  </a:lnTo>
                  <a:lnTo>
                    <a:pt x="0" y="138"/>
                  </a:lnTo>
                  <a:lnTo>
                    <a:pt x="2" y="151"/>
                  </a:lnTo>
                  <a:lnTo>
                    <a:pt x="3" y="163"/>
                  </a:lnTo>
                  <a:lnTo>
                    <a:pt x="6" y="176"/>
                  </a:lnTo>
                  <a:lnTo>
                    <a:pt x="10" y="188"/>
                  </a:lnTo>
                  <a:lnTo>
                    <a:pt x="15" y="200"/>
                  </a:lnTo>
                  <a:lnTo>
                    <a:pt x="20" y="212"/>
                  </a:lnTo>
                  <a:lnTo>
                    <a:pt x="27" y="223"/>
                  </a:lnTo>
                  <a:lnTo>
                    <a:pt x="35" y="234"/>
                  </a:lnTo>
                  <a:lnTo>
                    <a:pt x="42" y="244"/>
                  </a:lnTo>
                  <a:lnTo>
                    <a:pt x="51" y="254"/>
                  </a:lnTo>
                  <a:lnTo>
                    <a:pt x="60" y="263"/>
                  </a:lnTo>
                  <a:lnTo>
                    <a:pt x="70" y="272"/>
                  </a:lnTo>
                  <a:lnTo>
                    <a:pt x="80" y="281"/>
                  </a:lnTo>
                  <a:lnTo>
                    <a:pt x="91" y="288"/>
                  </a:lnTo>
                  <a:lnTo>
                    <a:pt x="103" y="294"/>
                  </a:lnTo>
                  <a:lnTo>
                    <a:pt x="114" y="301"/>
                  </a:lnTo>
                  <a:lnTo>
                    <a:pt x="126" y="307"/>
                  </a:lnTo>
                  <a:lnTo>
                    <a:pt x="138" y="311"/>
                  </a:lnTo>
                  <a:lnTo>
                    <a:pt x="149" y="315"/>
                  </a:lnTo>
                  <a:lnTo>
                    <a:pt x="162" y="318"/>
                  </a:lnTo>
                  <a:lnTo>
                    <a:pt x="174" y="320"/>
                  </a:lnTo>
                  <a:lnTo>
                    <a:pt x="187" y="321"/>
                  </a:lnTo>
                  <a:lnTo>
                    <a:pt x="199" y="321"/>
                  </a:lnTo>
                  <a:lnTo>
                    <a:pt x="210" y="321"/>
                  </a:lnTo>
                  <a:lnTo>
                    <a:pt x="223" y="319"/>
                  </a:lnTo>
                  <a:lnTo>
                    <a:pt x="211" y="337"/>
                  </a:lnTo>
                  <a:lnTo>
                    <a:pt x="203" y="355"/>
                  </a:lnTo>
                  <a:lnTo>
                    <a:pt x="197" y="372"/>
                  </a:lnTo>
                  <a:lnTo>
                    <a:pt x="191" y="389"/>
                  </a:lnTo>
                  <a:lnTo>
                    <a:pt x="181" y="423"/>
                  </a:lnTo>
                  <a:lnTo>
                    <a:pt x="170" y="458"/>
                  </a:lnTo>
                  <a:lnTo>
                    <a:pt x="163" y="476"/>
                  </a:lnTo>
                  <a:lnTo>
                    <a:pt x="156" y="494"/>
                  </a:lnTo>
                  <a:lnTo>
                    <a:pt x="151" y="502"/>
                  </a:lnTo>
                  <a:lnTo>
                    <a:pt x="146" y="510"/>
                  </a:lnTo>
                  <a:lnTo>
                    <a:pt x="141" y="517"/>
                  </a:lnTo>
                  <a:lnTo>
                    <a:pt x="136" y="524"/>
                  </a:lnTo>
                  <a:lnTo>
                    <a:pt x="130" y="529"/>
                  </a:lnTo>
                  <a:lnTo>
                    <a:pt x="124" y="535"/>
                  </a:lnTo>
                  <a:lnTo>
                    <a:pt x="116" y="539"/>
                  </a:lnTo>
                  <a:lnTo>
                    <a:pt x="108" y="542"/>
                  </a:lnTo>
                  <a:lnTo>
                    <a:pt x="100" y="544"/>
                  </a:lnTo>
                  <a:lnTo>
                    <a:pt x="89" y="545"/>
                  </a:lnTo>
                  <a:lnTo>
                    <a:pt x="80" y="544"/>
                  </a:lnTo>
                  <a:lnTo>
                    <a:pt x="69" y="543"/>
                  </a:lnTo>
                  <a:lnTo>
                    <a:pt x="58" y="540"/>
                  </a:lnTo>
                  <a:lnTo>
                    <a:pt x="49" y="537"/>
                  </a:lnTo>
                  <a:lnTo>
                    <a:pt x="41" y="532"/>
                  </a:lnTo>
                  <a:lnTo>
                    <a:pt x="34" y="527"/>
                  </a:lnTo>
                  <a:lnTo>
                    <a:pt x="28" y="523"/>
                  </a:lnTo>
                  <a:lnTo>
                    <a:pt x="23" y="518"/>
                  </a:lnTo>
                  <a:lnTo>
                    <a:pt x="19" y="512"/>
                  </a:lnTo>
                  <a:lnTo>
                    <a:pt x="15" y="506"/>
                  </a:lnTo>
                  <a:lnTo>
                    <a:pt x="13" y="500"/>
                  </a:lnTo>
                  <a:lnTo>
                    <a:pt x="11" y="494"/>
                  </a:lnTo>
                  <a:lnTo>
                    <a:pt x="10" y="488"/>
                  </a:lnTo>
                  <a:lnTo>
                    <a:pt x="10" y="482"/>
                  </a:lnTo>
                  <a:lnTo>
                    <a:pt x="11" y="475"/>
                  </a:lnTo>
                  <a:lnTo>
                    <a:pt x="12" y="469"/>
                  </a:lnTo>
                  <a:lnTo>
                    <a:pt x="13" y="463"/>
                  </a:lnTo>
                  <a:lnTo>
                    <a:pt x="16" y="457"/>
                  </a:lnTo>
                  <a:lnTo>
                    <a:pt x="18" y="451"/>
                  </a:lnTo>
                  <a:lnTo>
                    <a:pt x="22" y="446"/>
                  </a:lnTo>
                  <a:lnTo>
                    <a:pt x="25" y="441"/>
                  </a:lnTo>
                  <a:lnTo>
                    <a:pt x="29" y="437"/>
                  </a:lnTo>
                  <a:lnTo>
                    <a:pt x="35" y="433"/>
                  </a:lnTo>
                  <a:lnTo>
                    <a:pt x="40" y="430"/>
                  </a:lnTo>
                  <a:lnTo>
                    <a:pt x="45" y="427"/>
                  </a:lnTo>
                  <a:lnTo>
                    <a:pt x="50" y="425"/>
                  </a:lnTo>
                  <a:lnTo>
                    <a:pt x="55" y="423"/>
                  </a:lnTo>
                  <a:lnTo>
                    <a:pt x="61" y="423"/>
                  </a:lnTo>
                  <a:lnTo>
                    <a:pt x="68" y="423"/>
                  </a:lnTo>
                  <a:lnTo>
                    <a:pt x="74" y="424"/>
                  </a:lnTo>
                  <a:lnTo>
                    <a:pt x="80" y="426"/>
                  </a:lnTo>
                  <a:lnTo>
                    <a:pt x="86" y="430"/>
                  </a:lnTo>
                  <a:lnTo>
                    <a:pt x="92" y="434"/>
                  </a:lnTo>
                  <a:lnTo>
                    <a:pt x="100" y="440"/>
                  </a:lnTo>
                  <a:lnTo>
                    <a:pt x="104" y="445"/>
                  </a:lnTo>
                  <a:lnTo>
                    <a:pt x="107" y="449"/>
                  </a:lnTo>
                  <a:lnTo>
                    <a:pt x="108" y="453"/>
                  </a:lnTo>
                  <a:lnTo>
                    <a:pt x="108" y="458"/>
                  </a:lnTo>
                  <a:lnTo>
                    <a:pt x="106" y="461"/>
                  </a:lnTo>
                  <a:lnTo>
                    <a:pt x="104" y="465"/>
                  </a:lnTo>
                  <a:lnTo>
                    <a:pt x="100" y="468"/>
                  </a:lnTo>
                  <a:lnTo>
                    <a:pt x="97" y="470"/>
                  </a:lnTo>
                  <a:lnTo>
                    <a:pt x="87" y="476"/>
                  </a:lnTo>
                  <a:lnTo>
                    <a:pt x="78" y="483"/>
                  </a:lnTo>
                  <a:lnTo>
                    <a:pt x="74" y="486"/>
                  </a:lnTo>
                  <a:lnTo>
                    <a:pt x="71" y="489"/>
                  </a:lnTo>
                  <a:lnTo>
                    <a:pt x="69" y="493"/>
                  </a:lnTo>
                  <a:lnTo>
                    <a:pt x="68" y="497"/>
                  </a:lnTo>
                  <a:lnTo>
                    <a:pt x="78" y="500"/>
                  </a:lnTo>
                  <a:lnTo>
                    <a:pt x="88" y="502"/>
                  </a:lnTo>
                  <a:lnTo>
                    <a:pt x="97" y="501"/>
                  </a:lnTo>
                  <a:lnTo>
                    <a:pt x="104" y="500"/>
                  </a:lnTo>
                  <a:lnTo>
                    <a:pt x="110" y="496"/>
                  </a:lnTo>
                  <a:lnTo>
                    <a:pt x="115" y="492"/>
                  </a:lnTo>
                  <a:lnTo>
                    <a:pt x="120" y="487"/>
                  </a:lnTo>
                  <a:lnTo>
                    <a:pt x="124" y="480"/>
                  </a:lnTo>
                  <a:lnTo>
                    <a:pt x="126" y="474"/>
                  </a:lnTo>
                  <a:lnTo>
                    <a:pt x="128" y="467"/>
                  </a:lnTo>
                  <a:lnTo>
                    <a:pt x="128" y="461"/>
                  </a:lnTo>
                  <a:lnTo>
                    <a:pt x="128" y="453"/>
                  </a:lnTo>
                  <a:lnTo>
                    <a:pt x="128" y="447"/>
                  </a:lnTo>
                  <a:lnTo>
                    <a:pt x="127" y="441"/>
                  </a:lnTo>
                  <a:lnTo>
                    <a:pt x="125" y="437"/>
                  </a:lnTo>
                  <a:lnTo>
                    <a:pt x="122" y="433"/>
                  </a:lnTo>
                  <a:lnTo>
                    <a:pt x="118" y="426"/>
                  </a:lnTo>
                  <a:lnTo>
                    <a:pt x="112" y="421"/>
                  </a:lnTo>
                  <a:lnTo>
                    <a:pt x="107" y="416"/>
                  </a:lnTo>
                  <a:lnTo>
                    <a:pt x="101" y="413"/>
                  </a:lnTo>
                  <a:lnTo>
                    <a:pt x="94" y="410"/>
                  </a:lnTo>
                  <a:lnTo>
                    <a:pt x="87" y="408"/>
                  </a:lnTo>
                  <a:lnTo>
                    <a:pt x="80" y="407"/>
                  </a:lnTo>
                  <a:lnTo>
                    <a:pt x="73" y="406"/>
                  </a:lnTo>
                  <a:lnTo>
                    <a:pt x="67" y="406"/>
                  </a:lnTo>
                  <a:lnTo>
                    <a:pt x="59" y="407"/>
                  </a:lnTo>
                  <a:lnTo>
                    <a:pt x="52" y="408"/>
                  </a:lnTo>
                  <a:lnTo>
                    <a:pt x="46" y="410"/>
                  </a:lnTo>
                  <a:lnTo>
                    <a:pt x="40" y="413"/>
                  </a:lnTo>
                  <a:lnTo>
                    <a:pt x="34" y="417"/>
                  </a:lnTo>
                  <a:lnTo>
                    <a:pt x="28" y="421"/>
                  </a:lnTo>
                  <a:lnTo>
                    <a:pt x="23" y="426"/>
                  </a:lnTo>
                  <a:lnTo>
                    <a:pt x="16" y="435"/>
                  </a:lnTo>
                  <a:lnTo>
                    <a:pt x="11" y="444"/>
                  </a:lnTo>
                  <a:lnTo>
                    <a:pt x="6" y="453"/>
                  </a:lnTo>
                  <a:lnTo>
                    <a:pt x="3" y="463"/>
                  </a:lnTo>
                  <a:lnTo>
                    <a:pt x="2" y="473"/>
                  </a:lnTo>
                  <a:lnTo>
                    <a:pt x="0" y="483"/>
                  </a:lnTo>
                  <a:lnTo>
                    <a:pt x="2" y="492"/>
                  </a:lnTo>
                  <a:lnTo>
                    <a:pt x="3" y="501"/>
                  </a:lnTo>
                  <a:lnTo>
                    <a:pt x="6" y="511"/>
                  </a:lnTo>
                  <a:lnTo>
                    <a:pt x="9" y="520"/>
                  </a:lnTo>
                  <a:lnTo>
                    <a:pt x="14" y="528"/>
                  </a:lnTo>
                  <a:lnTo>
                    <a:pt x="19" y="537"/>
                  </a:lnTo>
                  <a:lnTo>
                    <a:pt x="26" y="545"/>
                  </a:lnTo>
                  <a:lnTo>
                    <a:pt x="34" y="552"/>
                  </a:lnTo>
                  <a:lnTo>
                    <a:pt x="42" y="558"/>
                  </a:lnTo>
                  <a:lnTo>
                    <a:pt x="51" y="565"/>
                  </a:lnTo>
                  <a:lnTo>
                    <a:pt x="57" y="569"/>
                  </a:lnTo>
                  <a:lnTo>
                    <a:pt x="64" y="574"/>
                  </a:lnTo>
                  <a:lnTo>
                    <a:pt x="70" y="580"/>
                  </a:lnTo>
                  <a:lnTo>
                    <a:pt x="75" y="587"/>
                  </a:lnTo>
                  <a:lnTo>
                    <a:pt x="80" y="594"/>
                  </a:lnTo>
                  <a:lnTo>
                    <a:pt x="84" y="601"/>
                  </a:lnTo>
                  <a:lnTo>
                    <a:pt x="88" y="609"/>
                  </a:lnTo>
                  <a:lnTo>
                    <a:pt x="90" y="618"/>
                  </a:lnTo>
                  <a:lnTo>
                    <a:pt x="90" y="626"/>
                  </a:lnTo>
                  <a:lnTo>
                    <a:pt x="89" y="633"/>
                  </a:lnTo>
                  <a:lnTo>
                    <a:pt x="86" y="642"/>
                  </a:lnTo>
                  <a:lnTo>
                    <a:pt x="81" y="650"/>
                  </a:lnTo>
                  <a:lnTo>
                    <a:pt x="74" y="657"/>
                  </a:lnTo>
                  <a:lnTo>
                    <a:pt x="65" y="665"/>
                  </a:lnTo>
                  <a:lnTo>
                    <a:pt x="52" y="671"/>
                  </a:lnTo>
                  <a:lnTo>
                    <a:pt x="37" y="677"/>
                  </a:lnTo>
                  <a:lnTo>
                    <a:pt x="44" y="679"/>
                  </a:lnTo>
                  <a:lnTo>
                    <a:pt x="50" y="681"/>
                  </a:lnTo>
                  <a:lnTo>
                    <a:pt x="56" y="682"/>
                  </a:lnTo>
                  <a:lnTo>
                    <a:pt x="61" y="682"/>
                  </a:lnTo>
                  <a:lnTo>
                    <a:pt x="68" y="682"/>
                  </a:lnTo>
                  <a:lnTo>
                    <a:pt x="73" y="682"/>
                  </a:lnTo>
                  <a:lnTo>
                    <a:pt x="78" y="681"/>
                  </a:lnTo>
                  <a:lnTo>
                    <a:pt x="83" y="679"/>
                  </a:lnTo>
                  <a:lnTo>
                    <a:pt x="91" y="675"/>
                  </a:lnTo>
                  <a:lnTo>
                    <a:pt x="99" y="669"/>
                  </a:lnTo>
                  <a:lnTo>
                    <a:pt x="105" y="661"/>
                  </a:lnTo>
                  <a:lnTo>
                    <a:pt x="109" y="653"/>
                  </a:lnTo>
                  <a:lnTo>
                    <a:pt x="112" y="644"/>
                  </a:lnTo>
                  <a:lnTo>
                    <a:pt x="114" y="634"/>
                  </a:lnTo>
                  <a:lnTo>
                    <a:pt x="114" y="623"/>
                  </a:lnTo>
                  <a:lnTo>
                    <a:pt x="112" y="613"/>
                  </a:lnTo>
                  <a:lnTo>
                    <a:pt x="108" y="602"/>
                  </a:lnTo>
                  <a:lnTo>
                    <a:pt x="103" y="592"/>
                  </a:lnTo>
                  <a:lnTo>
                    <a:pt x="95" y="581"/>
                  </a:lnTo>
                  <a:lnTo>
                    <a:pt x="85" y="572"/>
                  </a:lnTo>
                  <a:lnTo>
                    <a:pt x="97" y="572"/>
                  </a:lnTo>
                  <a:lnTo>
                    <a:pt x="107" y="570"/>
                  </a:lnTo>
                  <a:lnTo>
                    <a:pt x="116" y="568"/>
                  </a:lnTo>
                  <a:lnTo>
                    <a:pt x="125" y="564"/>
                  </a:lnTo>
                  <a:lnTo>
                    <a:pt x="133" y="560"/>
                  </a:lnTo>
                  <a:lnTo>
                    <a:pt x="140" y="553"/>
                  </a:lnTo>
                  <a:lnTo>
                    <a:pt x="146" y="547"/>
                  </a:lnTo>
                  <a:lnTo>
                    <a:pt x="152" y="540"/>
                  </a:lnTo>
                  <a:lnTo>
                    <a:pt x="159" y="532"/>
                  </a:lnTo>
                  <a:lnTo>
                    <a:pt x="164" y="523"/>
                  </a:lnTo>
                  <a:lnTo>
                    <a:pt x="168" y="515"/>
                  </a:lnTo>
                  <a:lnTo>
                    <a:pt x="173" y="505"/>
                  </a:lnTo>
                  <a:lnTo>
                    <a:pt x="180" y="487"/>
                  </a:lnTo>
                  <a:lnTo>
                    <a:pt x="189" y="467"/>
                  </a:lnTo>
                  <a:lnTo>
                    <a:pt x="188" y="490"/>
                  </a:lnTo>
                  <a:lnTo>
                    <a:pt x="188" y="513"/>
                  </a:lnTo>
                  <a:lnTo>
                    <a:pt x="189" y="535"/>
                  </a:lnTo>
                  <a:lnTo>
                    <a:pt x="191" y="556"/>
                  </a:lnTo>
                  <a:lnTo>
                    <a:pt x="194" y="577"/>
                  </a:lnTo>
                  <a:lnTo>
                    <a:pt x="197" y="598"/>
                  </a:lnTo>
                  <a:lnTo>
                    <a:pt x="202" y="619"/>
                  </a:lnTo>
                  <a:lnTo>
                    <a:pt x="207" y="640"/>
                  </a:lnTo>
                  <a:lnTo>
                    <a:pt x="214" y="659"/>
                  </a:lnTo>
                  <a:lnTo>
                    <a:pt x="222" y="679"/>
                  </a:lnTo>
                  <a:lnTo>
                    <a:pt x="229" y="700"/>
                  </a:lnTo>
                  <a:lnTo>
                    <a:pt x="238" y="719"/>
                  </a:lnTo>
                  <a:lnTo>
                    <a:pt x="248" y="738"/>
                  </a:lnTo>
                  <a:lnTo>
                    <a:pt x="257" y="758"/>
                  </a:lnTo>
                  <a:lnTo>
                    <a:pt x="267" y="778"/>
                  </a:lnTo>
                  <a:lnTo>
                    <a:pt x="279" y="798"/>
                  </a:lnTo>
                  <a:lnTo>
                    <a:pt x="287" y="813"/>
                  </a:lnTo>
                  <a:lnTo>
                    <a:pt x="295" y="829"/>
                  </a:lnTo>
                  <a:lnTo>
                    <a:pt x="301" y="846"/>
                  </a:lnTo>
                  <a:lnTo>
                    <a:pt x="305" y="861"/>
                  </a:lnTo>
                  <a:lnTo>
                    <a:pt x="310" y="877"/>
                  </a:lnTo>
                  <a:lnTo>
                    <a:pt x="312" y="892"/>
                  </a:lnTo>
                  <a:lnTo>
                    <a:pt x="314" y="907"/>
                  </a:lnTo>
                  <a:lnTo>
                    <a:pt x="313" y="922"/>
                  </a:lnTo>
                  <a:lnTo>
                    <a:pt x="312" y="936"/>
                  </a:lnTo>
                  <a:lnTo>
                    <a:pt x="309" y="951"/>
                  </a:lnTo>
                  <a:lnTo>
                    <a:pt x="304" y="963"/>
                  </a:lnTo>
                  <a:lnTo>
                    <a:pt x="298" y="976"/>
                  </a:lnTo>
                  <a:lnTo>
                    <a:pt x="291" y="988"/>
                  </a:lnTo>
                  <a:lnTo>
                    <a:pt x="282" y="998"/>
                  </a:lnTo>
                  <a:lnTo>
                    <a:pt x="271" y="1009"/>
                  </a:lnTo>
                  <a:lnTo>
                    <a:pt x="259" y="1017"/>
                  </a:lnTo>
                  <a:lnTo>
                    <a:pt x="239" y="1029"/>
                  </a:lnTo>
                  <a:lnTo>
                    <a:pt x="221" y="1039"/>
                  </a:lnTo>
                  <a:lnTo>
                    <a:pt x="202" y="1046"/>
                  </a:lnTo>
                  <a:lnTo>
                    <a:pt x="185" y="1051"/>
                  </a:lnTo>
                  <a:lnTo>
                    <a:pt x="168" y="1055"/>
                  </a:lnTo>
                  <a:lnTo>
                    <a:pt x="151" y="1057"/>
                  </a:lnTo>
                  <a:lnTo>
                    <a:pt x="136" y="1057"/>
                  </a:lnTo>
                  <a:lnTo>
                    <a:pt x="121" y="1056"/>
                  </a:lnTo>
                  <a:lnTo>
                    <a:pt x="108" y="1052"/>
                  </a:lnTo>
                  <a:lnTo>
                    <a:pt x="95" y="1048"/>
                  </a:lnTo>
                  <a:lnTo>
                    <a:pt x="82" y="1043"/>
                  </a:lnTo>
                  <a:lnTo>
                    <a:pt x="72" y="1036"/>
                  </a:lnTo>
                  <a:lnTo>
                    <a:pt x="61" y="1029"/>
                  </a:lnTo>
                  <a:lnTo>
                    <a:pt x="52" y="1020"/>
                  </a:lnTo>
                  <a:lnTo>
                    <a:pt x="44" y="1011"/>
                  </a:lnTo>
                  <a:lnTo>
                    <a:pt x="37" y="1000"/>
                  </a:lnTo>
                  <a:lnTo>
                    <a:pt x="30" y="990"/>
                  </a:lnTo>
                  <a:lnTo>
                    <a:pt x="25" y="979"/>
                  </a:lnTo>
                  <a:lnTo>
                    <a:pt x="21" y="966"/>
                  </a:lnTo>
                  <a:lnTo>
                    <a:pt x="18" y="955"/>
                  </a:lnTo>
                  <a:lnTo>
                    <a:pt x="16" y="942"/>
                  </a:lnTo>
                  <a:lnTo>
                    <a:pt x="16" y="930"/>
                  </a:lnTo>
                  <a:lnTo>
                    <a:pt x="17" y="917"/>
                  </a:lnTo>
                  <a:lnTo>
                    <a:pt x="19" y="905"/>
                  </a:lnTo>
                  <a:lnTo>
                    <a:pt x="22" y="893"/>
                  </a:lnTo>
                  <a:lnTo>
                    <a:pt x="27" y="881"/>
                  </a:lnTo>
                  <a:lnTo>
                    <a:pt x="34" y="869"/>
                  </a:lnTo>
                  <a:lnTo>
                    <a:pt x="41" y="859"/>
                  </a:lnTo>
                  <a:lnTo>
                    <a:pt x="50" y="849"/>
                  </a:lnTo>
                  <a:lnTo>
                    <a:pt x="60" y="838"/>
                  </a:lnTo>
                  <a:lnTo>
                    <a:pt x="73" y="830"/>
                  </a:lnTo>
                  <a:lnTo>
                    <a:pt x="86" y="822"/>
                  </a:lnTo>
                  <a:lnTo>
                    <a:pt x="94" y="818"/>
                  </a:lnTo>
                  <a:lnTo>
                    <a:pt x="100" y="816"/>
                  </a:lnTo>
                  <a:lnTo>
                    <a:pt x="107" y="814"/>
                  </a:lnTo>
                  <a:lnTo>
                    <a:pt x="114" y="813"/>
                  </a:lnTo>
                  <a:lnTo>
                    <a:pt x="121" y="813"/>
                  </a:lnTo>
                  <a:lnTo>
                    <a:pt x="129" y="813"/>
                  </a:lnTo>
                  <a:lnTo>
                    <a:pt x="136" y="814"/>
                  </a:lnTo>
                  <a:lnTo>
                    <a:pt x="143" y="816"/>
                  </a:lnTo>
                  <a:lnTo>
                    <a:pt x="150" y="818"/>
                  </a:lnTo>
                  <a:lnTo>
                    <a:pt x="158" y="821"/>
                  </a:lnTo>
                  <a:lnTo>
                    <a:pt x="164" y="824"/>
                  </a:lnTo>
                  <a:lnTo>
                    <a:pt x="170" y="828"/>
                  </a:lnTo>
                  <a:lnTo>
                    <a:pt x="182" y="836"/>
                  </a:lnTo>
                  <a:lnTo>
                    <a:pt x="194" y="847"/>
                  </a:lnTo>
                  <a:lnTo>
                    <a:pt x="198" y="852"/>
                  </a:lnTo>
                  <a:lnTo>
                    <a:pt x="203" y="857"/>
                  </a:lnTo>
                  <a:lnTo>
                    <a:pt x="207" y="863"/>
                  </a:lnTo>
                  <a:lnTo>
                    <a:pt x="210" y="869"/>
                  </a:lnTo>
                  <a:lnTo>
                    <a:pt x="213" y="876"/>
                  </a:lnTo>
                  <a:lnTo>
                    <a:pt x="216" y="883"/>
                  </a:lnTo>
                  <a:lnTo>
                    <a:pt x="218" y="889"/>
                  </a:lnTo>
                  <a:lnTo>
                    <a:pt x="219" y="896"/>
                  </a:lnTo>
                  <a:lnTo>
                    <a:pt x="220" y="904"/>
                  </a:lnTo>
                  <a:lnTo>
                    <a:pt x="220" y="911"/>
                  </a:lnTo>
                  <a:lnTo>
                    <a:pt x="219" y="917"/>
                  </a:lnTo>
                  <a:lnTo>
                    <a:pt x="217" y="925"/>
                  </a:lnTo>
                  <a:lnTo>
                    <a:pt x="214" y="932"/>
                  </a:lnTo>
                  <a:lnTo>
                    <a:pt x="211" y="939"/>
                  </a:lnTo>
                  <a:lnTo>
                    <a:pt x="207" y="945"/>
                  </a:lnTo>
                  <a:lnTo>
                    <a:pt x="202" y="953"/>
                  </a:lnTo>
                  <a:lnTo>
                    <a:pt x="196" y="959"/>
                  </a:lnTo>
                  <a:lnTo>
                    <a:pt x="189" y="964"/>
                  </a:lnTo>
                  <a:lnTo>
                    <a:pt x="181" y="968"/>
                  </a:lnTo>
                  <a:lnTo>
                    <a:pt x="173" y="971"/>
                  </a:lnTo>
                  <a:lnTo>
                    <a:pt x="165" y="973"/>
                  </a:lnTo>
                  <a:lnTo>
                    <a:pt x="158" y="973"/>
                  </a:lnTo>
                  <a:lnTo>
                    <a:pt x="149" y="973"/>
                  </a:lnTo>
                  <a:lnTo>
                    <a:pt x="142" y="971"/>
                  </a:lnTo>
                  <a:lnTo>
                    <a:pt x="135" y="969"/>
                  </a:lnTo>
                  <a:lnTo>
                    <a:pt x="129" y="966"/>
                  </a:lnTo>
                  <a:lnTo>
                    <a:pt x="124" y="961"/>
                  </a:lnTo>
                  <a:lnTo>
                    <a:pt x="120" y="956"/>
                  </a:lnTo>
                  <a:lnTo>
                    <a:pt x="117" y="950"/>
                  </a:lnTo>
                  <a:lnTo>
                    <a:pt x="116" y="941"/>
                  </a:lnTo>
                  <a:lnTo>
                    <a:pt x="116" y="933"/>
                  </a:lnTo>
                  <a:lnTo>
                    <a:pt x="118" y="924"/>
                  </a:lnTo>
                  <a:lnTo>
                    <a:pt x="119" y="922"/>
                  </a:lnTo>
                  <a:lnTo>
                    <a:pt x="120" y="922"/>
                  </a:lnTo>
                  <a:lnTo>
                    <a:pt x="122" y="924"/>
                  </a:lnTo>
                  <a:lnTo>
                    <a:pt x="124" y="925"/>
                  </a:lnTo>
                  <a:lnTo>
                    <a:pt x="129" y="930"/>
                  </a:lnTo>
                  <a:lnTo>
                    <a:pt x="135" y="934"/>
                  </a:lnTo>
                  <a:lnTo>
                    <a:pt x="138" y="936"/>
                  </a:lnTo>
                  <a:lnTo>
                    <a:pt x="142" y="937"/>
                  </a:lnTo>
                  <a:lnTo>
                    <a:pt x="146" y="937"/>
                  </a:lnTo>
                  <a:lnTo>
                    <a:pt x="150" y="937"/>
                  </a:lnTo>
                  <a:lnTo>
                    <a:pt x="156" y="935"/>
                  </a:lnTo>
                  <a:lnTo>
                    <a:pt x="161" y="931"/>
                  </a:lnTo>
                  <a:lnTo>
                    <a:pt x="166" y="927"/>
                  </a:lnTo>
                  <a:lnTo>
                    <a:pt x="172" y="919"/>
                  </a:lnTo>
                  <a:lnTo>
                    <a:pt x="172" y="911"/>
                  </a:lnTo>
                  <a:lnTo>
                    <a:pt x="170" y="904"/>
                  </a:lnTo>
                  <a:lnTo>
                    <a:pt x="168" y="898"/>
                  </a:lnTo>
                  <a:lnTo>
                    <a:pt x="164" y="891"/>
                  </a:lnTo>
                  <a:lnTo>
                    <a:pt x="159" y="887"/>
                  </a:lnTo>
                  <a:lnTo>
                    <a:pt x="152" y="884"/>
                  </a:lnTo>
                  <a:lnTo>
                    <a:pt x="146" y="882"/>
                  </a:lnTo>
                  <a:lnTo>
                    <a:pt x="139" y="881"/>
                  </a:lnTo>
                  <a:lnTo>
                    <a:pt x="132" y="880"/>
                  </a:lnTo>
                  <a:lnTo>
                    <a:pt x="125" y="881"/>
                  </a:lnTo>
                  <a:lnTo>
                    <a:pt x="117" y="884"/>
                  </a:lnTo>
                  <a:lnTo>
                    <a:pt x="111" y="887"/>
                  </a:lnTo>
                  <a:lnTo>
                    <a:pt x="105" y="892"/>
                  </a:lnTo>
                  <a:lnTo>
                    <a:pt x="100" y="898"/>
                  </a:lnTo>
                  <a:lnTo>
                    <a:pt x="96" y="905"/>
                  </a:lnTo>
                  <a:lnTo>
                    <a:pt x="92" y="914"/>
                  </a:lnTo>
                  <a:lnTo>
                    <a:pt x="91" y="924"/>
                  </a:lnTo>
                  <a:lnTo>
                    <a:pt x="91" y="934"/>
                  </a:lnTo>
                  <a:lnTo>
                    <a:pt x="94" y="945"/>
                  </a:lnTo>
                  <a:lnTo>
                    <a:pt x="98" y="956"/>
                  </a:lnTo>
                  <a:lnTo>
                    <a:pt x="103" y="965"/>
                  </a:lnTo>
                  <a:lnTo>
                    <a:pt x="109" y="974"/>
                  </a:lnTo>
                  <a:lnTo>
                    <a:pt x="117" y="983"/>
                  </a:lnTo>
                  <a:lnTo>
                    <a:pt x="126" y="990"/>
                  </a:lnTo>
                  <a:lnTo>
                    <a:pt x="136" y="996"/>
                  </a:lnTo>
                  <a:lnTo>
                    <a:pt x="146" y="1000"/>
                  </a:lnTo>
                  <a:lnTo>
                    <a:pt x="151" y="1002"/>
                  </a:lnTo>
                  <a:lnTo>
                    <a:pt x="158" y="1002"/>
                  </a:lnTo>
                  <a:lnTo>
                    <a:pt x="164" y="1003"/>
                  </a:lnTo>
                  <a:lnTo>
                    <a:pt x="170" y="1002"/>
                  </a:lnTo>
                  <a:lnTo>
                    <a:pt x="176" y="1000"/>
                  </a:lnTo>
                  <a:lnTo>
                    <a:pt x="182" y="998"/>
                  </a:lnTo>
                  <a:lnTo>
                    <a:pt x="189" y="996"/>
                  </a:lnTo>
                  <a:lnTo>
                    <a:pt x="196" y="993"/>
                  </a:lnTo>
                  <a:lnTo>
                    <a:pt x="202" y="989"/>
                  </a:lnTo>
                  <a:lnTo>
                    <a:pt x="209" y="984"/>
                  </a:lnTo>
                  <a:lnTo>
                    <a:pt x="216" y="979"/>
                  </a:lnTo>
                  <a:lnTo>
                    <a:pt x="223" y="972"/>
                  </a:lnTo>
                  <a:lnTo>
                    <a:pt x="231" y="962"/>
                  </a:lnTo>
                  <a:lnTo>
                    <a:pt x="238" y="952"/>
                  </a:lnTo>
                  <a:lnTo>
                    <a:pt x="243" y="941"/>
                  </a:lnTo>
                  <a:lnTo>
                    <a:pt x="248" y="930"/>
                  </a:lnTo>
                  <a:lnTo>
                    <a:pt x="250" y="919"/>
                  </a:lnTo>
                  <a:lnTo>
                    <a:pt x="251" y="908"/>
                  </a:lnTo>
                  <a:lnTo>
                    <a:pt x="250" y="898"/>
                  </a:lnTo>
                  <a:lnTo>
                    <a:pt x="248" y="887"/>
                  </a:lnTo>
                  <a:lnTo>
                    <a:pt x="244" y="876"/>
                  </a:lnTo>
                  <a:lnTo>
                    <a:pt x="240" y="866"/>
                  </a:lnTo>
                  <a:lnTo>
                    <a:pt x="235" y="856"/>
                  </a:lnTo>
                  <a:lnTo>
                    <a:pt x="229" y="847"/>
                  </a:lnTo>
                  <a:lnTo>
                    <a:pt x="221" y="838"/>
                  </a:lnTo>
                  <a:lnTo>
                    <a:pt x="212" y="830"/>
                  </a:lnTo>
                  <a:lnTo>
                    <a:pt x="203" y="823"/>
                  </a:lnTo>
                  <a:lnTo>
                    <a:pt x="194" y="816"/>
                  </a:lnTo>
                  <a:lnTo>
                    <a:pt x="183" y="811"/>
                  </a:lnTo>
                  <a:lnTo>
                    <a:pt x="173" y="807"/>
                  </a:lnTo>
                  <a:lnTo>
                    <a:pt x="163" y="804"/>
                  </a:lnTo>
                  <a:lnTo>
                    <a:pt x="151" y="802"/>
                  </a:lnTo>
                  <a:lnTo>
                    <a:pt x="141" y="801"/>
                  </a:lnTo>
                  <a:lnTo>
                    <a:pt x="130" y="800"/>
                  </a:lnTo>
                  <a:lnTo>
                    <a:pt x="118" y="801"/>
                  </a:lnTo>
                  <a:lnTo>
                    <a:pt x="106" y="802"/>
                  </a:lnTo>
                  <a:lnTo>
                    <a:pt x="96" y="805"/>
                  </a:lnTo>
                  <a:lnTo>
                    <a:pt x="84" y="809"/>
                  </a:lnTo>
                  <a:lnTo>
                    <a:pt x="74" y="813"/>
                  </a:lnTo>
                  <a:lnTo>
                    <a:pt x="64" y="820"/>
                  </a:lnTo>
                  <a:lnTo>
                    <a:pt x="53" y="827"/>
                  </a:lnTo>
                  <a:lnTo>
                    <a:pt x="44" y="835"/>
                  </a:lnTo>
                  <a:lnTo>
                    <a:pt x="36" y="846"/>
                  </a:lnTo>
                  <a:lnTo>
                    <a:pt x="27" y="856"/>
                  </a:lnTo>
                  <a:lnTo>
                    <a:pt x="20" y="869"/>
                  </a:lnTo>
                  <a:lnTo>
                    <a:pt x="13" y="884"/>
                  </a:lnTo>
                  <a:lnTo>
                    <a:pt x="9" y="898"/>
                  </a:lnTo>
                  <a:lnTo>
                    <a:pt x="5" y="912"/>
                  </a:lnTo>
                  <a:lnTo>
                    <a:pt x="3" y="926"/>
                  </a:lnTo>
                  <a:lnTo>
                    <a:pt x="2" y="940"/>
                  </a:lnTo>
                  <a:lnTo>
                    <a:pt x="2" y="954"/>
                  </a:lnTo>
                  <a:lnTo>
                    <a:pt x="4" y="967"/>
                  </a:lnTo>
                  <a:lnTo>
                    <a:pt x="6" y="980"/>
                  </a:lnTo>
                  <a:lnTo>
                    <a:pt x="10" y="993"/>
                  </a:lnTo>
                  <a:lnTo>
                    <a:pt x="15" y="1005"/>
                  </a:lnTo>
                  <a:lnTo>
                    <a:pt x="21" y="1017"/>
                  </a:lnTo>
                  <a:lnTo>
                    <a:pt x="28" y="1029"/>
                  </a:lnTo>
                  <a:lnTo>
                    <a:pt x="36" y="1039"/>
                  </a:lnTo>
                  <a:lnTo>
                    <a:pt x="45" y="1049"/>
                  </a:lnTo>
                  <a:lnTo>
                    <a:pt x="54" y="1058"/>
                  </a:lnTo>
                  <a:lnTo>
                    <a:pt x="65" y="1066"/>
                  </a:lnTo>
                  <a:lnTo>
                    <a:pt x="76" y="1074"/>
                  </a:lnTo>
                  <a:lnTo>
                    <a:pt x="88" y="1081"/>
                  </a:lnTo>
                  <a:lnTo>
                    <a:pt x="101" y="1086"/>
                  </a:lnTo>
                  <a:lnTo>
                    <a:pt x="114" y="1091"/>
                  </a:lnTo>
                  <a:lnTo>
                    <a:pt x="129" y="1094"/>
                  </a:lnTo>
                  <a:lnTo>
                    <a:pt x="143" y="1096"/>
                  </a:lnTo>
                  <a:lnTo>
                    <a:pt x="158" y="1097"/>
                  </a:lnTo>
                  <a:lnTo>
                    <a:pt x="173" y="1097"/>
                  </a:lnTo>
                  <a:lnTo>
                    <a:pt x="190" y="1095"/>
                  </a:lnTo>
                  <a:lnTo>
                    <a:pt x="205" y="1092"/>
                  </a:lnTo>
                  <a:lnTo>
                    <a:pt x="222" y="1087"/>
                  </a:lnTo>
                  <a:lnTo>
                    <a:pt x="239" y="1081"/>
                  </a:lnTo>
                  <a:lnTo>
                    <a:pt x="256" y="1072"/>
                  </a:lnTo>
                  <a:lnTo>
                    <a:pt x="273" y="1063"/>
                  </a:lnTo>
                  <a:lnTo>
                    <a:pt x="291" y="1051"/>
                  </a:lnTo>
                  <a:lnTo>
                    <a:pt x="300" y="1044"/>
                  </a:lnTo>
                  <a:lnTo>
                    <a:pt x="309" y="1036"/>
                  </a:lnTo>
                  <a:lnTo>
                    <a:pt x="317" y="1028"/>
                  </a:lnTo>
                  <a:lnTo>
                    <a:pt x="323" y="1018"/>
                  </a:lnTo>
                  <a:lnTo>
                    <a:pt x="328" y="1009"/>
                  </a:lnTo>
                  <a:lnTo>
                    <a:pt x="333" y="999"/>
                  </a:lnTo>
                  <a:lnTo>
                    <a:pt x="336" y="989"/>
                  </a:lnTo>
                  <a:lnTo>
                    <a:pt x="340" y="979"/>
                  </a:lnTo>
                  <a:lnTo>
                    <a:pt x="342" y="968"/>
                  </a:lnTo>
                  <a:lnTo>
                    <a:pt x="343" y="957"/>
                  </a:lnTo>
                  <a:lnTo>
                    <a:pt x="344" y="946"/>
                  </a:lnTo>
                  <a:lnTo>
                    <a:pt x="344" y="935"/>
                  </a:lnTo>
                  <a:lnTo>
                    <a:pt x="343" y="924"/>
                  </a:lnTo>
                  <a:lnTo>
                    <a:pt x="342" y="912"/>
                  </a:lnTo>
                  <a:lnTo>
                    <a:pt x="340" y="901"/>
                  </a:lnTo>
                  <a:lnTo>
                    <a:pt x="338" y="890"/>
                  </a:lnTo>
                  <a:lnTo>
                    <a:pt x="331" y="867"/>
                  </a:lnTo>
                  <a:lnTo>
                    <a:pt x="324" y="846"/>
                  </a:lnTo>
                  <a:lnTo>
                    <a:pt x="316" y="824"/>
                  </a:lnTo>
                  <a:lnTo>
                    <a:pt x="307" y="804"/>
                  </a:lnTo>
                  <a:lnTo>
                    <a:pt x="297" y="785"/>
                  </a:lnTo>
                  <a:lnTo>
                    <a:pt x="288" y="769"/>
                  </a:lnTo>
                  <a:lnTo>
                    <a:pt x="279" y="754"/>
                  </a:lnTo>
                  <a:lnTo>
                    <a:pt x="270" y="740"/>
                  </a:lnTo>
                  <a:lnTo>
                    <a:pt x="289" y="760"/>
                  </a:lnTo>
                  <a:lnTo>
                    <a:pt x="309" y="778"/>
                  </a:lnTo>
                  <a:lnTo>
                    <a:pt x="329" y="796"/>
                  </a:lnTo>
                  <a:lnTo>
                    <a:pt x="352" y="811"/>
                  </a:lnTo>
                  <a:lnTo>
                    <a:pt x="375" y="826"/>
                  </a:lnTo>
                  <a:lnTo>
                    <a:pt x="399" y="840"/>
                  </a:lnTo>
                  <a:lnTo>
                    <a:pt x="423" y="853"/>
                  </a:lnTo>
                  <a:lnTo>
                    <a:pt x="448" y="864"/>
                  </a:lnTo>
                  <a:lnTo>
                    <a:pt x="474" y="875"/>
                  </a:lnTo>
                  <a:lnTo>
                    <a:pt x="500" y="883"/>
                  </a:lnTo>
                  <a:lnTo>
                    <a:pt x="526" y="891"/>
                  </a:lnTo>
                  <a:lnTo>
                    <a:pt x="553" y="898"/>
                  </a:lnTo>
                  <a:lnTo>
                    <a:pt x="578" y="903"/>
                  </a:lnTo>
                  <a:lnTo>
                    <a:pt x="605" y="907"/>
                  </a:lnTo>
                  <a:lnTo>
                    <a:pt x="631" y="910"/>
                  </a:lnTo>
                  <a:lnTo>
                    <a:pt x="657" y="911"/>
                  </a:lnTo>
                  <a:lnTo>
                    <a:pt x="639" y="915"/>
                  </a:lnTo>
                  <a:lnTo>
                    <a:pt x="623" y="920"/>
                  </a:lnTo>
                  <a:lnTo>
                    <a:pt x="606" y="926"/>
                  </a:lnTo>
                  <a:lnTo>
                    <a:pt x="591" y="932"/>
                  </a:lnTo>
                  <a:lnTo>
                    <a:pt x="576" y="938"/>
                  </a:lnTo>
                  <a:lnTo>
                    <a:pt x="562" y="945"/>
                  </a:lnTo>
                  <a:lnTo>
                    <a:pt x="548" y="953"/>
                  </a:lnTo>
                  <a:lnTo>
                    <a:pt x="535" y="961"/>
                  </a:lnTo>
                  <a:lnTo>
                    <a:pt x="523" y="969"/>
                  </a:lnTo>
                  <a:lnTo>
                    <a:pt x="511" y="979"/>
                  </a:lnTo>
                  <a:lnTo>
                    <a:pt x="500" y="988"/>
                  </a:lnTo>
                  <a:lnTo>
                    <a:pt x="489" y="997"/>
                  </a:lnTo>
                  <a:lnTo>
                    <a:pt x="479" y="1008"/>
                  </a:lnTo>
                  <a:lnTo>
                    <a:pt x="470" y="1018"/>
                  </a:lnTo>
                  <a:lnTo>
                    <a:pt x="461" y="1030"/>
                  </a:lnTo>
                  <a:lnTo>
                    <a:pt x="452" y="1040"/>
                  </a:lnTo>
                  <a:lnTo>
                    <a:pt x="445" y="1051"/>
                  </a:lnTo>
                  <a:lnTo>
                    <a:pt x="438" y="1063"/>
                  </a:lnTo>
                  <a:lnTo>
                    <a:pt x="431" y="1074"/>
                  </a:lnTo>
                  <a:lnTo>
                    <a:pt x="424" y="1086"/>
                  </a:lnTo>
                  <a:lnTo>
                    <a:pt x="414" y="1110"/>
                  </a:lnTo>
                  <a:lnTo>
                    <a:pt x="405" y="1134"/>
                  </a:lnTo>
                  <a:lnTo>
                    <a:pt x="399" y="1158"/>
                  </a:lnTo>
                  <a:lnTo>
                    <a:pt x="393" y="1181"/>
                  </a:lnTo>
                  <a:lnTo>
                    <a:pt x="390" y="1204"/>
                  </a:lnTo>
                  <a:lnTo>
                    <a:pt x="389" y="1227"/>
                  </a:lnTo>
                  <a:lnTo>
                    <a:pt x="388" y="1266"/>
                  </a:lnTo>
                  <a:lnTo>
                    <a:pt x="384" y="1301"/>
                  </a:lnTo>
                  <a:lnTo>
                    <a:pt x="378" y="1333"/>
                  </a:lnTo>
                  <a:lnTo>
                    <a:pt x="371" y="1362"/>
                  </a:lnTo>
                  <a:lnTo>
                    <a:pt x="360" y="1387"/>
                  </a:lnTo>
                  <a:lnTo>
                    <a:pt x="349" y="1409"/>
                  </a:lnTo>
                  <a:lnTo>
                    <a:pt x="335" y="1428"/>
                  </a:lnTo>
                  <a:lnTo>
                    <a:pt x="322" y="1444"/>
                  </a:lnTo>
                  <a:lnTo>
                    <a:pt x="307" y="1457"/>
                  </a:lnTo>
                  <a:lnTo>
                    <a:pt x="290" y="1467"/>
                  </a:lnTo>
                  <a:lnTo>
                    <a:pt x="272" y="1475"/>
                  </a:lnTo>
                  <a:lnTo>
                    <a:pt x="255" y="1480"/>
                  </a:lnTo>
                  <a:lnTo>
                    <a:pt x="236" y="1483"/>
                  </a:lnTo>
                  <a:lnTo>
                    <a:pt x="219" y="1484"/>
                  </a:lnTo>
                  <a:lnTo>
                    <a:pt x="200" y="1482"/>
                  </a:lnTo>
                  <a:lnTo>
                    <a:pt x="181" y="1479"/>
                  </a:lnTo>
                  <a:lnTo>
                    <a:pt x="163" y="1474"/>
                  </a:lnTo>
                  <a:lnTo>
                    <a:pt x="145" y="1467"/>
                  </a:lnTo>
                  <a:lnTo>
                    <a:pt x="128" y="1459"/>
                  </a:lnTo>
                  <a:lnTo>
                    <a:pt x="111" y="1449"/>
                  </a:lnTo>
                  <a:lnTo>
                    <a:pt x="96" y="1438"/>
                  </a:lnTo>
                  <a:lnTo>
                    <a:pt x="80" y="1426"/>
                  </a:lnTo>
                  <a:lnTo>
                    <a:pt x="68" y="1412"/>
                  </a:lnTo>
                  <a:lnTo>
                    <a:pt x="55" y="1398"/>
                  </a:lnTo>
                  <a:lnTo>
                    <a:pt x="45" y="1382"/>
                  </a:lnTo>
                  <a:lnTo>
                    <a:pt x="37" y="1367"/>
                  </a:lnTo>
                  <a:lnTo>
                    <a:pt x="30" y="1350"/>
                  </a:lnTo>
                  <a:lnTo>
                    <a:pt x="25" y="1333"/>
                  </a:lnTo>
                  <a:lnTo>
                    <a:pt x="23" y="1316"/>
                  </a:lnTo>
                  <a:lnTo>
                    <a:pt x="24" y="1299"/>
                  </a:lnTo>
                  <a:lnTo>
                    <a:pt x="26" y="1281"/>
                  </a:lnTo>
                  <a:lnTo>
                    <a:pt x="33" y="1264"/>
                  </a:lnTo>
                  <a:lnTo>
                    <a:pt x="40" y="1248"/>
                  </a:lnTo>
                  <a:lnTo>
                    <a:pt x="49" y="1232"/>
                  </a:lnTo>
                  <a:lnTo>
                    <a:pt x="59" y="1219"/>
                  </a:lnTo>
                  <a:lnTo>
                    <a:pt x="71" y="1206"/>
                  </a:lnTo>
                  <a:lnTo>
                    <a:pt x="83" y="1195"/>
                  </a:lnTo>
                  <a:lnTo>
                    <a:pt x="97" y="1185"/>
                  </a:lnTo>
                  <a:lnTo>
                    <a:pt x="111" y="1176"/>
                  </a:lnTo>
                  <a:lnTo>
                    <a:pt x="126" y="1170"/>
                  </a:lnTo>
                  <a:lnTo>
                    <a:pt x="141" y="1165"/>
                  </a:lnTo>
                  <a:lnTo>
                    <a:pt x="157" y="1163"/>
                  </a:lnTo>
                  <a:lnTo>
                    <a:pt x="164" y="1163"/>
                  </a:lnTo>
                  <a:lnTo>
                    <a:pt x="172" y="1163"/>
                  </a:lnTo>
                  <a:lnTo>
                    <a:pt x="179" y="1163"/>
                  </a:lnTo>
                  <a:lnTo>
                    <a:pt x="187" y="1165"/>
                  </a:lnTo>
                  <a:lnTo>
                    <a:pt x="195" y="1167"/>
                  </a:lnTo>
                  <a:lnTo>
                    <a:pt x="202" y="1169"/>
                  </a:lnTo>
                  <a:lnTo>
                    <a:pt x="209" y="1172"/>
                  </a:lnTo>
                  <a:lnTo>
                    <a:pt x="217" y="1176"/>
                  </a:lnTo>
                  <a:lnTo>
                    <a:pt x="224" y="1180"/>
                  </a:lnTo>
                  <a:lnTo>
                    <a:pt x="231" y="1186"/>
                  </a:lnTo>
                  <a:lnTo>
                    <a:pt x="238" y="1192"/>
                  </a:lnTo>
                  <a:lnTo>
                    <a:pt x="244" y="1199"/>
                  </a:lnTo>
                  <a:lnTo>
                    <a:pt x="250" y="1204"/>
                  </a:lnTo>
                  <a:lnTo>
                    <a:pt x="254" y="1212"/>
                  </a:lnTo>
                  <a:lnTo>
                    <a:pt x="258" y="1220"/>
                  </a:lnTo>
                  <a:lnTo>
                    <a:pt x="261" y="1229"/>
                  </a:lnTo>
                  <a:lnTo>
                    <a:pt x="264" y="1241"/>
                  </a:lnTo>
                  <a:lnTo>
                    <a:pt x="266" y="1252"/>
                  </a:lnTo>
                  <a:lnTo>
                    <a:pt x="268" y="1264"/>
                  </a:lnTo>
                  <a:lnTo>
                    <a:pt x="268" y="1276"/>
                  </a:lnTo>
                  <a:lnTo>
                    <a:pt x="267" y="1288"/>
                  </a:lnTo>
                  <a:lnTo>
                    <a:pt x="265" y="1300"/>
                  </a:lnTo>
                  <a:lnTo>
                    <a:pt x="261" y="1311"/>
                  </a:lnTo>
                  <a:lnTo>
                    <a:pt x="256" y="1323"/>
                  </a:lnTo>
                  <a:lnTo>
                    <a:pt x="252" y="1328"/>
                  </a:lnTo>
                  <a:lnTo>
                    <a:pt x="248" y="1333"/>
                  </a:lnTo>
                  <a:lnTo>
                    <a:pt x="243" y="1338"/>
                  </a:lnTo>
                  <a:lnTo>
                    <a:pt x="238" y="1343"/>
                  </a:lnTo>
                  <a:lnTo>
                    <a:pt x="233" y="1347"/>
                  </a:lnTo>
                  <a:lnTo>
                    <a:pt x="226" y="1351"/>
                  </a:lnTo>
                  <a:lnTo>
                    <a:pt x="220" y="1354"/>
                  </a:lnTo>
                  <a:lnTo>
                    <a:pt x="212" y="1357"/>
                  </a:lnTo>
                  <a:lnTo>
                    <a:pt x="204" y="1359"/>
                  </a:lnTo>
                  <a:lnTo>
                    <a:pt x="196" y="1360"/>
                  </a:lnTo>
                  <a:lnTo>
                    <a:pt x="189" y="1359"/>
                  </a:lnTo>
                  <a:lnTo>
                    <a:pt x="181" y="1356"/>
                  </a:lnTo>
                  <a:lnTo>
                    <a:pt x="174" y="1353"/>
                  </a:lnTo>
                  <a:lnTo>
                    <a:pt x="168" y="1349"/>
                  </a:lnTo>
                  <a:lnTo>
                    <a:pt x="164" y="1344"/>
                  </a:lnTo>
                  <a:lnTo>
                    <a:pt x="160" y="1337"/>
                  </a:lnTo>
                  <a:lnTo>
                    <a:pt x="157" y="1332"/>
                  </a:lnTo>
                  <a:lnTo>
                    <a:pt x="155" y="1326"/>
                  </a:lnTo>
                  <a:lnTo>
                    <a:pt x="153" y="1321"/>
                  </a:lnTo>
                  <a:lnTo>
                    <a:pt x="155" y="1316"/>
                  </a:lnTo>
                  <a:lnTo>
                    <a:pt x="158" y="1311"/>
                  </a:lnTo>
                  <a:lnTo>
                    <a:pt x="162" y="1308"/>
                  </a:lnTo>
                  <a:lnTo>
                    <a:pt x="168" y="1305"/>
                  </a:lnTo>
                  <a:lnTo>
                    <a:pt x="176" y="1304"/>
                  </a:lnTo>
                  <a:lnTo>
                    <a:pt x="185" y="1303"/>
                  </a:lnTo>
                  <a:lnTo>
                    <a:pt x="192" y="1301"/>
                  </a:lnTo>
                  <a:lnTo>
                    <a:pt x="199" y="1297"/>
                  </a:lnTo>
                  <a:lnTo>
                    <a:pt x="206" y="1292"/>
                  </a:lnTo>
                  <a:lnTo>
                    <a:pt x="212" y="1286"/>
                  </a:lnTo>
                  <a:lnTo>
                    <a:pt x="218" y="1279"/>
                  </a:lnTo>
                  <a:lnTo>
                    <a:pt x="222" y="1272"/>
                  </a:lnTo>
                  <a:lnTo>
                    <a:pt x="225" y="1264"/>
                  </a:lnTo>
                  <a:lnTo>
                    <a:pt x="227" y="1255"/>
                  </a:lnTo>
                  <a:lnTo>
                    <a:pt x="227" y="1247"/>
                  </a:lnTo>
                  <a:lnTo>
                    <a:pt x="226" y="1239"/>
                  </a:lnTo>
                  <a:lnTo>
                    <a:pt x="223" y="1229"/>
                  </a:lnTo>
                  <a:lnTo>
                    <a:pt x="219" y="1221"/>
                  </a:lnTo>
                  <a:lnTo>
                    <a:pt x="211" y="1213"/>
                  </a:lnTo>
                  <a:lnTo>
                    <a:pt x="202" y="1205"/>
                  </a:lnTo>
                  <a:lnTo>
                    <a:pt x="191" y="1199"/>
                  </a:lnTo>
                  <a:lnTo>
                    <a:pt x="193" y="1211"/>
                  </a:lnTo>
                  <a:lnTo>
                    <a:pt x="192" y="1220"/>
                  </a:lnTo>
                  <a:lnTo>
                    <a:pt x="190" y="1227"/>
                  </a:lnTo>
                  <a:lnTo>
                    <a:pt x="187" y="1233"/>
                  </a:lnTo>
                  <a:lnTo>
                    <a:pt x="181" y="1240"/>
                  </a:lnTo>
                  <a:lnTo>
                    <a:pt x="175" y="1245"/>
                  </a:lnTo>
                  <a:lnTo>
                    <a:pt x="169" y="1249"/>
                  </a:lnTo>
                  <a:lnTo>
                    <a:pt x="162" y="1254"/>
                  </a:lnTo>
                  <a:lnTo>
                    <a:pt x="155" y="1259"/>
                  </a:lnTo>
                  <a:lnTo>
                    <a:pt x="148" y="1265"/>
                  </a:lnTo>
                  <a:lnTo>
                    <a:pt x="142" y="1271"/>
                  </a:lnTo>
                  <a:lnTo>
                    <a:pt x="136" y="1278"/>
                  </a:lnTo>
                  <a:lnTo>
                    <a:pt x="132" y="1286"/>
                  </a:lnTo>
                  <a:lnTo>
                    <a:pt x="129" y="1297"/>
                  </a:lnTo>
                  <a:lnTo>
                    <a:pt x="128" y="1309"/>
                  </a:lnTo>
                  <a:lnTo>
                    <a:pt x="129" y="1324"/>
                  </a:lnTo>
                  <a:lnTo>
                    <a:pt x="131" y="1335"/>
                  </a:lnTo>
                  <a:lnTo>
                    <a:pt x="134" y="1345"/>
                  </a:lnTo>
                  <a:lnTo>
                    <a:pt x="138" y="1352"/>
                  </a:lnTo>
                  <a:lnTo>
                    <a:pt x="143" y="1359"/>
                  </a:lnTo>
                  <a:lnTo>
                    <a:pt x="149" y="1366"/>
                  </a:lnTo>
                  <a:lnTo>
                    <a:pt x="157" y="1370"/>
                  </a:lnTo>
                  <a:lnTo>
                    <a:pt x="164" y="1374"/>
                  </a:lnTo>
                  <a:lnTo>
                    <a:pt x="171" y="1377"/>
                  </a:lnTo>
                  <a:lnTo>
                    <a:pt x="179" y="1379"/>
                  </a:lnTo>
                  <a:lnTo>
                    <a:pt x="187" y="1381"/>
                  </a:lnTo>
                  <a:lnTo>
                    <a:pt x="194" y="1382"/>
                  </a:lnTo>
                  <a:lnTo>
                    <a:pt x="201" y="1382"/>
                  </a:lnTo>
                  <a:lnTo>
                    <a:pt x="214" y="1382"/>
                  </a:lnTo>
                  <a:lnTo>
                    <a:pt x="224" y="1381"/>
                  </a:lnTo>
                  <a:lnTo>
                    <a:pt x="233" y="1378"/>
                  </a:lnTo>
                  <a:lnTo>
                    <a:pt x="241" y="1375"/>
                  </a:lnTo>
                  <a:lnTo>
                    <a:pt x="250" y="1371"/>
                  </a:lnTo>
                  <a:lnTo>
                    <a:pt x="258" y="1367"/>
                  </a:lnTo>
                  <a:lnTo>
                    <a:pt x="266" y="1360"/>
                  </a:lnTo>
                  <a:lnTo>
                    <a:pt x="273" y="1354"/>
                  </a:lnTo>
                  <a:lnTo>
                    <a:pt x="280" y="1348"/>
                  </a:lnTo>
                  <a:lnTo>
                    <a:pt x="286" y="1341"/>
                  </a:lnTo>
                  <a:lnTo>
                    <a:pt x="292" y="1332"/>
                  </a:lnTo>
                  <a:lnTo>
                    <a:pt x="296" y="1324"/>
                  </a:lnTo>
                  <a:lnTo>
                    <a:pt x="301" y="1316"/>
                  </a:lnTo>
                  <a:lnTo>
                    <a:pt x="304" y="1306"/>
                  </a:lnTo>
                  <a:lnTo>
                    <a:pt x="307" y="1297"/>
                  </a:lnTo>
                  <a:lnTo>
                    <a:pt x="309" y="1288"/>
                  </a:lnTo>
                  <a:lnTo>
                    <a:pt x="310" y="1278"/>
                  </a:lnTo>
                  <a:lnTo>
                    <a:pt x="310" y="1268"/>
                  </a:lnTo>
                  <a:lnTo>
                    <a:pt x="308" y="1253"/>
                  </a:lnTo>
                  <a:lnTo>
                    <a:pt x="304" y="1240"/>
                  </a:lnTo>
                  <a:lnTo>
                    <a:pt x="301" y="1226"/>
                  </a:lnTo>
                  <a:lnTo>
                    <a:pt x="296" y="1215"/>
                  </a:lnTo>
                  <a:lnTo>
                    <a:pt x="290" y="1203"/>
                  </a:lnTo>
                  <a:lnTo>
                    <a:pt x="284" y="1193"/>
                  </a:lnTo>
                  <a:lnTo>
                    <a:pt x="277" y="1182"/>
                  </a:lnTo>
                  <a:lnTo>
                    <a:pt x="268" y="1174"/>
                  </a:lnTo>
                  <a:lnTo>
                    <a:pt x="260" y="1166"/>
                  </a:lnTo>
                  <a:lnTo>
                    <a:pt x="251" y="1160"/>
                  </a:lnTo>
                  <a:lnTo>
                    <a:pt x="240" y="1153"/>
                  </a:lnTo>
                  <a:lnTo>
                    <a:pt x="230" y="1148"/>
                  </a:lnTo>
                  <a:lnTo>
                    <a:pt x="220" y="1144"/>
                  </a:lnTo>
                  <a:lnTo>
                    <a:pt x="209" y="1140"/>
                  </a:lnTo>
                  <a:lnTo>
                    <a:pt x="198" y="1138"/>
                  </a:lnTo>
                  <a:lnTo>
                    <a:pt x="186" y="1136"/>
                  </a:lnTo>
                  <a:lnTo>
                    <a:pt x="174" y="1136"/>
                  </a:lnTo>
                  <a:lnTo>
                    <a:pt x="163" y="1136"/>
                  </a:lnTo>
                  <a:lnTo>
                    <a:pt x="151" y="1138"/>
                  </a:lnTo>
                  <a:lnTo>
                    <a:pt x="139" y="1140"/>
                  </a:lnTo>
                  <a:lnTo>
                    <a:pt x="128" y="1143"/>
                  </a:lnTo>
                  <a:lnTo>
                    <a:pt x="116" y="1147"/>
                  </a:lnTo>
                  <a:lnTo>
                    <a:pt x="105" y="1152"/>
                  </a:lnTo>
                  <a:lnTo>
                    <a:pt x="95" y="1159"/>
                  </a:lnTo>
                  <a:lnTo>
                    <a:pt x="84" y="1167"/>
                  </a:lnTo>
                  <a:lnTo>
                    <a:pt x="74" y="1175"/>
                  </a:lnTo>
                  <a:lnTo>
                    <a:pt x="64" y="1185"/>
                  </a:lnTo>
                  <a:lnTo>
                    <a:pt x="55" y="1195"/>
                  </a:lnTo>
                  <a:lnTo>
                    <a:pt x="47" y="1206"/>
                  </a:lnTo>
                  <a:lnTo>
                    <a:pt x="39" y="1219"/>
                  </a:lnTo>
                  <a:lnTo>
                    <a:pt x="31" y="1233"/>
                  </a:lnTo>
                  <a:lnTo>
                    <a:pt x="25" y="1248"/>
                  </a:lnTo>
                  <a:lnTo>
                    <a:pt x="17" y="1273"/>
                  </a:lnTo>
                  <a:lnTo>
                    <a:pt x="12" y="1297"/>
                  </a:lnTo>
                  <a:lnTo>
                    <a:pt x="10" y="1321"/>
                  </a:lnTo>
                  <a:lnTo>
                    <a:pt x="10" y="1344"/>
                  </a:lnTo>
                  <a:lnTo>
                    <a:pt x="13" y="1366"/>
                  </a:lnTo>
                  <a:lnTo>
                    <a:pt x="17" y="1386"/>
                  </a:lnTo>
                  <a:lnTo>
                    <a:pt x="24" y="1406"/>
                  </a:lnTo>
                  <a:lnTo>
                    <a:pt x="34" y="1425"/>
                  </a:lnTo>
                  <a:lnTo>
                    <a:pt x="44" y="1442"/>
                  </a:lnTo>
                  <a:lnTo>
                    <a:pt x="56" y="1459"/>
                  </a:lnTo>
                  <a:lnTo>
                    <a:pt x="70" y="1474"/>
                  </a:lnTo>
                  <a:lnTo>
                    <a:pt x="85" y="1486"/>
                  </a:lnTo>
                  <a:lnTo>
                    <a:pt x="102" y="1499"/>
                  </a:lnTo>
                  <a:lnTo>
                    <a:pt x="118" y="1508"/>
                  </a:lnTo>
                  <a:lnTo>
                    <a:pt x="137" y="1516"/>
                  </a:lnTo>
                  <a:lnTo>
                    <a:pt x="156" y="1523"/>
                  </a:lnTo>
                  <a:lnTo>
                    <a:pt x="174" y="1527"/>
                  </a:lnTo>
                  <a:lnTo>
                    <a:pt x="194" y="1529"/>
                  </a:lnTo>
                  <a:lnTo>
                    <a:pt x="213" y="1529"/>
                  </a:lnTo>
                  <a:lnTo>
                    <a:pt x="233" y="1527"/>
                  </a:lnTo>
                  <a:lnTo>
                    <a:pt x="252" y="1522"/>
                  </a:lnTo>
                  <a:lnTo>
                    <a:pt x="271" y="1514"/>
                  </a:lnTo>
                  <a:lnTo>
                    <a:pt x="290" y="1505"/>
                  </a:lnTo>
                  <a:lnTo>
                    <a:pt x="308" y="1492"/>
                  </a:lnTo>
                  <a:lnTo>
                    <a:pt x="324" y="1477"/>
                  </a:lnTo>
                  <a:lnTo>
                    <a:pt x="341" y="1459"/>
                  </a:lnTo>
                  <a:lnTo>
                    <a:pt x="355" y="1438"/>
                  </a:lnTo>
                  <a:lnTo>
                    <a:pt x="369" y="1414"/>
                  </a:lnTo>
                  <a:lnTo>
                    <a:pt x="380" y="1387"/>
                  </a:lnTo>
                  <a:lnTo>
                    <a:pt x="390" y="1357"/>
                  </a:lnTo>
                  <a:lnTo>
                    <a:pt x="399" y="1324"/>
                  </a:lnTo>
                  <a:lnTo>
                    <a:pt x="406" y="1286"/>
                  </a:lnTo>
                  <a:lnTo>
                    <a:pt x="411" y="1310"/>
                  </a:lnTo>
                  <a:lnTo>
                    <a:pt x="419" y="1333"/>
                  </a:lnTo>
                  <a:lnTo>
                    <a:pt x="428" y="1354"/>
                  </a:lnTo>
                  <a:lnTo>
                    <a:pt x="440" y="1374"/>
                  </a:lnTo>
                  <a:lnTo>
                    <a:pt x="452" y="1393"/>
                  </a:lnTo>
                  <a:lnTo>
                    <a:pt x="467" y="1410"/>
                  </a:lnTo>
                  <a:lnTo>
                    <a:pt x="481" y="1426"/>
                  </a:lnTo>
                  <a:lnTo>
                    <a:pt x="498" y="1440"/>
                  </a:lnTo>
                  <a:lnTo>
                    <a:pt x="514" y="1453"/>
                  </a:lnTo>
                  <a:lnTo>
                    <a:pt x="533" y="1464"/>
                  </a:lnTo>
                  <a:lnTo>
                    <a:pt x="552" y="1475"/>
                  </a:lnTo>
                  <a:lnTo>
                    <a:pt x="570" y="1483"/>
                  </a:lnTo>
                  <a:lnTo>
                    <a:pt x="590" y="1490"/>
                  </a:lnTo>
                  <a:lnTo>
                    <a:pt x="610" y="1497"/>
                  </a:lnTo>
                  <a:lnTo>
                    <a:pt x="630" y="1500"/>
                  </a:lnTo>
                  <a:lnTo>
                    <a:pt x="651" y="1503"/>
                  </a:lnTo>
                  <a:lnTo>
                    <a:pt x="670" y="1504"/>
                  </a:lnTo>
                  <a:lnTo>
                    <a:pt x="691" y="1503"/>
                  </a:lnTo>
                  <a:lnTo>
                    <a:pt x="711" y="1501"/>
                  </a:lnTo>
                  <a:lnTo>
                    <a:pt x="729" y="1497"/>
                  </a:lnTo>
                  <a:lnTo>
                    <a:pt x="748" y="1491"/>
                  </a:lnTo>
                  <a:lnTo>
                    <a:pt x="767" y="1484"/>
                  </a:lnTo>
                  <a:lnTo>
                    <a:pt x="783" y="1476"/>
                  </a:lnTo>
                  <a:lnTo>
                    <a:pt x="800" y="1465"/>
                  </a:lnTo>
                  <a:lnTo>
                    <a:pt x="815" y="1453"/>
                  </a:lnTo>
                  <a:lnTo>
                    <a:pt x="830" y="1439"/>
                  </a:lnTo>
                  <a:lnTo>
                    <a:pt x="842" y="1424"/>
                  </a:lnTo>
                  <a:lnTo>
                    <a:pt x="853" y="1406"/>
                  </a:lnTo>
                  <a:lnTo>
                    <a:pt x="863" y="1386"/>
                  </a:lnTo>
                  <a:lnTo>
                    <a:pt x="871" y="1366"/>
                  </a:lnTo>
                  <a:lnTo>
                    <a:pt x="877" y="1343"/>
                  </a:lnTo>
                  <a:lnTo>
                    <a:pt x="881" y="1318"/>
                  </a:lnTo>
                  <a:lnTo>
                    <a:pt x="883" y="1295"/>
                  </a:lnTo>
                  <a:lnTo>
                    <a:pt x="883" y="1274"/>
                  </a:lnTo>
                  <a:lnTo>
                    <a:pt x="881" y="1253"/>
                  </a:lnTo>
                  <a:lnTo>
                    <a:pt x="878" y="1233"/>
                  </a:lnTo>
                  <a:lnTo>
                    <a:pt x="873" y="1216"/>
                  </a:lnTo>
                  <a:lnTo>
                    <a:pt x="866" y="1199"/>
                  </a:lnTo>
                  <a:lnTo>
                    <a:pt x="858" y="1182"/>
                  </a:lnTo>
                  <a:lnTo>
                    <a:pt x="848" y="1168"/>
                  </a:lnTo>
                  <a:lnTo>
                    <a:pt x="838" y="1154"/>
                  </a:lnTo>
                  <a:lnTo>
                    <a:pt x="827" y="1143"/>
                  </a:lnTo>
                  <a:lnTo>
                    <a:pt x="813" y="1132"/>
                  </a:lnTo>
                  <a:lnTo>
                    <a:pt x="801" y="1122"/>
                  </a:lnTo>
                  <a:lnTo>
                    <a:pt x="786" y="1114"/>
                  </a:lnTo>
                  <a:lnTo>
                    <a:pt x="772" y="1107"/>
                  </a:lnTo>
                  <a:lnTo>
                    <a:pt x="756" y="1100"/>
                  </a:lnTo>
                  <a:lnTo>
                    <a:pt x="741" y="1096"/>
                  </a:lnTo>
                  <a:lnTo>
                    <a:pt x="725" y="1093"/>
                  </a:lnTo>
                  <a:lnTo>
                    <a:pt x="709" y="1092"/>
                  </a:lnTo>
                  <a:lnTo>
                    <a:pt x="693" y="1092"/>
                  </a:lnTo>
                  <a:lnTo>
                    <a:pt x="677" y="1093"/>
                  </a:lnTo>
                  <a:lnTo>
                    <a:pt x="661" y="1095"/>
                  </a:lnTo>
                  <a:lnTo>
                    <a:pt x="646" y="1099"/>
                  </a:lnTo>
                  <a:lnTo>
                    <a:pt x="630" y="1106"/>
                  </a:lnTo>
                  <a:lnTo>
                    <a:pt x="616" y="1113"/>
                  </a:lnTo>
                  <a:lnTo>
                    <a:pt x="602" y="1121"/>
                  </a:lnTo>
                  <a:lnTo>
                    <a:pt x="589" y="1132"/>
                  </a:lnTo>
                  <a:lnTo>
                    <a:pt x="576" y="1144"/>
                  </a:lnTo>
                  <a:lnTo>
                    <a:pt x="565" y="1158"/>
                  </a:lnTo>
                  <a:lnTo>
                    <a:pt x="556" y="1172"/>
                  </a:lnTo>
                  <a:lnTo>
                    <a:pt x="546" y="1189"/>
                  </a:lnTo>
                  <a:lnTo>
                    <a:pt x="538" y="1207"/>
                  </a:lnTo>
                  <a:lnTo>
                    <a:pt x="532" y="1227"/>
                  </a:lnTo>
                  <a:lnTo>
                    <a:pt x="529" y="1241"/>
                  </a:lnTo>
                  <a:lnTo>
                    <a:pt x="528" y="1254"/>
                  </a:lnTo>
                  <a:lnTo>
                    <a:pt x="527" y="1267"/>
                  </a:lnTo>
                  <a:lnTo>
                    <a:pt x="528" y="1279"/>
                  </a:lnTo>
                  <a:lnTo>
                    <a:pt x="529" y="1291"/>
                  </a:lnTo>
                  <a:lnTo>
                    <a:pt x="532" y="1301"/>
                  </a:lnTo>
                  <a:lnTo>
                    <a:pt x="535" y="1312"/>
                  </a:lnTo>
                  <a:lnTo>
                    <a:pt x="539" y="1322"/>
                  </a:lnTo>
                  <a:lnTo>
                    <a:pt x="544" y="1331"/>
                  </a:lnTo>
                  <a:lnTo>
                    <a:pt x="550" y="1341"/>
                  </a:lnTo>
                  <a:lnTo>
                    <a:pt x="557" y="1349"/>
                  </a:lnTo>
                  <a:lnTo>
                    <a:pt x="564" y="1357"/>
                  </a:lnTo>
                  <a:lnTo>
                    <a:pt x="572" y="1364"/>
                  </a:lnTo>
                  <a:lnTo>
                    <a:pt x="580" y="1371"/>
                  </a:lnTo>
                  <a:lnTo>
                    <a:pt x="589" y="1377"/>
                  </a:lnTo>
                  <a:lnTo>
                    <a:pt x="598" y="1382"/>
                  </a:lnTo>
                  <a:lnTo>
                    <a:pt x="606" y="1386"/>
                  </a:lnTo>
                  <a:lnTo>
                    <a:pt x="616" y="1390"/>
                  </a:lnTo>
                  <a:lnTo>
                    <a:pt x="625" y="1394"/>
                  </a:lnTo>
                  <a:lnTo>
                    <a:pt x="635" y="1396"/>
                  </a:lnTo>
                  <a:lnTo>
                    <a:pt x="645" y="1398"/>
                  </a:lnTo>
                  <a:lnTo>
                    <a:pt x="654" y="1399"/>
                  </a:lnTo>
                  <a:lnTo>
                    <a:pt x="663" y="1399"/>
                  </a:lnTo>
                  <a:lnTo>
                    <a:pt x="672" y="1399"/>
                  </a:lnTo>
                  <a:lnTo>
                    <a:pt x="681" y="1398"/>
                  </a:lnTo>
                  <a:lnTo>
                    <a:pt x="689" y="1396"/>
                  </a:lnTo>
                  <a:lnTo>
                    <a:pt x="697" y="1393"/>
                  </a:lnTo>
                  <a:lnTo>
                    <a:pt x="705" y="1388"/>
                  </a:lnTo>
                  <a:lnTo>
                    <a:pt x="712" y="1384"/>
                  </a:lnTo>
                  <a:lnTo>
                    <a:pt x="718" y="1379"/>
                  </a:lnTo>
                  <a:lnTo>
                    <a:pt x="724" y="1373"/>
                  </a:lnTo>
                  <a:lnTo>
                    <a:pt x="729" y="1366"/>
                  </a:lnTo>
                  <a:lnTo>
                    <a:pt x="735" y="1353"/>
                  </a:lnTo>
                  <a:lnTo>
                    <a:pt x="739" y="1343"/>
                  </a:lnTo>
                  <a:lnTo>
                    <a:pt x="740" y="1332"/>
                  </a:lnTo>
                  <a:lnTo>
                    <a:pt x="740" y="1322"/>
                  </a:lnTo>
                  <a:lnTo>
                    <a:pt x="738" y="1312"/>
                  </a:lnTo>
                  <a:lnTo>
                    <a:pt x="735" y="1304"/>
                  </a:lnTo>
                  <a:lnTo>
                    <a:pt x="730" y="1296"/>
                  </a:lnTo>
                  <a:lnTo>
                    <a:pt x="726" y="1288"/>
                  </a:lnTo>
                  <a:lnTo>
                    <a:pt x="718" y="1273"/>
                  </a:lnTo>
                  <a:lnTo>
                    <a:pt x="713" y="1258"/>
                  </a:lnTo>
                  <a:lnTo>
                    <a:pt x="711" y="1251"/>
                  </a:lnTo>
                  <a:lnTo>
                    <a:pt x="711" y="1243"/>
                  </a:lnTo>
                  <a:lnTo>
                    <a:pt x="713" y="1236"/>
                  </a:lnTo>
                  <a:lnTo>
                    <a:pt x="718" y="1227"/>
                  </a:lnTo>
                  <a:lnTo>
                    <a:pt x="709" y="1230"/>
                  </a:lnTo>
                  <a:lnTo>
                    <a:pt x="700" y="1233"/>
                  </a:lnTo>
                  <a:lnTo>
                    <a:pt x="693" y="1237"/>
                  </a:lnTo>
                  <a:lnTo>
                    <a:pt x="687" y="1240"/>
                  </a:lnTo>
                  <a:lnTo>
                    <a:pt x="682" y="1243"/>
                  </a:lnTo>
                  <a:lnTo>
                    <a:pt x="677" y="1247"/>
                  </a:lnTo>
                  <a:lnTo>
                    <a:pt x="674" y="1251"/>
                  </a:lnTo>
                  <a:lnTo>
                    <a:pt x="670" y="1255"/>
                  </a:lnTo>
                  <a:lnTo>
                    <a:pt x="668" y="1259"/>
                  </a:lnTo>
                  <a:lnTo>
                    <a:pt x="667" y="1265"/>
                  </a:lnTo>
                  <a:lnTo>
                    <a:pt x="666" y="1269"/>
                  </a:lnTo>
                  <a:lnTo>
                    <a:pt x="666" y="1274"/>
                  </a:lnTo>
                  <a:lnTo>
                    <a:pt x="667" y="1284"/>
                  </a:lnTo>
                  <a:lnTo>
                    <a:pt x="670" y="1294"/>
                  </a:lnTo>
                  <a:lnTo>
                    <a:pt x="679" y="1314"/>
                  </a:lnTo>
                  <a:lnTo>
                    <a:pt x="688" y="1331"/>
                  </a:lnTo>
                  <a:lnTo>
                    <a:pt x="692" y="1338"/>
                  </a:lnTo>
                  <a:lnTo>
                    <a:pt x="695" y="1345"/>
                  </a:lnTo>
                  <a:lnTo>
                    <a:pt x="697" y="1350"/>
                  </a:lnTo>
                  <a:lnTo>
                    <a:pt x="697" y="1354"/>
                  </a:lnTo>
                  <a:lnTo>
                    <a:pt x="694" y="1359"/>
                  </a:lnTo>
                  <a:lnTo>
                    <a:pt x="691" y="1364"/>
                  </a:lnTo>
                  <a:lnTo>
                    <a:pt x="687" y="1369"/>
                  </a:lnTo>
                  <a:lnTo>
                    <a:pt x="683" y="1372"/>
                  </a:lnTo>
                  <a:lnTo>
                    <a:pt x="678" y="1375"/>
                  </a:lnTo>
                  <a:lnTo>
                    <a:pt x="672" y="1377"/>
                  </a:lnTo>
                  <a:lnTo>
                    <a:pt x="667" y="1378"/>
                  </a:lnTo>
                  <a:lnTo>
                    <a:pt x="661" y="1379"/>
                  </a:lnTo>
                  <a:lnTo>
                    <a:pt x="656" y="1379"/>
                  </a:lnTo>
                  <a:lnTo>
                    <a:pt x="650" y="1378"/>
                  </a:lnTo>
                  <a:lnTo>
                    <a:pt x="644" y="1377"/>
                  </a:lnTo>
                  <a:lnTo>
                    <a:pt x="637" y="1375"/>
                  </a:lnTo>
                  <a:lnTo>
                    <a:pt x="624" y="1370"/>
                  </a:lnTo>
                  <a:lnTo>
                    <a:pt x="611" y="1362"/>
                  </a:lnTo>
                  <a:lnTo>
                    <a:pt x="600" y="1354"/>
                  </a:lnTo>
                  <a:lnTo>
                    <a:pt x="590" y="1344"/>
                  </a:lnTo>
                  <a:lnTo>
                    <a:pt x="585" y="1337"/>
                  </a:lnTo>
                  <a:lnTo>
                    <a:pt x="580" y="1331"/>
                  </a:lnTo>
                  <a:lnTo>
                    <a:pt x="576" y="1325"/>
                  </a:lnTo>
                  <a:lnTo>
                    <a:pt x="572" y="1318"/>
                  </a:lnTo>
                  <a:lnTo>
                    <a:pt x="570" y="1310"/>
                  </a:lnTo>
                  <a:lnTo>
                    <a:pt x="567" y="1303"/>
                  </a:lnTo>
                  <a:lnTo>
                    <a:pt x="566" y="1296"/>
                  </a:lnTo>
                  <a:lnTo>
                    <a:pt x="564" y="1288"/>
                  </a:lnTo>
                  <a:lnTo>
                    <a:pt x="564" y="1280"/>
                  </a:lnTo>
                  <a:lnTo>
                    <a:pt x="564" y="1272"/>
                  </a:lnTo>
                  <a:lnTo>
                    <a:pt x="566" y="1264"/>
                  </a:lnTo>
                  <a:lnTo>
                    <a:pt x="568" y="1255"/>
                  </a:lnTo>
                  <a:lnTo>
                    <a:pt x="574" y="1236"/>
                  </a:lnTo>
                  <a:lnTo>
                    <a:pt x="582" y="1219"/>
                  </a:lnTo>
                  <a:lnTo>
                    <a:pt x="591" y="1203"/>
                  </a:lnTo>
                  <a:lnTo>
                    <a:pt x="600" y="1190"/>
                  </a:lnTo>
                  <a:lnTo>
                    <a:pt x="610" y="1178"/>
                  </a:lnTo>
                  <a:lnTo>
                    <a:pt x="622" y="1168"/>
                  </a:lnTo>
                  <a:lnTo>
                    <a:pt x="633" y="1160"/>
                  </a:lnTo>
                  <a:lnTo>
                    <a:pt x="646" y="1153"/>
                  </a:lnTo>
                  <a:lnTo>
                    <a:pt x="659" y="1148"/>
                  </a:lnTo>
                  <a:lnTo>
                    <a:pt x="672" y="1144"/>
                  </a:lnTo>
                  <a:lnTo>
                    <a:pt x="686" y="1142"/>
                  </a:lnTo>
                  <a:lnTo>
                    <a:pt x="699" y="1141"/>
                  </a:lnTo>
                  <a:lnTo>
                    <a:pt x="713" y="1142"/>
                  </a:lnTo>
                  <a:lnTo>
                    <a:pt x="726" y="1144"/>
                  </a:lnTo>
                  <a:lnTo>
                    <a:pt x="740" y="1147"/>
                  </a:lnTo>
                  <a:lnTo>
                    <a:pt x="753" y="1151"/>
                  </a:lnTo>
                  <a:lnTo>
                    <a:pt x="766" y="1156"/>
                  </a:lnTo>
                  <a:lnTo>
                    <a:pt x="779" y="1163"/>
                  </a:lnTo>
                  <a:lnTo>
                    <a:pt x="790" y="1170"/>
                  </a:lnTo>
                  <a:lnTo>
                    <a:pt x="802" y="1178"/>
                  </a:lnTo>
                  <a:lnTo>
                    <a:pt x="812" y="1187"/>
                  </a:lnTo>
                  <a:lnTo>
                    <a:pt x="822" y="1197"/>
                  </a:lnTo>
                  <a:lnTo>
                    <a:pt x="832" y="1207"/>
                  </a:lnTo>
                  <a:lnTo>
                    <a:pt x="839" y="1219"/>
                  </a:lnTo>
                  <a:lnTo>
                    <a:pt x="846" y="1231"/>
                  </a:lnTo>
                  <a:lnTo>
                    <a:pt x="852" y="1244"/>
                  </a:lnTo>
                  <a:lnTo>
                    <a:pt x="857" y="1257"/>
                  </a:lnTo>
                  <a:lnTo>
                    <a:pt x="860" y="1271"/>
                  </a:lnTo>
                  <a:lnTo>
                    <a:pt x="861" y="1284"/>
                  </a:lnTo>
                  <a:lnTo>
                    <a:pt x="861" y="1299"/>
                  </a:lnTo>
                  <a:lnTo>
                    <a:pt x="860" y="1314"/>
                  </a:lnTo>
                  <a:lnTo>
                    <a:pt x="855" y="1329"/>
                  </a:lnTo>
                  <a:lnTo>
                    <a:pt x="848" y="1351"/>
                  </a:lnTo>
                  <a:lnTo>
                    <a:pt x="840" y="1370"/>
                  </a:lnTo>
                  <a:lnTo>
                    <a:pt x="831" y="1387"/>
                  </a:lnTo>
                  <a:lnTo>
                    <a:pt x="820" y="1403"/>
                  </a:lnTo>
                  <a:lnTo>
                    <a:pt x="808" y="1416"/>
                  </a:lnTo>
                  <a:lnTo>
                    <a:pt x="796" y="1428"/>
                  </a:lnTo>
                  <a:lnTo>
                    <a:pt x="782" y="1438"/>
                  </a:lnTo>
                  <a:lnTo>
                    <a:pt x="769" y="1446"/>
                  </a:lnTo>
                  <a:lnTo>
                    <a:pt x="753" y="1453"/>
                  </a:lnTo>
                  <a:lnTo>
                    <a:pt x="739" y="1458"/>
                  </a:lnTo>
                  <a:lnTo>
                    <a:pt x="722" y="1461"/>
                  </a:lnTo>
                  <a:lnTo>
                    <a:pt x="707" y="1463"/>
                  </a:lnTo>
                  <a:lnTo>
                    <a:pt x="690" y="1464"/>
                  </a:lnTo>
                  <a:lnTo>
                    <a:pt x="674" y="1464"/>
                  </a:lnTo>
                  <a:lnTo>
                    <a:pt x="657" y="1463"/>
                  </a:lnTo>
                  <a:lnTo>
                    <a:pt x="639" y="1460"/>
                  </a:lnTo>
                  <a:lnTo>
                    <a:pt x="623" y="1457"/>
                  </a:lnTo>
                  <a:lnTo>
                    <a:pt x="606" y="1452"/>
                  </a:lnTo>
                  <a:lnTo>
                    <a:pt x="590" y="1447"/>
                  </a:lnTo>
                  <a:lnTo>
                    <a:pt x="574" y="1440"/>
                  </a:lnTo>
                  <a:lnTo>
                    <a:pt x="559" y="1434"/>
                  </a:lnTo>
                  <a:lnTo>
                    <a:pt x="543" y="1426"/>
                  </a:lnTo>
                  <a:lnTo>
                    <a:pt x="529" y="1418"/>
                  </a:lnTo>
                  <a:lnTo>
                    <a:pt x="515" y="1409"/>
                  </a:lnTo>
                  <a:lnTo>
                    <a:pt x="502" y="1400"/>
                  </a:lnTo>
                  <a:lnTo>
                    <a:pt x="489" y="1390"/>
                  </a:lnTo>
                  <a:lnTo>
                    <a:pt x="478" y="1380"/>
                  </a:lnTo>
                  <a:lnTo>
                    <a:pt x="468" y="1371"/>
                  </a:lnTo>
                  <a:lnTo>
                    <a:pt x="458" y="1360"/>
                  </a:lnTo>
                  <a:lnTo>
                    <a:pt x="450" y="1350"/>
                  </a:lnTo>
                  <a:lnTo>
                    <a:pt x="444" y="1340"/>
                  </a:lnTo>
                  <a:lnTo>
                    <a:pt x="439" y="1329"/>
                  </a:lnTo>
                  <a:lnTo>
                    <a:pt x="432" y="1311"/>
                  </a:lnTo>
                  <a:lnTo>
                    <a:pt x="425" y="1293"/>
                  </a:lnTo>
                  <a:lnTo>
                    <a:pt x="420" y="1275"/>
                  </a:lnTo>
                  <a:lnTo>
                    <a:pt x="417" y="1257"/>
                  </a:lnTo>
                  <a:lnTo>
                    <a:pt x="416" y="1239"/>
                  </a:lnTo>
                  <a:lnTo>
                    <a:pt x="415" y="1221"/>
                  </a:lnTo>
                  <a:lnTo>
                    <a:pt x="416" y="1204"/>
                  </a:lnTo>
                  <a:lnTo>
                    <a:pt x="418" y="1187"/>
                  </a:lnTo>
                  <a:lnTo>
                    <a:pt x="421" y="1169"/>
                  </a:lnTo>
                  <a:lnTo>
                    <a:pt x="425" y="1152"/>
                  </a:lnTo>
                  <a:lnTo>
                    <a:pt x="431" y="1136"/>
                  </a:lnTo>
                  <a:lnTo>
                    <a:pt x="437" y="1120"/>
                  </a:lnTo>
                  <a:lnTo>
                    <a:pt x="445" y="1104"/>
                  </a:lnTo>
                  <a:lnTo>
                    <a:pt x="453" y="1089"/>
                  </a:lnTo>
                  <a:lnTo>
                    <a:pt x="463" y="1074"/>
                  </a:lnTo>
                  <a:lnTo>
                    <a:pt x="473" y="1060"/>
                  </a:lnTo>
                  <a:lnTo>
                    <a:pt x="483" y="1045"/>
                  </a:lnTo>
                  <a:lnTo>
                    <a:pt x="496" y="1033"/>
                  </a:lnTo>
                  <a:lnTo>
                    <a:pt x="508" y="1019"/>
                  </a:lnTo>
                  <a:lnTo>
                    <a:pt x="522" y="1008"/>
                  </a:lnTo>
                  <a:lnTo>
                    <a:pt x="535" y="995"/>
                  </a:lnTo>
                  <a:lnTo>
                    <a:pt x="549" y="985"/>
                  </a:lnTo>
                  <a:lnTo>
                    <a:pt x="565" y="974"/>
                  </a:lnTo>
                  <a:lnTo>
                    <a:pt x="580" y="965"/>
                  </a:lnTo>
                  <a:lnTo>
                    <a:pt x="597" y="957"/>
                  </a:lnTo>
                  <a:lnTo>
                    <a:pt x="614" y="948"/>
                  </a:lnTo>
                  <a:lnTo>
                    <a:pt x="630" y="941"/>
                  </a:lnTo>
                  <a:lnTo>
                    <a:pt x="648" y="935"/>
                  </a:lnTo>
                  <a:lnTo>
                    <a:pt x="665" y="930"/>
                  </a:lnTo>
                  <a:lnTo>
                    <a:pt x="683" y="926"/>
                  </a:lnTo>
                  <a:lnTo>
                    <a:pt x="701" y="922"/>
                  </a:lnTo>
                  <a:lnTo>
                    <a:pt x="719" y="919"/>
                  </a:lnTo>
                  <a:lnTo>
                    <a:pt x="762" y="914"/>
                  </a:lnTo>
                  <a:lnTo>
                    <a:pt x="806" y="907"/>
                  </a:lnTo>
                  <a:lnTo>
                    <a:pt x="851" y="898"/>
                  </a:lnTo>
                  <a:lnTo>
                    <a:pt x="897" y="886"/>
                  </a:lnTo>
                  <a:lnTo>
                    <a:pt x="990" y="862"/>
                  </a:lnTo>
                  <a:lnTo>
                    <a:pt x="1082" y="836"/>
                  </a:lnTo>
                  <a:lnTo>
                    <a:pt x="1172" y="811"/>
                  </a:lnTo>
                  <a:lnTo>
                    <a:pt x="1258" y="789"/>
                  </a:lnTo>
                  <a:lnTo>
                    <a:pt x="1297" y="780"/>
                  </a:lnTo>
                  <a:lnTo>
                    <a:pt x="1335" y="774"/>
                  </a:lnTo>
                  <a:lnTo>
                    <a:pt x="1353" y="771"/>
                  </a:lnTo>
                  <a:lnTo>
                    <a:pt x="1370" y="769"/>
                  </a:lnTo>
                  <a:lnTo>
                    <a:pt x="1387" y="768"/>
                  </a:lnTo>
                  <a:lnTo>
                    <a:pt x="1402" y="766"/>
                  </a:lnTo>
                  <a:lnTo>
                    <a:pt x="1423" y="766"/>
                  </a:lnTo>
                  <a:lnTo>
                    <a:pt x="1443" y="768"/>
                  </a:lnTo>
                  <a:lnTo>
                    <a:pt x="1461" y="770"/>
                  </a:lnTo>
                  <a:lnTo>
                    <a:pt x="1480" y="773"/>
                  </a:lnTo>
                  <a:lnTo>
                    <a:pt x="1498" y="777"/>
                  </a:lnTo>
                  <a:lnTo>
                    <a:pt x="1515" y="782"/>
                  </a:lnTo>
                  <a:lnTo>
                    <a:pt x="1532" y="788"/>
                  </a:lnTo>
                  <a:lnTo>
                    <a:pt x="1548" y="795"/>
                  </a:lnTo>
                  <a:lnTo>
                    <a:pt x="1564" y="802"/>
                  </a:lnTo>
                  <a:lnTo>
                    <a:pt x="1579" y="810"/>
                  </a:lnTo>
                  <a:lnTo>
                    <a:pt x="1594" y="820"/>
                  </a:lnTo>
                  <a:lnTo>
                    <a:pt x="1607" y="830"/>
                  </a:lnTo>
                  <a:lnTo>
                    <a:pt x="1622" y="840"/>
                  </a:lnTo>
                  <a:lnTo>
                    <a:pt x="1634" y="851"/>
                  </a:lnTo>
                  <a:lnTo>
                    <a:pt x="1646" y="863"/>
                  </a:lnTo>
                  <a:lnTo>
                    <a:pt x="1659" y="875"/>
                  </a:lnTo>
                  <a:lnTo>
                    <a:pt x="1669" y="887"/>
                  </a:lnTo>
                  <a:lnTo>
                    <a:pt x="1681" y="901"/>
                  </a:lnTo>
                  <a:lnTo>
                    <a:pt x="1691" y="914"/>
                  </a:lnTo>
                  <a:lnTo>
                    <a:pt x="1700" y="929"/>
                  </a:lnTo>
                  <a:lnTo>
                    <a:pt x="1709" y="942"/>
                  </a:lnTo>
                  <a:lnTo>
                    <a:pt x="1718" y="957"/>
                  </a:lnTo>
                  <a:lnTo>
                    <a:pt x="1726" y="972"/>
                  </a:lnTo>
                  <a:lnTo>
                    <a:pt x="1733" y="987"/>
                  </a:lnTo>
                  <a:lnTo>
                    <a:pt x="1739" y="1003"/>
                  </a:lnTo>
                  <a:lnTo>
                    <a:pt x="1746" y="1018"/>
                  </a:lnTo>
                  <a:lnTo>
                    <a:pt x="1752" y="1034"/>
                  </a:lnTo>
                  <a:lnTo>
                    <a:pt x="1757" y="1049"/>
                  </a:lnTo>
                  <a:lnTo>
                    <a:pt x="1761" y="1065"/>
                  </a:lnTo>
                  <a:lnTo>
                    <a:pt x="1765" y="1081"/>
                  </a:lnTo>
                  <a:lnTo>
                    <a:pt x="1768" y="1096"/>
                  </a:lnTo>
                  <a:lnTo>
                    <a:pt x="1772" y="1112"/>
                  </a:lnTo>
                  <a:lnTo>
                    <a:pt x="1774" y="1130"/>
                  </a:lnTo>
                  <a:lnTo>
                    <a:pt x="1776" y="1149"/>
                  </a:lnTo>
                  <a:lnTo>
                    <a:pt x="1776" y="1168"/>
                  </a:lnTo>
                  <a:lnTo>
                    <a:pt x="1776" y="1187"/>
                  </a:lnTo>
                  <a:lnTo>
                    <a:pt x="1774" y="1204"/>
                  </a:lnTo>
                  <a:lnTo>
                    <a:pt x="1772" y="1222"/>
                  </a:lnTo>
                  <a:lnTo>
                    <a:pt x="1767" y="1240"/>
                  </a:lnTo>
                  <a:lnTo>
                    <a:pt x="1763" y="1256"/>
                  </a:lnTo>
                  <a:lnTo>
                    <a:pt x="1758" y="1273"/>
                  </a:lnTo>
                  <a:lnTo>
                    <a:pt x="1752" y="1290"/>
                  </a:lnTo>
                  <a:lnTo>
                    <a:pt x="1745" y="1305"/>
                  </a:lnTo>
                  <a:lnTo>
                    <a:pt x="1736" y="1321"/>
                  </a:lnTo>
                  <a:lnTo>
                    <a:pt x="1727" y="1335"/>
                  </a:lnTo>
                  <a:lnTo>
                    <a:pt x="1718" y="1350"/>
                  </a:lnTo>
                  <a:lnTo>
                    <a:pt x="1706" y="1364"/>
                  </a:lnTo>
                  <a:lnTo>
                    <a:pt x="1695" y="1378"/>
                  </a:lnTo>
                  <a:lnTo>
                    <a:pt x="1683" y="1390"/>
                  </a:lnTo>
                  <a:lnTo>
                    <a:pt x="1670" y="1403"/>
                  </a:lnTo>
                  <a:lnTo>
                    <a:pt x="1656" y="1415"/>
                  </a:lnTo>
                  <a:lnTo>
                    <a:pt x="1641" y="1426"/>
                  </a:lnTo>
                  <a:lnTo>
                    <a:pt x="1626" y="1436"/>
                  </a:lnTo>
                  <a:lnTo>
                    <a:pt x="1609" y="1447"/>
                  </a:lnTo>
                  <a:lnTo>
                    <a:pt x="1593" y="1456"/>
                  </a:lnTo>
                  <a:lnTo>
                    <a:pt x="1575" y="1464"/>
                  </a:lnTo>
                  <a:lnTo>
                    <a:pt x="1556" y="1472"/>
                  </a:lnTo>
                  <a:lnTo>
                    <a:pt x="1538" y="1479"/>
                  </a:lnTo>
                  <a:lnTo>
                    <a:pt x="1518" y="1485"/>
                  </a:lnTo>
                  <a:lnTo>
                    <a:pt x="1498" y="1490"/>
                  </a:lnTo>
                  <a:lnTo>
                    <a:pt x="1477" y="1494"/>
                  </a:lnTo>
                  <a:lnTo>
                    <a:pt x="1455" y="1499"/>
                  </a:lnTo>
                  <a:lnTo>
                    <a:pt x="1433" y="1502"/>
                  </a:lnTo>
                  <a:lnTo>
                    <a:pt x="1411" y="1503"/>
                  </a:lnTo>
                  <a:lnTo>
                    <a:pt x="1367" y="1505"/>
                  </a:lnTo>
                  <a:lnTo>
                    <a:pt x="1327" y="1503"/>
                  </a:lnTo>
                  <a:lnTo>
                    <a:pt x="1290" y="1498"/>
                  </a:lnTo>
                  <a:lnTo>
                    <a:pt x="1255" y="1489"/>
                  </a:lnTo>
                  <a:lnTo>
                    <a:pt x="1223" y="1479"/>
                  </a:lnTo>
                  <a:lnTo>
                    <a:pt x="1193" y="1465"/>
                  </a:lnTo>
                  <a:lnTo>
                    <a:pt x="1166" y="1450"/>
                  </a:lnTo>
                  <a:lnTo>
                    <a:pt x="1141" y="1432"/>
                  </a:lnTo>
                  <a:lnTo>
                    <a:pt x="1118" y="1413"/>
                  </a:lnTo>
                  <a:lnTo>
                    <a:pt x="1098" y="1393"/>
                  </a:lnTo>
                  <a:lnTo>
                    <a:pt x="1081" y="1370"/>
                  </a:lnTo>
                  <a:lnTo>
                    <a:pt x="1065" y="1346"/>
                  </a:lnTo>
                  <a:lnTo>
                    <a:pt x="1053" y="1321"/>
                  </a:lnTo>
                  <a:lnTo>
                    <a:pt x="1042" y="1296"/>
                  </a:lnTo>
                  <a:lnTo>
                    <a:pt x="1033" y="1269"/>
                  </a:lnTo>
                  <a:lnTo>
                    <a:pt x="1027" y="1242"/>
                  </a:lnTo>
                  <a:lnTo>
                    <a:pt x="1023" y="1215"/>
                  </a:lnTo>
                  <a:lnTo>
                    <a:pt x="1021" y="1188"/>
                  </a:lnTo>
                  <a:lnTo>
                    <a:pt x="1021" y="1161"/>
                  </a:lnTo>
                  <a:lnTo>
                    <a:pt x="1023" y="1134"/>
                  </a:lnTo>
                  <a:lnTo>
                    <a:pt x="1027" y="1108"/>
                  </a:lnTo>
                  <a:lnTo>
                    <a:pt x="1033" y="1082"/>
                  </a:lnTo>
                  <a:lnTo>
                    <a:pt x="1042" y="1058"/>
                  </a:lnTo>
                  <a:lnTo>
                    <a:pt x="1052" y="1034"/>
                  </a:lnTo>
                  <a:lnTo>
                    <a:pt x="1063" y="1011"/>
                  </a:lnTo>
                  <a:lnTo>
                    <a:pt x="1077" y="990"/>
                  </a:lnTo>
                  <a:lnTo>
                    <a:pt x="1092" y="971"/>
                  </a:lnTo>
                  <a:lnTo>
                    <a:pt x="1110" y="955"/>
                  </a:lnTo>
                  <a:lnTo>
                    <a:pt x="1129" y="939"/>
                  </a:lnTo>
                  <a:lnTo>
                    <a:pt x="1150" y="927"/>
                  </a:lnTo>
                  <a:lnTo>
                    <a:pt x="1172" y="916"/>
                  </a:lnTo>
                  <a:lnTo>
                    <a:pt x="1196" y="908"/>
                  </a:lnTo>
                  <a:lnTo>
                    <a:pt x="1212" y="904"/>
                  </a:lnTo>
                  <a:lnTo>
                    <a:pt x="1229" y="902"/>
                  </a:lnTo>
                  <a:lnTo>
                    <a:pt x="1245" y="900"/>
                  </a:lnTo>
                  <a:lnTo>
                    <a:pt x="1261" y="898"/>
                  </a:lnTo>
                  <a:lnTo>
                    <a:pt x="1276" y="898"/>
                  </a:lnTo>
                  <a:lnTo>
                    <a:pt x="1291" y="898"/>
                  </a:lnTo>
                  <a:lnTo>
                    <a:pt x="1305" y="899"/>
                  </a:lnTo>
                  <a:lnTo>
                    <a:pt x="1320" y="901"/>
                  </a:lnTo>
                  <a:lnTo>
                    <a:pt x="1333" y="903"/>
                  </a:lnTo>
                  <a:lnTo>
                    <a:pt x="1347" y="906"/>
                  </a:lnTo>
                  <a:lnTo>
                    <a:pt x="1360" y="909"/>
                  </a:lnTo>
                  <a:lnTo>
                    <a:pt x="1372" y="913"/>
                  </a:lnTo>
                  <a:lnTo>
                    <a:pt x="1384" y="918"/>
                  </a:lnTo>
                  <a:lnTo>
                    <a:pt x="1396" y="924"/>
                  </a:lnTo>
                  <a:lnTo>
                    <a:pt x="1408" y="930"/>
                  </a:lnTo>
                  <a:lnTo>
                    <a:pt x="1418" y="936"/>
                  </a:lnTo>
                  <a:lnTo>
                    <a:pt x="1428" y="943"/>
                  </a:lnTo>
                  <a:lnTo>
                    <a:pt x="1438" y="951"/>
                  </a:lnTo>
                  <a:lnTo>
                    <a:pt x="1447" y="959"/>
                  </a:lnTo>
                  <a:lnTo>
                    <a:pt x="1455" y="967"/>
                  </a:lnTo>
                  <a:lnTo>
                    <a:pt x="1463" y="976"/>
                  </a:lnTo>
                  <a:lnTo>
                    <a:pt x="1472" y="985"/>
                  </a:lnTo>
                  <a:lnTo>
                    <a:pt x="1479" y="994"/>
                  </a:lnTo>
                  <a:lnTo>
                    <a:pt x="1485" y="1004"/>
                  </a:lnTo>
                  <a:lnTo>
                    <a:pt x="1490" y="1014"/>
                  </a:lnTo>
                  <a:lnTo>
                    <a:pt x="1496" y="1024"/>
                  </a:lnTo>
                  <a:lnTo>
                    <a:pt x="1501" y="1035"/>
                  </a:lnTo>
                  <a:lnTo>
                    <a:pt x="1505" y="1045"/>
                  </a:lnTo>
                  <a:lnTo>
                    <a:pt x="1508" y="1057"/>
                  </a:lnTo>
                  <a:lnTo>
                    <a:pt x="1511" y="1068"/>
                  </a:lnTo>
                  <a:lnTo>
                    <a:pt x="1513" y="1080"/>
                  </a:lnTo>
                  <a:lnTo>
                    <a:pt x="1515" y="1091"/>
                  </a:lnTo>
                  <a:lnTo>
                    <a:pt x="1516" y="1115"/>
                  </a:lnTo>
                  <a:lnTo>
                    <a:pt x="1515" y="1137"/>
                  </a:lnTo>
                  <a:lnTo>
                    <a:pt x="1513" y="1156"/>
                  </a:lnTo>
                  <a:lnTo>
                    <a:pt x="1508" y="1175"/>
                  </a:lnTo>
                  <a:lnTo>
                    <a:pt x="1502" y="1191"/>
                  </a:lnTo>
                  <a:lnTo>
                    <a:pt x="1493" y="1204"/>
                  </a:lnTo>
                  <a:lnTo>
                    <a:pt x="1484" y="1217"/>
                  </a:lnTo>
                  <a:lnTo>
                    <a:pt x="1474" y="1227"/>
                  </a:lnTo>
                  <a:lnTo>
                    <a:pt x="1462" y="1236"/>
                  </a:lnTo>
                  <a:lnTo>
                    <a:pt x="1450" y="1242"/>
                  </a:lnTo>
                  <a:lnTo>
                    <a:pt x="1437" y="1247"/>
                  </a:lnTo>
                  <a:lnTo>
                    <a:pt x="1423" y="1251"/>
                  </a:lnTo>
                  <a:lnTo>
                    <a:pt x="1409" y="1253"/>
                  </a:lnTo>
                  <a:lnTo>
                    <a:pt x="1393" y="1254"/>
                  </a:lnTo>
                  <a:lnTo>
                    <a:pt x="1379" y="1254"/>
                  </a:lnTo>
                  <a:lnTo>
                    <a:pt x="1364" y="1253"/>
                  </a:lnTo>
                  <a:lnTo>
                    <a:pt x="1349" y="1251"/>
                  </a:lnTo>
                  <a:lnTo>
                    <a:pt x="1334" y="1247"/>
                  </a:lnTo>
                  <a:lnTo>
                    <a:pt x="1321" y="1243"/>
                  </a:lnTo>
                  <a:lnTo>
                    <a:pt x="1307" y="1238"/>
                  </a:lnTo>
                  <a:lnTo>
                    <a:pt x="1295" y="1231"/>
                  </a:lnTo>
                  <a:lnTo>
                    <a:pt x="1282" y="1224"/>
                  </a:lnTo>
                  <a:lnTo>
                    <a:pt x="1272" y="1217"/>
                  </a:lnTo>
                  <a:lnTo>
                    <a:pt x="1263" y="1208"/>
                  </a:lnTo>
                  <a:lnTo>
                    <a:pt x="1255" y="1200"/>
                  </a:lnTo>
                  <a:lnTo>
                    <a:pt x="1248" y="1191"/>
                  </a:lnTo>
                  <a:lnTo>
                    <a:pt x="1243" y="1181"/>
                  </a:lnTo>
                  <a:lnTo>
                    <a:pt x="1240" y="1172"/>
                  </a:lnTo>
                  <a:lnTo>
                    <a:pt x="1239" y="1162"/>
                  </a:lnTo>
                  <a:lnTo>
                    <a:pt x="1240" y="1152"/>
                  </a:lnTo>
                  <a:lnTo>
                    <a:pt x="1244" y="1142"/>
                  </a:lnTo>
                  <a:lnTo>
                    <a:pt x="1250" y="1133"/>
                  </a:lnTo>
                  <a:lnTo>
                    <a:pt x="1256" y="1125"/>
                  </a:lnTo>
                  <a:lnTo>
                    <a:pt x="1260" y="1120"/>
                  </a:lnTo>
                  <a:lnTo>
                    <a:pt x="1265" y="1117"/>
                  </a:lnTo>
                  <a:lnTo>
                    <a:pt x="1269" y="1114"/>
                  </a:lnTo>
                  <a:lnTo>
                    <a:pt x="1274" y="1113"/>
                  </a:lnTo>
                  <a:lnTo>
                    <a:pt x="1278" y="1112"/>
                  </a:lnTo>
                  <a:lnTo>
                    <a:pt x="1282" y="1113"/>
                  </a:lnTo>
                  <a:lnTo>
                    <a:pt x="1287" y="1114"/>
                  </a:lnTo>
                  <a:lnTo>
                    <a:pt x="1294" y="1119"/>
                  </a:lnTo>
                  <a:lnTo>
                    <a:pt x="1302" y="1126"/>
                  </a:lnTo>
                  <a:lnTo>
                    <a:pt x="1310" y="1135"/>
                  </a:lnTo>
                  <a:lnTo>
                    <a:pt x="1319" y="1144"/>
                  </a:lnTo>
                  <a:lnTo>
                    <a:pt x="1328" y="1154"/>
                  </a:lnTo>
                  <a:lnTo>
                    <a:pt x="1337" y="1163"/>
                  </a:lnTo>
                  <a:lnTo>
                    <a:pt x="1342" y="1167"/>
                  </a:lnTo>
                  <a:lnTo>
                    <a:pt x="1348" y="1171"/>
                  </a:lnTo>
                  <a:lnTo>
                    <a:pt x="1354" y="1173"/>
                  </a:lnTo>
                  <a:lnTo>
                    <a:pt x="1360" y="1176"/>
                  </a:lnTo>
                  <a:lnTo>
                    <a:pt x="1366" y="1177"/>
                  </a:lnTo>
                  <a:lnTo>
                    <a:pt x="1372" y="1178"/>
                  </a:lnTo>
                  <a:lnTo>
                    <a:pt x="1380" y="1178"/>
                  </a:lnTo>
                  <a:lnTo>
                    <a:pt x="1388" y="1177"/>
                  </a:lnTo>
                  <a:lnTo>
                    <a:pt x="1395" y="1175"/>
                  </a:lnTo>
                  <a:lnTo>
                    <a:pt x="1404" y="1172"/>
                  </a:lnTo>
                  <a:lnTo>
                    <a:pt x="1413" y="1168"/>
                  </a:lnTo>
                  <a:lnTo>
                    <a:pt x="1422" y="1162"/>
                  </a:lnTo>
                  <a:lnTo>
                    <a:pt x="1417" y="1160"/>
                  </a:lnTo>
                  <a:lnTo>
                    <a:pt x="1413" y="1158"/>
                  </a:lnTo>
                  <a:lnTo>
                    <a:pt x="1408" y="1154"/>
                  </a:lnTo>
                  <a:lnTo>
                    <a:pt x="1403" y="1151"/>
                  </a:lnTo>
                  <a:lnTo>
                    <a:pt x="1396" y="1143"/>
                  </a:lnTo>
                  <a:lnTo>
                    <a:pt x="1389" y="1133"/>
                  </a:lnTo>
                  <a:lnTo>
                    <a:pt x="1378" y="1109"/>
                  </a:lnTo>
                  <a:lnTo>
                    <a:pt x="1365" y="1085"/>
                  </a:lnTo>
                  <a:lnTo>
                    <a:pt x="1359" y="1073"/>
                  </a:lnTo>
                  <a:lnTo>
                    <a:pt x="1352" y="1062"/>
                  </a:lnTo>
                  <a:lnTo>
                    <a:pt x="1348" y="1058"/>
                  </a:lnTo>
                  <a:lnTo>
                    <a:pt x="1343" y="1054"/>
                  </a:lnTo>
                  <a:lnTo>
                    <a:pt x="1339" y="1049"/>
                  </a:lnTo>
                  <a:lnTo>
                    <a:pt x="1334" y="1046"/>
                  </a:lnTo>
                  <a:lnTo>
                    <a:pt x="1329" y="1044"/>
                  </a:lnTo>
                  <a:lnTo>
                    <a:pt x="1324" y="1042"/>
                  </a:lnTo>
                  <a:lnTo>
                    <a:pt x="1318" y="1041"/>
                  </a:lnTo>
                  <a:lnTo>
                    <a:pt x="1311" y="1040"/>
                  </a:lnTo>
                  <a:lnTo>
                    <a:pt x="1304" y="1040"/>
                  </a:lnTo>
                  <a:lnTo>
                    <a:pt x="1297" y="1042"/>
                  </a:lnTo>
                  <a:lnTo>
                    <a:pt x="1289" y="1044"/>
                  </a:lnTo>
                  <a:lnTo>
                    <a:pt x="1280" y="1047"/>
                  </a:lnTo>
                  <a:lnTo>
                    <a:pt x="1267" y="1054"/>
                  </a:lnTo>
                  <a:lnTo>
                    <a:pt x="1255" y="1061"/>
                  </a:lnTo>
                  <a:lnTo>
                    <a:pt x="1244" y="1069"/>
                  </a:lnTo>
                  <a:lnTo>
                    <a:pt x="1236" y="1077"/>
                  </a:lnTo>
                  <a:lnTo>
                    <a:pt x="1228" y="1086"/>
                  </a:lnTo>
                  <a:lnTo>
                    <a:pt x="1223" y="1095"/>
                  </a:lnTo>
                  <a:lnTo>
                    <a:pt x="1217" y="1106"/>
                  </a:lnTo>
                  <a:lnTo>
                    <a:pt x="1214" y="1115"/>
                  </a:lnTo>
                  <a:lnTo>
                    <a:pt x="1212" y="1125"/>
                  </a:lnTo>
                  <a:lnTo>
                    <a:pt x="1211" y="1136"/>
                  </a:lnTo>
                  <a:lnTo>
                    <a:pt x="1212" y="1147"/>
                  </a:lnTo>
                  <a:lnTo>
                    <a:pt x="1213" y="1158"/>
                  </a:lnTo>
                  <a:lnTo>
                    <a:pt x="1216" y="1168"/>
                  </a:lnTo>
                  <a:lnTo>
                    <a:pt x="1219" y="1178"/>
                  </a:lnTo>
                  <a:lnTo>
                    <a:pt x="1225" y="1190"/>
                  </a:lnTo>
                  <a:lnTo>
                    <a:pt x="1230" y="1199"/>
                  </a:lnTo>
                  <a:lnTo>
                    <a:pt x="1237" y="1210"/>
                  </a:lnTo>
                  <a:lnTo>
                    <a:pt x="1244" y="1219"/>
                  </a:lnTo>
                  <a:lnTo>
                    <a:pt x="1252" y="1228"/>
                  </a:lnTo>
                  <a:lnTo>
                    <a:pt x="1262" y="1238"/>
                  </a:lnTo>
                  <a:lnTo>
                    <a:pt x="1271" y="1246"/>
                  </a:lnTo>
                  <a:lnTo>
                    <a:pt x="1282" y="1253"/>
                  </a:lnTo>
                  <a:lnTo>
                    <a:pt x="1293" y="1260"/>
                  </a:lnTo>
                  <a:lnTo>
                    <a:pt x="1305" y="1267"/>
                  </a:lnTo>
                  <a:lnTo>
                    <a:pt x="1318" y="1273"/>
                  </a:lnTo>
                  <a:lnTo>
                    <a:pt x="1330" y="1277"/>
                  </a:lnTo>
                  <a:lnTo>
                    <a:pt x="1343" y="1281"/>
                  </a:lnTo>
                  <a:lnTo>
                    <a:pt x="1358" y="1283"/>
                  </a:lnTo>
                  <a:lnTo>
                    <a:pt x="1371" y="1285"/>
                  </a:lnTo>
                  <a:lnTo>
                    <a:pt x="1386" y="1286"/>
                  </a:lnTo>
                  <a:lnTo>
                    <a:pt x="1401" y="1285"/>
                  </a:lnTo>
                  <a:lnTo>
                    <a:pt x="1416" y="1283"/>
                  </a:lnTo>
                  <a:lnTo>
                    <a:pt x="1431" y="1280"/>
                  </a:lnTo>
                  <a:lnTo>
                    <a:pt x="1447" y="1276"/>
                  </a:lnTo>
                  <a:lnTo>
                    <a:pt x="1460" y="1271"/>
                  </a:lnTo>
                  <a:lnTo>
                    <a:pt x="1473" y="1265"/>
                  </a:lnTo>
                  <a:lnTo>
                    <a:pt x="1485" y="1257"/>
                  </a:lnTo>
                  <a:lnTo>
                    <a:pt x="1496" y="1249"/>
                  </a:lnTo>
                  <a:lnTo>
                    <a:pt x="1507" y="1240"/>
                  </a:lnTo>
                  <a:lnTo>
                    <a:pt x="1517" y="1230"/>
                  </a:lnTo>
                  <a:lnTo>
                    <a:pt x="1525" y="1220"/>
                  </a:lnTo>
                  <a:lnTo>
                    <a:pt x="1533" y="1210"/>
                  </a:lnTo>
                  <a:lnTo>
                    <a:pt x="1539" y="1199"/>
                  </a:lnTo>
                  <a:lnTo>
                    <a:pt x="1545" y="1189"/>
                  </a:lnTo>
                  <a:lnTo>
                    <a:pt x="1550" y="1178"/>
                  </a:lnTo>
                  <a:lnTo>
                    <a:pt x="1554" y="1167"/>
                  </a:lnTo>
                  <a:lnTo>
                    <a:pt x="1559" y="1155"/>
                  </a:lnTo>
                  <a:lnTo>
                    <a:pt x="1562" y="1144"/>
                  </a:lnTo>
                  <a:lnTo>
                    <a:pt x="1564" y="1133"/>
                  </a:lnTo>
                  <a:lnTo>
                    <a:pt x="1566" y="1121"/>
                  </a:lnTo>
                  <a:lnTo>
                    <a:pt x="1567" y="1110"/>
                  </a:lnTo>
                  <a:lnTo>
                    <a:pt x="1567" y="1098"/>
                  </a:lnTo>
                  <a:lnTo>
                    <a:pt x="1567" y="1087"/>
                  </a:lnTo>
                  <a:lnTo>
                    <a:pt x="1566" y="1074"/>
                  </a:lnTo>
                  <a:lnTo>
                    <a:pt x="1564" y="1063"/>
                  </a:lnTo>
                  <a:lnTo>
                    <a:pt x="1562" y="1051"/>
                  </a:lnTo>
                  <a:lnTo>
                    <a:pt x="1560" y="1041"/>
                  </a:lnTo>
                  <a:lnTo>
                    <a:pt x="1555" y="1030"/>
                  </a:lnTo>
                  <a:lnTo>
                    <a:pt x="1551" y="1018"/>
                  </a:lnTo>
                  <a:lnTo>
                    <a:pt x="1547" y="1008"/>
                  </a:lnTo>
                  <a:lnTo>
                    <a:pt x="1542" y="997"/>
                  </a:lnTo>
                  <a:lnTo>
                    <a:pt x="1536" y="987"/>
                  </a:lnTo>
                  <a:lnTo>
                    <a:pt x="1530" y="977"/>
                  </a:lnTo>
                  <a:lnTo>
                    <a:pt x="1523" y="967"/>
                  </a:lnTo>
                  <a:lnTo>
                    <a:pt x="1515" y="958"/>
                  </a:lnTo>
                  <a:lnTo>
                    <a:pt x="1508" y="950"/>
                  </a:lnTo>
                  <a:lnTo>
                    <a:pt x="1500" y="941"/>
                  </a:lnTo>
                  <a:lnTo>
                    <a:pt x="1490" y="933"/>
                  </a:lnTo>
                  <a:lnTo>
                    <a:pt x="1481" y="926"/>
                  </a:lnTo>
                  <a:lnTo>
                    <a:pt x="1471" y="918"/>
                  </a:lnTo>
                  <a:lnTo>
                    <a:pt x="1460" y="911"/>
                  </a:lnTo>
                  <a:lnTo>
                    <a:pt x="1450" y="906"/>
                  </a:lnTo>
                  <a:lnTo>
                    <a:pt x="1434" y="898"/>
                  </a:lnTo>
                  <a:lnTo>
                    <a:pt x="1418" y="891"/>
                  </a:lnTo>
                  <a:lnTo>
                    <a:pt x="1400" y="885"/>
                  </a:lnTo>
                  <a:lnTo>
                    <a:pt x="1383" y="881"/>
                  </a:lnTo>
                  <a:lnTo>
                    <a:pt x="1364" y="877"/>
                  </a:lnTo>
                  <a:lnTo>
                    <a:pt x="1346" y="873"/>
                  </a:lnTo>
                  <a:lnTo>
                    <a:pt x="1326" y="870"/>
                  </a:lnTo>
                  <a:lnTo>
                    <a:pt x="1306" y="869"/>
                  </a:lnTo>
                  <a:lnTo>
                    <a:pt x="1287" y="868"/>
                  </a:lnTo>
                  <a:lnTo>
                    <a:pt x="1267" y="868"/>
                  </a:lnTo>
                  <a:lnTo>
                    <a:pt x="1246" y="869"/>
                  </a:lnTo>
                  <a:lnTo>
                    <a:pt x="1227" y="872"/>
                  </a:lnTo>
                  <a:lnTo>
                    <a:pt x="1207" y="874"/>
                  </a:lnTo>
                  <a:lnTo>
                    <a:pt x="1187" y="878"/>
                  </a:lnTo>
                  <a:lnTo>
                    <a:pt x="1168" y="882"/>
                  </a:lnTo>
                  <a:lnTo>
                    <a:pt x="1148" y="887"/>
                  </a:lnTo>
                  <a:lnTo>
                    <a:pt x="1133" y="892"/>
                  </a:lnTo>
                  <a:lnTo>
                    <a:pt x="1117" y="899"/>
                  </a:lnTo>
                  <a:lnTo>
                    <a:pt x="1103" y="905"/>
                  </a:lnTo>
                  <a:lnTo>
                    <a:pt x="1088" y="913"/>
                  </a:lnTo>
                  <a:lnTo>
                    <a:pt x="1075" y="921"/>
                  </a:lnTo>
                  <a:lnTo>
                    <a:pt x="1061" y="930"/>
                  </a:lnTo>
                  <a:lnTo>
                    <a:pt x="1049" y="939"/>
                  </a:lnTo>
                  <a:lnTo>
                    <a:pt x="1037" y="950"/>
                  </a:lnTo>
                  <a:lnTo>
                    <a:pt x="1026" y="960"/>
                  </a:lnTo>
                  <a:lnTo>
                    <a:pt x="1016" y="971"/>
                  </a:lnTo>
                  <a:lnTo>
                    <a:pt x="1005" y="983"/>
                  </a:lnTo>
                  <a:lnTo>
                    <a:pt x="997" y="994"/>
                  </a:lnTo>
                  <a:lnTo>
                    <a:pt x="988" y="1007"/>
                  </a:lnTo>
                  <a:lnTo>
                    <a:pt x="981" y="1020"/>
                  </a:lnTo>
                  <a:lnTo>
                    <a:pt x="973" y="1033"/>
                  </a:lnTo>
                  <a:lnTo>
                    <a:pt x="966" y="1046"/>
                  </a:lnTo>
                  <a:lnTo>
                    <a:pt x="960" y="1061"/>
                  </a:lnTo>
                  <a:lnTo>
                    <a:pt x="955" y="1074"/>
                  </a:lnTo>
                  <a:lnTo>
                    <a:pt x="951" y="1089"/>
                  </a:lnTo>
                  <a:lnTo>
                    <a:pt x="946" y="1102"/>
                  </a:lnTo>
                  <a:lnTo>
                    <a:pt x="943" y="1117"/>
                  </a:lnTo>
                  <a:lnTo>
                    <a:pt x="941" y="1132"/>
                  </a:lnTo>
                  <a:lnTo>
                    <a:pt x="939" y="1147"/>
                  </a:lnTo>
                  <a:lnTo>
                    <a:pt x="938" y="1162"/>
                  </a:lnTo>
                  <a:lnTo>
                    <a:pt x="938" y="1176"/>
                  </a:lnTo>
                  <a:lnTo>
                    <a:pt x="939" y="1191"/>
                  </a:lnTo>
                  <a:lnTo>
                    <a:pt x="940" y="1205"/>
                  </a:lnTo>
                  <a:lnTo>
                    <a:pt x="942" y="1220"/>
                  </a:lnTo>
                  <a:lnTo>
                    <a:pt x="945" y="1234"/>
                  </a:lnTo>
                  <a:lnTo>
                    <a:pt x="949" y="1249"/>
                  </a:lnTo>
                  <a:lnTo>
                    <a:pt x="954" y="1264"/>
                  </a:lnTo>
                  <a:lnTo>
                    <a:pt x="959" y="1277"/>
                  </a:lnTo>
                  <a:lnTo>
                    <a:pt x="973" y="1310"/>
                  </a:lnTo>
                  <a:lnTo>
                    <a:pt x="992" y="1343"/>
                  </a:lnTo>
                  <a:lnTo>
                    <a:pt x="1013" y="1372"/>
                  </a:lnTo>
                  <a:lnTo>
                    <a:pt x="1035" y="1400"/>
                  </a:lnTo>
                  <a:lnTo>
                    <a:pt x="1060" y="1425"/>
                  </a:lnTo>
                  <a:lnTo>
                    <a:pt x="1087" y="1449"/>
                  </a:lnTo>
                  <a:lnTo>
                    <a:pt x="1115" y="1471"/>
                  </a:lnTo>
                  <a:lnTo>
                    <a:pt x="1145" y="1489"/>
                  </a:lnTo>
                  <a:lnTo>
                    <a:pt x="1176" y="1506"/>
                  </a:lnTo>
                  <a:lnTo>
                    <a:pt x="1208" y="1522"/>
                  </a:lnTo>
                  <a:lnTo>
                    <a:pt x="1242" y="1534"/>
                  </a:lnTo>
                  <a:lnTo>
                    <a:pt x="1276" y="1544"/>
                  </a:lnTo>
                  <a:lnTo>
                    <a:pt x="1310" y="1553"/>
                  </a:lnTo>
                  <a:lnTo>
                    <a:pt x="1346" y="1558"/>
                  </a:lnTo>
                  <a:lnTo>
                    <a:pt x="1381" y="1562"/>
                  </a:lnTo>
                  <a:lnTo>
                    <a:pt x="1416" y="1563"/>
                  </a:lnTo>
                  <a:lnTo>
                    <a:pt x="1451" y="1562"/>
                  </a:lnTo>
                  <a:lnTo>
                    <a:pt x="1486" y="1559"/>
                  </a:lnTo>
                  <a:lnTo>
                    <a:pt x="1520" y="1553"/>
                  </a:lnTo>
                  <a:lnTo>
                    <a:pt x="1553" y="1544"/>
                  </a:lnTo>
                  <a:lnTo>
                    <a:pt x="1586" y="1534"/>
                  </a:lnTo>
                  <a:lnTo>
                    <a:pt x="1617" y="1520"/>
                  </a:lnTo>
                  <a:lnTo>
                    <a:pt x="1647" y="1505"/>
                  </a:lnTo>
                  <a:lnTo>
                    <a:pt x="1676" y="1486"/>
                  </a:lnTo>
                  <a:lnTo>
                    <a:pt x="1703" y="1466"/>
                  </a:lnTo>
                  <a:lnTo>
                    <a:pt x="1728" y="1442"/>
                  </a:lnTo>
                  <a:lnTo>
                    <a:pt x="1752" y="1416"/>
                  </a:lnTo>
                  <a:lnTo>
                    <a:pt x="1773" y="1388"/>
                  </a:lnTo>
                  <a:lnTo>
                    <a:pt x="1791" y="1357"/>
                  </a:lnTo>
                  <a:lnTo>
                    <a:pt x="1807" y="1323"/>
                  </a:lnTo>
                  <a:lnTo>
                    <a:pt x="1819" y="1286"/>
                  </a:lnTo>
                  <a:lnTo>
                    <a:pt x="1829" y="1248"/>
                  </a:lnTo>
                  <a:lnTo>
                    <a:pt x="1835" y="1263"/>
                  </a:lnTo>
                  <a:lnTo>
                    <a:pt x="1840" y="1278"/>
                  </a:lnTo>
                  <a:lnTo>
                    <a:pt x="1846" y="1295"/>
                  </a:lnTo>
                  <a:lnTo>
                    <a:pt x="1852" y="1310"/>
                  </a:lnTo>
                  <a:lnTo>
                    <a:pt x="1860" y="1327"/>
                  </a:lnTo>
                  <a:lnTo>
                    <a:pt x="1868" y="1343"/>
                  </a:lnTo>
                  <a:lnTo>
                    <a:pt x="1877" y="1359"/>
                  </a:lnTo>
                  <a:lnTo>
                    <a:pt x="1886" y="1375"/>
                  </a:lnTo>
                  <a:lnTo>
                    <a:pt x="1897" y="1390"/>
                  </a:lnTo>
                  <a:lnTo>
                    <a:pt x="1907" y="1405"/>
                  </a:lnTo>
                  <a:lnTo>
                    <a:pt x="1917" y="1420"/>
                  </a:lnTo>
                  <a:lnTo>
                    <a:pt x="1930" y="1434"/>
                  </a:lnTo>
                  <a:lnTo>
                    <a:pt x="1941" y="1447"/>
                  </a:lnTo>
                  <a:lnTo>
                    <a:pt x="1954" y="1459"/>
                  </a:lnTo>
                  <a:lnTo>
                    <a:pt x="1967" y="1471"/>
                  </a:lnTo>
                  <a:lnTo>
                    <a:pt x="1981" y="1481"/>
                  </a:lnTo>
                  <a:lnTo>
                    <a:pt x="1995" y="1490"/>
                  </a:lnTo>
                  <a:lnTo>
                    <a:pt x="2009" y="1499"/>
                  </a:lnTo>
                  <a:lnTo>
                    <a:pt x="2025" y="1505"/>
                  </a:lnTo>
                  <a:lnTo>
                    <a:pt x="2039" y="1510"/>
                  </a:lnTo>
                  <a:lnTo>
                    <a:pt x="2055" y="1513"/>
                  </a:lnTo>
                  <a:lnTo>
                    <a:pt x="2071" y="1515"/>
                  </a:lnTo>
                  <a:lnTo>
                    <a:pt x="2088" y="1515"/>
                  </a:lnTo>
                  <a:lnTo>
                    <a:pt x="2104" y="1514"/>
                  </a:lnTo>
                  <a:lnTo>
                    <a:pt x="2121" y="1510"/>
                  </a:lnTo>
                  <a:lnTo>
                    <a:pt x="2139" y="1505"/>
                  </a:lnTo>
                  <a:lnTo>
                    <a:pt x="2156" y="1498"/>
                  </a:lnTo>
                  <a:lnTo>
                    <a:pt x="2174" y="1487"/>
                  </a:lnTo>
                  <a:lnTo>
                    <a:pt x="2192" y="1475"/>
                  </a:lnTo>
                  <a:lnTo>
                    <a:pt x="2210" y="1460"/>
                  </a:lnTo>
                  <a:lnTo>
                    <a:pt x="2228" y="1442"/>
                  </a:lnTo>
                  <a:lnTo>
                    <a:pt x="2247" y="1423"/>
                  </a:lnTo>
                  <a:lnTo>
                    <a:pt x="2251" y="1436"/>
                  </a:lnTo>
                  <a:lnTo>
                    <a:pt x="2255" y="1449"/>
                  </a:lnTo>
                  <a:lnTo>
                    <a:pt x="2261" y="1460"/>
                  </a:lnTo>
                  <a:lnTo>
                    <a:pt x="2266" y="1471"/>
                  </a:lnTo>
                  <a:lnTo>
                    <a:pt x="2272" y="1480"/>
                  </a:lnTo>
                  <a:lnTo>
                    <a:pt x="2277" y="1488"/>
                  </a:lnTo>
                  <a:lnTo>
                    <a:pt x="2283" y="1496"/>
                  </a:lnTo>
                  <a:lnTo>
                    <a:pt x="2291" y="1503"/>
                  </a:lnTo>
                  <a:lnTo>
                    <a:pt x="2297" y="1509"/>
                  </a:lnTo>
                  <a:lnTo>
                    <a:pt x="2304" y="1514"/>
                  </a:lnTo>
                  <a:lnTo>
                    <a:pt x="2311" y="1519"/>
                  </a:lnTo>
                  <a:lnTo>
                    <a:pt x="2318" y="1523"/>
                  </a:lnTo>
                  <a:lnTo>
                    <a:pt x="2326" y="1526"/>
                  </a:lnTo>
                  <a:lnTo>
                    <a:pt x="2333" y="1529"/>
                  </a:lnTo>
                  <a:lnTo>
                    <a:pt x="2341" y="1531"/>
                  </a:lnTo>
                  <a:lnTo>
                    <a:pt x="2348" y="1532"/>
                  </a:lnTo>
                  <a:lnTo>
                    <a:pt x="2356" y="1533"/>
                  </a:lnTo>
                  <a:lnTo>
                    <a:pt x="2364" y="1533"/>
                  </a:lnTo>
                  <a:lnTo>
                    <a:pt x="2371" y="1533"/>
                  </a:lnTo>
                  <a:lnTo>
                    <a:pt x="2378" y="1532"/>
                  </a:lnTo>
                  <a:lnTo>
                    <a:pt x="2393" y="1529"/>
                  </a:lnTo>
                  <a:lnTo>
                    <a:pt x="2406" y="1525"/>
                  </a:lnTo>
                  <a:lnTo>
                    <a:pt x="2418" y="1518"/>
                  </a:lnTo>
                  <a:lnTo>
                    <a:pt x="2429" y="1511"/>
                  </a:lnTo>
                  <a:lnTo>
                    <a:pt x="2438" y="1503"/>
                  </a:lnTo>
                  <a:lnTo>
                    <a:pt x="2447" y="1493"/>
                  </a:lnTo>
                  <a:lnTo>
                    <a:pt x="2452" y="1485"/>
                  </a:lnTo>
                  <a:lnTo>
                    <a:pt x="2456" y="1476"/>
                  </a:lnTo>
                  <a:lnTo>
                    <a:pt x="2460" y="1466"/>
                  </a:lnTo>
                  <a:lnTo>
                    <a:pt x="2463" y="1457"/>
                  </a:lnTo>
                  <a:lnTo>
                    <a:pt x="2465" y="1447"/>
                  </a:lnTo>
                  <a:lnTo>
                    <a:pt x="2466" y="1437"/>
                  </a:lnTo>
                  <a:lnTo>
                    <a:pt x="2466" y="1427"/>
                  </a:lnTo>
                  <a:lnTo>
                    <a:pt x="2465" y="1418"/>
                  </a:lnTo>
                  <a:lnTo>
                    <a:pt x="2463" y="1407"/>
                  </a:lnTo>
                  <a:lnTo>
                    <a:pt x="2459" y="1398"/>
                  </a:lnTo>
                  <a:lnTo>
                    <a:pt x="2455" y="1389"/>
                  </a:lnTo>
                  <a:lnTo>
                    <a:pt x="2449" y="1380"/>
                  </a:lnTo>
                  <a:lnTo>
                    <a:pt x="2441" y="1373"/>
                  </a:lnTo>
                  <a:lnTo>
                    <a:pt x="2433" y="1366"/>
                  </a:lnTo>
                  <a:lnTo>
                    <a:pt x="2423" y="1358"/>
                  </a:lnTo>
                  <a:lnTo>
                    <a:pt x="2411" y="1353"/>
                  </a:lnTo>
                  <a:lnTo>
                    <a:pt x="2403" y="1350"/>
                  </a:lnTo>
                  <a:lnTo>
                    <a:pt x="2394" y="1348"/>
                  </a:lnTo>
                  <a:lnTo>
                    <a:pt x="2385" y="1348"/>
                  </a:lnTo>
                  <a:lnTo>
                    <a:pt x="2375" y="1348"/>
                  </a:lnTo>
                  <a:lnTo>
                    <a:pt x="2366" y="1349"/>
                  </a:lnTo>
                  <a:lnTo>
                    <a:pt x="2357" y="1351"/>
                  </a:lnTo>
                  <a:lnTo>
                    <a:pt x="2347" y="1354"/>
                  </a:lnTo>
                  <a:lnTo>
                    <a:pt x="2339" y="1358"/>
                  </a:lnTo>
                  <a:lnTo>
                    <a:pt x="2331" y="1362"/>
                  </a:lnTo>
                  <a:lnTo>
                    <a:pt x="2324" y="1369"/>
                  </a:lnTo>
                  <a:lnTo>
                    <a:pt x="2317" y="1375"/>
                  </a:lnTo>
                  <a:lnTo>
                    <a:pt x="2312" y="1382"/>
                  </a:lnTo>
                  <a:lnTo>
                    <a:pt x="2309" y="1389"/>
                  </a:lnTo>
                  <a:lnTo>
                    <a:pt x="2307" y="1398"/>
                  </a:lnTo>
                  <a:lnTo>
                    <a:pt x="2306" y="1407"/>
                  </a:lnTo>
                  <a:lnTo>
                    <a:pt x="2308" y="1416"/>
                  </a:lnTo>
                  <a:lnTo>
                    <a:pt x="2311" y="1427"/>
                  </a:lnTo>
                  <a:lnTo>
                    <a:pt x="2317" y="1437"/>
                  </a:lnTo>
                  <a:lnTo>
                    <a:pt x="2320" y="1441"/>
                  </a:lnTo>
                  <a:lnTo>
                    <a:pt x="2325" y="1446"/>
                  </a:lnTo>
                  <a:lnTo>
                    <a:pt x="2329" y="1450"/>
                  </a:lnTo>
                  <a:lnTo>
                    <a:pt x="2334" y="1454"/>
                  </a:lnTo>
                  <a:lnTo>
                    <a:pt x="2339" y="1456"/>
                  </a:lnTo>
                  <a:lnTo>
                    <a:pt x="2344" y="1458"/>
                  </a:lnTo>
                  <a:lnTo>
                    <a:pt x="2349" y="1459"/>
                  </a:lnTo>
                  <a:lnTo>
                    <a:pt x="2356" y="1460"/>
                  </a:lnTo>
                  <a:lnTo>
                    <a:pt x="2362" y="1459"/>
                  </a:lnTo>
                  <a:lnTo>
                    <a:pt x="2368" y="1457"/>
                  </a:lnTo>
                  <a:lnTo>
                    <a:pt x="2374" y="1454"/>
                  </a:lnTo>
                  <a:lnTo>
                    <a:pt x="2379" y="14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52" name="直接连接符 51"/>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3" name="图片 52"/>
          <p:cNvPicPr>
            <a:picLocks noChangeAspect="1"/>
          </p:cNvPicPr>
          <p:nvPr/>
        </p:nvPicPr>
        <p:blipFill>
          <a:blip r:embed="rId3" cstate="screen"/>
          <a:stretch>
            <a:fillRect/>
          </a:stretch>
        </p:blipFill>
        <p:spPr>
          <a:xfrm>
            <a:off x="224209" y="148228"/>
            <a:ext cx="381068" cy="510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259"/>
                                </p:stCondLst>
                                <p:childTnLst>
                                  <p:par>
                                    <p:cTn id="18" presetID="2" presetClass="entr" presetSubtype="9" fill="hold" grpId="0" nodeType="afterEffect" p14:presetBounceEnd="60000">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14:bounceEnd="60000">
                                          <p:cBhvr additive="base">
                                            <p:cTn id="20"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8" fill="hold" grpId="0" nodeType="withEffect" p14:presetBounceEnd="60000">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14:bounceEnd="60000">
                                          <p:cBhvr additive="base">
                                            <p:cTn id="24" dur="5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25" dur="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12" fill="hold" grpId="0" nodeType="withEffect" p14:presetBounceEnd="60000">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14:bounceEnd="60000">
                                          <p:cBhvr additive="base">
                                            <p:cTn id="28" dur="500" fill="hold"/>
                                            <p:tgtEl>
                                              <p:spTgt spid="11"/>
                                            </p:tgtEl>
                                            <p:attrNameLst>
                                              <p:attrName>ppt_x</p:attrName>
                                            </p:attrNameLst>
                                          </p:cBhvr>
                                          <p:tavLst>
                                            <p:tav tm="0">
                                              <p:val>
                                                <p:strVal val="0-#ppt_w/2"/>
                                              </p:val>
                                            </p:tav>
                                            <p:tav tm="100000">
                                              <p:val>
                                                <p:strVal val="#ppt_x"/>
                                              </p:val>
                                            </p:tav>
                                          </p:tavLst>
                                        </p:anim>
                                        <p:anim calcmode="lin" valueType="num" p14:bounceEnd="60000">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14:presetBounceEnd="60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60000">
                                          <p:cBhvr additive="base">
                                            <p:cTn id="32" dur="5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2" fill="hold" grpId="0" nodeType="withEffect" p14:presetBounceEnd="60000">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14:bounceEnd="60000">
                                          <p:cBhvr additive="base">
                                            <p:cTn id="36" dur="5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3" fill="hold" grpId="0" nodeType="withEffect" p14:presetBounceEnd="60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60000">
                                          <p:cBhvr additive="base">
                                            <p:cTn id="40"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41" dur="500" fill="hold"/>
                                            <p:tgtEl>
                                              <p:spTgt spid="6"/>
                                            </p:tgtEl>
                                            <p:attrNameLst>
                                              <p:attrName>ppt_y</p:attrName>
                                            </p:attrNameLst>
                                          </p:cBhvr>
                                          <p:tavLst>
                                            <p:tav tm="0">
                                              <p:val>
                                                <p:strVal val="0-#ppt_h/2"/>
                                              </p:val>
                                            </p:tav>
                                            <p:tav tm="100000">
                                              <p:val>
                                                <p:strVal val="#ppt_y"/>
                                              </p:val>
                                            </p:tav>
                                          </p:tavLst>
                                        </p:anim>
                                      </p:childTnLst>
                                    </p:cTn>
                                  </p:par>
                                </p:childTnLst>
                              </p:cTn>
                            </p:par>
                            <p:par>
                              <p:cTn id="42" fill="hold">
                                <p:stCondLst>
                                  <p:cond delay="1759"/>
                                </p:stCondLst>
                                <p:childTnLst>
                                  <p:par>
                                    <p:cTn id="43" presetID="22" presetClass="entr" presetSubtype="8" fill="hold" grpId="0" nodeType="after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wipe(left)">
                                          <p:cBhvr>
                                            <p:cTn id="45" dur="500"/>
                                            <p:tgtEl>
                                              <p:spTgt spid="80"/>
                                            </p:tgtEl>
                                          </p:cBhvr>
                                        </p:animEffect>
                                      </p:childTnLst>
                                    </p:cTn>
                                  </p:par>
                                </p:childTnLst>
                              </p:cTn>
                            </p:par>
                            <p:par>
                              <p:cTn id="46" fill="hold">
                                <p:stCondLst>
                                  <p:cond delay="2259"/>
                                </p:stCondLst>
                                <p:childTnLst>
                                  <p:par>
                                    <p:cTn id="47" presetID="53" presetClass="entr" presetSubtype="16" fill="hold" grpId="0" nodeType="after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p:cTn id="49" dur="500" fill="hold"/>
                                            <p:tgtEl>
                                              <p:spTgt spid="74"/>
                                            </p:tgtEl>
                                            <p:attrNameLst>
                                              <p:attrName>ppt_w</p:attrName>
                                            </p:attrNameLst>
                                          </p:cBhvr>
                                          <p:tavLst>
                                            <p:tav tm="0">
                                              <p:val>
                                                <p:fltVal val="0"/>
                                              </p:val>
                                            </p:tav>
                                            <p:tav tm="100000">
                                              <p:val>
                                                <p:strVal val="#ppt_w"/>
                                              </p:val>
                                            </p:tav>
                                          </p:tavLst>
                                        </p:anim>
                                        <p:anim calcmode="lin" valueType="num">
                                          <p:cBhvr>
                                            <p:cTn id="50" dur="500" fill="hold"/>
                                            <p:tgtEl>
                                              <p:spTgt spid="74"/>
                                            </p:tgtEl>
                                            <p:attrNameLst>
                                              <p:attrName>ppt_h</p:attrName>
                                            </p:attrNameLst>
                                          </p:cBhvr>
                                          <p:tavLst>
                                            <p:tav tm="0">
                                              <p:val>
                                                <p:fltVal val="0"/>
                                              </p:val>
                                            </p:tav>
                                            <p:tav tm="100000">
                                              <p:val>
                                                <p:strVal val="#ppt_h"/>
                                              </p:val>
                                            </p:tav>
                                          </p:tavLst>
                                        </p:anim>
                                        <p:animEffect transition="in" filter="fade">
                                          <p:cBhvr>
                                            <p:cTn id="51" dur="500"/>
                                            <p:tgtEl>
                                              <p:spTgt spid="7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p:cTn id="54" dur="500" fill="hold"/>
                                            <p:tgtEl>
                                              <p:spTgt spid="75"/>
                                            </p:tgtEl>
                                            <p:attrNameLst>
                                              <p:attrName>ppt_w</p:attrName>
                                            </p:attrNameLst>
                                          </p:cBhvr>
                                          <p:tavLst>
                                            <p:tav tm="0">
                                              <p:val>
                                                <p:fltVal val="0"/>
                                              </p:val>
                                            </p:tav>
                                            <p:tav tm="100000">
                                              <p:val>
                                                <p:strVal val="#ppt_w"/>
                                              </p:val>
                                            </p:tav>
                                          </p:tavLst>
                                        </p:anim>
                                        <p:anim calcmode="lin" valueType="num">
                                          <p:cBhvr>
                                            <p:cTn id="55" dur="500" fill="hold"/>
                                            <p:tgtEl>
                                              <p:spTgt spid="75"/>
                                            </p:tgtEl>
                                            <p:attrNameLst>
                                              <p:attrName>ppt_h</p:attrName>
                                            </p:attrNameLst>
                                          </p:cBhvr>
                                          <p:tavLst>
                                            <p:tav tm="0">
                                              <p:val>
                                                <p:fltVal val="0"/>
                                              </p:val>
                                            </p:tav>
                                            <p:tav tm="100000">
                                              <p:val>
                                                <p:strVal val="#ppt_h"/>
                                              </p:val>
                                            </p:tav>
                                          </p:tavLst>
                                        </p:anim>
                                        <p:animEffect transition="in" filter="fade">
                                          <p:cBhvr>
                                            <p:cTn id="56" dur="500"/>
                                            <p:tgtEl>
                                              <p:spTgt spid="7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anim calcmode="lin" valueType="num">
                                          <p:cBhvr>
                                            <p:cTn id="64" dur="500" fill="hold"/>
                                            <p:tgtEl>
                                              <p:spTgt spid="77"/>
                                            </p:tgtEl>
                                            <p:attrNameLst>
                                              <p:attrName>ppt_w</p:attrName>
                                            </p:attrNameLst>
                                          </p:cBhvr>
                                          <p:tavLst>
                                            <p:tav tm="0">
                                              <p:val>
                                                <p:fltVal val="0"/>
                                              </p:val>
                                            </p:tav>
                                            <p:tav tm="100000">
                                              <p:val>
                                                <p:strVal val="#ppt_w"/>
                                              </p:val>
                                            </p:tav>
                                          </p:tavLst>
                                        </p:anim>
                                        <p:anim calcmode="lin" valueType="num">
                                          <p:cBhvr>
                                            <p:cTn id="65" dur="500" fill="hold"/>
                                            <p:tgtEl>
                                              <p:spTgt spid="77"/>
                                            </p:tgtEl>
                                            <p:attrNameLst>
                                              <p:attrName>ppt_h</p:attrName>
                                            </p:attrNameLst>
                                          </p:cBhvr>
                                          <p:tavLst>
                                            <p:tav tm="0">
                                              <p:val>
                                                <p:fltVal val="0"/>
                                              </p:val>
                                            </p:tav>
                                            <p:tav tm="100000">
                                              <p:val>
                                                <p:strVal val="#ppt_h"/>
                                              </p:val>
                                            </p:tav>
                                          </p:tavLst>
                                        </p:anim>
                                        <p:animEffect transition="in" filter="fade">
                                          <p:cBhvr>
                                            <p:cTn id="66" dur="500"/>
                                            <p:tgtEl>
                                              <p:spTgt spid="7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p:cTn id="69" dur="500" fill="hold"/>
                                            <p:tgtEl>
                                              <p:spTgt spid="78"/>
                                            </p:tgtEl>
                                            <p:attrNameLst>
                                              <p:attrName>ppt_w</p:attrName>
                                            </p:attrNameLst>
                                          </p:cBhvr>
                                          <p:tavLst>
                                            <p:tav tm="0">
                                              <p:val>
                                                <p:fltVal val="0"/>
                                              </p:val>
                                            </p:tav>
                                            <p:tav tm="100000">
                                              <p:val>
                                                <p:strVal val="#ppt_w"/>
                                              </p:val>
                                            </p:tav>
                                          </p:tavLst>
                                        </p:anim>
                                        <p:anim calcmode="lin" valueType="num">
                                          <p:cBhvr>
                                            <p:cTn id="70" dur="500" fill="hold"/>
                                            <p:tgtEl>
                                              <p:spTgt spid="78"/>
                                            </p:tgtEl>
                                            <p:attrNameLst>
                                              <p:attrName>ppt_h</p:attrName>
                                            </p:attrNameLst>
                                          </p:cBhvr>
                                          <p:tavLst>
                                            <p:tav tm="0">
                                              <p:val>
                                                <p:fltVal val="0"/>
                                              </p:val>
                                            </p:tav>
                                            <p:tav tm="100000">
                                              <p:val>
                                                <p:strVal val="#ppt_h"/>
                                              </p:val>
                                            </p:tav>
                                          </p:tavLst>
                                        </p:anim>
                                        <p:animEffect transition="in" filter="fade">
                                          <p:cBhvr>
                                            <p:cTn id="71" dur="500"/>
                                            <p:tgtEl>
                                              <p:spTgt spid="78"/>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79"/>
                                            </p:tgtEl>
                                            <p:attrNameLst>
                                              <p:attrName>style.visibility</p:attrName>
                                            </p:attrNameLst>
                                          </p:cBhvr>
                                          <p:to>
                                            <p:strVal val="visible"/>
                                          </p:to>
                                        </p:set>
                                        <p:anim calcmode="lin" valueType="num">
                                          <p:cBhvr>
                                            <p:cTn id="74" dur="500" fill="hold"/>
                                            <p:tgtEl>
                                              <p:spTgt spid="79"/>
                                            </p:tgtEl>
                                            <p:attrNameLst>
                                              <p:attrName>ppt_w</p:attrName>
                                            </p:attrNameLst>
                                          </p:cBhvr>
                                          <p:tavLst>
                                            <p:tav tm="0">
                                              <p:val>
                                                <p:fltVal val="0"/>
                                              </p:val>
                                            </p:tav>
                                            <p:tav tm="100000">
                                              <p:val>
                                                <p:strVal val="#ppt_w"/>
                                              </p:val>
                                            </p:tav>
                                          </p:tavLst>
                                        </p:anim>
                                        <p:anim calcmode="lin" valueType="num">
                                          <p:cBhvr>
                                            <p:cTn id="75" dur="500" fill="hold"/>
                                            <p:tgtEl>
                                              <p:spTgt spid="79"/>
                                            </p:tgtEl>
                                            <p:attrNameLst>
                                              <p:attrName>ppt_h</p:attrName>
                                            </p:attrNameLst>
                                          </p:cBhvr>
                                          <p:tavLst>
                                            <p:tav tm="0">
                                              <p:val>
                                                <p:fltVal val="0"/>
                                              </p:val>
                                            </p:tav>
                                            <p:tav tm="100000">
                                              <p:val>
                                                <p:strVal val="#ppt_h"/>
                                              </p:val>
                                            </p:tav>
                                          </p:tavLst>
                                        </p:anim>
                                        <p:animEffect transition="in" filter="fade">
                                          <p:cBhvr>
                                            <p:cTn id="76" dur="500"/>
                                            <p:tgtEl>
                                              <p:spTgt spid="79"/>
                                            </p:tgtEl>
                                          </p:cBhvr>
                                        </p:animEffect>
                                      </p:childTnLst>
                                    </p:cTn>
                                  </p:par>
                                </p:childTnLst>
                              </p:cTn>
                            </p:par>
                            <p:par>
                              <p:cTn id="77" fill="hold">
                                <p:stCondLst>
                                  <p:cond delay="2759"/>
                                </p:stCondLst>
                                <p:childTnLst>
                                  <p:par>
                                    <p:cTn id="78" presetID="2" presetClass="entr" presetSubtype="4"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fill="hold"/>
                                            <p:tgtEl>
                                              <p:spTgt spid="45"/>
                                            </p:tgtEl>
                                            <p:attrNameLst>
                                              <p:attrName>ppt_x</p:attrName>
                                            </p:attrNameLst>
                                          </p:cBhvr>
                                          <p:tavLst>
                                            <p:tav tm="0">
                                              <p:val>
                                                <p:strVal val="#ppt_x"/>
                                              </p:val>
                                            </p:tav>
                                            <p:tav tm="100000">
                                              <p:val>
                                                <p:strVal val="#ppt_x"/>
                                              </p:val>
                                            </p:tav>
                                          </p:tavLst>
                                        </p:anim>
                                        <p:anim calcmode="lin" valueType="num">
                                          <p:cBhvr additive="base">
                                            <p:cTn id="81" dur="500" fill="hold"/>
                                            <p:tgtEl>
                                              <p:spTgt spid="45"/>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87"/>
                                            </p:tgtEl>
                                            <p:attrNameLst>
                                              <p:attrName>style.visibility</p:attrName>
                                            </p:attrNameLst>
                                          </p:cBhvr>
                                          <p:to>
                                            <p:strVal val="visible"/>
                                          </p:to>
                                        </p:set>
                                        <p:anim calcmode="lin" valueType="num">
                                          <p:cBhvr additive="base">
                                            <p:cTn id="84" dur="500" fill="hold"/>
                                            <p:tgtEl>
                                              <p:spTgt spid="87"/>
                                            </p:tgtEl>
                                            <p:attrNameLst>
                                              <p:attrName>ppt_x</p:attrName>
                                            </p:attrNameLst>
                                          </p:cBhvr>
                                          <p:tavLst>
                                            <p:tav tm="0">
                                              <p:val>
                                                <p:strVal val="#ppt_x"/>
                                              </p:val>
                                            </p:tav>
                                            <p:tav tm="100000">
                                              <p:val>
                                                <p:strVal val="#ppt_x"/>
                                              </p:val>
                                            </p:tav>
                                          </p:tavLst>
                                        </p:anim>
                                        <p:anim calcmode="lin" valueType="num">
                                          <p:cBhvr additive="base">
                                            <p:cTn id="85" dur="500" fill="hold"/>
                                            <p:tgtEl>
                                              <p:spTgt spid="87"/>
                                            </p:tgtEl>
                                            <p:attrNameLst>
                                              <p:attrName>ppt_y</p:attrName>
                                            </p:attrNameLst>
                                          </p:cBhvr>
                                          <p:tavLst>
                                            <p:tav tm="0">
                                              <p:val>
                                                <p:strVal val="1+#ppt_h/2"/>
                                              </p:val>
                                            </p:tav>
                                            <p:tav tm="100000">
                                              <p:val>
                                                <p:strVal val="#ppt_y"/>
                                              </p:val>
                                            </p:tav>
                                          </p:tavLst>
                                        </p:anim>
                                      </p:childTnLst>
                                    </p:cTn>
                                  </p:par>
                                </p:childTnLst>
                              </p:cTn>
                            </p:par>
                            <p:par>
                              <p:cTn id="86" fill="hold">
                                <p:stCondLst>
                                  <p:cond delay="3259"/>
                                </p:stCondLst>
                                <p:childTnLst>
                                  <p:par>
                                    <p:cTn id="87" presetID="14" presetClass="entr" presetSubtype="5" fill="hold" grpId="0" nodeType="after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randombar(vertical)">
                                          <p:cBhvr>
                                            <p:cTn id="8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4" grpId="0"/>
          <p:bldP spid="70" grpId="0"/>
          <p:bldP spid="74" grpId="0"/>
          <p:bldP spid="75" grpId="0"/>
          <p:bldP spid="76" grpId="0"/>
          <p:bldP spid="77" grpId="0"/>
          <p:bldP spid="78" grpId="0"/>
          <p:bldP spid="79" grpId="0"/>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259"/>
                                </p:stCondLst>
                                <p:childTnLst>
                                  <p:par>
                                    <p:cTn id="18" presetID="2" presetClass="entr" presetSubtype="9"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12"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1+#ppt_w/2"/>
                                              </p:val>
                                            </p:tav>
                                            <p:tav tm="100000">
                                              <p:val>
                                                <p:strVal val="#ppt_x"/>
                                              </p:val>
                                            </p:tav>
                                          </p:tavLst>
                                        </p:anim>
                                        <p:anim calcmode="lin" valueType="num">
                                          <p:cBhvr additive="base">
                                            <p:cTn id="41" dur="500" fill="hold"/>
                                            <p:tgtEl>
                                              <p:spTgt spid="6"/>
                                            </p:tgtEl>
                                            <p:attrNameLst>
                                              <p:attrName>ppt_y</p:attrName>
                                            </p:attrNameLst>
                                          </p:cBhvr>
                                          <p:tavLst>
                                            <p:tav tm="0">
                                              <p:val>
                                                <p:strVal val="0-#ppt_h/2"/>
                                              </p:val>
                                            </p:tav>
                                            <p:tav tm="100000">
                                              <p:val>
                                                <p:strVal val="#ppt_y"/>
                                              </p:val>
                                            </p:tav>
                                          </p:tavLst>
                                        </p:anim>
                                      </p:childTnLst>
                                    </p:cTn>
                                  </p:par>
                                </p:childTnLst>
                              </p:cTn>
                            </p:par>
                            <p:par>
                              <p:cTn id="42" fill="hold">
                                <p:stCondLst>
                                  <p:cond delay="1759"/>
                                </p:stCondLst>
                                <p:childTnLst>
                                  <p:par>
                                    <p:cTn id="43" presetID="22" presetClass="entr" presetSubtype="8" fill="hold" grpId="0" nodeType="after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wipe(left)">
                                          <p:cBhvr>
                                            <p:cTn id="45" dur="500"/>
                                            <p:tgtEl>
                                              <p:spTgt spid="80"/>
                                            </p:tgtEl>
                                          </p:cBhvr>
                                        </p:animEffect>
                                      </p:childTnLst>
                                    </p:cTn>
                                  </p:par>
                                </p:childTnLst>
                              </p:cTn>
                            </p:par>
                            <p:par>
                              <p:cTn id="46" fill="hold">
                                <p:stCondLst>
                                  <p:cond delay="2259"/>
                                </p:stCondLst>
                                <p:childTnLst>
                                  <p:par>
                                    <p:cTn id="47" presetID="53" presetClass="entr" presetSubtype="16" fill="hold" grpId="0" nodeType="after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p:cTn id="49" dur="500" fill="hold"/>
                                            <p:tgtEl>
                                              <p:spTgt spid="74"/>
                                            </p:tgtEl>
                                            <p:attrNameLst>
                                              <p:attrName>ppt_w</p:attrName>
                                            </p:attrNameLst>
                                          </p:cBhvr>
                                          <p:tavLst>
                                            <p:tav tm="0">
                                              <p:val>
                                                <p:fltVal val="0"/>
                                              </p:val>
                                            </p:tav>
                                            <p:tav tm="100000">
                                              <p:val>
                                                <p:strVal val="#ppt_w"/>
                                              </p:val>
                                            </p:tav>
                                          </p:tavLst>
                                        </p:anim>
                                        <p:anim calcmode="lin" valueType="num">
                                          <p:cBhvr>
                                            <p:cTn id="50" dur="500" fill="hold"/>
                                            <p:tgtEl>
                                              <p:spTgt spid="74"/>
                                            </p:tgtEl>
                                            <p:attrNameLst>
                                              <p:attrName>ppt_h</p:attrName>
                                            </p:attrNameLst>
                                          </p:cBhvr>
                                          <p:tavLst>
                                            <p:tav tm="0">
                                              <p:val>
                                                <p:fltVal val="0"/>
                                              </p:val>
                                            </p:tav>
                                            <p:tav tm="100000">
                                              <p:val>
                                                <p:strVal val="#ppt_h"/>
                                              </p:val>
                                            </p:tav>
                                          </p:tavLst>
                                        </p:anim>
                                        <p:animEffect transition="in" filter="fade">
                                          <p:cBhvr>
                                            <p:cTn id="51" dur="500"/>
                                            <p:tgtEl>
                                              <p:spTgt spid="7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p:cTn id="54" dur="500" fill="hold"/>
                                            <p:tgtEl>
                                              <p:spTgt spid="75"/>
                                            </p:tgtEl>
                                            <p:attrNameLst>
                                              <p:attrName>ppt_w</p:attrName>
                                            </p:attrNameLst>
                                          </p:cBhvr>
                                          <p:tavLst>
                                            <p:tav tm="0">
                                              <p:val>
                                                <p:fltVal val="0"/>
                                              </p:val>
                                            </p:tav>
                                            <p:tav tm="100000">
                                              <p:val>
                                                <p:strVal val="#ppt_w"/>
                                              </p:val>
                                            </p:tav>
                                          </p:tavLst>
                                        </p:anim>
                                        <p:anim calcmode="lin" valueType="num">
                                          <p:cBhvr>
                                            <p:cTn id="55" dur="500" fill="hold"/>
                                            <p:tgtEl>
                                              <p:spTgt spid="75"/>
                                            </p:tgtEl>
                                            <p:attrNameLst>
                                              <p:attrName>ppt_h</p:attrName>
                                            </p:attrNameLst>
                                          </p:cBhvr>
                                          <p:tavLst>
                                            <p:tav tm="0">
                                              <p:val>
                                                <p:fltVal val="0"/>
                                              </p:val>
                                            </p:tav>
                                            <p:tav tm="100000">
                                              <p:val>
                                                <p:strVal val="#ppt_h"/>
                                              </p:val>
                                            </p:tav>
                                          </p:tavLst>
                                        </p:anim>
                                        <p:animEffect transition="in" filter="fade">
                                          <p:cBhvr>
                                            <p:cTn id="56" dur="500"/>
                                            <p:tgtEl>
                                              <p:spTgt spid="7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anim calcmode="lin" valueType="num">
                                          <p:cBhvr>
                                            <p:cTn id="64" dur="500" fill="hold"/>
                                            <p:tgtEl>
                                              <p:spTgt spid="77"/>
                                            </p:tgtEl>
                                            <p:attrNameLst>
                                              <p:attrName>ppt_w</p:attrName>
                                            </p:attrNameLst>
                                          </p:cBhvr>
                                          <p:tavLst>
                                            <p:tav tm="0">
                                              <p:val>
                                                <p:fltVal val="0"/>
                                              </p:val>
                                            </p:tav>
                                            <p:tav tm="100000">
                                              <p:val>
                                                <p:strVal val="#ppt_w"/>
                                              </p:val>
                                            </p:tav>
                                          </p:tavLst>
                                        </p:anim>
                                        <p:anim calcmode="lin" valueType="num">
                                          <p:cBhvr>
                                            <p:cTn id="65" dur="500" fill="hold"/>
                                            <p:tgtEl>
                                              <p:spTgt spid="77"/>
                                            </p:tgtEl>
                                            <p:attrNameLst>
                                              <p:attrName>ppt_h</p:attrName>
                                            </p:attrNameLst>
                                          </p:cBhvr>
                                          <p:tavLst>
                                            <p:tav tm="0">
                                              <p:val>
                                                <p:fltVal val="0"/>
                                              </p:val>
                                            </p:tav>
                                            <p:tav tm="100000">
                                              <p:val>
                                                <p:strVal val="#ppt_h"/>
                                              </p:val>
                                            </p:tav>
                                          </p:tavLst>
                                        </p:anim>
                                        <p:animEffect transition="in" filter="fade">
                                          <p:cBhvr>
                                            <p:cTn id="66" dur="500"/>
                                            <p:tgtEl>
                                              <p:spTgt spid="7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p:cTn id="69" dur="500" fill="hold"/>
                                            <p:tgtEl>
                                              <p:spTgt spid="78"/>
                                            </p:tgtEl>
                                            <p:attrNameLst>
                                              <p:attrName>ppt_w</p:attrName>
                                            </p:attrNameLst>
                                          </p:cBhvr>
                                          <p:tavLst>
                                            <p:tav tm="0">
                                              <p:val>
                                                <p:fltVal val="0"/>
                                              </p:val>
                                            </p:tav>
                                            <p:tav tm="100000">
                                              <p:val>
                                                <p:strVal val="#ppt_w"/>
                                              </p:val>
                                            </p:tav>
                                          </p:tavLst>
                                        </p:anim>
                                        <p:anim calcmode="lin" valueType="num">
                                          <p:cBhvr>
                                            <p:cTn id="70" dur="500" fill="hold"/>
                                            <p:tgtEl>
                                              <p:spTgt spid="78"/>
                                            </p:tgtEl>
                                            <p:attrNameLst>
                                              <p:attrName>ppt_h</p:attrName>
                                            </p:attrNameLst>
                                          </p:cBhvr>
                                          <p:tavLst>
                                            <p:tav tm="0">
                                              <p:val>
                                                <p:fltVal val="0"/>
                                              </p:val>
                                            </p:tav>
                                            <p:tav tm="100000">
                                              <p:val>
                                                <p:strVal val="#ppt_h"/>
                                              </p:val>
                                            </p:tav>
                                          </p:tavLst>
                                        </p:anim>
                                        <p:animEffect transition="in" filter="fade">
                                          <p:cBhvr>
                                            <p:cTn id="71" dur="500"/>
                                            <p:tgtEl>
                                              <p:spTgt spid="78"/>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79"/>
                                            </p:tgtEl>
                                            <p:attrNameLst>
                                              <p:attrName>style.visibility</p:attrName>
                                            </p:attrNameLst>
                                          </p:cBhvr>
                                          <p:to>
                                            <p:strVal val="visible"/>
                                          </p:to>
                                        </p:set>
                                        <p:anim calcmode="lin" valueType="num">
                                          <p:cBhvr>
                                            <p:cTn id="74" dur="500" fill="hold"/>
                                            <p:tgtEl>
                                              <p:spTgt spid="79"/>
                                            </p:tgtEl>
                                            <p:attrNameLst>
                                              <p:attrName>ppt_w</p:attrName>
                                            </p:attrNameLst>
                                          </p:cBhvr>
                                          <p:tavLst>
                                            <p:tav tm="0">
                                              <p:val>
                                                <p:fltVal val="0"/>
                                              </p:val>
                                            </p:tav>
                                            <p:tav tm="100000">
                                              <p:val>
                                                <p:strVal val="#ppt_w"/>
                                              </p:val>
                                            </p:tav>
                                          </p:tavLst>
                                        </p:anim>
                                        <p:anim calcmode="lin" valueType="num">
                                          <p:cBhvr>
                                            <p:cTn id="75" dur="500" fill="hold"/>
                                            <p:tgtEl>
                                              <p:spTgt spid="79"/>
                                            </p:tgtEl>
                                            <p:attrNameLst>
                                              <p:attrName>ppt_h</p:attrName>
                                            </p:attrNameLst>
                                          </p:cBhvr>
                                          <p:tavLst>
                                            <p:tav tm="0">
                                              <p:val>
                                                <p:fltVal val="0"/>
                                              </p:val>
                                            </p:tav>
                                            <p:tav tm="100000">
                                              <p:val>
                                                <p:strVal val="#ppt_h"/>
                                              </p:val>
                                            </p:tav>
                                          </p:tavLst>
                                        </p:anim>
                                        <p:animEffect transition="in" filter="fade">
                                          <p:cBhvr>
                                            <p:cTn id="76" dur="500"/>
                                            <p:tgtEl>
                                              <p:spTgt spid="79"/>
                                            </p:tgtEl>
                                          </p:cBhvr>
                                        </p:animEffect>
                                      </p:childTnLst>
                                    </p:cTn>
                                  </p:par>
                                </p:childTnLst>
                              </p:cTn>
                            </p:par>
                            <p:par>
                              <p:cTn id="77" fill="hold">
                                <p:stCondLst>
                                  <p:cond delay="2759"/>
                                </p:stCondLst>
                                <p:childTnLst>
                                  <p:par>
                                    <p:cTn id="78" presetID="2" presetClass="entr" presetSubtype="4"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fill="hold"/>
                                            <p:tgtEl>
                                              <p:spTgt spid="45"/>
                                            </p:tgtEl>
                                            <p:attrNameLst>
                                              <p:attrName>ppt_x</p:attrName>
                                            </p:attrNameLst>
                                          </p:cBhvr>
                                          <p:tavLst>
                                            <p:tav tm="0">
                                              <p:val>
                                                <p:strVal val="#ppt_x"/>
                                              </p:val>
                                            </p:tav>
                                            <p:tav tm="100000">
                                              <p:val>
                                                <p:strVal val="#ppt_x"/>
                                              </p:val>
                                            </p:tav>
                                          </p:tavLst>
                                        </p:anim>
                                        <p:anim calcmode="lin" valueType="num">
                                          <p:cBhvr additive="base">
                                            <p:cTn id="81" dur="500" fill="hold"/>
                                            <p:tgtEl>
                                              <p:spTgt spid="45"/>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87"/>
                                            </p:tgtEl>
                                            <p:attrNameLst>
                                              <p:attrName>style.visibility</p:attrName>
                                            </p:attrNameLst>
                                          </p:cBhvr>
                                          <p:to>
                                            <p:strVal val="visible"/>
                                          </p:to>
                                        </p:set>
                                        <p:anim calcmode="lin" valueType="num">
                                          <p:cBhvr additive="base">
                                            <p:cTn id="84" dur="500" fill="hold"/>
                                            <p:tgtEl>
                                              <p:spTgt spid="87"/>
                                            </p:tgtEl>
                                            <p:attrNameLst>
                                              <p:attrName>ppt_x</p:attrName>
                                            </p:attrNameLst>
                                          </p:cBhvr>
                                          <p:tavLst>
                                            <p:tav tm="0">
                                              <p:val>
                                                <p:strVal val="#ppt_x"/>
                                              </p:val>
                                            </p:tav>
                                            <p:tav tm="100000">
                                              <p:val>
                                                <p:strVal val="#ppt_x"/>
                                              </p:val>
                                            </p:tav>
                                          </p:tavLst>
                                        </p:anim>
                                        <p:anim calcmode="lin" valueType="num">
                                          <p:cBhvr additive="base">
                                            <p:cTn id="85" dur="500" fill="hold"/>
                                            <p:tgtEl>
                                              <p:spTgt spid="87"/>
                                            </p:tgtEl>
                                            <p:attrNameLst>
                                              <p:attrName>ppt_y</p:attrName>
                                            </p:attrNameLst>
                                          </p:cBhvr>
                                          <p:tavLst>
                                            <p:tav tm="0">
                                              <p:val>
                                                <p:strVal val="1+#ppt_h/2"/>
                                              </p:val>
                                            </p:tav>
                                            <p:tav tm="100000">
                                              <p:val>
                                                <p:strVal val="#ppt_y"/>
                                              </p:val>
                                            </p:tav>
                                          </p:tavLst>
                                        </p:anim>
                                      </p:childTnLst>
                                    </p:cTn>
                                  </p:par>
                                </p:childTnLst>
                              </p:cTn>
                            </p:par>
                            <p:par>
                              <p:cTn id="86" fill="hold">
                                <p:stCondLst>
                                  <p:cond delay="3259"/>
                                </p:stCondLst>
                                <p:childTnLst>
                                  <p:par>
                                    <p:cTn id="87" presetID="14" presetClass="entr" presetSubtype="5" fill="hold" grpId="0" nodeType="after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randombar(vertical)">
                                          <p:cBhvr>
                                            <p:cTn id="8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4" grpId="0"/>
          <p:bldP spid="70" grpId="0"/>
          <p:bldP spid="74" grpId="0"/>
          <p:bldP spid="75" grpId="0"/>
          <p:bldP spid="76" grpId="0"/>
          <p:bldP spid="77" grpId="0"/>
          <p:bldP spid="78" grpId="0"/>
          <p:bldP spid="79" grpId="0"/>
          <p:bldP spid="8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9"/>
          <p:cNvSpPr txBox="1"/>
          <p:nvPr/>
        </p:nvSpPr>
        <p:spPr>
          <a:xfrm>
            <a:off x="605277" y="195486"/>
            <a:ext cx="3777573" cy="415498"/>
          </a:xfrm>
          <a:prstGeom prst="rect">
            <a:avLst/>
          </a:prstGeom>
          <a:noFill/>
        </p:spPr>
        <p:txBody>
          <a:bodyPr wrap="none">
            <a:spAutoFit/>
          </a:bodyPr>
          <a:lstStyle/>
          <a:p>
            <a:pPr>
              <a:defRPr/>
            </a:pPr>
            <a:r>
              <a:rPr lang="zh-CN" altLang="en-US" sz="2100" b="1" dirty="0">
                <a:solidFill>
                  <a:schemeClr val="accent2"/>
                </a:solidFill>
                <a:latin typeface="微软雅黑" panose="020B0503020204020204" pitchFamily="34" charset="-122"/>
                <a:ea typeface="微软雅黑" panose="020B0503020204020204" pitchFamily="34" charset="-122"/>
              </a:rPr>
              <a:t>专业技能 </a:t>
            </a:r>
            <a:r>
              <a:rPr lang="en-US" altLang="zh-CN" sz="2100" b="1" dirty="0">
                <a:solidFill>
                  <a:schemeClr val="accent2"/>
                </a:solidFill>
                <a:latin typeface="微软雅黑" panose="020B0503020204020204" pitchFamily="34" charset="-122"/>
                <a:ea typeface="微软雅黑" panose="020B0503020204020204" pitchFamily="34" charset="-122"/>
              </a:rPr>
              <a:t>Professional Skills</a:t>
            </a:r>
            <a:endParaRPr lang="zh-CN" altLang="en-US" sz="2100" b="1" dirty="0">
              <a:solidFill>
                <a:schemeClr val="accent2"/>
              </a:solidFill>
              <a:latin typeface="微软雅黑" panose="020B0503020204020204" pitchFamily="34" charset="-122"/>
              <a:ea typeface="微软雅黑" panose="020B0503020204020204" pitchFamily="34" charset="-122"/>
            </a:endParaRPr>
          </a:p>
        </p:txBody>
      </p:sp>
      <p:sp>
        <p:nvSpPr>
          <p:cNvPr id="12" name="Freeform 5"/>
          <p:cNvSpPr/>
          <p:nvPr/>
        </p:nvSpPr>
        <p:spPr bwMode="auto">
          <a:xfrm>
            <a:off x="4035037" y="1640446"/>
            <a:ext cx="1110208" cy="2030545"/>
          </a:xfrm>
          <a:custGeom>
            <a:avLst/>
            <a:gdLst>
              <a:gd name="T0" fmla="*/ 1046 w 6427"/>
              <a:gd name="T1" fmla="*/ 3493 h 11752"/>
              <a:gd name="T2" fmla="*/ 1375 w 6427"/>
              <a:gd name="T3" fmla="*/ 2835 h 11752"/>
              <a:gd name="T4" fmla="*/ 1731 w 6427"/>
              <a:gd name="T5" fmla="*/ 2191 h 11752"/>
              <a:gd name="T6" fmla="*/ 2113 w 6427"/>
              <a:gd name="T7" fmla="*/ 1562 h 11752"/>
              <a:gd name="T8" fmla="*/ 2520 w 6427"/>
              <a:gd name="T9" fmla="*/ 948 h 11752"/>
              <a:gd name="T10" fmla="*/ 2948 w 6427"/>
              <a:gd name="T11" fmla="*/ 351 h 11752"/>
              <a:gd name="T12" fmla="*/ 3406 w 6427"/>
              <a:gd name="T13" fmla="*/ 250 h 11752"/>
              <a:gd name="T14" fmla="*/ 3864 w 6427"/>
              <a:gd name="T15" fmla="*/ 889 h 11752"/>
              <a:gd name="T16" fmla="*/ 4299 w 6427"/>
              <a:gd name="T17" fmla="*/ 1544 h 11752"/>
              <a:gd name="T18" fmla="*/ 4707 w 6427"/>
              <a:gd name="T19" fmla="*/ 2216 h 11752"/>
              <a:gd name="T20" fmla="*/ 5087 w 6427"/>
              <a:gd name="T21" fmla="*/ 2905 h 11752"/>
              <a:gd name="T22" fmla="*/ 5435 w 6427"/>
              <a:gd name="T23" fmla="*/ 3609 h 11752"/>
              <a:gd name="T24" fmla="*/ 5748 w 6427"/>
              <a:gd name="T25" fmla="*/ 4330 h 11752"/>
              <a:gd name="T26" fmla="*/ 5947 w 6427"/>
              <a:gd name="T27" fmla="*/ 4867 h 11752"/>
              <a:gd name="T28" fmla="*/ 6119 w 6427"/>
              <a:gd name="T29" fmla="*/ 5416 h 11752"/>
              <a:gd name="T30" fmla="*/ 6260 w 6427"/>
              <a:gd name="T31" fmla="*/ 5974 h 11752"/>
              <a:gd name="T32" fmla="*/ 6362 w 6427"/>
              <a:gd name="T33" fmla="*/ 6538 h 11752"/>
              <a:gd name="T34" fmla="*/ 6418 w 6427"/>
              <a:gd name="T35" fmla="*/ 7108 h 11752"/>
              <a:gd name="T36" fmla="*/ 6422 w 6427"/>
              <a:gd name="T37" fmla="*/ 7681 h 11752"/>
              <a:gd name="T38" fmla="*/ 6392 w 6427"/>
              <a:gd name="T39" fmla="*/ 8037 h 11752"/>
              <a:gd name="T40" fmla="*/ 6322 w 6427"/>
              <a:gd name="T41" fmla="*/ 8219 h 11752"/>
              <a:gd name="T42" fmla="*/ 6207 w 6427"/>
              <a:gd name="T43" fmla="*/ 8375 h 11752"/>
              <a:gd name="T44" fmla="*/ 6061 w 6427"/>
              <a:gd name="T45" fmla="*/ 8508 h 11752"/>
              <a:gd name="T46" fmla="*/ 5795 w 6427"/>
              <a:gd name="T47" fmla="*/ 8697 h 11752"/>
              <a:gd name="T48" fmla="*/ 5379 w 6427"/>
              <a:gd name="T49" fmla="*/ 8980 h 11752"/>
              <a:gd name="T50" fmla="*/ 4815 w 6427"/>
              <a:gd name="T51" fmla="*/ 9348 h 11752"/>
              <a:gd name="T52" fmla="*/ 4484 w 6427"/>
              <a:gd name="T53" fmla="*/ 9579 h 11752"/>
              <a:gd name="T54" fmla="*/ 4221 w 6427"/>
              <a:gd name="T55" fmla="*/ 9786 h 11752"/>
              <a:gd name="T56" fmla="*/ 3976 w 6427"/>
              <a:gd name="T57" fmla="*/ 10014 h 11752"/>
              <a:gd name="T58" fmla="*/ 3777 w 6427"/>
              <a:gd name="T59" fmla="*/ 10248 h 11752"/>
              <a:gd name="T60" fmla="*/ 3621 w 6427"/>
              <a:gd name="T61" fmla="*/ 10486 h 11752"/>
              <a:gd name="T62" fmla="*/ 3488 w 6427"/>
              <a:gd name="T63" fmla="*/ 10738 h 11752"/>
              <a:gd name="T64" fmla="*/ 3373 w 6427"/>
              <a:gd name="T65" fmla="*/ 10999 h 11752"/>
              <a:gd name="T66" fmla="*/ 3213 w 6427"/>
              <a:gd name="T67" fmla="*/ 11429 h 11752"/>
              <a:gd name="T68" fmla="*/ 3024 w 6427"/>
              <a:gd name="T69" fmla="*/ 11521 h 11752"/>
              <a:gd name="T70" fmla="*/ 2882 w 6427"/>
              <a:gd name="T71" fmla="*/ 11117 h 11752"/>
              <a:gd name="T72" fmla="*/ 2765 w 6427"/>
              <a:gd name="T73" fmla="*/ 10835 h 11752"/>
              <a:gd name="T74" fmla="*/ 2630 w 6427"/>
              <a:gd name="T75" fmla="*/ 10563 h 11752"/>
              <a:gd name="T76" fmla="*/ 2470 w 6427"/>
              <a:gd name="T77" fmla="*/ 10305 h 11752"/>
              <a:gd name="T78" fmla="*/ 2280 w 6427"/>
              <a:gd name="T79" fmla="*/ 10066 h 11752"/>
              <a:gd name="T80" fmla="*/ 2013 w 6427"/>
              <a:gd name="T81" fmla="*/ 9807 h 11752"/>
              <a:gd name="T82" fmla="*/ 1710 w 6427"/>
              <a:gd name="T83" fmla="*/ 9568 h 11752"/>
              <a:gd name="T84" fmla="*/ 1262 w 6427"/>
              <a:gd name="T85" fmla="*/ 9264 h 11752"/>
              <a:gd name="T86" fmla="*/ 676 w 6427"/>
              <a:gd name="T87" fmla="*/ 8883 h 11752"/>
              <a:gd name="T88" fmla="*/ 364 w 6427"/>
              <a:gd name="T89" fmla="*/ 8656 h 11752"/>
              <a:gd name="T90" fmla="*/ 196 w 6427"/>
              <a:gd name="T91" fmla="*/ 8513 h 11752"/>
              <a:gd name="T92" fmla="*/ 134 w 6427"/>
              <a:gd name="T93" fmla="*/ 8428 h 11752"/>
              <a:gd name="T94" fmla="*/ 91 w 6427"/>
              <a:gd name="T95" fmla="*/ 8332 h 11752"/>
              <a:gd name="T96" fmla="*/ 53 w 6427"/>
              <a:gd name="T97" fmla="*/ 8187 h 11752"/>
              <a:gd name="T98" fmla="*/ 10 w 6427"/>
              <a:gd name="T99" fmla="*/ 7807 h 11752"/>
              <a:gd name="T100" fmla="*/ 6 w 6427"/>
              <a:gd name="T101" fmla="*/ 7179 h 11752"/>
              <a:gd name="T102" fmla="*/ 62 w 6427"/>
              <a:gd name="T103" fmla="*/ 6555 h 11752"/>
              <a:gd name="T104" fmla="*/ 172 w 6427"/>
              <a:gd name="T105" fmla="*/ 5937 h 11752"/>
              <a:gd name="T106" fmla="*/ 329 w 6427"/>
              <a:gd name="T107" fmla="*/ 5327 h 11752"/>
              <a:gd name="T108" fmla="*/ 526 w 6427"/>
              <a:gd name="T109" fmla="*/ 4730 h 11752"/>
              <a:gd name="T110" fmla="*/ 753 w 6427"/>
              <a:gd name="T111" fmla="*/ 4145 h 1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27" h="11752">
                <a:moveTo>
                  <a:pt x="802" y="4029"/>
                </a:moveTo>
                <a:lnTo>
                  <a:pt x="861" y="3895"/>
                </a:lnTo>
                <a:lnTo>
                  <a:pt x="921" y="3760"/>
                </a:lnTo>
                <a:lnTo>
                  <a:pt x="983" y="3627"/>
                </a:lnTo>
                <a:lnTo>
                  <a:pt x="1046" y="3493"/>
                </a:lnTo>
                <a:lnTo>
                  <a:pt x="1109" y="3361"/>
                </a:lnTo>
                <a:lnTo>
                  <a:pt x="1174" y="3228"/>
                </a:lnTo>
                <a:lnTo>
                  <a:pt x="1239" y="3097"/>
                </a:lnTo>
                <a:lnTo>
                  <a:pt x="1307" y="2966"/>
                </a:lnTo>
                <a:lnTo>
                  <a:pt x="1375" y="2835"/>
                </a:lnTo>
                <a:lnTo>
                  <a:pt x="1444" y="2705"/>
                </a:lnTo>
                <a:lnTo>
                  <a:pt x="1515" y="2576"/>
                </a:lnTo>
                <a:lnTo>
                  <a:pt x="1585" y="2447"/>
                </a:lnTo>
                <a:lnTo>
                  <a:pt x="1657" y="2319"/>
                </a:lnTo>
                <a:lnTo>
                  <a:pt x="1731" y="2191"/>
                </a:lnTo>
                <a:lnTo>
                  <a:pt x="1805" y="2064"/>
                </a:lnTo>
                <a:lnTo>
                  <a:pt x="1881" y="1937"/>
                </a:lnTo>
                <a:lnTo>
                  <a:pt x="1957" y="1812"/>
                </a:lnTo>
                <a:lnTo>
                  <a:pt x="2035" y="1686"/>
                </a:lnTo>
                <a:lnTo>
                  <a:pt x="2113" y="1562"/>
                </a:lnTo>
                <a:lnTo>
                  <a:pt x="2193" y="1438"/>
                </a:lnTo>
                <a:lnTo>
                  <a:pt x="2273" y="1314"/>
                </a:lnTo>
                <a:lnTo>
                  <a:pt x="2354" y="1192"/>
                </a:lnTo>
                <a:lnTo>
                  <a:pt x="2436" y="1070"/>
                </a:lnTo>
                <a:lnTo>
                  <a:pt x="2520" y="948"/>
                </a:lnTo>
                <a:lnTo>
                  <a:pt x="2603" y="827"/>
                </a:lnTo>
                <a:lnTo>
                  <a:pt x="2688" y="708"/>
                </a:lnTo>
                <a:lnTo>
                  <a:pt x="2774" y="587"/>
                </a:lnTo>
                <a:lnTo>
                  <a:pt x="2861" y="469"/>
                </a:lnTo>
                <a:lnTo>
                  <a:pt x="2948" y="351"/>
                </a:lnTo>
                <a:lnTo>
                  <a:pt x="3037" y="233"/>
                </a:lnTo>
                <a:lnTo>
                  <a:pt x="3126" y="116"/>
                </a:lnTo>
                <a:lnTo>
                  <a:pt x="3216" y="0"/>
                </a:lnTo>
                <a:lnTo>
                  <a:pt x="3312" y="125"/>
                </a:lnTo>
                <a:lnTo>
                  <a:pt x="3406" y="250"/>
                </a:lnTo>
                <a:lnTo>
                  <a:pt x="3499" y="376"/>
                </a:lnTo>
                <a:lnTo>
                  <a:pt x="3592" y="504"/>
                </a:lnTo>
                <a:lnTo>
                  <a:pt x="3683" y="631"/>
                </a:lnTo>
                <a:lnTo>
                  <a:pt x="3775" y="760"/>
                </a:lnTo>
                <a:lnTo>
                  <a:pt x="3864" y="889"/>
                </a:lnTo>
                <a:lnTo>
                  <a:pt x="3953" y="1019"/>
                </a:lnTo>
                <a:lnTo>
                  <a:pt x="4041" y="1149"/>
                </a:lnTo>
                <a:lnTo>
                  <a:pt x="4128" y="1280"/>
                </a:lnTo>
                <a:lnTo>
                  <a:pt x="4214" y="1411"/>
                </a:lnTo>
                <a:lnTo>
                  <a:pt x="4299" y="1544"/>
                </a:lnTo>
                <a:lnTo>
                  <a:pt x="4383" y="1677"/>
                </a:lnTo>
                <a:lnTo>
                  <a:pt x="4466" y="1811"/>
                </a:lnTo>
                <a:lnTo>
                  <a:pt x="4547" y="1945"/>
                </a:lnTo>
                <a:lnTo>
                  <a:pt x="4628" y="2080"/>
                </a:lnTo>
                <a:lnTo>
                  <a:pt x="4707" y="2216"/>
                </a:lnTo>
                <a:lnTo>
                  <a:pt x="4786" y="2352"/>
                </a:lnTo>
                <a:lnTo>
                  <a:pt x="4863" y="2489"/>
                </a:lnTo>
                <a:lnTo>
                  <a:pt x="4939" y="2628"/>
                </a:lnTo>
                <a:lnTo>
                  <a:pt x="5013" y="2765"/>
                </a:lnTo>
                <a:lnTo>
                  <a:pt x="5087" y="2905"/>
                </a:lnTo>
                <a:lnTo>
                  <a:pt x="5159" y="3045"/>
                </a:lnTo>
                <a:lnTo>
                  <a:pt x="5230" y="3184"/>
                </a:lnTo>
                <a:lnTo>
                  <a:pt x="5300" y="3325"/>
                </a:lnTo>
                <a:lnTo>
                  <a:pt x="5368" y="3467"/>
                </a:lnTo>
                <a:lnTo>
                  <a:pt x="5435" y="3609"/>
                </a:lnTo>
                <a:lnTo>
                  <a:pt x="5500" y="3752"/>
                </a:lnTo>
                <a:lnTo>
                  <a:pt x="5565" y="3896"/>
                </a:lnTo>
                <a:lnTo>
                  <a:pt x="5627" y="4040"/>
                </a:lnTo>
                <a:lnTo>
                  <a:pt x="5689" y="4184"/>
                </a:lnTo>
                <a:lnTo>
                  <a:pt x="5748" y="4330"/>
                </a:lnTo>
                <a:lnTo>
                  <a:pt x="5790" y="4437"/>
                </a:lnTo>
                <a:lnTo>
                  <a:pt x="5831" y="4544"/>
                </a:lnTo>
                <a:lnTo>
                  <a:pt x="5870" y="4651"/>
                </a:lnTo>
                <a:lnTo>
                  <a:pt x="5909" y="4759"/>
                </a:lnTo>
                <a:lnTo>
                  <a:pt x="5947" y="4867"/>
                </a:lnTo>
                <a:lnTo>
                  <a:pt x="5984" y="4977"/>
                </a:lnTo>
                <a:lnTo>
                  <a:pt x="6019" y="5086"/>
                </a:lnTo>
                <a:lnTo>
                  <a:pt x="6054" y="5196"/>
                </a:lnTo>
                <a:lnTo>
                  <a:pt x="6088" y="5306"/>
                </a:lnTo>
                <a:lnTo>
                  <a:pt x="6119" y="5416"/>
                </a:lnTo>
                <a:lnTo>
                  <a:pt x="6151" y="5527"/>
                </a:lnTo>
                <a:lnTo>
                  <a:pt x="6180" y="5638"/>
                </a:lnTo>
                <a:lnTo>
                  <a:pt x="6208" y="5749"/>
                </a:lnTo>
                <a:lnTo>
                  <a:pt x="6235" y="5862"/>
                </a:lnTo>
                <a:lnTo>
                  <a:pt x="6260" y="5974"/>
                </a:lnTo>
                <a:lnTo>
                  <a:pt x="6284" y="6086"/>
                </a:lnTo>
                <a:lnTo>
                  <a:pt x="6306" y="6199"/>
                </a:lnTo>
                <a:lnTo>
                  <a:pt x="6326" y="6312"/>
                </a:lnTo>
                <a:lnTo>
                  <a:pt x="6345" y="6425"/>
                </a:lnTo>
                <a:lnTo>
                  <a:pt x="6362" y="6538"/>
                </a:lnTo>
                <a:lnTo>
                  <a:pt x="6377" y="6652"/>
                </a:lnTo>
                <a:lnTo>
                  <a:pt x="6390" y="6766"/>
                </a:lnTo>
                <a:lnTo>
                  <a:pt x="6402" y="6880"/>
                </a:lnTo>
                <a:lnTo>
                  <a:pt x="6411" y="6994"/>
                </a:lnTo>
                <a:lnTo>
                  <a:pt x="6418" y="7108"/>
                </a:lnTo>
                <a:lnTo>
                  <a:pt x="6423" y="7223"/>
                </a:lnTo>
                <a:lnTo>
                  <a:pt x="6426" y="7338"/>
                </a:lnTo>
                <a:lnTo>
                  <a:pt x="6427" y="7452"/>
                </a:lnTo>
                <a:lnTo>
                  <a:pt x="6426" y="7567"/>
                </a:lnTo>
                <a:lnTo>
                  <a:pt x="6422" y="7681"/>
                </a:lnTo>
                <a:lnTo>
                  <a:pt x="6416" y="7797"/>
                </a:lnTo>
                <a:lnTo>
                  <a:pt x="6408" y="7912"/>
                </a:lnTo>
                <a:lnTo>
                  <a:pt x="6405" y="7955"/>
                </a:lnTo>
                <a:lnTo>
                  <a:pt x="6400" y="7996"/>
                </a:lnTo>
                <a:lnTo>
                  <a:pt x="6392" y="8037"/>
                </a:lnTo>
                <a:lnTo>
                  <a:pt x="6383" y="8076"/>
                </a:lnTo>
                <a:lnTo>
                  <a:pt x="6371" y="8114"/>
                </a:lnTo>
                <a:lnTo>
                  <a:pt x="6357" y="8149"/>
                </a:lnTo>
                <a:lnTo>
                  <a:pt x="6340" y="8185"/>
                </a:lnTo>
                <a:lnTo>
                  <a:pt x="6322" y="8219"/>
                </a:lnTo>
                <a:lnTo>
                  <a:pt x="6303" y="8252"/>
                </a:lnTo>
                <a:lnTo>
                  <a:pt x="6281" y="8284"/>
                </a:lnTo>
                <a:lnTo>
                  <a:pt x="6258" y="8315"/>
                </a:lnTo>
                <a:lnTo>
                  <a:pt x="6233" y="8345"/>
                </a:lnTo>
                <a:lnTo>
                  <a:pt x="6207" y="8375"/>
                </a:lnTo>
                <a:lnTo>
                  <a:pt x="6180" y="8402"/>
                </a:lnTo>
                <a:lnTo>
                  <a:pt x="6152" y="8430"/>
                </a:lnTo>
                <a:lnTo>
                  <a:pt x="6122" y="8457"/>
                </a:lnTo>
                <a:lnTo>
                  <a:pt x="6092" y="8483"/>
                </a:lnTo>
                <a:lnTo>
                  <a:pt x="6061" y="8508"/>
                </a:lnTo>
                <a:lnTo>
                  <a:pt x="6028" y="8534"/>
                </a:lnTo>
                <a:lnTo>
                  <a:pt x="5996" y="8558"/>
                </a:lnTo>
                <a:lnTo>
                  <a:pt x="5930" y="8605"/>
                </a:lnTo>
                <a:lnTo>
                  <a:pt x="5862" y="8651"/>
                </a:lnTo>
                <a:lnTo>
                  <a:pt x="5795" y="8697"/>
                </a:lnTo>
                <a:lnTo>
                  <a:pt x="5728" y="8741"/>
                </a:lnTo>
                <a:lnTo>
                  <a:pt x="5662" y="8785"/>
                </a:lnTo>
                <a:lnTo>
                  <a:pt x="5600" y="8828"/>
                </a:lnTo>
                <a:lnTo>
                  <a:pt x="5490" y="8905"/>
                </a:lnTo>
                <a:lnTo>
                  <a:pt x="5379" y="8980"/>
                </a:lnTo>
                <a:lnTo>
                  <a:pt x="5267" y="9054"/>
                </a:lnTo>
                <a:lnTo>
                  <a:pt x="5154" y="9127"/>
                </a:lnTo>
                <a:lnTo>
                  <a:pt x="5041" y="9201"/>
                </a:lnTo>
                <a:lnTo>
                  <a:pt x="4928" y="9274"/>
                </a:lnTo>
                <a:lnTo>
                  <a:pt x="4815" y="9348"/>
                </a:lnTo>
                <a:lnTo>
                  <a:pt x="4703" y="9424"/>
                </a:lnTo>
                <a:lnTo>
                  <a:pt x="4648" y="9462"/>
                </a:lnTo>
                <a:lnTo>
                  <a:pt x="4593" y="9500"/>
                </a:lnTo>
                <a:lnTo>
                  <a:pt x="4539" y="9539"/>
                </a:lnTo>
                <a:lnTo>
                  <a:pt x="4484" y="9579"/>
                </a:lnTo>
                <a:lnTo>
                  <a:pt x="4431" y="9619"/>
                </a:lnTo>
                <a:lnTo>
                  <a:pt x="4378" y="9659"/>
                </a:lnTo>
                <a:lnTo>
                  <a:pt x="4325" y="9701"/>
                </a:lnTo>
                <a:lnTo>
                  <a:pt x="4273" y="9743"/>
                </a:lnTo>
                <a:lnTo>
                  <a:pt x="4221" y="9786"/>
                </a:lnTo>
                <a:lnTo>
                  <a:pt x="4171" y="9830"/>
                </a:lnTo>
                <a:lnTo>
                  <a:pt x="4121" y="9874"/>
                </a:lnTo>
                <a:lnTo>
                  <a:pt x="4072" y="9919"/>
                </a:lnTo>
                <a:lnTo>
                  <a:pt x="4023" y="9966"/>
                </a:lnTo>
                <a:lnTo>
                  <a:pt x="3976" y="10014"/>
                </a:lnTo>
                <a:lnTo>
                  <a:pt x="3930" y="10063"/>
                </a:lnTo>
                <a:lnTo>
                  <a:pt x="3884" y="10113"/>
                </a:lnTo>
                <a:lnTo>
                  <a:pt x="3847" y="10157"/>
                </a:lnTo>
                <a:lnTo>
                  <a:pt x="3811" y="10202"/>
                </a:lnTo>
                <a:lnTo>
                  <a:pt x="3777" y="10248"/>
                </a:lnTo>
                <a:lnTo>
                  <a:pt x="3744" y="10293"/>
                </a:lnTo>
                <a:lnTo>
                  <a:pt x="3711" y="10341"/>
                </a:lnTo>
                <a:lnTo>
                  <a:pt x="3680" y="10388"/>
                </a:lnTo>
                <a:lnTo>
                  <a:pt x="3650" y="10437"/>
                </a:lnTo>
                <a:lnTo>
                  <a:pt x="3621" y="10486"/>
                </a:lnTo>
                <a:lnTo>
                  <a:pt x="3592" y="10535"/>
                </a:lnTo>
                <a:lnTo>
                  <a:pt x="3566" y="10585"/>
                </a:lnTo>
                <a:lnTo>
                  <a:pt x="3539" y="10636"/>
                </a:lnTo>
                <a:lnTo>
                  <a:pt x="3513" y="10686"/>
                </a:lnTo>
                <a:lnTo>
                  <a:pt x="3488" y="10738"/>
                </a:lnTo>
                <a:lnTo>
                  <a:pt x="3464" y="10789"/>
                </a:lnTo>
                <a:lnTo>
                  <a:pt x="3440" y="10841"/>
                </a:lnTo>
                <a:lnTo>
                  <a:pt x="3418" y="10894"/>
                </a:lnTo>
                <a:lnTo>
                  <a:pt x="3395" y="10946"/>
                </a:lnTo>
                <a:lnTo>
                  <a:pt x="3373" y="10999"/>
                </a:lnTo>
                <a:lnTo>
                  <a:pt x="3352" y="11053"/>
                </a:lnTo>
                <a:lnTo>
                  <a:pt x="3331" y="11106"/>
                </a:lnTo>
                <a:lnTo>
                  <a:pt x="3290" y="11213"/>
                </a:lnTo>
                <a:lnTo>
                  <a:pt x="3251" y="11321"/>
                </a:lnTo>
                <a:lnTo>
                  <a:pt x="3213" y="11429"/>
                </a:lnTo>
                <a:lnTo>
                  <a:pt x="3175" y="11537"/>
                </a:lnTo>
                <a:lnTo>
                  <a:pt x="3138" y="11644"/>
                </a:lnTo>
                <a:lnTo>
                  <a:pt x="3100" y="11752"/>
                </a:lnTo>
                <a:lnTo>
                  <a:pt x="3062" y="11636"/>
                </a:lnTo>
                <a:lnTo>
                  <a:pt x="3024" y="11521"/>
                </a:lnTo>
                <a:lnTo>
                  <a:pt x="2986" y="11405"/>
                </a:lnTo>
                <a:lnTo>
                  <a:pt x="2946" y="11290"/>
                </a:lnTo>
                <a:lnTo>
                  <a:pt x="2924" y="11231"/>
                </a:lnTo>
                <a:lnTo>
                  <a:pt x="2904" y="11174"/>
                </a:lnTo>
                <a:lnTo>
                  <a:pt x="2882" y="11117"/>
                </a:lnTo>
                <a:lnTo>
                  <a:pt x="2860" y="11060"/>
                </a:lnTo>
                <a:lnTo>
                  <a:pt x="2837" y="11003"/>
                </a:lnTo>
                <a:lnTo>
                  <a:pt x="2813" y="10947"/>
                </a:lnTo>
                <a:lnTo>
                  <a:pt x="2790" y="10891"/>
                </a:lnTo>
                <a:lnTo>
                  <a:pt x="2765" y="10835"/>
                </a:lnTo>
                <a:lnTo>
                  <a:pt x="2740" y="10780"/>
                </a:lnTo>
                <a:lnTo>
                  <a:pt x="2713" y="10725"/>
                </a:lnTo>
                <a:lnTo>
                  <a:pt x="2686" y="10671"/>
                </a:lnTo>
                <a:lnTo>
                  <a:pt x="2658" y="10617"/>
                </a:lnTo>
                <a:lnTo>
                  <a:pt x="2630" y="10563"/>
                </a:lnTo>
                <a:lnTo>
                  <a:pt x="2599" y="10510"/>
                </a:lnTo>
                <a:lnTo>
                  <a:pt x="2569" y="10458"/>
                </a:lnTo>
                <a:lnTo>
                  <a:pt x="2537" y="10407"/>
                </a:lnTo>
                <a:lnTo>
                  <a:pt x="2503" y="10356"/>
                </a:lnTo>
                <a:lnTo>
                  <a:pt x="2470" y="10305"/>
                </a:lnTo>
                <a:lnTo>
                  <a:pt x="2434" y="10256"/>
                </a:lnTo>
                <a:lnTo>
                  <a:pt x="2397" y="10207"/>
                </a:lnTo>
                <a:lnTo>
                  <a:pt x="2360" y="10159"/>
                </a:lnTo>
                <a:lnTo>
                  <a:pt x="2321" y="10112"/>
                </a:lnTo>
                <a:lnTo>
                  <a:pt x="2280" y="10066"/>
                </a:lnTo>
                <a:lnTo>
                  <a:pt x="2238" y="10020"/>
                </a:lnTo>
                <a:lnTo>
                  <a:pt x="2184" y="9965"/>
                </a:lnTo>
                <a:lnTo>
                  <a:pt x="2128" y="9911"/>
                </a:lnTo>
                <a:lnTo>
                  <a:pt x="2071" y="9858"/>
                </a:lnTo>
                <a:lnTo>
                  <a:pt x="2013" y="9807"/>
                </a:lnTo>
                <a:lnTo>
                  <a:pt x="1954" y="9757"/>
                </a:lnTo>
                <a:lnTo>
                  <a:pt x="1895" y="9708"/>
                </a:lnTo>
                <a:lnTo>
                  <a:pt x="1834" y="9660"/>
                </a:lnTo>
                <a:lnTo>
                  <a:pt x="1773" y="9613"/>
                </a:lnTo>
                <a:lnTo>
                  <a:pt x="1710" y="9568"/>
                </a:lnTo>
                <a:lnTo>
                  <a:pt x="1647" y="9523"/>
                </a:lnTo>
                <a:lnTo>
                  <a:pt x="1584" y="9478"/>
                </a:lnTo>
                <a:lnTo>
                  <a:pt x="1521" y="9434"/>
                </a:lnTo>
                <a:lnTo>
                  <a:pt x="1391" y="9348"/>
                </a:lnTo>
                <a:lnTo>
                  <a:pt x="1262" y="9264"/>
                </a:lnTo>
                <a:lnTo>
                  <a:pt x="1130" y="9180"/>
                </a:lnTo>
                <a:lnTo>
                  <a:pt x="1000" y="9097"/>
                </a:lnTo>
                <a:lnTo>
                  <a:pt x="869" y="9013"/>
                </a:lnTo>
                <a:lnTo>
                  <a:pt x="740" y="8927"/>
                </a:lnTo>
                <a:lnTo>
                  <a:pt x="676" y="8883"/>
                </a:lnTo>
                <a:lnTo>
                  <a:pt x="613" y="8840"/>
                </a:lnTo>
                <a:lnTo>
                  <a:pt x="549" y="8795"/>
                </a:lnTo>
                <a:lnTo>
                  <a:pt x="487" y="8750"/>
                </a:lnTo>
                <a:lnTo>
                  <a:pt x="425" y="8703"/>
                </a:lnTo>
                <a:lnTo>
                  <a:pt x="364" y="8656"/>
                </a:lnTo>
                <a:lnTo>
                  <a:pt x="304" y="8607"/>
                </a:lnTo>
                <a:lnTo>
                  <a:pt x="243" y="8558"/>
                </a:lnTo>
                <a:lnTo>
                  <a:pt x="227" y="8544"/>
                </a:lnTo>
                <a:lnTo>
                  <a:pt x="211" y="8529"/>
                </a:lnTo>
                <a:lnTo>
                  <a:pt x="196" y="8513"/>
                </a:lnTo>
                <a:lnTo>
                  <a:pt x="182" y="8497"/>
                </a:lnTo>
                <a:lnTo>
                  <a:pt x="169" y="8481"/>
                </a:lnTo>
                <a:lnTo>
                  <a:pt x="157" y="8463"/>
                </a:lnTo>
                <a:lnTo>
                  <a:pt x="145" y="8446"/>
                </a:lnTo>
                <a:lnTo>
                  <a:pt x="134" y="8428"/>
                </a:lnTo>
                <a:lnTo>
                  <a:pt x="124" y="8409"/>
                </a:lnTo>
                <a:lnTo>
                  <a:pt x="115" y="8390"/>
                </a:lnTo>
                <a:lnTo>
                  <a:pt x="106" y="8372"/>
                </a:lnTo>
                <a:lnTo>
                  <a:pt x="98" y="8351"/>
                </a:lnTo>
                <a:lnTo>
                  <a:pt x="91" y="8332"/>
                </a:lnTo>
                <a:lnTo>
                  <a:pt x="83" y="8311"/>
                </a:lnTo>
                <a:lnTo>
                  <a:pt x="77" y="8291"/>
                </a:lnTo>
                <a:lnTo>
                  <a:pt x="71" y="8271"/>
                </a:lnTo>
                <a:lnTo>
                  <a:pt x="61" y="8229"/>
                </a:lnTo>
                <a:lnTo>
                  <a:pt x="53" y="8187"/>
                </a:lnTo>
                <a:lnTo>
                  <a:pt x="46" y="8144"/>
                </a:lnTo>
                <a:lnTo>
                  <a:pt x="39" y="8101"/>
                </a:lnTo>
                <a:lnTo>
                  <a:pt x="28" y="8016"/>
                </a:lnTo>
                <a:lnTo>
                  <a:pt x="19" y="7933"/>
                </a:lnTo>
                <a:lnTo>
                  <a:pt x="10" y="7807"/>
                </a:lnTo>
                <a:lnTo>
                  <a:pt x="4" y="7680"/>
                </a:lnTo>
                <a:lnTo>
                  <a:pt x="1" y="7555"/>
                </a:lnTo>
                <a:lnTo>
                  <a:pt x="0" y="7430"/>
                </a:lnTo>
                <a:lnTo>
                  <a:pt x="1" y="7304"/>
                </a:lnTo>
                <a:lnTo>
                  <a:pt x="6" y="7179"/>
                </a:lnTo>
                <a:lnTo>
                  <a:pt x="12" y="7053"/>
                </a:lnTo>
                <a:lnTo>
                  <a:pt x="21" y="6928"/>
                </a:lnTo>
                <a:lnTo>
                  <a:pt x="32" y="6804"/>
                </a:lnTo>
                <a:lnTo>
                  <a:pt x="47" y="6679"/>
                </a:lnTo>
                <a:lnTo>
                  <a:pt x="62" y="6555"/>
                </a:lnTo>
                <a:lnTo>
                  <a:pt x="80" y="6430"/>
                </a:lnTo>
                <a:lnTo>
                  <a:pt x="100" y="6306"/>
                </a:lnTo>
                <a:lnTo>
                  <a:pt x="122" y="6183"/>
                </a:lnTo>
                <a:lnTo>
                  <a:pt x="147" y="6059"/>
                </a:lnTo>
                <a:lnTo>
                  <a:pt x="172" y="5937"/>
                </a:lnTo>
                <a:lnTo>
                  <a:pt x="201" y="5815"/>
                </a:lnTo>
                <a:lnTo>
                  <a:pt x="230" y="5692"/>
                </a:lnTo>
                <a:lnTo>
                  <a:pt x="262" y="5570"/>
                </a:lnTo>
                <a:lnTo>
                  <a:pt x="294" y="5449"/>
                </a:lnTo>
                <a:lnTo>
                  <a:pt x="329" y="5327"/>
                </a:lnTo>
                <a:lnTo>
                  <a:pt x="366" y="5207"/>
                </a:lnTo>
                <a:lnTo>
                  <a:pt x="404" y="5087"/>
                </a:lnTo>
                <a:lnTo>
                  <a:pt x="443" y="4967"/>
                </a:lnTo>
                <a:lnTo>
                  <a:pt x="483" y="4848"/>
                </a:lnTo>
                <a:lnTo>
                  <a:pt x="526" y="4730"/>
                </a:lnTo>
                <a:lnTo>
                  <a:pt x="569" y="4612"/>
                </a:lnTo>
                <a:lnTo>
                  <a:pt x="614" y="4494"/>
                </a:lnTo>
                <a:lnTo>
                  <a:pt x="659" y="4377"/>
                </a:lnTo>
                <a:lnTo>
                  <a:pt x="706" y="4261"/>
                </a:lnTo>
                <a:lnTo>
                  <a:pt x="753" y="4145"/>
                </a:lnTo>
                <a:lnTo>
                  <a:pt x="802" y="4029"/>
                </a:lnTo>
                <a:close/>
              </a:path>
            </a:pathLst>
          </a:custGeom>
          <a:solidFill>
            <a:schemeClr val="accent4">
              <a:lumMod val="90000"/>
            </a:schemeClr>
          </a:solidFill>
          <a:ln>
            <a:noFill/>
          </a:ln>
        </p:spPr>
        <p:txBody>
          <a:bodyPr vert="horz" wrap="square" lIns="91440" tIns="45720" rIns="91440" bIns="45720" numCol="1" anchor="t" anchorCtr="0" compatLnSpc="1"/>
          <a:lstStyle/>
          <a:p>
            <a:endParaRPr lang="zh-CN" altLang="en-US"/>
          </a:p>
        </p:txBody>
      </p:sp>
      <p:grpSp>
        <p:nvGrpSpPr>
          <p:cNvPr id="63" name="组合 62"/>
          <p:cNvGrpSpPr/>
          <p:nvPr/>
        </p:nvGrpSpPr>
        <p:grpSpPr>
          <a:xfrm>
            <a:off x="3818558" y="1711799"/>
            <a:ext cx="1517769" cy="1344828"/>
            <a:chOff x="3582988" y="1298575"/>
            <a:chExt cx="1992313" cy="1765300"/>
          </a:xfrm>
          <a:solidFill>
            <a:schemeClr val="accent3"/>
          </a:solidFill>
        </p:grpSpPr>
        <p:sp>
          <p:nvSpPr>
            <p:cNvPr id="14" name="Freeform 7"/>
            <p:cNvSpPr/>
            <p:nvPr/>
          </p:nvSpPr>
          <p:spPr bwMode="auto">
            <a:xfrm>
              <a:off x="3582988" y="1298575"/>
              <a:ext cx="663575" cy="1765300"/>
            </a:xfrm>
            <a:custGeom>
              <a:avLst/>
              <a:gdLst>
                <a:gd name="T0" fmla="*/ 1516 w 2930"/>
                <a:gd name="T1" fmla="*/ 68 h 7787"/>
                <a:gd name="T2" fmla="*/ 1716 w 2930"/>
                <a:gd name="T3" fmla="*/ 211 h 7787"/>
                <a:gd name="T4" fmla="*/ 2006 w 2930"/>
                <a:gd name="T5" fmla="*/ 436 h 7787"/>
                <a:gd name="T6" fmla="*/ 2290 w 2930"/>
                <a:gd name="T7" fmla="*/ 672 h 7787"/>
                <a:gd name="T8" fmla="*/ 2567 w 2930"/>
                <a:gd name="T9" fmla="*/ 915 h 7787"/>
                <a:gd name="T10" fmla="*/ 2840 w 2930"/>
                <a:gd name="T11" fmla="*/ 1162 h 7787"/>
                <a:gd name="T12" fmla="*/ 2777 w 2930"/>
                <a:gd name="T13" fmla="*/ 1513 h 7787"/>
                <a:gd name="T14" fmla="*/ 2551 w 2930"/>
                <a:gd name="T15" fmla="*/ 1919 h 7787"/>
                <a:gd name="T16" fmla="*/ 2330 w 2930"/>
                <a:gd name="T17" fmla="*/ 2329 h 7787"/>
                <a:gd name="T18" fmla="*/ 2120 w 2930"/>
                <a:gd name="T19" fmla="*/ 2744 h 7787"/>
                <a:gd name="T20" fmla="*/ 1921 w 2930"/>
                <a:gd name="T21" fmla="*/ 3164 h 7787"/>
                <a:gd name="T22" fmla="*/ 1734 w 2930"/>
                <a:gd name="T23" fmla="*/ 3589 h 7787"/>
                <a:gd name="T24" fmla="*/ 1562 w 2930"/>
                <a:gd name="T25" fmla="*/ 4020 h 7787"/>
                <a:gd name="T26" fmla="*/ 1407 w 2930"/>
                <a:gd name="T27" fmla="*/ 4457 h 7787"/>
                <a:gd name="T28" fmla="*/ 1271 w 2930"/>
                <a:gd name="T29" fmla="*/ 4901 h 7787"/>
                <a:gd name="T30" fmla="*/ 1156 w 2930"/>
                <a:gd name="T31" fmla="*/ 5351 h 7787"/>
                <a:gd name="T32" fmla="*/ 1065 w 2930"/>
                <a:gd name="T33" fmla="*/ 5807 h 7787"/>
                <a:gd name="T34" fmla="*/ 1034 w 2930"/>
                <a:gd name="T35" fmla="*/ 5991 h 7787"/>
                <a:gd name="T36" fmla="*/ 1009 w 2930"/>
                <a:gd name="T37" fmla="*/ 6175 h 7787"/>
                <a:gd name="T38" fmla="*/ 992 w 2930"/>
                <a:gd name="T39" fmla="*/ 6361 h 7787"/>
                <a:gd name="T40" fmla="*/ 980 w 2930"/>
                <a:gd name="T41" fmla="*/ 6547 h 7787"/>
                <a:gd name="T42" fmla="*/ 970 w 2930"/>
                <a:gd name="T43" fmla="*/ 6919 h 7787"/>
                <a:gd name="T44" fmla="*/ 974 w 2930"/>
                <a:gd name="T45" fmla="*/ 7291 h 7787"/>
                <a:gd name="T46" fmla="*/ 986 w 2930"/>
                <a:gd name="T47" fmla="*/ 7663 h 7787"/>
                <a:gd name="T48" fmla="*/ 878 w 2930"/>
                <a:gd name="T49" fmla="*/ 7715 h 7787"/>
                <a:gd name="T50" fmla="*/ 707 w 2930"/>
                <a:gd name="T51" fmla="*/ 7609 h 7787"/>
                <a:gd name="T52" fmla="*/ 535 w 2930"/>
                <a:gd name="T53" fmla="*/ 7500 h 7787"/>
                <a:gd name="T54" fmla="*/ 399 w 2930"/>
                <a:gd name="T55" fmla="*/ 7402 h 7787"/>
                <a:gd name="T56" fmla="*/ 320 w 2930"/>
                <a:gd name="T57" fmla="*/ 7339 h 7787"/>
                <a:gd name="T58" fmla="*/ 245 w 2930"/>
                <a:gd name="T59" fmla="*/ 7272 h 7787"/>
                <a:gd name="T60" fmla="*/ 174 w 2930"/>
                <a:gd name="T61" fmla="*/ 7201 h 7787"/>
                <a:gd name="T62" fmla="*/ 117 w 2930"/>
                <a:gd name="T63" fmla="*/ 7127 h 7787"/>
                <a:gd name="T64" fmla="*/ 86 w 2930"/>
                <a:gd name="T65" fmla="*/ 7054 h 7787"/>
                <a:gd name="T66" fmla="*/ 61 w 2930"/>
                <a:gd name="T67" fmla="*/ 6981 h 7787"/>
                <a:gd name="T68" fmla="*/ 42 w 2930"/>
                <a:gd name="T69" fmla="*/ 6904 h 7787"/>
                <a:gd name="T70" fmla="*/ 26 w 2930"/>
                <a:gd name="T71" fmla="*/ 6800 h 7787"/>
                <a:gd name="T72" fmla="*/ 12 w 2930"/>
                <a:gd name="T73" fmla="*/ 6642 h 7787"/>
                <a:gd name="T74" fmla="*/ 7 w 2930"/>
                <a:gd name="T75" fmla="*/ 6483 h 7787"/>
                <a:gd name="T76" fmla="*/ 0 w 2930"/>
                <a:gd name="T77" fmla="*/ 6327 h 7787"/>
                <a:gd name="T78" fmla="*/ 15 w 2930"/>
                <a:gd name="T79" fmla="*/ 5715 h 7787"/>
                <a:gd name="T80" fmla="*/ 59 w 2930"/>
                <a:gd name="T81" fmla="*/ 5105 h 7787"/>
                <a:gd name="T82" fmla="*/ 131 w 2930"/>
                <a:gd name="T83" fmla="*/ 4497 h 7787"/>
                <a:gd name="T84" fmla="*/ 227 w 2930"/>
                <a:gd name="T85" fmla="*/ 3895 h 7787"/>
                <a:gd name="T86" fmla="*/ 350 w 2930"/>
                <a:gd name="T87" fmla="*/ 3295 h 7787"/>
                <a:gd name="T88" fmla="*/ 493 w 2930"/>
                <a:gd name="T89" fmla="*/ 2700 h 7787"/>
                <a:gd name="T90" fmla="*/ 659 w 2930"/>
                <a:gd name="T91" fmla="*/ 2110 h 7787"/>
                <a:gd name="T92" fmla="*/ 842 w 2930"/>
                <a:gd name="T93" fmla="*/ 1526 h 7787"/>
                <a:gd name="T94" fmla="*/ 1044 w 2930"/>
                <a:gd name="T95" fmla="*/ 948 h 7787"/>
                <a:gd name="T96" fmla="*/ 1261 w 2930"/>
                <a:gd name="T97" fmla="*/ 377 h 7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0" h="7787">
                  <a:moveTo>
                    <a:pt x="1414" y="0"/>
                  </a:moveTo>
                  <a:lnTo>
                    <a:pt x="1465" y="34"/>
                  </a:lnTo>
                  <a:lnTo>
                    <a:pt x="1516" y="68"/>
                  </a:lnTo>
                  <a:lnTo>
                    <a:pt x="1566" y="104"/>
                  </a:lnTo>
                  <a:lnTo>
                    <a:pt x="1616" y="140"/>
                  </a:lnTo>
                  <a:lnTo>
                    <a:pt x="1716" y="211"/>
                  </a:lnTo>
                  <a:lnTo>
                    <a:pt x="1814" y="286"/>
                  </a:lnTo>
                  <a:lnTo>
                    <a:pt x="1910" y="360"/>
                  </a:lnTo>
                  <a:lnTo>
                    <a:pt x="2006" y="436"/>
                  </a:lnTo>
                  <a:lnTo>
                    <a:pt x="2102" y="514"/>
                  </a:lnTo>
                  <a:lnTo>
                    <a:pt x="2196" y="592"/>
                  </a:lnTo>
                  <a:lnTo>
                    <a:pt x="2290" y="672"/>
                  </a:lnTo>
                  <a:lnTo>
                    <a:pt x="2382" y="752"/>
                  </a:lnTo>
                  <a:lnTo>
                    <a:pt x="2475" y="833"/>
                  </a:lnTo>
                  <a:lnTo>
                    <a:pt x="2567" y="915"/>
                  </a:lnTo>
                  <a:lnTo>
                    <a:pt x="2659" y="997"/>
                  </a:lnTo>
                  <a:lnTo>
                    <a:pt x="2749" y="1080"/>
                  </a:lnTo>
                  <a:lnTo>
                    <a:pt x="2840" y="1162"/>
                  </a:lnTo>
                  <a:lnTo>
                    <a:pt x="2930" y="1245"/>
                  </a:lnTo>
                  <a:lnTo>
                    <a:pt x="2853" y="1379"/>
                  </a:lnTo>
                  <a:lnTo>
                    <a:pt x="2777" y="1513"/>
                  </a:lnTo>
                  <a:lnTo>
                    <a:pt x="2700" y="1648"/>
                  </a:lnTo>
                  <a:lnTo>
                    <a:pt x="2625" y="1783"/>
                  </a:lnTo>
                  <a:lnTo>
                    <a:pt x="2551" y="1919"/>
                  </a:lnTo>
                  <a:lnTo>
                    <a:pt x="2476" y="2055"/>
                  </a:lnTo>
                  <a:lnTo>
                    <a:pt x="2403" y="2192"/>
                  </a:lnTo>
                  <a:lnTo>
                    <a:pt x="2330" y="2329"/>
                  </a:lnTo>
                  <a:lnTo>
                    <a:pt x="2260" y="2466"/>
                  </a:lnTo>
                  <a:lnTo>
                    <a:pt x="2190" y="2605"/>
                  </a:lnTo>
                  <a:lnTo>
                    <a:pt x="2120" y="2744"/>
                  </a:lnTo>
                  <a:lnTo>
                    <a:pt x="2052" y="2883"/>
                  </a:lnTo>
                  <a:lnTo>
                    <a:pt x="1986" y="3023"/>
                  </a:lnTo>
                  <a:lnTo>
                    <a:pt x="1921" y="3164"/>
                  </a:lnTo>
                  <a:lnTo>
                    <a:pt x="1856" y="3305"/>
                  </a:lnTo>
                  <a:lnTo>
                    <a:pt x="1794" y="3447"/>
                  </a:lnTo>
                  <a:lnTo>
                    <a:pt x="1734" y="3589"/>
                  </a:lnTo>
                  <a:lnTo>
                    <a:pt x="1675" y="3733"/>
                  </a:lnTo>
                  <a:lnTo>
                    <a:pt x="1618" y="3876"/>
                  </a:lnTo>
                  <a:lnTo>
                    <a:pt x="1562" y="4020"/>
                  </a:lnTo>
                  <a:lnTo>
                    <a:pt x="1509" y="4165"/>
                  </a:lnTo>
                  <a:lnTo>
                    <a:pt x="1457" y="4311"/>
                  </a:lnTo>
                  <a:lnTo>
                    <a:pt x="1407" y="4457"/>
                  </a:lnTo>
                  <a:lnTo>
                    <a:pt x="1360" y="4604"/>
                  </a:lnTo>
                  <a:lnTo>
                    <a:pt x="1314" y="4752"/>
                  </a:lnTo>
                  <a:lnTo>
                    <a:pt x="1271" y="4901"/>
                  </a:lnTo>
                  <a:lnTo>
                    <a:pt x="1230" y="5050"/>
                  </a:lnTo>
                  <a:lnTo>
                    <a:pt x="1193" y="5200"/>
                  </a:lnTo>
                  <a:lnTo>
                    <a:pt x="1156" y="5351"/>
                  </a:lnTo>
                  <a:lnTo>
                    <a:pt x="1123" y="5503"/>
                  </a:lnTo>
                  <a:lnTo>
                    <a:pt x="1093" y="5654"/>
                  </a:lnTo>
                  <a:lnTo>
                    <a:pt x="1065" y="5807"/>
                  </a:lnTo>
                  <a:lnTo>
                    <a:pt x="1054" y="5869"/>
                  </a:lnTo>
                  <a:lnTo>
                    <a:pt x="1043" y="5930"/>
                  </a:lnTo>
                  <a:lnTo>
                    <a:pt x="1034" y="5991"/>
                  </a:lnTo>
                  <a:lnTo>
                    <a:pt x="1025" y="6053"/>
                  </a:lnTo>
                  <a:lnTo>
                    <a:pt x="1017" y="6114"/>
                  </a:lnTo>
                  <a:lnTo>
                    <a:pt x="1009" y="6175"/>
                  </a:lnTo>
                  <a:lnTo>
                    <a:pt x="1003" y="6238"/>
                  </a:lnTo>
                  <a:lnTo>
                    <a:pt x="997" y="6299"/>
                  </a:lnTo>
                  <a:lnTo>
                    <a:pt x="992" y="6361"/>
                  </a:lnTo>
                  <a:lnTo>
                    <a:pt x="987" y="6423"/>
                  </a:lnTo>
                  <a:lnTo>
                    <a:pt x="984" y="6484"/>
                  </a:lnTo>
                  <a:lnTo>
                    <a:pt x="980" y="6547"/>
                  </a:lnTo>
                  <a:lnTo>
                    <a:pt x="975" y="6670"/>
                  </a:lnTo>
                  <a:lnTo>
                    <a:pt x="972" y="6794"/>
                  </a:lnTo>
                  <a:lnTo>
                    <a:pt x="970" y="6919"/>
                  </a:lnTo>
                  <a:lnTo>
                    <a:pt x="970" y="7043"/>
                  </a:lnTo>
                  <a:lnTo>
                    <a:pt x="972" y="7166"/>
                  </a:lnTo>
                  <a:lnTo>
                    <a:pt x="974" y="7291"/>
                  </a:lnTo>
                  <a:lnTo>
                    <a:pt x="977" y="7415"/>
                  </a:lnTo>
                  <a:lnTo>
                    <a:pt x="982" y="7540"/>
                  </a:lnTo>
                  <a:lnTo>
                    <a:pt x="986" y="7663"/>
                  </a:lnTo>
                  <a:lnTo>
                    <a:pt x="991" y="7787"/>
                  </a:lnTo>
                  <a:lnTo>
                    <a:pt x="935" y="7751"/>
                  </a:lnTo>
                  <a:lnTo>
                    <a:pt x="878" y="7715"/>
                  </a:lnTo>
                  <a:lnTo>
                    <a:pt x="821" y="7679"/>
                  </a:lnTo>
                  <a:lnTo>
                    <a:pt x="764" y="7645"/>
                  </a:lnTo>
                  <a:lnTo>
                    <a:pt x="707" y="7609"/>
                  </a:lnTo>
                  <a:lnTo>
                    <a:pt x="648" y="7573"/>
                  </a:lnTo>
                  <a:lnTo>
                    <a:pt x="592" y="7537"/>
                  </a:lnTo>
                  <a:lnTo>
                    <a:pt x="535" y="7500"/>
                  </a:lnTo>
                  <a:lnTo>
                    <a:pt x="480" y="7461"/>
                  </a:lnTo>
                  <a:lnTo>
                    <a:pt x="425" y="7422"/>
                  </a:lnTo>
                  <a:lnTo>
                    <a:pt x="399" y="7402"/>
                  </a:lnTo>
                  <a:lnTo>
                    <a:pt x="372" y="7382"/>
                  </a:lnTo>
                  <a:lnTo>
                    <a:pt x="346" y="7360"/>
                  </a:lnTo>
                  <a:lnTo>
                    <a:pt x="320" y="7339"/>
                  </a:lnTo>
                  <a:lnTo>
                    <a:pt x="295" y="7317"/>
                  </a:lnTo>
                  <a:lnTo>
                    <a:pt x="269" y="7295"/>
                  </a:lnTo>
                  <a:lnTo>
                    <a:pt x="245" y="7272"/>
                  </a:lnTo>
                  <a:lnTo>
                    <a:pt x="221" y="7249"/>
                  </a:lnTo>
                  <a:lnTo>
                    <a:pt x="198" y="7226"/>
                  </a:lnTo>
                  <a:lnTo>
                    <a:pt x="174" y="7201"/>
                  </a:lnTo>
                  <a:lnTo>
                    <a:pt x="152" y="7176"/>
                  </a:lnTo>
                  <a:lnTo>
                    <a:pt x="130" y="7150"/>
                  </a:lnTo>
                  <a:lnTo>
                    <a:pt x="117" y="7127"/>
                  </a:lnTo>
                  <a:lnTo>
                    <a:pt x="106" y="7103"/>
                  </a:lnTo>
                  <a:lnTo>
                    <a:pt x="95" y="7079"/>
                  </a:lnTo>
                  <a:lnTo>
                    <a:pt x="86" y="7054"/>
                  </a:lnTo>
                  <a:lnTo>
                    <a:pt x="77" y="7030"/>
                  </a:lnTo>
                  <a:lnTo>
                    <a:pt x="68" y="7005"/>
                  </a:lnTo>
                  <a:lnTo>
                    <a:pt x="61" y="6981"/>
                  </a:lnTo>
                  <a:lnTo>
                    <a:pt x="54" y="6955"/>
                  </a:lnTo>
                  <a:lnTo>
                    <a:pt x="48" y="6930"/>
                  </a:lnTo>
                  <a:lnTo>
                    <a:pt x="42" y="6904"/>
                  </a:lnTo>
                  <a:lnTo>
                    <a:pt x="38" y="6879"/>
                  </a:lnTo>
                  <a:lnTo>
                    <a:pt x="33" y="6852"/>
                  </a:lnTo>
                  <a:lnTo>
                    <a:pt x="26" y="6800"/>
                  </a:lnTo>
                  <a:lnTo>
                    <a:pt x="19" y="6748"/>
                  </a:lnTo>
                  <a:lnTo>
                    <a:pt x="15" y="6695"/>
                  </a:lnTo>
                  <a:lnTo>
                    <a:pt x="12" y="6642"/>
                  </a:lnTo>
                  <a:lnTo>
                    <a:pt x="10" y="6589"/>
                  </a:lnTo>
                  <a:lnTo>
                    <a:pt x="8" y="6536"/>
                  </a:lnTo>
                  <a:lnTo>
                    <a:pt x="7" y="6483"/>
                  </a:lnTo>
                  <a:lnTo>
                    <a:pt x="5" y="6431"/>
                  </a:lnTo>
                  <a:lnTo>
                    <a:pt x="3" y="6378"/>
                  </a:lnTo>
                  <a:lnTo>
                    <a:pt x="0" y="6327"/>
                  </a:lnTo>
                  <a:lnTo>
                    <a:pt x="2" y="6122"/>
                  </a:lnTo>
                  <a:lnTo>
                    <a:pt x="7" y="5919"/>
                  </a:lnTo>
                  <a:lnTo>
                    <a:pt x="15" y="5715"/>
                  </a:lnTo>
                  <a:lnTo>
                    <a:pt x="27" y="5511"/>
                  </a:lnTo>
                  <a:lnTo>
                    <a:pt x="41" y="5308"/>
                  </a:lnTo>
                  <a:lnTo>
                    <a:pt x="59" y="5105"/>
                  </a:lnTo>
                  <a:lnTo>
                    <a:pt x="80" y="4902"/>
                  </a:lnTo>
                  <a:lnTo>
                    <a:pt x="103" y="4699"/>
                  </a:lnTo>
                  <a:lnTo>
                    <a:pt x="131" y="4497"/>
                  </a:lnTo>
                  <a:lnTo>
                    <a:pt x="160" y="4296"/>
                  </a:lnTo>
                  <a:lnTo>
                    <a:pt x="193" y="4095"/>
                  </a:lnTo>
                  <a:lnTo>
                    <a:pt x="227" y="3895"/>
                  </a:lnTo>
                  <a:lnTo>
                    <a:pt x="265" y="3694"/>
                  </a:lnTo>
                  <a:lnTo>
                    <a:pt x="306" y="3494"/>
                  </a:lnTo>
                  <a:lnTo>
                    <a:pt x="350" y="3295"/>
                  </a:lnTo>
                  <a:lnTo>
                    <a:pt x="395" y="3096"/>
                  </a:lnTo>
                  <a:lnTo>
                    <a:pt x="443" y="2898"/>
                  </a:lnTo>
                  <a:lnTo>
                    <a:pt x="493" y="2700"/>
                  </a:lnTo>
                  <a:lnTo>
                    <a:pt x="546" y="2503"/>
                  </a:lnTo>
                  <a:lnTo>
                    <a:pt x="602" y="2306"/>
                  </a:lnTo>
                  <a:lnTo>
                    <a:pt x="659" y="2110"/>
                  </a:lnTo>
                  <a:lnTo>
                    <a:pt x="718" y="1916"/>
                  </a:lnTo>
                  <a:lnTo>
                    <a:pt x="779" y="1721"/>
                  </a:lnTo>
                  <a:lnTo>
                    <a:pt x="842" y="1526"/>
                  </a:lnTo>
                  <a:lnTo>
                    <a:pt x="907" y="1333"/>
                  </a:lnTo>
                  <a:lnTo>
                    <a:pt x="975" y="1140"/>
                  </a:lnTo>
                  <a:lnTo>
                    <a:pt x="1044" y="948"/>
                  </a:lnTo>
                  <a:lnTo>
                    <a:pt x="1114" y="758"/>
                  </a:lnTo>
                  <a:lnTo>
                    <a:pt x="1187" y="567"/>
                  </a:lnTo>
                  <a:lnTo>
                    <a:pt x="1261" y="377"/>
                  </a:lnTo>
                  <a:lnTo>
                    <a:pt x="1336" y="188"/>
                  </a:lnTo>
                  <a:lnTo>
                    <a:pt x="14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4932363" y="1298575"/>
              <a:ext cx="642938" cy="1728788"/>
            </a:xfrm>
            <a:custGeom>
              <a:avLst/>
              <a:gdLst>
                <a:gd name="T0" fmla="*/ 162 w 2835"/>
                <a:gd name="T1" fmla="*/ 1034 h 7622"/>
                <a:gd name="T2" fmla="*/ 414 w 2835"/>
                <a:gd name="T3" fmla="*/ 796 h 7622"/>
                <a:gd name="T4" fmla="*/ 675 w 2835"/>
                <a:gd name="T5" fmla="*/ 569 h 7622"/>
                <a:gd name="T6" fmla="*/ 943 w 2835"/>
                <a:gd name="T7" fmla="*/ 350 h 7622"/>
                <a:gd name="T8" fmla="*/ 1216 w 2835"/>
                <a:gd name="T9" fmla="*/ 138 h 7622"/>
                <a:gd name="T10" fmla="*/ 1435 w 2835"/>
                <a:gd name="T11" fmla="*/ 67 h 7622"/>
                <a:gd name="T12" fmla="*/ 1532 w 2835"/>
                <a:gd name="T13" fmla="*/ 273 h 7622"/>
                <a:gd name="T14" fmla="*/ 1624 w 2835"/>
                <a:gd name="T15" fmla="*/ 482 h 7622"/>
                <a:gd name="T16" fmla="*/ 1710 w 2835"/>
                <a:gd name="T17" fmla="*/ 693 h 7622"/>
                <a:gd name="T18" fmla="*/ 1818 w 2835"/>
                <a:gd name="T19" fmla="*/ 977 h 7622"/>
                <a:gd name="T20" fmla="*/ 1966 w 2835"/>
                <a:gd name="T21" fmla="*/ 1407 h 7622"/>
                <a:gd name="T22" fmla="*/ 2103 w 2835"/>
                <a:gd name="T23" fmla="*/ 1841 h 7622"/>
                <a:gd name="T24" fmla="*/ 2235 w 2835"/>
                <a:gd name="T25" fmla="*/ 2278 h 7622"/>
                <a:gd name="T26" fmla="*/ 2347 w 2835"/>
                <a:gd name="T27" fmla="*/ 2691 h 7622"/>
                <a:gd name="T28" fmla="*/ 2450 w 2835"/>
                <a:gd name="T29" fmla="*/ 3107 h 7622"/>
                <a:gd name="T30" fmla="*/ 2543 w 2835"/>
                <a:gd name="T31" fmla="*/ 3525 h 7622"/>
                <a:gd name="T32" fmla="*/ 2627 w 2835"/>
                <a:gd name="T33" fmla="*/ 3946 h 7622"/>
                <a:gd name="T34" fmla="*/ 2697 w 2835"/>
                <a:gd name="T35" fmla="*/ 4369 h 7622"/>
                <a:gd name="T36" fmla="*/ 2756 w 2835"/>
                <a:gd name="T37" fmla="*/ 4793 h 7622"/>
                <a:gd name="T38" fmla="*/ 2798 w 2835"/>
                <a:gd name="T39" fmla="*/ 5219 h 7622"/>
                <a:gd name="T40" fmla="*/ 2825 w 2835"/>
                <a:gd name="T41" fmla="*/ 5646 h 7622"/>
                <a:gd name="T42" fmla="*/ 2835 w 2835"/>
                <a:gd name="T43" fmla="*/ 6075 h 7622"/>
                <a:gd name="T44" fmla="*/ 2827 w 2835"/>
                <a:gd name="T45" fmla="*/ 6503 h 7622"/>
                <a:gd name="T46" fmla="*/ 2808 w 2835"/>
                <a:gd name="T47" fmla="*/ 6828 h 7622"/>
                <a:gd name="T48" fmla="*/ 2783 w 2835"/>
                <a:gd name="T49" fmla="*/ 6940 h 7622"/>
                <a:gd name="T50" fmla="*/ 2738 w 2835"/>
                <a:gd name="T51" fmla="*/ 7040 h 7622"/>
                <a:gd name="T52" fmla="*/ 2678 w 2835"/>
                <a:gd name="T53" fmla="*/ 7130 h 7622"/>
                <a:gd name="T54" fmla="*/ 2605 w 2835"/>
                <a:gd name="T55" fmla="*/ 7211 h 7622"/>
                <a:gd name="T56" fmla="*/ 2520 w 2835"/>
                <a:gd name="T57" fmla="*/ 7285 h 7622"/>
                <a:gd name="T58" fmla="*/ 2428 w 2835"/>
                <a:gd name="T59" fmla="*/ 7353 h 7622"/>
                <a:gd name="T60" fmla="*/ 2267 w 2835"/>
                <a:gd name="T61" fmla="*/ 7458 h 7622"/>
                <a:gd name="T62" fmla="*/ 2108 w 2835"/>
                <a:gd name="T63" fmla="*/ 7560 h 7622"/>
                <a:gd name="T64" fmla="*/ 2020 w 2835"/>
                <a:gd name="T65" fmla="*/ 7622 h 7622"/>
                <a:gd name="T66" fmla="*/ 2013 w 2835"/>
                <a:gd name="T67" fmla="*/ 7248 h 7622"/>
                <a:gd name="T68" fmla="*/ 2006 w 2835"/>
                <a:gd name="T69" fmla="*/ 6875 h 7622"/>
                <a:gd name="T70" fmla="*/ 1990 w 2835"/>
                <a:gd name="T71" fmla="*/ 6501 h 7622"/>
                <a:gd name="T72" fmla="*/ 1971 w 2835"/>
                <a:gd name="T73" fmla="*/ 6253 h 7622"/>
                <a:gd name="T74" fmla="*/ 1950 w 2835"/>
                <a:gd name="T75" fmla="*/ 6067 h 7622"/>
                <a:gd name="T76" fmla="*/ 1925 w 2835"/>
                <a:gd name="T77" fmla="*/ 5883 h 7622"/>
                <a:gd name="T78" fmla="*/ 1892 w 2835"/>
                <a:gd name="T79" fmla="*/ 5698 h 7622"/>
                <a:gd name="T80" fmla="*/ 1816 w 2835"/>
                <a:gd name="T81" fmla="*/ 5340 h 7622"/>
                <a:gd name="T82" fmla="*/ 1704 w 2835"/>
                <a:gd name="T83" fmla="*/ 4900 h 7622"/>
                <a:gd name="T84" fmla="*/ 1572 w 2835"/>
                <a:gd name="T85" fmla="*/ 4466 h 7622"/>
                <a:gd name="T86" fmla="*/ 1423 w 2835"/>
                <a:gd name="T87" fmla="*/ 4036 h 7622"/>
                <a:gd name="T88" fmla="*/ 1258 w 2835"/>
                <a:gd name="T89" fmla="*/ 3613 h 7622"/>
                <a:gd name="T90" fmla="*/ 1079 w 2835"/>
                <a:gd name="T91" fmla="*/ 3196 h 7622"/>
                <a:gd name="T92" fmla="*/ 885 w 2835"/>
                <a:gd name="T93" fmla="*/ 2784 h 7622"/>
                <a:gd name="T94" fmla="*/ 679 w 2835"/>
                <a:gd name="T95" fmla="*/ 2380 h 7622"/>
                <a:gd name="T96" fmla="*/ 462 w 2835"/>
                <a:gd name="T97" fmla="*/ 1979 h 7622"/>
                <a:gd name="T98" fmla="*/ 236 w 2835"/>
                <a:gd name="T99" fmla="*/ 1585 h 7622"/>
                <a:gd name="T100" fmla="*/ 0 w 2835"/>
                <a:gd name="T101" fmla="*/ 1198 h 7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35" h="7622">
                  <a:moveTo>
                    <a:pt x="0" y="1198"/>
                  </a:moveTo>
                  <a:lnTo>
                    <a:pt x="81" y="1115"/>
                  </a:lnTo>
                  <a:lnTo>
                    <a:pt x="162" y="1034"/>
                  </a:lnTo>
                  <a:lnTo>
                    <a:pt x="245" y="953"/>
                  </a:lnTo>
                  <a:lnTo>
                    <a:pt x="329" y="875"/>
                  </a:lnTo>
                  <a:lnTo>
                    <a:pt x="414" y="796"/>
                  </a:lnTo>
                  <a:lnTo>
                    <a:pt x="500" y="720"/>
                  </a:lnTo>
                  <a:lnTo>
                    <a:pt x="587" y="643"/>
                  </a:lnTo>
                  <a:lnTo>
                    <a:pt x="675" y="569"/>
                  </a:lnTo>
                  <a:lnTo>
                    <a:pt x="764" y="495"/>
                  </a:lnTo>
                  <a:lnTo>
                    <a:pt x="852" y="422"/>
                  </a:lnTo>
                  <a:lnTo>
                    <a:pt x="943" y="350"/>
                  </a:lnTo>
                  <a:lnTo>
                    <a:pt x="1033" y="278"/>
                  </a:lnTo>
                  <a:lnTo>
                    <a:pt x="1125" y="207"/>
                  </a:lnTo>
                  <a:lnTo>
                    <a:pt x="1216" y="138"/>
                  </a:lnTo>
                  <a:lnTo>
                    <a:pt x="1309" y="68"/>
                  </a:lnTo>
                  <a:lnTo>
                    <a:pt x="1402" y="0"/>
                  </a:lnTo>
                  <a:lnTo>
                    <a:pt x="1435" y="67"/>
                  </a:lnTo>
                  <a:lnTo>
                    <a:pt x="1468" y="136"/>
                  </a:lnTo>
                  <a:lnTo>
                    <a:pt x="1501" y="205"/>
                  </a:lnTo>
                  <a:lnTo>
                    <a:pt x="1532" y="273"/>
                  </a:lnTo>
                  <a:lnTo>
                    <a:pt x="1564" y="343"/>
                  </a:lnTo>
                  <a:lnTo>
                    <a:pt x="1594" y="412"/>
                  </a:lnTo>
                  <a:lnTo>
                    <a:pt x="1624" y="482"/>
                  </a:lnTo>
                  <a:lnTo>
                    <a:pt x="1654" y="553"/>
                  </a:lnTo>
                  <a:lnTo>
                    <a:pt x="1682" y="622"/>
                  </a:lnTo>
                  <a:lnTo>
                    <a:pt x="1710" y="693"/>
                  </a:lnTo>
                  <a:lnTo>
                    <a:pt x="1737" y="764"/>
                  </a:lnTo>
                  <a:lnTo>
                    <a:pt x="1765" y="834"/>
                  </a:lnTo>
                  <a:lnTo>
                    <a:pt x="1818" y="977"/>
                  </a:lnTo>
                  <a:lnTo>
                    <a:pt x="1869" y="1119"/>
                  </a:lnTo>
                  <a:lnTo>
                    <a:pt x="1918" y="1263"/>
                  </a:lnTo>
                  <a:lnTo>
                    <a:pt x="1966" y="1407"/>
                  </a:lnTo>
                  <a:lnTo>
                    <a:pt x="2012" y="1552"/>
                  </a:lnTo>
                  <a:lnTo>
                    <a:pt x="2058" y="1697"/>
                  </a:lnTo>
                  <a:lnTo>
                    <a:pt x="2103" y="1841"/>
                  </a:lnTo>
                  <a:lnTo>
                    <a:pt x="2147" y="1987"/>
                  </a:lnTo>
                  <a:lnTo>
                    <a:pt x="2191" y="2133"/>
                  </a:lnTo>
                  <a:lnTo>
                    <a:pt x="2235" y="2278"/>
                  </a:lnTo>
                  <a:lnTo>
                    <a:pt x="2272" y="2415"/>
                  </a:lnTo>
                  <a:lnTo>
                    <a:pt x="2310" y="2553"/>
                  </a:lnTo>
                  <a:lnTo>
                    <a:pt x="2347" y="2691"/>
                  </a:lnTo>
                  <a:lnTo>
                    <a:pt x="2382" y="2829"/>
                  </a:lnTo>
                  <a:lnTo>
                    <a:pt x="2416" y="2968"/>
                  </a:lnTo>
                  <a:lnTo>
                    <a:pt x="2450" y="3107"/>
                  </a:lnTo>
                  <a:lnTo>
                    <a:pt x="2482" y="3245"/>
                  </a:lnTo>
                  <a:lnTo>
                    <a:pt x="2514" y="3385"/>
                  </a:lnTo>
                  <a:lnTo>
                    <a:pt x="2543" y="3525"/>
                  </a:lnTo>
                  <a:lnTo>
                    <a:pt x="2573" y="3665"/>
                  </a:lnTo>
                  <a:lnTo>
                    <a:pt x="2601" y="3805"/>
                  </a:lnTo>
                  <a:lnTo>
                    <a:pt x="2627" y="3946"/>
                  </a:lnTo>
                  <a:lnTo>
                    <a:pt x="2652" y="4086"/>
                  </a:lnTo>
                  <a:lnTo>
                    <a:pt x="2676" y="4227"/>
                  </a:lnTo>
                  <a:lnTo>
                    <a:pt x="2697" y="4369"/>
                  </a:lnTo>
                  <a:lnTo>
                    <a:pt x="2719" y="4511"/>
                  </a:lnTo>
                  <a:lnTo>
                    <a:pt x="2737" y="4651"/>
                  </a:lnTo>
                  <a:lnTo>
                    <a:pt x="2756" y="4793"/>
                  </a:lnTo>
                  <a:lnTo>
                    <a:pt x="2771" y="4936"/>
                  </a:lnTo>
                  <a:lnTo>
                    <a:pt x="2785" y="5077"/>
                  </a:lnTo>
                  <a:lnTo>
                    <a:pt x="2798" y="5219"/>
                  </a:lnTo>
                  <a:lnTo>
                    <a:pt x="2809" y="5362"/>
                  </a:lnTo>
                  <a:lnTo>
                    <a:pt x="2818" y="5504"/>
                  </a:lnTo>
                  <a:lnTo>
                    <a:pt x="2825" y="5646"/>
                  </a:lnTo>
                  <a:lnTo>
                    <a:pt x="2830" y="5789"/>
                  </a:lnTo>
                  <a:lnTo>
                    <a:pt x="2834" y="5932"/>
                  </a:lnTo>
                  <a:lnTo>
                    <a:pt x="2835" y="6075"/>
                  </a:lnTo>
                  <a:lnTo>
                    <a:pt x="2834" y="6217"/>
                  </a:lnTo>
                  <a:lnTo>
                    <a:pt x="2832" y="6360"/>
                  </a:lnTo>
                  <a:lnTo>
                    <a:pt x="2827" y="6503"/>
                  </a:lnTo>
                  <a:lnTo>
                    <a:pt x="2820" y="6645"/>
                  </a:lnTo>
                  <a:lnTo>
                    <a:pt x="2811" y="6788"/>
                  </a:lnTo>
                  <a:lnTo>
                    <a:pt x="2808" y="6828"/>
                  </a:lnTo>
                  <a:lnTo>
                    <a:pt x="2801" y="6867"/>
                  </a:lnTo>
                  <a:lnTo>
                    <a:pt x="2793" y="6904"/>
                  </a:lnTo>
                  <a:lnTo>
                    <a:pt x="2783" y="6940"/>
                  </a:lnTo>
                  <a:lnTo>
                    <a:pt x="2770" y="6975"/>
                  </a:lnTo>
                  <a:lnTo>
                    <a:pt x="2756" y="7008"/>
                  </a:lnTo>
                  <a:lnTo>
                    <a:pt x="2738" y="7040"/>
                  </a:lnTo>
                  <a:lnTo>
                    <a:pt x="2720" y="7072"/>
                  </a:lnTo>
                  <a:lnTo>
                    <a:pt x="2700" y="7101"/>
                  </a:lnTo>
                  <a:lnTo>
                    <a:pt x="2678" y="7130"/>
                  </a:lnTo>
                  <a:lnTo>
                    <a:pt x="2655" y="7158"/>
                  </a:lnTo>
                  <a:lnTo>
                    <a:pt x="2630" y="7185"/>
                  </a:lnTo>
                  <a:lnTo>
                    <a:pt x="2605" y="7211"/>
                  </a:lnTo>
                  <a:lnTo>
                    <a:pt x="2577" y="7236"/>
                  </a:lnTo>
                  <a:lnTo>
                    <a:pt x="2549" y="7260"/>
                  </a:lnTo>
                  <a:lnTo>
                    <a:pt x="2520" y="7285"/>
                  </a:lnTo>
                  <a:lnTo>
                    <a:pt x="2490" y="7308"/>
                  </a:lnTo>
                  <a:lnTo>
                    <a:pt x="2460" y="7331"/>
                  </a:lnTo>
                  <a:lnTo>
                    <a:pt x="2428" y="7353"/>
                  </a:lnTo>
                  <a:lnTo>
                    <a:pt x="2397" y="7374"/>
                  </a:lnTo>
                  <a:lnTo>
                    <a:pt x="2332" y="7417"/>
                  </a:lnTo>
                  <a:lnTo>
                    <a:pt x="2267" y="7458"/>
                  </a:lnTo>
                  <a:lnTo>
                    <a:pt x="2203" y="7499"/>
                  </a:lnTo>
                  <a:lnTo>
                    <a:pt x="2139" y="7540"/>
                  </a:lnTo>
                  <a:lnTo>
                    <a:pt x="2108" y="7560"/>
                  </a:lnTo>
                  <a:lnTo>
                    <a:pt x="2078" y="7580"/>
                  </a:lnTo>
                  <a:lnTo>
                    <a:pt x="2048" y="7601"/>
                  </a:lnTo>
                  <a:lnTo>
                    <a:pt x="2020" y="7622"/>
                  </a:lnTo>
                  <a:lnTo>
                    <a:pt x="2017" y="7498"/>
                  </a:lnTo>
                  <a:lnTo>
                    <a:pt x="2015" y="7373"/>
                  </a:lnTo>
                  <a:lnTo>
                    <a:pt x="2013" y="7248"/>
                  </a:lnTo>
                  <a:lnTo>
                    <a:pt x="2012" y="7124"/>
                  </a:lnTo>
                  <a:lnTo>
                    <a:pt x="2009" y="6999"/>
                  </a:lnTo>
                  <a:lnTo>
                    <a:pt x="2006" y="6875"/>
                  </a:lnTo>
                  <a:lnTo>
                    <a:pt x="2002" y="6749"/>
                  </a:lnTo>
                  <a:lnTo>
                    <a:pt x="1996" y="6625"/>
                  </a:lnTo>
                  <a:lnTo>
                    <a:pt x="1990" y="6501"/>
                  </a:lnTo>
                  <a:lnTo>
                    <a:pt x="1981" y="6377"/>
                  </a:lnTo>
                  <a:lnTo>
                    <a:pt x="1976" y="6315"/>
                  </a:lnTo>
                  <a:lnTo>
                    <a:pt x="1971" y="6253"/>
                  </a:lnTo>
                  <a:lnTo>
                    <a:pt x="1964" y="6191"/>
                  </a:lnTo>
                  <a:lnTo>
                    <a:pt x="1957" y="6130"/>
                  </a:lnTo>
                  <a:lnTo>
                    <a:pt x="1950" y="6067"/>
                  </a:lnTo>
                  <a:lnTo>
                    <a:pt x="1942" y="6005"/>
                  </a:lnTo>
                  <a:lnTo>
                    <a:pt x="1934" y="5944"/>
                  </a:lnTo>
                  <a:lnTo>
                    <a:pt x="1925" y="5883"/>
                  </a:lnTo>
                  <a:lnTo>
                    <a:pt x="1915" y="5821"/>
                  </a:lnTo>
                  <a:lnTo>
                    <a:pt x="1903" y="5759"/>
                  </a:lnTo>
                  <a:lnTo>
                    <a:pt x="1892" y="5698"/>
                  </a:lnTo>
                  <a:lnTo>
                    <a:pt x="1880" y="5637"/>
                  </a:lnTo>
                  <a:lnTo>
                    <a:pt x="1849" y="5488"/>
                  </a:lnTo>
                  <a:lnTo>
                    <a:pt x="1816" y="5340"/>
                  </a:lnTo>
                  <a:lnTo>
                    <a:pt x="1780" y="5193"/>
                  </a:lnTo>
                  <a:lnTo>
                    <a:pt x="1743" y="5047"/>
                  </a:lnTo>
                  <a:lnTo>
                    <a:pt x="1704" y="4900"/>
                  </a:lnTo>
                  <a:lnTo>
                    <a:pt x="1662" y="4755"/>
                  </a:lnTo>
                  <a:lnTo>
                    <a:pt x="1618" y="4609"/>
                  </a:lnTo>
                  <a:lnTo>
                    <a:pt x="1572" y="4466"/>
                  </a:lnTo>
                  <a:lnTo>
                    <a:pt x="1524" y="4322"/>
                  </a:lnTo>
                  <a:lnTo>
                    <a:pt x="1474" y="4179"/>
                  </a:lnTo>
                  <a:lnTo>
                    <a:pt x="1423" y="4036"/>
                  </a:lnTo>
                  <a:lnTo>
                    <a:pt x="1370" y="3895"/>
                  </a:lnTo>
                  <a:lnTo>
                    <a:pt x="1315" y="3754"/>
                  </a:lnTo>
                  <a:lnTo>
                    <a:pt x="1258" y="3613"/>
                  </a:lnTo>
                  <a:lnTo>
                    <a:pt x="1200" y="3474"/>
                  </a:lnTo>
                  <a:lnTo>
                    <a:pt x="1140" y="3335"/>
                  </a:lnTo>
                  <a:lnTo>
                    <a:pt x="1079" y="3196"/>
                  </a:lnTo>
                  <a:lnTo>
                    <a:pt x="1015" y="3059"/>
                  </a:lnTo>
                  <a:lnTo>
                    <a:pt x="951" y="2921"/>
                  </a:lnTo>
                  <a:lnTo>
                    <a:pt x="885" y="2784"/>
                  </a:lnTo>
                  <a:lnTo>
                    <a:pt x="818" y="2649"/>
                  </a:lnTo>
                  <a:lnTo>
                    <a:pt x="749" y="2514"/>
                  </a:lnTo>
                  <a:lnTo>
                    <a:pt x="679" y="2380"/>
                  </a:lnTo>
                  <a:lnTo>
                    <a:pt x="608" y="2245"/>
                  </a:lnTo>
                  <a:lnTo>
                    <a:pt x="535" y="2113"/>
                  </a:lnTo>
                  <a:lnTo>
                    <a:pt x="462" y="1979"/>
                  </a:lnTo>
                  <a:lnTo>
                    <a:pt x="388" y="1847"/>
                  </a:lnTo>
                  <a:lnTo>
                    <a:pt x="312" y="1716"/>
                  </a:lnTo>
                  <a:lnTo>
                    <a:pt x="236" y="1585"/>
                  </a:lnTo>
                  <a:lnTo>
                    <a:pt x="158" y="1456"/>
                  </a:lnTo>
                  <a:lnTo>
                    <a:pt x="80" y="1326"/>
                  </a:lnTo>
                  <a:lnTo>
                    <a:pt x="0" y="11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2" name="组合 61"/>
          <p:cNvGrpSpPr/>
          <p:nvPr/>
        </p:nvGrpSpPr>
        <p:grpSpPr>
          <a:xfrm>
            <a:off x="3544029" y="1904090"/>
            <a:ext cx="2058360" cy="1470603"/>
            <a:chOff x="3222626" y="1550988"/>
            <a:chExt cx="2701925" cy="1930400"/>
          </a:xfrm>
          <a:solidFill>
            <a:schemeClr val="accent1"/>
          </a:solidFill>
        </p:grpSpPr>
        <p:sp>
          <p:nvSpPr>
            <p:cNvPr id="45" name="Freeform 11"/>
            <p:cNvSpPr/>
            <p:nvPr/>
          </p:nvSpPr>
          <p:spPr bwMode="auto">
            <a:xfrm>
              <a:off x="3222626" y="1552575"/>
              <a:ext cx="506413" cy="1928813"/>
            </a:xfrm>
            <a:custGeom>
              <a:avLst/>
              <a:gdLst>
                <a:gd name="T0" fmla="*/ 545 w 2233"/>
                <a:gd name="T1" fmla="*/ 126 h 8510"/>
                <a:gd name="T2" fmla="*/ 998 w 2233"/>
                <a:gd name="T3" fmla="*/ 317 h 8510"/>
                <a:gd name="T4" fmla="*/ 1438 w 2233"/>
                <a:gd name="T5" fmla="*/ 532 h 8510"/>
                <a:gd name="T6" fmla="*/ 1869 w 2233"/>
                <a:gd name="T7" fmla="*/ 768 h 8510"/>
                <a:gd name="T8" fmla="*/ 1847 w 2233"/>
                <a:gd name="T9" fmla="*/ 1281 h 8510"/>
                <a:gd name="T10" fmla="*/ 1693 w 2233"/>
                <a:gd name="T11" fmla="*/ 1886 h 8510"/>
                <a:gd name="T12" fmla="*/ 1562 w 2233"/>
                <a:gd name="T13" fmla="*/ 2495 h 8510"/>
                <a:gd name="T14" fmla="*/ 1455 w 2233"/>
                <a:gd name="T15" fmla="*/ 3109 h 8510"/>
                <a:gd name="T16" fmla="*/ 1374 w 2233"/>
                <a:gd name="T17" fmla="*/ 3728 h 8510"/>
                <a:gd name="T18" fmla="*/ 1322 w 2233"/>
                <a:gd name="T19" fmla="*/ 4348 h 8510"/>
                <a:gd name="T20" fmla="*/ 1301 w 2233"/>
                <a:gd name="T21" fmla="*/ 4971 h 8510"/>
                <a:gd name="T22" fmla="*/ 1313 w 2233"/>
                <a:gd name="T23" fmla="*/ 5596 h 8510"/>
                <a:gd name="T24" fmla="*/ 1078 w 2233"/>
                <a:gd name="T25" fmla="*/ 5572 h 8510"/>
                <a:gd name="T26" fmla="*/ 754 w 2233"/>
                <a:gd name="T27" fmla="*/ 5333 h 8510"/>
                <a:gd name="T28" fmla="*/ 606 w 2233"/>
                <a:gd name="T29" fmla="*/ 5457 h 8510"/>
                <a:gd name="T30" fmla="*/ 536 w 2233"/>
                <a:gd name="T31" fmla="*/ 5676 h 8510"/>
                <a:gd name="T32" fmla="*/ 505 w 2233"/>
                <a:gd name="T33" fmla="*/ 5803 h 8510"/>
                <a:gd name="T34" fmla="*/ 486 w 2233"/>
                <a:gd name="T35" fmla="*/ 5931 h 8510"/>
                <a:gd name="T36" fmla="*/ 482 w 2233"/>
                <a:gd name="T37" fmla="*/ 6060 h 8510"/>
                <a:gd name="T38" fmla="*/ 495 w 2233"/>
                <a:gd name="T39" fmla="*/ 6189 h 8510"/>
                <a:gd name="T40" fmla="*/ 535 w 2233"/>
                <a:gd name="T41" fmla="*/ 6337 h 8510"/>
                <a:gd name="T42" fmla="*/ 616 w 2233"/>
                <a:gd name="T43" fmla="*/ 6529 h 8510"/>
                <a:gd name="T44" fmla="*/ 722 w 2233"/>
                <a:gd name="T45" fmla="*/ 6705 h 8510"/>
                <a:gd name="T46" fmla="*/ 847 w 2233"/>
                <a:gd name="T47" fmla="*/ 6868 h 8510"/>
                <a:gd name="T48" fmla="*/ 988 w 2233"/>
                <a:gd name="T49" fmla="*/ 7020 h 8510"/>
                <a:gd name="T50" fmla="*/ 1178 w 2233"/>
                <a:gd name="T51" fmla="*/ 7200 h 8510"/>
                <a:gd name="T52" fmla="*/ 1492 w 2233"/>
                <a:gd name="T53" fmla="*/ 7473 h 8510"/>
                <a:gd name="T54" fmla="*/ 1651 w 2233"/>
                <a:gd name="T55" fmla="*/ 7617 h 8510"/>
                <a:gd name="T56" fmla="*/ 1752 w 2233"/>
                <a:gd name="T57" fmla="*/ 7724 h 8510"/>
                <a:gd name="T58" fmla="*/ 1845 w 2233"/>
                <a:gd name="T59" fmla="*/ 7839 h 8510"/>
                <a:gd name="T60" fmla="*/ 1930 w 2233"/>
                <a:gd name="T61" fmla="*/ 7960 h 8510"/>
                <a:gd name="T62" fmla="*/ 2063 w 2233"/>
                <a:gd name="T63" fmla="*/ 8181 h 8510"/>
                <a:gd name="T64" fmla="*/ 2201 w 2233"/>
                <a:gd name="T65" fmla="*/ 8444 h 8510"/>
                <a:gd name="T66" fmla="*/ 1925 w 2233"/>
                <a:gd name="T67" fmla="*/ 8347 h 8510"/>
                <a:gd name="T68" fmla="*/ 1681 w 2233"/>
                <a:gd name="T69" fmla="*/ 8203 h 8510"/>
                <a:gd name="T70" fmla="*/ 1444 w 2233"/>
                <a:gd name="T71" fmla="*/ 8044 h 8510"/>
                <a:gd name="T72" fmla="*/ 1224 w 2233"/>
                <a:gd name="T73" fmla="*/ 7868 h 8510"/>
                <a:gd name="T74" fmla="*/ 1024 w 2233"/>
                <a:gd name="T75" fmla="*/ 7673 h 8510"/>
                <a:gd name="T76" fmla="*/ 851 w 2233"/>
                <a:gd name="T77" fmla="*/ 7455 h 8510"/>
                <a:gd name="T78" fmla="*/ 712 w 2233"/>
                <a:gd name="T79" fmla="*/ 7212 h 8510"/>
                <a:gd name="T80" fmla="*/ 564 w 2233"/>
                <a:gd name="T81" fmla="*/ 6800 h 8510"/>
                <a:gd name="T82" fmla="*/ 329 w 2233"/>
                <a:gd name="T83" fmla="*/ 5945 h 8510"/>
                <a:gd name="T84" fmla="*/ 162 w 2233"/>
                <a:gd name="T85" fmla="*/ 5078 h 8510"/>
                <a:gd name="T86" fmla="*/ 56 w 2233"/>
                <a:gd name="T87" fmla="*/ 4200 h 8510"/>
                <a:gd name="T88" fmla="*/ 6 w 2233"/>
                <a:gd name="T89" fmla="*/ 3316 h 8510"/>
                <a:gd name="T90" fmla="*/ 4 w 2233"/>
                <a:gd name="T91" fmla="*/ 2428 h 8510"/>
                <a:gd name="T92" fmla="*/ 45 w 2233"/>
                <a:gd name="T93" fmla="*/ 1541 h 8510"/>
                <a:gd name="T94" fmla="*/ 121 w 2233"/>
                <a:gd name="T95" fmla="*/ 658 h 8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3" h="8510">
                  <a:moveTo>
                    <a:pt x="199" y="0"/>
                  </a:moveTo>
                  <a:lnTo>
                    <a:pt x="315" y="40"/>
                  </a:lnTo>
                  <a:lnTo>
                    <a:pt x="430" y="82"/>
                  </a:lnTo>
                  <a:lnTo>
                    <a:pt x="545" y="126"/>
                  </a:lnTo>
                  <a:lnTo>
                    <a:pt x="659" y="171"/>
                  </a:lnTo>
                  <a:lnTo>
                    <a:pt x="773" y="218"/>
                  </a:lnTo>
                  <a:lnTo>
                    <a:pt x="886" y="267"/>
                  </a:lnTo>
                  <a:lnTo>
                    <a:pt x="998" y="317"/>
                  </a:lnTo>
                  <a:lnTo>
                    <a:pt x="1109" y="369"/>
                  </a:lnTo>
                  <a:lnTo>
                    <a:pt x="1219" y="422"/>
                  </a:lnTo>
                  <a:lnTo>
                    <a:pt x="1329" y="476"/>
                  </a:lnTo>
                  <a:lnTo>
                    <a:pt x="1438" y="532"/>
                  </a:lnTo>
                  <a:lnTo>
                    <a:pt x="1547" y="589"/>
                  </a:lnTo>
                  <a:lnTo>
                    <a:pt x="1655" y="648"/>
                  </a:lnTo>
                  <a:lnTo>
                    <a:pt x="1762" y="708"/>
                  </a:lnTo>
                  <a:lnTo>
                    <a:pt x="1869" y="768"/>
                  </a:lnTo>
                  <a:lnTo>
                    <a:pt x="1975" y="830"/>
                  </a:lnTo>
                  <a:lnTo>
                    <a:pt x="1931" y="980"/>
                  </a:lnTo>
                  <a:lnTo>
                    <a:pt x="1888" y="1130"/>
                  </a:lnTo>
                  <a:lnTo>
                    <a:pt x="1847" y="1281"/>
                  </a:lnTo>
                  <a:lnTo>
                    <a:pt x="1806" y="1431"/>
                  </a:lnTo>
                  <a:lnTo>
                    <a:pt x="1767" y="1582"/>
                  </a:lnTo>
                  <a:lnTo>
                    <a:pt x="1730" y="1734"/>
                  </a:lnTo>
                  <a:lnTo>
                    <a:pt x="1693" y="1886"/>
                  </a:lnTo>
                  <a:lnTo>
                    <a:pt x="1657" y="2038"/>
                  </a:lnTo>
                  <a:lnTo>
                    <a:pt x="1624" y="2189"/>
                  </a:lnTo>
                  <a:lnTo>
                    <a:pt x="1592" y="2342"/>
                  </a:lnTo>
                  <a:lnTo>
                    <a:pt x="1562" y="2495"/>
                  </a:lnTo>
                  <a:lnTo>
                    <a:pt x="1532" y="2648"/>
                  </a:lnTo>
                  <a:lnTo>
                    <a:pt x="1504" y="2802"/>
                  </a:lnTo>
                  <a:lnTo>
                    <a:pt x="1479" y="2955"/>
                  </a:lnTo>
                  <a:lnTo>
                    <a:pt x="1455" y="3109"/>
                  </a:lnTo>
                  <a:lnTo>
                    <a:pt x="1431" y="3264"/>
                  </a:lnTo>
                  <a:lnTo>
                    <a:pt x="1411" y="3418"/>
                  </a:lnTo>
                  <a:lnTo>
                    <a:pt x="1391" y="3573"/>
                  </a:lnTo>
                  <a:lnTo>
                    <a:pt x="1374" y="3728"/>
                  </a:lnTo>
                  <a:lnTo>
                    <a:pt x="1358" y="3883"/>
                  </a:lnTo>
                  <a:lnTo>
                    <a:pt x="1343" y="4038"/>
                  </a:lnTo>
                  <a:lnTo>
                    <a:pt x="1332" y="4193"/>
                  </a:lnTo>
                  <a:lnTo>
                    <a:pt x="1322" y="4348"/>
                  </a:lnTo>
                  <a:lnTo>
                    <a:pt x="1314" y="4504"/>
                  </a:lnTo>
                  <a:lnTo>
                    <a:pt x="1308" y="4660"/>
                  </a:lnTo>
                  <a:lnTo>
                    <a:pt x="1303" y="4816"/>
                  </a:lnTo>
                  <a:lnTo>
                    <a:pt x="1301" y="4971"/>
                  </a:lnTo>
                  <a:lnTo>
                    <a:pt x="1301" y="5128"/>
                  </a:lnTo>
                  <a:lnTo>
                    <a:pt x="1303" y="5284"/>
                  </a:lnTo>
                  <a:lnTo>
                    <a:pt x="1307" y="5440"/>
                  </a:lnTo>
                  <a:lnTo>
                    <a:pt x="1313" y="5596"/>
                  </a:lnTo>
                  <a:lnTo>
                    <a:pt x="1322" y="5752"/>
                  </a:lnTo>
                  <a:lnTo>
                    <a:pt x="1240" y="5692"/>
                  </a:lnTo>
                  <a:lnTo>
                    <a:pt x="1160" y="5631"/>
                  </a:lnTo>
                  <a:lnTo>
                    <a:pt x="1078" y="5572"/>
                  </a:lnTo>
                  <a:lnTo>
                    <a:pt x="998" y="5512"/>
                  </a:lnTo>
                  <a:lnTo>
                    <a:pt x="916" y="5452"/>
                  </a:lnTo>
                  <a:lnTo>
                    <a:pt x="836" y="5393"/>
                  </a:lnTo>
                  <a:lnTo>
                    <a:pt x="754" y="5333"/>
                  </a:lnTo>
                  <a:lnTo>
                    <a:pt x="673" y="5274"/>
                  </a:lnTo>
                  <a:lnTo>
                    <a:pt x="651" y="5334"/>
                  </a:lnTo>
                  <a:lnTo>
                    <a:pt x="629" y="5395"/>
                  </a:lnTo>
                  <a:lnTo>
                    <a:pt x="606" y="5457"/>
                  </a:lnTo>
                  <a:lnTo>
                    <a:pt x="585" y="5519"/>
                  </a:lnTo>
                  <a:lnTo>
                    <a:pt x="565" y="5582"/>
                  </a:lnTo>
                  <a:lnTo>
                    <a:pt x="545" y="5645"/>
                  </a:lnTo>
                  <a:lnTo>
                    <a:pt x="536" y="5676"/>
                  </a:lnTo>
                  <a:lnTo>
                    <a:pt x="528" y="5708"/>
                  </a:lnTo>
                  <a:lnTo>
                    <a:pt x="520" y="5740"/>
                  </a:lnTo>
                  <a:lnTo>
                    <a:pt x="513" y="5771"/>
                  </a:lnTo>
                  <a:lnTo>
                    <a:pt x="505" y="5803"/>
                  </a:lnTo>
                  <a:lnTo>
                    <a:pt x="499" y="5835"/>
                  </a:lnTo>
                  <a:lnTo>
                    <a:pt x="494" y="5867"/>
                  </a:lnTo>
                  <a:lnTo>
                    <a:pt x="490" y="5900"/>
                  </a:lnTo>
                  <a:lnTo>
                    <a:pt x="486" y="5931"/>
                  </a:lnTo>
                  <a:lnTo>
                    <a:pt x="484" y="5964"/>
                  </a:lnTo>
                  <a:lnTo>
                    <a:pt x="482" y="5995"/>
                  </a:lnTo>
                  <a:lnTo>
                    <a:pt x="482" y="6028"/>
                  </a:lnTo>
                  <a:lnTo>
                    <a:pt x="482" y="6060"/>
                  </a:lnTo>
                  <a:lnTo>
                    <a:pt x="484" y="6092"/>
                  </a:lnTo>
                  <a:lnTo>
                    <a:pt x="486" y="6125"/>
                  </a:lnTo>
                  <a:lnTo>
                    <a:pt x="490" y="6157"/>
                  </a:lnTo>
                  <a:lnTo>
                    <a:pt x="495" y="6189"/>
                  </a:lnTo>
                  <a:lnTo>
                    <a:pt x="502" y="6222"/>
                  </a:lnTo>
                  <a:lnTo>
                    <a:pt x="511" y="6253"/>
                  </a:lnTo>
                  <a:lnTo>
                    <a:pt x="520" y="6286"/>
                  </a:lnTo>
                  <a:lnTo>
                    <a:pt x="535" y="6337"/>
                  </a:lnTo>
                  <a:lnTo>
                    <a:pt x="552" y="6387"/>
                  </a:lnTo>
                  <a:lnTo>
                    <a:pt x="572" y="6435"/>
                  </a:lnTo>
                  <a:lnTo>
                    <a:pt x="593" y="6483"/>
                  </a:lnTo>
                  <a:lnTo>
                    <a:pt x="616" y="6529"/>
                  </a:lnTo>
                  <a:lnTo>
                    <a:pt x="640" y="6575"/>
                  </a:lnTo>
                  <a:lnTo>
                    <a:pt x="666" y="6619"/>
                  </a:lnTo>
                  <a:lnTo>
                    <a:pt x="693" y="6662"/>
                  </a:lnTo>
                  <a:lnTo>
                    <a:pt x="722" y="6705"/>
                  </a:lnTo>
                  <a:lnTo>
                    <a:pt x="751" y="6747"/>
                  </a:lnTo>
                  <a:lnTo>
                    <a:pt x="782" y="6789"/>
                  </a:lnTo>
                  <a:lnTo>
                    <a:pt x="813" y="6828"/>
                  </a:lnTo>
                  <a:lnTo>
                    <a:pt x="847" y="6868"/>
                  </a:lnTo>
                  <a:lnTo>
                    <a:pt x="881" y="6907"/>
                  </a:lnTo>
                  <a:lnTo>
                    <a:pt x="915" y="6946"/>
                  </a:lnTo>
                  <a:lnTo>
                    <a:pt x="951" y="6983"/>
                  </a:lnTo>
                  <a:lnTo>
                    <a:pt x="988" y="7020"/>
                  </a:lnTo>
                  <a:lnTo>
                    <a:pt x="1024" y="7057"/>
                  </a:lnTo>
                  <a:lnTo>
                    <a:pt x="1062" y="7093"/>
                  </a:lnTo>
                  <a:lnTo>
                    <a:pt x="1101" y="7129"/>
                  </a:lnTo>
                  <a:lnTo>
                    <a:pt x="1178" y="7200"/>
                  </a:lnTo>
                  <a:lnTo>
                    <a:pt x="1257" y="7269"/>
                  </a:lnTo>
                  <a:lnTo>
                    <a:pt x="1335" y="7337"/>
                  </a:lnTo>
                  <a:lnTo>
                    <a:pt x="1414" y="7405"/>
                  </a:lnTo>
                  <a:lnTo>
                    <a:pt x="1492" y="7473"/>
                  </a:lnTo>
                  <a:lnTo>
                    <a:pt x="1569" y="7541"/>
                  </a:lnTo>
                  <a:lnTo>
                    <a:pt x="1597" y="7566"/>
                  </a:lnTo>
                  <a:lnTo>
                    <a:pt x="1625" y="7590"/>
                  </a:lnTo>
                  <a:lnTo>
                    <a:pt x="1651" y="7617"/>
                  </a:lnTo>
                  <a:lnTo>
                    <a:pt x="1678" y="7642"/>
                  </a:lnTo>
                  <a:lnTo>
                    <a:pt x="1703" y="7669"/>
                  </a:lnTo>
                  <a:lnTo>
                    <a:pt x="1728" y="7696"/>
                  </a:lnTo>
                  <a:lnTo>
                    <a:pt x="1752" y="7724"/>
                  </a:lnTo>
                  <a:lnTo>
                    <a:pt x="1777" y="7752"/>
                  </a:lnTo>
                  <a:lnTo>
                    <a:pt x="1800" y="7781"/>
                  </a:lnTo>
                  <a:lnTo>
                    <a:pt x="1823" y="7809"/>
                  </a:lnTo>
                  <a:lnTo>
                    <a:pt x="1845" y="7839"/>
                  </a:lnTo>
                  <a:lnTo>
                    <a:pt x="1866" y="7868"/>
                  </a:lnTo>
                  <a:lnTo>
                    <a:pt x="1888" y="7899"/>
                  </a:lnTo>
                  <a:lnTo>
                    <a:pt x="1909" y="7929"/>
                  </a:lnTo>
                  <a:lnTo>
                    <a:pt x="1930" y="7960"/>
                  </a:lnTo>
                  <a:lnTo>
                    <a:pt x="1949" y="7991"/>
                  </a:lnTo>
                  <a:lnTo>
                    <a:pt x="1989" y="8054"/>
                  </a:lnTo>
                  <a:lnTo>
                    <a:pt x="2026" y="8117"/>
                  </a:lnTo>
                  <a:lnTo>
                    <a:pt x="2063" y="8181"/>
                  </a:lnTo>
                  <a:lnTo>
                    <a:pt x="2098" y="8247"/>
                  </a:lnTo>
                  <a:lnTo>
                    <a:pt x="2132" y="8313"/>
                  </a:lnTo>
                  <a:lnTo>
                    <a:pt x="2167" y="8378"/>
                  </a:lnTo>
                  <a:lnTo>
                    <a:pt x="2201" y="8444"/>
                  </a:lnTo>
                  <a:lnTo>
                    <a:pt x="2233" y="8510"/>
                  </a:lnTo>
                  <a:lnTo>
                    <a:pt x="2111" y="8446"/>
                  </a:lnTo>
                  <a:lnTo>
                    <a:pt x="1987" y="8380"/>
                  </a:lnTo>
                  <a:lnTo>
                    <a:pt x="1925" y="8347"/>
                  </a:lnTo>
                  <a:lnTo>
                    <a:pt x="1863" y="8312"/>
                  </a:lnTo>
                  <a:lnTo>
                    <a:pt x="1802" y="8276"/>
                  </a:lnTo>
                  <a:lnTo>
                    <a:pt x="1741" y="8239"/>
                  </a:lnTo>
                  <a:lnTo>
                    <a:pt x="1681" y="8203"/>
                  </a:lnTo>
                  <a:lnTo>
                    <a:pt x="1621" y="8164"/>
                  </a:lnTo>
                  <a:lnTo>
                    <a:pt x="1562" y="8125"/>
                  </a:lnTo>
                  <a:lnTo>
                    <a:pt x="1502" y="8086"/>
                  </a:lnTo>
                  <a:lnTo>
                    <a:pt x="1444" y="8044"/>
                  </a:lnTo>
                  <a:lnTo>
                    <a:pt x="1388" y="8002"/>
                  </a:lnTo>
                  <a:lnTo>
                    <a:pt x="1332" y="7958"/>
                  </a:lnTo>
                  <a:lnTo>
                    <a:pt x="1277" y="7914"/>
                  </a:lnTo>
                  <a:lnTo>
                    <a:pt x="1224" y="7868"/>
                  </a:lnTo>
                  <a:lnTo>
                    <a:pt x="1171" y="7821"/>
                  </a:lnTo>
                  <a:lnTo>
                    <a:pt x="1121" y="7774"/>
                  </a:lnTo>
                  <a:lnTo>
                    <a:pt x="1071" y="7724"/>
                  </a:lnTo>
                  <a:lnTo>
                    <a:pt x="1024" y="7673"/>
                  </a:lnTo>
                  <a:lnTo>
                    <a:pt x="978" y="7621"/>
                  </a:lnTo>
                  <a:lnTo>
                    <a:pt x="934" y="7567"/>
                  </a:lnTo>
                  <a:lnTo>
                    <a:pt x="892" y="7512"/>
                  </a:lnTo>
                  <a:lnTo>
                    <a:pt x="851" y="7455"/>
                  </a:lnTo>
                  <a:lnTo>
                    <a:pt x="813" y="7396"/>
                  </a:lnTo>
                  <a:lnTo>
                    <a:pt x="778" y="7337"/>
                  </a:lnTo>
                  <a:lnTo>
                    <a:pt x="744" y="7275"/>
                  </a:lnTo>
                  <a:lnTo>
                    <a:pt x="712" y="7212"/>
                  </a:lnTo>
                  <a:lnTo>
                    <a:pt x="684" y="7147"/>
                  </a:lnTo>
                  <a:lnTo>
                    <a:pt x="657" y="7080"/>
                  </a:lnTo>
                  <a:lnTo>
                    <a:pt x="634" y="7011"/>
                  </a:lnTo>
                  <a:lnTo>
                    <a:pt x="564" y="6800"/>
                  </a:lnTo>
                  <a:lnTo>
                    <a:pt x="498" y="6588"/>
                  </a:lnTo>
                  <a:lnTo>
                    <a:pt x="437" y="6375"/>
                  </a:lnTo>
                  <a:lnTo>
                    <a:pt x="381" y="6161"/>
                  </a:lnTo>
                  <a:lnTo>
                    <a:pt x="329" y="5945"/>
                  </a:lnTo>
                  <a:lnTo>
                    <a:pt x="281" y="5730"/>
                  </a:lnTo>
                  <a:lnTo>
                    <a:pt x="237" y="5513"/>
                  </a:lnTo>
                  <a:lnTo>
                    <a:pt x="198" y="5296"/>
                  </a:lnTo>
                  <a:lnTo>
                    <a:pt x="162" y="5078"/>
                  </a:lnTo>
                  <a:lnTo>
                    <a:pt x="130" y="4859"/>
                  </a:lnTo>
                  <a:lnTo>
                    <a:pt x="102" y="4639"/>
                  </a:lnTo>
                  <a:lnTo>
                    <a:pt x="77" y="4420"/>
                  </a:lnTo>
                  <a:lnTo>
                    <a:pt x="56" y="4200"/>
                  </a:lnTo>
                  <a:lnTo>
                    <a:pt x="39" y="3980"/>
                  </a:lnTo>
                  <a:lnTo>
                    <a:pt x="24" y="3759"/>
                  </a:lnTo>
                  <a:lnTo>
                    <a:pt x="14" y="3537"/>
                  </a:lnTo>
                  <a:lnTo>
                    <a:pt x="6" y="3316"/>
                  </a:lnTo>
                  <a:lnTo>
                    <a:pt x="1" y="3094"/>
                  </a:lnTo>
                  <a:lnTo>
                    <a:pt x="0" y="2873"/>
                  </a:lnTo>
                  <a:lnTo>
                    <a:pt x="1" y="2650"/>
                  </a:lnTo>
                  <a:lnTo>
                    <a:pt x="4" y="2428"/>
                  </a:lnTo>
                  <a:lnTo>
                    <a:pt x="11" y="2207"/>
                  </a:lnTo>
                  <a:lnTo>
                    <a:pt x="19" y="1985"/>
                  </a:lnTo>
                  <a:lnTo>
                    <a:pt x="31" y="1763"/>
                  </a:lnTo>
                  <a:lnTo>
                    <a:pt x="45" y="1541"/>
                  </a:lnTo>
                  <a:lnTo>
                    <a:pt x="61" y="1320"/>
                  </a:lnTo>
                  <a:lnTo>
                    <a:pt x="79" y="1100"/>
                  </a:lnTo>
                  <a:lnTo>
                    <a:pt x="99" y="878"/>
                  </a:lnTo>
                  <a:lnTo>
                    <a:pt x="121" y="658"/>
                  </a:lnTo>
                  <a:lnTo>
                    <a:pt x="146" y="439"/>
                  </a:lnTo>
                  <a:lnTo>
                    <a:pt x="171" y="220"/>
                  </a:lnTo>
                  <a:lnTo>
                    <a:pt x="1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3"/>
            <p:cNvSpPr/>
            <p:nvPr/>
          </p:nvSpPr>
          <p:spPr bwMode="auto">
            <a:xfrm>
              <a:off x="5461001" y="1550988"/>
              <a:ext cx="463550" cy="1897063"/>
            </a:xfrm>
            <a:custGeom>
              <a:avLst/>
              <a:gdLst>
                <a:gd name="T0" fmla="*/ 449 w 2048"/>
                <a:gd name="T1" fmla="*/ 617 h 8362"/>
                <a:gd name="T2" fmla="*/ 872 w 2048"/>
                <a:gd name="T3" fmla="*/ 409 h 8362"/>
                <a:gd name="T4" fmla="*/ 1302 w 2048"/>
                <a:gd name="T5" fmla="*/ 215 h 8362"/>
                <a:gd name="T6" fmla="*/ 1740 w 2048"/>
                <a:gd name="T7" fmla="*/ 40 h 8362"/>
                <a:gd name="T8" fmla="*/ 1895 w 2048"/>
                <a:gd name="T9" fmla="*/ 298 h 8362"/>
                <a:gd name="T10" fmla="*/ 1945 w 2048"/>
                <a:gd name="T11" fmla="*/ 698 h 8362"/>
                <a:gd name="T12" fmla="*/ 1984 w 2048"/>
                <a:gd name="T13" fmla="*/ 1097 h 8362"/>
                <a:gd name="T14" fmla="*/ 2013 w 2048"/>
                <a:gd name="T15" fmla="*/ 1499 h 8362"/>
                <a:gd name="T16" fmla="*/ 2032 w 2048"/>
                <a:gd name="T17" fmla="*/ 1901 h 8362"/>
                <a:gd name="T18" fmla="*/ 2048 w 2048"/>
                <a:gd name="T19" fmla="*/ 2604 h 8362"/>
                <a:gd name="T20" fmla="*/ 2044 w 2048"/>
                <a:gd name="T21" fmla="*/ 3321 h 8362"/>
                <a:gd name="T22" fmla="*/ 2028 w 2048"/>
                <a:gd name="T23" fmla="*/ 3773 h 8362"/>
                <a:gd name="T24" fmla="*/ 1998 w 2048"/>
                <a:gd name="T25" fmla="*/ 4223 h 8362"/>
                <a:gd name="T26" fmla="*/ 1953 w 2048"/>
                <a:gd name="T27" fmla="*/ 4674 h 8362"/>
                <a:gd name="T28" fmla="*/ 1891 w 2048"/>
                <a:gd name="T29" fmla="*/ 5122 h 8362"/>
                <a:gd name="T30" fmla="*/ 1814 w 2048"/>
                <a:gd name="T31" fmla="*/ 5567 h 8362"/>
                <a:gd name="T32" fmla="*/ 1719 w 2048"/>
                <a:gd name="T33" fmla="*/ 6010 h 8362"/>
                <a:gd name="T34" fmla="*/ 1607 w 2048"/>
                <a:gd name="T35" fmla="*/ 6447 h 8362"/>
                <a:gd name="T36" fmla="*/ 1491 w 2048"/>
                <a:gd name="T37" fmla="*/ 6843 h 8362"/>
                <a:gd name="T38" fmla="*/ 1390 w 2048"/>
                <a:gd name="T39" fmla="*/ 7110 h 8362"/>
                <a:gd name="T40" fmla="*/ 1253 w 2048"/>
                <a:gd name="T41" fmla="*/ 7356 h 8362"/>
                <a:gd name="T42" fmla="*/ 1086 w 2048"/>
                <a:gd name="T43" fmla="*/ 7582 h 8362"/>
                <a:gd name="T44" fmla="*/ 891 w 2048"/>
                <a:gd name="T45" fmla="*/ 7787 h 8362"/>
                <a:gd name="T46" fmla="*/ 674 w 2048"/>
                <a:gd name="T47" fmla="*/ 7970 h 8362"/>
                <a:gd name="T48" fmla="*/ 440 w 2048"/>
                <a:gd name="T49" fmla="*/ 8132 h 8362"/>
                <a:gd name="T50" fmla="*/ 192 w 2048"/>
                <a:gd name="T51" fmla="*/ 8271 h 8362"/>
                <a:gd name="T52" fmla="*/ 22 w 2048"/>
                <a:gd name="T53" fmla="*/ 8307 h 8362"/>
                <a:gd name="T54" fmla="*/ 112 w 2048"/>
                <a:gd name="T55" fmla="*/ 8090 h 8362"/>
                <a:gd name="T56" fmla="*/ 216 w 2048"/>
                <a:gd name="T57" fmla="*/ 7878 h 8362"/>
                <a:gd name="T58" fmla="*/ 292 w 2048"/>
                <a:gd name="T59" fmla="*/ 7753 h 8362"/>
                <a:gd name="T60" fmla="*/ 361 w 2048"/>
                <a:gd name="T61" fmla="*/ 7659 h 8362"/>
                <a:gd name="T62" fmla="*/ 440 w 2048"/>
                <a:gd name="T63" fmla="*/ 7572 h 8362"/>
                <a:gd name="T64" fmla="*/ 569 w 2048"/>
                <a:gd name="T65" fmla="*/ 7442 h 8362"/>
                <a:gd name="T66" fmla="*/ 837 w 2048"/>
                <a:gd name="T67" fmla="*/ 7195 h 8362"/>
                <a:gd name="T68" fmla="*/ 1026 w 2048"/>
                <a:gd name="T69" fmla="*/ 7016 h 8362"/>
                <a:gd name="T70" fmla="*/ 1168 w 2048"/>
                <a:gd name="T71" fmla="*/ 6865 h 8362"/>
                <a:gd name="T72" fmla="*/ 1295 w 2048"/>
                <a:gd name="T73" fmla="*/ 6704 h 8362"/>
                <a:gd name="T74" fmla="*/ 1402 w 2048"/>
                <a:gd name="T75" fmla="*/ 6530 h 8362"/>
                <a:gd name="T76" fmla="*/ 1485 w 2048"/>
                <a:gd name="T77" fmla="*/ 6339 h 8362"/>
                <a:gd name="T78" fmla="*/ 1524 w 2048"/>
                <a:gd name="T79" fmla="*/ 6191 h 8362"/>
                <a:gd name="T80" fmla="*/ 1538 w 2048"/>
                <a:gd name="T81" fmla="*/ 6063 h 8362"/>
                <a:gd name="T82" fmla="*/ 1533 w 2048"/>
                <a:gd name="T83" fmla="*/ 5934 h 8362"/>
                <a:gd name="T84" fmla="*/ 1513 w 2048"/>
                <a:gd name="T85" fmla="*/ 5807 h 8362"/>
                <a:gd name="T86" fmla="*/ 1483 w 2048"/>
                <a:gd name="T87" fmla="*/ 5680 h 8362"/>
                <a:gd name="T88" fmla="*/ 1411 w 2048"/>
                <a:gd name="T89" fmla="*/ 5462 h 8362"/>
                <a:gd name="T90" fmla="*/ 1276 w 2048"/>
                <a:gd name="T91" fmla="*/ 5329 h 8362"/>
                <a:gd name="T92" fmla="*/ 998 w 2048"/>
                <a:gd name="T93" fmla="*/ 5524 h 8362"/>
                <a:gd name="T94" fmla="*/ 795 w 2048"/>
                <a:gd name="T95" fmla="*/ 5519 h 8362"/>
                <a:gd name="T96" fmla="*/ 798 w 2048"/>
                <a:gd name="T97" fmla="*/ 4903 h 8362"/>
                <a:gd name="T98" fmla="*/ 777 w 2048"/>
                <a:gd name="T99" fmla="*/ 4288 h 8362"/>
                <a:gd name="T100" fmla="*/ 751 w 2048"/>
                <a:gd name="T101" fmla="*/ 3904 h 8362"/>
                <a:gd name="T102" fmla="*/ 719 w 2048"/>
                <a:gd name="T103" fmla="*/ 3598 h 8362"/>
                <a:gd name="T104" fmla="*/ 677 w 2048"/>
                <a:gd name="T105" fmla="*/ 3293 h 8362"/>
                <a:gd name="T106" fmla="*/ 631 w 2048"/>
                <a:gd name="T107" fmla="*/ 2986 h 8362"/>
                <a:gd name="T108" fmla="*/ 576 w 2048"/>
                <a:gd name="T109" fmla="*/ 2678 h 8362"/>
                <a:gd name="T110" fmla="*/ 461 w 2048"/>
                <a:gd name="T111" fmla="*/ 2146 h 8362"/>
                <a:gd name="T112" fmla="*/ 313 w 2048"/>
                <a:gd name="T113" fmla="*/ 1539 h 8362"/>
                <a:gd name="T114" fmla="*/ 168 w 2048"/>
                <a:gd name="T115" fmla="*/ 932 h 8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48" h="8362">
                  <a:moveTo>
                    <a:pt x="135" y="780"/>
                  </a:moveTo>
                  <a:lnTo>
                    <a:pt x="239" y="725"/>
                  </a:lnTo>
                  <a:lnTo>
                    <a:pt x="344" y="671"/>
                  </a:lnTo>
                  <a:lnTo>
                    <a:pt x="449" y="617"/>
                  </a:lnTo>
                  <a:lnTo>
                    <a:pt x="554" y="564"/>
                  </a:lnTo>
                  <a:lnTo>
                    <a:pt x="660" y="512"/>
                  </a:lnTo>
                  <a:lnTo>
                    <a:pt x="766" y="460"/>
                  </a:lnTo>
                  <a:lnTo>
                    <a:pt x="872" y="409"/>
                  </a:lnTo>
                  <a:lnTo>
                    <a:pt x="979" y="359"/>
                  </a:lnTo>
                  <a:lnTo>
                    <a:pt x="1086" y="310"/>
                  </a:lnTo>
                  <a:lnTo>
                    <a:pt x="1194" y="262"/>
                  </a:lnTo>
                  <a:lnTo>
                    <a:pt x="1302" y="215"/>
                  </a:lnTo>
                  <a:lnTo>
                    <a:pt x="1410" y="170"/>
                  </a:lnTo>
                  <a:lnTo>
                    <a:pt x="1519" y="125"/>
                  </a:lnTo>
                  <a:lnTo>
                    <a:pt x="1629" y="82"/>
                  </a:lnTo>
                  <a:lnTo>
                    <a:pt x="1740" y="40"/>
                  </a:lnTo>
                  <a:lnTo>
                    <a:pt x="1851" y="0"/>
                  </a:lnTo>
                  <a:lnTo>
                    <a:pt x="1866" y="99"/>
                  </a:lnTo>
                  <a:lnTo>
                    <a:pt x="1881" y="199"/>
                  </a:lnTo>
                  <a:lnTo>
                    <a:pt x="1895" y="298"/>
                  </a:lnTo>
                  <a:lnTo>
                    <a:pt x="1909" y="398"/>
                  </a:lnTo>
                  <a:lnTo>
                    <a:pt x="1922" y="498"/>
                  </a:lnTo>
                  <a:lnTo>
                    <a:pt x="1934" y="598"/>
                  </a:lnTo>
                  <a:lnTo>
                    <a:pt x="1945" y="698"/>
                  </a:lnTo>
                  <a:lnTo>
                    <a:pt x="1956" y="798"/>
                  </a:lnTo>
                  <a:lnTo>
                    <a:pt x="1966" y="898"/>
                  </a:lnTo>
                  <a:lnTo>
                    <a:pt x="1975" y="998"/>
                  </a:lnTo>
                  <a:lnTo>
                    <a:pt x="1984" y="1097"/>
                  </a:lnTo>
                  <a:lnTo>
                    <a:pt x="1992" y="1197"/>
                  </a:lnTo>
                  <a:lnTo>
                    <a:pt x="1999" y="1298"/>
                  </a:lnTo>
                  <a:lnTo>
                    <a:pt x="2007" y="1398"/>
                  </a:lnTo>
                  <a:lnTo>
                    <a:pt x="2013" y="1499"/>
                  </a:lnTo>
                  <a:lnTo>
                    <a:pt x="2018" y="1599"/>
                  </a:lnTo>
                  <a:lnTo>
                    <a:pt x="2024" y="1699"/>
                  </a:lnTo>
                  <a:lnTo>
                    <a:pt x="2028" y="1800"/>
                  </a:lnTo>
                  <a:lnTo>
                    <a:pt x="2032" y="1901"/>
                  </a:lnTo>
                  <a:lnTo>
                    <a:pt x="2036" y="2001"/>
                  </a:lnTo>
                  <a:lnTo>
                    <a:pt x="2041" y="2202"/>
                  </a:lnTo>
                  <a:lnTo>
                    <a:pt x="2045" y="2404"/>
                  </a:lnTo>
                  <a:lnTo>
                    <a:pt x="2048" y="2604"/>
                  </a:lnTo>
                  <a:lnTo>
                    <a:pt x="2048" y="2805"/>
                  </a:lnTo>
                  <a:lnTo>
                    <a:pt x="2048" y="3007"/>
                  </a:lnTo>
                  <a:lnTo>
                    <a:pt x="2046" y="3208"/>
                  </a:lnTo>
                  <a:lnTo>
                    <a:pt x="2044" y="3321"/>
                  </a:lnTo>
                  <a:lnTo>
                    <a:pt x="2041" y="3433"/>
                  </a:lnTo>
                  <a:lnTo>
                    <a:pt x="2038" y="3546"/>
                  </a:lnTo>
                  <a:lnTo>
                    <a:pt x="2034" y="3660"/>
                  </a:lnTo>
                  <a:lnTo>
                    <a:pt x="2028" y="3773"/>
                  </a:lnTo>
                  <a:lnTo>
                    <a:pt x="2022" y="3886"/>
                  </a:lnTo>
                  <a:lnTo>
                    <a:pt x="2015" y="3998"/>
                  </a:lnTo>
                  <a:lnTo>
                    <a:pt x="2007" y="4111"/>
                  </a:lnTo>
                  <a:lnTo>
                    <a:pt x="1998" y="4223"/>
                  </a:lnTo>
                  <a:lnTo>
                    <a:pt x="1988" y="4337"/>
                  </a:lnTo>
                  <a:lnTo>
                    <a:pt x="1977" y="4449"/>
                  </a:lnTo>
                  <a:lnTo>
                    <a:pt x="1966" y="4562"/>
                  </a:lnTo>
                  <a:lnTo>
                    <a:pt x="1953" y="4674"/>
                  </a:lnTo>
                  <a:lnTo>
                    <a:pt x="1938" y="4786"/>
                  </a:lnTo>
                  <a:lnTo>
                    <a:pt x="1924" y="4898"/>
                  </a:lnTo>
                  <a:lnTo>
                    <a:pt x="1908" y="5010"/>
                  </a:lnTo>
                  <a:lnTo>
                    <a:pt x="1891" y="5122"/>
                  </a:lnTo>
                  <a:lnTo>
                    <a:pt x="1873" y="5234"/>
                  </a:lnTo>
                  <a:lnTo>
                    <a:pt x="1855" y="5345"/>
                  </a:lnTo>
                  <a:lnTo>
                    <a:pt x="1834" y="5456"/>
                  </a:lnTo>
                  <a:lnTo>
                    <a:pt x="1814" y="5567"/>
                  </a:lnTo>
                  <a:lnTo>
                    <a:pt x="1792" y="5678"/>
                  </a:lnTo>
                  <a:lnTo>
                    <a:pt x="1768" y="5789"/>
                  </a:lnTo>
                  <a:lnTo>
                    <a:pt x="1745" y="5900"/>
                  </a:lnTo>
                  <a:lnTo>
                    <a:pt x="1719" y="6010"/>
                  </a:lnTo>
                  <a:lnTo>
                    <a:pt x="1693" y="6120"/>
                  </a:lnTo>
                  <a:lnTo>
                    <a:pt x="1665" y="6229"/>
                  </a:lnTo>
                  <a:lnTo>
                    <a:pt x="1637" y="6338"/>
                  </a:lnTo>
                  <a:lnTo>
                    <a:pt x="1607" y="6447"/>
                  </a:lnTo>
                  <a:lnTo>
                    <a:pt x="1575" y="6556"/>
                  </a:lnTo>
                  <a:lnTo>
                    <a:pt x="1544" y="6665"/>
                  </a:lnTo>
                  <a:lnTo>
                    <a:pt x="1510" y="6773"/>
                  </a:lnTo>
                  <a:lnTo>
                    <a:pt x="1491" y="6843"/>
                  </a:lnTo>
                  <a:lnTo>
                    <a:pt x="1469" y="6911"/>
                  </a:lnTo>
                  <a:lnTo>
                    <a:pt x="1445" y="6979"/>
                  </a:lnTo>
                  <a:lnTo>
                    <a:pt x="1418" y="7044"/>
                  </a:lnTo>
                  <a:lnTo>
                    <a:pt x="1390" y="7110"/>
                  </a:lnTo>
                  <a:lnTo>
                    <a:pt x="1359" y="7173"/>
                  </a:lnTo>
                  <a:lnTo>
                    <a:pt x="1326" y="7235"/>
                  </a:lnTo>
                  <a:lnTo>
                    <a:pt x="1291" y="7296"/>
                  </a:lnTo>
                  <a:lnTo>
                    <a:pt x="1253" y="7356"/>
                  </a:lnTo>
                  <a:lnTo>
                    <a:pt x="1215" y="7415"/>
                  </a:lnTo>
                  <a:lnTo>
                    <a:pt x="1173" y="7472"/>
                  </a:lnTo>
                  <a:lnTo>
                    <a:pt x="1130" y="7528"/>
                  </a:lnTo>
                  <a:lnTo>
                    <a:pt x="1086" y="7582"/>
                  </a:lnTo>
                  <a:lnTo>
                    <a:pt x="1039" y="7635"/>
                  </a:lnTo>
                  <a:lnTo>
                    <a:pt x="991" y="7687"/>
                  </a:lnTo>
                  <a:lnTo>
                    <a:pt x="942" y="7738"/>
                  </a:lnTo>
                  <a:lnTo>
                    <a:pt x="891" y="7787"/>
                  </a:lnTo>
                  <a:lnTo>
                    <a:pt x="839" y="7835"/>
                  </a:lnTo>
                  <a:lnTo>
                    <a:pt x="785" y="7882"/>
                  </a:lnTo>
                  <a:lnTo>
                    <a:pt x="730" y="7926"/>
                  </a:lnTo>
                  <a:lnTo>
                    <a:pt x="674" y="7970"/>
                  </a:lnTo>
                  <a:lnTo>
                    <a:pt x="617" y="8013"/>
                  </a:lnTo>
                  <a:lnTo>
                    <a:pt x="559" y="8054"/>
                  </a:lnTo>
                  <a:lnTo>
                    <a:pt x="500" y="8094"/>
                  </a:lnTo>
                  <a:lnTo>
                    <a:pt x="440" y="8132"/>
                  </a:lnTo>
                  <a:lnTo>
                    <a:pt x="380" y="8169"/>
                  </a:lnTo>
                  <a:lnTo>
                    <a:pt x="318" y="8205"/>
                  </a:lnTo>
                  <a:lnTo>
                    <a:pt x="255" y="8238"/>
                  </a:lnTo>
                  <a:lnTo>
                    <a:pt x="192" y="8271"/>
                  </a:lnTo>
                  <a:lnTo>
                    <a:pt x="129" y="8303"/>
                  </a:lnTo>
                  <a:lnTo>
                    <a:pt x="65" y="8333"/>
                  </a:lnTo>
                  <a:lnTo>
                    <a:pt x="0" y="8362"/>
                  </a:lnTo>
                  <a:lnTo>
                    <a:pt x="22" y="8307"/>
                  </a:lnTo>
                  <a:lnTo>
                    <a:pt x="43" y="8253"/>
                  </a:lnTo>
                  <a:lnTo>
                    <a:pt x="66" y="8198"/>
                  </a:lnTo>
                  <a:lnTo>
                    <a:pt x="88" y="8144"/>
                  </a:lnTo>
                  <a:lnTo>
                    <a:pt x="112" y="8090"/>
                  </a:lnTo>
                  <a:lnTo>
                    <a:pt x="136" y="8035"/>
                  </a:lnTo>
                  <a:lnTo>
                    <a:pt x="162" y="7982"/>
                  </a:lnTo>
                  <a:lnTo>
                    <a:pt x="188" y="7929"/>
                  </a:lnTo>
                  <a:lnTo>
                    <a:pt x="216" y="7878"/>
                  </a:lnTo>
                  <a:lnTo>
                    <a:pt x="245" y="7828"/>
                  </a:lnTo>
                  <a:lnTo>
                    <a:pt x="260" y="7802"/>
                  </a:lnTo>
                  <a:lnTo>
                    <a:pt x="276" y="7778"/>
                  </a:lnTo>
                  <a:lnTo>
                    <a:pt x="292" y="7753"/>
                  </a:lnTo>
                  <a:lnTo>
                    <a:pt x="308" y="7730"/>
                  </a:lnTo>
                  <a:lnTo>
                    <a:pt x="326" y="7705"/>
                  </a:lnTo>
                  <a:lnTo>
                    <a:pt x="343" y="7682"/>
                  </a:lnTo>
                  <a:lnTo>
                    <a:pt x="361" y="7659"/>
                  </a:lnTo>
                  <a:lnTo>
                    <a:pt x="380" y="7637"/>
                  </a:lnTo>
                  <a:lnTo>
                    <a:pt x="399" y="7614"/>
                  </a:lnTo>
                  <a:lnTo>
                    <a:pt x="419" y="7593"/>
                  </a:lnTo>
                  <a:lnTo>
                    <a:pt x="440" y="7572"/>
                  </a:lnTo>
                  <a:lnTo>
                    <a:pt x="461" y="7550"/>
                  </a:lnTo>
                  <a:lnTo>
                    <a:pt x="497" y="7515"/>
                  </a:lnTo>
                  <a:lnTo>
                    <a:pt x="533" y="7478"/>
                  </a:lnTo>
                  <a:lnTo>
                    <a:pt x="569" y="7442"/>
                  </a:lnTo>
                  <a:lnTo>
                    <a:pt x="607" y="7406"/>
                  </a:lnTo>
                  <a:lnTo>
                    <a:pt x="683" y="7336"/>
                  </a:lnTo>
                  <a:lnTo>
                    <a:pt x="760" y="7266"/>
                  </a:lnTo>
                  <a:lnTo>
                    <a:pt x="837" y="7195"/>
                  </a:lnTo>
                  <a:lnTo>
                    <a:pt x="914" y="7125"/>
                  </a:lnTo>
                  <a:lnTo>
                    <a:pt x="952" y="7088"/>
                  </a:lnTo>
                  <a:lnTo>
                    <a:pt x="989" y="7053"/>
                  </a:lnTo>
                  <a:lnTo>
                    <a:pt x="1026" y="7016"/>
                  </a:lnTo>
                  <a:lnTo>
                    <a:pt x="1063" y="6979"/>
                  </a:lnTo>
                  <a:lnTo>
                    <a:pt x="1098" y="6942"/>
                  </a:lnTo>
                  <a:lnTo>
                    <a:pt x="1134" y="6904"/>
                  </a:lnTo>
                  <a:lnTo>
                    <a:pt x="1168" y="6865"/>
                  </a:lnTo>
                  <a:lnTo>
                    <a:pt x="1201" y="6826"/>
                  </a:lnTo>
                  <a:lnTo>
                    <a:pt x="1234" y="6787"/>
                  </a:lnTo>
                  <a:lnTo>
                    <a:pt x="1265" y="6746"/>
                  </a:lnTo>
                  <a:lnTo>
                    <a:pt x="1295" y="6704"/>
                  </a:lnTo>
                  <a:lnTo>
                    <a:pt x="1324" y="6662"/>
                  </a:lnTo>
                  <a:lnTo>
                    <a:pt x="1352" y="6619"/>
                  </a:lnTo>
                  <a:lnTo>
                    <a:pt x="1378" y="6574"/>
                  </a:lnTo>
                  <a:lnTo>
                    <a:pt x="1402" y="6530"/>
                  </a:lnTo>
                  <a:lnTo>
                    <a:pt x="1426" y="6484"/>
                  </a:lnTo>
                  <a:lnTo>
                    <a:pt x="1447" y="6437"/>
                  </a:lnTo>
                  <a:lnTo>
                    <a:pt x="1466" y="6388"/>
                  </a:lnTo>
                  <a:lnTo>
                    <a:pt x="1485" y="6339"/>
                  </a:lnTo>
                  <a:lnTo>
                    <a:pt x="1500" y="6288"/>
                  </a:lnTo>
                  <a:lnTo>
                    <a:pt x="1510" y="6256"/>
                  </a:lnTo>
                  <a:lnTo>
                    <a:pt x="1517" y="6224"/>
                  </a:lnTo>
                  <a:lnTo>
                    <a:pt x="1524" y="6191"/>
                  </a:lnTo>
                  <a:lnTo>
                    <a:pt x="1530" y="6160"/>
                  </a:lnTo>
                  <a:lnTo>
                    <a:pt x="1534" y="6127"/>
                  </a:lnTo>
                  <a:lnTo>
                    <a:pt x="1536" y="6095"/>
                  </a:lnTo>
                  <a:lnTo>
                    <a:pt x="1538" y="6063"/>
                  </a:lnTo>
                  <a:lnTo>
                    <a:pt x="1538" y="6030"/>
                  </a:lnTo>
                  <a:lnTo>
                    <a:pt x="1538" y="5998"/>
                  </a:lnTo>
                  <a:lnTo>
                    <a:pt x="1536" y="5966"/>
                  </a:lnTo>
                  <a:lnTo>
                    <a:pt x="1533" y="5934"/>
                  </a:lnTo>
                  <a:lnTo>
                    <a:pt x="1530" y="5903"/>
                  </a:lnTo>
                  <a:lnTo>
                    <a:pt x="1524" y="5870"/>
                  </a:lnTo>
                  <a:lnTo>
                    <a:pt x="1519" y="5838"/>
                  </a:lnTo>
                  <a:lnTo>
                    <a:pt x="1513" y="5807"/>
                  </a:lnTo>
                  <a:lnTo>
                    <a:pt x="1506" y="5775"/>
                  </a:lnTo>
                  <a:lnTo>
                    <a:pt x="1499" y="5744"/>
                  </a:lnTo>
                  <a:lnTo>
                    <a:pt x="1491" y="5712"/>
                  </a:lnTo>
                  <a:lnTo>
                    <a:pt x="1483" y="5680"/>
                  </a:lnTo>
                  <a:lnTo>
                    <a:pt x="1473" y="5649"/>
                  </a:lnTo>
                  <a:lnTo>
                    <a:pt x="1454" y="5586"/>
                  </a:lnTo>
                  <a:lnTo>
                    <a:pt x="1433" y="5523"/>
                  </a:lnTo>
                  <a:lnTo>
                    <a:pt x="1411" y="5462"/>
                  </a:lnTo>
                  <a:lnTo>
                    <a:pt x="1389" y="5400"/>
                  </a:lnTo>
                  <a:lnTo>
                    <a:pt x="1367" y="5340"/>
                  </a:lnTo>
                  <a:lnTo>
                    <a:pt x="1345" y="5280"/>
                  </a:lnTo>
                  <a:lnTo>
                    <a:pt x="1276" y="5329"/>
                  </a:lnTo>
                  <a:lnTo>
                    <a:pt x="1206" y="5378"/>
                  </a:lnTo>
                  <a:lnTo>
                    <a:pt x="1137" y="5426"/>
                  </a:lnTo>
                  <a:lnTo>
                    <a:pt x="1068" y="5475"/>
                  </a:lnTo>
                  <a:lnTo>
                    <a:pt x="998" y="5524"/>
                  </a:lnTo>
                  <a:lnTo>
                    <a:pt x="929" y="5574"/>
                  </a:lnTo>
                  <a:lnTo>
                    <a:pt x="861" y="5623"/>
                  </a:lnTo>
                  <a:lnTo>
                    <a:pt x="792" y="5673"/>
                  </a:lnTo>
                  <a:lnTo>
                    <a:pt x="795" y="5519"/>
                  </a:lnTo>
                  <a:lnTo>
                    <a:pt x="797" y="5365"/>
                  </a:lnTo>
                  <a:lnTo>
                    <a:pt x="799" y="5211"/>
                  </a:lnTo>
                  <a:lnTo>
                    <a:pt x="799" y="5057"/>
                  </a:lnTo>
                  <a:lnTo>
                    <a:pt x="798" y="4903"/>
                  </a:lnTo>
                  <a:lnTo>
                    <a:pt x="795" y="4749"/>
                  </a:lnTo>
                  <a:lnTo>
                    <a:pt x="790" y="4596"/>
                  </a:lnTo>
                  <a:lnTo>
                    <a:pt x="785" y="4442"/>
                  </a:lnTo>
                  <a:lnTo>
                    <a:pt x="777" y="4288"/>
                  </a:lnTo>
                  <a:lnTo>
                    <a:pt x="768" y="4135"/>
                  </a:lnTo>
                  <a:lnTo>
                    <a:pt x="763" y="4057"/>
                  </a:lnTo>
                  <a:lnTo>
                    <a:pt x="757" y="3981"/>
                  </a:lnTo>
                  <a:lnTo>
                    <a:pt x="751" y="3904"/>
                  </a:lnTo>
                  <a:lnTo>
                    <a:pt x="744" y="3828"/>
                  </a:lnTo>
                  <a:lnTo>
                    <a:pt x="735" y="3751"/>
                  </a:lnTo>
                  <a:lnTo>
                    <a:pt x="727" y="3675"/>
                  </a:lnTo>
                  <a:lnTo>
                    <a:pt x="719" y="3598"/>
                  </a:lnTo>
                  <a:lnTo>
                    <a:pt x="710" y="3522"/>
                  </a:lnTo>
                  <a:lnTo>
                    <a:pt x="700" y="3445"/>
                  </a:lnTo>
                  <a:lnTo>
                    <a:pt x="689" y="3369"/>
                  </a:lnTo>
                  <a:lnTo>
                    <a:pt x="677" y="3293"/>
                  </a:lnTo>
                  <a:lnTo>
                    <a:pt x="666" y="3217"/>
                  </a:lnTo>
                  <a:lnTo>
                    <a:pt x="655" y="3140"/>
                  </a:lnTo>
                  <a:lnTo>
                    <a:pt x="644" y="3062"/>
                  </a:lnTo>
                  <a:lnTo>
                    <a:pt x="631" y="2986"/>
                  </a:lnTo>
                  <a:lnTo>
                    <a:pt x="618" y="2908"/>
                  </a:lnTo>
                  <a:lnTo>
                    <a:pt x="605" y="2832"/>
                  </a:lnTo>
                  <a:lnTo>
                    <a:pt x="591" y="2755"/>
                  </a:lnTo>
                  <a:lnTo>
                    <a:pt x="576" y="2678"/>
                  </a:lnTo>
                  <a:lnTo>
                    <a:pt x="561" y="2601"/>
                  </a:lnTo>
                  <a:lnTo>
                    <a:pt x="530" y="2449"/>
                  </a:lnTo>
                  <a:lnTo>
                    <a:pt x="496" y="2297"/>
                  </a:lnTo>
                  <a:lnTo>
                    <a:pt x="461" y="2146"/>
                  </a:lnTo>
                  <a:lnTo>
                    <a:pt x="425" y="1994"/>
                  </a:lnTo>
                  <a:lnTo>
                    <a:pt x="388" y="1842"/>
                  </a:lnTo>
                  <a:lnTo>
                    <a:pt x="351" y="1691"/>
                  </a:lnTo>
                  <a:lnTo>
                    <a:pt x="313" y="1539"/>
                  </a:lnTo>
                  <a:lnTo>
                    <a:pt x="276" y="1388"/>
                  </a:lnTo>
                  <a:lnTo>
                    <a:pt x="239" y="1236"/>
                  </a:lnTo>
                  <a:lnTo>
                    <a:pt x="203" y="1084"/>
                  </a:lnTo>
                  <a:lnTo>
                    <a:pt x="168" y="932"/>
                  </a:lnTo>
                  <a:lnTo>
                    <a:pt x="135" y="7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3164285" y="2216110"/>
            <a:ext cx="2815430" cy="800608"/>
            <a:chOff x="2724151" y="1960563"/>
            <a:chExt cx="3695700" cy="1050925"/>
          </a:xfrm>
        </p:grpSpPr>
        <p:sp>
          <p:nvSpPr>
            <p:cNvPr id="49" name="Freeform 15"/>
            <p:cNvSpPr/>
            <p:nvPr/>
          </p:nvSpPr>
          <p:spPr bwMode="auto">
            <a:xfrm>
              <a:off x="2724151" y="1960563"/>
              <a:ext cx="515938" cy="1050925"/>
            </a:xfrm>
            <a:custGeom>
              <a:avLst/>
              <a:gdLst>
                <a:gd name="T0" fmla="*/ 119 w 2275"/>
                <a:gd name="T1" fmla="*/ 12 h 4633"/>
                <a:gd name="T2" fmla="*/ 357 w 2275"/>
                <a:gd name="T3" fmla="*/ 42 h 4633"/>
                <a:gd name="T4" fmla="*/ 594 w 2275"/>
                <a:gd name="T5" fmla="*/ 76 h 4633"/>
                <a:gd name="T6" fmla="*/ 832 w 2275"/>
                <a:gd name="T7" fmla="*/ 113 h 4633"/>
                <a:gd name="T8" fmla="*/ 1067 w 2275"/>
                <a:gd name="T9" fmla="*/ 154 h 4633"/>
                <a:gd name="T10" fmla="*/ 1304 w 2275"/>
                <a:gd name="T11" fmla="*/ 199 h 4633"/>
                <a:gd name="T12" fmla="*/ 1538 w 2275"/>
                <a:gd name="T13" fmla="*/ 247 h 4633"/>
                <a:gd name="T14" fmla="*/ 1773 w 2275"/>
                <a:gd name="T15" fmla="*/ 298 h 4633"/>
                <a:gd name="T16" fmla="*/ 1892 w 2275"/>
                <a:gd name="T17" fmla="*/ 476 h 4633"/>
                <a:gd name="T18" fmla="*/ 1896 w 2275"/>
                <a:gd name="T19" fmla="*/ 782 h 4633"/>
                <a:gd name="T20" fmla="*/ 1901 w 2275"/>
                <a:gd name="T21" fmla="*/ 1088 h 4633"/>
                <a:gd name="T22" fmla="*/ 1907 w 2275"/>
                <a:gd name="T23" fmla="*/ 1394 h 4633"/>
                <a:gd name="T24" fmla="*/ 1917 w 2275"/>
                <a:gd name="T25" fmla="*/ 1699 h 4633"/>
                <a:gd name="T26" fmla="*/ 1931 w 2275"/>
                <a:gd name="T27" fmla="*/ 2005 h 4633"/>
                <a:gd name="T28" fmla="*/ 1949 w 2275"/>
                <a:gd name="T29" fmla="*/ 2309 h 4633"/>
                <a:gd name="T30" fmla="*/ 1975 w 2275"/>
                <a:gd name="T31" fmla="*/ 2614 h 4633"/>
                <a:gd name="T32" fmla="*/ 2002 w 2275"/>
                <a:gd name="T33" fmla="*/ 2883 h 4633"/>
                <a:gd name="T34" fmla="*/ 2033 w 2275"/>
                <a:gd name="T35" fmla="*/ 3118 h 4633"/>
                <a:gd name="T36" fmla="*/ 2067 w 2275"/>
                <a:gd name="T37" fmla="*/ 3351 h 4633"/>
                <a:gd name="T38" fmla="*/ 2107 w 2275"/>
                <a:gd name="T39" fmla="*/ 3584 h 4633"/>
                <a:gd name="T40" fmla="*/ 2148 w 2275"/>
                <a:gd name="T41" fmla="*/ 3816 h 4633"/>
                <a:gd name="T42" fmla="*/ 2189 w 2275"/>
                <a:gd name="T43" fmla="*/ 4050 h 4633"/>
                <a:gd name="T44" fmla="*/ 2227 w 2275"/>
                <a:gd name="T45" fmla="*/ 4282 h 4633"/>
                <a:gd name="T46" fmla="*/ 2261 w 2275"/>
                <a:gd name="T47" fmla="*/ 4516 h 4633"/>
                <a:gd name="T48" fmla="*/ 2216 w 2275"/>
                <a:gd name="T49" fmla="*/ 4555 h 4633"/>
                <a:gd name="T50" fmla="*/ 2102 w 2275"/>
                <a:gd name="T51" fmla="*/ 4397 h 4633"/>
                <a:gd name="T52" fmla="*/ 1996 w 2275"/>
                <a:gd name="T53" fmla="*/ 4234 h 4633"/>
                <a:gd name="T54" fmla="*/ 1897 w 2275"/>
                <a:gd name="T55" fmla="*/ 4068 h 4633"/>
                <a:gd name="T56" fmla="*/ 1804 w 2275"/>
                <a:gd name="T57" fmla="*/ 3898 h 4633"/>
                <a:gd name="T58" fmla="*/ 1717 w 2275"/>
                <a:gd name="T59" fmla="*/ 3726 h 4633"/>
                <a:gd name="T60" fmla="*/ 1633 w 2275"/>
                <a:gd name="T61" fmla="*/ 3550 h 4633"/>
                <a:gd name="T62" fmla="*/ 1554 w 2275"/>
                <a:gd name="T63" fmla="*/ 3373 h 4633"/>
                <a:gd name="T64" fmla="*/ 1439 w 2275"/>
                <a:gd name="T65" fmla="*/ 3105 h 4633"/>
                <a:gd name="T66" fmla="*/ 1293 w 2275"/>
                <a:gd name="T67" fmla="*/ 2744 h 4633"/>
                <a:gd name="T68" fmla="*/ 1146 w 2275"/>
                <a:gd name="T69" fmla="*/ 2383 h 4633"/>
                <a:gd name="T70" fmla="*/ 1032 w 2275"/>
                <a:gd name="T71" fmla="*/ 2115 h 4633"/>
                <a:gd name="T72" fmla="*/ 952 w 2275"/>
                <a:gd name="T73" fmla="*/ 1938 h 4633"/>
                <a:gd name="T74" fmla="*/ 897 w 2275"/>
                <a:gd name="T75" fmla="*/ 1818 h 4633"/>
                <a:gd name="T76" fmla="*/ 867 w 2275"/>
                <a:gd name="T77" fmla="*/ 1755 h 4633"/>
                <a:gd name="T78" fmla="*/ 833 w 2275"/>
                <a:gd name="T79" fmla="*/ 1694 h 4633"/>
                <a:gd name="T80" fmla="*/ 798 w 2275"/>
                <a:gd name="T81" fmla="*/ 1632 h 4633"/>
                <a:gd name="T82" fmla="*/ 743 w 2275"/>
                <a:gd name="T83" fmla="*/ 1544 h 4633"/>
                <a:gd name="T84" fmla="*/ 664 w 2275"/>
                <a:gd name="T85" fmla="*/ 1428 h 4633"/>
                <a:gd name="T86" fmla="*/ 580 w 2275"/>
                <a:gd name="T87" fmla="*/ 1316 h 4633"/>
                <a:gd name="T88" fmla="*/ 494 w 2275"/>
                <a:gd name="T89" fmla="*/ 1207 h 4633"/>
                <a:gd name="T90" fmla="*/ 405 w 2275"/>
                <a:gd name="T91" fmla="*/ 1099 h 4633"/>
                <a:gd name="T92" fmla="*/ 315 w 2275"/>
                <a:gd name="T93" fmla="*/ 991 h 4633"/>
                <a:gd name="T94" fmla="*/ 250 w 2275"/>
                <a:gd name="T95" fmla="*/ 914 h 4633"/>
                <a:gd name="T96" fmla="*/ 213 w 2275"/>
                <a:gd name="T97" fmla="*/ 863 h 4633"/>
                <a:gd name="T98" fmla="*/ 182 w 2275"/>
                <a:gd name="T99" fmla="*/ 810 h 4633"/>
                <a:gd name="T100" fmla="*/ 154 w 2275"/>
                <a:gd name="T101" fmla="*/ 755 h 4633"/>
                <a:gd name="T102" fmla="*/ 131 w 2275"/>
                <a:gd name="T103" fmla="*/ 698 h 4633"/>
                <a:gd name="T104" fmla="*/ 110 w 2275"/>
                <a:gd name="T105" fmla="*/ 641 h 4633"/>
                <a:gd name="T106" fmla="*/ 93 w 2275"/>
                <a:gd name="T107" fmla="*/ 582 h 4633"/>
                <a:gd name="T108" fmla="*/ 79 w 2275"/>
                <a:gd name="T109" fmla="*/ 522 h 4633"/>
                <a:gd name="T110" fmla="*/ 60 w 2275"/>
                <a:gd name="T111" fmla="*/ 430 h 4633"/>
                <a:gd name="T112" fmla="*/ 42 w 2275"/>
                <a:gd name="T113" fmla="*/ 307 h 4633"/>
                <a:gd name="T114" fmla="*/ 26 w 2275"/>
                <a:gd name="T115" fmla="*/ 183 h 4633"/>
                <a:gd name="T116" fmla="*/ 9 w 2275"/>
                <a:gd name="T117" fmla="*/ 60 h 4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5" h="4633">
                  <a:moveTo>
                    <a:pt x="0" y="0"/>
                  </a:moveTo>
                  <a:lnTo>
                    <a:pt x="119" y="12"/>
                  </a:lnTo>
                  <a:lnTo>
                    <a:pt x="239" y="27"/>
                  </a:lnTo>
                  <a:lnTo>
                    <a:pt x="357" y="42"/>
                  </a:lnTo>
                  <a:lnTo>
                    <a:pt x="476" y="58"/>
                  </a:lnTo>
                  <a:lnTo>
                    <a:pt x="594" y="76"/>
                  </a:lnTo>
                  <a:lnTo>
                    <a:pt x="714" y="94"/>
                  </a:lnTo>
                  <a:lnTo>
                    <a:pt x="832" y="113"/>
                  </a:lnTo>
                  <a:lnTo>
                    <a:pt x="950" y="134"/>
                  </a:lnTo>
                  <a:lnTo>
                    <a:pt x="1067" y="154"/>
                  </a:lnTo>
                  <a:lnTo>
                    <a:pt x="1186" y="176"/>
                  </a:lnTo>
                  <a:lnTo>
                    <a:pt x="1304" y="199"/>
                  </a:lnTo>
                  <a:lnTo>
                    <a:pt x="1421" y="223"/>
                  </a:lnTo>
                  <a:lnTo>
                    <a:pt x="1538" y="247"/>
                  </a:lnTo>
                  <a:lnTo>
                    <a:pt x="1656" y="272"/>
                  </a:lnTo>
                  <a:lnTo>
                    <a:pt x="1773" y="298"/>
                  </a:lnTo>
                  <a:lnTo>
                    <a:pt x="1890" y="323"/>
                  </a:lnTo>
                  <a:lnTo>
                    <a:pt x="1892" y="476"/>
                  </a:lnTo>
                  <a:lnTo>
                    <a:pt x="1894" y="629"/>
                  </a:lnTo>
                  <a:lnTo>
                    <a:pt x="1896" y="782"/>
                  </a:lnTo>
                  <a:lnTo>
                    <a:pt x="1898" y="935"/>
                  </a:lnTo>
                  <a:lnTo>
                    <a:pt x="1901" y="1088"/>
                  </a:lnTo>
                  <a:lnTo>
                    <a:pt x="1904" y="1241"/>
                  </a:lnTo>
                  <a:lnTo>
                    <a:pt x="1907" y="1394"/>
                  </a:lnTo>
                  <a:lnTo>
                    <a:pt x="1911" y="1546"/>
                  </a:lnTo>
                  <a:lnTo>
                    <a:pt x="1917" y="1699"/>
                  </a:lnTo>
                  <a:lnTo>
                    <a:pt x="1924" y="1852"/>
                  </a:lnTo>
                  <a:lnTo>
                    <a:pt x="1931" y="2005"/>
                  </a:lnTo>
                  <a:lnTo>
                    <a:pt x="1939" y="2156"/>
                  </a:lnTo>
                  <a:lnTo>
                    <a:pt x="1949" y="2309"/>
                  </a:lnTo>
                  <a:lnTo>
                    <a:pt x="1961" y="2461"/>
                  </a:lnTo>
                  <a:lnTo>
                    <a:pt x="1975" y="2614"/>
                  </a:lnTo>
                  <a:lnTo>
                    <a:pt x="1991" y="2766"/>
                  </a:lnTo>
                  <a:lnTo>
                    <a:pt x="2002" y="2883"/>
                  </a:lnTo>
                  <a:lnTo>
                    <a:pt x="2016" y="3001"/>
                  </a:lnTo>
                  <a:lnTo>
                    <a:pt x="2033" y="3118"/>
                  </a:lnTo>
                  <a:lnTo>
                    <a:pt x="2049" y="3235"/>
                  </a:lnTo>
                  <a:lnTo>
                    <a:pt x="2067" y="3351"/>
                  </a:lnTo>
                  <a:lnTo>
                    <a:pt x="2087" y="3468"/>
                  </a:lnTo>
                  <a:lnTo>
                    <a:pt x="2107" y="3584"/>
                  </a:lnTo>
                  <a:lnTo>
                    <a:pt x="2128" y="3700"/>
                  </a:lnTo>
                  <a:lnTo>
                    <a:pt x="2148" y="3816"/>
                  </a:lnTo>
                  <a:lnTo>
                    <a:pt x="2168" y="3932"/>
                  </a:lnTo>
                  <a:lnTo>
                    <a:pt x="2189" y="4050"/>
                  </a:lnTo>
                  <a:lnTo>
                    <a:pt x="2208" y="4166"/>
                  </a:lnTo>
                  <a:lnTo>
                    <a:pt x="2227" y="4282"/>
                  </a:lnTo>
                  <a:lnTo>
                    <a:pt x="2245" y="4399"/>
                  </a:lnTo>
                  <a:lnTo>
                    <a:pt x="2261" y="4516"/>
                  </a:lnTo>
                  <a:lnTo>
                    <a:pt x="2275" y="4633"/>
                  </a:lnTo>
                  <a:lnTo>
                    <a:pt x="2216" y="4555"/>
                  </a:lnTo>
                  <a:lnTo>
                    <a:pt x="2158" y="4477"/>
                  </a:lnTo>
                  <a:lnTo>
                    <a:pt x="2102" y="4397"/>
                  </a:lnTo>
                  <a:lnTo>
                    <a:pt x="2048" y="4316"/>
                  </a:lnTo>
                  <a:lnTo>
                    <a:pt x="1996" y="4234"/>
                  </a:lnTo>
                  <a:lnTo>
                    <a:pt x="1946" y="4152"/>
                  </a:lnTo>
                  <a:lnTo>
                    <a:pt x="1897" y="4068"/>
                  </a:lnTo>
                  <a:lnTo>
                    <a:pt x="1850" y="3983"/>
                  </a:lnTo>
                  <a:lnTo>
                    <a:pt x="1804" y="3898"/>
                  </a:lnTo>
                  <a:lnTo>
                    <a:pt x="1760" y="3812"/>
                  </a:lnTo>
                  <a:lnTo>
                    <a:pt x="1717" y="3726"/>
                  </a:lnTo>
                  <a:lnTo>
                    <a:pt x="1674" y="3638"/>
                  </a:lnTo>
                  <a:lnTo>
                    <a:pt x="1633" y="3550"/>
                  </a:lnTo>
                  <a:lnTo>
                    <a:pt x="1593" y="3461"/>
                  </a:lnTo>
                  <a:lnTo>
                    <a:pt x="1554" y="3373"/>
                  </a:lnTo>
                  <a:lnTo>
                    <a:pt x="1515" y="3284"/>
                  </a:lnTo>
                  <a:lnTo>
                    <a:pt x="1439" y="3105"/>
                  </a:lnTo>
                  <a:lnTo>
                    <a:pt x="1365" y="2924"/>
                  </a:lnTo>
                  <a:lnTo>
                    <a:pt x="1293" y="2744"/>
                  </a:lnTo>
                  <a:lnTo>
                    <a:pt x="1219" y="2563"/>
                  </a:lnTo>
                  <a:lnTo>
                    <a:pt x="1146" y="2383"/>
                  </a:lnTo>
                  <a:lnTo>
                    <a:pt x="1070" y="2204"/>
                  </a:lnTo>
                  <a:lnTo>
                    <a:pt x="1032" y="2115"/>
                  </a:lnTo>
                  <a:lnTo>
                    <a:pt x="993" y="2026"/>
                  </a:lnTo>
                  <a:lnTo>
                    <a:pt x="952" y="1938"/>
                  </a:lnTo>
                  <a:lnTo>
                    <a:pt x="911" y="1851"/>
                  </a:lnTo>
                  <a:lnTo>
                    <a:pt x="897" y="1818"/>
                  </a:lnTo>
                  <a:lnTo>
                    <a:pt x="882" y="1786"/>
                  </a:lnTo>
                  <a:lnTo>
                    <a:pt x="867" y="1755"/>
                  </a:lnTo>
                  <a:lnTo>
                    <a:pt x="850" y="1724"/>
                  </a:lnTo>
                  <a:lnTo>
                    <a:pt x="833" y="1694"/>
                  </a:lnTo>
                  <a:lnTo>
                    <a:pt x="816" y="1663"/>
                  </a:lnTo>
                  <a:lnTo>
                    <a:pt x="798" y="1632"/>
                  </a:lnTo>
                  <a:lnTo>
                    <a:pt x="780" y="1603"/>
                  </a:lnTo>
                  <a:lnTo>
                    <a:pt x="743" y="1544"/>
                  </a:lnTo>
                  <a:lnTo>
                    <a:pt x="704" y="1486"/>
                  </a:lnTo>
                  <a:lnTo>
                    <a:pt x="664" y="1428"/>
                  </a:lnTo>
                  <a:lnTo>
                    <a:pt x="623" y="1372"/>
                  </a:lnTo>
                  <a:lnTo>
                    <a:pt x="580" y="1316"/>
                  </a:lnTo>
                  <a:lnTo>
                    <a:pt x="537" y="1261"/>
                  </a:lnTo>
                  <a:lnTo>
                    <a:pt x="494" y="1207"/>
                  </a:lnTo>
                  <a:lnTo>
                    <a:pt x="449" y="1153"/>
                  </a:lnTo>
                  <a:lnTo>
                    <a:pt x="405" y="1099"/>
                  </a:lnTo>
                  <a:lnTo>
                    <a:pt x="360" y="1045"/>
                  </a:lnTo>
                  <a:lnTo>
                    <a:pt x="315" y="991"/>
                  </a:lnTo>
                  <a:lnTo>
                    <a:pt x="270" y="938"/>
                  </a:lnTo>
                  <a:lnTo>
                    <a:pt x="250" y="914"/>
                  </a:lnTo>
                  <a:lnTo>
                    <a:pt x="232" y="888"/>
                  </a:lnTo>
                  <a:lnTo>
                    <a:pt x="213" y="863"/>
                  </a:lnTo>
                  <a:lnTo>
                    <a:pt x="197" y="836"/>
                  </a:lnTo>
                  <a:lnTo>
                    <a:pt x="182" y="810"/>
                  </a:lnTo>
                  <a:lnTo>
                    <a:pt x="167" y="782"/>
                  </a:lnTo>
                  <a:lnTo>
                    <a:pt x="154" y="755"/>
                  </a:lnTo>
                  <a:lnTo>
                    <a:pt x="142" y="727"/>
                  </a:lnTo>
                  <a:lnTo>
                    <a:pt x="131" y="698"/>
                  </a:lnTo>
                  <a:lnTo>
                    <a:pt x="119" y="670"/>
                  </a:lnTo>
                  <a:lnTo>
                    <a:pt x="110" y="641"/>
                  </a:lnTo>
                  <a:lnTo>
                    <a:pt x="101" y="612"/>
                  </a:lnTo>
                  <a:lnTo>
                    <a:pt x="93" y="582"/>
                  </a:lnTo>
                  <a:lnTo>
                    <a:pt x="86" y="552"/>
                  </a:lnTo>
                  <a:lnTo>
                    <a:pt x="79" y="522"/>
                  </a:lnTo>
                  <a:lnTo>
                    <a:pt x="71" y="492"/>
                  </a:lnTo>
                  <a:lnTo>
                    <a:pt x="60" y="430"/>
                  </a:lnTo>
                  <a:lnTo>
                    <a:pt x="50" y="369"/>
                  </a:lnTo>
                  <a:lnTo>
                    <a:pt x="42" y="307"/>
                  </a:lnTo>
                  <a:lnTo>
                    <a:pt x="34" y="245"/>
                  </a:lnTo>
                  <a:lnTo>
                    <a:pt x="26" y="183"/>
                  </a:lnTo>
                  <a:lnTo>
                    <a:pt x="17" y="121"/>
                  </a:lnTo>
                  <a:lnTo>
                    <a:pt x="9" y="60"/>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51" name="Freeform 17"/>
            <p:cNvSpPr/>
            <p:nvPr/>
          </p:nvSpPr>
          <p:spPr bwMode="auto">
            <a:xfrm>
              <a:off x="5907088" y="1963738"/>
              <a:ext cx="512763" cy="1044575"/>
            </a:xfrm>
            <a:custGeom>
              <a:avLst/>
              <a:gdLst>
                <a:gd name="T0" fmla="*/ 497 w 2262"/>
                <a:gd name="T1" fmla="*/ 286 h 4604"/>
                <a:gd name="T2" fmla="*/ 730 w 2262"/>
                <a:gd name="T3" fmla="*/ 233 h 4604"/>
                <a:gd name="T4" fmla="*/ 963 w 2262"/>
                <a:gd name="T5" fmla="*/ 183 h 4604"/>
                <a:gd name="T6" fmla="*/ 1198 w 2262"/>
                <a:gd name="T7" fmla="*/ 137 h 4604"/>
                <a:gd name="T8" fmla="*/ 1432 w 2262"/>
                <a:gd name="T9" fmla="*/ 95 h 4604"/>
                <a:gd name="T10" fmla="*/ 1669 w 2262"/>
                <a:gd name="T11" fmla="*/ 59 h 4604"/>
                <a:gd name="T12" fmla="*/ 1905 w 2262"/>
                <a:gd name="T13" fmla="*/ 31 h 4604"/>
                <a:gd name="T14" fmla="*/ 2143 w 2262"/>
                <a:gd name="T15" fmla="*/ 9 h 4604"/>
                <a:gd name="T16" fmla="*/ 2253 w 2262"/>
                <a:gd name="T17" fmla="*/ 61 h 4604"/>
                <a:gd name="T18" fmla="*/ 2236 w 2262"/>
                <a:gd name="T19" fmla="*/ 182 h 4604"/>
                <a:gd name="T20" fmla="*/ 2219 w 2262"/>
                <a:gd name="T21" fmla="*/ 303 h 4604"/>
                <a:gd name="T22" fmla="*/ 2198 w 2262"/>
                <a:gd name="T23" fmla="*/ 426 h 4604"/>
                <a:gd name="T24" fmla="*/ 2178 w 2262"/>
                <a:gd name="T25" fmla="*/ 515 h 4604"/>
                <a:gd name="T26" fmla="*/ 2162 w 2262"/>
                <a:gd name="T27" fmla="*/ 574 h 4604"/>
                <a:gd name="T28" fmla="*/ 2144 w 2262"/>
                <a:gd name="T29" fmla="*/ 631 h 4604"/>
                <a:gd name="T30" fmla="*/ 2121 w 2262"/>
                <a:gd name="T31" fmla="*/ 689 h 4604"/>
                <a:gd name="T32" fmla="*/ 2096 w 2262"/>
                <a:gd name="T33" fmla="*/ 744 h 4604"/>
                <a:gd name="T34" fmla="*/ 2067 w 2262"/>
                <a:gd name="T35" fmla="*/ 797 h 4604"/>
                <a:gd name="T36" fmla="*/ 2034 w 2262"/>
                <a:gd name="T37" fmla="*/ 848 h 4604"/>
                <a:gd name="T38" fmla="*/ 1996 w 2262"/>
                <a:gd name="T39" fmla="*/ 897 h 4604"/>
                <a:gd name="T40" fmla="*/ 1922 w 2262"/>
                <a:gd name="T41" fmla="*/ 979 h 4604"/>
                <a:gd name="T42" fmla="*/ 1821 w 2262"/>
                <a:gd name="T43" fmla="*/ 1098 h 4604"/>
                <a:gd name="T44" fmla="*/ 1723 w 2262"/>
                <a:gd name="T45" fmla="*/ 1221 h 4604"/>
                <a:gd name="T46" fmla="*/ 1627 w 2262"/>
                <a:gd name="T47" fmla="*/ 1346 h 4604"/>
                <a:gd name="T48" fmla="*/ 1537 w 2262"/>
                <a:gd name="T49" fmla="*/ 1475 h 4604"/>
                <a:gd name="T50" fmla="*/ 1474 w 2262"/>
                <a:gd name="T51" fmla="*/ 1572 h 4604"/>
                <a:gd name="T52" fmla="*/ 1433 w 2262"/>
                <a:gd name="T53" fmla="*/ 1640 h 4604"/>
                <a:gd name="T54" fmla="*/ 1394 w 2262"/>
                <a:gd name="T55" fmla="*/ 1708 h 4604"/>
                <a:gd name="T56" fmla="*/ 1358 w 2262"/>
                <a:gd name="T57" fmla="*/ 1777 h 4604"/>
                <a:gd name="T58" fmla="*/ 1323 w 2262"/>
                <a:gd name="T59" fmla="*/ 1848 h 4604"/>
                <a:gd name="T60" fmla="*/ 1290 w 2262"/>
                <a:gd name="T61" fmla="*/ 1920 h 4604"/>
                <a:gd name="T62" fmla="*/ 1203 w 2262"/>
                <a:gd name="T63" fmla="*/ 2125 h 4604"/>
                <a:gd name="T64" fmla="*/ 1063 w 2262"/>
                <a:gd name="T65" fmla="*/ 2466 h 4604"/>
                <a:gd name="T66" fmla="*/ 924 w 2262"/>
                <a:gd name="T67" fmla="*/ 2807 h 4604"/>
                <a:gd name="T68" fmla="*/ 783 w 2262"/>
                <a:gd name="T69" fmla="*/ 3148 h 4604"/>
                <a:gd name="T70" fmla="*/ 673 w 2262"/>
                <a:gd name="T71" fmla="*/ 3402 h 4604"/>
                <a:gd name="T72" fmla="*/ 596 w 2262"/>
                <a:gd name="T73" fmla="*/ 3569 h 4604"/>
                <a:gd name="T74" fmla="*/ 517 w 2262"/>
                <a:gd name="T75" fmla="*/ 3734 h 4604"/>
                <a:gd name="T76" fmla="*/ 434 w 2262"/>
                <a:gd name="T77" fmla="*/ 3898 h 4604"/>
                <a:gd name="T78" fmla="*/ 346 w 2262"/>
                <a:gd name="T79" fmla="*/ 4060 h 4604"/>
                <a:gd name="T80" fmla="*/ 255 w 2262"/>
                <a:gd name="T81" fmla="*/ 4219 h 4604"/>
                <a:gd name="T82" fmla="*/ 157 w 2262"/>
                <a:gd name="T83" fmla="*/ 4375 h 4604"/>
                <a:gd name="T84" fmla="*/ 54 w 2262"/>
                <a:gd name="T85" fmla="*/ 4528 h 4604"/>
                <a:gd name="T86" fmla="*/ 17 w 2262"/>
                <a:gd name="T87" fmla="*/ 4489 h 4604"/>
                <a:gd name="T88" fmla="*/ 55 w 2262"/>
                <a:gd name="T89" fmla="*/ 4262 h 4604"/>
                <a:gd name="T90" fmla="*/ 96 w 2262"/>
                <a:gd name="T91" fmla="*/ 4034 h 4604"/>
                <a:gd name="T92" fmla="*/ 136 w 2262"/>
                <a:gd name="T93" fmla="*/ 3806 h 4604"/>
                <a:gd name="T94" fmla="*/ 177 w 2262"/>
                <a:gd name="T95" fmla="*/ 3579 h 4604"/>
                <a:gd name="T96" fmla="*/ 216 w 2262"/>
                <a:gd name="T97" fmla="*/ 3352 h 4604"/>
                <a:gd name="T98" fmla="*/ 251 w 2262"/>
                <a:gd name="T99" fmla="*/ 3123 h 4604"/>
                <a:gd name="T100" fmla="*/ 281 w 2262"/>
                <a:gd name="T101" fmla="*/ 2894 h 4604"/>
                <a:gd name="T102" fmla="*/ 303 w 2262"/>
                <a:gd name="T103" fmla="*/ 2702 h 4604"/>
                <a:gd name="T104" fmla="*/ 319 w 2262"/>
                <a:gd name="T105" fmla="*/ 2549 h 4604"/>
                <a:gd name="T106" fmla="*/ 338 w 2262"/>
                <a:gd name="T107" fmla="*/ 2319 h 4604"/>
                <a:gd name="T108" fmla="*/ 358 w 2262"/>
                <a:gd name="T109" fmla="*/ 2011 h 4604"/>
                <a:gd name="T110" fmla="*/ 371 w 2262"/>
                <a:gd name="T111" fmla="*/ 1702 h 4604"/>
                <a:gd name="T112" fmla="*/ 379 w 2262"/>
                <a:gd name="T113" fmla="*/ 1394 h 4604"/>
                <a:gd name="T114" fmla="*/ 382 w 2262"/>
                <a:gd name="T115" fmla="*/ 1085 h 4604"/>
                <a:gd name="T116" fmla="*/ 383 w 2262"/>
                <a:gd name="T117" fmla="*/ 776 h 4604"/>
                <a:gd name="T118" fmla="*/ 382 w 2262"/>
                <a:gd name="T119" fmla="*/ 467 h 4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2" h="4604">
                  <a:moveTo>
                    <a:pt x="381" y="313"/>
                  </a:moveTo>
                  <a:lnTo>
                    <a:pt x="497" y="286"/>
                  </a:lnTo>
                  <a:lnTo>
                    <a:pt x="614" y="258"/>
                  </a:lnTo>
                  <a:lnTo>
                    <a:pt x="730" y="233"/>
                  </a:lnTo>
                  <a:lnTo>
                    <a:pt x="846" y="207"/>
                  </a:lnTo>
                  <a:lnTo>
                    <a:pt x="963" y="183"/>
                  </a:lnTo>
                  <a:lnTo>
                    <a:pt x="1080" y="159"/>
                  </a:lnTo>
                  <a:lnTo>
                    <a:pt x="1198" y="137"/>
                  </a:lnTo>
                  <a:lnTo>
                    <a:pt x="1315" y="116"/>
                  </a:lnTo>
                  <a:lnTo>
                    <a:pt x="1432" y="95"/>
                  </a:lnTo>
                  <a:lnTo>
                    <a:pt x="1550" y="77"/>
                  </a:lnTo>
                  <a:lnTo>
                    <a:pt x="1669" y="59"/>
                  </a:lnTo>
                  <a:lnTo>
                    <a:pt x="1787" y="44"/>
                  </a:lnTo>
                  <a:lnTo>
                    <a:pt x="1905" y="31"/>
                  </a:lnTo>
                  <a:lnTo>
                    <a:pt x="2024" y="19"/>
                  </a:lnTo>
                  <a:lnTo>
                    <a:pt x="2143" y="9"/>
                  </a:lnTo>
                  <a:lnTo>
                    <a:pt x="2262" y="0"/>
                  </a:lnTo>
                  <a:lnTo>
                    <a:pt x="2253" y="61"/>
                  </a:lnTo>
                  <a:lnTo>
                    <a:pt x="2245" y="121"/>
                  </a:lnTo>
                  <a:lnTo>
                    <a:pt x="2236" y="182"/>
                  </a:lnTo>
                  <a:lnTo>
                    <a:pt x="2228" y="242"/>
                  </a:lnTo>
                  <a:lnTo>
                    <a:pt x="2219" y="303"/>
                  </a:lnTo>
                  <a:lnTo>
                    <a:pt x="2209" y="364"/>
                  </a:lnTo>
                  <a:lnTo>
                    <a:pt x="2198" y="426"/>
                  </a:lnTo>
                  <a:lnTo>
                    <a:pt x="2185" y="486"/>
                  </a:lnTo>
                  <a:lnTo>
                    <a:pt x="2178" y="515"/>
                  </a:lnTo>
                  <a:lnTo>
                    <a:pt x="2170" y="545"/>
                  </a:lnTo>
                  <a:lnTo>
                    <a:pt x="2162" y="574"/>
                  </a:lnTo>
                  <a:lnTo>
                    <a:pt x="2153" y="603"/>
                  </a:lnTo>
                  <a:lnTo>
                    <a:pt x="2144" y="631"/>
                  </a:lnTo>
                  <a:lnTo>
                    <a:pt x="2132" y="660"/>
                  </a:lnTo>
                  <a:lnTo>
                    <a:pt x="2121" y="689"/>
                  </a:lnTo>
                  <a:lnTo>
                    <a:pt x="2109" y="716"/>
                  </a:lnTo>
                  <a:lnTo>
                    <a:pt x="2096" y="744"/>
                  </a:lnTo>
                  <a:lnTo>
                    <a:pt x="2082" y="770"/>
                  </a:lnTo>
                  <a:lnTo>
                    <a:pt x="2067" y="797"/>
                  </a:lnTo>
                  <a:lnTo>
                    <a:pt x="2051" y="822"/>
                  </a:lnTo>
                  <a:lnTo>
                    <a:pt x="2034" y="848"/>
                  </a:lnTo>
                  <a:lnTo>
                    <a:pt x="2015" y="872"/>
                  </a:lnTo>
                  <a:lnTo>
                    <a:pt x="1996" y="897"/>
                  </a:lnTo>
                  <a:lnTo>
                    <a:pt x="1974" y="920"/>
                  </a:lnTo>
                  <a:lnTo>
                    <a:pt x="1922" y="979"/>
                  </a:lnTo>
                  <a:lnTo>
                    <a:pt x="1871" y="1039"/>
                  </a:lnTo>
                  <a:lnTo>
                    <a:pt x="1821" y="1098"/>
                  </a:lnTo>
                  <a:lnTo>
                    <a:pt x="1772" y="1160"/>
                  </a:lnTo>
                  <a:lnTo>
                    <a:pt x="1723" y="1221"/>
                  </a:lnTo>
                  <a:lnTo>
                    <a:pt x="1675" y="1283"/>
                  </a:lnTo>
                  <a:lnTo>
                    <a:pt x="1627" y="1346"/>
                  </a:lnTo>
                  <a:lnTo>
                    <a:pt x="1582" y="1409"/>
                  </a:lnTo>
                  <a:lnTo>
                    <a:pt x="1537" y="1475"/>
                  </a:lnTo>
                  <a:lnTo>
                    <a:pt x="1494" y="1540"/>
                  </a:lnTo>
                  <a:lnTo>
                    <a:pt x="1474" y="1572"/>
                  </a:lnTo>
                  <a:lnTo>
                    <a:pt x="1454" y="1606"/>
                  </a:lnTo>
                  <a:lnTo>
                    <a:pt x="1433" y="1640"/>
                  </a:lnTo>
                  <a:lnTo>
                    <a:pt x="1414" y="1674"/>
                  </a:lnTo>
                  <a:lnTo>
                    <a:pt x="1394" y="1708"/>
                  </a:lnTo>
                  <a:lnTo>
                    <a:pt x="1376" y="1743"/>
                  </a:lnTo>
                  <a:lnTo>
                    <a:pt x="1358" y="1777"/>
                  </a:lnTo>
                  <a:lnTo>
                    <a:pt x="1340" y="1813"/>
                  </a:lnTo>
                  <a:lnTo>
                    <a:pt x="1323" y="1848"/>
                  </a:lnTo>
                  <a:lnTo>
                    <a:pt x="1307" y="1883"/>
                  </a:lnTo>
                  <a:lnTo>
                    <a:pt x="1290" y="1920"/>
                  </a:lnTo>
                  <a:lnTo>
                    <a:pt x="1275" y="1957"/>
                  </a:lnTo>
                  <a:lnTo>
                    <a:pt x="1203" y="2125"/>
                  </a:lnTo>
                  <a:lnTo>
                    <a:pt x="1132" y="2295"/>
                  </a:lnTo>
                  <a:lnTo>
                    <a:pt x="1063" y="2466"/>
                  </a:lnTo>
                  <a:lnTo>
                    <a:pt x="994" y="2636"/>
                  </a:lnTo>
                  <a:lnTo>
                    <a:pt x="924" y="2807"/>
                  </a:lnTo>
                  <a:lnTo>
                    <a:pt x="854" y="2977"/>
                  </a:lnTo>
                  <a:lnTo>
                    <a:pt x="783" y="3148"/>
                  </a:lnTo>
                  <a:lnTo>
                    <a:pt x="710" y="3317"/>
                  </a:lnTo>
                  <a:lnTo>
                    <a:pt x="673" y="3402"/>
                  </a:lnTo>
                  <a:lnTo>
                    <a:pt x="635" y="3485"/>
                  </a:lnTo>
                  <a:lnTo>
                    <a:pt x="596" y="3569"/>
                  </a:lnTo>
                  <a:lnTo>
                    <a:pt x="557" y="3651"/>
                  </a:lnTo>
                  <a:lnTo>
                    <a:pt x="517" y="3734"/>
                  </a:lnTo>
                  <a:lnTo>
                    <a:pt x="476" y="3817"/>
                  </a:lnTo>
                  <a:lnTo>
                    <a:pt x="434" y="3898"/>
                  </a:lnTo>
                  <a:lnTo>
                    <a:pt x="390" y="3980"/>
                  </a:lnTo>
                  <a:lnTo>
                    <a:pt x="346" y="4060"/>
                  </a:lnTo>
                  <a:lnTo>
                    <a:pt x="301" y="4140"/>
                  </a:lnTo>
                  <a:lnTo>
                    <a:pt x="255" y="4219"/>
                  </a:lnTo>
                  <a:lnTo>
                    <a:pt x="207" y="4298"/>
                  </a:lnTo>
                  <a:lnTo>
                    <a:pt x="157" y="4375"/>
                  </a:lnTo>
                  <a:lnTo>
                    <a:pt x="106" y="4453"/>
                  </a:lnTo>
                  <a:lnTo>
                    <a:pt x="54" y="4528"/>
                  </a:lnTo>
                  <a:lnTo>
                    <a:pt x="0" y="4604"/>
                  </a:lnTo>
                  <a:lnTo>
                    <a:pt x="17" y="4489"/>
                  </a:lnTo>
                  <a:lnTo>
                    <a:pt x="36" y="4375"/>
                  </a:lnTo>
                  <a:lnTo>
                    <a:pt x="55" y="4262"/>
                  </a:lnTo>
                  <a:lnTo>
                    <a:pt x="75" y="4148"/>
                  </a:lnTo>
                  <a:lnTo>
                    <a:pt x="96" y="4034"/>
                  </a:lnTo>
                  <a:lnTo>
                    <a:pt x="116" y="3921"/>
                  </a:lnTo>
                  <a:lnTo>
                    <a:pt x="136" y="3806"/>
                  </a:lnTo>
                  <a:lnTo>
                    <a:pt x="157" y="3693"/>
                  </a:lnTo>
                  <a:lnTo>
                    <a:pt x="177" y="3579"/>
                  </a:lnTo>
                  <a:lnTo>
                    <a:pt x="197" y="3466"/>
                  </a:lnTo>
                  <a:lnTo>
                    <a:pt x="216" y="3352"/>
                  </a:lnTo>
                  <a:lnTo>
                    <a:pt x="233" y="3237"/>
                  </a:lnTo>
                  <a:lnTo>
                    <a:pt x="251" y="3123"/>
                  </a:lnTo>
                  <a:lnTo>
                    <a:pt x="267" y="3009"/>
                  </a:lnTo>
                  <a:lnTo>
                    <a:pt x="281" y="2894"/>
                  </a:lnTo>
                  <a:lnTo>
                    <a:pt x="294" y="2780"/>
                  </a:lnTo>
                  <a:lnTo>
                    <a:pt x="303" y="2702"/>
                  </a:lnTo>
                  <a:lnTo>
                    <a:pt x="311" y="2626"/>
                  </a:lnTo>
                  <a:lnTo>
                    <a:pt x="319" y="2549"/>
                  </a:lnTo>
                  <a:lnTo>
                    <a:pt x="326" y="2472"/>
                  </a:lnTo>
                  <a:lnTo>
                    <a:pt x="338" y="2319"/>
                  </a:lnTo>
                  <a:lnTo>
                    <a:pt x="350" y="2165"/>
                  </a:lnTo>
                  <a:lnTo>
                    <a:pt x="358" y="2011"/>
                  </a:lnTo>
                  <a:lnTo>
                    <a:pt x="366" y="1856"/>
                  </a:lnTo>
                  <a:lnTo>
                    <a:pt x="371" y="1702"/>
                  </a:lnTo>
                  <a:lnTo>
                    <a:pt x="376" y="1548"/>
                  </a:lnTo>
                  <a:lnTo>
                    <a:pt x="379" y="1394"/>
                  </a:lnTo>
                  <a:lnTo>
                    <a:pt x="381" y="1239"/>
                  </a:lnTo>
                  <a:lnTo>
                    <a:pt x="382" y="1085"/>
                  </a:lnTo>
                  <a:lnTo>
                    <a:pt x="383" y="931"/>
                  </a:lnTo>
                  <a:lnTo>
                    <a:pt x="383" y="776"/>
                  </a:lnTo>
                  <a:lnTo>
                    <a:pt x="382" y="622"/>
                  </a:lnTo>
                  <a:lnTo>
                    <a:pt x="382" y="467"/>
                  </a:lnTo>
                  <a:lnTo>
                    <a:pt x="381" y="31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sp>
        <p:nvSpPr>
          <p:cNvPr id="53" name="Freeform 19"/>
          <p:cNvSpPr/>
          <p:nvPr/>
        </p:nvSpPr>
        <p:spPr bwMode="auto">
          <a:xfrm>
            <a:off x="3183635" y="2428960"/>
            <a:ext cx="1360550" cy="1684663"/>
          </a:xfrm>
          <a:custGeom>
            <a:avLst/>
            <a:gdLst>
              <a:gd name="T0" fmla="*/ 216 w 7871"/>
              <a:gd name="T1" fmla="*/ 2085 h 9750"/>
              <a:gd name="T2" fmla="*/ 112 w 7871"/>
              <a:gd name="T3" fmla="*/ 1628 h 9750"/>
              <a:gd name="T4" fmla="*/ 38 w 7871"/>
              <a:gd name="T5" fmla="*/ 1166 h 9750"/>
              <a:gd name="T6" fmla="*/ 2 w 7871"/>
              <a:gd name="T7" fmla="*/ 700 h 9750"/>
              <a:gd name="T8" fmla="*/ 14 w 7871"/>
              <a:gd name="T9" fmla="*/ 233 h 9750"/>
              <a:gd name="T10" fmla="*/ 195 w 7871"/>
              <a:gd name="T11" fmla="*/ 197 h 9750"/>
              <a:gd name="T12" fmla="*/ 457 w 7871"/>
              <a:gd name="T13" fmla="*/ 621 h 9750"/>
              <a:gd name="T14" fmla="*/ 675 w 7871"/>
              <a:gd name="T15" fmla="*/ 1068 h 9750"/>
              <a:gd name="T16" fmla="*/ 1025 w 7871"/>
              <a:gd name="T17" fmla="*/ 1915 h 9750"/>
              <a:gd name="T18" fmla="*/ 1286 w 7871"/>
              <a:gd name="T19" fmla="*/ 2498 h 9750"/>
              <a:gd name="T20" fmla="*/ 1684 w 7871"/>
              <a:gd name="T21" fmla="*/ 3251 h 9750"/>
              <a:gd name="T22" fmla="*/ 2148 w 7871"/>
              <a:gd name="T23" fmla="*/ 3974 h 9750"/>
              <a:gd name="T24" fmla="*/ 2687 w 7871"/>
              <a:gd name="T25" fmla="*/ 4637 h 9750"/>
              <a:gd name="T26" fmla="*/ 3313 w 7871"/>
              <a:gd name="T27" fmla="*/ 5209 h 9750"/>
              <a:gd name="T28" fmla="*/ 4035 w 7871"/>
              <a:gd name="T29" fmla="*/ 5659 h 9750"/>
              <a:gd name="T30" fmla="*/ 4350 w 7871"/>
              <a:gd name="T31" fmla="*/ 5782 h 9750"/>
              <a:gd name="T32" fmla="*/ 4578 w 7871"/>
              <a:gd name="T33" fmla="*/ 5822 h 9750"/>
              <a:gd name="T34" fmla="*/ 4848 w 7871"/>
              <a:gd name="T35" fmla="*/ 5836 h 9750"/>
              <a:gd name="T36" fmla="*/ 5314 w 7871"/>
              <a:gd name="T37" fmla="*/ 5811 h 9750"/>
              <a:gd name="T38" fmla="*/ 5262 w 7871"/>
              <a:gd name="T39" fmla="*/ 5536 h 9750"/>
              <a:gd name="T40" fmla="*/ 5088 w 7871"/>
              <a:gd name="T41" fmla="*/ 5258 h 9750"/>
              <a:gd name="T42" fmla="*/ 4971 w 7871"/>
              <a:gd name="T43" fmla="*/ 5124 h 9750"/>
              <a:gd name="T44" fmla="*/ 4803 w 7871"/>
              <a:gd name="T45" fmla="*/ 4978 h 9750"/>
              <a:gd name="T46" fmla="*/ 4275 w 7871"/>
              <a:gd name="T47" fmla="*/ 4588 h 9750"/>
              <a:gd name="T48" fmla="*/ 3743 w 7871"/>
              <a:gd name="T49" fmla="*/ 4199 h 9750"/>
              <a:gd name="T50" fmla="*/ 3413 w 7871"/>
              <a:gd name="T51" fmla="*/ 3916 h 9750"/>
              <a:gd name="T52" fmla="*/ 3119 w 7871"/>
              <a:gd name="T53" fmla="*/ 3593 h 9750"/>
              <a:gd name="T54" fmla="*/ 3000 w 7871"/>
              <a:gd name="T55" fmla="*/ 3419 h 9750"/>
              <a:gd name="T56" fmla="*/ 2937 w 7871"/>
              <a:gd name="T57" fmla="*/ 3271 h 9750"/>
              <a:gd name="T58" fmla="*/ 2891 w 7871"/>
              <a:gd name="T59" fmla="*/ 3089 h 9750"/>
              <a:gd name="T60" fmla="*/ 2844 w 7871"/>
              <a:gd name="T61" fmla="*/ 2767 h 9750"/>
              <a:gd name="T62" fmla="*/ 3915 w 7871"/>
              <a:gd name="T63" fmla="*/ 3479 h 9750"/>
              <a:gd name="T64" fmla="*/ 5210 w 7871"/>
              <a:gd name="T65" fmla="*/ 4396 h 9750"/>
              <a:gd name="T66" fmla="*/ 6355 w 7871"/>
              <a:gd name="T67" fmla="*/ 5164 h 9750"/>
              <a:gd name="T68" fmla="*/ 6623 w 7871"/>
              <a:gd name="T69" fmla="*/ 5359 h 9750"/>
              <a:gd name="T70" fmla="*/ 6868 w 7871"/>
              <a:gd name="T71" fmla="*/ 5584 h 9750"/>
              <a:gd name="T72" fmla="*/ 7086 w 7871"/>
              <a:gd name="T73" fmla="*/ 5834 h 9750"/>
              <a:gd name="T74" fmla="*/ 7273 w 7871"/>
              <a:gd name="T75" fmla="*/ 6107 h 9750"/>
              <a:gd name="T76" fmla="*/ 7424 w 7871"/>
              <a:gd name="T77" fmla="*/ 6403 h 9750"/>
              <a:gd name="T78" fmla="*/ 7632 w 7871"/>
              <a:gd name="T79" fmla="*/ 6947 h 9750"/>
              <a:gd name="T80" fmla="*/ 7774 w 7871"/>
              <a:gd name="T81" fmla="*/ 7556 h 9750"/>
              <a:gd name="T82" fmla="*/ 7846 w 7871"/>
              <a:gd name="T83" fmla="*/ 8178 h 9750"/>
              <a:gd name="T84" fmla="*/ 7871 w 7871"/>
              <a:gd name="T85" fmla="*/ 8808 h 9750"/>
              <a:gd name="T86" fmla="*/ 7768 w 7871"/>
              <a:gd name="T87" fmla="*/ 9689 h 9750"/>
              <a:gd name="T88" fmla="*/ 6927 w 7871"/>
              <a:gd name="T89" fmla="*/ 9163 h 9750"/>
              <a:gd name="T90" fmla="*/ 5777 w 7871"/>
              <a:gd name="T91" fmla="*/ 8511 h 9750"/>
              <a:gd name="T92" fmla="*/ 4684 w 7871"/>
              <a:gd name="T93" fmla="*/ 7945 h 9750"/>
              <a:gd name="T94" fmla="*/ 4064 w 7871"/>
              <a:gd name="T95" fmla="*/ 7613 h 9750"/>
              <a:gd name="T96" fmla="*/ 3736 w 7871"/>
              <a:gd name="T97" fmla="*/ 7411 h 9750"/>
              <a:gd name="T98" fmla="*/ 3425 w 7871"/>
              <a:gd name="T99" fmla="*/ 7187 h 9750"/>
              <a:gd name="T100" fmla="*/ 3134 w 7871"/>
              <a:gd name="T101" fmla="*/ 6938 h 9750"/>
              <a:gd name="T102" fmla="*/ 2893 w 7871"/>
              <a:gd name="T103" fmla="*/ 6684 h 9750"/>
              <a:gd name="T104" fmla="*/ 2686 w 7871"/>
              <a:gd name="T105" fmla="*/ 6412 h 9750"/>
              <a:gd name="T106" fmla="*/ 2338 w 7871"/>
              <a:gd name="T107" fmla="*/ 5889 h 9750"/>
              <a:gd name="T108" fmla="*/ 2104 w 7871"/>
              <a:gd name="T109" fmla="*/ 5565 h 9750"/>
              <a:gd name="T110" fmla="*/ 1787 w 7871"/>
              <a:gd name="T111" fmla="*/ 5187 h 9750"/>
              <a:gd name="T112" fmla="*/ 1403 w 7871"/>
              <a:gd name="T113" fmla="*/ 4670 h 9750"/>
              <a:gd name="T114" fmla="*/ 1059 w 7871"/>
              <a:gd name="T115" fmla="*/ 4126 h 9750"/>
              <a:gd name="T116" fmla="*/ 758 w 7871"/>
              <a:gd name="T117" fmla="*/ 3557 h 9750"/>
              <a:gd name="T118" fmla="*/ 501 w 7871"/>
              <a:gd name="T119" fmla="*/ 2966 h 9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71" h="9750">
                <a:moveTo>
                  <a:pt x="320" y="2460"/>
                </a:moveTo>
                <a:lnTo>
                  <a:pt x="299" y="2385"/>
                </a:lnTo>
                <a:lnTo>
                  <a:pt x="278" y="2311"/>
                </a:lnTo>
                <a:lnTo>
                  <a:pt x="257" y="2236"/>
                </a:lnTo>
                <a:lnTo>
                  <a:pt x="237" y="2160"/>
                </a:lnTo>
                <a:lnTo>
                  <a:pt x="216" y="2085"/>
                </a:lnTo>
                <a:lnTo>
                  <a:pt x="198" y="2009"/>
                </a:lnTo>
                <a:lnTo>
                  <a:pt x="179" y="1934"/>
                </a:lnTo>
                <a:lnTo>
                  <a:pt x="161" y="1857"/>
                </a:lnTo>
                <a:lnTo>
                  <a:pt x="144" y="1781"/>
                </a:lnTo>
                <a:lnTo>
                  <a:pt x="128" y="1704"/>
                </a:lnTo>
                <a:lnTo>
                  <a:pt x="112" y="1628"/>
                </a:lnTo>
                <a:lnTo>
                  <a:pt x="97" y="1551"/>
                </a:lnTo>
                <a:lnTo>
                  <a:pt x="84" y="1475"/>
                </a:lnTo>
                <a:lnTo>
                  <a:pt x="71" y="1397"/>
                </a:lnTo>
                <a:lnTo>
                  <a:pt x="58" y="1320"/>
                </a:lnTo>
                <a:lnTo>
                  <a:pt x="47" y="1244"/>
                </a:lnTo>
                <a:lnTo>
                  <a:pt x="38" y="1166"/>
                </a:lnTo>
                <a:lnTo>
                  <a:pt x="29" y="1089"/>
                </a:lnTo>
                <a:lnTo>
                  <a:pt x="21" y="1011"/>
                </a:lnTo>
                <a:lnTo>
                  <a:pt x="15" y="934"/>
                </a:lnTo>
                <a:lnTo>
                  <a:pt x="9" y="855"/>
                </a:lnTo>
                <a:lnTo>
                  <a:pt x="4" y="778"/>
                </a:lnTo>
                <a:lnTo>
                  <a:pt x="2" y="700"/>
                </a:lnTo>
                <a:lnTo>
                  <a:pt x="0" y="623"/>
                </a:lnTo>
                <a:lnTo>
                  <a:pt x="0" y="544"/>
                </a:lnTo>
                <a:lnTo>
                  <a:pt x="1" y="467"/>
                </a:lnTo>
                <a:lnTo>
                  <a:pt x="4" y="389"/>
                </a:lnTo>
                <a:lnTo>
                  <a:pt x="8" y="311"/>
                </a:lnTo>
                <a:lnTo>
                  <a:pt x="14" y="233"/>
                </a:lnTo>
                <a:lnTo>
                  <a:pt x="22" y="155"/>
                </a:lnTo>
                <a:lnTo>
                  <a:pt x="30" y="77"/>
                </a:lnTo>
                <a:lnTo>
                  <a:pt x="41" y="0"/>
                </a:lnTo>
                <a:lnTo>
                  <a:pt x="94" y="65"/>
                </a:lnTo>
                <a:lnTo>
                  <a:pt x="145" y="130"/>
                </a:lnTo>
                <a:lnTo>
                  <a:pt x="195" y="197"/>
                </a:lnTo>
                <a:lnTo>
                  <a:pt x="243" y="266"/>
                </a:lnTo>
                <a:lnTo>
                  <a:pt x="289" y="335"/>
                </a:lnTo>
                <a:lnTo>
                  <a:pt x="333" y="405"/>
                </a:lnTo>
                <a:lnTo>
                  <a:pt x="375" y="476"/>
                </a:lnTo>
                <a:lnTo>
                  <a:pt x="417" y="548"/>
                </a:lnTo>
                <a:lnTo>
                  <a:pt x="457" y="621"/>
                </a:lnTo>
                <a:lnTo>
                  <a:pt x="497" y="694"/>
                </a:lnTo>
                <a:lnTo>
                  <a:pt x="533" y="767"/>
                </a:lnTo>
                <a:lnTo>
                  <a:pt x="570" y="842"/>
                </a:lnTo>
                <a:lnTo>
                  <a:pt x="606" y="916"/>
                </a:lnTo>
                <a:lnTo>
                  <a:pt x="641" y="992"/>
                </a:lnTo>
                <a:lnTo>
                  <a:pt x="675" y="1068"/>
                </a:lnTo>
                <a:lnTo>
                  <a:pt x="709" y="1145"/>
                </a:lnTo>
                <a:lnTo>
                  <a:pt x="773" y="1298"/>
                </a:lnTo>
                <a:lnTo>
                  <a:pt x="836" y="1451"/>
                </a:lnTo>
                <a:lnTo>
                  <a:pt x="899" y="1606"/>
                </a:lnTo>
                <a:lnTo>
                  <a:pt x="962" y="1761"/>
                </a:lnTo>
                <a:lnTo>
                  <a:pt x="1025" y="1915"/>
                </a:lnTo>
                <a:lnTo>
                  <a:pt x="1089" y="2069"/>
                </a:lnTo>
                <a:lnTo>
                  <a:pt x="1122" y="2145"/>
                </a:lnTo>
                <a:lnTo>
                  <a:pt x="1155" y="2221"/>
                </a:lnTo>
                <a:lnTo>
                  <a:pt x="1189" y="2297"/>
                </a:lnTo>
                <a:lnTo>
                  <a:pt x="1225" y="2372"/>
                </a:lnTo>
                <a:lnTo>
                  <a:pt x="1286" y="2498"/>
                </a:lnTo>
                <a:lnTo>
                  <a:pt x="1348" y="2624"/>
                </a:lnTo>
                <a:lnTo>
                  <a:pt x="1412" y="2750"/>
                </a:lnTo>
                <a:lnTo>
                  <a:pt x="1477" y="2876"/>
                </a:lnTo>
                <a:lnTo>
                  <a:pt x="1545" y="3001"/>
                </a:lnTo>
                <a:lnTo>
                  <a:pt x="1614" y="3127"/>
                </a:lnTo>
                <a:lnTo>
                  <a:pt x="1684" y="3251"/>
                </a:lnTo>
                <a:lnTo>
                  <a:pt x="1757" y="3374"/>
                </a:lnTo>
                <a:lnTo>
                  <a:pt x="1831" y="3497"/>
                </a:lnTo>
                <a:lnTo>
                  <a:pt x="1908" y="3618"/>
                </a:lnTo>
                <a:lnTo>
                  <a:pt x="1986" y="3738"/>
                </a:lnTo>
                <a:lnTo>
                  <a:pt x="2066" y="3857"/>
                </a:lnTo>
                <a:lnTo>
                  <a:pt x="2148" y="3974"/>
                </a:lnTo>
                <a:lnTo>
                  <a:pt x="2233" y="4089"/>
                </a:lnTo>
                <a:lnTo>
                  <a:pt x="2319" y="4203"/>
                </a:lnTo>
                <a:lnTo>
                  <a:pt x="2408" y="4314"/>
                </a:lnTo>
                <a:lnTo>
                  <a:pt x="2499" y="4424"/>
                </a:lnTo>
                <a:lnTo>
                  <a:pt x="2592" y="4532"/>
                </a:lnTo>
                <a:lnTo>
                  <a:pt x="2687" y="4637"/>
                </a:lnTo>
                <a:lnTo>
                  <a:pt x="2785" y="4740"/>
                </a:lnTo>
                <a:lnTo>
                  <a:pt x="2886" y="4839"/>
                </a:lnTo>
                <a:lnTo>
                  <a:pt x="2989" y="4936"/>
                </a:lnTo>
                <a:lnTo>
                  <a:pt x="3094" y="5030"/>
                </a:lnTo>
                <a:lnTo>
                  <a:pt x="3202" y="5121"/>
                </a:lnTo>
                <a:lnTo>
                  <a:pt x="3313" y="5209"/>
                </a:lnTo>
                <a:lnTo>
                  <a:pt x="3426" y="5293"/>
                </a:lnTo>
                <a:lnTo>
                  <a:pt x="3543" y="5374"/>
                </a:lnTo>
                <a:lnTo>
                  <a:pt x="3661" y="5451"/>
                </a:lnTo>
                <a:lnTo>
                  <a:pt x="3783" y="5525"/>
                </a:lnTo>
                <a:lnTo>
                  <a:pt x="3908" y="5594"/>
                </a:lnTo>
                <a:lnTo>
                  <a:pt x="4035" y="5659"/>
                </a:lnTo>
                <a:lnTo>
                  <a:pt x="4165" y="5720"/>
                </a:lnTo>
                <a:lnTo>
                  <a:pt x="4202" y="5736"/>
                </a:lnTo>
                <a:lnTo>
                  <a:pt x="4239" y="5749"/>
                </a:lnTo>
                <a:lnTo>
                  <a:pt x="4276" y="5761"/>
                </a:lnTo>
                <a:lnTo>
                  <a:pt x="4313" y="5772"/>
                </a:lnTo>
                <a:lnTo>
                  <a:pt x="4350" y="5782"/>
                </a:lnTo>
                <a:lnTo>
                  <a:pt x="4388" y="5791"/>
                </a:lnTo>
                <a:lnTo>
                  <a:pt x="4425" y="5799"/>
                </a:lnTo>
                <a:lnTo>
                  <a:pt x="4463" y="5806"/>
                </a:lnTo>
                <a:lnTo>
                  <a:pt x="4502" y="5812"/>
                </a:lnTo>
                <a:lnTo>
                  <a:pt x="4540" y="5818"/>
                </a:lnTo>
                <a:lnTo>
                  <a:pt x="4578" y="5822"/>
                </a:lnTo>
                <a:lnTo>
                  <a:pt x="4616" y="5826"/>
                </a:lnTo>
                <a:lnTo>
                  <a:pt x="4655" y="5829"/>
                </a:lnTo>
                <a:lnTo>
                  <a:pt x="4693" y="5831"/>
                </a:lnTo>
                <a:lnTo>
                  <a:pt x="4732" y="5834"/>
                </a:lnTo>
                <a:lnTo>
                  <a:pt x="4771" y="5835"/>
                </a:lnTo>
                <a:lnTo>
                  <a:pt x="4848" y="5836"/>
                </a:lnTo>
                <a:lnTo>
                  <a:pt x="4926" y="5835"/>
                </a:lnTo>
                <a:lnTo>
                  <a:pt x="5004" y="5831"/>
                </a:lnTo>
                <a:lnTo>
                  <a:pt x="5082" y="5827"/>
                </a:lnTo>
                <a:lnTo>
                  <a:pt x="5159" y="5822"/>
                </a:lnTo>
                <a:lnTo>
                  <a:pt x="5237" y="5817"/>
                </a:lnTo>
                <a:lnTo>
                  <a:pt x="5314" y="5811"/>
                </a:lnTo>
                <a:lnTo>
                  <a:pt x="5391" y="5806"/>
                </a:lnTo>
                <a:lnTo>
                  <a:pt x="5367" y="5751"/>
                </a:lnTo>
                <a:lnTo>
                  <a:pt x="5342" y="5697"/>
                </a:lnTo>
                <a:lnTo>
                  <a:pt x="5316" y="5643"/>
                </a:lnTo>
                <a:lnTo>
                  <a:pt x="5290" y="5589"/>
                </a:lnTo>
                <a:lnTo>
                  <a:pt x="5262" y="5536"/>
                </a:lnTo>
                <a:lnTo>
                  <a:pt x="5234" y="5484"/>
                </a:lnTo>
                <a:lnTo>
                  <a:pt x="5204" y="5432"/>
                </a:lnTo>
                <a:lnTo>
                  <a:pt x="5173" y="5381"/>
                </a:lnTo>
                <a:lnTo>
                  <a:pt x="5140" y="5331"/>
                </a:lnTo>
                <a:lnTo>
                  <a:pt x="5106" y="5282"/>
                </a:lnTo>
                <a:lnTo>
                  <a:pt x="5088" y="5258"/>
                </a:lnTo>
                <a:lnTo>
                  <a:pt x="5070" y="5235"/>
                </a:lnTo>
                <a:lnTo>
                  <a:pt x="5051" y="5212"/>
                </a:lnTo>
                <a:lnTo>
                  <a:pt x="5032" y="5189"/>
                </a:lnTo>
                <a:lnTo>
                  <a:pt x="5013" y="5167"/>
                </a:lnTo>
                <a:lnTo>
                  <a:pt x="4992" y="5145"/>
                </a:lnTo>
                <a:lnTo>
                  <a:pt x="4971" y="5124"/>
                </a:lnTo>
                <a:lnTo>
                  <a:pt x="4950" y="5102"/>
                </a:lnTo>
                <a:lnTo>
                  <a:pt x="4928" y="5082"/>
                </a:lnTo>
                <a:lnTo>
                  <a:pt x="4906" y="5062"/>
                </a:lnTo>
                <a:lnTo>
                  <a:pt x="4883" y="5042"/>
                </a:lnTo>
                <a:lnTo>
                  <a:pt x="4859" y="5024"/>
                </a:lnTo>
                <a:lnTo>
                  <a:pt x="4803" y="4978"/>
                </a:lnTo>
                <a:lnTo>
                  <a:pt x="4745" y="4932"/>
                </a:lnTo>
                <a:lnTo>
                  <a:pt x="4688" y="4888"/>
                </a:lnTo>
                <a:lnTo>
                  <a:pt x="4630" y="4845"/>
                </a:lnTo>
                <a:lnTo>
                  <a:pt x="4513" y="4758"/>
                </a:lnTo>
                <a:lnTo>
                  <a:pt x="4394" y="4672"/>
                </a:lnTo>
                <a:lnTo>
                  <a:pt x="4275" y="4588"/>
                </a:lnTo>
                <a:lnTo>
                  <a:pt x="4155" y="4503"/>
                </a:lnTo>
                <a:lnTo>
                  <a:pt x="4036" y="4418"/>
                </a:lnTo>
                <a:lnTo>
                  <a:pt x="3918" y="4332"/>
                </a:lnTo>
                <a:lnTo>
                  <a:pt x="3860" y="4288"/>
                </a:lnTo>
                <a:lnTo>
                  <a:pt x="3802" y="4244"/>
                </a:lnTo>
                <a:lnTo>
                  <a:pt x="3743" y="4199"/>
                </a:lnTo>
                <a:lnTo>
                  <a:pt x="3687" y="4154"/>
                </a:lnTo>
                <a:lnTo>
                  <a:pt x="3630" y="4108"/>
                </a:lnTo>
                <a:lnTo>
                  <a:pt x="3575" y="4062"/>
                </a:lnTo>
                <a:lnTo>
                  <a:pt x="3520" y="4014"/>
                </a:lnTo>
                <a:lnTo>
                  <a:pt x="3466" y="3965"/>
                </a:lnTo>
                <a:lnTo>
                  <a:pt x="3413" y="3916"/>
                </a:lnTo>
                <a:lnTo>
                  <a:pt x="3361" y="3865"/>
                </a:lnTo>
                <a:lnTo>
                  <a:pt x="3310" y="3813"/>
                </a:lnTo>
                <a:lnTo>
                  <a:pt x="3260" y="3760"/>
                </a:lnTo>
                <a:lnTo>
                  <a:pt x="3212" y="3706"/>
                </a:lnTo>
                <a:lnTo>
                  <a:pt x="3164" y="3650"/>
                </a:lnTo>
                <a:lnTo>
                  <a:pt x="3119" y="3593"/>
                </a:lnTo>
                <a:lnTo>
                  <a:pt x="3074" y="3533"/>
                </a:lnTo>
                <a:lnTo>
                  <a:pt x="3057" y="3512"/>
                </a:lnTo>
                <a:lnTo>
                  <a:pt x="3042" y="3490"/>
                </a:lnTo>
                <a:lnTo>
                  <a:pt x="3027" y="3466"/>
                </a:lnTo>
                <a:lnTo>
                  <a:pt x="3013" y="3443"/>
                </a:lnTo>
                <a:lnTo>
                  <a:pt x="3000" y="3419"/>
                </a:lnTo>
                <a:lnTo>
                  <a:pt x="2988" y="3396"/>
                </a:lnTo>
                <a:lnTo>
                  <a:pt x="2976" y="3371"/>
                </a:lnTo>
                <a:lnTo>
                  <a:pt x="2966" y="3347"/>
                </a:lnTo>
                <a:lnTo>
                  <a:pt x="2955" y="3322"/>
                </a:lnTo>
                <a:lnTo>
                  <a:pt x="2946" y="3297"/>
                </a:lnTo>
                <a:lnTo>
                  <a:pt x="2937" y="3271"/>
                </a:lnTo>
                <a:lnTo>
                  <a:pt x="2929" y="3246"/>
                </a:lnTo>
                <a:lnTo>
                  <a:pt x="2922" y="3220"/>
                </a:lnTo>
                <a:lnTo>
                  <a:pt x="2915" y="3194"/>
                </a:lnTo>
                <a:lnTo>
                  <a:pt x="2908" y="3168"/>
                </a:lnTo>
                <a:lnTo>
                  <a:pt x="2901" y="3142"/>
                </a:lnTo>
                <a:lnTo>
                  <a:pt x="2891" y="3089"/>
                </a:lnTo>
                <a:lnTo>
                  <a:pt x="2881" y="3035"/>
                </a:lnTo>
                <a:lnTo>
                  <a:pt x="2873" y="2981"/>
                </a:lnTo>
                <a:lnTo>
                  <a:pt x="2866" y="2928"/>
                </a:lnTo>
                <a:lnTo>
                  <a:pt x="2859" y="2874"/>
                </a:lnTo>
                <a:lnTo>
                  <a:pt x="2851" y="2820"/>
                </a:lnTo>
                <a:lnTo>
                  <a:pt x="2844" y="2767"/>
                </a:lnTo>
                <a:lnTo>
                  <a:pt x="2837" y="2714"/>
                </a:lnTo>
                <a:lnTo>
                  <a:pt x="3053" y="2866"/>
                </a:lnTo>
                <a:lnTo>
                  <a:pt x="3268" y="3019"/>
                </a:lnTo>
                <a:lnTo>
                  <a:pt x="3485" y="3172"/>
                </a:lnTo>
                <a:lnTo>
                  <a:pt x="3700" y="3325"/>
                </a:lnTo>
                <a:lnTo>
                  <a:pt x="3915" y="3479"/>
                </a:lnTo>
                <a:lnTo>
                  <a:pt x="4130" y="3633"/>
                </a:lnTo>
                <a:lnTo>
                  <a:pt x="4346" y="3786"/>
                </a:lnTo>
                <a:lnTo>
                  <a:pt x="4561" y="3940"/>
                </a:lnTo>
                <a:lnTo>
                  <a:pt x="4777" y="4092"/>
                </a:lnTo>
                <a:lnTo>
                  <a:pt x="4994" y="4244"/>
                </a:lnTo>
                <a:lnTo>
                  <a:pt x="5210" y="4396"/>
                </a:lnTo>
                <a:lnTo>
                  <a:pt x="5428" y="4546"/>
                </a:lnTo>
                <a:lnTo>
                  <a:pt x="5647" y="4695"/>
                </a:lnTo>
                <a:lnTo>
                  <a:pt x="5866" y="4843"/>
                </a:lnTo>
                <a:lnTo>
                  <a:pt x="6087" y="4989"/>
                </a:lnTo>
                <a:lnTo>
                  <a:pt x="6308" y="5134"/>
                </a:lnTo>
                <a:lnTo>
                  <a:pt x="6355" y="5164"/>
                </a:lnTo>
                <a:lnTo>
                  <a:pt x="6401" y="5194"/>
                </a:lnTo>
                <a:lnTo>
                  <a:pt x="6447" y="5226"/>
                </a:lnTo>
                <a:lnTo>
                  <a:pt x="6492" y="5258"/>
                </a:lnTo>
                <a:lnTo>
                  <a:pt x="6537" y="5291"/>
                </a:lnTo>
                <a:lnTo>
                  <a:pt x="6580" y="5325"/>
                </a:lnTo>
                <a:lnTo>
                  <a:pt x="6623" y="5359"/>
                </a:lnTo>
                <a:lnTo>
                  <a:pt x="6666" y="5395"/>
                </a:lnTo>
                <a:lnTo>
                  <a:pt x="6708" y="5431"/>
                </a:lnTo>
                <a:lnTo>
                  <a:pt x="6749" y="5469"/>
                </a:lnTo>
                <a:lnTo>
                  <a:pt x="6789" y="5506"/>
                </a:lnTo>
                <a:lnTo>
                  <a:pt x="6829" y="5544"/>
                </a:lnTo>
                <a:lnTo>
                  <a:pt x="6868" y="5584"/>
                </a:lnTo>
                <a:lnTo>
                  <a:pt x="6907" y="5623"/>
                </a:lnTo>
                <a:lnTo>
                  <a:pt x="6944" y="5664"/>
                </a:lnTo>
                <a:lnTo>
                  <a:pt x="6981" y="5705"/>
                </a:lnTo>
                <a:lnTo>
                  <a:pt x="7017" y="5747"/>
                </a:lnTo>
                <a:lnTo>
                  <a:pt x="7051" y="5790"/>
                </a:lnTo>
                <a:lnTo>
                  <a:pt x="7086" y="5834"/>
                </a:lnTo>
                <a:lnTo>
                  <a:pt x="7120" y="5877"/>
                </a:lnTo>
                <a:lnTo>
                  <a:pt x="7152" y="5922"/>
                </a:lnTo>
                <a:lnTo>
                  <a:pt x="7184" y="5967"/>
                </a:lnTo>
                <a:lnTo>
                  <a:pt x="7214" y="6013"/>
                </a:lnTo>
                <a:lnTo>
                  <a:pt x="7244" y="6060"/>
                </a:lnTo>
                <a:lnTo>
                  <a:pt x="7273" y="6107"/>
                </a:lnTo>
                <a:lnTo>
                  <a:pt x="7300" y="6155"/>
                </a:lnTo>
                <a:lnTo>
                  <a:pt x="7328" y="6204"/>
                </a:lnTo>
                <a:lnTo>
                  <a:pt x="7353" y="6253"/>
                </a:lnTo>
                <a:lnTo>
                  <a:pt x="7378" y="6302"/>
                </a:lnTo>
                <a:lnTo>
                  <a:pt x="7402" y="6352"/>
                </a:lnTo>
                <a:lnTo>
                  <a:pt x="7424" y="6403"/>
                </a:lnTo>
                <a:lnTo>
                  <a:pt x="7446" y="6454"/>
                </a:lnTo>
                <a:lnTo>
                  <a:pt x="7489" y="6551"/>
                </a:lnTo>
                <a:lnTo>
                  <a:pt x="7529" y="6649"/>
                </a:lnTo>
                <a:lnTo>
                  <a:pt x="7566" y="6748"/>
                </a:lnTo>
                <a:lnTo>
                  <a:pt x="7601" y="6847"/>
                </a:lnTo>
                <a:lnTo>
                  <a:pt x="7632" y="6947"/>
                </a:lnTo>
                <a:lnTo>
                  <a:pt x="7662" y="7047"/>
                </a:lnTo>
                <a:lnTo>
                  <a:pt x="7688" y="7148"/>
                </a:lnTo>
                <a:lnTo>
                  <a:pt x="7714" y="7249"/>
                </a:lnTo>
                <a:lnTo>
                  <a:pt x="7736" y="7351"/>
                </a:lnTo>
                <a:lnTo>
                  <a:pt x="7757" y="7453"/>
                </a:lnTo>
                <a:lnTo>
                  <a:pt x="7774" y="7556"/>
                </a:lnTo>
                <a:lnTo>
                  <a:pt x="7790" y="7658"/>
                </a:lnTo>
                <a:lnTo>
                  <a:pt x="7806" y="7761"/>
                </a:lnTo>
                <a:lnTo>
                  <a:pt x="7818" y="7865"/>
                </a:lnTo>
                <a:lnTo>
                  <a:pt x="7829" y="7969"/>
                </a:lnTo>
                <a:lnTo>
                  <a:pt x="7838" y="8073"/>
                </a:lnTo>
                <a:lnTo>
                  <a:pt x="7846" y="8178"/>
                </a:lnTo>
                <a:lnTo>
                  <a:pt x="7854" y="8282"/>
                </a:lnTo>
                <a:lnTo>
                  <a:pt x="7859" y="8387"/>
                </a:lnTo>
                <a:lnTo>
                  <a:pt x="7864" y="8492"/>
                </a:lnTo>
                <a:lnTo>
                  <a:pt x="7867" y="8598"/>
                </a:lnTo>
                <a:lnTo>
                  <a:pt x="7869" y="8703"/>
                </a:lnTo>
                <a:lnTo>
                  <a:pt x="7871" y="8808"/>
                </a:lnTo>
                <a:lnTo>
                  <a:pt x="7871" y="8913"/>
                </a:lnTo>
                <a:lnTo>
                  <a:pt x="7871" y="9123"/>
                </a:lnTo>
                <a:lnTo>
                  <a:pt x="7868" y="9333"/>
                </a:lnTo>
                <a:lnTo>
                  <a:pt x="7865" y="9542"/>
                </a:lnTo>
                <a:lnTo>
                  <a:pt x="7861" y="9750"/>
                </a:lnTo>
                <a:lnTo>
                  <a:pt x="7768" y="9689"/>
                </a:lnTo>
                <a:lnTo>
                  <a:pt x="7676" y="9629"/>
                </a:lnTo>
                <a:lnTo>
                  <a:pt x="7583" y="9569"/>
                </a:lnTo>
                <a:lnTo>
                  <a:pt x="7490" y="9510"/>
                </a:lnTo>
                <a:lnTo>
                  <a:pt x="7303" y="9393"/>
                </a:lnTo>
                <a:lnTo>
                  <a:pt x="7116" y="9278"/>
                </a:lnTo>
                <a:lnTo>
                  <a:pt x="6927" y="9163"/>
                </a:lnTo>
                <a:lnTo>
                  <a:pt x="6737" y="9051"/>
                </a:lnTo>
                <a:lnTo>
                  <a:pt x="6547" y="8940"/>
                </a:lnTo>
                <a:lnTo>
                  <a:pt x="6355" y="8831"/>
                </a:lnTo>
                <a:lnTo>
                  <a:pt x="6163" y="8723"/>
                </a:lnTo>
                <a:lnTo>
                  <a:pt x="5971" y="8616"/>
                </a:lnTo>
                <a:lnTo>
                  <a:pt x="5777" y="8511"/>
                </a:lnTo>
                <a:lnTo>
                  <a:pt x="5582" y="8407"/>
                </a:lnTo>
                <a:lnTo>
                  <a:pt x="5388" y="8304"/>
                </a:lnTo>
                <a:lnTo>
                  <a:pt x="5192" y="8202"/>
                </a:lnTo>
                <a:lnTo>
                  <a:pt x="4995" y="8101"/>
                </a:lnTo>
                <a:lnTo>
                  <a:pt x="4798" y="8002"/>
                </a:lnTo>
                <a:lnTo>
                  <a:pt x="4684" y="7945"/>
                </a:lnTo>
                <a:lnTo>
                  <a:pt x="4570" y="7887"/>
                </a:lnTo>
                <a:lnTo>
                  <a:pt x="4457" y="7828"/>
                </a:lnTo>
                <a:lnTo>
                  <a:pt x="4344" y="7768"/>
                </a:lnTo>
                <a:lnTo>
                  <a:pt x="4231" y="7706"/>
                </a:lnTo>
                <a:lnTo>
                  <a:pt x="4119" y="7644"/>
                </a:lnTo>
                <a:lnTo>
                  <a:pt x="4064" y="7613"/>
                </a:lnTo>
                <a:lnTo>
                  <a:pt x="4007" y="7580"/>
                </a:lnTo>
                <a:lnTo>
                  <a:pt x="3952" y="7547"/>
                </a:lnTo>
                <a:lnTo>
                  <a:pt x="3898" y="7514"/>
                </a:lnTo>
                <a:lnTo>
                  <a:pt x="3844" y="7480"/>
                </a:lnTo>
                <a:lnTo>
                  <a:pt x="3790" y="7445"/>
                </a:lnTo>
                <a:lnTo>
                  <a:pt x="3736" y="7411"/>
                </a:lnTo>
                <a:lnTo>
                  <a:pt x="3683" y="7375"/>
                </a:lnTo>
                <a:lnTo>
                  <a:pt x="3630" y="7339"/>
                </a:lnTo>
                <a:lnTo>
                  <a:pt x="3578" y="7303"/>
                </a:lnTo>
                <a:lnTo>
                  <a:pt x="3526" y="7265"/>
                </a:lnTo>
                <a:lnTo>
                  <a:pt x="3475" y="7226"/>
                </a:lnTo>
                <a:lnTo>
                  <a:pt x="3425" y="7187"/>
                </a:lnTo>
                <a:lnTo>
                  <a:pt x="3374" y="7148"/>
                </a:lnTo>
                <a:lnTo>
                  <a:pt x="3325" y="7108"/>
                </a:lnTo>
                <a:lnTo>
                  <a:pt x="3277" y="7066"/>
                </a:lnTo>
                <a:lnTo>
                  <a:pt x="3229" y="7024"/>
                </a:lnTo>
                <a:lnTo>
                  <a:pt x="3181" y="6982"/>
                </a:lnTo>
                <a:lnTo>
                  <a:pt x="3134" y="6938"/>
                </a:lnTo>
                <a:lnTo>
                  <a:pt x="3088" y="6893"/>
                </a:lnTo>
                <a:lnTo>
                  <a:pt x="3046" y="6852"/>
                </a:lnTo>
                <a:lnTo>
                  <a:pt x="3006" y="6811"/>
                </a:lnTo>
                <a:lnTo>
                  <a:pt x="2968" y="6769"/>
                </a:lnTo>
                <a:lnTo>
                  <a:pt x="2930" y="6727"/>
                </a:lnTo>
                <a:lnTo>
                  <a:pt x="2893" y="6684"/>
                </a:lnTo>
                <a:lnTo>
                  <a:pt x="2857" y="6639"/>
                </a:lnTo>
                <a:lnTo>
                  <a:pt x="2821" y="6595"/>
                </a:lnTo>
                <a:lnTo>
                  <a:pt x="2786" y="6549"/>
                </a:lnTo>
                <a:lnTo>
                  <a:pt x="2753" y="6504"/>
                </a:lnTo>
                <a:lnTo>
                  <a:pt x="2719" y="6457"/>
                </a:lnTo>
                <a:lnTo>
                  <a:pt x="2686" y="6412"/>
                </a:lnTo>
                <a:lnTo>
                  <a:pt x="2654" y="6365"/>
                </a:lnTo>
                <a:lnTo>
                  <a:pt x="2589" y="6270"/>
                </a:lnTo>
                <a:lnTo>
                  <a:pt x="2526" y="6175"/>
                </a:lnTo>
                <a:lnTo>
                  <a:pt x="2464" y="6079"/>
                </a:lnTo>
                <a:lnTo>
                  <a:pt x="2401" y="5983"/>
                </a:lnTo>
                <a:lnTo>
                  <a:pt x="2338" y="5889"/>
                </a:lnTo>
                <a:lnTo>
                  <a:pt x="2273" y="5794"/>
                </a:lnTo>
                <a:lnTo>
                  <a:pt x="2241" y="5748"/>
                </a:lnTo>
                <a:lnTo>
                  <a:pt x="2207" y="5701"/>
                </a:lnTo>
                <a:lnTo>
                  <a:pt x="2174" y="5655"/>
                </a:lnTo>
                <a:lnTo>
                  <a:pt x="2140" y="5610"/>
                </a:lnTo>
                <a:lnTo>
                  <a:pt x="2104" y="5565"/>
                </a:lnTo>
                <a:lnTo>
                  <a:pt x="2069" y="5521"/>
                </a:lnTo>
                <a:lnTo>
                  <a:pt x="2032" y="5477"/>
                </a:lnTo>
                <a:lnTo>
                  <a:pt x="1994" y="5434"/>
                </a:lnTo>
                <a:lnTo>
                  <a:pt x="1924" y="5352"/>
                </a:lnTo>
                <a:lnTo>
                  <a:pt x="1856" y="5271"/>
                </a:lnTo>
                <a:lnTo>
                  <a:pt x="1787" y="5187"/>
                </a:lnTo>
                <a:lnTo>
                  <a:pt x="1720" y="5104"/>
                </a:lnTo>
                <a:lnTo>
                  <a:pt x="1655" y="5018"/>
                </a:lnTo>
                <a:lnTo>
                  <a:pt x="1589" y="4932"/>
                </a:lnTo>
                <a:lnTo>
                  <a:pt x="1526" y="4847"/>
                </a:lnTo>
                <a:lnTo>
                  <a:pt x="1464" y="4759"/>
                </a:lnTo>
                <a:lnTo>
                  <a:pt x="1403" y="4670"/>
                </a:lnTo>
                <a:lnTo>
                  <a:pt x="1343" y="4582"/>
                </a:lnTo>
                <a:lnTo>
                  <a:pt x="1284" y="4492"/>
                </a:lnTo>
                <a:lnTo>
                  <a:pt x="1226" y="4402"/>
                </a:lnTo>
                <a:lnTo>
                  <a:pt x="1170" y="4310"/>
                </a:lnTo>
                <a:lnTo>
                  <a:pt x="1113" y="4219"/>
                </a:lnTo>
                <a:lnTo>
                  <a:pt x="1059" y="4126"/>
                </a:lnTo>
                <a:lnTo>
                  <a:pt x="1006" y="4033"/>
                </a:lnTo>
                <a:lnTo>
                  <a:pt x="954" y="3939"/>
                </a:lnTo>
                <a:lnTo>
                  <a:pt x="903" y="3844"/>
                </a:lnTo>
                <a:lnTo>
                  <a:pt x="854" y="3749"/>
                </a:lnTo>
                <a:lnTo>
                  <a:pt x="806" y="3653"/>
                </a:lnTo>
                <a:lnTo>
                  <a:pt x="758" y="3557"/>
                </a:lnTo>
                <a:lnTo>
                  <a:pt x="712" y="3460"/>
                </a:lnTo>
                <a:lnTo>
                  <a:pt x="667" y="3362"/>
                </a:lnTo>
                <a:lnTo>
                  <a:pt x="623" y="3263"/>
                </a:lnTo>
                <a:lnTo>
                  <a:pt x="581" y="3165"/>
                </a:lnTo>
                <a:lnTo>
                  <a:pt x="541" y="3065"/>
                </a:lnTo>
                <a:lnTo>
                  <a:pt x="501" y="2966"/>
                </a:lnTo>
                <a:lnTo>
                  <a:pt x="462" y="2866"/>
                </a:lnTo>
                <a:lnTo>
                  <a:pt x="424" y="2765"/>
                </a:lnTo>
                <a:lnTo>
                  <a:pt x="389" y="2664"/>
                </a:lnTo>
                <a:lnTo>
                  <a:pt x="354" y="2562"/>
                </a:lnTo>
                <a:lnTo>
                  <a:pt x="320" y="246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55" name="Freeform 21"/>
          <p:cNvSpPr/>
          <p:nvPr/>
        </p:nvSpPr>
        <p:spPr bwMode="auto">
          <a:xfrm>
            <a:off x="4591350" y="2432588"/>
            <a:ext cx="1364177" cy="1683453"/>
          </a:xfrm>
          <a:custGeom>
            <a:avLst/>
            <a:gdLst>
              <a:gd name="T0" fmla="*/ 6809 w 7893"/>
              <a:gd name="T1" fmla="*/ 2075 h 9744"/>
              <a:gd name="T2" fmla="*/ 7101 w 7893"/>
              <a:gd name="T3" fmla="*/ 1351 h 9744"/>
              <a:gd name="T4" fmla="*/ 7345 w 7893"/>
              <a:gd name="T5" fmla="*/ 797 h 9744"/>
              <a:gd name="T6" fmla="*/ 7598 w 7893"/>
              <a:gd name="T7" fmla="*/ 348 h 9744"/>
              <a:gd name="T8" fmla="*/ 7872 w 7893"/>
              <a:gd name="T9" fmla="*/ 125 h 9744"/>
              <a:gd name="T10" fmla="*/ 7886 w 7893"/>
              <a:gd name="T11" fmla="*/ 875 h 9744"/>
              <a:gd name="T12" fmla="*/ 7794 w 7893"/>
              <a:gd name="T13" fmla="*/ 1617 h 9744"/>
              <a:gd name="T14" fmla="*/ 7614 w 7893"/>
              <a:gd name="T15" fmla="*/ 2347 h 9744"/>
              <a:gd name="T16" fmla="*/ 7360 w 7893"/>
              <a:gd name="T17" fmla="*/ 3056 h 9744"/>
              <a:gd name="T18" fmla="*/ 7048 w 7893"/>
              <a:gd name="T19" fmla="*/ 3737 h 9744"/>
              <a:gd name="T20" fmla="*/ 6812 w 7893"/>
              <a:gd name="T21" fmla="*/ 4169 h 9744"/>
              <a:gd name="T22" fmla="*/ 6407 w 7893"/>
              <a:gd name="T23" fmla="*/ 4786 h 9744"/>
              <a:gd name="T24" fmla="*/ 5952 w 7893"/>
              <a:gd name="T25" fmla="*/ 5367 h 9744"/>
              <a:gd name="T26" fmla="*/ 5700 w 7893"/>
              <a:gd name="T27" fmla="*/ 5676 h 9744"/>
              <a:gd name="T28" fmla="*/ 5422 w 7893"/>
              <a:gd name="T29" fmla="*/ 6086 h 9744"/>
              <a:gd name="T30" fmla="*/ 5146 w 7893"/>
              <a:gd name="T31" fmla="*/ 6497 h 9744"/>
              <a:gd name="T32" fmla="*/ 4938 w 7893"/>
              <a:gd name="T33" fmla="*/ 6753 h 9744"/>
              <a:gd name="T34" fmla="*/ 4677 w 7893"/>
              <a:gd name="T35" fmla="*/ 7006 h 9744"/>
              <a:gd name="T36" fmla="*/ 4368 w 7893"/>
              <a:gd name="T37" fmla="*/ 7253 h 9744"/>
              <a:gd name="T38" fmla="*/ 4040 w 7893"/>
              <a:gd name="T39" fmla="*/ 7474 h 9744"/>
              <a:gd name="T40" fmla="*/ 3639 w 7893"/>
              <a:gd name="T41" fmla="*/ 7708 h 9744"/>
              <a:gd name="T42" fmla="*/ 2857 w 7893"/>
              <a:gd name="T43" fmla="*/ 8109 h 9744"/>
              <a:gd name="T44" fmla="*/ 1703 w 7893"/>
              <a:gd name="T45" fmla="*/ 8726 h 9744"/>
              <a:gd name="T46" fmla="*/ 574 w 7893"/>
              <a:gd name="T47" fmla="*/ 9392 h 9744"/>
              <a:gd name="T48" fmla="*/ 6 w 7893"/>
              <a:gd name="T49" fmla="*/ 9393 h 9744"/>
              <a:gd name="T50" fmla="*/ 5 w 7893"/>
              <a:gd name="T51" fmla="*/ 8683 h 9744"/>
              <a:gd name="T52" fmla="*/ 58 w 7893"/>
              <a:gd name="T53" fmla="*/ 7974 h 9744"/>
              <a:gd name="T54" fmla="*/ 182 w 7893"/>
              <a:gd name="T55" fmla="*/ 7277 h 9744"/>
              <a:gd name="T56" fmla="*/ 392 w 7893"/>
              <a:gd name="T57" fmla="*/ 6603 h 9744"/>
              <a:gd name="T58" fmla="*/ 684 w 7893"/>
              <a:gd name="T59" fmla="*/ 6004 h 9744"/>
              <a:gd name="T60" fmla="*/ 950 w 7893"/>
              <a:gd name="T61" fmla="*/ 5652 h 9744"/>
              <a:gd name="T62" fmla="*/ 1271 w 7893"/>
              <a:gd name="T63" fmla="*/ 5356 h 9744"/>
              <a:gd name="T64" fmla="*/ 1627 w 7893"/>
              <a:gd name="T65" fmla="*/ 5094 h 9744"/>
              <a:gd name="T66" fmla="*/ 2244 w 7893"/>
              <a:gd name="T67" fmla="*/ 4688 h 9744"/>
              <a:gd name="T68" fmla="*/ 2925 w 7893"/>
              <a:gd name="T69" fmla="*/ 4220 h 9744"/>
              <a:gd name="T70" fmla="*/ 3913 w 7893"/>
              <a:gd name="T71" fmla="*/ 3511 h 9744"/>
              <a:gd name="T72" fmla="*/ 4902 w 7893"/>
              <a:gd name="T73" fmla="*/ 2807 h 9744"/>
              <a:gd name="T74" fmla="*/ 5027 w 7893"/>
              <a:gd name="T75" fmla="*/ 2979 h 9744"/>
              <a:gd name="T76" fmla="*/ 4970 w 7893"/>
              <a:gd name="T77" fmla="*/ 3233 h 9744"/>
              <a:gd name="T78" fmla="*/ 4906 w 7893"/>
              <a:gd name="T79" fmla="*/ 3394 h 9744"/>
              <a:gd name="T80" fmla="*/ 4816 w 7893"/>
              <a:gd name="T81" fmla="*/ 3542 h 9744"/>
              <a:gd name="T82" fmla="*/ 4555 w 7893"/>
              <a:gd name="T83" fmla="*/ 3839 h 9744"/>
              <a:gd name="T84" fmla="*/ 4229 w 7893"/>
              <a:gd name="T85" fmla="*/ 4129 h 9744"/>
              <a:gd name="T86" fmla="*/ 3820 w 7893"/>
              <a:gd name="T87" fmla="*/ 4435 h 9744"/>
              <a:gd name="T88" fmla="*/ 3285 w 7893"/>
              <a:gd name="T89" fmla="*/ 4818 h 9744"/>
              <a:gd name="T90" fmla="*/ 2979 w 7893"/>
              <a:gd name="T91" fmla="*/ 5064 h 9744"/>
              <a:gd name="T92" fmla="*/ 2859 w 7893"/>
              <a:gd name="T93" fmla="*/ 5182 h 9744"/>
              <a:gd name="T94" fmla="*/ 2744 w 7893"/>
              <a:gd name="T95" fmla="*/ 5339 h 9744"/>
              <a:gd name="T96" fmla="*/ 2587 w 7893"/>
              <a:gd name="T97" fmla="*/ 5635 h 9744"/>
              <a:gd name="T98" fmla="*/ 2801 w 7893"/>
              <a:gd name="T99" fmla="*/ 5808 h 9744"/>
              <a:gd name="T100" fmla="*/ 3135 w 7893"/>
              <a:gd name="T101" fmla="*/ 5811 h 9744"/>
              <a:gd name="T102" fmla="*/ 3417 w 7893"/>
              <a:gd name="T103" fmla="*/ 5785 h 9744"/>
              <a:gd name="T104" fmla="*/ 3691 w 7893"/>
              <a:gd name="T105" fmla="*/ 5720 h 9744"/>
              <a:gd name="T106" fmla="*/ 3953 w 7893"/>
              <a:gd name="T107" fmla="*/ 5607 h 9744"/>
              <a:gd name="T108" fmla="*/ 4539 w 7893"/>
              <a:gd name="T109" fmla="*/ 5228 h 9744"/>
              <a:gd name="T110" fmla="*/ 5119 w 7893"/>
              <a:gd name="T111" fmla="*/ 4717 h 9744"/>
              <a:gd name="T112" fmla="*/ 5627 w 7893"/>
              <a:gd name="T113" fmla="*/ 4131 h 9744"/>
              <a:gd name="T114" fmla="*/ 6071 w 7893"/>
              <a:gd name="T115" fmla="*/ 3489 h 9744"/>
              <a:gd name="T116" fmla="*/ 6455 w 7893"/>
              <a:gd name="T117" fmla="*/ 2812 h 9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93" h="9744">
                <a:moveTo>
                  <a:pt x="6627" y="2466"/>
                </a:moveTo>
                <a:lnTo>
                  <a:pt x="6666" y="2389"/>
                </a:lnTo>
                <a:lnTo>
                  <a:pt x="6703" y="2311"/>
                </a:lnTo>
                <a:lnTo>
                  <a:pt x="6739" y="2233"/>
                </a:lnTo>
                <a:lnTo>
                  <a:pt x="6774" y="2154"/>
                </a:lnTo>
                <a:lnTo>
                  <a:pt x="6809" y="2075"/>
                </a:lnTo>
                <a:lnTo>
                  <a:pt x="6842" y="1995"/>
                </a:lnTo>
                <a:lnTo>
                  <a:pt x="6876" y="1915"/>
                </a:lnTo>
                <a:lnTo>
                  <a:pt x="6908" y="1834"/>
                </a:lnTo>
                <a:lnTo>
                  <a:pt x="6973" y="1673"/>
                </a:lnTo>
                <a:lnTo>
                  <a:pt x="7037" y="1512"/>
                </a:lnTo>
                <a:lnTo>
                  <a:pt x="7101" y="1351"/>
                </a:lnTo>
                <a:lnTo>
                  <a:pt x="7167" y="1191"/>
                </a:lnTo>
                <a:lnTo>
                  <a:pt x="7201" y="1111"/>
                </a:lnTo>
                <a:lnTo>
                  <a:pt x="7236" y="1032"/>
                </a:lnTo>
                <a:lnTo>
                  <a:pt x="7271" y="953"/>
                </a:lnTo>
                <a:lnTo>
                  <a:pt x="7307" y="875"/>
                </a:lnTo>
                <a:lnTo>
                  <a:pt x="7345" y="797"/>
                </a:lnTo>
                <a:lnTo>
                  <a:pt x="7383" y="720"/>
                </a:lnTo>
                <a:lnTo>
                  <a:pt x="7423" y="643"/>
                </a:lnTo>
                <a:lnTo>
                  <a:pt x="7464" y="568"/>
                </a:lnTo>
                <a:lnTo>
                  <a:pt x="7507" y="494"/>
                </a:lnTo>
                <a:lnTo>
                  <a:pt x="7552" y="420"/>
                </a:lnTo>
                <a:lnTo>
                  <a:pt x="7598" y="348"/>
                </a:lnTo>
                <a:lnTo>
                  <a:pt x="7645" y="275"/>
                </a:lnTo>
                <a:lnTo>
                  <a:pt x="7695" y="205"/>
                </a:lnTo>
                <a:lnTo>
                  <a:pt x="7747" y="136"/>
                </a:lnTo>
                <a:lnTo>
                  <a:pt x="7801" y="67"/>
                </a:lnTo>
                <a:lnTo>
                  <a:pt x="7859" y="0"/>
                </a:lnTo>
                <a:lnTo>
                  <a:pt x="7872" y="125"/>
                </a:lnTo>
                <a:lnTo>
                  <a:pt x="7882" y="251"/>
                </a:lnTo>
                <a:lnTo>
                  <a:pt x="7889" y="375"/>
                </a:lnTo>
                <a:lnTo>
                  <a:pt x="7893" y="501"/>
                </a:lnTo>
                <a:lnTo>
                  <a:pt x="7893" y="625"/>
                </a:lnTo>
                <a:lnTo>
                  <a:pt x="7891" y="750"/>
                </a:lnTo>
                <a:lnTo>
                  <a:pt x="7886" y="875"/>
                </a:lnTo>
                <a:lnTo>
                  <a:pt x="7877" y="999"/>
                </a:lnTo>
                <a:lnTo>
                  <a:pt x="7866" y="1124"/>
                </a:lnTo>
                <a:lnTo>
                  <a:pt x="7852" y="1247"/>
                </a:lnTo>
                <a:lnTo>
                  <a:pt x="7835" y="1371"/>
                </a:lnTo>
                <a:lnTo>
                  <a:pt x="7817" y="1495"/>
                </a:lnTo>
                <a:lnTo>
                  <a:pt x="7794" y="1617"/>
                </a:lnTo>
                <a:lnTo>
                  <a:pt x="7770" y="1740"/>
                </a:lnTo>
                <a:lnTo>
                  <a:pt x="7743" y="1863"/>
                </a:lnTo>
                <a:lnTo>
                  <a:pt x="7715" y="1984"/>
                </a:lnTo>
                <a:lnTo>
                  <a:pt x="7683" y="2105"/>
                </a:lnTo>
                <a:lnTo>
                  <a:pt x="7650" y="2227"/>
                </a:lnTo>
                <a:lnTo>
                  <a:pt x="7614" y="2347"/>
                </a:lnTo>
                <a:lnTo>
                  <a:pt x="7576" y="2466"/>
                </a:lnTo>
                <a:lnTo>
                  <a:pt x="7537" y="2586"/>
                </a:lnTo>
                <a:lnTo>
                  <a:pt x="7496" y="2704"/>
                </a:lnTo>
                <a:lnTo>
                  <a:pt x="7452" y="2822"/>
                </a:lnTo>
                <a:lnTo>
                  <a:pt x="7407" y="2939"/>
                </a:lnTo>
                <a:lnTo>
                  <a:pt x="7360" y="3056"/>
                </a:lnTo>
                <a:lnTo>
                  <a:pt x="7312" y="3171"/>
                </a:lnTo>
                <a:lnTo>
                  <a:pt x="7262" y="3286"/>
                </a:lnTo>
                <a:lnTo>
                  <a:pt x="7210" y="3400"/>
                </a:lnTo>
                <a:lnTo>
                  <a:pt x="7157" y="3513"/>
                </a:lnTo>
                <a:lnTo>
                  <a:pt x="7103" y="3626"/>
                </a:lnTo>
                <a:lnTo>
                  <a:pt x="7048" y="3737"/>
                </a:lnTo>
                <a:lnTo>
                  <a:pt x="6991" y="3847"/>
                </a:lnTo>
                <a:lnTo>
                  <a:pt x="6962" y="3902"/>
                </a:lnTo>
                <a:lnTo>
                  <a:pt x="6933" y="3956"/>
                </a:lnTo>
                <a:lnTo>
                  <a:pt x="6903" y="4010"/>
                </a:lnTo>
                <a:lnTo>
                  <a:pt x="6873" y="4063"/>
                </a:lnTo>
                <a:lnTo>
                  <a:pt x="6812" y="4169"/>
                </a:lnTo>
                <a:lnTo>
                  <a:pt x="6747" y="4275"/>
                </a:lnTo>
                <a:lnTo>
                  <a:pt x="6682" y="4379"/>
                </a:lnTo>
                <a:lnTo>
                  <a:pt x="6616" y="4482"/>
                </a:lnTo>
                <a:lnTo>
                  <a:pt x="6548" y="4584"/>
                </a:lnTo>
                <a:lnTo>
                  <a:pt x="6477" y="4686"/>
                </a:lnTo>
                <a:lnTo>
                  <a:pt x="6407" y="4786"/>
                </a:lnTo>
                <a:lnTo>
                  <a:pt x="6334" y="4885"/>
                </a:lnTo>
                <a:lnTo>
                  <a:pt x="6260" y="4984"/>
                </a:lnTo>
                <a:lnTo>
                  <a:pt x="6185" y="5080"/>
                </a:lnTo>
                <a:lnTo>
                  <a:pt x="6108" y="5177"/>
                </a:lnTo>
                <a:lnTo>
                  <a:pt x="6031" y="5273"/>
                </a:lnTo>
                <a:lnTo>
                  <a:pt x="5952" y="5367"/>
                </a:lnTo>
                <a:lnTo>
                  <a:pt x="5872" y="5461"/>
                </a:lnTo>
                <a:lnTo>
                  <a:pt x="5836" y="5503"/>
                </a:lnTo>
                <a:lnTo>
                  <a:pt x="5801" y="5545"/>
                </a:lnTo>
                <a:lnTo>
                  <a:pt x="5767" y="5588"/>
                </a:lnTo>
                <a:lnTo>
                  <a:pt x="5733" y="5632"/>
                </a:lnTo>
                <a:lnTo>
                  <a:pt x="5700" y="5676"/>
                </a:lnTo>
                <a:lnTo>
                  <a:pt x="5668" y="5721"/>
                </a:lnTo>
                <a:lnTo>
                  <a:pt x="5636" y="5766"/>
                </a:lnTo>
                <a:lnTo>
                  <a:pt x="5605" y="5810"/>
                </a:lnTo>
                <a:lnTo>
                  <a:pt x="5544" y="5902"/>
                </a:lnTo>
                <a:lnTo>
                  <a:pt x="5482" y="5994"/>
                </a:lnTo>
                <a:lnTo>
                  <a:pt x="5422" y="6086"/>
                </a:lnTo>
                <a:lnTo>
                  <a:pt x="5363" y="6179"/>
                </a:lnTo>
                <a:lnTo>
                  <a:pt x="5302" y="6270"/>
                </a:lnTo>
                <a:lnTo>
                  <a:pt x="5241" y="6362"/>
                </a:lnTo>
                <a:lnTo>
                  <a:pt x="5209" y="6407"/>
                </a:lnTo>
                <a:lnTo>
                  <a:pt x="5178" y="6452"/>
                </a:lnTo>
                <a:lnTo>
                  <a:pt x="5146" y="6497"/>
                </a:lnTo>
                <a:lnTo>
                  <a:pt x="5113" y="6540"/>
                </a:lnTo>
                <a:lnTo>
                  <a:pt x="5080" y="6584"/>
                </a:lnTo>
                <a:lnTo>
                  <a:pt x="5045" y="6627"/>
                </a:lnTo>
                <a:lnTo>
                  <a:pt x="5010" y="6670"/>
                </a:lnTo>
                <a:lnTo>
                  <a:pt x="4975" y="6712"/>
                </a:lnTo>
                <a:lnTo>
                  <a:pt x="4938" y="6753"/>
                </a:lnTo>
                <a:lnTo>
                  <a:pt x="4900" y="6792"/>
                </a:lnTo>
                <a:lnTo>
                  <a:pt x="4863" y="6832"/>
                </a:lnTo>
                <a:lnTo>
                  <a:pt x="4823" y="6871"/>
                </a:lnTo>
                <a:lnTo>
                  <a:pt x="4775" y="6917"/>
                </a:lnTo>
                <a:lnTo>
                  <a:pt x="4726" y="6962"/>
                </a:lnTo>
                <a:lnTo>
                  <a:pt x="4677" y="7006"/>
                </a:lnTo>
                <a:lnTo>
                  <a:pt x="4627" y="7049"/>
                </a:lnTo>
                <a:lnTo>
                  <a:pt x="4576" y="7092"/>
                </a:lnTo>
                <a:lnTo>
                  <a:pt x="4525" y="7134"/>
                </a:lnTo>
                <a:lnTo>
                  <a:pt x="4473" y="7175"/>
                </a:lnTo>
                <a:lnTo>
                  <a:pt x="4420" y="7214"/>
                </a:lnTo>
                <a:lnTo>
                  <a:pt x="4368" y="7253"/>
                </a:lnTo>
                <a:lnTo>
                  <a:pt x="4314" y="7292"/>
                </a:lnTo>
                <a:lnTo>
                  <a:pt x="4260" y="7330"/>
                </a:lnTo>
                <a:lnTo>
                  <a:pt x="4206" y="7367"/>
                </a:lnTo>
                <a:lnTo>
                  <a:pt x="4151" y="7404"/>
                </a:lnTo>
                <a:lnTo>
                  <a:pt x="4095" y="7440"/>
                </a:lnTo>
                <a:lnTo>
                  <a:pt x="4040" y="7474"/>
                </a:lnTo>
                <a:lnTo>
                  <a:pt x="3984" y="7510"/>
                </a:lnTo>
                <a:lnTo>
                  <a:pt x="3927" y="7544"/>
                </a:lnTo>
                <a:lnTo>
                  <a:pt x="3870" y="7577"/>
                </a:lnTo>
                <a:lnTo>
                  <a:pt x="3813" y="7611"/>
                </a:lnTo>
                <a:lnTo>
                  <a:pt x="3756" y="7644"/>
                </a:lnTo>
                <a:lnTo>
                  <a:pt x="3639" y="7708"/>
                </a:lnTo>
                <a:lnTo>
                  <a:pt x="3523" y="7770"/>
                </a:lnTo>
                <a:lnTo>
                  <a:pt x="3406" y="7832"/>
                </a:lnTo>
                <a:lnTo>
                  <a:pt x="3288" y="7892"/>
                </a:lnTo>
                <a:lnTo>
                  <a:pt x="3170" y="7951"/>
                </a:lnTo>
                <a:lnTo>
                  <a:pt x="3052" y="8010"/>
                </a:lnTo>
                <a:lnTo>
                  <a:pt x="2857" y="8109"/>
                </a:lnTo>
                <a:lnTo>
                  <a:pt x="2663" y="8208"/>
                </a:lnTo>
                <a:lnTo>
                  <a:pt x="2469" y="8309"/>
                </a:lnTo>
                <a:lnTo>
                  <a:pt x="2276" y="8412"/>
                </a:lnTo>
                <a:lnTo>
                  <a:pt x="2085" y="8515"/>
                </a:lnTo>
                <a:lnTo>
                  <a:pt x="1893" y="8620"/>
                </a:lnTo>
                <a:lnTo>
                  <a:pt x="1703" y="8726"/>
                </a:lnTo>
                <a:lnTo>
                  <a:pt x="1512" y="8834"/>
                </a:lnTo>
                <a:lnTo>
                  <a:pt x="1323" y="8942"/>
                </a:lnTo>
                <a:lnTo>
                  <a:pt x="1135" y="9054"/>
                </a:lnTo>
                <a:lnTo>
                  <a:pt x="947" y="9165"/>
                </a:lnTo>
                <a:lnTo>
                  <a:pt x="760" y="9278"/>
                </a:lnTo>
                <a:lnTo>
                  <a:pt x="574" y="9392"/>
                </a:lnTo>
                <a:lnTo>
                  <a:pt x="389" y="9508"/>
                </a:lnTo>
                <a:lnTo>
                  <a:pt x="205" y="9626"/>
                </a:lnTo>
                <a:lnTo>
                  <a:pt x="22" y="9744"/>
                </a:lnTo>
                <a:lnTo>
                  <a:pt x="15" y="9628"/>
                </a:lnTo>
                <a:lnTo>
                  <a:pt x="10" y="9510"/>
                </a:lnTo>
                <a:lnTo>
                  <a:pt x="6" y="9393"/>
                </a:lnTo>
                <a:lnTo>
                  <a:pt x="3" y="9275"/>
                </a:lnTo>
                <a:lnTo>
                  <a:pt x="1" y="9157"/>
                </a:lnTo>
                <a:lnTo>
                  <a:pt x="0" y="9038"/>
                </a:lnTo>
                <a:lnTo>
                  <a:pt x="0" y="8920"/>
                </a:lnTo>
                <a:lnTo>
                  <a:pt x="2" y="8802"/>
                </a:lnTo>
                <a:lnTo>
                  <a:pt x="5" y="8683"/>
                </a:lnTo>
                <a:lnTo>
                  <a:pt x="9" y="8564"/>
                </a:lnTo>
                <a:lnTo>
                  <a:pt x="16" y="8446"/>
                </a:lnTo>
                <a:lnTo>
                  <a:pt x="24" y="8328"/>
                </a:lnTo>
                <a:lnTo>
                  <a:pt x="34" y="8209"/>
                </a:lnTo>
                <a:lnTo>
                  <a:pt x="45" y="8091"/>
                </a:lnTo>
                <a:lnTo>
                  <a:pt x="58" y="7974"/>
                </a:lnTo>
                <a:lnTo>
                  <a:pt x="74" y="7856"/>
                </a:lnTo>
                <a:lnTo>
                  <a:pt x="91" y="7739"/>
                </a:lnTo>
                <a:lnTo>
                  <a:pt x="110" y="7622"/>
                </a:lnTo>
                <a:lnTo>
                  <a:pt x="132" y="7507"/>
                </a:lnTo>
                <a:lnTo>
                  <a:pt x="155" y="7391"/>
                </a:lnTo>
                <a:lnTo>
                  <a:pt x="182" y="7277"/>
                </a:lnTo>
                <a:lnTo>
                  <a:pt x="210" y="7162"/>
                </a:lnTo>
                <a:lnTo>
                  <a:pt x="241" y="7048"/>
                </a:lnTo>
                <a:lnTo>
                  <a:pt x="274" y="6936"/>
                </a:lnTo>
                <a:lnTo>
                  <a:pt x="311" y="6824"/>
                </a:lnTo>
                <a:lnTo>
                  <a:pt x="350" y="6713"/>
                </a:lnTo>
                <a:lnTo>
                  <a:pt x="392" y="6603"/>
                </a:lnTo>
                <a:lnTo>
                  <a:pt x="436" y="6495"/>
                </a:lnTo>
                <a:lnTo>
                  <a:pt x="484" y="6386"/>
                </a:lnTo>
                <a:lnTo>
                  <a:pt x="535" y="6279"/>
                </a:lnTo>
                <a:lnTo>
                  <a:pt x="589" y="6173"/>
                </a:lnTo>
                <a:lnTo>
                  <a:pt x="646" y="6069"/>
                </a:lnTo>
                <a:lnTo>
                  <a:pt x="684" y="6004"/>
                </a:lnTo>
                <a:lnTo>
                  <a:pt x="724" y="5941"/>
                </a:lnTo>
                <a:lnTo>
                  <a:pt x="766" y="5880"/>
                </a:lnTo>
                <a:lnTo>
                  <a:pt x="810" y="5821"/>
                </a:lnTo>
                <a:lnTo>
                  <a:pt x="854" y="5763"/>
                </a:lnTo>
                <a:lnTo>
                  <a:pt x="901" y="5706"/>
                </a:lnTo>
                <a:lnTo>
                  <a:pt x="950" y="5652"/>
                </a:lnTo>
                <a:lnTo>
                  <a:pt x="1000" y="5599"/>
                </a:lnTo>
                <a:lnTo>
                  <a:pt x="1052" y="5548"/>
                </a:lnTo>
                <a:lnTo>
                  <a:pt x="1105" y="5498"/>
                </a:lnTo>
                <a:lnTo>
                  <a:pt x="1159" y="5450"/>
                </a:lnTo>
                <a:lnTo>
                  <a:pt x="1215" y="5402"/>
                </a:lnTo>
                <a:lnTo>
                  <a:pt x="1271" y="5356"/>
                </a:lnTo>
                <a:lnTo>
                  <a:pt x="1328" y="5310"/>
                </a:lnTo>
                <a:lnTo>
                  <a:pt x="1387" y="5265"/>
                </a:lnTo>
                <a:lnTo>
                  <a:pt x="1446" y="5221"/>
                </a:lnTo>
                <a:lnTo>
                  <a:pt x="1506" y="5178"/>
                </a:lnTo>
                <a:lnTo>
                  <a:pt x="1566" y="5136"/>
                </a:lnTo>
                <a:lnTo>
                  <a:pt x="1627" y="5094"/>
                </a:lnTo>
                <a:lnTo>
                  <a:pt x="1688" y="5053"/>
                </a:lnTo>
                <a:lnTo>
                  <a:pt x="1812" y="4971"/>
                </a:lnTo>
                <a:lnTo>
                  <a:pt x="1936" y="4890"/>
                </a:lnTo>
                <a:lnTo>
                  <a:pt x="2060" y="4809"/>
                </a:lnTo>
                <a:lnTo>
                  <a:pt x="2183" y="4729"/>
                </a:lnTo>
                <a:lnTo>
                  <a:pt x="2244" y="4688"/>
                </a:lnTo>
                <a:lnTo>
                  <a:pt x="2304" y="4646"/>
                </a:lnTo>
                <a:lnTo>
                  <a:pt x="2364" y="4604"/>
                </a:lnTo>
                <a:lnTo>
                  <a:pt x="2423" y="4563"/>
                </a:lnTo>
                <a:lnTo>
                  <a:pt x="2591" y="4449"/>
                </a:lnTo>
                <a:lnTo>
                  <a:pt x="2759" y="4335"/>
                </a:lnTo>
                <a:lnTo>
                  <a:pt x="2925" y="4220"/>
                </a:lnTo>
                <a:lnTo>
                  <a:pt x="3091" y="4103"/>
                </a:lnTo>
                <a:lnTo>
                  <a:pt x="3256" y="3985"/>
                </a:lnTo>
                <a:lnTo>
                  <a:pt x="3420" y="3867"/>
                </a:lnTo>
                <a:lnTo>
                  <a:pt x="3584" y="3749"/>
                </a:lnTo>
                <a:lnTo>
                  <a:pt x="3748" y="3630"/>
                </a:lnTo>
                <a:lnTo>
                  <a:pt x="3913" y="3511"/>
                </a:lnTo>
                <a:lnTo>
                  <a:pt x="4077" y="3392"/>
                </a:lnTo>
                <a:lnTo>
                  <a:pt x="4241" y="3274"/>
                </a:lnTo>
                <a:lnTo>
                  <a:pt x="4405" y="3156"/>
                </a:lnTo>
                <a:lnTo>
                  <a:pt x="4570" y="3038"/>
                </a:lnTo>
                <a:lnTo>
                  <a:pt x="4736" y="2922"/>
                </a:lnTo>
                <a:lnTo>
                  <a:pt x="4902" y="2807"/>
                </a:lnTo>
                <a:lnTo>
                  <a:pt x="5070" y="2693"/>
                </a:lnTo>
                <a:lnTo>
                  <a:pt x="5061" y="2749"/>
                </a:lnTo>
                <a:lnTo>
                  <a:pt x="5053" y="2806"/>
                </a:lnTo>
                <a:lnTo>
                  <a:pt x="5045" y="2864"/>
                </a:lnTo>
                <a:lnTo>
                  <a:pt x="5037" y="2921"/>
                </a:lnTo>
                <a:lnTo>
                  <a:pt x="5027" y="2979"/>
                </a:lnTo>
                <a:lnTo>
                  <a:pt x="5016" y="3036"/>
                </a:lnTo>
                <a:lnTo>
                  <a:pt x="5005" y="3093"/>
                </a:lnTo>
                <a:lnTo>
                  <a:pt x="4992" y="3149"/>
                </a:lnTo>
                <a:lnTo>
                  <a:pt x="4985" y="3178"/>
                </a:lnTo>
                <a:lnTo>
                  <a:pt x="4978" y="3206"/>
                </a:lnTo>
                <a:lnTo>
                  <a:pt x="4970" y="3233"/>
                </a:lnTo>
                <a:lnTo>
                  <a:pt x="4960" y="3261"/>
                </a:lnTo>
                <a:lnTo>
                  <a:pt x="4951" y="3288"/>
                </a:lnTo>
                <a:lnTo>
                  <a:pt x="4941" y="3315"/>
                </a:lnTo>
                <a:lnTo>
                  <a:pt x="4930" y="3341"/>
                </a:lnTo>
                <a:lnTo>
                  <a:pt x="4919" y="3368"/>
                </a:lnTo>
                <a:lnTo>
                  <a:pt x="4906" y="3394"/>
                </a:lnTo>
                <a:lnTo>
                  <a:pt x="4893" y="3420"/>
                </a:lnTo>
                <a:lnTo>
                  <a:pt x="4880" y="3444"/>
                </a:lnTo>
                <a:lnTo>
                  <a:pt x="4865" y="3470"/>
                </a:lnTo>
                <a:lnTo>
                  <a:pt x="4849" y="3494"/>
                </a:lnTo>
                <a:lnTo>
                  <a:pt x="4833" y="3517"/>
                </a:lnTo>
                <a:lnTo>
                  <a:pt x="4816" y="3542"/>
                </a:lnTo>
                <a:lnTo>
                  <a:pt x="4797" y="3564"/>
                </a:lnTo>
                <a:lnTo>
                  <a:pt x="4751" y="3622"/>
                </a:lnTo>
                <a:lnTo>
                  <a:pt x="4704" y="3679"/>
                </a:lnTo>
                <a:lnTo>
                  <a:pt x="4656" y="3734"/>
                </a:lnTo>
                <a:lnTo>
                  <a:pt x="4606" y="3787"/>
                </a:lnTo>
                <a:lnTo>
                  <a:pt x="4555" y="3839"/>
                </a:lnTo>
                <a:lnTo>
                  <a:pt x="4503" y="3890"/>
                </a:lnTo>
                <a:lnTo>
                  <a:pt x="4450" y="3940"/>
                </a:lnTo>
                <a:lnTo>
                  <a:pt x="4396" y="3989"/>
                </a:lnTo>
                <a:lnTo>
                  <a:pt x="4341" y="4036"/>
                </a:lnTo>
                <a:lnTo>
                  <a:pt x="4286" y="4083"/>
                </a:lnTo>
                <a:lnTo>
                  <a:pt x="4229" y="4129"/>
                </a:lnTo>
                <a:lnTo>
                  <a:pt x="4172" y="4174"/>
                </a:lnTo>
                <a:lnTo>
                  <a:pt x="4114" y="4219"/>
                </a:lnTo>
                <a:lnTo>
                  <a:pt x="4056" y="4263"/>
                </a:lnTo>
                <a:lnTo>
                  <a:pt x="3998" y="4307"/>
                </a:lnTo>
                <a:lnTo>
                  <a:pt x="3939" y="4349"/>
                </a:lnTo>
                <a:lnTo>
                  <a:pt x="3820" y="4435"/>
                </a:lnTo>
                <a:lnTo>
                  <a:pt x="3700" y="4520"/>
                </a:lnTo>
                <a:lnTo>
                  <a:pt x="3581" y="4604"/>
                </a:lnTo>
                <a:lnTo>
                  <a:pt x="3462" y="4689"/>
                </a:lnTo>
                <a:lnTo>
                  <a:pt x="3403" y="4732"/>
                </a:lnTo>
                <a:lnTo>
                  <a:pt x="3344" y="4776"/>
                </a:lnTo>
                <a:lnTo>
                  <a:pt x="3285" y="4818"/>
                </a:lnTo>
                <a:lnTo>
                  <a:pt x="3226" y="4863"/>
                </a:lnTo>
                <a:lnTo>
                  <a:pt x="3169" y="4907"/>
                </a:lnTo>
                <a:lnTo>
                  <a:pt x="3112" y="4953"/>
                </a:lnTo>
                <a:lnTo>
                  <a:pt x="3056" y="4999"/>
                </a:lnTo>
                <a:lnTo>
                  <a:pt x="3000" y="5046"/>
                </a:lnTo>
                <a:lnTo>
                  <a:pt x="2979" y="5064"/>
                </a:lnTo>
                <a:lnTo>
                  <a:pt x="2957" y="5082"/>
                </a:lnTo>
                <a:lnTo>
                  <a:pt x="2937" y="5102"/>
                </a:lnTo>
                <a:lnTo>
                  <a:pt x="2917" y="5121"/>
                </a:lnTo>
                <a:lnTo>
                  <a:pt x="2897" y="5141"/>
                </a:lnTo>
                <a:lnTo>
                  <a:pt x="2878" y="5162"/>
                </a:lnTo>
                <a:lnTo>
                  <a:pt x="2859" y="5182"/>
                </a:lnTo>
                <a:lnTo>
                  <a:pt x="2842" y="5204"/>
                </a:lnTo>
                <a:lnTo>
                  <a:pt x="2825" y="5225"/>
                </a:lnTo>
                <a:lnTo>
                  <a:pt x="2808" y="5248"/>
                </a:lnTo>
                <a:lnTo>
                  <a:pt x="2791" y="5270"/>
                </a:lnTo>
                <a:lnTo>
                  <a:pt x="2775" y="5293"/>
                </a:lnTo>
                <a:lnTo>
                  <a:pt x="2744" y="5339"/>
                </a:lnTo>
                <a:lnTo>
                  <a:pt x="2716" y="5386"/>
                </a:lnTo>
                <a:lnTo>
                  <a:pt x="2687" y="5435"/>
                </a:lnTo>
                <a:lnTo>
                  <a:pt x="2661" y="5484"/>
                </a:lnTo>
                <a:lnTo>
                  <a:pt x="2635" y="5534"/>
                </a:lnTo>
                <a:lnTo>
                  <a:pt x="2611" y="5584"/>
                </a:lnTo>
                <a:lnTo>
                  <a:pt x="2587" y="5635"/>
                </a:lnTo>
                <a:lnTo>
                  <a:pt x="2564" y="5686"/>
                </a:lnTo>
                <a:lnTo>
                  <a:pt x="2541" y="5737"/>
                </a:lnTo>
                <a:lnTo>
                  <a:pt x="2519" y="5788"/>
                </a:lnTo>
                <a:lnTo>
                  <a:pt x="2613" y="5796"/>
                </a:lnTo>
                <a:lnTo>
                  <a:pt x="2707" y="5803"/>
                </a:lnTo>
                <a:lnTo>
                  <a:pt x="2801" y="5808"/>
                </a:lnTo>
                <a:lnTo>
                  <a:pt x="2897" y="5812"/>
                </a:lnTo>
                <a:lnTo>
                  <a:pt x="2944" y="5814"/>
                </a:lnTo>
                <a:lnTo>
                  <a:pt x="2992" y="5814"/>
                </a:lnTo>
                <a:lnTo>
                  <a:pt x="3040" y="5814"/>
                </a:lnTo>
                <a:lnTo>
                  <a:pt x="3088" y="5812"/>
                </a:lnTo>
                <a:lnTo>
                  <a:pt x="3135" y="5811"/>
                </a:lnTo>
                <a:lnTo>
                  <a:pt x="3183" y="5809"/>
                </a:lnTo>
                <a:lnTo>
                  <a:pt x="3230" y="5806"/>
                </a:lnTo>
                <a:lnTo>
                  <a:pt x="3276" y="5802"/>
                </a:lnTo>
                <a:lnTo>
                  <a:pt x="3324" y="5797"/>
                </a:lnTo>
                <a:lnTo>
                  <a:pt x="3371" y="5791"/>
                </a:lnTo>
                <a:lnTo>
                  <a:pt x="3417" y="5785"/>
                </a:lnTo>
                <a:lnTo>
                  <a:pt x="3464" y="5777"/>
                </a:lnTo>
                <a:lnTo>
                  <a:pt x="3510" y="5768"/>
                </a:lnTo>
                <a:lnTo>
                  <a:pt x="3556" y="5757"/>
                </a:lnTo>
                <a:lnTo>
                  <a:pt x="3602" y="5746"/>
                </a:lnTo>
                <a:lnTo>
                  <a:pt x="3646" y="5734"/>
                </a:lnTo>
                <a:lnTo>
                  <a:pt x="3691" y="5720"/>
                </a:lnTo>
                <a:lnTo>
                  <a:pt x="3736" y="5704"/>
                </a:lnTo>
                <a:lnTo>
                  <a:pt x="3781" y="5688"/>
                </a:lnTo>
                <a:lnTo>
                  <a:pt x="3825" y="5670"/>
                </a:lnTo>
                <a:lnTo>
                  <a:pt x="3868" y="5650"/>
                </a:lnTo>
                <a:lnTo>
                  <a:pt x="3910" y="5629"/>
                </a:lnTo>
                <a:lnTo>
                  <a:pt x="3953" y="5607"/>
                </a:lnTo>
                <a:lnTo>
                  <a:pt x="3995" y="5582"/>
                </a:lnTo>
                <a:lnTo>
                  <a:pt x="4108" y="5518"/>
                </a:lnTo>
                <a:lnTo>
                  <a:pt x="4219" y="5450"/>
                </a:lnTo>
                <a:lnTo>
                  <a:pt x="4328" y="5378"/>
                </a:lnTo>
                <a:lnTo>
                  <a:pt x="4434" y="5305"/>
                </a:lnTo>
                <a:lnTo>
                  <a:pt x="4539" y="5228"/>
                </a:lnTo>
                <a:lnTo>
                  <a:pt x="4641" y="5149"/>
                </a:lnTo>
                <a:lnTo>
                  <a:pt x="4741" y="5067"/>
                </a:lnTo>
                <a:lnTo>
                  <a:pt x="4839" y="4984"/>
                </a:lnTo>
                <a:lnTo>
                  <a:pt x="4934" y="4897"/>
                </a:lnTo>
                <a:lnTo>
                  <a:pt x="5028" y="4808"/>
                </a:lnTo>
                <a:lnTo>
                  <a:pt x="5119" y="4717"/>
                </a:lnTo>
                <a:lnTo>
                  <a:pt x="5209" y="4624"/>
                </a:lnTo>
                <a:lnTo>
                  <a:pt x="5297" y="4529"/>
                </a:lnTo>
                <a:lnTo>
                  <a:pt x="5382" y="4432"/>
                </a:lnTo>
                <a:lnTo>
                  <a:pt x="5466" y="4333"/>
                </a:lnTo>
                <a:lnTo>
                  <a:pt x="5548" y="4233"/>
                </a:lnTo>
                <a:lnTo>
                  <a:pt x="5627" y="4131"/>
                </a:lnTo>
                <a:lnTo>
                  <a:pt x="5706" y="4027"/>
                </a:lnTo>
                <a:lnTo>
                  <a:pt x="5782" y="3922"/>
                </a:lnTo>
                <a:lnTo>
                  <a:pt x="5856" y="3815"/>
                </a:lnTo>
                <a:lnTo>
                  <a:pt x="5930" y="3708"/>
                </a:lnTo>
                <a:lnTo>
                  <a:pt x="6000" y="3599"/>
                </a:lnTo>
                <a:lnTo>
                  <a:pt x="6071" y="3489"/>
                </a:lnTo>
                <a:lnTo>
                  <a:pt x="6138" y="3378"/>
                </a:lnTo>
                <a:lnTo>
                  <a:pt x="6204" y="3267"/>
                </a:lnTo>
                <a:lnTo>
                  <a:pt x="6269" y="3154"/>
                </a:lnTo>
                <a:lnTo>
                  <a:pt x="6333" y="3040"/>
                </a:lnTo>
                <a:lnTo>
                  <a:pt x="6395" y="2926"/>
                </a:lnTo>
                <a:lnTo>
                  <a:pt x="6455" y="2812"/>
                </a:lnTo>
                <a:lnTo>
                  <a:pt x="6514" y="2697"/>
                </a:lnTo>
                <a:lnTo>
                  <a:pt x="6571" y="2582"/>
                </a:lnTo>
                <a:lnTo>
                  <a:pt x="6627" y="2466"/>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90" name="Freeform 9"/>
          <p:cNvSpPr/>
          <p:nvPr/>
        </p:nvSpPr>
        <p:spPr bwMode="auto">
          <a:xfrm>
            <a:off x="5859248" y="1307299"/>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92" name="Freeform 9"/>
          <p:cNvSpPr/>
          <p:nvPr/>
        </p:nvSpPr>
        <p:spPr bwMode="auto">
          <a:xfrm>
            <a:off x="2928657" y="1307299"/>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4">
              <a:lumMod val="90000"/>
            </a:schemeClr>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94" name="Freeform 9"/>
          <p:cNvSpPr/>
          <p:nvPr/>
        </p:nvSpPr>
        <p:spPr bwMode="auto">
          <a:xfrm>
            <a:off x="5859248" y="3923435"/>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96" name="Freeform 9"/>
          <p:cNvSpPr/>
          <p:nvPr/>
        </p:nvSpPr>
        <p:spPr bwMode="auto">
          <a:xfrm>
            <a:off x="2928657" y="3923435"/>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97" name="TextBox 96"/>
          <p:cNvSpPr txBox="1"/>
          <p:nvPr/>
        </p:nvSpPr>
        <p:spPr>
          <a:xfrm>
            <a:off x="539552" y="1097301"/>
            <a:ext cx="2329957" cy="307777"/>
          </a:xfrm>
          <a:prstGeom prst="roundRect">
            <a:avLst>
              <a:gd name="adj" fmla="val 0"/>
            </a:avLst>
          </a:prstGeom>
          <a:noFill/>
        </p:spPr>
        <p:txBody>
          <a:bodyPr wrap="square" rtlCol="0">
            <a:spAutoFit/>
          </a:bodyPr>
          <a:lstStyle/>
          <a:p>
            <a:pPr algn="r"/>
            <a:r>
              <a:rPr lang="zh-CN" altLang="en-US" sz="1400" b="1" dirty="0">
                <a:solidFill>
                  <a:schemeClr val="bg2"/>
                </a:solidFill>
                <a:latin typeface="微软雅黑" panose="020B0503020204020204" pitchFamily="34" charset="-122"/>
                <a:ea typeface="微软雅黑" panose="020B0503020204020204" pitchFamily="34" charset="-122"/>
              </a:rPr>
              <a:t>技能进修</a:t>
            </a:r>
          </a:p>
        </p:txBody>
      </p:sp>
      <p:sp>
        <p:nvSpPr>
          <p:cNvPr id="98" name="TextBox 97"/>
          <p:cNvSpPr txBox="1"/>
          <p:nvPr/>
        </p:nvSpPr>
        <p:spPr>
          <a:xfrm>
            <a:off x="539552" y="1404133"/>
            <a:ext cx="2308998" cy="461665"/>
          </a:xfrm>
          <a:prstGeom prst="roundRect">
            <a:avLst>
              <a:gd name="adj" fmla="val 0"/>
            </a:avLst>
          </a:prstGeom>
          <a:noFill/>
          <a:ln w="25400">
            <a:noFill/>
          </a:ln>
          <a:effectLst/>
        </p:spPr>
        <p:txBody>
          <a:bodyPr wrap="square" rtlCol="0">
            <a:spAutoFit/>
          </a:bodyPr>
          <a:lstStyle/>
          <a:p>
            <a:pPr algn="r"/>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9" name="TextBox 98"/>
          <p:cNvSpPr txBox="1"/>
          <p:nvPr/>
        </p:nvSpPr>
        <p:spPr>
          <a:xfrm>
            <a:off x="539552" y="3731579"/>
            <a:ext cx="2329957" cy="307777"/>
          </a:xfrm>
          <a:prstGeom prst="roundRect">
            <a:avLst>
              <a:gd name="adj" fmla="val 0"/>
            </a:avLst>
          </a:prstGeom>
          <a:noFill/>
        </p:spPr>
        <p:txBody>
          <a:bodyPr wrap="square" rtlCol="0">
            <a:spAutoFit/>
          </a:bodyPr>
          <a:lstStyle/>
          <a:p>
            <a:pPr algn="r"/>
            <a:r>
              <a:rPr lang="zh-CN" altLang="en-US" sz="1400" b="1" dirty="0">
                <a:solidFill>
                  <a:schemeClr val="bg2"/>
                </a:solidFill>
                <a:latin typeface="微软雅黑" panose="020B0503020204020204" pitchFamily="34" charset="-122"/>
                <a:ea typeface="微软雅黑" panose="020B0503020204020204" pitchFamily="34" charset="-122"/>
              </a:rPr>
              <a:t>消化技能</a:t>
            </a:r>
          </a:p>
        </p:txBody>
      </p:sp>
      <p:sp>
        <p:nvSpPr>
          <p:cNvPr id="100" name="TextBox 99"/>
          <p:cNvSpPr txBox="1"/>
          <p:nvPr/>
        </p:nvSpPr>
        <p:spPr>
          <a:xfrm>
            <a:off x="539552" y="4038411"/>
            <a:ext cx="2308998" cy="461665"/>
          </a:xfrm>
          <a:prstGeom prst="roundRect">
            <a:avLst>
              <a:gd name="adj" fmla="val 0"/>
            </a:avLst>
          </a:prstGeom>
          <a:noFill/>
          <a:ln w="25400">
            <a:noFill/>
          </a:ln>
          <a:effectLst/>
        </p:spPr>
        <p:txBody>
          <a:bodyPr wrap="square" rtlCol="0">
            <a:spAutoFit/>
          </a:bodyPr>
          <a:lstStyle/>
          <a:p>
            <a:pPr algn="r"/>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1" name="TextBox 100"/>
          <p:cNvSpPr txBox="1"/>
          <p:nvPr/>
        </p:nvSpPr>
        <p:spPr>
          <a:xfrm>
            <a:off x="6274491" y="1097301"/>
            <a:ext cx="2329957" cy="307777"/>
          </a:xfrm>
          <a:prstGeom prst="roundRect">
            <a:avLst>
              <a:gd name="adj" fmla="val 0"/>
            </a:avLst>
          </a:prstGeom>
          <a:noFill/>
        </p:spPr>
        <p:txBody>
          <a:bodyPr wrap="square" rtlCol="0">
            <a:spAutoFit/>
          </a:bodyPr>
          <a:lstStyle/>
          <a:p>
            <a:r>
              <a:rPr lang="zh-CN" altLang="en-US" sz="1400" b="1" dirty="0">
                <a:solidFill>
                  <a:schemeClr val="bg2"/>
                </a:solidFill>
                <a:latin typeface="微软雅黑" panose="020B0503020204020204" pitchFamily="34" charset="-122"/>
                <a:ea typeface="微软雅黑" panose="020B0503020204020204" pitchFamily="34" charset="-122"/>
              </a:rPr>
              <a:t>总结经验</a:t>
            </a:r>
          </a:p>
        </p:txBody>
      </p:sp>
      <p:sp>
        <p:nvSpPr>
          <p:cNvPr id="102" name="TextBox 101"/>
          <p:cNvSpPr txBox="1"/>
          <p:nvPr/>
        </p:nvSpPr>
        <p:spPr>
          <a:xfrm>
            <a:off x="6274491" y="1404133"/>
            <a:ext cx="2308998" cy="461665"/>
          </a:xfrm>
          <a:prstGeom prst="roundRect">
            <a:avLst>
              <a:gd name="adj" fmla="val 0"/>
            </a:avLst>
          </a:prstGeom>
          <a:noFill/>
          <a:ln w="25400">
            <a:noFill/>
          </a:ln>
          <a:effectLst/>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3" name="TextBox 102"/>
          <p:cNvSpPr txBox="1"/>
          <p:nvPr/>
        </p:nvSpPr>
        <p:spPr>
          <a:xfrm>
            <a:off x="6274491" y="3831213"/>
            <a:ext cx="2329957" cy="307777"/>
          </a:xfrm>
          <a:prstGeom prst="roundRect">
            <a:avLst>
              <a:gd name="adj" fmla="val 0"/>
            </a:avLst>
          </a:prstGeom>
          <a:noFill/>
        </p:spPr>
        <p:txBody>
          <a:bodyPr wrap="square" rtlCol="0">
            <a:spAutoFit/>
          </a:bodyPr>
          <a:lstStyle/>
          <a:p>
            <a:r>
              <a:rPr lang="zh-CN" altLang="en-US" sz="1400" b="1" dirty="0">
                <a:solidFill>
                  <a:schemeClr val="bg2"/>
                </a:solidFill>
                <a:latin typeface="微软雅黑" panose="020B0503020204020204" pitchFamily="34" charset="-122"/>
                <a:ea typeface="微软雅黑" panose="020B0503020204020204" pitchFamily="34" charset="-122"/>
              </a:rPr>
              <a:t>结合实践</a:t>
            </a:r>
          </a:p>
        </p:txBody>
      </p:sp>
      <p:sp>
        <p:nvSpPr>
          <p:cNvPr id="104" name="TextBox 103"/>
          <p:cNvSpPr txBox="1"/>
          <p:nvPr/>
        </p:nvSpPr>
        <p:spPr>
          <a:xfrm>
            <a:off x="6274491" y="4138045"/>
            <a:ext cx="2308998" cy="461665"/>
          </a:xfrm>
          <a:prstGeom prst="roundRect">
            <a:avLst>
              <a:gd name="adj" fmla="val 0"/>
            </a:avLst>
          </a:prstGeom>
          <a:noFill/>
          <a:ln w="25400">
            <a:noFill/>
          </a:ln>
          <a:effectLst/>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5" name="TextBox 104"/>
          <p:cNvSpPr txBox="1"/>
          <p:nvPr/>
        </p:nvSpPr>
        <p:spPr>
          <a:xfrm>
            <a:off x="2975086" y="1307299"/>
            <a:ext cx="263236" cy="338554"/>
          </a:xfrm>
          <a:prstGeom prst="roundRect">
            <a:avLst>
              <a:gd name="adj" fmla="val 0"/>
            </a:avLst>
          </a:prstGeom>
          <a:noFill/>
        </p:spPr>
        <p:txBody>
          <a:bodyPr wrap="square" rtlCol="0">
            <a:spAutoFit/>
          </a:bodyPr>
          <a:lstStyle/>
          <a:p>
            <a:pPr algn="r"/>
            <a:r>
              <a:rPr lang="en-US" altLang="zh-CN" sz="1600" dirty="0">
                <a:solidFill>
                  <a:schemeClr val="bg1"/>
                </a:solidFill>
                <a:latin typeface="Impact" panose="020B0806030902050204" pitchFamily="34" charset="0"/>
                <a:ea typeface="方正正黑简体" panose="02000000000000000000" pitchFamily="2" charset="-122"/>
              </a:rPr>
              <a:t>1</a:t>
            </a:r>
            <a:endParaRPr lang="zh-CN" altLang="en-US" sz="1600" dirty="0">
              <a:solidFill>
                <a:schemeClr val="bg1"/>
              </a:solidFill>
              <a:latin typeface="Impact" panose="020B0806030902050204" pitchFamily="34" charset="0"/>
              <a:ea typeface="方正正黑简体" panose="02000000000000000000" pitchFamily="2" charset="-122"/>
            </a:endParaRPr>
          </a:p>
        </p:txBody>
      </p:sp>
      <p:sp>
        <p:nvSpPr>
          <p:cNvPr id="106" name="TextBox 105"/>
          <p:cNvSpPr txBox="1"/>
          <p:nvPr/>
        </p:nvSpPr>
        <p:spPr>
          <a:xfrm>
            <a:off x="2975086" y="3935334"/>
            <a:ext cx="263236" cy="338554"/>
          </a:xfrm>
          <a:prstGeom prst="roundRect">
            <a:avLst>
              <a:gd name="adj" fmla="val 0"/>
            </a:avLst>
          </a:prstGeom>
          <a:noFill/>
        </p:spPr>
        <p:txBody>
          <a:bodyPr wrap="square" rtlCol="0">
            <a:spAutoFit/>
          </a:bodyPr>
          <a:lstStyle/>
          <a:p>
            <a:pPr algn="r"/>
            <a:r>
              <a:rPr lang="en-US" altLang="zh-CN" sz="1600" dirty="0">
                <a:solidFill>
                  <a:schemeClr val="bg1"/>
                </a:solidFill>
                <a:latin typeface="Impact" panose="020B0806030902050204" pitchFamily="34" charset="0"/>
                <a:ea typeface="方正正黑简体" panose="02000000000000000000" pitchFamily="2" charset="-122"/>
              </a:rPr>
              <a:t>2</a:t>
            </a:r>
            <a:endParaRPr lang="zh-CN" altLang="en-US" sz="1600" dirty="0">
              <a:solidFill>
                <a:schemeClr val="bg1"/>
              </a:solidFill>
              <a:latin typeface="Impact" panose="020B0806030902050204" pitchFamily="34" charset="0"/>
              <a:ea typeface="方正正黑简体" panose="02000000000000000000" pitchFamily="2" charset="-122"/>
            </a:endParaRPr>
          </a:p>
        </p:txBody>
      </p:sp>
      <p:sp>
        <p:nvSpPr>
          <p:cNvPr id="107" name="TextBox 106"/>
          <p:cNvSpPr txBox="1"/>
          <p:nvPr/>
        </p:nvSpPr>
        <p:spPr>
          <a:xfrm>
            <a:off x="5904946" y="1312784"/>
            <a:ext cx="263236" cy="338554"/>
          </a:xfrm>
          <a:prstGeom prst="roundRect">
            <a:avLst>
              <a:gd name="adj" fmla="val 0"/>
            </a:avLst>
          </a:prstGeom>
          <a:noFill/>
        </p:spPr>
        <p:txBody>
          <a:bodyPr wrap="square" rtlCol="0">
            <a:spAutoFit/>
          </a:bodyPr>
          <a:lstStyle/>
          <a:p>
            <a:pPr algn="r"/>
            <a:r>
              <a:rPr lang="en-US" altLang="zh-CN" sz="1600" dirty="0">
                <a:solidFill>
                  <a:schemeClr val="bg1"/>
                </a:solidFill>
                <a:latin typeface="Impact" panose="020B0806030902050204" pitchFamily="34" charset="0"/>
                <a:ea typeface="方正正黑简体" panose="02000000000000000000" pitchFamily="2" charset="-122"/>
              </a:rPr>
              <a:t>3</a:t>
            </a:r>
            <a:endParaRPr lang="zh-CN" altLang="en-US" sz="1600" dirty="0">
              <a:solidFill>
                <a:schemeClr val="bg1"/>
              </a:solidFill>
              <a:latin typeface="Impact" panose="020B0806030902050204" pitchFamily="34" charset="0"/>
              <a:ea typeface="方正正黑简体" panose="02000000000000000000" pitchFamily="2" charset="-122"/>
            </a:endParaRPr>
          </a:p>
        </p:txBody>
      </p:sp>
      <p:sp>
        <p:nvSpPr>
          <p:cNvPr id="108" name="TextBox 107"/>
          <p:cNvSpPr txBox="1"/>
          <p:nvPr/>
        </p:nvSpPr>
        <p:spPr>
          <a:xfrm>
            <a:off x="5914451" y="3928984"/>
            <a:ext cx="263236" cy="338554"/>
          </a:xfrm>
          <a:prstGeom prst="roundRect">
            <a:avLst>
              <a:gd name="adj" fmla="val 0"/>
            </a:avLst>
          </a:prstGeom>
          <a:noFill/>
        </p:spPr>
        <p:txBody>
          <a:bodyPr wrap="square" rtlCol="0">
            <a:spAutoFit/>
          </a:bodyPr>
          <a:lstStyle/>
          <a:p>
            <a:pPr algn="r"/>
            <a:r>
              <a:rPr lang="en-US" altLang="zh-CN" sz="1600" dirty="0">
                <a:solidFill>
                  <a:schemeClr val="bg1"/>
                </a:solidFill>
                <a:latin typeface="Impact" panose="020B0806030902050204" pitchFamily="34" charset="0"/>
                <a:ea typeface="方正正黑简体" panose="02000000000000000000" pitchFamily="2" charset="-122"/>
              </a:rPr>
              <a:t>4</a:t>
            </a:r>
            <a:endParaRPr lang="zh-CN" altLang="en-US" sz="1600" dirty="0">
              <a:solidFill>
                <a:schemeClr val="bg1"/>
              </a:solidFill>
              <a:latin typeface="Impact" panose="020B0806030902050204" pitchFamily="34" charset="0"/>
              <a:ea typeface="方正正黑简体" panose="02000000000000000000" pitchFamily="2" charset="-122"/>
            </a:endParaRPr>
          </a:p>
        </p:txBody>
      </p:sp>
      <p:cxnSp>
        <p:nvCxnSpPr>
          <p:cNvPr id="58" name="直接连接符 57"/>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9" name="图片 58"/>
          <p:cNvPicPr>
            <a:picLocks noChangeAspect="1"/>
          </p:cNvPicPr>
          <p:nvPr/>
        </p:nvPicPr>
        <p:blipFill>
          <a:blip r:embed="rId3" cstate="screen"/>
          <a:stretch>
            <a:fillRect/>
          </a:stretch>
        </p:blipFill>
        <p:spPr>
          <a:xfrm>
            <a:off x="224209" y="148228"/>
            <a:ext cx="381068" cy="510014"/>
          </a:xfrm>
          <a:prstGeom prst="rect">
            <a:avLst/>
          </a:prstGeom>
        </p:spPr>
      </p:pic>
    </p:spTree>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right)">
                                          <p:cBhvr>
                                            <p:cTn id="11" dur="500"/>
                                            <p:tgtEl>
                                              <p:spTgt spid="58"/>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959"/>
                                </p:stCondLst>
                                <p:childTnLst>
                                  <p:par>
                                    <p:cTn id="18" presetID="42" presetClass="entr" presetSubtype="0"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childTnLst>
                              </p:cTn>
                            </p:par>
                            <p:par>
                              <p:cTn id="28" fill="hold">
                                <p:stCondLst>
                                  <p:cond delay="2959"/>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459"/>
                                </p:stCondLst>
                                <p:childTnLst>
                                  <p:par>
                                    <p:cTn id="33" presetID="16" presetClass="entr" presetSubtype="37"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barn(outVertical)">
                                          <p:cBhvr>
                                            <p:cTn id="35" dur="500"/>
                                            <p:tgtEl>
                                              <p:spTgt spid="63"/>
                                            </p:tgtEl>
                                          </p:cBhvr>
                                        </p:animEffect>
                                      </p:childTnLst>
                                    </p:cTn>
                                  </p:par>
                                </p:childTnLst>
                              </p:cTn>
                            </p:par>
                            <p:par>
                              <p:cTn id="36" fill="hold">
                                <p:stCondLst>
                                  <p:cond delay="3959"/>
                                </p:stCondLst>
                                <p:childTnLst>
                                  <p:par>
                                    <p:cTn id="37" presetID="16" presetClass="entr" presetSubtype="37"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barn(outVertical)">
                                          <p:cBhvr>
                                            <p:cTn id="39" dur="500"/>
                                            <p:tgtEl>
                                              <p:spTgt spid="62"/>
                                            </p:tgtEl>
                                          </p:cBhvr>
                                        </p:animEffect>
                                      </p:childTnLst>
                                    </p:cTn>
                                  </p:par>
                                </p:childTnLst>
                              </p:cTn>
                            </p:par>
                            <p:par>
                              <p:cTn id="40" fill="hold">
                                <p:stCondLst>
                                  <p:cond delay="4459"/>
                                </p:stCondLst>
                                <p:childTnLst>
                                  <p:par>
                                    <p:cTn id="41" presetID="16" presetClass="entr" presetSubtype="37"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barn(outVertical)">
                                          <p:cBhvr>
                                            <p:cTn id="43" dur="500"/>
                                            <p:tgtEl>
                                              <p:spTgt spid="61"/>
                                            </p:tgtEl>
                                          </p:cBhvr>
                                        </p:animEffect>
                                      </p:childTnLst>
                                    </p:cTn>
                                  </p:par>
                                </p:childTnLst>
                              </p:cTn>
                            </p:par>
                            <p:par>
                              <p:cTn id="44" fill="hold">
                                <p:stCondLst>
                                  <p:cond delay="4959"/>
                                </p:stCondLst>
                                <p:childTnLst>
                                  <p:par>
                                    <p:cTn id="45" presetID="42" presetClass="entr" presetSubtype="0" fill="hold" grpId="0"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fade">
                                          <p:cBhvr>
                                            <p:cTn id="47" dur="1000"/>
                                            <p:tgtEl>
                                              <p:spTgt spid="92"/>
                                            </p:tgtEl>
                                          </p:cBhvr>
                                        </p:animEffect>
                                        <p:anim calcmode="lin" valueType="num">
                                          <p:cBhvr>
                                            <p:cTn id="48" dur="1000" fill="hold"/>
                                            <p:tgtEl>
                                              <p:spTgt spid="92"/>
                                            </p:tgtEl>
                                            <p:attrNameLst>
                                              <p:attrName>ppt_x</p:attrName>
                                            </p:attrNameLst>
                                          </p:cBhvr>
                                          <p:tavLst>
                                            <p:tav tm="0">
                                              <p:val>
                                                <p:strVal val="#ppt_x"/>
                                              </p:val>
                                            </p:tav>
                                            <p:tav tm="100000">
                                              <p:val>
                                                <p:strVal val="#ppt_x"/>
                                              </p:val>
                                            </p:tav>
                                          </p:tavLst>
                                        </p:anim>
                                        <p:anim calcmode="lin" valueType="num">
                                          <p:cBhvr>
                                            <p:cTn id="49" dur="1000" fill="hold"/>
                                            <p:tgtEl>
                                              <p:spTgt spid="9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fade">
                                          <p:cBhvr>
                                            <p:cTn id="52" dur="1000"/>
                                            <p:tgtEl>
                                              <p:spTgt spid="105"/>
                                            </p:tgtEl>
                                          </p:cBhvr>
                                        </p:animEffect>
                                        <p:anim calcmode="lin" valueType="num">
                                          <p:cBhvr>
                                            <p:cTn id="53" dur="1000" fill="hold"/>
                                            <p:tgtEl>
                                              <p:spTgt spid="105"/>
                                            </p:tgtEl>
                                            <p:attrNameLst>
                                              <p:attrName>ppt_x</p:attrName>
                                            </p:attrNameLst>
                                          </p:cBhvr>
                                          <p:tavLst>
                                            <p:tav tm="0">
                                              <p:val>
                                                <p:strVal val="#ppt_x"/>
                                              </p:val>
                                            </p:tav>
                                            <p:tav tm="100000">
                                              <p:val>
                                                <p:strVal val="#ppt_x"/>
                                              </p:val>
                                            </p:tav>
                                          </p:tavLst>
                                        </p:anim>
                                        <p:anim calcmode="lin" valueType="num">
                                          <p:cBhvr>
                                            <p:cTn id="54" dur="1000" fill="hold"/>
                                            <p:tgtEl>
                                              <p:spTgt spid="105"/>
                                            </p:tgtEl>
                                            <p:attrNameLst>
                                              <p:attrName>ppt_y</p:attrName>
                                            </p:attrNameLst>
                                          </p:cBhvr>
                                          <p:tavLst>
                                            <p:tav tm="0">
                                              <p:val>
                                                <p:strVal val="#ppt_y+.1"/>
                                              </p:val>
                                            </p:tav>
                                            <p:tav tm="100000">
                                              <p:val>
                                                <p:strVal val="#ppt_y"/>
                                              </p:val>
                                            </p:tav>
                                          </p:tavLst>
                                        </p:anim>
                                      </p:childTnLst>
                                    </p:cTn>
                                  </p:par>
                                </p:childTnLst>
                              </p:cTn>
                            </p:par>
                            <p:par>
                              <p:cTn id="55" fill="hold">
                                <p:stCondLst>
                                  <p:cond delay="5959"/>
                                </p:stCondLst>
                                <p:childTnLst>
                                  <p:par>
                                    <p:cTn id="56" presetID="2" presetClass="entr" presetSubtype="8" fill="hold" grpId="0" nodeType="afterEffect" p14:presetBounceEnd="60000">
                                      <p:stCondLst>
                                        <p:cond delay="0"/>
                                      </p:stCondLst>
                                      <p:childTnLst>
                                        <p:set>
                                          <p:cBhvr>
                                            <p:cTn id="57" dur="1" fill="hold">
                                              <p:stCondLst>
                                                <p:cond delay="0"/>
                                              </p:stCondLst>
                                            </p:cTn>
                                            <p:tgtEl>
                                              <p:spTgt spid="97"/>
                                            </p:tgtEl>
                                            <p:attrNameLst>
                                              <p:attrName>style.visibility</p:attrName>
                                            </p:attrNameLst>
                                          </p:cBhvr>
                                          <p:to>
                                            <p:strVal val="visible"/>
                                          </p:to>
                                        </p:set>
                                        <p:anim calcmode="lin" valueType="num" p14:bounceEnd="60000">
                                          <p:cBhvr additive="base">
                                            <p:cTn id="58" dur="500" fill="hold"/>
                                            <p:tgtEl>
                                              <p:spTgt spid="97"/>
                                            </p:tgtEl>
                                            <p:attrNameLst>
                                              <p:attrName>ppt_x</p:attrName>
                                            </p:attrNameLst>
                                          </p:cBhvr>
                                          <p:tavLst>
                                            <p:tav tm="0">
                                              <p:val>
                                                <p:strVal val="0-#ppt_w/2"/>
                                              </p:val>
                                            </p:tav>
                                            <p:tav tm="100000">
                                              <p:val>
                                                <p:strVal val="#ppt_x"/>
                                              </p:val>
                                            </p:tav>
                                          </p:tavLst>
                                        </p:anim>
                                        <p:anim calcmode="lin" valueType="num" p14:bounceEnd="60000">
                                          <p:cBhvr additive="base">
                                            <p:cTn id="59" dur="500" fill="hold"/>
                                            <p:tgtEl>
                                              <p:spTgt spid="97"/>
                                            </p:tgtEl>
                                            <p:attrNameLst>
                                              <p:attrName>ppt_y</p:attrName>
                                            </p:attrNameLst>
                                          </p:cBhvr>
                                          <p:tavLst>
                                            <p:tav tm="0">
                                              <p:val>
                                                <p:strVal val="#ppt_y"/>
                                              </p:val>
                                            </p:tav>
                                            <p:tav tm="100000">
                                              <p:val>
                                                <p:strVal val="#ppt_y"/>
                                              </p:val>
                                            </p:tav>
                                          </p:tavLst>
                                        </p:anim>
                                      </p:childTnLst>
                                    </p:cTn>
                                  </p:par>
                                  <p:par>
                                    <p:cTn id="60" presetID="2" presetClass="entr" presetSubtype="4" fill="hold" grpId="0" nodeType="withEffect" p14:presetBounceEnd="60000">
                                      <p:stCondLst>
                                        <p:cond delay="0"/>
                                      </p:stCondLst>
                                      <p:childTnLst>
                                        <p:set>
                                          <p:cBhvr>
                                            <p:cTn id="61" dur="1" fill="hold">
                                              <p:stCondLst>
                                                <p:cond delay="0"/>
                                              </p:stCondLst>
                                            </p:cTn>
                                            <p:tgtEl>
                                              <p:spTgt spid="98"/>
                                            </p:tgtEl>
                                            <p:attrNameLst>
                                              <p:attrName>style.visibility</p:attrName>
                                            </p:attrNameLst>
                                          </p:cBhvr>
                                          <p:to>
                                            <p:strVal val="visible"/>
                                          </p:to>
                                        </p:set>
                                        <p:anim calcmode="lin" valueType="num" p14:bounceEnd="60000">
                                          <p:cBhvr additive="base">
                                            <p:cTn id="62" dur="500" fill="hold"/>
                                            <p:tgtEl>
                                              <p:spTgt spid="98"/>
                                            </p:tgtEl>
                                            <p:attrNameLst>
                                              <p:attrName>ppt_x</p:attrName>
                                            </p:attrNameLst>
                                          </p:cBhvr>
                                          <p:tavLst>
                                            <p:tav tm="0">
                                              <p:val>
                                                <p:strVal val="#ppt_x"/>
                                              </p:val>
                                            </p:tav>
                                            <p:tav tm="100000">
                                              <p:val>
                                                <p:strVal val="#ppt_x"/>
                                              </p:val>
                                            </p:tav>
                                          </p:tavLst>
                                        </p:anim>
                                        <p:anim calcmode="lin" valueType="num" p14:bounceEnd="60000">
                                          <p:cBhvr additive="base">
                                            <p:cTn id="63" dur="500" fill="hold"/>
                                            <p:tgtEl>
                                              <p:spTgt spid="98"/>
                                            </p:tgtEl>
                                            <p:attrNameLst>
                                              <p:attrName>ppt_y</p:attrName>
                                            </p:attrNameLst>
                                          </p:cBhvr>
                                          <p:tavLst>
                                            <p:tav tm="0">
                                              <p:val>
                                                <p:strVal val="1+#ppt_h/2"/>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fade">
                                          <p:cBhvr>
                                            <p:cTn id="71" dur="1000"/>
                                            <p:tgtEl>
                                              <p:spTgt spid="106"/>
                                            </p:tgtEl>
                                          </p:cBhvr>
                                        </p:animEffect>
                                        <p:anim calcmode="lin" valueType="num">
                                          <p:cBhvr>
                                            <p:cTn id="72" dur="1000" fill="hold"/>
                                            <p:tgtEl>
                                              <p:spTgt spid="106"/>
                                            </p:tgtEl>
                                            <p:attrNameLst>
                                              <p:attrName>ppt_x</p:attrName>
                                            </p:attrNameLst>
                                          </p:cBhvr>
                                          <p:tavLst>
                                            <p:tav tm="0">
                                              <p:val>
                                                <p:strVal val="#ppt_x"/>
                                              </p:val>
                                            </p:tav>
                                            <p:tav tm="100000">
                                              <p:val>
                                                <p:strVal val="#ppt_x"/>
                                              </p:val>
                                            </p:tav>
                                          </p:tavLst>
                                        </p:anim>
                                        <p:anim calcmode="lin" valueType="num">
                                          <p:cBhvr>
                                            <p:cTn id="73" dur="1000" fill="hold"/>
                                            <p:tgtEl>
                                              <p:spTgt spid="106"/>
                                            </p:tgtEl>
                                            <p:attrNameLst>
                                              <p:attrName>ppt_y</p:attrName>
                                            </p:attrNameLst>
                                          </p:cBhvr>
                                          <p:tavLst>
                                            <p:tav tm="0">
                                              <p:val>
                                                <p:strVal val="#ppt_y+.1"/>
                                              </p:val>
                                            </p:tav>
                                            <p:tav tm="100000">
                                              <p:val>
                                                <p:strVal val="#ppt_y"/>
                                              </p:val>
                                            </p:tav>
                                          </p:tavLst>
                                        </p:anim>
                                      </p:childTnLst>
                                    </p:cTn>
                                  </p:par>
                                </p:childTnLst>
                              </p:cTn>
                            </p:par>
                            <p:par>
                              <p:cTn id="74" fill="hold">
                                <p:stCondLst>
                                  <p:cond delay="6459"/>
                                </p:stCondLst>
                                <p:childTnLst>
                                  <p:par>
                                    <p:cTn id="75" presetID="2" presetClass="entr" presetSubtype="8" fill="hold" grpId="0" nodeType="afterEffect" p14:presetBounceEnd="60000">
                                      <p:stCondLst>
                                        <p:cond delay="0"/>
                                      </p:stCondLst>
                                      <p:childTnLst>
                                        <p:set>
                                          <p:cBhvr>
                                            <p:cTn id="76" dur="1" fill="hold">
                                              <p:stCondLst>
                                                <p:cond delay="0"/>
                                              </p:stCondLst>
                                            </p:cTn>
                                            <p:tgtEl>
                                              <p:spTgt spid="99"/>
                                            </p:tgtEl>
                                            <p:attrNameLst>
                                              <p:attrName>style.visibility</p:attrName>
                                            </p:attrNameLst>
                                          </p:cBhvr>
                                          <p:to>
                                            <p:strVal val="visible"/>
                                          </p:to>
                                        </p:set>
                                        <p:anim calcmode="lin" valueType="num" p14:bounceEnd="60000">
                                          <p:cBhvr additive="base">
                                            <p:cTn id="77" dur="500" fill="hold"/>
                                            <p:tgtEl>
                                              <p:spTgt spid="99"/>
                                            </p:tgtEl>
                                            <p:attrNameLst>
                                              <p:attrName>ppt_x</p:attrName>
                                            </p:attrNameLst>
                                          </p:cBhvr>
                                          <p:tavLst>
                                            <p:tav tm="0">
                                              <p:val>
                                                <p:strVal val="0-#ppt_w/2"/>
                                              </p:val>
                                            </p:tav>
                                            <p:tav tm="100000">
                                              <p:val>
                                                <p:strVal val="#ppt_x"/>
                                              </p:val>
                                            </p:tav>
                                          </p:tavLst>
                                        </p:anim>
                                        <p:anim calcmode="lin" valueType="num" p14:bounceEnd="60000">
                                          <p:cBhvr additive="base">
                                            <p:cTn id="78" dur="500" fill="hold"/>
                                            <p:tgtEl>
                                              <p:spTgt spid="99"/>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14:presetBounceEnd="60000">
                                      <p:stCondLst>
                                        <p:cond delay="0"/>
                                      </p:stCondLst>
                                      <p:childTnLst>
                                        <p:set>
                                          <p:cBhvr>
                                            <p:cTn id="80" dur="1" fill="hold">
                                              <p:stCondLst>
                                                <p:cond delay="0"/>
                                              </p:stCondLst>
                                            </p:cTn>
                                            <p:tgtEl>
                                              <p:spTgt spid="100"/>
                                            </p:tgtEl>
                                            <p:attrNameLst>
                                              <p:attrName>style.visibility</p:attrName>
                                            </p:attrNameLst>
                                          </p:cBhvr>
                                          <p:to>
                                            <p:strVal val="visible"/>
                                          </p:to>
                                        </p:set>
                                        <p:anim calcmode="lin" valueType="num" p14:bounceEnd="60000">
                                          <p:cBhvr additive="base">
                                            <p:cTn id="81" dur="500" fill="hold"/>
                                            <p:tgtEl>
                                              <p:spTgt spid="100"/>
                                            </p:tgtEl>
                                            <p:attrNameLst>
                                              <p:attrName>ppt_x</p:attrName>
                                            </p:attrNameLst>
                                          </p:cBhvr>
                                          <p:tavLst>
                                            <p:tav tm="0">
                                              <p:val>
                                                <p:strVal val="0-#ppt_w/2"/>
                                              </p:val>
                                            </p:tav>
                                            <p:tav tm="100000">
                                              <p:val>
                                                <p:strVal val="#ppt_x"/>
                                              </p:val>
                                            </p:tav>
                                          </p:tavLst>
                                        </p:anim>
                                        <p:anim calcmode="lin" valueType="num" p14:bounceEnd="60000">
                                          <p:cBhvr additive="base">
                                            <p:cTn id="82" dur="500" fill="hold"/>
                                            <p:tgtEl>
                                              <p:spTgt spid="100"/>
                                            </p:tgtEl>
                                            <p:attrNameLst>
                                              <p:attrName>ppt_y</p:attrName>
                                            </p:attrNameLst>
                                          </p:cBhvr>
                                          <p:tavLst>
                                            <p:tav tm="0">
                                              <p:val>
                                                <p:strVal val="#ppt_y"/>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90"/>
                                            </p:tgtEl>
                                            <p:attrNameLst>
                                              <p:attrName>style.visibility</p:attrName>
                                            </p:attrNameLst>
                                          </p:cBhvr>
                                          <p:to>
                                            <p:strVal val="visible"/>
                                          </p:to>
                                        </p:set>
                                        <p:animEffect transition="in" filter="fade">
                                          <p:cBhvr>
                                            <p:cTn id="85" dur="1000"/>
                                            <p:tgtEl>
                                              <p:spTgt spid="90"/>
                                            </p:tgtEl>
                                          </p:cBhvr>
                                        </p:animEffect>
                                        <p:anim calcmode="lin" valueType="num">
                                          <p:cBhvr>
                                            <p:cTn id="86" dur="1000" fill="hold"/>
                                            <p:tgtEl>
                                              <p:spTgt spid="90"/>
                                            </p:tgtEl>
                                            <p:attrNameLst>
                                              <p:attrName>ppt_x</p:attrName>
                                            </p:attrNameLst>
                                          </p:cBhvr>
                                          <p:tavLst>
                                            <p:tav tm="0">
                                              <p:val>
                                                <p:strVal val="#ppt_x"/>
                                              </p:val>
                                            </p:tav>
                                            <p:tav tm="100000">
                                              <p:val>
                                                <p:strVal val="#ppt_x"/>
                                              </p:val>
                                            </p:tav>
                                          </p:tavLst>
                                        </p:anim>
                                        <p:anim calcmode="lin" valueType="num">
                                          <p:cBhvr>
                                            <p:cTn id="87" dur="1000" fill="hold"/>
                                            <p:tgtEl>
                                              <p:spTgt spid="9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07"/>
                                            </p:tgtEl>
                                            <p:attrNameLst>
                                              <p:attrName>style.visibility</p:attrName>
                                            </p:attrNameLst>
                                          </p:cBhvr>
                                          <p:to>
                                            <p:strVal val="visible"/>
                                          </p:to>
                                        </p:set>
                                        <p:animEffect transition="in" filter="fade">
                                          <p:cBhvr>
                                            <p:cTn id="90" dur="1000"/>
                                            <p:tgtEl>
                                              <p:spTgt spid="107"/>
                                            </p:tgtEl>
                                          </p:cBhvr>
                                        </p:animEffect>
                                        <p:anim calcmode="lin" valueType="num">
                                          <p:cBhvr>
                                            <p:cTn id="91" dur="1000" fill="hold"/>
                                            <p:tgtEl>
                                              <p:spTgt spid="107"/>
                                            </p:tgtEl>
                                            <p:attrNameLst>
                                              <p:attrName>ppt_x</p:attrName>
                                            </p:attrNameLst>
                                          </p:cBhvr>
                                          <p:tavLst>
                                            <p:tav tm="0">
                                              <p:val>
                                                <p:strVal val="#ppt_x"/>
                                              </p:val>
                                            </p:tav>
                                            <p:tav tm="100000">
                                              <p:val>
                                                <p:strVal val="#ppt_x"/>
                                              </p:val>
                                            </p:tav>
                                          </p:tavLst>
                                        </p:anim>
                                        <p:anim calcmode="lin" valueType="num">
                                          <p:cBhvr>
                                            <p:cTn id="92" dur="1000" fill="hold"/>
                                            <p:tgtEl>
                                              <p:spTgt spid="107"/>
                                            </p:tgtEl>
                                            <p:attrNameLst>
                                              <p:attrName>ppt_y</p:attrName>
                                            </p:attrNameLst>
                                          </p:cBhvr>
                                          <p:tavLst>
                                            <p:tav tm="0">
                                              <p:val>
                                                <p:strVal val="#ppt_y+.1"/>
                                              </p:val>
                                            </p:tav>
                                            <p:tav tm="100000">
                                              <p:val>
                                                <p:strVal val="#ppt_y"/>
                                              </p:val>
                                            </p:tav>
                                          </p:tavLst>
                                        </p:anim>
                                      </p:childTnLst>
                                    </p:cTn>
                                  </p:par>
                                </p:childTnLst>
                              </p:cTn>
                            </p:par>
                            <p:par>
                              <p:cTn id="93" fill="hold">
                                <p:stCondLst>
                                  <p:cond delay="6959"/>
                                </p:stCondLst>
                                <p:childTnLst>
                                  <p:par>
                                    <p:cTn id="94" presetID="2" presetClass="entr" presetSubtype="2" fill="hold" grpId="0" nodeType="afterEffect" p14:presetBounceEnd="60000">
                                      <p:stCondLst>
                                        <p:cond delay="0"/>
                                      </p:stCondLst>
                                      <p:childTnLst>
                                        <p:set>
                                          <p:cBhvr>
                                            <p:cTn id="95" dur="1" fill="hold">
                                              <p:stCondLst>
                                                <p:cond delay="0"/>
                                              </p:stCondLst>
                                            </p:cTn>
                                            <p:tgtEl>
                                              <p:spTgt spid="101"/>
                                            </p:tgtEl>
                                            <p:attrNameLst>
                                              <p:attrName>style.visibility</p:attrName>
                                            </p:attrNameLst>
                                          </p:cBhvr>
                                          <p:to>
                                            <p:strVal val="visible"/>
                                          </p:to>
                                        </p:set>
                                        <p:anim calcmode="lin" valueType="num" p14:bounceEnd="60000">
                                          <p:cBhvr additive="base">
                                            <p:cTn id="96" dur="500" fill="hold"/>
                                            <p:tgtEl>
                                              <p:spTgt spid="101"/>
                                            </p:tgtEl>
                                            <p:attrNameLst>
                                              <p:attrName>ppt_x</p:attrName>
                                            </p:attrNameLst>
                                          </p:cBhvr>
                                          <p:tavLst>
                                            <p:tav tm="0">
                                              <p:val>
                                                <p:strVal val="1+#ppt_w/2"/>
                                              </p:val>
                                            </p:tav>
                                            <p:tav tm="100000">
                                              <p:val>
                                                <p:strVal val="#ppt_x"/>
                                              </p:val>
                                            </p:tav>
                                          </p:tavLst>
                                        </p:anim>
                                        <p:anim calcmode="lin" valueType="num" p14:bounceEnd="60000">
                                          <p:cBhvr additive="base">
                                            <p:cTn id="97" dur="500" fill="hold"/>
                                            <p:tgtEl>
                                              <p:spTgt spid="101"/>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14:presetBounceEnd="60000">
                                      <p:stCondLst>
                                        <p:cond delay="0"/>
                                      </p:stCondLst>
                                      <p:childTnLst>
                                        <p:set>
                                          <p:cBhvr>
                                            <p:cTn id="99" dur="1" fill="hold">
                                              <p:stCondLst>
                                                <p:cond delay="0"/>
                                              </p:stCondLst>
                                            </p:cTn>
                                            <p:tgtEl>
                                              <p:spTgt spid="102"/>
                                            </p:tgtEl>
                                            <p:attrNameLst>
                                              <p:attrName>style.visibility</p:attrName>
                                            </p:attrNameLst>
                                          </p:cBhvr>
                                          <p:to>
                                            <p:strVal val="visible"/>
                                          </p:to>
                                        </p:set>
                                        <p:anim calcmode="lin" valueType="num" p14:bounceEnd="60000">
                                          <p:cBhvr additive="base">
                                            <p:cTn id="100" dur="500" fill="hold"/>
                                            <p:tgtEl>
                                              <p:spTgt spid="102"/>
                                            </p:tgtEl>
                                            <p:attrNameLst>
                                              <p:attrName>ppt_x</p:attrName>
                                            </p:attrNameLst>
                                          </p:cBhvr>
                                          <p:tavLst>
                                            <p:tav tm="0">
                                              <p:val>
                                                <p:strVal val="1+#ppt_w/2"/>
                                              </p:val>
                                            </p:tav>
                                            <p:tav tm="100000">
                                              <p:val>
                                                <p:strVal val="#ppt_x"/>
                                              </p:val>
                                            </p:tav>
                                          </p:tavLst>
                                        </p:anim>
                                        <p:anim calcmode="lin" valueType="num" p14:bounceEnd="60000">
                                          <p:cBhvr additive="base">
                                            <p:cTn id="101" dur="500" fill="hold"/>
                                            <p:tgtEl>
                                              <p:spTgt spid="102"/>
                                            </p:tgtEl>
                                            <p:attrNameLst>
                                              <p:attrName>ppt_y</p:attrName>
                                            </p:attrNameLst>
                                          </p:cBhvr>
                                          <p:tavLst>
                                            <p:tav tm="0">
                                              <p:val>
                                                <p:strVal val="#ppt_y"/>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fade">
                                          <p:cBhvr>
                                            <p:cTn id="104" dur="1000"/>
                                            <p:tgtEl>
                                              <p:spTgt spid="94"/>
                                            </p:tgtEl>
                                          </p:cBhvr>
                                        </p:animEffect>
                                        <p:anim calcmode="lin" valueType="num">
                                          <p:cBhvr>
                                            <p:cTn id="105" dur="1000" fill="hold"/>
                                            <p:tgtEl>
                                              <p:spTgt spid="94"/>
                                            </p:tgtEl>
                                            <p:attrNameLst>
                                              <p:attrName>ppt_x</p:attrName>
                                            </p:attrNameLst>
                                          </p:cBhvr>
                                          <p:tavLst>
                                            <p:tav tm="0">
                                              <p:val>
                                                <p:strVal val="#ppt_x"/>
                                              </p:val>
                                            </p:tav>
                                            <p:tav tm="100000">
                                              <p:val>
                                                <p:strVal val="#ppt_x"/>
                                              </p:val>
                                            </p:tav>
                                          </p:tavLst>
                                        </p:anim>
                                        <p:anim calcmode="lin" valueType="num">
                                          <p:cBhvr>
                                            <p:cTn id="106" dur="1000" fill="hold"/>
                                            <p:tgtEl>
                                              <p:spTgt spid="94"/>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fade">
                                          <p:cBhvr>
                                            <p:cTn id="109" dur="1000"/>
                                            <p:tgtEl>
                                              <p:spTgt spid="108"/>
                                            </p:tgtEl>
                                          </p:cBhvr>
                                        </p:animEffect>
                                        <p:anim calcmode="lin" valueType="num">
                                          <p:cBhvr>
                                            <p:cTn id="110" dur="1000" fill="hold"/>
                                            <p:tgtEl>
                                              <p:spTgt spid="108"/>
                                            </p:tgtEl>
                                            <p:attrNameLst>
                                              <p:attrName>ppt_x</p:attrName>
                                            </p:attrNameLst>
                                          </p:cBhvr>
                                          <p:tavLst>
                                            <p:tav tm="0">
                                              <p:val>
                                                <p:strVal val="#ppt_x"/>
                                              </p:val>
                                            </p:tav>
                                            <p:tav tm="100000">
                                              <p:val>
                                                <p:strVal val="#ppt_x"/>
                                              </p:val>
                                            </p:tav>
                                          </p:tavLst>
                                        </p:anim>
                                        <p:anim calcmode="lin" valueType="num">
                                          <p:cBhvr>
                                            <p:cTn id="111" dur="1000" fill="hold"/>
                                            <p:tgtEl>
                                              <p:spTgt spid="108"/>
                                            </p:tgtEl>
                                            <p:attrNameLst>
                                              <p:attrName>ppt_y</p:attrName>
                                            </p:attrNameLst>
                                          </p:cBhvr>
                                          <p:tavLst>
                                            <p:tav tm="0">
                                              <p:val>
                                                <p:strVal val="#ppt_y+.1"/>
                                              </p:val>
                                            </p:tav>
                                            <p:tav tm="100000">
                                              <p:val>
                                                <p:strVal val="#ppt_y"/>
                                              </p:val>
                                            </p:tav>
                                          </p:tavLst>
                                        </p:anim>
                                      </p:childTnLst>
                                    </p:cTn>
                                  </p:par>
                                </p:childTnLst>
                              </p:cTn>
                            </p:par>
                            <p:par>
                              <p:cTn id="112" fill="hold">
                                <p:stCondLst>
                                  <p:cond delay="7459"/>
                                </p:stCondLst>
                                <p:childTnLst>
                                  <p:par>
                                    <p:cTn id="113" presetID="2" presetClass="entr" presetSubtype="2" fill="hold" grpId="0" nodeType="afterEffect" p14:presetBounceEnd="60000">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14:bounceEnd="60000">
                                          <p:cBhvr additive="base">
                                            <p:cTn id="115" dur="500" fill="hold"/>
                                            <p:tgtEl>
                                              <p:spTgt spid="103"/>
                                            </p:tgtEl>
                                            <p:attrNameLst>
                                              <p:attrName>ppt_x</p:attrName>
                                            </p:attrNameLst>
                                          </p:cBhvr>
                                          <p:tavLst>
                                            <p:tav tm="0">
                                              <p:val>
                                                <p:strVal val="1+#ppt_w/2"/>
                                              </p:val>
                                            </p:tav>
                                            <p:tav tm="100000">
                                              <p:val>
                                                <p:strVal val="#ppt_x"/>
                                              </p:val>
                                            </p:tav>
                                          </p:tavLst>
                                        </p:anim>
                                        <p:anim calcmode="lin" valueType="num" p14:bounceEnd="60000">
                                          <p:cBhvr additive="base">
                                            <p:cTn id="116" dur="500" fill="hold"/>
                                            <p:tgtEl>
                                              <p:spTgt spid="10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14:presetBounceEnd="60000">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14:bounceEnd="60000">
                                          <p:cBhvr additive="base">
                                            <p:cTn id="119" dur="500" fill="hold"/>
                                            <p:tgtEl>
                                              <p:spTgt spid="104"/>
                                            </p:tgtEl>
                                            <p:attrNameLst>
                                              <p:attrName>ppt_x</p:attrName>
                                            </p:attrNameLst>
                                          </p:cBhvr>
                                          <p:tavLst>
                                            <p:tav tm="0">
                                              <p:val>
                                                <p:strVal val="1+#ppt_w/2"/>
                                              </p:val>
                                            </p:tav>
                                            <p:tav tm="100000">
                                              <p:val>
                                                <p:strVal val="#ppt_x"/>
                                              </p:val>
                                            </p:tav>
                                          </p:tavLst>
                                        </p:anim>
                                        <p:anim calcmode="lin" valueType="num" p14:bounceEnd="60000">
                                          <p:cBhvr additive="base">
                                            <p:cTn id="120" dur="500" fill="hold"/>
                                            <p:tgtEl>
                                              <p:spTgt spid="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53" grpId="0" animBg="1"/>
          <p:bldP spid="55" grpId="0" animBg="1"/>
          <p:bldP spid="90" grpId="0" animBg="1"/>
          <p:bldP spid="92" grpId="0" animBg="1"/>
          <p:bldP spid="94" grpId="0" animBg="1"/>
          <p:bldP spid="96" grpId="0" animBg="1"/>
          <p:bldP spid="97" grpId="0"/>
          <p:bldP spid="98" grpId="0"/>
          <p:bldP spid="99" grpId="0"/>
          <p:bldP spid="100" grpId="0"/>
          <p:bldP spid="101" grpId="0"/>
          <p:bldP spid="102" grpId="0"/>
          <p:bldP spid="103" grpId="0"/>
          <p:bldP spid="104" grpId="0"/>
          <p:bldP spid="105" grpId="0"/>
          <p:bldP spid="106" grpId="0"/>
          <p:bldP spid="107" grpId="0"/>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right)">
                                          <p:cBhvr>
                                            <p:cTn id="11" dur="500"/>
                                            <p:tgtEl>
                                              <p:spTgt spid="58"/>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959"/>
                                </p:stCondLst>
                                <p:childTnLst>
                                  <p:par>
                                    <p:cTn id="18" presetID="42" presetClass="entr" presetSubtype="0"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childTnLst>
                              </p:cTn>
                            </p:par>
                            <p:par>
                              <p:cTn id="28" fill="hold">
                                <p:stCondLst>
                                  <p:cond delay="2959"/>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459"/>
                                </p:stCondLst>
                                <p:childTnLst>
                                  <p:par>
                                    <p:cTn id="33" presetID="16" presetClass="entr" presetSubtype="37"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barn(outVertical)">
                                          <p:cBhvr>
                                            <p:cTn id="35" dur="500"/>
                                            <p:tgtEl>
                                              <p:spTgt spid="63"/>
                                            </p:tgtEl>
                                          </p:cBhvr>
                                        </p:animEffect>
                                      </p:childTnLst>
                                    </p:cTn>
                                  </p:par>
                                </p:childTnLst>
                              </p:cTn>
                            </p:par>
                            <p:par>
                              <p:cTn id="36" fill="hold">
                                <p:stCondLst>
                                  <p:cond delay="3959"/>
                                </p:stCondLst>
                                <p:childTnLst>
                                  <p:par>
                                    <p:cTn id="37" presetID="16" presetClass="entr" presetSubtype="37"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barn(outVertical)">
                                          <p:cBhvr>
                                            <p:cTn id="39" dur="500"/>
                                            <p:tgtEl>
                                              <p:spTgt spid="62"/>
                                            </p:tgtEl>
                                          </p:cBhvr>
                                        </p:animEffect>
                                      </p:childTnLst>
                                    </p:cTn>
                                  </p:par>
                                </p:childTnLst>
                              </p:cTn>
                            </p:par>
                            <p:par>
                              <p:cTn id="40" fill="hold">
                                <p:stCondLst>
                                  <p:cond delay="4459"/>
                                </p:stCondLst>
                                <p:childTnLst>
                                  <p:par>
                                    <p:cTn id="41" presetID="16" presetClass="entr" presetSubtype="37"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barn(outVertical)">
                                          <p:cBhvr>
                                            <p:cTn id="43" dur="500"/>
                                            <p:tgtEl>
                                              <p:spTgt spid="61"/>
                                            </p:tgtEl>
                                          </p:cBhvr>
                                        </p:animEffect>
                                      </p:childTnLst>
                                    </p:cTn>
                                  </p:par>
                                </p:childTnLst>
                              </p:cTn>
                            </p:par>
                            <p:par>
                              <p:cTn id="44" fill="hold">
                                <p:stCondLst>
                                  <p:cond delay="4959"/>
                                </p:stCondLst>
                                <p:childTnLst>
                                  <p:par>
                                    <p:cTn id="45" presetID="42" presetClass="entr" presetSubtype="0" fill="hold" grpId="0"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fade">
                                          <p:cBhvr>
                                            <p:cTn id="47" dur="1000"/>
                                            <p:tgtEl>
                                              <p:spTgt spid="92"/>
                                            </p:tgtEl>
                                          </p:cBhvr>
                                        </p:animEffect>
                                        <p:anim calcmode="lin" valueType="num">
                                          <p:cBhvr>
                                            <p:cTn id="48" dur="1000" fill="hold"/>
                                            <p:tgtEl>
                                              <p:spTgt spid="92"/>
                                            </p:tgtEl>
                                            <p:attrNameLst>
                                              <p:attrName>ppt_x</p:attrName>
                                            </p:attrNameLst>
                                          </p:cBhvr>
                                          <p:tavLst>
                                            <p:tav tm="0">
                                              <p:val>
                                                <p:strVal val="#ppt_x"/>
                                              </p:val>
                                            </p:tav>
                                            <p:tav tm="100000">
                                              <p:val>
                                                <p:strVal val="#ppt_x"/>
                                              </p:val>
                                            </p:tav>
                                          </p:tavLst>
                                        </p:anim>
                                        <p:anim calcmode="lin" valueType="num">
                                          <p:cBhvr>
                                            <p:cTn id="49" dur="1000" fill="hold"/>
                                            <p:tgtEl>
                                              <p:spTgt spid="9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fade">
                                          <p:cBhvr>
                                            <p:cTn id="52" dur="1000"/>
                                            <p:tgtEl>
                                              <p:spTgt spid="105"/>
                                            </p:tgtEl>
                                          </p:cBhvr>
                                        </p:animEffect>
                                        <p:anim calcmode="lin" valueType="num">
                                          <p:cBhvr>
                                            <p:cTn id="53" dur="1000" fill="hold"/>
                                            <p:tgtEl>
                                              <p:spTgt spid="105"/>
                                            </p:tgtEl>
                                            <p:attrNameLst>
                                              <p:attrName>ppt_x</p:attrName>
                                            </p:attrNameLst>
                                          </p:cBhvr>
                                          <p:tavLst>
                                            <p:tav tm="0">
                                              <p:val>
                                                <p:strVal val="#ppt_x"/>
                                              </p:val>
                                            </p:tav>
                                            <p:tav tm="100000">
                                              <p:val>
                                                <p:strVal val="#ppt_x"/>
                                              </p:val>
                                            </p:tav>
                                          </p:tavLst>
                                        </p:anim>
                                        <p:anim calcmode="lin" valueType="num">
                                          <p:cBhvr>
                                            <p:cTn id="54" dur="1000" fill="hold"/>
                                            <p:tgtEl>
                                              <p:spTgt spid="105"/>
                                            </p:tgtEl>
                                            <p:attrNameLst>
                                              <p:attrName>ppt_y</p:attrName>
                                            </p:attrNameLst>
                                          </p:cBhvr>
                                          <p:tavLst>
                                            <p:tav tm="0">
                                              <p:val>
                                                <p:strVal val="#ppt_y+.1"/>
                                              </p:val>
                                            </p:tav>
                                            <p:tav tm="100000">
                                              <p:val>
                                                <p:strVal val="#ppt_y"/>
                                              </p:val>
                                            </p:tav>
                                          </p:tavLst>
                                        </p:anim>
                                      </p:childTnLst>
                                    </p:cTn>
                                  </p:par>
                                </p:childTnLst>
                              </p:cTn>
                            </p:par>
                            <p:par>
                              <p:cTn id="55" fill="hold">
                                <p:stCondLst>
                                  <p:cond delay="5959"/>
                                </p:stCondLst>
                                <p:childTnLst>
                                  <p:par>
                                    <p:cTn id="56" presetID="2" presetClass="entr" presetSubtype="8" fill="hold" grpId="0" nodeType="afterEffect">
                                      <p:stCondLst>
                                        <p:cond delay="0"/>
                                      </p:stCondLst>
                                      <p:childTnLst>
                                        <p:set>
                                          <p:cBhvr>
                                            <p:cTn id="57" dur="1" fill="hold">
                                              <p:stCondLst>
                                                <p:cond delay="0"/>
                                              </p:stCondLst>
                                            </p:cTn>
                                            <p:tgtEl>
                                              <p:spTgt spid="97"/>
                                            </p:tgtEl>
                                            <p:attrNameLst>
                                              <p:attrName>style.visibility</p:attrName>
                                            </p:attrNameLst>
                                          </p:cBhvr>
                                          <p:to>
                                            <p:strVal val="visible"/>
                                          </p:to>
                                        </p:set>
                                        <p:anim calcmode="lin" valueType="num">
                                          <p:cBhvr additive="base">
                                            <p:cTn id="58" dur="500" fill="hold"/>
                                            <p:tgtEl>
                                              <p:spTgt spid="97"/>
                                            </p:tgtEl>
                                            <p:attrNameLst>
                                              <p:attrName>ppt_x</p:attrName>
                                            </p:attrNameLst>
                                          </p:cBhvr>
                                          <p:tavLst>
                                            <p:tav tm="0">
                                              <p:val>
                                                <p:strVal val="0-#ppt_w/2"/>
                                              </p:val>
                                            </p:tav>
                                            <p:tav tm="100000">
                                              <p:val>
                                                <p:strVal val="#ppt_x"/>
                                              </p:val>
                                            </p:tav>
                                          </p:tavLst>
                                        </p:anim>
                                        <p:anim calcmode="lin" valueType="num">
                                          <p:cBhvr additive="base">
                                            <p:cTn id="59" dur="500" fill="hold"/>
                                            <p:tgtEl>
                                              <p:spTgt spid="97"/>
                                            </p:tgtEl>
                                            <p:attrNameLst>
                                              <p:attrName>ppt_y</p:attrName>
                                            </p:attrNameLst>
                                          </p:cBhvr>
                                          <p:tavLst>
                                            <p:tav tm="0">
                                              <p:val>
                                                <p:strVal val="#ppt_y"/>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98"/>
                                            </p:tgtEl>
                                            <p:attrNameLst>
                                              <p:attrName>style.visibility</p:attrName>
                                            </p:attrNameLst>
                                          </p:cBhvr>
                                          <p:to>
                                            <p:strVal val="visible"/>
                                          </p:to>
                                        </p:set>
                                        <p:anim calcmode="lin" valueType="num">
                                          <p:cBhvr additive="base">
                                            <p:cTn id="62" dur="500" fill="hold"/>
                                            <p:tgtEl>
                                              <p:spTgt spid="98"/>
                                            </p:tgtEl>
                                            <p:attrNameLst>
                                              <p:attrName>ppt_x</p:attrName>
                                            </p:attrNameLst>
                                          </p:cBhvr>
                                          <p:tavLst>
                                            <p:tav tm="0">
                                              <p:val>
                                                <p:strVal val="#ppt_x"/>
                                              </p:val>
                                            </p:tav>
                                            <p:tav tm="100000">
                                              <p:val>
                                                <p:strVal val="#ppt_x"/>
                                              </p:val>
                                            </p:tav>
                                          </p:tavLst>
                                        </p:anim>
                                        <p:anim calcmode="lin" valueType="num">
                                          <p:cBhvr additive="base">
                                            <p:cTn id="63" dur="500" fill="hold"/>
                                            <p:tgtEl>
                                              <p:spTgt spid="98"/>
                                            </p:tgtEl>
                                            <p:attrNameLst>
                                              <p:attrName>ppt_y</p:attrName>
                                            </p:attrNameLst>
                                          </p:cBhvr>
                                          <p:tavLst>
                                            <p:tav tm="0">
                                              <p:val>
                                                <p:strVal val="1+#ppt_h/2"/>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fade">
                                          <p:cBhvr>
                                            <p:cTn id="71" dur="1000"/>
                                            <p:tgtEl>
                                              <p:spTgt spid="106"/>
                                            </p:tgtEl>
                                          </p:cBhvr>
                                        </p:animEffect>
                                        <p:anim calcmode="lin" valueType="num">
                                          <p:cBhvr>
                                            <p:cTn id="72" dur="1000" fill="hold"/>
                                            <p:tgtEl>
                                              <p:spTgt spid="106"/>
                                            </p:tgtEl>
                                            <p:attrNameLst>
                                              <p:attrName>ppt_x</p:attrName>
                                            </p:attrNameLst>
                                          </p:cBhvr>
                                          <p:tavLst>
                                            <p:tav tm="0">
                                              <p:val>
                                                <p:strVal val="#ppt_x"/>
                                              </p:val>
                                            </p:tav>
                                            <p:tav tm="100000">
                                              <p:val>
                                                <p:strVal val="#ppt_x"/>
                                              </p:val>
                                            </p:tav>
                                          </p:tavLst>
                                        </p:anim>
                                        <p:anim calcmode="lin" valueType="num">
                                          <p:cBhvr>
                                            <p:cTn id="73" dur="1000" fill="hold"/>
                                            <p:tgtEl>
                                              <p:spTgt spid="106"/>
                                            </p:tgtEl>
                                            <p:attrNameLst>
                                              <p:attrName>ppt_y</p:attrName>
                                            </p:attrNameLst>
                                          </p:cBhvr>
                                          <p:tavLst>
                                            <p:tav tm="0">
                                              <p:val>
                                                <p:strVal val="#ppt_y+.1"/>
                                              </p:val>
                                            </p:tav>
                                            <p:tav tm="100000">
                                              <p:val>
                                                <p:strVal val="#ppt_y"/>
                                              </p:val>
                                            </p:tav>
                                          </p:tavLst>
                                        </p:anim>
                                      </p:childTnLst>
                                    </p:cTn>
                                  </p:par>
                                </p:childTnLst>
                              </p:cTn>
                            </p:par>
                            <p:par>
                              <p:cTn id="74" fill="hold">
                                <p:stCondLst>
                                  <p:cond delay="6459"/>
                                </p:stCondLst>
                                <p:childTnLst>
                                  <p:par>
                                    <p:cTn id="75" presetID="2" presetClass="entr" presetSubtype="8" fill="hold" grpId="0" nodeType="afterEffect">
                                      <p:stCondLst>
                                        <p:cond delay="0"/>
                                      </p:stCondLst>
                                      <p:childTnLst>
                                        <p:set>
                                          <p:cBhvr>
                                            <p:cTn id="76" dur="1" fill="hold">
                                              <p:stCondLst>
                                                <p:cond delay="0"/>
                                              </p:stCondLst>
                                            </p:cTn>
                                            <p:tgtEl>
                                              <p:spTgt spid="99"/>
                                            </p:tgtEl>
                                            <p:attrNameLst>
                                              <p:attrName>style.visibility</p:attrName>
                                            </p:attrNameLst>
                                          </p:cBhvr>
                                          <p:to>
                                            <p:strVal val="visible"/>
                                          </p:to>
                                        </p:set>
                                        <p:anim calcmode="lin" valueType="num">
                                          <p:cBhvr additive="base">
                                            <p:cTn id="77" dur="500" fill="hold"/>
                                            <p:tgtEl>
                                              <p:spTgt spid="99"/>
                                            </p:tgtEl>
                                            <p:attrNameLst>
                                              <p:attrName>ppt_x</p:attrName>
                                            </p:attrNameLst>
                                          </p:cBhvr>
                                          <p:tavLst>
                                            <p:tav tm="0">
                                              <p:val>
                                                <p:strVal val="0-#ppt_w/2"/>
                                              </p:val>
                                            </p:tav>
                                            <p:tav tm="100000">
                                              <p:val>
                                                <p:strVal val="#ppt_x"/>
                                              </p:val>
                                            </p:tav>
                                          </p:tavLst>
                                        </p:anim>
                                        <p:anim calcmode="lin" valueType="num">
                                          <p:cBhvr additive="base">
                                            <p:cTn id="78" dur="500" fill="hold"/>
                                            <p:tgtEl>
                                              <p:spTgt spid="99"/>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00"/>
                                            </p:tgtEl>
                                            <p:attrNameLst>
                                              <p:attrName>style.visibility</p:attrName>
                                            </p:attrNameLst>
                                          </p:cBhvr>
                                          <p:to>
                                            <p:strVal val="visible"/>
                                          </p:to>
                                        </p:set>
                                        <p:anim calcmode="lin" valueType="num">
                                          <p:cBhvr additive="base">
                                            <p:cTn id="81" dur="500" fill="hold"/>
                                            <p:tgtEl>
                                              <p:spTgt spid="100"/>
                                            </p:tgtEl>
                                            <p:attrNameLst>
                                              <p:attrName>ppt_x</p:attrName>
                                            </p:attrNameLst>
                                          </p:cBhvr>
                                          <p:tavLst>
                                            <p:tav tm="0">
                                              <p:val>
                                                <p:strVal val="0-#ppt_w/2"/>
                                              </p:val>
                                            </p:tav>
                                            <p:tav tm="100000">
                                              <p:val>
                                                <p:strVal val="#ppt_x"/>
                                              </p:val>
                                            </p:tav>
                                          </p:tavLst>
                                        </p:anim>
                                        <p:anim calcmode="lin" valueType="num">
                                          <p:cBhvr additive="base">
                                            <p:cTn id="82" dur="500" fill="hold"/>
                                            <p:tgtEl>
                                              <p:spTgt spid="100"/>
                                            </p:tgtEl>
                                            <p:attrNameLst>
                                              <p:attrName>ppt_y</p:attrName>
                                            </p:attrNameLst>
                                          </p:cBhvr>
                                          <p:tavLst>
                                            <p:tav tm="0">
                                              <p:val>
                                                <p:strVal val="#ppt_y"/>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90"/>
                                            </p:tgtEl>
                                            <p:attrNameLst>
                                              <p:attrName>style.visibility</p:attrName>
                                            </p:attrNameLst>
                                          </p:cBhvr>
                                          <p:to>
                                            <p:strVal val="visible"/>
                                          </p:to>
                                        </p:set>
                                        <p:animEffect transition="in" filter="fade">
                                          <p:cBhvr>
                                            <p:cTn id="85" dur="1000"/>
                                            <p:tgtEl>
                                              <p:spTgt spid="90"/>
                                            </p:tgtEl>
                                          </p:cBhvr>
                                        </p:animEffect>
                                        <p:anim calcmode="lin" valueType="num">
                                          <p:cBhvr>
                                            <p:cTn id="86" dur="1000" fill="hold"/>
                                            <p:tgtEl>
                                              <p:spTgt spid="90"/>
                                            </p:tgtEl>
                                            <p:attrNameLst>
                                              <p:attrName>ppt_x</p:attrName>
                                            </p:attrNameLst>
                                          </p:cBhvr>
                                          <p:tavLst>
                                            <p:tav tm="0">
                                              <p:val>
                                                <p:strVal val="#ppt_x"/>
                                              </p:val>
                                            </p:tav>
                                            <p:tav tm="100000">
                                              <p:val>
                                                <p:strVal val="#ppt_x"/>
                                              </p:val>
                                            </p:tav>
                                          </p:tavLst>
                                        </p:anim>
                                        <p:anim calcmode="lin" valueType="num">
                                          <p:cBhvr>
                                            <p:cTn id="87" dur="1000" fill="hold"/>
                                            <p:tgtEl>
                                              <p:spTgt spid="9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07"/>
                                            </p:tgtEl>
                                            <p:attrNameLst>
                                              <p:attrName>style.visibility</p:attrName>
                                            </p:attrNameLst>
                                          </p:cBhvr>
                                          <p:to>
                                            <p:strVal val="visible"/>
                                          </p:to>
                                        </p:set>
                                        <p:animEffect transition="in" filter="fade">
                                          <p:cBhvr>
                                            <p:cTn id="90" dur="1000"/>
                                            <p:tgtEl>
                                              <p:spTgt spid="107"/>
                                            </p:tgtEl>
                                          </p:cBhvr>
                                        </p:animEffect>
                                        <p:anim calcmode="lin" valueType="num">
                                          <p:cBhvr>
                                            <p:cTn id="91" dur="1000" fill="hold"/>
                                            <p:tgtEl>
                                              <p:spTgt spid="107"/>
                                            </p:tgtEl>
                                            <p:attrNameLst>
                                              <p:attrName>ppt_x</p:attrName>
                                            </p:attrNameLst>
                                          </p:cBhvr>
                                          <p:tavLst>
                                            <p:tav tm="0">
                                              <p:val>
                                                <p:strVal val="#ppt_x"/>
                                              </p:val>
                                            </p:tav>
                                            <p:tav tm="100000">
                                              <p:val>
                                                <p:strVal val="#ppt_x"/>
                                              </p:val>
                                            </p:tav>
                                          </p:tavLst>
                                        </p:anim>
                                        <p:anim calcmode="lin" valueType="num">
                                          <p:cBhvr>
                                            <p:cTn id="92" dur="1000" fill="hold"/>
                                            <p:tgtEl>
                                              <p:spTgt spid="107"/>
                                            </p:tgtEl>
                                            <p:attrNameLst>
                                              <p:attrName>ppt_y</p:attrName>
                                            </p:attrNameLst>
                                          </p:cBhvr>
                                          <p:tavLst>
                                            <p:tav tm="0">
                                              <p:val>
                                                <p:strVal val="#ppt_y+.1"/>
                                              </p:val>
                                            </p:tav>
                                            <p:tav tm="100000">
                                              <p:val>
                                                <p:strVal val="#ppt_y"/>
                                              </p:val>
                                            </p:tav>
                                          </p:tavLst>
                                        </p:anim>
                                      </p:childTnLst>
                                    </p:cTn>
                                  </p:par>
                                </p:childTnLst>
                              </p:cTn>
                            </p:par>
                            <p:par>
                              <p:cTn id="93" fill="hold">
                                <p:stCondLst>
                                  <p:cond delay="6959"/>
                                </p:stCondLst>
                                <p:childTnLst>
                                  <p:par>
                                    <p:cTn id="94" presetID="2" presetClass="entr" presetSubtype="2"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 calcmode="lin" valueType="num">
                                          <p:cBhvr additive="base">
                                            <p:cTn id="96" dur="500" fill="hold"/>
                                            <p:tgtEl>
                                              <p:spTgt spid="101"/>
                                            </p:tgtEl>
                                            <p:attrNameLst>
                                              <p:attrName>ppt_x</p:attrName>
                                            </p:attrNameLst>
                                          </p:cBhvr>
                                          <p:tavLst>
                                            <p:tav tm="0">
                                              <p:val>
                                                <p:strVal val="1+#ppt_w/2"/>
                                              </p:val>
                                            </p:tav>
                                            <p:tav tm="100000">
                                              <p:val>
                                                <p:strVal val="#ppt_x"/>
                                              </p:val>
                                            </p:tav>
                                          </p:tavLst>
                                        </p:anim>
                                        <p:anim calcmode="lin" valueType="num">
                                          <p:cBhvr additive="base">
                                            <p:cTn id="97" dur="500" fill="hold"/>
                                            <p:tgtEl>
                                              <p:spTgt spid="101"/>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102"/>
                                            </p:tgtEl>
                                            <p:attrNameLst>
                                              <p:attrName>style.visibility</p:attrName>
                                            </p:attrNameLst>
                                          </p:cBhvr>
                                          <p:to>
                                            <p:strVal val="visible"/>
                                          </p:to>
                                        </p:set>
                                        <p:anim calcmode="lin" valueType="num">
                                          <p:cBhvr additive="base">
                                            <p:cTn id="100" dur="500" fill="hold"/>
                                            <p:tgtEl>
                                              <p:spTgt spid="102"/>
                                            </p:tgtEl>
                                            <p:attrNameLst>
                                              <p:attrName>ppt_x</p:attrName>
                                            </p:attrNameLst>
                                          </p:cBhvr>
                                          <p:tavLst>
                                            <p:tav tm="0">
                                              <p:val>
                                                <p:strVal val="1+#ppt_w/2"/>
                                              </p:val>
                                            </p:tav>
                                            <p:tav tm="100000">
                                              <p:val>
                                                <p:strVal val="#ppt_x"/>
                                              </p:val>
                                            </p:tav>
                                          </p:tavLst>
                                        </p:anim>
                                        <p:anim calcmode="lin" valueType="num">
                                          <p:cBhvr additive="base">
                                            <p:cTn id="101" dur="500" fill="hold"/>
                                            <p:tgtEl>
                                              <p:spTgt spid="102"/>
                                            </p:tgtEl>
                                            <p:attrNameLst>
                                              <p:attrName>ppt_y</p:attrName>
                                            </p:attrNameLst>
                                          </p:cBhvr>
                                          <p:tavLst>
                                            <p:tav tm="0">
                                              <p:val>
                                                <p:strVal val="#ppt_y"/>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fade">
                                          <p:cBhvr>
                                            <p:cTn id="104" dur="1000"/>
                                            <p:tgtEl>
                                              <p:spTgt spid="94"/>
                                            </p:tgtEl>
                                          </p:cBhvr>
                                        </p:animEffect>
                                        <p:anim calcmode="lin" valueType="num">
                                          <p:cBhvr>
                                            <p:cTn id="105" dur="1000" fill="hold"/>
                                            <p:tgtEl>
                                              <p:spTgt spid="94"/>
                                            </p:tgtEl>
                                            <p:attrNameLst>
                                              <p:attrName>ppt_x</p:attrName>
                                            </p:attrNameLst>
                                          </p:cBhvr>
                                          <p:tavLst>
                                            <p:tav tm="0">
                                              <p:val>
                                                <p:strVal val="#ppt_x"/>
                                              </p:val>
                                            </p:tav>
                                            <p:tav tm="100000">
                                              <p:val>
                                                <p:strVal val="#ppt_x"/>
                                              </p:val>
                                            </p:tav>
                                          </p:tavLst>
                                        </p:anim>
                                        <p:anim calcmode="lin" valueType="num">
                                          <p:cBhvr>
                                            <p:cTn id="106" dur="1000" fill="hold"/>
                                            <p:tgtEl>
                                              <p:spTgt spid="94"/>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fade">
                                          <p:cBhvr>
                                            <p:cTn id="109" dur="1000"/>
                                            <p:tgtEl>
                                              <p:spTgt spid="108"/>
                                            </p:tgtEl>
                                          </p:cBhvr>
                                        </p:animEffect>
                                        <p:anim calcmode="lin" valueType="num">
                                          <p:cBhvr>
                                            <p:cTn id="110" dur="1000" fill="hold"/>
                                            <p:tgtEl>
                                              <p:spTgt spid="108"/>
                                            </p:tgtEl>
                                            <p:attrNameLst>
                                              <p:attrName>ppt_x</p:attrName>
                                            </p:attrNameLst>
                                          </p:cBhvr>
                                          <p:tavLst>
                                            <p:tav tm="0">
                                              <p:val>
                                                <p:strVal val="#ppt_x"/>
                                              </p:val>
                                            </p:tav>
                                            <p:tav tm="100000">
                                              <p:val>
                                                <p:strVal val="#ppt_x"/>
                                              </p:val>
                                            </p:tav>
                                          </p:tavLst>
                                        </p:anim>
                                        <p:anim calcmode="lin" valueType="num">
                                          <p:cBhvr>
                                            <p:cTn id="111" dur="1000" fill="hold"/>
                                            <p:tgtEl>
                                              <p:spTgt spid="108"/>
                                            </p:tgtEl>
                                            <p:attrNameLst>
                                              <p:attrName>ppt_y</p:attrName>
                                            </p:attrNameLst>
                                          </p:cBhvr>
                                          <p:tavLst>
                                            <p:tav tm="0">
                                              <p:val>
                                                <p:strVal val="#ppt_y+.1"/>
                                              </p:val>
                                            </p:tav>
                                            <p:tav tm="100000">
                                              <p:val>
                                                <p:strVal val="#ppt_y"/>
                                              </p:val>
                                            </p:tav>
                                          </p:tavLst>
                                        </p:anim>
                                      </p:childTnLst>
                                    </p:cTn>
                                  </p:par>
                                </p:childTnLst>
                              </p:cTn>
                            </p:par>
                            <p:par>
                              <p:cTn id="112" fill="hold">
                                <p:stCondLst>
                                  <p:cond delay="7459"/>
                                </p:stCondLst>
                                <p:childTnLst>
                                  <p:par>
                                    <p:cTn id="113" presetID="2" presetClass="entr" presetSubtype="2" fill="hold" grpId="0" nodeType="after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500" fill="hold"/>
                                            <p:tgtEl>
                                              <p:spTgt spid="103"/>
                                            </p:tgtEl>
                                            <p:attrNameLst>
                                              <p:attrName>ppt_x</p:attrName>
                                            </p:attrNameLst>
                                          </p:cBhvr>
                                          <p:tavLst>
                                            <p:tav tm="0">
                                              <p:val>
                                                <p:strVal val="1+#ppt_w/2"/>
                                              </p:val>
                                            </p:tav>
                                            <p:tav tm="100000">
                                              <p:val>
                                                <p:strVal val="#ppt_x"/>
                                              </p:val>
                                            </p:tav>
                                          </p:tavLst>
                                        </p:anim>
                                        <p:anim calcmode="lin" valueType="num">
                                          <p:cBhvr additive="base">
                                            <p:cTn id="116" dur="500" fill="hold"/>
                                            <p:tgtEl>
                                              <p:spTgt spid="10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500" fill="hold"/>
                                            <p:tgtEl>
                                              <p:spTgt spid="104"/>
                                            </p:tgtEl>
                                            <p:attrNameLst>
                                              <p:attrName>ppt_x</p:attrName>
                                            </p:attrNameLst>
                                          </p:cBhvr>
                                          <p:tavLst>
                                            <p:tav tm="0">
                                              <p:val>
                                                <p:strVal val="1+#ppt_w/2"/>
                                              </p:val>
                                            </p:tav>
                                            <p:tav tm="100000">
                                              <p:val>
                                                <p:strVal val="#ppt_x"/>
                                              </p:val>
                                            </p:tav>
                                          </p:tavLst>
                                        </p:anim>
                                        <p:anim calcmode="lin" valueType="num">
                                          <p:cBhvr additive="base">
                                            <p:cTn id="120" dur="500" fill="hold"/>
                                            <p:tgtEl>
                                              <p:spTgt spid="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53" grpId="0" animBg="1"/>
          <p:bldP spid="55" grpId="0" animBg="1"/>
          <p:bldP spid="90" grpId="0" animBg="1"/>
          <p:bldP spid="92" grpId="0" animBg="1"/>
          <p:bldP spid="94" grpId="0" animBg="1"/>
          <p:bldP spid="96" grpId="0" animBg="1"/>
          <p:bldP spid="97" grpId="0"/>
          <p:bldP spid="98" grpId="0"/>
          <p:bldP spid="99" grpId="0"/>
          <p:bldP spid="100" grpId="0"/>
          <p:bldP spid="101" grpId="0"/>
          <p:bldP spid="102" grpId="0"/>
          <p:bldP spid="103" grpId="0"/>
          <p:bldP spid="104" grpId="0"/>
          <p:bldP spid="105" grpId="0"/>
          <p:bldP spid="106" grpId="0"/>
          <p:bldP spid="107" grpId="0"/>
          <p:bldP spid="10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9"/>
          <p:cNvSpPr txBox="1"/>
          <p:nvPr/>
        </p:nvSpPr>
        <p:spPr>
          <a:xfrm>
            <a:off x="605277" y="195486"/>
            <a:ext cx="3416320" cy="415498"/>
          </a:xfrm>
          <a:prstGeom prst="rect">
            <a:avLst/>
          </a:prstGeom>
          <a:noFill/>
        </p:spPr>
        <p:txBody>
          <a:bodyPr wrap="none">
            <a:spAutoFit/>
          </a:bodyPr>
          <a:lstStyle/>
          <a:p>
            <a:pPr>
              <a:defRPr/>
            </a:pPr>
            <a:r>
              <a:rPr lang="zh-CN" altLang="en-US" sz="2100" b="1" dirty="0">
                <a:solidFill>
                  <a:schemeClr val="accent2"/>
                </a:solidFill>
                <a:latin typeface="微软雅黑" panose="020B0503020204020204" pitchFamily="34" charset="-122"/>
                <a:ea typeface="微软雅黑" panose="020B0503020204020204" pitchFamily="34" charset="-122"/>
              </a:rPr>
              <a:t>创新力 </a:t>
            </a:r>
            <a:r>
              <a:rPr lang="en-US" altLang="zh-CN" sz="2100" b="1" dirty="0">
                <a:solidFill>
                  <a:schemeClr val="accent2"/>
                </a:solidFill>
                <a:latin typeface="微软雅黑" panose="020B0503020204020204" pitchFamily="34" charset="-122"/>
                <a:ea typeface="微软雅黑" panose="020B0503020204020204" pitchFamily="34" charset="-122"/>
              </a:rPr>
              <a:t>Innovation Skills</a:t>
            </a:r>
            <a:endParaRPr lang="zh-CN" altLang="en-US" sz="2100" b="1" dirty="0">
              <a:solidFill>
                <a:schemeClr val="accent2"/>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830968" y="814972"/>
            <a:ext cx="7779632" cy="861774"/>
          </a:xfrm>
          <a:prstGeom prst="roundRect">
            <a:avLst>
              <a:gd name="adj" fmla="val 0"/>
            </a:avLst>
          </a:prstGeom>
          <a:noFill/>
        </p:spPr>
        <p:txBody>
          <a:bodyPr wrap="square" rtlCol="0">
            <a:spAutoFit/>
          </a:bodyPr>
          <a:lstStyle/>
          <a:p>
            <a:pPr>
              <a:lnSpc>
                <a:spcPts val="2000"/>
              </a:lnSpc>
            </a:pPr>
            <a:r>
              <a:rPr lang="zh-CN" altLang="en-US" sz="1200" dirty="0">
                <a:solidFill>
                  <a:schemeClr val="bg2"/>
                </a:solidFill>
                <a:latin typeface="微软雅黑" panose="020B0503020204020204" pitchFamily="34" charset="-122"/>
                <a:ea typeface="微软雅黑" panose="020B0503020204020204" pitchFamily="34" charset="-122"/>
              </a:rPr>
              <a:t>领导者在各种领导活动中，善于捕捉新事物的萌芽，提出新的设想、新的方案，创造性地进行工作的能力。创造是领导者活动的根本属性，一个称职的领导者，应当是创造新世界的设想者和组织者。勇于开拓创新是现代领导者的基本特征。</a:t>
            </a:r>
          </a:p>
        </p:txBody>
      </p:sp>
      <p:sp>
        <p:nvSpPr>
          <p:cNvPr id="60" name="椭圆 10"/>
          <p:cNvSpPr>
            <a:spLocks noChangeArrowheads="1"/>
          </p:cNvSpPr>
          <p:nvPr/>
        </p:nvSpPr>
        <p:spPr bwMode="auto">
          <a:xfrm flipH="1" flipV="1">
            <a:off x="226098" y="4606380"/>
            <a:ext cx="3493705" cy="917698"/>
          </a:xfrm>
          <a:prstGeom prst="ellipse">
            <a:avLst/>
          </a:prstGeom>
          <a:solidFill>
            <a:schemeClr val="tx1">
              <a:alpha val="49000"/>
            </a:schemeClr>
          </a:solidFill>
          <a:ln>
            <a:noFill/>
          </a:ln>
          <a:effectLst>
            <a:glow rad="673100">
              <a:srgbClr val="F79524">
                <a:alpha val="0"/>
              </a:srgbClr>
            </a:glow>
            <a:softEdge rad="342900"/>
          </a:effectLst>
        </p:spPr>
        <p:txBody>
          <a:bodyPr wrap="none" lIns="92075" tIns="46038" rIns="92075" bIns="46038" anchor="ctr"/>
          <a:lstStyle/>
          <a:p>
            <a:pPr algn="ctr" fontAlgn="auto">
              <a:spcBef>
                <a:spcPts val="0"/>
              </a:spcBef>
              <a:spcAft>
                <a:spcPts val="0"/>
              </a:spcAft>
              <a:defRPr/>
            </a:pPr>
            <a:endParaRPr lang="zh-CN" altLang="zh-CN" kern="0">
              <a:solidFill>
                <a:sysClr val="windowText" lastClr="000000"/>
              </a:solidFill>
              <a:latin typeface="Arial" panose="020B0604020202020204" pitchFamily="34" charset="0"/>
              <a:ea typeface="宋体" panose="02010600030101010101" pitchFamily="2" charset="-122"/>
            </a:endParaRPr>
          </a:p>
        </p:txBody>
      </p:sp>
      <p:sp>
        <p:nvSpPr>
          <p:cNvPr id="64" name="空心弧 63"/>
          <p:cNvSpPr/>
          <p:nvPr/>
        </p:nvSpPr>
        <p:spPr>
          <a:xfrm rot="6255120">
            <a:off x="674475" y="3397566"/>
            <a:ext cx="1862067" cy="1432633"/>
          </a:xfrm>
          <a:prstGeom prst="blockArc">
            <a:avLst>
              <a:gd name="adj1" fmla="val 12092983"/>
              <a:gd name="adj2" fmla="val 19783960"/>
              <a:gd name="adj3" fmla="val 5884"/>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心形 69"/>
          <p:cNvSpPr/>
          <p:nvPr/>
        </p:nvSpPr>
        <p:spPr>
          <a:xfrm>
            <a:off x="1821463" y="1946516"/>
            <a:ext cx="909961" cy="883962"/>
          </a:xfrm>
          <a:prstGeom prst="heart">
            <a:avLst/>
          </a:prstGeom>
          <a:solidFill>
            <a:schemeClr val="accent1"/>
          </a:solid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endParaRPr lang="zh-CN" altLang="en-US">
              <a:solidFill>
                <a:prstClr val="white"/>
              </a:solidFill>
            </a:endParaRPr>
          </a:p>
        </p:txBody>
      </p:sp>
      <p:sp>
        <p:nvSpPr>
          <p:cNvPr id="71" name="心形 70"/>
          <p:cNvSpPr/>
          <p:nvPr/>
        </p:nvSpPr>
        <p:spPr>
          <a:xfrm rot="16200000">
            <a:off x="1320302" y="2513803"/>
            <a:ext cx="909961" cy="883963"/>
          </a:xfrm>
          <a:prstGeom prst="heart">
            <a:avLst/>
          </a:prstGeom>
          <a:solidFill>
            <a:schemeClr val="accent2"/>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endParaRPr lang="zh-CN" altLang="en-US">
              <a:solidFill>
                <a:prstClr val="white"/>
              </a:solidFill>
            </a:endParaRPr>
          </a:p>
        </p:txBody>
      </p:sp>
      <p:sp>
        <p:nvSpPr>
          <p:cNvPr id="72" name="心形 71"/>
          <p:cNvSpPr/>
          <p:nvPr/>
        </p:nvSpPr>
        <p:spPr>
          <a:xfrm rot="16200000" flipV="1">
            <a:off x="2330063" y="2523180"/>
            <a:ext cx="909961" cy="865208"/>
          </a:xfrm>
          <a:prstGeom prst="heart">
            <a:avLst/>
          </a:prstGeom>
          <a:solidFill>
            <a:schemeClr val="accent3"/>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endParaRPr lang="zh-CN" altLang="en-US">
              <a:solidFill>
                <a:prstClr val="white"/>
              </a:solidFill>
            </a:endParaRPr>
          </a:p>
        </p:txBody>
      </p:sp>
      <p:sp>
        <p:nvSpPr>
          <p:cNvPr id="73" name="心形 72"/>
          <p:cNvSpPr/>
          <p:nvPr/>
        </p:nvSpPr>
        <p:spPr>
          <a:xfrm flipV="1">
            <a:off x="1811423" y="3065699"/>
            <a:ext cx="909961" cy="883964"/>
          </a:xfrm>
          <a:prstGeom prst="heart">
            <a:avLst/>
          </a:prstGeom>
          <a:solidFill>
            <a:schemeClr val="accent4">
              <a:lumMod val="90000"/>
            </a:schemeClr>
          </a:solidFill>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a:endParaRPr lang="zh-CN" altLang="en-US">
              <a:solidFill>
                <a:prstClr val="white"/>
              </a:solidFill>
            </a:endParaRPr>
          </a:p>
        </p:txBody>
      </p:sp>
      <p:sp>
        <p:nvSpPr>
          <p:cNvPr id="75" name="Freeform 9"/>
          <p:cNvSpPr/>
          <p:nvPr/>
        </p:nvSpPr>
        <p:spPr bwMode="auto">
          <a:xfrm>
            <a:off x="4188284" y="1910248"/>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76" name="TextBox 75"/>
          <p:cNvSpPr txBox="1"/>
          <p:nvPr/>
        </p:nvSpPr>
        <p:spPr>
          <a:xfrm>
            <a:off x="4234713" y="1910248"/>
            <a:ext cx="263236" cy="338554"/>
          </a:xfrm>
          <a:prstGeom prst="roundRect">
            <a:avLst>
              <a:gd name="adj" fmla="val 0"/>
            </a:avLst>
          </a:prstGeom>
          <a:noFill/>
        </p:spPr>
        <p:txBody>
          <a:bodyPr wrap="square" rtlCol="0">
            <a:spAutoFit/>
          </a:bodyPr>
          <a:lstStyle/>
          <a:p>
            <a:pPr algn="r"/>
            <a:r>
              <a:rPr lang="en-US" altLang="zh-CN" sz="1600" dirty="0">
                <a:solidFill>
                  <a:schemeClr val="bg1"/>
                </a:solidFill>
                <a:latin typeface="Impact" panose="020B0806030902050204" pitchFamily="34" charset="0"/>
                <a:ea typeface="方正正黑简体" panose="02000000000000000000" pitchFamily="2" charset="-122"/>
              </a:rPr>
              <a:t>1</a:t>
            </a:r>
            <a:endParaRPr lang="zh-CN" altLang="en-US" sz="1600" dirty="0">
              <a:solidFill>
                <a:schemeClr val="bg1"/>
              </a:solidFill>
              <a:latin typeface="Impact" panose="020B0806030902050204" pitchFamily="34" charset="0"/>
              <a:ea typeface="方正正黑简体" panose="02000000000000000000" pitchFamily="2" charset="-122"/>
            </a:endParaRPr>
          </a:p>
        </p:txBody>
      </p:sp>
      <p:sp>
        <p:nvSpPr>
          <p:cNvPr id="77" name="TextBox 76"/>
          <p:cNvSpPr txBox="1"/>
          <p:nvPr/>
        </p:nvSpPr>
        <p:spPr>
          <a:xfrm>
            <a:off x="4738271" y="1863627"/>
            <a:ext cx="3726872" cy="461665"/>
          </a:xfrm>
          <a:prstGeom prst="roundRect">
            <a:avLst>
              <a:gd name="adj" fmla="val 0"/>
            </a:avLst>
          </a:prstGeom>
          <a:noFill/>
          <a:ln w="25400">
            <a:noFill/>
          </a:ln>
          <a:effectLst/>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兴趣广泛，能从平凡中发现奇特，从人人习以为常的现象中找到</a:t>
            </a:r>
            <a:r>
              <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异常</a:t>
            </a:r>
            <a:r>
              <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之处。</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9" name="Freeform 9"/>
          <p:cNvSpPr/>
          <p:nvPr/>
        </p:nvSpPr>
        <p:spPr bwMode="auto">
          <a:xfrm>
            <a:off x="4188284" y="2617333"/>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80" name="TextBox 79"/>
          <p:cNvSpPr txBox="1"/>
          <p:nvPr/>
        </p:nvSpPr>
        <p:spPr>
          <a:xfrm>
            <a:off x="4234713" y="2617333"/>
            <a:ext cx="263236" cy="338554"/>
          </a:xfrm>
          <a:prstGeom prst="roundRect">
            <a:avLst>
              <a:gd name="adj" fmla="val 0"/>
            </a:avLst>
          </a:prstGeom>
          <a:noFill/>
        </p:spPr>
        <p:txBody>
          <a:bodyPr wrap="square" rtlCol="0">
            <a:spAutoFit/>
          </a:bodyPr>
          <a:lstStyle/>
          <a:p>
            <a:pPr algn="r"/>
            <a:r>
              <a:rPr lang="en-US" altLang="zh-CN" sz="1600" dirty="0">
                <a:solidFill>
                  <a:schemeClr val="bg1"/>
                </a:solidFill>
                <a:latin typeface="Impact" panose="020B0806030902050204" pitchFamily="34" charset="0"/>
                <a:ea typeface="方正正黑简体" panose="02000000000000000000" pitchFamily="2" charset="-122"/>
              </a:rPr>
              <a:t>2</a:t>
            </a:r>
            <a:endParaRPr lang="zh-CN" altLang="en-US" sz="1600" dirty="0">
              <a:solidFill>
                <a:schemeClr val="bg1"/>
              </a:solidFill>
              <a:latin typeface="Impact" panose="020B0806030902050204" pitchFamily="34" charset="0"/>
              <a:ea typeface="方正正黑简体" panose="02000000000000000000" pitchFamily="2" charset="-122"/>
            </a:endParaRPr>
          </a:p>
        </p:txBody>
      </p:sp>
      <p:sp>
        <p:nvSpPr>
          <p:cNvPr id="81" name="TextBox 80"/>
          <p:cNvSpPr txBox="1"/>
          <p:nvPr/>
        </p:nvSpPr>
        <p:spPr>
          <a:xfrm>
            <a:off x="4738271" y="2570712"/>
            <a:ext cx="3726872" cy="646331"/>
          </a:xfrm>
          <a:prstGeom prst="roundRect">
            <a:avLst>
              <a:gd name="adj" fmla="val 0"/>
            </a:avLst>
          </a:prstGeom>
          <a:noFill/>
          <a:ln w="25400">
            <a:noFill/>
          </a:ln>
          <a:effectLst/>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具有敏锐的洞察力，能及时找出实际存在和理想模式之间的差距，能察觉到别人未注意到的情况，不断地发现人的需要和本部门的潜力。</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3" name="Freeform 9"/>
          <p:cNvSpPr/>
          <p:nvPr/>
        </p:nvSpPr>
        <p:spPr bwMode="auto">
          <a:xfrm>
            <a:off x="4188284" y="3428558"/>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84" name="TextBox 83"/>
          <p:cNvSpPr txBox="1"/>
          <p:nvPr/>
        </p:nvSpPr>
        <p:spPr>
          <a:xfrm>
            <a:off x="4234713" y="3428558"/>
            <a:ext cx="263236" cy="338554"/>
          </a:xfrm>
          <a:prstGeom prst="roundRect">
            <a:avLst>
              <a:gd name="adj" fmla="val 0"/>
            </a:avLst>
          </a:prstGeom>
          <a:noFill/>
        </p:spPr>
        <p:txBody>
          <a:bodyPr wrap="square" rtlCol="0">
            <a:spAutoFit/>
          </a:bodyPr>
          <a:lstStyle/>
          <a:p>
            <a:pPr algn="r"/>
            <a:r>
              <a:rPr lang="en-US" altLang="zh-CN" sz="1600" dirty="0">
                <a:solidFill>
                  <a:schemeClr val="bg1"/>
                </a:solidFill>
                <a:latin typeface="Impact" panose="020B0806030902050204" pitchFamily="34" charset="0"/>
                <a:ea typeface="方正正黑简体" panose="02000000000000000000" pitchFamily="2" charset="-122"/>
              </a:rPr>
              <a:t>3</a:t>
            </a:r>
            <a:endParaRPr lang="zh-CN" altLang="en-US" sz="1600" dirty="0">
              <a:solidFill>
                <a:schemeClr val="bg1"/>
              </a:solidFill>
              <a:latin typeface="Impact" panose="020B0806030902050204" pitchFamily="34" charset="0"/>
              <a:ea typeface="方正正黑简体" panose="02000000000000000000" pitchFamily="2" charset="-122"/>
            </a:endParaRPr>
          </a:p>
        </p:txBody>
      </p:sp>
      <p:sp>
        <p:nvSpPr>
          <p:cNvPr id="85" name="TextBox 84"/>
          <p:cNvSpPr txBox="1"/>
          <p:nvPr/>
        </p:nvSpPr>
        <p:spPr>
          <a:xfrm>
            <a:off x="4738271" y="3381937"/>
            <a:ext cx="3726872" cy="461665"/>
          </a:xfrm>
          <a:prstGeom prst="roundRect">
            <a:avLst>
              <a:gd name="adj" fmla="val 0"/>
            </a:avLst>
          </a:prstGeom>
          <a:noFill/>
          <a:ln w="25400">
            <a:noFill/>
          </a:ln>
          <a:effectLst/>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善于创造性地思维，敢于怀疑，不墨守陈规，善于运用与众不同的原则和方法使问题得到圆满的解决。</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7" name="Freeform 9"/>
          <p:cNvSpPr/>
          <p:nvPr/>
        </p:nvSpPr>
        <p:spPr bwMode="auto">
          <a:xfrm>
            <a:off x="4188284" y="4158269"/>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4">
              <a:lumMod val="90000"/>
            </a:schemeClr>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88" name="TextBox 87"/>
          <p:cNvSpPr txBox="1"/>
          <p:nvPr/>
        </p:nvSpPr>
        <p:spPr>
          <a:xfrm>
            <a:off x="4234713" y="4158269"/>
            <a:ext cx="263236" cy="338554"/>
          </a:xfrm>
          <a:prstGeom prst="roundRect">
            <a:avLst>
              <a:gd name="adj" fmla="val 0"/>
            </a:avLst>
          </a:prstGeom>
          <a:noFill/>
        </p:spPr>
        <p:txBody>
          <a:bodyPr wrap="square" rtlCol="0">
            <a:spAutoFit/>
          </a:bodyPr>
          <a:lstStyle/>
          <a:p>
            <a:pPr algn="r"/>
            <a:r>
              <a:rPr lang="en-US" altLang="zh-CN" sz="1600" dirty="0">
                <a:solidFill>
                  <a:schemeClr val="bg1"/>
                </a:solidFill>
                <a:latin typeface="Impact" panose="020B0806030902050204" pitchFamily="34" charset="0"/>
                <a:ea typeface="方正正黑简体" panose="02000000000000000000" pitchFamily="2" charset="-122"/>
              </a:rPr>
              <a:t>4</a:t>
            </a:r>
            <a:endParaRPr lang="zh-CN" altLang="en-US" sz="1600" dirty="0">
              <a:solidFill>
                <a:schemeClr val="bg1"/>
              </a:solidFill>
              <a:latin typeface="Impact" panose="020B0806030902050204" pitchFamily="34" charset="0"/>
              <a:ea typeface="方正正黑简体" panose="02000000000000000000" pitchFamily="2" charset="-122"/>
            </a:endParaRPr>
          </a:p>
        </p:txBody>
      </p:sp>
      <p:sp>
        <p:nvSpPr>
          <p:cNvPr id="89" name="TextBox 88"/>
          <p:cNvSpPr txBox="1"/>
          <p:nvPr/>
        </p:nvSpPr>
        <p:spPr>
          <a:xfrm>
            <a:off x="4738271" y="4111648"/>
            <a:ext cx="3726872" cy="646331"/>
          </a:xfrm>
          <a:prstGeom prst="roundRect">
            <a:avLst>
              <a:gd name="adj" fmla="val 0"/>
            </a:avLst>
          </a:prstGeom>
          <a:noFill/>
          <a:ln w="25400">
            <a:noFill/>
          </a:ln>
          <a:effectLst/>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处理问题灵活、多变，对于党的路线、方针和政策，上级的指示，不是消极地、被动地</a:t>
            </a:r>
            <a:r>
              <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照章办事</a:t>
            </a:r>
            <a:r>
              <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，而是善于从实际情况出发，灵活地加以贯彻执行。</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49" name="直接连接符 48"/>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0" name="图片 49"/>
          <p:cNvPicPr>
            <a:picLocks noChangeAspect="1"/>
          </p:cNvPicPr>
          <p:nvPr/>
        </p:nvPicPr>
        <p:blipFill>
          <a:blip r:embed="rId3" cstate="screen"/>
          <a:stretch>
            <a:fillRect/>
          </a:stretch>
        </p:blipFill>
        <p:spPr>
          <a:xfrm>
            <a:off x="224209" y="148228"/>
            <a:ext cx="381068" cy="510014"/>
          </a:xfrm>
          <a:prstGeom prst="rect">
            <a:avLst/>
          </a:prstGeom>
        </p:spPr>
      </p:pic>
    </p:spTree>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right)">
                                          <p:cBhvr>
                                            <p:cTn id="11" dur="500"/>
                                            <p:tgtEl>
                                              <p:spTgt spid="49"/>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750"/>
                                </p:stCondLst>
                                <p:childTnLst>
                                  <p:par>
                                    <p:cTn id="18" presetID="16" presetClass="entr" presetSubtype="21"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barn(inVertical)">
                                          <p:cBhvr>
                                            <p:cTn id="20" dur="500"/>
                                            <p:tgtEl>
                                              <p:spTgt spid="59"/>
                                            </p:tgtEl>
                                          </p:cBhvr>
                                        </p:animEffect>
                                      </p:childTnLst>
                                    </p:cTn>
                                  </p:par>
                                </p:childTnLst>
                              </p:cTn>
                            </p:par>
                            <p:par>
                              <p:cTn id="21" fill="hold">
                                <p:stCondLst>
                                  <p:cond delay="2250"/>
                                </p:stCondLst>
                                <p:childTnLst>
                                  <p:par>
                                    <p:cTn id="22" presetID="22" presetClass="entr" presetSubtype="4"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p:cTn id="28" dur="500" fill="hold"/>
                                            <p:tgtEl>
                                              <p:spTgt spid="70"/>
                                            </p:tgtEl>
                                            <p:attrNameLst>
                                              <p:attrName>ppt_w</p:attrName>
                                            </p:attrNameLst>
                                          </p:cBhvr>
                                          <p:tavLst>
                                            <p:tav tm="0">
                                              <p:val>
                                                <p:fltVal val="0"/>
                                              </p:val>
                                            </p:tav>
                                            <p:tav tm="100000">
                                              <p:val>
                                                <p:strVal val="#ppt_w"/>
                                              </p:val>
                                            </p:tav>
                                          </p:tavLst>
                                        </p:anim>
                                        <p:anim calcmode="lin" valueType="num">
                                          <p:cBhvr>
                                            <p:cTn id="29" dur="500" fill="hold"/>
                                            <p:tgtEl>
                                              <p:spTgt spid="70"/>
                                            </p:tgtEl>
                                            <p:attrNameLst>
                                              <p:attrName>ppt_h</p:attrName>
                                            </p:attrNameLst>
                                          </p:cBhvr>
                                          <p:tavLst>
                                            <p:tav tm="0">
                                              <p:val>
                                                <p:fltVal val="0"/>
                                              </p:val>
                                            </p:tav>
                                            <p:tav tm="100000">
                                              <p:val>
                                                <p:strVal val="#ppt_h"/>
                                              </p:val>
                                            </p:tav>
                                          </p:tavLst>
                                        </p:anim>
                                        <p:animEffect transition="in" filter="fade">
                                          <p:cBhvr>
                                            <p:cTn id="30" dur="500"/>
                                            <p:tgtEl>
                                              <p:spTgt spid="7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p:cTn id="33" dur="500" fill="hold"/>
                                            <p:tgtEl>
                                              <p:spTgt spid="71"/>
                                            </p:tgtEl>
                                            <p:attrNameLst>
                                              <p:attrName>ppt_w</p:attrName>
                                            </p:attrNameLst>
                                          </p:cBhvr>
                                          <p:tavLst>
                                            <p:tav tm="0">
                                              <p:val>
                                                <p:fltVal val="0"/>
                                              </p:val>
                                            </p:tav>
                                            <p:tav tm="100000">
                                              <p:val>
                                                <p:strVal val="#ppt_w"/>
                                              </p:val>
                                            </p:tav>
                                          </p:tavLst>
                                        </p:anim>
                                        <p:anim calcmode="lin" valueType="num">
                                          <p:cBhvr>
                                            <p:cTn id="34" dur="500" fill="hold"/>
                                            <p:tgtEl>
                                              <p:spTgt spid="71"/>
                                            </p:tgtEl>
                                            <p:attrNameLst>
                                              <p:attrName>ppt_h</p:attrName>
                                            </p:attrNameLst>
                                          </p:cBhvr>
                                          <p:tavLst>
                                            <p:tav tm="0">
                                              <p:val>
                                                <p:fltVal val="0"/>
                                              </p:val>
                                            </p:tav>
                                            <p:tav tm="100000">
                                              <p:val>
                                                <p:strVal val="#ppt_h"/>
                                              </p:val>
                                            </p:tav>
                                          </p:tavLst>
                                        </p:anim>
                                        <p:animEffect transition="in" filter="fade">
                                          <p:cBhvr>
                                            <p:cTn id="35" dur="500"/>
                                            <p:tgtEl>
                                              <p:spTgt spid="7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500" fill="hold"/>
                                            <p:tgtEl>
                                              <p:spTgt spid="72"/>
                                            </p:tgtEl>
                                            <p:attrNameLst>
                                              <p:attrName>ppt_w</p:attrName>
                                            </p:attrNameLst>
                                          </p:cBhvr>
                                          <p:tavLst>
                                            <p:tav tm="0">
                                              <p:val>
                                                <p:fltVal val="0"/>
                                              </p:val>
                                            </p:tav>
                                            <p:tav tm="100000">
                                              <p:val>
                                                <p:strVal val="#ppt_w"/>
                                              </p:val>
                                            </p:tav>
                                          </p:tavLst>
                                        </p:anim>
                                        <p:anim calcmode="lin" valueType="num">
                                          <p:cBhvr>
                                            <p:cTn id="39" dur="500" fill="hold"/>
                                            <p:tgtEl>
                                              <p:spTgt spid="72"/>
                                            </p:tgtEl>
                                            <p:attrNameLst>
                                              <p:attrName>ppt_h</p:attrName>
                                            </p:attrNameLst>
                                          </p:cBhvr>
                                          <p:tavLst>
                                            <p:tav tm="0">
                                              <p:val>
                                                <p:fltVal val="0"/>
                                              </p:val>
                                            </p:tav>
                                            <p:tav tm="100000">
                                              <p:val>
                                                <p:strVal val="#ppt_h"/>
                                              </p:val>
                                            </p:tav>
                                          </p:tavLst>
                                        </p:anim>
                                        <p:animEffect transition="in" filter="fade">
                                          <p:cBhvr>
                                            <p:cTn id="40" dur="500"/>
                                            <p:tgtEl>
                                              <p:spTgt spid="7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p:cTn id="43" dur="500" fill="hold"/>
                                            <p:tgtEl>
                                              <p:spTgt spid="73"/>
                                            </p:tgtEl>
                                            <p:attrNameLst>
                                              <p:attrName>ppt_w</p:attrName>
                                            </p:attrNameLst>
                                          </p:cBhvr>
                                          <p:tavLst>
                                            <p:tav tm="0">
                                              <p:val>
                                                <p:fltVal val="0"/>
                                              </p:val>
                                            </p:tav>
                                            <p:tav tm="100000">
                                              <p:val>
                                                <p:strVal val="#ppt_w"/>
                                              </p:val>
                                            </p:tav>
                                          </p:tavLst>
                                        </p:anim>
                                        <p:anim calcmode="lin" valueType="num">
                                          <p:cBhvr>
                                            <p:cTn id="44" dur="500" fill="hold"/>
                                            <p:tgtEl>
                                              <p:spTgt spid="73"/>
                                            </p:tgtEl>
                                            <p:attrNameLst>
                                              <p:attrName>ppt_h</p:attrName>
                                            </p:attrNameLst>
                                          </p:cBhvr>
                                          <p:tavLst>
                                            <p:tav tm="0">
                                              <p:val>
                                                <p:fltVal val="0"/>
                                              </p:val>
                                            </p:tav>
                                            <p:tav tm="100000">
                                              <p:val>
                                                <p:strVal val="#ppt_h"/>
                                              </p:val>
                                            </p:tav>
                                          </p:tavLst>
                                        </p:anim>
                                        <p:animEffect transition="in" filter="fade">
                                          <p:cBhvr>
                                            <p:cTn id="45" dur="500"/>
                                            <p:tgtEl>
                                              <p:spTgt spid="7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childTnLst>
                              </p:cTn>
                            </p:par>
                            <p:par>
                              <p:cTn id="49" fill="hold">
                                <p:stCondLst>
                                  <p:cond delay="3250"/>
                                </p:stCondLst>
                                <p:childTnLst>
                                  <p:par>
                                    <p:cTn id="50" presetID="42" presetClass="entr" presetSubtype="0" fill="hold" grpId="0"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1000"/>
                                            <p:tgtEl>
                                              <p:spTgt spid="75"/>
                                            </p:tgtEl>
                                          </p:cBhvr>
                                        </p:animEffect>
                                        <p:anim calcmode="lin" valueType="num">
                                          <p:cBhvr>
                                            <p:cTn id="53" dur="1000" fill="hold"/>
                                            <p:tgtEl>
                                              <p:spTgt spid="75"/>
                                            </p:tgtEl>
                                            <p:attrNameLst>
                                              <p:attrName>ppt_x</p:attrName>
                                            </p:attrNameLst>
                                          </p:cBhvr>
                                          <p:tavLst>
                                            <p:tav tm="0">
                                              <p:val>
                                                <p:strVal val="#ppt_x"/>
                                              </p:val>
                                            </p:tav>
                                            <p:tav tm="100000">
                                              <p:val>
                                                <p:strVal val="#ppt_x"/>
                                              </p:val>
                                            </p:tav>
                                          </p:tavLst>
                                        </p:anim>
                                        <p:anim calcmode="lin" valueType="num">
                                          <p:cBhvr>
                                            <p:cTn id="54" dur="1000" fill="hold"/>
                                            <p:tgtEl>
                                              <p:spTgt spid="7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1000"/>
                                            <p:tgtEl>
                                              <p:spTgt spid="76"/>
                                            </p:tgtEl>
                                          </p:cBhvr>
                                        </p:animEffect>
                                        <p:anim calcmode="lin" valueType="num">
                                          <p:cBhvr>
                                            <p:cTn id="58" dur="1000" fill="hold"/>
                                            <p:tgtEl>
                                              <p:spTgt spid="76"/>
                                            </p:tgtEl>
                                            <p:attrNameLst>
                                              <p:attrName>ppt_x</p:attrName>
                                            </p:attrNameLst>
                                          </p:cBhvr>
                                          <p:tavLst>
                                            <p:tav tm="0">
                                              <p:val>
                                                <p:strVal val="#ppt_x"/>
                                              </p:val>
                                            </p:tav>
                                            <p:tav tm="100000">
                                              <p:val>
                                                <p:strVal val="#ppt_x"/>
                                              </p:val>
                                            </p:tav>
                                          </p:tavLst>
                                        </p:anim>
                                        <p:anim calcmode="lin" valueType="num">
                                          <p:cBhvr>
                                            <p:cTn id="59" dur="1000" fill="hold"/>
                                            <p:tgtEl>
                                              <p:spTgt spid="76"/>
                                            </p:tgtEl>
                                            <p:attrNameLst>
                                              <p:attrName>ppt_y</p:attrName>
                                            </p:attrNameLst>
                                          </p:cBhvr>
                                          <p:tavLst>
                                            <p:tav tm="0">
                                              <p:val>
                                                <p:strVal val="#ppt_y+.1"/>
                                              </p:val>
                                            </p:tav>
                                            <p:tav tm="100000">
                                              <p:val>
                                                <p:strVal val="#ppt_y"/>
                                              </p:val>
                                            </p:tav>
                                          </p:tavLst>
                                        </p:anim>
                                      </p:childTnLst>
                                    </p:cTn>
                                  </p:par>
                                  <p:par>
                                    <p:cTn id="60" presetID="2" presetClass="entr" presetSubtype="4" fill="hold" grpId="0" nodeType="withEffect" p14:presetBounceEnd="60000">
                                      <p:stCondLst>
                                        <p:cond delay="500"/>
                                      </p:stCondLst>
                                      <p:childTnLst>
                                        <p:set>
                                          <p:cBhvr>
                                            <p:cTn id="61" dur="1" fill="hold">
                                              <p:stCondLst>
                                                <p:cond delay="0"/>
                                              </p:stCondLst>
                                            </p:cTn>
                                            <p:tgtEl>
                                              <p:spTgt spid="77"/>
                                            </p:tgtEl>
                                            <p:attrNameLst>
                                              <p:attrName>style.visibility</p:attrName>
                                            </p:attrNameLst>
                                          </p:cBhvr>
                                          <p:to>
                                            <p:strVal val="visible"/>
                                          </p:to>
                                        </p:set>
                                        <p:anim calcmode="lin" valueType="num" p14:bounceEnd="60000">
                                          <p:cBhvr additive="base">
                                            <p:cTn id="62" dur="500" fill="hold"/>
                                            <p:tgtEl>
                                              <p:spTgt spid="77"/>
                                            </p:tgtEl>
                                            <p:attrNameLst>
                                              <p:attrName>ppt_x</p:attrName>
                                            </p:attrNameLst>
                                          </p:cBhvr>
                                          <p:tavLst>
                                            <p:tav tm="0">
                                              <p:val>
                                                <p:strVal val="#ppt_x"/>
                                              </p:val>
                                            </p:tav>
                                            <p:tav tm="100000">
                                              <p:val>
                                                <p:strVal val="#ppt_x"/>
                                              </p:val>
                                            </p:tav>
                                          </p:tavLst>
                                        </p:anim>
                                        <p:anim calcmode="lin" valueType="num" p14:bounceEnd="60000">
                                          <p:cBhvr additive="base">
                                            <p:cTn id="63" dur="500" fill="hold"/>
                                            <p:tgtEl>
                                              <p:spTgt spid="77"/>
                                            </p:tgtEl>
                                            <p:attrNameLst>
                                              <p:attrName>ppt_y</p:attrName>
                                            </p:attrNameLst>
                                          </p:cBhvr>
                                          <p:tavLst>
                                            <p:tav tm="0">
                                              <p:val>
                                                <p:strVal val="1+#ppt_h/2"/>
                                              </p:val>
                                            </p:tav>
                                            <p:tav tm="100000">
                                              <p:val>
                                                <p:strVal val="#ppt_y"/>
                                              </p:val>
                                            </p:tav>
                                          </p:tavLst>
                                        </p:anim>
                                      </p:childTnLst>
                                    </p:cTn>
                                  </p:par>
                                </p:childTnLst>
                              </p:cTn>
                            </p:par>
                            <p:par>
                              <p:cTn id="64" fill="hold">
                                <p:stCondLst>
                                  <p:cond delay="4250"/>
                                </p:stCondLst>
                                <p:childTnLst>
                                  <p:par>
                                    <p:cTn id="65" presetID="42" presetClass="entr" presetSubtype="0"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1000"/>
                                            <p:tgtEl>
                                              <p:spTgt spid="79"/>
                                            </p:tgtEl>
                                          </p:cBhvr>
                                        </p:animEffect>
                                        <p:anim calcmode="lin" valueType="num">
                                          <p:cBhvr>
                                            <p:cTn id="68" dur="1000" fill="hold"/>
                                            <p:tgtEl>
                                              <p:spTgt spid="79"/>
                                            </p:tgtEl>
                                            <p:attrNameLst>
                                              <p:attrName>ppt_x</p:attrName>
                                            </p:attrNameLst>
                                          </p:cBhvr>
                                          <p:tavLst>
                                            <p:tav tm="0">
                                              <p:val>
                                                <p:strVal val="#ppt_x"/>
                                              </p:val>
                                            </p:tav>
                                            <p:tav tm="100000">
                                              <p:val>
                                                <p:strVal val="#ppt_x"/>
                                              </p:val>
                                            </p:tav>
                                          </p:tavLst>
                                        </p:anim>
                                        <p:anim calcmode="lin" valueType="num">
                                          <p:cBhvr>
                                            <p:cTn id="69" dur="1000" fill="hold"/>
                                            <p:tgtEl>
                                              <p:spTgt spid="7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fade">
                                          <p:cBhvr>
                                            <p:cTn id="72" dur="1000"/>
                                            <p:tgtEl>
                                              <p:spTgt spid="80"/>
                                            </p:tgtEl>
                                          </p:cBhvr>
                                        </p:animEffect>
                                        <p:anim calcmode="lin" valueType="num">
                                          <p:cBhvr>
                                            <p:cTn id="73" dur="1000" fill="hold"/>
                                            <p:tgtEl>
                                              <p:spTgt spid="80"/>
                                            </p:tgtEl>
                                            <p:attrNameLst>
                                              <p:attrName>ppt_x</p:attrName>
                                            </p:attrNameLst>
                                          </p:cBhvr>
                                          <p:tavLst>
                                            <p:tav tm="0">
                                              <p:val>
                                                <p:strVal val="#ppt_x"/>
                                              </p:val>
                                            </p:tav>
                                            <p:tav tm="100000">
                                              <p:val>
                                                <p:strVal val="#ppt_x"/>
                                              </p:val>
                                            </p:tav>
                                          </p:tavLst>
                                        </p:anim>
                                        <p:anim calcmode="lin" valueType="num">
                                          <p:cBhvr>
                                            <p:cTn id="74" dur="1000" fill="hold"/>
                                            <p:tgtEl>
                                              <p:spTgt spid="80"/>
                                            </p:tgtEl>
                                            <p:attrNameLst>
                                              <p:attrName>ppt_y</p:attrName>
                                            </p:attrNameLst>
                                          </p:cBhvr>
                                          <p:tavLst>
                                            <p:tav tm="0">
                                              <p:val>
                                                <p:strVal val="#ppt_y+.1"/>
                                              </p:val>
                                            </p:tav>
                                            <p:tav tm="100000">
                                              <p:val>
                                                <p:strVal val="#ppt_y"/>
                                              </p:val>
                                            </p:tav>
                                          </p:tavLst>
                                        </p:anim>
                                      </p:childTnLst>
                                    </p:cTn>
                                  </p:par>
                                  <p:par>
                                    <p:cTn id="75" presetID="2" presetClass="entr" presetSubtype="4" fill="hold" grpId="0" nodeType="withEffect" p14:presetBounceEnd="60000">
                                      <p:stCondLst>
                                        <p:cond delay="500"/>
                                      </p:stCondLst>
                                      <p:childTnLst>
                                        <p:set>
                                          <p:cBhvr>
                                            <p:cTn id="76" dur="1" fill="hold">
                                              <p:stCondLst>
                                                <p:cond delay="0"/>
                                              </p:stCondLst>
                                            </p:cTn>
                                            <p:tgtEl>
                                              <p:spTgt spid="81"/>
                                            </p:tgtEl>
                                            <p:attrNameLst>
                                              <p:attrName>style.visibility</p:attrName>
                                            </p:attrNameLst>
                                          </p:cBhvr>
                                          <p:to>
                                            <p:strVal val="visible"/>
                                          </p:to>
                                        </p:set>
                                        <p:anim calcmode="lin" valueType="num" p14:bounceEnd="60000">
                                          <p:cBhvr additive="base">
                                            <p:cTn id="77" dur="500" fill="hold"/>
                                            <p:tgtEl>
                                              <p:spTgt spid="81"/>
                                            </p:tgtEl>
                                            <p:attrNameLst>
                                              <p:attrName>ppt_x</p:attrName>
                                            </p:attrNameLst>
                                          </p:cBhvr>
                                          <p:tavLst>
                                            <p:tav tm="0">
                                              <p:val>
                                                <p:strVal val="#ppt_x"/>
                                              </p:val>
                                            </p:tav>
                                            <p:tav tm="100000">
                                              <p:val>
                                                <p:strVal val="#ppt_x"/>
                                              </p:val>
                                            </p:tav>
                                          </p:tavLst>
                                        </p:anim>
                                        <p:anim calcmode="lin" valueType="num" p14:bounceEnd="60000">
                                          <p:cBhvr additive="base">
                                            <p:cTn id="78" dur="500" fill="hold"/>
                                            <p:tgtEl>
                                              <p:spTgt spid="81"/>
                                            </p:tgtEl>
                                            <p:attrNameLst>
                                              <p:attrName>ppt_y</p:attrName>
                                            </p:attrNameLst>
                                          </p:cBhvr>
                                          <p:tavLst>
                                            <p:tav tm="0">
                                              <p:val>
                                                <p:strVal val="1+#ppt_h/2"/>
                                              </p:val>
                                            </p:tav>
                                            <p:tav tm="100000">
                                              <p:val>
                                                <p:strVal val="#ppt_y"/>
                                              </p:val>
                                            </p:tav>
                                          </p:tavLst>
                                        </p:anim>
                                      </p:childTnLst>
                                    </p:cTn>
                                  </p:par>
                                </p:childTnLst>
                              </p:cTn>
                            </p:par>
                            <p:par>
                              <p:cTn id="79" fill="hold">
                                <p:stCondLst>
                                  <p:cond delay="5250"/>
                                </p:stCondLst>
                                <p:childTnLst>
                                  <p:par>
                                    <p:cTn id="80" presetID="42" presetClass="entr" presetSubtype="0" fill="hold" grpId="0" nodeType="after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fade">
                                          <p:cBhvr>
                                            <p:cTn id="82" dur="1000"/>
                                            <p:tgtEl>
                                              <p:spTgt spid="83"/>
                                            </p:tgtEl>
                                          </p:cBhvr>
                                        </p:animEffect>
                                        <p:anim calcmode="lin" valueType="num">
                                          <p:cBhvr>
                                            <p:cTn id="83" dur="1000" fill="hold"/>
                                            <p:tgtEl>
                                              <p:spTgt spid="83"/>
                                            </p:tgtEl>
                                            <p:attrNameLst>
                                              <p:attrName>ppt_x</p:attrName>
                                            </p:attrNameLst>
                                          </p:cBhvr>
                                          <p:tavLst>
                                            <p:tav tm="0">
                                              <p:val>
                                                <p:strVal val="#ppt_x"/>
                                              </p:val>
                                            </p:tav>
                                            <p:tav tm="100000">
                                              <p:val>
                                                <p:strVal val="#ppt_x"/>
                                              </p:val>
                                            </p:tav>
                                          </p:tavLst>
                                        </p:anim>
                                        <p:anim calcmode="lin" valueType="num">
                                          <p:cBhvr>
                                            <p:cTn id="84" dur="1000" fill="hold"/>
                                            <p:tgtEl>
                                              <p:spTgt spid="8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fade">
                                          <p:cBhvr>
                                            <p:cTn id="87" dur="1000"/>
                                            <p:tgtEl>
                                              <p:spTgt spid="84"/>
                                            </p:tgtEl>
                                          </p:cBhvr>
                                        </p:animEffect>
                                        <p:anim calcmode="lin" valueType="num">
                                          <p:cBhvr>
                                            <p:cTn id="88" dur="1000" fill="hold"/>
                                            <p:tgtEl>
                                              <p:spTgt spid="84"/>
                                            </p:tgtEl>
                                            <p:attrNameLst>
                                              <p:attrName>ppt_x</p:attrName>
                                            </p:attrNameLst>
                                          </p:cBhvr>
                                          <p:tavLst>
                                            <p:tav tm="0">
                                              <p:val>
                                                <p:strVal val="#ppt_x"/>
                                              </p:val>
                                            </p:tav>
                                            <p:tav tm="100000">
                                              <p:val>
                                                <p:strVal val="#ppt_x"/>
                                              </p:val>
                                            </p:tav>
                                          </p:tavLst>
                                        </p:anim>
                                        <p:anim calcmode="lin" valueType="num">
                                          <p:cBhvr>
                                            <p:cTn id="89" dur="1000" fill="hold"/>
                                            <p:tgtEl>
                                              <p:spTgt spid="84"/>
                                            </p:tgtEl>
                                            <p:attrNameLst>
                                              <p:attrName>ppt_y</p:attrName>
                                            </p:attrNameLst>
                                          </p:cBhvr>
                                          <p:tavLst>
                                            <p:tav tm="0">
                                              <p:val>
                                                <p:strVal val="#ppt_y+.1"/>
                                              </p:val>
                                            </p:tav>
                                            <p:tav tm="100000">
                                              <p:val>
                                                <p:strVal val="#ppt_y"/>
                                              </p:val>
                                            </p:tav>
                                          </p:tavLst>
                                        </p:anim>
                                      </p:childTnLst>
                                    </p:cTn>
                                  </p:par>
                                  <p:par>
                                    <p:cTn id="90" presetID="2" presetClass="entr" presetSubtype="4" fill="hold" grpId="0" nodeType="withEffect" p14:presetBounceEnd="60000">
                                      <p:stCondLst>
                                        <p:cond delay="500"/>
                                      </p:stCondLst>
                                      <p:childTnLst>
                                        <p:set>
                                          <p:cBhvr>
                                            <p:cTn id="91" dur="1" fill="hold">
                                              <p:stCondLst>
                                                <p:cond delay="0"/>
                                              </p:stCondLst>
                                            </p:cTn>
                                            <p:tgtEl>
                                              <p:spTgt spid="85"/>
                                            </p:tgtEl>
                                            <p:attrNameLst>
                                              <p:attrName>style.visibility</p:attrName>
                                            </p:attrNameLst>
                                          </p:cBhvr>
                                          <p:to>
                                            <p:strVal val="visible"/>
                                          </p:to>
                                        </p:set>
                                        <p:anim calcmode="lin" valueType="num" p14:bounceEnd="60000">
                                          <p:cBhvr additive="base">
                                            <p:cTn id="92" dur="500" fill="hold"/>
                                            <p:tgtEl>
                                              <p:spTgt spid="85"/>
                                            </p:tgtEl>
                                            <p:attrNameLst>
                                              <p:attrName>ppt_x</p:attrName>
                                            </p:attrNameLst>
                                          </p:cBhvr>
                                          <p:tavLst>
                                            <p:tav tm="0">
                                              <p:val>
                                                <p:strVal val="#ppt_x"/>
                                              </p:val>
                                            </p:tav>
                                            <p:tav tm="100000">
                                              <p:val>
                                                <p:strVal val="#ppt_x"/>
                                              </p:val>
                                            </p:tav>
                                          </p:tavLst>
                                        </p:anim>
                                        <p:anim calcmode="lin" valueType="num" p14:bounceEnd="60000">
                                          <p:cBhvr additive="base">
                                            <p:cTn id="93" dur="500" fill="hold"/>
                                            <p:tgtEl>
                                              <p:spTgt spid="85"/>
                                            </p:tgtEl>
                                            <p:attrNameLst>
                                              <p:attrName>ppt_y</p:attrName>
                                            </p:attrNameLst>
                                          </p:cBhvr>
                                          <p:tavLst>
                                            <p:tav tm="0">
                                              <p:val>
                                                <p:strVal val="1+#ppt_h/2"/>
                                              </p:val>
                                            </p:tav>
                                            <p:tav tm="100000">
                                              <p:val>
                                                <p:strVal val="#ppt_y"/>
                                              </p:val>
                                            </p:tav>
                                          </p:tavLst>
                                        </p:anim>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1000"/>
                                            <p:tgtEl>
                                              <p:spTgt spid="87"/>
                                            </p:tgtEl>
                                          </p:cBhvr>
                                        </p:animEffect>
                                        <p:anim calcmode="lin" valueType="num">
                                          <p:cBhvr>
                                            <p:cTn id="98" dur="1000" fill="hold"/>
                                            <p:tgtEl>
                                              <p:spTgt spid="87"/>
                                            </p:tgtEl>
                                            <p:attrNameLst>
                                              <p:attrName>ppt_x</p:attrName>
                                            </p:attrNameLst>
                                          </p:cBhvr>
                                          <p:tavLst>
                                            <p:tav tm="0">
                                              <p:val>
                                                <p:strVal val="#ppt_x"/>
                                              </p:val>
                                            </p:tav>
                                            <p:tav tm="100000">
                                              <p:val>
                                                <p:strVal val="#ppt_x"/>
                                              </p:val>
                                            </p:tav>
                                          </p:tavLst>
                                        </p:anim>
                                        <p:anim calcmode="lin" valueType="num">
                                          <p:cBhvr>
                                            <p:cTn id="99" dur="1000" fill="hold"/>
                                            <p:tgtEl>
                                              <p:spTgt spid="8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fade">
                                          <p:cBhvr>
                                            <p:cTn id="102" dur="1000"/>
                                            <p:tgtEl>
                                              <p:spTgt spid="88"/>
                                            </p:tgtEl>
                                          </p:cBhvr>
                                        </p:animEffect>
                                        <p:anim calcmode="lin" valueType="num">
                                          <p:cBhvr>
                                            <p:cTn id="103" dur="1000" fill="hold"/>
                                            <p:tgtEl>
                                              <p:spTgt spid="88"/>
                                            </p:tgtEl>
                                            <p:attrNameLst>
                                              <p:attrName>ppt_x</p:attrName>
                                            </p:attrNameLst>
                                          </p:cBhvr>
                                          <p:tavLst>
                                            <p:tav tm="0">
                                              <p:val>
                                                <p:strVal val="#ppt_x"/>
                                              </p:val>
                                            </p:tav>
                                            <p:tav tm="100000">
                                              <p:val>
                                                <p:strVal val="#ppt_x"/>
                                              </p:val>
                                            </p:tav>
                                          </p:tavLst>
                                        </p:anim>
                                        <p:anim calcmode="lin" valueType="num">
                                          <p:cBhvr>
                                            <p:cTn id="104" dur="1000" fill="hold"/>
                                            <p:tgtEl>
                                              <p:spTgt spid="88"/>
                                            </p:tgtEl>
                                            <p:attrNameLst>
                                              <p:attrName>ppt_y</p:attrName>
                                            </p:attrNameLst>
                                          </p:cBhvr>
                                          <p:tavLst>
                                            <p:tav tm="0">
                                              <p:val>
                                                <p:strVal val="#ppt_y+.1"/>
                                              </p:val>
                                            </p:tav>
                                            <p:tav tm="100000">
                                              <p:val>
                                                <p:strVal val="#ppt_y"/>
                                              </p:val>
                                            </p:tav>
                                          </p:tavLst>
                                        </p:anim>
                                      </p:childTnLst>
                                    </p:cTn>
                                  </p:par>
                                  <p:par>
                                    <p:cTn id="105" presetID="2" presetClass="entr" presetSubtype="4" fill="hold" grpId="0" nodeType="withEffect" p14:presetBounceEnd="60000">
                                      <p:stCondLst>
                                        <p:cond delay="500"/>
                                      </p:stCondLst>
                                      <p:childTnLst>
                                        <p:set>
                                          <p:cBhvr>
                                            <p:cTn id="106" dur="1" fill="hold">
                                              <p:stCondLst>
                                                <p:cond delay="0"/>
                                              </p:stCondLst>
                                            </p:cTn>
                                            <p:tgtEl>
                                              <p:spTgt spid="89"/>
                                            </p:tgtEl>
                                            <p:attrNameLst>
                                              <p:attrName>style.visibility</p:attrName>
                                            </p:attrNameLst>
                                          </p:cBhvr>
                                          <p:to>
                                            <p:strVal val="visible"/>
                                          </p:to>
                                        </p:set>
                                        <p:anim calcmode="lin" valueType="num" p14:bounceEnd="60000">
                                          <p:cBhvr additive="base">
                                            <p:cTn id="107" dur="500" fill="hold"/>
                                            <p:tgtEl>
                                              <p:spTgt spid="89"/>
                                            </p:tgtEl>
                                            <p:attrNameLst>
                                              <p:attrName>ppt_x</p:attrName>
                                            </p:attrNameLst>
                                          </p:cBhvr>
                                          <p:tavLst>
                                            <p:tav tm="0">
                                              <p:val>
                                                <p:strVal val="#ppt_x"/>
                                              </p:val>
                                            </p:tav>
                                            <p:tav tm="100000">
                                              <p:val>
                                                <p:strVal val="#ppt_x"/>
                                              </p:val>
                                            </p:tav>
                                          </p:tavLst>
                                        </p:anim>
                                        <p:anim calcmode="lin" valueType="num" p14:bounceEnd="60000">
                                          <p:cBhvr additive="base">
                                            <p:cTn id="10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9" grpId="0"/>
          <p:bldP spid="60" grpId="0" animBg="1"/>
          <p:bldP spid="64" grpId="0" animBg="1"/>
          <p:bldP spid="70" grpId="0" animBg="1"/>
          <p:bldP spid="71" grpId="0" animBg="1"/>
          <p:bldP spid="72" grpId="0" animBg="1"/>
          <p:bldP spid="73" grpId="0" animBg="1"/>
          <p:bldP spid="75" grpId="0" animBg="1"/>
          <p:bldP spid="76" grpId="0"/>
          <p:bldP spid="77" grpId="0"/>
          <p:bldP spid="79" grpId="0" animBg="1"/>
          <p:bldP spid="80" grpId="0"/>
          <p:bldP spid="81" grpId="0"/>
          <p:bldP spid="83" grpId="0" animBg="1"/>
          <p:bldP spid="84" grpId="0"/>
          <p:bldP spid="85" grpId="0"/>
          <p:bldP spid="87" grpId="0" animBg="1"/>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right)">
                                          <p:cBhvr>
                                            <p:cTn id="11" dur="500"/>
                                            <p:tgtEl>
                                              <p:spTgt spid="49"/>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750"/>
                                </p:stCondLst>
                                <p:childTnLst>
                                  <p:par>
                                    <p:cTn id="18" presetID="16" presetClass="entr" presetSubtype="21"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barn(inVertical)">
                                          <p:cBhvr>
                                            <p:cTn id="20" dur="500"/>
                                            <p:tgtEl>
                                              <p:spTgt spid="59"/>
                                            </p:tgtEl>
                                          </p:cBhvr>
                                        </p:animEffect>
                                      </p:childTnLst>
                                    </p:cTn>
                                  </p:par>
                                </p:childTnLst>
                              </p:cTn>
                            </p:par>
                            <p:par>
                              <p:cTn id="21" fill="hold">
                                <p:stCondLst>
                                  <p:cond delay="2250"/>
                                </p:stCondLst>
                                <p:childTnLst>
                                  <p:par>
                                    <p:cTn id="22" presetID="22" presetClass="entr" presetSubtype="4"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p:cTn id="28" dur="500" fill="hold"/>
                                            <p:tgtEl>
                                              <p:spTgt spid="70"/>
                                            </p:tgtEl>
                                            <p:attrNameLst>
                                              <p:attrName>ppt_w</p:attrName>
                                            </p:attrNameLst>
                                          </p:cBhvr>
                                          <p:tavLst>
                                            <p:tav tm="0">
                                              <p:val>
                                                <p:fltVal val="0"/>
                                              </p:val>
                                            </p:tav>
                                            <p:tav tm="100000">
                                              <p:val>
                                                <p:strVal val="#ppt_w"/>
                                              </p:val>
                                            </p:tav>
                                          </p:tavLst>
                                        </p:anim>
                                        <p:anim calcmode="lin" valueType="num">
                                          <p:cBhvr>
                                            <p:cTn id="29" dur="500" fill="hold"/>
                                            <p:tgtEl>
                                              <p:spTgt spid="70"/>
                                            </p:tgtEl>
                                            <p:attrNameLst>
                                              <p:attrName>ppt_h</p:attrName>
                                            </p:attrNameLst>
                                          </p:cBhvr>
                                          <p:tavLst>
                                            <p:tav tm="0">
                                              <p:val>
                                                <p:fltVal val="0"/>
                                              </p:val>
                                            </p:tav>
                                            <p:tav tm="100000">
                                              <p:val>
                                                <p:strVal val="#ppt_h"/>
                                              </p:val>
                                            </p:tav>
                                          </p:tavLst>
                                        </p:anim>
                                        <p:animEffect transition="in" filter="fade">
                                          <p:cBhvr>
                                            <p:cTn id="30" dur="500"/>
                                            <p:tgtEl>
                                              <p:spTgt spid="7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p:cTn id="33" dur="500" fill="hold"/>
                                            <p:tgtEl>
                                              <p:spTgt spid="71"/>
                                            </p:tgtEl>
                                            <p:attrNameLst>
                                              <p:attrName>ppt_w</p:attrName>
                                            </p:attrNameLst>
                                          </p:cBhvr>
                                          <p:tavLst>
                                            <p:tav tm="0">
                                              <p:val>
                                                <p:fltVal val="0"/>
                                              </p:val>
                                            </p:tav>
                                            <p:tav tm="100000">
                                              <p:val>
                                                <p:strVal val="#ppt_w"/>
                                              </p:val>
                                            </p:tav>
                                          </p:tavLst>
                                        </p:anim>
                                        <p:anim calcmode="lin" valueType="num">
                                          <p:cBhvr>
                                            <p:cTn id="34" dur="500" fill="hold"/>
                                            <p:tgtEl>
                                              <p:spTgt spid="71"/>
                                            </p:tgtEl>
                                            <p:attrNameLst>
                                              <p:attrName>ppt_h</p:attrName>
                                            </p:attrNameLst>
                                          </p:cBhvr>
                                          <p:tavLst>
                                            <p:tav tm="0">
                                              <p:val>
                                                <p:fltVal val="0"/>
                                              </p:val>
                                            </p:tav>
                                            <p:tav tm="100000">
                                              <p:val>
                                                <p:strVal val="#ppt_h"/>
                                              </p:val>
                                            </p:tav>
                                          </p:tavLst>
                                        </p:anim>
                                        <p:animEffect transition="in" filter="fade">
                                          <p:cBhvr>
                                            <p:cTn id="35" dur="500"/>
                                            <p:tgtEl>
                                              <p:spTgt spid="7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500" fill="hold"/>
                                            <p:tgtEl>
                                              <p:spTgt spid="72"/>
                                            </p:tgtEl>
                                            <p:attrNameLst>
                                              <p:attrName>ppt_w</p:attrName>
                                            </p:attrNameLst>
                                          </p:cBhvr>
                                          <p:tavLst>
                                            <p:tav tm="0">
                                              <p:val>
                                                <p:fltVal val="0"/>
                                              </p:val>
                                            </p:tav>
                                            <p:tav tm="100000">
                                              <p:val>
                                                <p:strVal val="#ppt_w"/>
                                              </p:val>
                                            </p:tav>
                                          </p:tavLst>
                                        </p:anim>
                                        <p:anim calcmode="lin" valueType="num">
                                          <p:cBhvr>
                                            <p:cTn id="39" dur="500" fill="hold"/>
                                            <p:tgtEl>
                                              <p:spTgt spid="72"/>
                                            </p:tgtEl>
                                            <p:attrNameLst>
                                              <p:attrName>ppt_h</p:attrName>
                                            </p:attrNameLst>
                                          </p:cBhvr>
                                          <p:tavLst>
                                            <p:tav tm="0">
                                              <p:val>
                                                <p:fltVal val="0"/>
                                              </p:val>
                                            </p:tav>
                                            <p:tav tm="100000">
                                              <p:val>
                                                <p:strVal val="#ppt_h"/>
                                              </p:val>
                                            </p:tav>
                                          </p:tavLst>
                                        </p:anim>
                                        <p:animEffect transition="in" filter="fade">
                                          <p:cBhvr>
                                            <p:cTn id="40" dur="500"/>
                                            <p:tgtEl>
                                              <p:spTgt spid="7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p:cTn id="43" dur="500" fill="hold"/>
                                            <p:tgtEl>
                                              <p:spTgt spid="73"/>
                                            </p:tgtEl>
                                            <p:attrNameLst>
                                              <p:attrName>ppt_w</p:attrName>
                                            </p:attrNameLst>
                                          </p:cBhvr>
                                          <p:tavLst>
                                            <p:tav tm="0">
                                              <p:val>
                                                <p:fltVal val="0"/>
                                              </p:val>
                                            </p:tav>
                                            <p:tav tm="100000">
                                              <p:val>
                                                <p:strVal val="#ppt_w"/>
                                              </p:val>
                                            </p:tav>
                                          </p:tavLst>
                                        </p:anim>
                                        <p:anim calcmode="lin" valueType="num">
                                          <p:cBhvr>
                                            <p:cTn id="44" dur="500" fill="hold"/>
                                            <p:tgtEl>
                                              <p:spTgt spid="73"/>
                                            </p:tgtEl>
                                            <p:attrNameLst>
                                              <p:attrName>ppt_h</p:attrName>
                                            </p:attrNameLst>
                                          </p:cBhvr>
                                          <p:tavLst>
                                            <p:tav tm="0">
                                              <p:val>
                                                <p:fltVal val="0"/>
                                              </p:val>
                                            </p:tav>
                                            <p:tav tm="100000">
                                              <p:val>
                                                <p:strVal val="#ppt_h"/>
                                              </p:val>
                                            </p:tav>
                                          </p:tavLst>
                                        </p:anim>
                                        <p:animEffect transition="in" filter="fade">
                                          <p:cBhvr>
                                            <p:cTn id="45" dur="500"/>
                                            <p:tgtEl>
                                              <p:spTgt spid="7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childTnLst>
                              </p:cTn>
                            </p:par>
                            <p:par>
                              <p:cTn id="49" fill="hold">
                                <p:stCondLst>
                                  <p:cond delay="3250"/>
                                </p:stCondLst>
                                <p:childTnLst>
                                  <p:par>
                                    <p:cTn id="50" presetID="42" presetClass="entr" presetSubtype="0" fill="hold" grpId="0"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1000"/>
                                            <p:tgtEl>
                                              <p:spTgt spid="75"/>
                                            </p:tgtEl>
                                          </p:cBhvr>
                                        </p:animEffect>
                                        <p:anim calcmode="lin" valueType="num">
                                          <p:cBhvr>
                                            <p:cTn id="53" dur="1000" fill="hold"/>
                                            <p:tgtEl>
                                              <p:spTgt spid="75"/>
                                            </p:tgtEl>
                                            <p:attrNameLst>
                                              <p:attrName>ppt_x</p:attrName>
                                            </p:attrNameLst>
                                          </p:cBhvr>
                                          <p:tavLst>
                                            <p:tav tm="0">
                                              <p:val>
                                                <p:strVal val="#ppt_x"/>
                                              </p:val>
                                            </p:tav>
                                            <p:tav tm="100000">
                                              <p:val>
                                                <p:strVal val="#ppt_x"/>
                                              </p:val>
                                            </p:tav>
                                          </p:tavLst>
                                        </p:anim>
                                        <p:anim calcmode="lin" valueType="num">
                                          <p:cBhvr>
                                            <p:cTn id="54" dur="1000" fill="hold"/>
                                            <p:tgtEl>
                                              <p:spTgt spid="7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1000"/>
                                            <p:tgtEl>
                                              <p:spTgt spid="76"/>
                                            </p:tgtEl>
                                          </p:cBhvr>
                                        </p:animEffect>
                                        <p:anim calcmode="lin" valueType="num">
                                          <p:cBhvr>
                                            <p:cTn id="58" dur="1000" fill="hold"/>
                                            <p:tgtEl>
                                              <p:spTgt spid="76"/>
                                            </p:tgtEl>
                                            <p:attrNameLst>
                                              <p:attrName>ppt_x</p:attrName>
                                            </p:attrNameLst>
                                          </p:cBhvr>
                                          <p:tavLst>
                                            <p:tav tm="0">
                                              <p:val>
                                                <p:strVal val="#ppt_x"/>
                                              </p:val>
                                            </p:tav>
                                            <p:tav tm="100000">
                                              <p:val>
                                                <p:strVal val="#ppt_x"/>
                                              </p:val>
                                            </p:tav>
                                          </p:tavLst>
                                        </p:anim>
                                        <p:anim calcmode="lin" valueType="num">
                                          <p:cBhvr>
                                            <p:cTn id="59" dur="1000" fill="hold"/>
                                            <p:tgtEl>
                                              <p:spTgt spid="76"/>
                                            </p:tgtEl>
                                            <p:attrNameLst>
                                              <p:attrName>ppt_y</p:attrName>
                                            </p:attrNameLst>
                                          </p:cBhvr>
                                          <p:tavLst>
                                            <p:tav tm="0">
                                              <p:val>
                                                <p:strVal val="#ppt_y+.1"/>
                                              </p:val>
                                            </p:tav>
                                            <p:tav tm="100000">
                                              <p:val>
                                                <p:strVal val="#ppt_y"/>
                                              </p:val>
                                            </p:tav>
                                          </p:tavLst>
                                        </p:anim>
                                      </p:childTnLst>
                                    </p:cTn>
                                  </p:par>
                                  <p:par>
                                    <p:cTn id="60" presetID="2" presetClass="entr" presetSubtype="4" fill="hold" grpId="0" nodeType="withEffect">
                                      <p:stCondLst>
                                        <p:cond delay="500"/>
                                      </p:stCondLst>
                                      <p:childTnLst>
                                        <p:set>
                                          <p:cBhvr>
                                            <p:cTn id="61" dur="1" fill="hold">
                                              <p:stCondLst>
                                                <p:cond delay="0"/>
                                              </p:stCondLst>
                                            </p:cTn>
                                            <p:tgtEl>
                                              <p:spTgt spid="77"/>
                                            </p:tgtEl>
                                            <p:attrNameLst>
                                              <p:attrName>style.visibility</p:attrName>
                                            </p:attrNameLst>
                                          </p:cBhvr>
                                          <p:to>
                                            <p:strVal val="visible"/>
                                          </p:to>
                                        </p:set>
                                        <p:anim calcmode="lin" valueType="num">
                                          <p:cBhvr additive="base">
                                            <p:cTn id="62" dur="500" fill="hold"/>
                                            <p:tgtEl>
                                              <p:spTgt spid="77"/>
                                            </p:tgtEl>
                                            <p:attrNameLst>
                                              <p:attrName>ppt_x</p:attrName>
                                            </p:attrNameLst>
                                          </p:cBhvr>
                                          <p:tavLst>
                                            <p:tav tm="0">
                                              <p:val>
                                                <p:strVal val="#ppt_x"/>
                                              </p:val>
                                            </p:tav>
                                            <p:tav tm="100000">
                                              <p:val>
                                                <p:strVal val="#ppt_x"/>
                                              </p:val>
                                            </p:tav>
                                          </p:tavLst>
                                        </p:anim>
                                        <p:anim calcmode="lin" valueType="num">
                                          <p:cBhvr additive="base">
                                            <p:cTn id="63" dur="500" fill="hold"/>
                                            <p:tgtEl>
                                              <p:spTgt spid="77"/>
                                            </p:tgtEl>
                                            <p:attrNameLst>
                                              <p:attrName>ppt_y</p:attrName>
                                            </p:attrNameLst>
                                          </p:cBhvr>
                                          <p:tavLst>
                                            <p:tav tm="0">
                                              <p:val>
                                                <p:strVal val="1+#ppt_h/2"/>
                                              </p:val>
                                            </p:tav>
                                            <p:tav tm="100000">
                                              <p:val>
                                                <p:strVal val="#ppt_y"/>
                                              </p:val>
                                            </p:tav>
                                          </p:tavLst>
                                        </p:anim>
                                      </p:childTnLst>
                                    </p:cTn>
                                  </p:par>
                                </p:childTnLst>
                              </p:cTn>
                            </p:par>
                            <p:par>
                              <p:cTn id="64" fill="hold">
                                <p:stCondLst>
                                  <p:cond delay="4250"/>
                                </p:stCondLst>
                                <p:childTnLst>
                                  <p:par>
                                    <p:cTn id="65" presetID="42" presetClass="entr" presetSubtype="0"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1000"/>
                                            <p:tgtEl>
                                              <p:spTgt spid="79"/>
                                            </p:tgtEl>
                                          </p:cBhvr>
                                        </p:animEffect>
                                        <p:anim calcmode="lin" valueType="num">
                                          <p:cBhvr>
                                            <p:cTn id="68" dur="1000" fill="hold"/>
                                            <p:tgtEl>
                                              <p:spTgt spid="79"/>
                                            </p:tgtEl>
                                            <p:attrNameLst>
                                              <p:attrName>ppt_x</p:attrName>
                                            </p:attrNameLst>
                                          </p:cBhvr>
                                          <p:tavLst>
                                            <p:tav tm="0">
                                              <p:val>
                                                <p:strVal val="#ppt_x"/>
                                              </p:val>
                                            </p:tav>
                                            <p:tav tm="100000">
                                              <p:val>
                                                <p:strVal val="#ppt_x"/>
                                              </p:val>
                                            </p:tav>
                                          </p:tavLst>
                                        </p:anim>
                                        <p:anim calcmode="lin" valueType="num">
                                          <p:cBhvr>
                                            <p:cTn id="69" dur="1000" fill="hold"/>
                                            <p:tgtEl>
                                              <p:spTgt spid="7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fade">
                                          <p:cBhvr>
                                            <p:cTn id="72" dur="1000"/>
                                            <p:tgtEl>
                                              <p:spTgt spid="80"/>
                                            </p:tgtEl>
                                          </p:cBhvr>
                                        </p:animEffect>
                                        <p:anim calcmode="lin" valueType="num">
                                          <p:cBhvr>
                                            <p:cTn id="73" dur="1000" fill="hold"/>
                                            <p:tgtEl>
                                              <p:spTgt spid="80"/>
                                            </p:tgtEl>
                                            <p:attrNameLst>
                                              <p:attrName>ppt_x</p:attrName>
                                            </p:attrNameLst>
                                          </p:cBhvr>
                                          <p:tavLst>
                                            <p:tav tm="0">
                                              <p:val>
                                                <p:strVal val="#ppt_x"/>
                                              </p:val>
                                            </p:tav>
                                            <p:tav tm="100000">
                                              <p:val>
                                                <p:strVal val="#ppt_x"/>
                                              </p:val>
                                            </p:tav>
                                          </p:tavLst>
                                        </p:anim>
                                        <p:anim calcmode="lin" valueType="num">
                                          <p:cBhvr>
                                            <p:cTn id="74" dur="1000" fill="hold"/>
                                            <p:tgtEl>
                                              <p:spTgt spid="80"/>
                                            </p:tgtEl>
                                            <p:attrNameLst>
                                              <p:attrName>ppt_y</p:attrName>
                                            </p:attrNameLst>
                                          </p:cBhvr>
                                          <p:tavLst>
                                            <p:tav tm="0">
                                              <p:val>
                                                <p:strVal val="#ppt_y+.1"/>
                                              </p:val>
                                            </p:tav>
                                            <p:tav tm="100000">
                                              <p:val>
                                                <p:strVal val="#ppt_y"/>
                                              </p:val>
                                            </p:tav>
                                          </p:tavLst>
                                        </p:anim>
                                      </p:childTnLst>
                                    </p:cTn>
                                  </p:par>
                                  <p:par>
                                    <p:cTn id="75" presetID="2" presetClass="entr" presetSubtype="4" fill="hold" grpId="0" nodeType="withEffect">
                                      <p:stCondLst>
                                        <p:cond delay="500"/>
                                      </p:stCondLst>
                                      <p:childTnLst>
                                        <p:set>
                                          <p:cBhvr>
                                            <p:cTn id="76" dur="1" fill="hold">
                                              <p:stCondLst>
                                                <p:cond delay="0"/>
                                              </p:stCondLst>
                                            </p:cTn>
                                            <p:tgtEl>
                                              <p:spTgt spid="81"/>
                                            </p:tgtEl>
                                            <p:attrNameLst>
                                              <p:attrName>style.visibility</p:attrName>
                                            </p:attrNameLst>
                                          </p:cBhvr>
                                          <p:to>
                                            <p:strVal val="visible"/>
                                          </p:to>
                                        </p:set>
                                        <p:anim calcmode="lin" valueType="num">
                                          <p:cBhvr additive="base">
                                            <p:cTn id="77" dur="500" fill="hold"/>
                                            <p:tgtEl>
                                              <p:spTgt spid="81"/>
                                            </p:tgtEl>
                                            <p:attrNameLst>
                                              <p:attrName>ppt_x</p:attrName>
                                            </p:attrNameLst>
                                          </p:cBhvr>
                                          <p:tavLst>
                                            <p:tav tm="0">
                                              <p:val>
                                                <p:strVal val="#ppt_x"/>
                                              </p:val>
                                            </p:tav>
                                            <p:tav tm="100000">
                                              <p:val>
                                                <p:strVal val="#ppt_x"/>
                                              </p:val>
                                            </p:tav>
                                          </p:tavLst>
                                        </p:anim>
                                        <p:anim calcmode="lin" valueType="num">
                                          <p:cBhvr additive="base">
                                            <p:cTn id="78" dur="500" fill="hold"/>
                                            <p:tgtEl>
                                              <p:spTgt spid="81"/>
                                            </p:tgtEl>
                                            <p:attrNameLst>
                                              <p:attrName>ppt_y</p:attrName>
                                            </p:attrNameLst>
                                          </p:cBhvr>
                                          <p:tavLst>
                                            <p:tav tm="0">
                                              <p:val>
                                                <p:strVal val="1+#ppt_h/2"/>
                                              </p:val>
                                            </p:tav>
                                            <p:tav tm="100000">
                                              <p:val>
                                                <p:strVal val="#ppt_y"/>
                                              </p:val>
                                            </p:tav>
                                          </p:tavLst>
                                        </p:anim>
                                      </p:childTnLst>
                                    </p:cTn>
                                  </p:par>
                                </p:childTnLst>
                              </p:cTn>
                            </p:par>
                            <p:par>
                              <p:cTn id="79" fill="hold">
                                <p:stCondLst>
                                  <p:cond delay="5250"/>
                                </p:stCondLst>
                                <p:childTnLst>
                                  <p:par>
                                    <p:cTn id="80" presetID="42" presetClass="entr" presetSubtype="0" fill="hold" grpId="0" nodeType="after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fade">
                                          <p:cBhvr>
                                            <p:cTn id="82" dur="1000"/>
                                            <p:tgtEl>
                                              <p:spTgt spid="83"/>
                                            </p:tgtEl>
                                          </p:cBhvr>
                                        </p:animEffect>
                                        <p:anim calcmode="lin" valueType="num">
                                          <p:cBhvr>
                                            <p:cTn id="83" dur="1000" fill="hold"/>
                                            <p:tgtEl>
                                              <p:spTgt spid="83"/>
                                            </p:tgtEl>
                                            <p:attrNameLst>
                                              <p:attrName>ppt_x</p:attrName>
                                            </p:attrNameLst>
                                          </p:cBhvr>
                                          <p:tavLst>
                                            <p:tav tm="0">
                                              <p:val>
                                                <p:strVal val="#ppt_x"/>
                                              </p:val>
                                            </p:tav>
                                            <p:tav tm="100000">
                                              <p:val>
                                                <p:strVal val="#ppt_x"/>
                                              </p:val>
                                            </p:tav>
                                          </p:tavLst>
                                        </p:anim>
                                        <p:anim calcmode="lin" valueType="num">
                                          <p:cBhvr>
                                            <p:cTn id="84" dur="1000" fill="hold"/>
                                            <p:tgtEl>
                                              <p:spTgt spid="8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fade">
                                          <p:cBhvr>
                                            <p:cTn id="87" dur="1000"/>
                                            <p:tgtEl>
                                              <p:spTgt spid="84"/>
                                            </p:tgtEl>
                                          </p:cBhvr>
                                        </p:animEffect>
                                        <p:anim calcmode="lin" valueType="num">
                                          <p:cBhvr>
                                            <p:cTn id="88" dur="1000" fill="hold"/>
                                            <p:tgtEl>
                                              <p:spTgt spid="84"/>
                                            </p:tgtEl>
                                            <p:attrNameLst>
                                              <p:attrName>ppt_x</p:attrName>
                                            </p:attrNameLst>
                                          </p:cBhvr>
                                          <p:tavLst>
                                            <p:tav tm="0">
                                              <p:val>
                                                <p:strVal val="#ppt_x"/>
                                              </p:val>
                                            </p:tav>
                                            <p:tav tm="100000">
                                              <p:val>
                                                <p:strVal val="#ppt_x"/>
                                              </p:val>
                                            </p:tav>
                                          </p:tavLst>
                                        </p:anim>
                                        <p:anim calcmode="lin" valueType="num">
                                          <p:cBhvr>
                                            <p:cTn id="89" dur="1000" fill="hold"/>
                                            <p:tgtEl>
                                              <p:spTgt spid="84"/>
                                            </p:tgtEl>
                                            <p:attrNameLst>
                                              <p:attrName>ppt_y</p:attrName>
                                            </p:attrNameLst>
                                          </p:cBhvr>
                                          <p:tavLst>
                                            <p:tav tm="0">
                                              <p:val>
                                                <p:strVal val="#ppt_y+.1"/>
                                              </p:val>
                                            </p:tav>
                                            <p:tav tm="100000">
                                              <p:val>
                                                <p:strVal val="#ppt_y"/>
                                              </p:val>
                                            </p:tav>
                                          </p:tavLst>
                                        </p:anim>
                                      </p:childTnLst>
                                    </p:cTn>
                                  </p:par>
                                  <p:par>
                                    <p:cTn id="90" presetID="2" presetClass="entr" presetSubtype="4" fill="hold" grpId="0" nodeType="withEffect">
                                      <p:stCondLst>
                                        <p:cond delay="500"/>
                                      </p:stCondLst>
                                      <p:childTnLst>
                                        <p:set>
                                          <p:cBhvr>
                                            <p:cTn id="91" dur="1" fill="hold">
                                              <p:stCondLst>
                                                <p:cond delay="0"/>
                                              </p:stCondLst>
                                            </p:cTn>
                                            <p:tgtEl>
                                              <p:spTgt spid="85"/>
                                            </p:tgtEl>
                                            <p:attrNameLst>
                                              <p:attrName>style.visibility</p:attrName>
                                            </p:attrNameLst>
                                          </p:cBhvr>
                                          <p:to>
                                            <p:strVal val="visible"/>
                                          </p:to>
                                        </p:set>
                                        <p:anim calcmode="lin" valueType="num">
                                          <p:cBhvr additive="base">
                                            <p:cTn id="92" dur="500" fill="hold"/>
                                            <p:tgtEl>
                                              <p:spTgt spid="85"/>
                                            </p:tgtEl>
                                            <p:attrNameLst>
                                              <p:attrName>ppt_x</p:attrName>
                                            </p:attrNameLst>
                                          </p:cBhvr>
                                          <p:tavLst>
                                            <p:tav tm="0">
                                              <p:val>
                                                <p:strVal val="#ppt_x"/>
                                              </p:val>
                                            </p:tav>
                                            <p:tav tm="100000">
                                              <p:val>
                                                <p:strVal val="#ppt_x"/>
                                              </p:val>
                                            </p:tav>
                                          </p:tavLst>
                                        </p:anim>
                                        <p:anim calcmode="lin" valueType="num">
                                          <p:cBhvr additive="base">
                                            <p:cTn id="93" dur="500" fill="hold"/>
                                            <p:tgtEl>
                                              <p:spTgt spid="85"/>
                                            </p:tgtEl>
                                            <p:attrNameLst>
                                              <p:attrName>ppt_y</p:attrName>
                                            </p:attrNameLst>
                                          </p:cBhvr>
                                          <p:tavLst>
                                            <p:tav tm="0">
                                              <p:val>
                                                <p:strVal val="1+#ppt_h/2"/>
                                              </p:val>
                                            </p:tav>
                                            <p:tav tm="100000">
                                              <p:val>
                                                <p:strVal val="#ppt_y"/>
                                              </p:val>
                                            </p:tav>
                                          </p:tavLst>
                                        </p:anim>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1000"/>
                                            <p:tgtEl>
                                              <p:spTgt spid="87"/>
                                            </p:tgtEl>
                                          </p:cBhvr>
                                        </p:animEffect>
                                        <p:anim calcmode="lin" valueType="num">
                                          <p:cBhvr>
                                            <p:cTn id="98" dur="1000" fill="hold"/>
                                            <p:tgtEl>
                                              <p:spTgt spid="87"/>
                                            </p:tgtEl>
                                            <p:attrNameLst>
                                              <p:attrName>ppt_x</p:attrName>
                                            </p:attrNameLst>
                                          </p:cBhvr>
                                          <p:tavLst>
                                            <p:tav tm="0">
                                              <p:val>
                                                <p:strVal val="#ppt_x"/>
                                              </p:val>
                                            </p:tav>
                                            <p:tav tm="100000">
                                              <p:val>
                                                <p:strVal val="#ppt_x"/>
                                              </p:val>
                                            </p:tav>
                                          </p:tavLst>
                                        </p:anim>
                                        <p:anim calcmode="lin" valueType="num">
                                          <p:cBhvr>
                                            <p:cTn id="99" dur="1000" fill="hold"/>
                                            <p:tgtEl>
                                              <p:spTgt spid="8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fade">
                                          <p:cBhvr>
                                            <p:cTn id="102" dur="1000"/>
                                            <p:tgtEl>
                                              <p:spTgt spid="88"/>
                                            </p:tgtEl>
                                          </p:cBhvr>
                                        </p:animEffect>
                                        <p:anim calcmode="lin" valueType="num">
                                          <p:cBhvr>
                                            <p:cTn id="103" dur="1000" fill="hold"/>
                                            <p:tgtEl>
                                              <p:spTgt spid="88"/>
                                            </p:tgtEl>
                                            <p:attrNameLst>
                                              <p:attrName>ppt_x</p:attrName>
                                            </p:attrNameLst>
                                          </p:cBhvr>
                                          <p:tavLst>
                                            <p:tav tm="0">
                                              <p:val>
                                                <p:strVal val="#ppt_x"/>
                                              </p:val>
                                            </p:tav>
                                            <p:tav tm="100000">
                                              <p:val>
                                                <p:strVal val="#ppt_x"/>
                                              </p:val>
                                            </p:tav>
                                          </p:tavLst>
                                        </p:anim>
                                        <p:anim calcmode="lin" valueType="num">
                                          <p:cBhvr>
                                            <p:cTn id="104" dur="1000" fill="hold"/>
                                            <p:tgtEl>
                                              <p:spTgt spid="88"/>
                                            </p:tgtEl>
                                            <p:attrNameLst>
                                              <p:attrName>ppt_y</p:attrName>
                                            </p:attrNameLst>
                                          </p:cBhvr>
                                          <p:tavLst>
                                            <p:tav tm="0">
                                              <p:val>
                                                <p:strVal val="#ppt_y+.1"/>
                                              </p:val>
                                            </p:tav>
                                            <p:tav tm="100000">
                                              <p:val>
                                                <p:strVal val="#ppt_y"/>
                                              </p:val>
                                            </p:tav>
                                          </p:tavLst>
                                        </p:anim>
                                      </p:childTnLst>
                                    </p:cTn>
                                  </p:par>
                                  <p:par>
                                    <p:cTn id="105" presetID="2" presetClass="entr" presetSubtype="4" fill="hold" grpId="0" nodeType="withEffect">
                                      <p:stCondLst>
                                        <p:cond delay="500"/>
                                      </p:stCondLst>
                                      <p:childTnLst>
                                        <p:set>
                                          <p:cBhvr>
                                            <p:cTn id="106" dur="1" fill="hold">
                                              <p:stCondLst>
                                                <p:cond delay="0"/>
                                              </p:stCondLst>
                                            </p:cTn>
                                            <p:tgtEl>
                                              <p:spTgt spid="89"/>
                                            </p:tgtEl>
                                            <p:attrNameLst>
                                              <p:attrName>style.visibility</p:attrName>
                                            </p:attrNameLst>
                                          </p:cBhvr>
                                          <p:to>
                                            <p:strVal val="visible"/>
                                          </p:to>
                                        </p:set>
                                        <p:anim calcmode="lin" valueType="num">
                                          <p:cBhvr additive="base">
                                            <p:cTn id="107" dur="500" fill="hold"/>
                                            <p:tgtEl>
                                              <p:spTgt spid="89"/>
                                            </p:tgtEl>
                                            <p:attrNameLst>
                                              <p:attrName>ppt_x</p:attrName>
                                            </p:attrNameLst>
                                          </p:cBhvr>
                                          <p:tavLst>
                                            <p:tav tm="0">
                                              <p:val>
                                                <p:strVal val="#ppt_x"/>
                                              </p:val>
                                            </p:tav>
                                            <p:tav tm="100000">
                                              <p:val>
                                                <p:strVal val="#ppt_x"/>
                                              </p:val>
                                            </p:tav>
                                          </p:tavLst>
                                        </p:anim>
                                        <p:anim calcmode="lin" valueType="num">
                                          <p:cBhvr additive="base">
                                            <p:cTn id="10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9" grpId="0"/>
          <p:bldP spid="60" grpId="0" animBg="1"/>
          <p:bldP spid="64" grpId="0" animBg="1"/>
          <p:bldP spid="70" grpId="0" animBg="1"/>
          <p:bldP spid="71" grpId="0" animBg="1"/>
          <p:bldP spid="72" grpId="0" animBg="1"/>
          <p:bldP spid="73" grpId="0" animBg="1"/>
          <p:bldP spid="75" grpId="0" animBg="1"/>
          <p:bldP spid="76" grpId="0"/>
          <p:bldP spid="77" grpId="0"/>
          <p:bldP spid="79" grpId="0" animBg="1"/>
          <p:bldP spid="80" grpId="0"/>
          <p:bldP spid="81" grpId="0"/>
          <p:bldP spid="83" grpId="0" animBg="1"/>
          <p:bldP spid="84" grpId="0"/>
          <p:bldP spid="85" grpId="0"/>
          <p:bldP spid="87" grpId="0" animBg="1"/>
          <p:bldP spid="88" grpId="0"/>
          <p:bldP spid="8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9"/>
          <p:cNvSpPr txBox="1"/>
          <p:nvPr/>
        </p:nvSpPr>
        <p:spPr>
          <a:xfrm>
            <a:off x="605277" y="195486"/>
            <a:ext cx="3954929" cy="415498"/>
          </a:xfrm>
          <a:prstGeom prst="rect">
            <a:avLst/>
          </a:prstGeom>
          <a:noFill/>
        </p:spPr>
        <p:txBody>
          <a:bodyPr wrap="none">
            <a:spAutoFit/>
          </a:bodyPr>
          <a:lstStyle/>
          <a:p>
            <a:pPr>
              <a:defRPr/>
            </a:pPr>
            <a:r>
              <a:rPr lang="zh-CN" altLang="en-US" sz="2100" b="1" dirty="0">
                <a:solidFill>
                  <a:schemeClr val="accent5">
                    <a:lumMod val="75000"/>
                  </a:schemeClr>
                </a:solidFill>
                <a:latin typeface="微软雅黑" panose="020B0503020204020204" pitchFamily="34" charset="-122"/>
                <a:ea typeface="微软雅黑" panose="020B0503020204020204" pitchFamily="34" charset="-122"/>
              </a:rPr>
              <a:t>协调技能 </a:t>
            </a:r>
            <a:r>
              <a:rPr lang="en-US" altLang="zh-CN" sz="2100" b="1" dirty="0">
                <a:solidFill>
                  <a:schemeClr val="accent5">
                    <a:lumMod val="75000"/>
                  </a:schemeClr>
                </a:solidFill>
                <a:latin typeface="微软雅黑" panose="020B0503020204020204" pitchFamily="34" charset="-122"/>
                <a:ea typeface="微软雅黑" panose="020B0503020204020204" pitchFamily="34" charset="-122"/>
              </a:rPr>
              <a:t>Coordination Skills</a:t>
            </a:r>
            <a:endParaRPr lang="zh-CN" altLang="en-US" sz="21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49" name="任意多边形 48"/>
          <p:cNvSpPr/>
          <p:nvPr/>
        </p:nvSpPr>
        <p:spPr>
          <a:xfrm>
            <a:off x="5747054" y="2490652"/>
            <a:ext cx="1093811" cy="109381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tx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a:p>
        </p:txBody>
      </p:sp>
      <p:sp>
        <p:nvSpPr>
          <p:cNvPr id="50" name="椭圆 49"/>
          <p:cNvSpPr/>
          <p:nvPr/>
        </p:nvSpPr>
        <p:spPr>
          <a:xfrm>
            <a:off x="5885844" y="2629443"/>
            <a:ext cx="816231" cy="816231"/>
          </a:xfrm>
          <a:prstGeom prst="ellipse">
            <a:avLst/>
          </a:prstGeom>
          <a:solidFill>
            <a:schemeClr val="accent4"/>
          </a:solidFill>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51" name="任意多边形 50"/>
          <p:cNvSpPr/>
          <p:nvPr/>
        </p:nvSpPr>
        <p:spPr>
          <a:xfrm>
            <a:off x="4695078" y="2084767"/>
            <a:ext cx="1093811" cy="109381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tx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a:p>
        </p:txBody>
      </p:sp>
      <p:sp>
        <p:nvSpPr>
          <p:cNvPr id="52" name="椭圆 51"/>
          <p:cNvSpPr/>
          <p:nvPr/>
        </p:nvSpPr>
        <p:spPr>
          <a:xfrm>
            <a:off x="4833868" y="2223558"/>
            <a:ext cx="816231" cy="816231"/>
          </a:xfrm>
          <a:prstGeom prst="ellipse">
            <a:avLst/>
          </a:prstGeom>
          <a:solidFill>
            <a:schemeClr val="accent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3840780" y="2820232"/>
            <a:ext cx="1093811" cy="109381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tx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a:p>
        </p:txBody>
      </p:sp>
      <p:sp>
        <p:nvSpPr>
          <p:cNvPr id="54" name="椭圆 53"/>
          <p:cNvSpPr/>
          <p:nvPr/>
        </p:nvSpPr>
        <p:spPr>
          <a:xfrm>
            <a:off x="3979569" y="2959022"/>
            <a:ext cx="816231" cy="816231"/>
          </a:xfrm>
          <a:prstGeom prst="ellipse">
            <a:avLst/>
          </a:prstGeom>
          <a:solidFill>
            <a:schemeClr val="accent4">
              <a:lumMod val="90000"/>
            </a:scheme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55" name="任意多边形 54"/>
          <p:cNvSpPr/>
          <p:nvPr/>
        </p:nvSpPr>
        <p:spPr>
          <a:xfrm>
            <a:off x="3152185" y="1943746"/>
            <a:ext cx="1093811" cy="109381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tx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a:p>
        </p:txBody>
      </p:sp>
      <p:sp>
        <p:nvSpPr>
          <p:cNvPr id="56" name="椭圆 55"/>
          <p:cNvSpPr/>
          <p:nvPr/>
        </p:nvSpPr>
        <p:spPr>
          <a:xfrm>
            <a:off x="3290975" y="2082537"/>
            <a:ext cx="816231" cy="816231"/>
          </a:xfrm>
          <a:prstGeom prst="ellipse">
            <a:avLst/>
          </a:prstGeom>
          <a:solidFill>
            <a:schemeClr val="accent1"/>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57" name="任意多边形 56"/>
          <p:cNvSpPr/>
          <p:nvPr/>
        </p:nvSpPr>
        <p:spPr>
          <a:xfrm>
            <a:off x="2464546" y="2790071"/>
            <a:ext cx="1093811" cy="109381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tx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a:p>
        </p:txBody>
      </p:sp>
      <p:sp>
        <p:nvSpPr>
          <p:cNvPr id="58" name="椭圆 57"/>
          <p:cNvSpPr/>
          <p:nvPr/>
        </p:nvSpPr>
        <p:spPr>
          <a:xfrm>
            <a:off x="2603336" y="2928862"/>
            <a:ext cx="816231" cy="816231"/>
          </a:xfrm>
          <a:prstGeom prst="ellipse">
            <a:avLst/>
          </a:prstGeom>
          <a:solidFill>
            <a:schemeClr val="accent2"/>
          </a:solid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61" name="文本框 21"/>
          <p:cNvSpPr txBox="1"/>
          <p:nvPr/>
        </p:nvSpPr>
        <p:spPr>
          <a:xfrm>
            <a:off x="2653660" y="3106144"/>
            <a:ext cx="708003" cy="461665"/>
          </a:xfrm>
          <a:prstGeom prst="rect">
            <a:avLst/>
          </a:prstGeom>
          <a:noFill/>
        </p:spPr>
        <p:txBody>
          <a:bodyPr wrap="square" rtlCol="0">
            <a:spAutoFit/>
          </a:bodyPr>
          <a:lstStyle/>
          <a:p>
            <a:pPr lvl="0" algn="ctr">
              <a:defRPr/>
            </a:pPr>
            <a:r>
              <a:rPr lang="zh-CN" altLang="en-US" sz="1200" b="1" dirty="0">
                <a:ln w="12700">
                  <a:noFill/>
                </a:ln>
                <a:solidFill>
                  <a:schemeClr val="bg1"/>
                </a:solidFill>
                <a:latin typeface="微软雅黑" panose="020B0503020204020204" pitchFamily="34" charset="-122"/>
                <a:ea typeface="微软雅黑" panose="020B0503020204020204" pitchFamily="34" charset="-122"/>
              </a:rPr>
              <a:t>协调工作计划</a:t>
            </a:r>
            <a:endParaRPr kumimoji="0" lang="zh-CN" altLang="en-US" sz="1200" b="1" i="0" u="none" strike="noStrike" kern="1200" cap="none" normalizeH="0" noProof="0" dirty="0">
              <a:ln w="12700">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2" name="文本框 21"/>
          <p:cNvSpPr txBox="1"/>
          <p:nvPr/>
        </p:nvSpPr>
        <p:spPr>
          <a:xfrm>
            <a:off x="3354680" y="2259819"/>
            <a:ext cx="688820" cy="461665"/>
          </a:xfrm>
          <a:prstGeom prst="rect">
            <a:avLst/>
          </a:prstGeom>
          <a:noFill/>
        </p:spPr>
        <p:txBody>
          <a:bodyPr wrap="square" rtlCol="0">
            <a:spAutoFit/>
          </a:bodyPr>
          <a:lstStyle/>
          <a:p>
            <a:pPr lvl="0" algn="ctr">
              <a:defRPr/>
            </a:pPr>
            <a:r>
              <a:rPr lang="zh-CN" altLang="en-US" sz="1200" b="1" dirty="0">
                <a:ln w="12700">
                  <a:noFill/>
                </a:ln>
                <a:solidFill>
                  <a:schemeClr val="bg1"/>
                </a:solidFill>
                <a:latin typeface="微软雅黑" panose="020B0503020204020204" pitchFamily="34" charset="-122"/>
                <a:ea typeface="微软雅黑" panose="020B0503020204020204" pitchFamily="34" charset="-122"/>
              </a:rPr>
              <a:t>协调奋斗目标</a:t>
            </a:r>
            <a:endParaRPr kumimoji="0" lang="zh-CN" altLang="en-US" sz="1200" b="1" i="0" u="none" strike="noStrike" kern="1200" cap="none" normalizeH="0" noProof="0" dirty="0">
              <a:ln w="12700">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3" name="文本框 21"/>
          <p:cNvSpPr txBox="1"/>
          <p:nvPr/>
        </p:nvSpPr>
        <p:spPr>
          <a:xfrm>
            <a:off x="4011535" y="3136305"/>
            <a:ext cx="752300" cy="461665"/>
          </a:xfrm>
          <a:prstGeom prst="rect">
            <a:avLst/>
          </a:prstGeom>
          <a:noFill/>
        </p:spPr>
        <p:txBody>
          <a:bodyPr wrap="square" rtlCol="0">
            <a:spAutoFit/>
          </a:bodyPr>
          <a:lstStyle/>
          <a:p>
            <a:pPr lvl="0" algn="ctr">
              <a:defRPr/>
            </a:pPr>
            <a:r>
              <a:rPr lang="zh-CN" altLang="en-US" sz="1200" b="1" dirty="0">
                <a:ln w="12700">
                  <a:noFill/>
                </a:ln>
                <a:solidFill>
                  <a:schemeClr val="bg1"/>
                </a:solidFill>
                <a:latin typeface="微软雅黑" panose="020B0503020204020204" pitchFamily="34" charset="-122"/>
                <a:ea typeface="微软雅黑" panose="020B0503020204020204" pitchFamily="34" charset="-122"/>
              </a:rPr>
              <a:t>协调职权关系</a:t>
            </a:r>
            <a:endParaRPr kumimoji="0" lang="zh-CN" altLang="en-US" sz="1200" b="1" i="0" u="none" strike="noStrike" kern="1200" cap="none" normalizeH="0" noProof="0" dirty="0">
              <a:ln w="12700">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5" name="文本框 21"/>
          <p:cNvSpPr txBox="1"/>
          <p:nvPr/>
        </p:nvSpPr>
        <p:spPr>
          <a:xfrm>
            <a:off x="4862080" y="2386281"/>
            <a:ext cx="759806" cy="461665"/>
          </a:xfrm>
          <a:prstGeom prst="rect">
            <a:avLst/>
          </a:prstGeom>
          <a:noFill/>
        </p:spPr>
        <p:txBody>
          <a:bodyPr wrap="square" rtlCol="0">
            <a:spAutoFit/>
          </a:bodyPr>
          <a:lstStyle/>
          <a:p>
            <a:pPr lvl="0" algn="ctr">
              <a:defRPr/>
            </a:pPr>
            <a:r>
              <a:rPr lang="zh-CN" altLang="en-US" sz="1200" b="1" dirty="0">
                <a:ln w="12700">
                  <a:noFill/>
                </a:ln>
                <a:solidFill>
                  <a:schemeClr val="bg1"/>
                </a:solidFill>
                <a:latin typeface="微软雅黑" panose="020B0503020204020204" pitchFamily="34" charset="-122"/>
                <a:ea typeface="微软雅黑" panose="020B0503020204020204" pitchFamily="34" charset="-122"/>
              </a:rPr>
              <a:t>协调政策措施</a:t>
            </a:r>
            <a:endParaRPr kumimoji="0" lang="zh-CN" altLang="en-US" sz="1200" b="1" i="0" u="none" strike="noStrike" kern="1200" cap="none" normalizeH="0" noProof="0" dirty="0">
              <a:ln w="12700">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6" name="文本框 21"/>
          <p:cNvSpPr txBox="1"/>
          <p:nvPr/>
        </p:nvSpPr>
        <p:spPr>
          <a:xfrm>
            <a:off x="5885844" y="2828613"/>
            <a:ext cx="816231" cy="461665"/>
          </a:xfrm>
          <a:prstGeom prst="rect">
            <a:avLst/>
          </a:prstGeom>
          <a:noFill/>
        </p:spPr>
        <p:txBody>
          <a:bodyPr wrap="square" rtlCol="0">
            <a:spAutoFit/>
          </a:bodyPr>
          <a:lstStyle/>
          <a:p>
            <a:pPr lvl="0" algn="ctr">
              <a:defRPr/>
            </a:pPr>
            <a:r>
              <a:rPr lang="zh-CN" altLang="en-US" sz="1200" b="1" dirty="0">
                <a:ln w="12700">
                  <a:noFill/>
                </a:ln>
                <a:solidFill>
                  <a:schemeClr val="bg1"/>
                </a:solidFill>
                <a:latin typeface="微软雅黑" panose="020B0503020204020204" pitchFamily="34" charset="-122"/>
                <a:ea typeface="微软雅黑" panose="020B0503020204020204" pitchFamily="34" charset="-122"/>
              </a:rPr>
              <a:t>协调思想认识</a:t>
            </a:r>
            <a:endParaRPr kumimoji="0" lang="zh-CN" altLang="en-US" sz="1200" b="1" i="0" u="none" strike="noStrike" kern="1200" cap="none" normalizeH="0" noProof="0" dirty="0">
              <a:ln w="12700">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7" name="TextBox 66"/>
          <p:cNvSpPr txBox="1"/>
          <p:nvPr/>
        </p:nvSpPr>
        <p:spPr>
          <a:xfrm>
            <a:off x="938528" y="987574"/>
            <a:ext cx="6929286" cy="553998"/>
          </a:xfrm>
          <a:prstGeom prst="roundRect">
            <a:avLst>
              <a:gd name="adj" fmla="val 0"/>
            </a:avLst>
          </a:prstGeom>
          <a:noFill/>
        </p:spPr>
        <p:txBody>
          <a:bodyPr wrap="square" rtlCol="0">
            <a:spAutoFit/>
          </a:bodyPr>
          <a:lstStyle/>
          <a:p>
            <a:r>
              <a:rPr lang="zh-CN" altLang="en-US" sz="1000" dirty="0">
                <a:solidFill>
                  <a:schemeClr val="bg2">
                    <a:lumMod val="75000"/>
                  </a:schemeClr>
                </a:solidFill>
                <a:latin typeface="微软雅黑" panose="020B0503020204020204" pitchFamily="34" charset="-122"/>
                <a:ea typeface="微软雅黑" panose="020B0503020204020204" pitchFamily="34" charset="-122"/>
              </a:rPr>
              <a:t>作为领导者，必须调好上下级之间的关系，包括上下级机关、领导与群众之间的关系。同时同级之间的关系，包括平行的部门、单位、职位之间的关系也同样重要。只有把组织内部和外部的这些方面的关系都协调好了，才能创造良好的内容和外部的关系环境，保证计划、决策的顺利推行和组织目标的最终实现。</a:t>
            </a:r>
          </a:p>
        </p:txBody>
      </p:sp>
      <p:sp>
        <p:nvSpPr>
          <p:cNvPr id="68" name="TextBox 67"/>
          <p:cNvSpPr txBox="1"/>
          <p:nvPr/>
        </p:nvSpPr>
        <p:spPr>
          <a:xfrm>
            <a:off x="770056" y="1899789"/>
            <a:ext cx="2382129" cy="584775"/>
          </a:xfrm>
          <a:prstGeom prst="roundRect">
            <a:avLst>
              <a:gd name="adj" fmla="val 0"/>
            </a:avLst>
          </a:prstGeom>
          <a:noFill/>
        </p:spPr>
        <p:txBody>
          <a:bodyPr wrap="square" rtlCol="0">
            <a:spAutoFit/>
          </a:bodyPr>
          <a:lstStyle/>
          <a:p>
            <a:r>
              <a:rPr lang="zh-CN" altLang="en-US" sz="800" dirty="0">
                <a:solidFill>
                  <a:schemeClr val="bg2">
                    <a:lumMod val="75000"/>
                  </a:schemeClr>
                </a:solidFill>
                <a:latin typeface="微软雅黑" panose="020B0503020204020204" pitchFamily="34" charset="-122"/>
                <a:ea typeface="微软雅黑" panose="020B0503020204020204" pitchFamily="34" charset="-122"/>
              </a:rPr>
              <a:t>不同部门、单位、人员的工作目标出现矛盾冲突。必然导致行动的差异和组织活动的不协调。因此，协调好不同部门、单位和人员之间的工作目标，成了协调工作的重要内容。</a:t>
            </a:r>
          </a:p>
        </p:txBody>
      </p:sp>
      <p:sp>
        <p:nvSpPr>
          <p:cNvPr id="69" name="TextBox 68"/>
          <p:cNvSpPr txBox="1"/>
          <p:nvPr/>
        </p:nvSpPr>
        <p:spPr>
          <a:xfrm>
            <a:off x="721258" y="3914044"/>
            <a:ext cx="2276965" cy="584775"/>
          </a:xfrm>
          <a:prstGeom prst="roundRect">
            <a:avLst>
              <a:gd name="adj" fmla="val 0"/>
            </a:avLst>
          </a:prstGeom>
          <a:noFill/>
        </p:spPr>
        <p:txBody>
          <a:bodyPr wrap="square" rtlCol="0">
            <a:spAutoFit/>
          </a:bodyPr>
          <a:lstStyle/>
          <a:p>
            <a:r>
              <a:rPr lang="zh-CN" altLang="en-US" sz="800" dirty="0">
                <a:solidFill>
                  <a:schemeClr val="bg2">
                    <a:lumMod val="75000"/>
                  </a:schemeClr>
                </a:solidFill>
                <a:latin typeface="微软雅黑" panose="020B0503020204020204" pitchFamily="34" charset="-122"/>
                <a:ea typeface="微软雅黑" panose="020B0503020204020204" pitchFamily="34" charset="-122"/>
              </a:rPr>
              <a:t>计划不周或主客观情况的重大变化，是导致计划执行受阻和工作出现脱节的重要原因。因此，根据实际情况特别是重大情况变化，调整工作计划和资源分配，是协调工作的重要内容。</a:t>
            </a:r>
          </a:p>
        </p:txBody>
      </p:sp>
      <p:sp>
        <p:nvSpPr>
          <p:cNvPr id="74" name="TextBox 73"/>
          <p:cNvSpPr txBox="1"/>
          <p:nvPr/>
        </p:nvSpPr>
        <p:spPr>
          <a:xfrm>
            <a:off x="3363767" y="4006664"/>
            <a:ext cx="2585348" cy="584775"/>
          </a:xfrm>
          <a:prstGeom prst="roundRect">
            <a:avLst>
              <a:gd name="adj" fmla="val 0"/>
            </a:avLst>
          </a:prstGeom>
          <a:noFill/>
        </p:spPr>
        <p:txBody>
          <a:bodyPr wrap="square" rtlCol="0">
            <a:spAutoFit/>
          </a:bodyPr>
          <a:lstStyle/>
          <a:p>
            <a:r>
              <a:rPr lang="zh-CN" altLang="en-US" sz="800" dirty="0">
                <a:solidFill>
                  <a:schemeClr val="bg2">
                    <a:lumMod val="75000"/>
                  </a:schemeClr>
                </a:solidFill>
                <a:latin typeface="微软雅黑" panose="020B0503020204020204" pitchFamily="34" charset="-122"/>
                <a:ea typeface="微软雅黑" panose="020B0503020204020204" pitchFamily="34" charset="-122"/>
              </a:rPr>
              <a:t>各部门、单位、职位之间职权划分不清，任何分配不明，是造成工作中推诿扯皮、矛盾冲突的重要原因。因此，协调各层级、各部门、各职位之间的职权关系，清除相互之间的矛盾冲突，也是协调工作的重要内容。</a:t>
            </a:r>
          </a:p>
        </p:txBody>
      </p:sp>
      <p:sp>
        <p:nvSpPr>
          <p:cNvPr id="78" name="TextBox 77"/>
          <p:cNvSpPr txBox="1"/>
          <p:nvPr/>
        </p:nvSpPr>
        <p:spPr>
          <a:xfrm>
            <a:off x="5756511" y="1743573"/>
            <a:ext cx="2440504" cy="461665"/>
          </a:xfrm>
          <a:prstGeom prst="roundRect">
            <a:avLst>
              <a:gd name="adj" fmla="val 0"/>
            </a:avLst>
          </a:prstGeom>
          <a:noFill/>
        </p:spPr>
        <p:txBody>
          <a:bodyPr wrap="square" rtlCol="0">
            <a:spAutoFit/>
          </a:bodyPr>
          <a:lstStyle/>
          <a:p>
            <a:r>
              <a:rPr lang="zh-CN" altLang="en-US" sz="800" dirty="0">
                <a:solidFill>
                  <a:schemeClr val="bg2">
                    <a:lumMod val="75000"/>
                  </a:schemeClr>
                </a:solidFill>
                <a:latin typeface="微软雅黑" panose="020B0503020204020204" pitchFamily="34" charset="-122"/>
                <a:ea typeface="微软雅黑" panose="020B0503020204020204" pitchFamily="34" charset="-122"/>
              </a:rPr>
              <a:t>政策措施不统一，互相打架，是造成缓和活动不协调的重要原因，清除政策措施方面的矛盾和冲突，也是协调工作的重要内容。</a:t>
            </a:r>
          </a:p>
        </p:txBody>
      </p:sp>
      <p:sp>
        <p:nvSpPr>
          <p:cNvPr id="82" name="TextBox 81"/>
          <p:cNvSpPr txBox="1"/>
          <p:nvPr/>
        </p:nvSpPr>
        <p:spPr>
          <a:xfrm>
            <a:off x="6117882" y="3676513"/>
            <a:ext cx="2589674" cy="830997"/>
          </a:xfrm>
          <a:prstGeom prst="roundRect">
            <a:avLst>
              <a:gd name="adj" fmla="val 0"/>
            </a:avLst>
          </a:prstGeom>
          <a:noFill/>
        </p:spPr>
        <p:txBody>
          <a:bodyPr wrap="square" rtlCol="0">
            <a:spAutoFit/>
          </a:bodyPr>
          <a:lstStyle/>
          <a:p>
            <a:r>
              <a:rPr lang="zh-CN" altLang="en-US" sz="800" dirty="0">
                <a:solidFill>
                  <a:schemeClr val="bg2">
                    <a:lumMod val="75000"/>
                  </a:schemeClr>
                </a:solidFill>
                <a:latin typeface="微软雅黑" panose="020B0503020204020204" pitchFamily="34" charset="-122"/>
                <a:ea typeface="微软雅黑" panose="020B0503020204020204" pitchFamily="34" charset="-122"/>
              </a:rPr>
              <a:t>在组织管理过程中，不同部门、单位、人员对同一问题认识不一致。观点、意见不相同，往往导致行动上的差异和整个组织活动的不协调。因此，协调不同部门、单位、人员的思想认识，统一大家对某个问题的基本看法，成了协调组织活动的前提条件和协调工作的重要内容。</a:t>
            </a:r>
          </a:p>
        </p:txBody>
      </p:sp>
      <p:cxnSp>
        <p:nvCxnSpPr>
          <p:cNvPr id="59" name="直接连接符 58"/>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60" name="图片 59"/>
          <p:cNvPicPr>
            <a:picLocks noChangeAspect="1"/>
          </p:cNvPicPr>
          <p:nvPr/>
        </p:nvPicPr>
        <p:blipFill>
          <a:blip r:embed="rId3" cstate="screen"/>
          <a:stretch>
            <a:fillRect/>
          </a:stretch>
        </p:blipFill>
        <p:spPr>
          <a:xfrm>
            <a:off x="224209" y="148228"/>
            <a:ext cx="381068" cy="510014"/>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1+#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right)">
                                      <p:cBhvr>
                                        <p:cTn id="11" dur="500"/>
                                        <p:tgtEl>
                                          <p:spTgt spid="59"/>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959"/>
                            </p:stCondLst>
                            <p:childTnLst>
                              <p:par>
                                <p:cTn id="18" presetID="9" presetClass="entr" presetSubtype="0"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dissolve">
                                      <p:cBhvr>
                                        <p:cTn id="20" dur="500"/>
                                        <p:tgtEl>
                                          <p:spTgt spid="67"/>
                                        </p:tgtEl>
                                      </p:cBhvr>
                                    </p:animEffect>
                                  </p:childTnLst>
                                </p:cTn>
                              </p:par>
                            </p:childTnLst>
                          </p:cTn>
                        </p:par>
                        <p:par>
                          <p:cTn id="21" fill="hold">
                            <p:stCondLst>
                              <p:cond delay="2459"/>
                            </p:stCondLst>
                            <p:childTnLst>
                              <p:par>
                                <p:cTn id="22" presetID="53" presetClass="entr" presetSubtype="16"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cTn>
                              </p:par>
                            </p:childTnLst>
                          </p:cTn>
                        </p:par>
                        <p:par>
                          <p:cTn id="37" fill="hold">
                            <p:stCondLst>
                              <p:cond delay="2959"/>
                            </p:stCondLst>
                            <p:childTnLst>
                              <p:par>
                                <p:cTn id="38" presetID="53" presetClass="entr" presetSubtype="16"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fltVal val="0"/>
                                          </p:val>
                                        </p:tav>
                                        <p:tav tm="100000">
                                          <p:val>
                                            <p:strVal val="#ppt_h"/>
                                          </p:val>
                                        </p:tav>
                                      </p:tavLst>
                                    </p:anim>
                                    <p:animEffect transition="in" filter="fade">
                                      <p:cBhvr>
                                        <p:cTn id="42" dur="500"/>
                                        <p:tgtEl>
                                          <p:spTgt spid="5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500" fill="hold"/>
                                        <p:tgtEl>
                                          <p:spTgt spid="56"/>
                                        </p:tgtEl>
                                        <p:attrNameLst>
                                          <p:attrName>ppt_w</p:attrName>
                                        </p:attrNameLst>
                                      </p:cBhvr>
                                      <p:tavLst>
                                        <p:tav tm="0">
                                          <p:val>
                                            <p:fltVal val="0"/>
                                          </p:val>
                                        </p:tav>
                                        <p:tav tm="100000">
                                          <p:val>
                                            <p:strVal val="#ppt_w"/>
                                          </p:val>
                                        </p:tav>
                                      </p:tavLst>
                                    </p:anim>
                                    <p:anim calcmode="lin" valueType="num">
                                      <p:cBhvr>
                                        <p:cTn id="46" dur="500" fill="hold"/>
                                        <p:tgtEl>
                                          <p:spTgt spid="56"/>
                                        </p:tgtEl>
                                        <p:attrNameLst>
                                          <p:attrName>ppt_h</p:attrName>
                                        </p:attrNameLst>
                                      </p:cBhvr>
                                      <p:tavLst>
                                        <p:tav tm="0">
                                          <p:val>
                                            <p:fltVal val="0"/>
                                          </p:val>
                                        </p:tav>
                                        <p:tav tm="100000">
                                          <p:val>
                                            <p:strVal val="#ppt_h"/>
                                          </p:val>
                                        </p:tav>
                                      </p:tavLst>
                                    </p:anim>
                                    <p:animEffect transition="in" filter="fade">
                                      <p:cBhvr>
                                        <p:cTn id="47" dur="500"/>
                                        <p:tgtEl>
                                          <p:spTgt spid="5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anim calcmode="lin" valueType="num">
                                      <p:cBhvr>
                                        <p:cTn id="50" dur="500" fill="hold"/>
                                        <p:tgtEl>
                                          <p:spTgt spid="62"/>
                                        </p:tgtEl>
                                        <p:attrNameLst>
                                          <p:attrName>ppt_w</p:attrName>
                                        </p:attrNameLst>
                                      </p:cBhvr>
                                      <p:tavLst>
                                        <p:tav tm="0">
                                          <p:val>
                                            <p:fltVal val="0"/>
                                          </p:val>
                                        </p:tav>
                                        <p:tav tm="100000">
                                          <p:val>
                                            <p:strVal val="#ppt_w"/>
                                          </p:val>
                                        </p:tav>
                                      </p:tavLst>
                                    </p:anim>
                                    <p:anim calcmode="lin" valueType="num">
                                      <p:cBhvr>
                                        <p:cTn id="51" dur="500" fill="hold"/>
                                        <p:tgtEl>
                                          <p:spTgt spid="62"/>
                                        </p:tgtEl>
                                        <p:attrNameLst>
                                          <p:attrName>ppt_h</p:attrName>
                                        </p:attrNameLst>
                                      </p:cBhvr>
                                      <p:tavLst>
                                        <p:tav tm="0">
                                          <p:val>
                                            <p:fltVal val="0"/>
                                          </p:val>
                                        </p:tav>
                                        <p:tav tm="100000">
                                          <p:val>
                                            <p:strVal val="#ppt_h"/>
                                          </p:val>
                                        </p:tav>
                                      </p:tavLst>
                                    </p:anim>
                                    <p:animEffect transition="in" filter="fade">
                                      <p:cBhvr>
                                        <p:cTn id="52" dur="500"/>
                                        <p:tgtEl>
                                          <p:spTgt spid="62"/>
                                        </p:tgtEl>
                                      </p:cBhvr>
                                    </p:animEffect>
                                  </p:childTnLst>
                                </p:cTn>
                              </p:par>
                            </p:childTnLst>
                          </p:cTn>
                        </p:par>
                        <p:par>
                          <p:cTn id="53" fill="hold">
                            <p:stCondLst>
                              <p:cond delay="3459"/>
                            </p:stCondLst>
                            <p:childTnLst>
                              <p:par>
                                <p:cTn id="54" presetID="53" presetClass="entr" presetSubtype="16"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 calcmode="lin" valueType="num">
                                      <p:cBhvr>
                                        <p:cTn id="66" dur="500" fill="hold"/>
                                        <p:tgtEl>
                                          <p:spTgt spid="63"/>
                                        </p:tgtEl>
                                        <p:attrNameLst>
                                          <p:attrName>ppt_w</p:attrName>
                                        </p:attrNameLst>
                                      </p:cBhvr>
                                      <p:tavLst>
                                        <p:tav tm="0">
                                          <p:val>
                                            <p:fltVal val="0"/>
                                          </p:val>
                                        </p:tav>
                                        <p:tav tm="100000">
                                          <p:val>
                                            <p:strVal val="#ppt_w"/>
                                          </p:val>
                                        </p:tav>
                                      </p:tavLst>
                                    </p:anim>
                                    <p:anim calcmode="lin" valueType="num">
                                      <p:cBhvr>
                                        <p:cTn id="67" dur="500" fill="hold"/>
                                        <p:tgtEl>
                                          <p:spTgt spid="63"/>
                                        </p:tgtEl>
                                        <p:attrNameLst>
                                          <p:attrName>ppt_h</p:attrName>
                                        </p:attrNameLst>
                                      </p:cBhvr>
                                      <p:tavLst>
                                        <p:tav tm="0">
                                          <p:val>
                                            <p:fltVal val="0"/>
                                          </p:val>
                                        </p:tav>
                                        <p:tav tm="100000">
                                          <p:val>
                                            <p:strVal val="#ppt_h"/>
                                          </p:val>
                                        </p:tav>
                                      </p:tavLst>
                                    </p:anim>
                                    <p:animEffect transition="in" filter="fade">
                                      <p:cBhvr>
                                        <p:cTn id="68" dur="500"/>
                                        <p:tgtEl>
                                          <p:spTgt spid="63"/>
                                        </p:tgtEl>
                                      </p:cBhvr>
                                    </p:animEffect>
                                  </p:childTnLst>
                                </p:cTn>
                              </p:par>
                            </p:childTnLst>
                          </p:cTn>
                        </p:par>
                        <p:par>
                          <p:cTn id="69" fill="hold">
                            <p:stCondLst>
                              <p:cond delay="3959"/>
                            </p:stCondLst>
                            <p:childTnLst>
                              <p:par>
                                <p:cTn id="70" presetID="53" presetClass="entr" presetSubtype="16"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animEffect transition="in" filter="fade">
                                      <p:cBhvr>
                                        <p:cTn id="74" dur="500"/>
                                        <p:tgtEl>
                                          <p:spTgt spid="5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Effect transition="in" filter="fade">
                                      <p:cBhvr>
                                        <p:cTn id="79" dur="500"/>
                                        <p:tgtEl>
                                          <p:spTgt spid="5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5"/>
                                        </p:tgtEl>
                                        <p:attrNameLst>
                                          <p:attrName>style.visibility</p:attrName>
                                        </p:attrNameLst>
                                      </p:cBhvr>
                                      <p:to>
                                        <p:strVal val="visible"/>
                                      </p:to>
                                    </p:set>
                                    <p:anim calcmode="lin" valueType="num">
                                      <p:cBhvr>
                                        <p:cTn id="82" dur="500" fill="hold"/>
                                        <p:tgtEl>
                                          <p:spTgt spid="65"/>
                                        </p:tgtEl>
                                        <p:attrNameLst>
                                          <p:attrName>ppt_w</p:attrName>
                                        </p:attrNameLst>
                                      </p:cBhvr>
                                      <p:tavLst>
                                        <p:tav tm="0">
                                          <p:val>
                                            <p:fltVal val="0"/>
                                          </p:val>
                                        </p:tav>
                                        <p:tav tm="100000">
                                          <p:val>
                                            <p:strVal val="#ppt_w"/>
                                          </p:val>
                                        </p:tav>
                                      </p:tavLst>
                                    </p:anim>
                                    <p:anim calcmode="lin" valueType="num">
                                      <p:cBhvr>
                                        <p:cTn id="83" dur="500" fill="hold"/>
                                        <p:tgtEl>
                                          <p:spTgt spid="65"/>
                                        </p:tgtEl>
                                        <p:attrNameLst>
                                          <p:attrName>ppt_h</p:attrName>
                                        </p:attrNameLst>
                                      </p:cBhvr>
                                      <p:tavLst>
                                        <p:tav tm="0">
                                          <p:val>
                                            <p:fltVal val="0"/>
                                          </p:val>
                                        </p:tav>
                                        <p:tav tm="100000">
                                          <p:val>
                                            <p:strVal val="#ppt_h"/>
                                          </p:val>
                                        </p:tav>
                                      </p:tavLst>
                                    </p:anim>
                                    <p:animEffect transition="in" filter="fade">
                                      <p:cBhvr>
                                        <p:cTn id="84" dur="500"/>
                                        <p:tgtEl>
                                          <p:spTgt spid="65"/>
                                        </p:tgtEl>
                                      </p:cBhvr>
                                    </p:animEffect>
                                  </p:childTnLst>
                                </p:cTn>
                              </p:par>
                            </p:childTnLst>
                          </p:cTn>
                        </p:par>
                        <p:par>
                          <p:cTn id="85" fill="hold">
                            <p:stCondLst>
                              <p:cond delay="4459"/>
                            </p:stCondLst>
                            <p:childTnLst>
                              <p:par>
                                <p:cTn id="86" presetID="53" presetClass="entr" presetSubtype="16"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 calcmode="lin" valueType="num">
                                      <p:cBhvr>
                                        <p:cTn id="88" dur="500" fill="hold"/>
                                        <p:tgtEl>
                                          <p:spTgt spid="49"/>
                                        </p:tgtEl>
                                        <p:attrNameLst>
                                          <p:attrName>ppt_w</p:attrName>
                                        </p:attrNameLst>
                                      </p:cBhvr>
                                      <p:tavLst>
                                        <p:tav tm="0">
                                          <p:val>
                                            <p:fltVal val="0"/>
                                          </p:val>
                                        </p:tav>
                                        <p:tav tm="100000">
                                          <p:val>
                                            <p:strVal val="#ppt_w"/>
                                          </p:val>
                                        </p:tav>
                                      </p:tavLst>
                                    </p:anim>
                                    <p:anim calcmode="lin" valueType="num">
                                      <p:cBhvr>
                                        <p:cTn id="89" dur="500" fill="hold"/>
                                        <p:tgtEl>
                                          <p:spTgt spid="49"/>
                                        </p:tgtEl>
                                        <p:attrNameLst>
                                          <p:attrName>ppt_h</p:attrName>
                                        </p:attrNameLst>
                                      </p:cBhvr>
                                      <p:tavLst>
                                        <p:tav tm="0">
                                          <p:val>
                                            <p:fltVal val="0"/>
                                          </p:val>
                                        </p:tav>
                                        <p:tav tm="100000">
                                          <p:val>
                                            <p:strVal val="#ppt_h"/>
                                          </p:val>
                                        </p:tav>
                                      </p:tavLst>
                                    </p:anim>
                                    <p:animEffect transition="in" filter="fade">
                                      <p:cBhvr>
                                        <p:cTn id="90" dur="500"/>
                                        <p:tgtEl>
                                          <p:spTgt spid="4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500" fill="hold"/>
                                        <p:tgtEl>
                                          <p:spTgt spid="50"/>
                                        </p:tgtEl>
                                        <p:attrNameLst>
                                          <p:attrName>ppt_w</p:attrName>
                                        </p:attrNameLst>
                                      </p:cBhvr>
                                      <p:tavLst>
                                        <p:tav tm="0">
                                          <p:val>
                                            <p:fltVal val="0"/>
                                          </p:val>
                                        </p:tav>
                                        <p:tav tm="100000">
                                          <p:val>
                                            <p:strVal val="#ppt_w"/>
                                          </p:val>
                                        </p:tav>
                                      </p:tavLst>
                                    </p:anim>
                                    <p:anim calcmode="lin" valueType="num">
                                      <p:cBhvr>
                                        <p:cTn id="94" dur="500" fill="hold"/>
                                        <p:tgtEl>
                                          <p:spTgt spid="50"/>
                                        </p:tgtEl>
                                        <p:attrNameLst>
                                          <p:attrName>ppt_h</p:attrName>
                                        </p:attrNameLst>
                                      </p:cBhvr>
                                      <p:tavLst>
                                        <p:tav tm="0">
                                          <p:val>
                                            <p:fltVal val="0"/>
                                          </p:val>
                                        </p:tav>
                                        <p:tav tm="100000">
                                          <p:val>
                                            <p:strVal val="#ppt_h"/>
                                          </p:val>
                                        </p:tav>
                                      </p:tavLst>
                                    </p:anim>
                                    <p:animEffect transition="in" filter="fade">
                                      <p:cBhvr>
                                        <p:cTn id="95" dur="500"/>
                                        <p:tgtEl>
                                          <p:spTgt spid="50"/>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p:cTn id="98" dur="500" fill="hold"/>
                                        <p:tgtEl>
                                          <p:spTgt spid="66"/>
                                        </p:tgtEl>
                                        <p:attrNameLst>
                                          <p:attrName>ppt_w</p:attrName>
                                        </p:attrNameLst>
                                      </p:cBhvr>
                                      <p:tavLst>
                                        <p:tav tm="0">
                                          <p:val>
                                            <p:fltVal val="0"/>
                                          </p:val>
                                        </p:tav>
                                        <p:tav tm="100000">
                                          <p:val>
                                            <p:strVal val="#ppt_w"/>
                                          </p:val>
                                        </p:tav>
                                      </p:tavLst>
                                    </p:anim>
                                    <p:anim calcmode="lin" valueType="num">
                                      <p:cBhvr>
                                        <p:cTn id="99" dur="500" fill="hold"/>
                                        <p:tgtEl>
                                          <p:spTgt spid="66"/>
                                        </p:tgtEl>
                                        <p:attrNameLst>
                                          <p:attrName>ppt_h</p:attrName>
                                        </p:attrNameLst>
                                      </p:cBhvr>
                                      <p:tavLst>
                                        <p:tav tm="0">
                                          <p:val>
                                            <p:fltVal val="0"/>
                                          </p:val>
                                        </p:tav>
                                        <p:tav tm="100000">
                                          <p:val>
                                            <p:strVal val="#ppt_h"/>
                                          </p:val>
                                        </p:tav>
                                      </p:tavLst>
                                    </p:anim>
                                    <p:animEffect transition="in" filter="fade">
                                      <p:cBhvr>
                                        <p:cTn id="100" dur="500"/>
                                        <p:tgtEl>
                                          <p:spTgt spid="66"/>
                                        </p:tgtEl>
                                      </p:cBhvr>
                                    </p:animEffect>
                                  </p:childTnLst>
                                </p:cTn>
                              </p:par>
                            </p:childTnLst>
                          </p:cTn>
                        </p:par>
                        <p:par>
                          <p:cTn id="101" fill="hold">
                            <p:stCondLst>
                              <p:cond delay="4959"/>
                            </p:stCondLst>
                            <p:childTnLst>
                              <p:par>
                                <p:cTn id="102" presetID="14" presetClass="entr" presetSubtype="10" fill="hold" grpId="0" nodeType="after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randombar(horizontal)">
                                      <p:cBhvr>
                                        <p:cTn id="104" dur="500"/>
                                        <p:tgtEl>
                                          <p:spTgt spid="68"/>
                                        </p:tgtEl>
                                      </p:cBhvr>
                                    </p:animEffect>
                                  </p:childTnLst>
                                </p:cTn>
                              </p:par>
                            </p:childTnLst>
                          </p:cTn>
                        </p:par>
                        <p:par>
                          <p:cTn id="105" fill="hold">
                            <p:stCondLst>
                              <p:cond delay="5459"/>
                            </p:stCondLst>
                            <p:childTnLst>
                              <p:par>
                                <p:cTn id="106" presetID="14" presetClass="entr" presetSubtype="10"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randombar(horizontal)">
                                      <p:cBhvr>
                                        <p:cTn id="108" dur="500"/>
                                        <p:tgtEl>
                                          <p:spTgt spid="69"/>
                                        </p:tgtEl>
                                      </p:cBhvr>
                                    </p:animEffect>
                                  </p:childTnLst>
                                </p:cTn>
                              </p:par>
                            </p:childTnLst>
                          </p:cTn>
                        </p:par>
                        <p:par>
                          <p:cTn id="109" fill="hold">
                            <p:stCondLst>
                              <p:cond delay="5959"/>
                            </p:stCondLst>
                            <p:childTnLst>
                              <p:par>
                                <p:cTn id="110" presetID="14" presetClass="entr" presetSubtype="10" fill="hold" grpId="0" nodeType="afterEffect">
                                  <p:stCondLst>
                                    <p:cond delay="0"/>
                                  </p:stCondLst>
                                  <p:childTnLst>
                                    <p:set>
                                      <p:cBhvr>
                                        <p:cTn id="111" dur="1" fill="hold">
                                          <p:stCondLst>
                                            <p:cond delay="0"/>
                                          </p:stCondLst>
                                        </p:cTn>
                                        <p:tgtEl>
                                          <p:spTgt spid="74"/>
                                        </p:tgtEl>
                                        <p:attrNameLst>
                                          <p:attrName>style.visibility</p:attrName>
                                        </p:attrNameLst>
                                      </p:cBhvr>
                                      <p:to>
                                        <p:strVal val="visible"/>
                                      </p:to>
                                    </p:set>
                                    <p:animEffect transition="in" filter="randombar(horizontal)">
                                      <p:cBhvr>
                                        <p:cTn id="112" dur="500"/>
                                        <p:tgtEl>
                                          <p:spTgt spid="74"/>
                                        </p:tgtEl>
                                      </p:cBhvr>
                                    </p:animEffect>
                                  </p:childTnLst>
                                </p:cTn>
                              </p:par>
                            </p:childTnLst>
                          </p:cTn>
                        </p:par>
                        <p:par>
                          <p:cTn id="113" fill="hold">
                            <p:stCondLst>
                              <p:cond delay="6459"/>
                            </p:stCondLst>
                            <p:childTnLst>
                              <p:par>
                                <p:cTn id="114" presetID="14" presetClass="entr" presetSubtype="10" fill="hold" grpId="0" nodeType="after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randombar(horizontal)">
                                      <p:cBhvr>
                                        <p:cTn id="116" dur="500"/>
                                        <p:tgtEl>
                                          <p:spTgt spid="78"/>
                                        </p:tgtEl>
                                      </p:cBhvr>
                                    </p:animEffect>
                                  </p:childTnLst>
                                </p:cTn>
                              </p:par>
                            </p:childTnLst>
                          </p:cTn>
                        </p:par>
                        <p:par>
                          <p:cTn id="117" fill="hold">
                            <p:stCondLst>
                              <p:cond delay="6959"/>
                            </p:stCondLst>
                            <p:childTnLst>
                              <p:par>
                                <p:cTn id="118" presetID="14" presetClass="entr" presetSubtype="10" fill="hold" grpId="0" nodeType="after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randombar(horizontal)">
                                      <p:cBhvr>
                                        <p:cTn id="120" dur="500"/>
                                        <p:tgtEl>
                                          <p:spTgt spid="82"/>
                                        </p:tgtEl>
                                      </p:cBhvr>
                                    </p:animEffect>
                                  </p:childTnLst>
                                </p:cTn>
                              </p:par>
                            </p:childTnLst>
                          </p:cTn>
                        </p:par>
                        <p:par>
                          <p:cTn id="121" fill="hold">
                            <p:stCondLst>
                              <p:cond delay="7459"/>
                            </p:stCondLst>
                            <p:childTnLst>
                              <p:par>
                                <p:cTn id="122" presetID="8" presetClass="emph" presetSubtype="0" repeatCount="indefinite" fill="hold" grpId="1" nodeType="afterEffect">
                                  <p:stCondLst>
                                    <p:cond delay="0"/>
                                  </p:stCondLst>
                                  <p:childTnLst>
                                    <p:animRot by="21600000">
                                      <p:cBhvr>
                                        <p:cTn id="123" dur="2000" fill="hold"/>
                                        <p:tgtEl>
                                          <p:spTgt spid="57"/>
                                        </p:tgtEl>
                                        <p:attrNameLst>
                                          <p:attrName>r</p:attrName>
                                        </p:attrNameLst>
                                      </p:cBhvr>
                                    </p:animRot>
                                  </p:childTnLst>
                                </p:cTn>
                              </p:par>
                              <p:par>
                                <p:cTn id="124" presetID="8" presetClass="emph" presetSubtype="0" repeatCount="indefinite" fill="hold" grpId="1" nodeType="withEffect">
                                  <p:stCondLst>
                                    <p:cond delay="0"/>
                                  </p:stCondLst>
                                  <p:childTnLst>
                                    <p:animRot by="-21600000">
                                      <p:cBhvr>
                                        <p:cTn id="125" dur="2000" fill="hold"/>
                                        <p:tgtEl>
                                          <p:spTgt spid="55"/>
                                        </p:tgtEl>
                                        <p:attrNameLst>
                                          <p:attrName>r</p:attrName>
                                        </p:attrNameLst>
                                      </p:cBhvr>
                                    </p:animRot>
                                  </p:childTnLst>
                                </p:cTn>
                              </p:par>
                              <p:par>
                                <p:cTn id="126" presetID="8" presetClass="emph" presetSubtype="0" repeatCount="indefinite" fill="hold" grpId="1" nodeType="withEffect">
                                  <p:stCondLst>
                                    <p:cond delay="0"/>
                                  </p:stCondLst>
                                  <p:childTnLst>
                                    <p:animRot by="21600000">
                                      <p:cBhvr>
                                        <p:cTn id="127" dur="2000" fill="hold"/>
                                        <p:tgtEl>
                                          <p:spTgt spid="53"/>
                                        </p:tgtEl>
                                        <p:attrNameLst>
                                          <p:attrName>r</p:attrName>
                                        </p:attrNameLst>
                                      </p:cBhvr>
                                    </p:animRot>
                                  </p:childTnLst>
                                </p:cTn>
                              </p:par>
                              <p:par>
                                <p:cTn id="128" presetID="8" presetClass="emph" presetSubtype="0" repeatCount="indefinite" fill="hold" grpId="1" nodeType="withEffect">
                                  <p:stCondLst>
                                    <p:cond delay="0"/>
                                  </p:stCondLst>
                                  <p:childTnLst>
                                    <p:animRot by="-21600000">
                                      <p:cBhvr>
                                        <p:cTn id="129" dur="2000" fill="hold"/>
                                        <p:tgtEl>
                                          <p:spTgt spid="51"/>
                                        </p:tgtEl>
                                        <p:attrNameLst>
                                          <p:attrName>r</p:attrName>
                                        </p:attrNameLst>
                                      </p:cBhvr>
                                    </p:animRot>
                                  </p:childTnLst>
                                </p:cTn>
                              </p:par>
                              <p:par>
                                <p:cTn id="130" presetID="8" presetClass="emph" presetSubtype="0" repeatCount="indefinite" fill="hold" grpId="1" nodeType="withEffect">
                                  <p:stCondLst>
                                    <p:cond delay="0"/>
                                  </p:stCondLst>
                                  <p:childTnLst>
                                    <p:animRot by="21600000">
                                      <p:cBhvr>
                                        <p:cTn id="131" dur="2000" fill="hold"/>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9" grpId="0" animBg="1"/>
      <p:bldP spid="49" grpId="1" animBg="1"/>
      <p:bldP spid="50" grpId="0" animBg="1"/>
      <p:bldP spid="51" grpId="0" animBg="1"/>
      <p:bldP spid="51" grpId="1" animBg="1"/>
      <p:bldP spid="52" grpId="0" animBg="1"/>
      <p:bldP spid="53" grpId="0" animBg="1"/>
      <p:bldP spid="53" grpId="1" animBg="1"/>
      <p:bldP spid="54" grpId="0" animBg="1"/>
      <p:bldP spid="55" grpId="0" animBg="1"/>
      <p:bldP spid="55" grpId="1" animBg="1"/>
      <p:bldP spid="56" grpId="0" animBg="1"/>
      <p:bldP spid="57" grpId="0" animBg="1"/>
      <p:bldP spid="57" grpId="1" animBg="1"/>
      <p:bldP spid="58" grpId="0" animBg="1"/>
      <p:bldP spid="61" grpId="0"/>
      <p:bldP spid="62" grpId="0"/>
      <p:bldP spid="63" grpId="0"/>
      <p:bldP spid="65" grpId="0"/>
      <p:bldP spid="66" grpId="0"/>
      <p:bldP spid="67" grpId="0"/>
      <p:bldP spid="68" grpId="0"/>
      <p:bldP spid="69" grpId="0"/>
      <p:bldP spid="74" grpId="0"/>
      <p:bldP spid="78"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9"/>
          <p:cNvSpPr txBox="1"/>
          <p:nvPr/>
        </p:nvSpPr>
        <p:spPr>
          <a:xfrm>
            <a:off x="605277" y="195486"/>
            <a:ext cx="2739211" cy="415498"/>
          </a:xfrm>
          <a:prstGeom prst="rect">
            <a:avLst/>
          </a:prstGeom>
          <a:noFill/>
        </p:spPr>
        <p:txBody>
          <a:bodyPr wrap="none">
            <a:spAutoFit/>
          </a:bodyPr>
          <a:lstStyle/>
          <a:p>
            <a:pPr>
              <a:defRPr/>
            </a:pPr>
            <a:r>
              <a:rPr lang="zh-CN" altLang="en-US" sz="2100" b="1" dirty="0">
                <a:solidFill>
                  <a:schemeClr val="accent5">
                    <a:lumMod val="75000"/>
                  </a:schemeClr>
                </a:solidFill>
                <a:latin typeface="微软雅黑" panose="020B0503020204020204" pitchFamily="34" charset="-122"/>
                <a:ea typeface="微软雅黑" panose="020B0503020204020204" pitchFamily="34" charset="-122"/>
              </a:rPr>
              <a:t>团队合作 </a:t>
            </a:r>
            <a:r>
              <a:rPr lang="en-US" altLang="zh-CN" sz="2100" b="1" dirty="0">
                <a:solidFill>
                  <a:schemeClr val="accent5">
                    <a:lumMod val="75000"/>
                  </a:schemeClr>
                </a:solidFill>
                <a:latin typeface="微软雅黑" panose="020B0503020204020204" pitchFamily="34" charset="-122"/>
                <a:ea typeface="微软雅黑" panose="020B0503020204020204" pitchFamily="34" charset="-122"/>
              </a:rPr>
              <a:t>Teamwork</a:t>
            </a:r>
          </a:p>
        </p:txBody>
      </p:sp>
      <p:grpSp>
        <p:nvGrpSpPr>
          <p:cNvPr id="59" name="组合 58"/>
          <p:cNvGrpSpPr/>
          <p:nvPr/>
        </p:nvGrpSpPr>
        <p:grpSpPr>
          <a:xfrm>
            <a:off x="3419872" y="2905680"/>
            <a:ext cx="1179462" cy="1178238"/>
            <a:chOff x="3318846" y="2912708"/>
            <a:chExt cx="1187133" cy="1185900"/>
          </a:xfrm>
          <a:solidFill>
            <a:schemeClr val="accent5"/>
          </a:solidFill>
          <a:effectLst/>
        </p:grpSpPr>
        <p:sp>
          <p:nvSpPr>
            <p:cNvPr id="60" name="Freeform 5"/>
            <p:cNvSpPr/>
            <p:nvPr/>
          </p:nvSpPr>
          <p:spPr bwMode="auto">
            <a:xfrm>
              <a:off x="3537268" y="2912708"/>
              <a:ext cx="968711" cy="968712"/>
            </a:xfrm>
            <a:custGeom>
              <a:avLst/>
              <a:gdLst>
                <a:gd name="T0" fmla="*/ 33 w 6279"/>
                <a:gd name="T1" fmla="*/ 600 h 6277"/>
                <a:gd name="T2" fmla="*/ 140 w 6279"/>
                <a:gd name="T3" fmla="*/ 1177 h 6277"/>
                <a:gd name="T4" fmla="*/ 294 w 6279"/>
                <a:gd name="T5" fmla="*/ 1734 h 6277"/>
                <a:gd name="T6" fmla="*/ 495 w 6279"/>
                <a:gd name="T7" fmla="*/ 2271 h 6277"/>
                <a:gd name="T8" fmla="*/ 741 w 6279"/>
                <a:gd name="T9" fmla="*/ 2785 h 6277"/>
                <a:gd name="T10" fmla="*/ 1027 w 6279"/>
                <a:gd name="T11" fmla="*/ 3273 h 6277"/>
                <a:gd name="T12" fmla="*/ 1353 w 6279"/>
                <a:gd name="T13" fmla="*/ 3734 h 6277"/>
                <a:gd name="T14" fmla="*/ 1717 w 6279"/>
                <a:gd name="T15" fmla="*/ 4164 h 6277"/>
                <a:gd name="T16" fmla="*/ 2114 w 6279"/>
                <a:gd name="T17" fmla="*/ 4561 h 6277"/>
                <a:gd name="T18" fmla="*/ 2544 w 6279"/>
                <a:gd name="T19" fmla="*/ 4924 h 6277"/>
                <a:gd name="T20" fmla="*/ 3005 w 6279"/>
                <a:gd name="T21" fmla="*/ 5250 h 6277"/>
                <a:gd name="T22" fmla="*/ 3494 w 6279"/>
                <a:gd name="T23" fmla="*/ 5536 h 6277"/>
                <a:gd name="T24" fmla="*/ 4008 w 6279"/>
                <a:gd name="T25" fmla="*/ 5782 h 6277"/>
                <a:gd name="T26" fmla="*/ 4544 w 6279"/>
                <a:gd name="T27" fmla="*/ 5983 h 6277"/>
                <a:gd name="T28" fmla="*/ 5102 w 6279"/>
                <a:gd name="T29" fmla="*/ 6137 h 6277"/>
                <a:gd name="T30" fmla="*/ 5679 w 6279"/>
                <a:gd name="T31" fmla="*/ 6244 h 6277"/>
                <a:gd name="T32" fmla="*/ 5974 w 6279"/>
                <a:gd name="T33" fmla="*/ 4918 h 6277"/>
                <a:gd name="T34" fmla="*/ 5856 w 6279"/>
                <a:gd name="T35" fmla="*/ 4903 h 6277"/>
                <a:gd name="T36" fmla="*/ 5740 w 6279"/>
                <a:gd name="T37" fmla="*/ 4886 h 6277"/>
                <a:gd name="T38" fmla="*/ 5624 w 6279"/>
                <a:gd name="T39" fmla="*/ 4865 h 6277"/>
                <a:gd name="T40" fmla="*/ 5510 w 6279"/>
                <a:gd name="T41" fmla="*/ 4843 h 6277"/>
                <a:gd name="T42" fmla="*/ 5396 w 6279"/>
                <a:gd name="T43" fmla="*/ 4818 h 6277"/>
                <a:gd name="T44" fmla="*/ 5283 w 6279"/>
                <a:gd name="T45" fmla="*/ 4790 h 6277"/>
                <a:gd name="T46" fmla="*/ 5172 w 6279"/>
                <a:gd name="T47" fmla="*/ 4760 h 6277"/>
                <a:gd name="T48" fmla="*/ 5061 w 6279"/>
                <a:gd name="T49" fmla="*/ 4727 h 6277"/>
                <a:gd name="T50" fmla="*/ 4950 w 6279"/>
                <a:gd name="T51" fmla="*/ 4693 h 6277"/>
                <a:gd name="T52" fmla="*/ 4841 w 6279"/>
                <a:gd name="T53" fmla="*/ 4656 h 6277"/>
                <a:gd name="T54" fmla="*/ 4734 w 6279"/>
                <a:gd name="T55" fmla="*/ 4617 h 6277"/>
                <a:gd name="T56" fmla="*/ 4627 w 6279"/>
                <a:gd name="T57" fmla="*/ 4575 h 6277"/>
                <a:gd name="T58" fmla="*/ 4523 w 6279"/>
                <a:gd name="T59" fmla="*/ 4531 h 6277"/>
                <a:gd name="T60" fmla="*/ 4418 w 6279"/>
                <a:gd name="T61" fmla="*/ 4485 h 6277"/>
                <a:gd name="T62" fmla="*/ 4314 w 6279"/>
                <a:gd name="T63" fmla="*/ 4437 h 6277"/>
                <a:gd name="T64" fmla="*/ 4213 w 6279"/>
                <a:gd name="T65" fmla="*/ 4386 h 6277"/>
                <a:gd name="T66" fmla="*/ 6279 w 6279"/>
                <a:gd name="T67" fmla="*/ 1690 h 6277"/>
                <a:gd name="T68" fmla="*/ 2279 w 6279"/>
                <a:gd name="T69" fmla="*/ 619 h 6277"/>
                <a:gd name="T70" fmla="*/ 1866 w 6279"/>
                <a:gd name="T71" fmla="*/ 2015 h 6277"/>
                <a:gd name="T72" fmla="*/ 1816 w 6279"/>
                <a:gd name="T73" fmla="*/ 1913 h 6277"/>
                <a:gd name="T74" fmla="*/ 1770 w 6279"/>
                <a:gd name="T75" fmla="*/ 1809 h 6277"/>
                <a:gd name="T76" fmla="*/ 1724 w 6279"/>
                <a:gd name="T77" fmla="*/ 1705 h 6277"/>
                <a:gd name="T78" fmla="*/ 1681 w 6279"/>
                <a:gd name="T79" fmla="*/ 1598 h 6277"/>
                <a:gd name="T80" fmla="*/ 1642 w 6279"/>
                <a:gd name="T81" fmla="*/ 1491 h 6277"/>
                <a:gd name="T82" fmla="*/ 1603 w 6279"/>
                <a:gd name="T83" fmla="*/ 1383 h 6277"/>
                <a:gd name="T84" fmla="*/ 1567 w 6279"/>
                <a:gd name="T85" fmla="*/ 1274 h 6277"/>
                <a:gd name="T86" fmla="*/ 1533 w 6279"/>
                <a:gd name="T87" fmla="*/ 1164 h 6277"/>
                <a:gd name="T88" fmla="*/ 1503 w 6279"/>
                <a:gd name="T89" fmla="*/ 1052 h 6277"/>
                <a:gd name="T90" fmla="*/ 1473 w 6279"/>
                <a:gd name="T91" fmla="*/ 940 h 6277"/>
                <a:gd name="T92" fmla="*/ 1447 w 6279"/>
                <a:gd name="T93" fmla="*/ 827 h 6277"/>
                <a:gd name="T94" fmla="*/ 1423 w 6279"/>
                <a:gd name="T95" fmla="*/ 713 h 6277"/>
                <a:gd name="T96" fmla="*/ 1402 w 6279"/>
                <a:gd name="T97" fmla="*/ 597 h 6277"/>
                <a:gd name="T98" fmla="*/ 1383 w 6279"/>
                <a:gd name="T99" fmla="*/ 481 h 6277"/>
                <a:gd name="T100" fmla="*/ 1366 w 6279"/>
                <a:gd name="T101" fmla="*/ 365 h 6277"/>
                <a:gd name="T102" fmla="*/ 0 w 6279"/>
                <a:gd name="T103" fmla="*/ 306 h 6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79" h="6277">
                  <a:moveTo>
                    <a:pt x="0" y="306"/>
                  </a:moveTo>
                  <a:lnTo>
                    <a:pt x="33" y="600"/>
                  </a:lnTo>
                  <a:lnTo>
                    <a:pt x="81" y="891"/>
                  </a:lnTo>
                  <a:lnTo>
                    <a:pt x="140" y="1177"/>
                  </a:lnTo>
                  <a:lnTo>
                    <a:pt x="211" y="1458"/>
                  </a:lnTo>
                  <a:lnTo>
                    <a:pt x="294" y="1734"/>
                  </a:lnTo>
                  <a:lnTo>
                    <a:pt x="390" y="2006"/>
                  </a:lnTo>
                  <a:lnTo>
                    <a:pt x="495" y="2271"/>
                  </a:lnTo>
                  <a:lnTo>
                    <a:pt x="613" y="2531"/>
                  </a:lnTo>
                  <a:lnTo>
                    <a:pt x="741" y="2785"/>
                  </a:lnTo>
                  <a:lnTo>
                    <a:pt x="879" y="3032"/>
                  </a:lnTo>
                  <a:lnTo>
                    <a:pt x="1027" y="3273"/>
                  </a:lnTo>
                  <a:lnTo>
                    <a:pt x="1186" y="3507"/>
                  </a:lnTo>
                  <a:lnTo>
                    <a:pt x="1353" y="3734"/>
                  </a:lnTo>
                  <a:lnTo>
                    <a:pt x="1530" y="3953"/>
                  </a:lnTo>
                  <a:lnTo>
                    <a:pt x="1717" y="4164"/>
                  </a:lnTo>
                  <a:lnTo>
                    <a:pt x="1911" y="4367"/>
                  </a:lnTo>
                  <a:lnTo>
                    <a:pt x="2114" y="4561"/>
                  </a:lnTo>
                  <a:lnTo>
                    <a:pt x="2325" y="4748"/>
                  </a:lnTo>
                  <a:lnTo>
                    <a:pt x="2544" y="4924"/>
                  </a:lnTo>
                  <a:lnTo>
                    <a:pt x="2771" y="5092"/>
                  </a:lnTo>
                  <a:lnTo>
                    <a:pt x="3005" y="5250"/>
                  </a:lnTo>
                  <a:lnTo>
                    <a:pt x="3246" y="5398"/>
                  </a:lnTo>
                  <a:lnTo>
                    <a:pt x="3494" y="5536"/>
                  </a:lnTo>
                  <a:lnTo>
                    <a:pt x="3748" y="5664"/>
                  </a:lnTo>
                  <a:lnTo>
                    <a:pt x="4008" y="5782"/>
                  </a:lnTo>
                  <a:lnTo>
                    <a:pt x="4273" y="5887"/>
                  </a:lnTo>
                  <a:lnTo>
                    <a:pt x="4544" y="5983"/>
                  </a:lnTo>
                  <a:lnTo>
                    <a:pt x="4821" y="6066"/>
                  </a:lnTo>
                  <a:lnTo>
                    <a:pt x="5102" y="6137"/>
                  </a:lnTo>
                  <a:lnTo>
                    <a:pt x="5389" y="6196"/>
                  </a:lnTo>
                  <a:lnTo>
                    <a:pt x="5679" y="6244"/>
                  </a:lnTo>
                  <a:lnTo>
                    <a:pt x="5974" y="6277"/>
                  </a:lnTo>
                  <a:lnTo>
                    <a:pt x="5974" y="4918"/>
                  </a:lnTo>
                  <a:lnTo>
                    <a:pt x="5915" y="4911"/>
                  </a:lnTo>
                  <a:lnTo>
                    <a:pt x="5856" y="4903"/>
                  </a:lnTo>
                  <a:lnTo>
                    <a:pt x="5798" y="4895"/>
                  </a:lnTo>
                  <a:lnTo>
                    <a:pt x="5740" y="4886"/>
                  </a:lnTo>
                  <a:lnTo>
                    <a:pt x="5682" y="4875"/>
                  </a:lnTo>
                  <a:lnTo>
                    <a:pt x="5624" y="4865"/>
                  </a:lnTo>
                  <a:lnTo>
                    <a:pt x="5567" y="4854"/>
                  </a:lnTo>
                  <a:lnTo>
                    <a:pt x="5510" y="4843"/>
                  </a:lnTo>
                  <a:lnTo>
                    <a:pt x="5453" y="4831"/>
                  </a:lnTo>
                  <a:lnTo>
                    <a:pt x="5396" y="4818"/>
                  </a:lnTo>
                  <a:lnTo>
                    <a:pt x="5339" y="4804"/>
                  </a:lnTo>
                  <a:lnTo>
                    <a:pt x="5283" y="4790"/>
                  </a:lnTo>
                  <a:lnTo>
                    <a:pt x="5227" y="4775"/>
                  </a:lnTo>
                  <a:lnTo>
                    <a:pt x="5172" y="4760"/>
                  </a:lnTo>
                  <a:lnTo>
                    <a:pt x="5116" y="4743"/>
                  </a:lnTo>
                  <a:lnTo>
                    <a:pt x="5061" y="4727"/>
                  </a:lnTo>
                  <a:lnTo>
                    <a:pt x="5005" y="4710"/>
                  </a:lnTo>
                  <a:lnTo>
                    <a:pt x="4950" y="4693"/>
                  </a:lnTo>
                  <a:lnTo>
                    <a:pt x="4896" y="4674"/>
                  </a:lnTo>
                  <a:lnTo>
                    <a:pt x="4841" y="4656"/>
                  </a:lnTo>
                  <a:lnTo>
                    <a:pt x="4788" y="4636"/>
                  </a:lnTo>
                  <a:lnTo>
                    <a:pt x="4734" y="4617"/>
                  </a:lnTo>
                  <a:lnTo>
                    <a:pt x="4681" y="4596"/>
                  </a:lnTo>
                  <a:lnTo>
                    <a:pt x="4627" y="4575"/>
                  </a:lnTo>
                  <a:lnTo>
                    <a:pt x="4574" y="4554"/>
                  </a:lnTo>
                  <a:lnTo>
                    <a:pt x="4523" y="4531"/>
                  </a:lnTo>
                  <a:lnTo>
                    <a:pt x="4470" y="4508"/>
                  </a:lnTo>
                  <a:lnTo>
                    <a:pt x="4418" y="4485"/>
                  </a:lnTo>
                  <a:lnTo>
                    <a:pt x="4366" y="4461"/>
                  </a:lnTo>
                  <a:lnTo>
                    <a:pt x="4314" y="4437"/>
                  </a:lnTo>
                  <a:lnTo>
                    <a:pt x="4264" y="4412"/>
                  </a:lnTo>
                  <a:lnTo>
                    <a:pt x="4213" y="4386"/>
                  </a:lnTo>
                  <a:lnTo>
                    <a:pt x="5661" y="3998"/>
                  </a:lnTo>
                  <a:lnTo>
                    <a:pt x="6279" y="1690"/>
                  </a:lnTo>
                  <a:lnTo>
                    <a:pt x="4589" y="0"/>
                  </a:lnTo>
                  <a:lnTo>
                    <a:pt x="2279" y="619"/>
                  </a:lnTo>
                  <a:lnTo>
                    <a:pt x="1891" y="2066"/>
                  </a:lnTo>
                  <a:lnTo>
                    <a:pt x="1866" y="2015"/>
                  </a:lnTo>
                  <a:lnTo>
                    <a:pt x="1841" y="1964"/>
                  </a:lnTo>
                  <a:lnTo>
                    <a:pt x="1816" y="1913"/>
                  </a:lnTo>
                  <a:lnTo>
                    <a:pt x="1793" y="1861"/>
                  </a:lnTo>
                  <a:lnTo>
                    <a:pt x="1770" y="1809"/>
                  </a:lnTo>
                  <a:lnTo>
                    <a:pt x="1746" y="1757"/>
                  </a:lnTo>
                  <a:lnTo>
                    <a:pt x="1724" y="1705"/>
                  </a:lnTo>
                  <a:lnTo>
                    <a:pt x="1703" y="1652"/>
                  </a:lnTo>
                  <a:lnTo>
                    <a:pt x="1681" y="1598"/>
                  </a:lnTo>
                  <a:lnTo>
                    <a:pt x="1661" y="1545"/>
                  </a:lnTo>
                  <a:lnTo>
                    <a:pt x="1642" y="1491"/>
                  </a:lnTo>
                  <a:lnTo>
                    <a:pt x="1621" y="1438"/>
                  </a:lnTo>
                  <a:lnTo>
                    <a:pt x="1603" y="1383"/>
                  </a:lnTo>
                  <a:lnTo>
                    <a:pt x="1585" y="1329"/>
                  </a:lnTo>
                  <a:lnTo>
                    <a:pt x="1567" y="1274"/>
                  </a:lnTo>
                  <a:lnTo>
                    <a:pt x="1550" y="1218"/>
                  </a:lnTo>
                  <a:lnTo>
                    <a:pt x="1533" y="1164"/>
                  </a:lnTo>
                  <a:lnTo>
                    <a:pt x="1518" y="1108"/>
                  </a:lnTo>
                  <a:lnTo>
                    <a:pt x="1503" y="1052"/>
                  </a:lnTo>
                  <a:lnTo>
                    <a:pt x="1487" y="996"/>
                  </a:lnTo>
                  <a:lnTo>
                    <a:pt x="1473" y="940"/>
                  </a:lnTo>
                  <a:lnTo>
                    <a:pt x="1460" y="883"/>
                  </a:lnTo>
                  <a:lnTo>
                    <a:pt x="1447" y="827"/>
                  </a:lnTo>
                  <a:lnTo>
                    <a:pt x="1434" y="770"/>
                  </a:lnTo>
                  <a:lnTo>
                    <a:pt x="1423" y="713"/>
                  </a:lnTo>
                  <a:lnTo>
                    <a:pt x="1412" y="655"/>
                  </a:lnTo>
                  <a:lnTo>
                    <a:pt x="1402" y="597"/>
                  </a:lnTo>
                  <a:lnTo>
                    <a:pt x="1392" y="539"/>
                  </a:lnTo>
                  <a:lnTo>
                    <a:pt x="1383" y="481"/>
                  </a:lnTo>
                  <a:lnTo>
                    <a:pt x="1375" y="424"/>
                  </a:lnTo>
                  <a:lnTo>
                    <a:pt x="1366" y="365"/>
                  </a:lnTo>
                  <a:lnTo>
                    <a:pt x="1359" y="306"/>
                  </a:lnTo>
                  <a:lnTo>
                    <a:pt x="0" y="306"/>
                  </a:lnTo>
                  <a:close/>
                </a:path>
              </a:pathLst>
            </a:custGeom>
            <a:grp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lstStyle/>
            <a:p>
              <a:endParaRPr lang="zh-CN" altLang="en-US"/>
            </a:p>
          </p:txBody>
        </p:sp>
        <p:sp>
          <p:nvSpPr>
            <p:cNvPr id="64" name="Freeform 6"/>
            <p:cNvSpPr/>
            <p:nvPr/>
          </p:nvSpPr>
          <p:spPr bwMode="auto">
            <a:xfrm>
              <a:off x="3318846" y="3540828"/>
              <a:ext cx="557780" cy="557780"/>
            </a:xfrm>
            <a:custGeom>
              <a:avLst/>
              <a:gdLst>
                <a:gd name="T0" fmla="*/ 2950 w 3617"/>
                <a:gd name="T1" fmla="*/ 406 h 3615"/>
                <a:gd name="T2" fmla="*/ 2728 w 3617"/>
                <a:gd name="T3" fmla="*/ 250 h 3615"/>
                <a:gd name="T4" fmla="*/ 2489 w 3617"/>
                <a:gd name="T5" fmla="*/ 133 h 3615"/>
                <a:gd name="T6" fmla="*/ 2239 w 3617"/>
                <a:gd name="T7" fmla="*/ 51 h 3615"/>
                <a:gd name="T8" fmla="*/ 1982 w 3617"/>
                <a:gd name="T9" fmla="*/ 8 h 3615"/>
                <a:gd name="T10" fmla="*/ 1721 w 3617"/>
                <a:gd name="T11" fmla="*/ 2 h 3615"/>
                <a:gd name="T12" fmla="*/ 1463 w 3617"/>
                <a:gd name="T13" fmla="*/ 33 h 3615"/>
                <a:gd name="T14" fmla="*/ 1210 w 3617"/>
                <a:gd name="T15" fmla="*/ 101 h 3615"/>
                <a:gd name="T16" fmla="*/ 968 w 3617"/>
                <a:gd name="T17" fmla="*/ 207 h 3615"/>
                <a:gd name="T18" fmla="*/ 739 w 3617"/>
                <a:gd name="T19" fmla="*/ 350 h 3615"/>
                <a:gd name="T20" fmla="*/ 530 w 3617"/>
                <a:gd name="T21" fmla="*/ 529 h 3615"/>
                <a:gd name="T22" fmla="*/ 349 w 3617"/>
                <a:gd name="T23" fmla="*/ 738 h 3615"/>
                <a:gd name="T24" fmla="*/ 207 w 3617"/>
                <a:gd name="T25" fmla="*/ 967 h 3615"/>
                <a:gd name="T26" fmla="*/ 102 w 3617"/>
                <a:gd name="T27" fmla="*/ 1209 h 3615"/>
                <a:gd name="T28" fmla="*/ 34 w 3617"/>
                <a:gd name="T29" fmla="*/ 1462 h 3615"/>
                <a:gd name="T30" fmla="*/ 2 w 3617"/>
                <a:gd name="T31" fmla="*/ 1721 h 3615"/>
                <a:gd name="T32" fmla="*/ 8 w 3617"/>
                <a:gd name="T33" fmla="*/ 1981 h 3615"/>
                <a:gd name="T34" fmla="*/ 52 w 3617"/>
                <a:gd name="T35" fmla="*/ 2238 h 3615"/>
                <a:gd name="T36" fmla="*/ 132 w 3617"/>
                <a:gd name="T37" fmla="*/ 2487 h 3615"/>
                <a:gd name="T38" fmla="*/ 251 w 3617"/>
                <a:gd name="T39" fmla="*/ 2726 h 3615"/>
                <a:gd name="T40" fmla="*/ 405 w 3617"/>
                <a:gd name="T41" fmla="*/ 2948 h 3615"/>
                <a:gd name="T42" fmla="*/ 597 w 3617"/>
                <a:gd name="T43" fmla="*/ 3150 h 3615"/>
                <a:gd name="T44" fmla="*/ 813 w 3617"/>
                <a:gd name="T45" fmla="*/ 3318 h 3615"/>
                <a:gd name="T46" fmla="*/ 1047 w 3617"/>
                <a:gd name="T47" fmla="*/ 3448 h 3615"/>
                <a:gd name="T48" fmla="*/ 1294 w 3617"/>
                <a:gd name="T49" fmla="*/ 3541 h 3615"/>
                <a:gd name="T50" fmla="*/ 1549 w 3617"/>
                <a:gd name="T51" fmla="*/ 3597 h 3615"/>
                <a:gd name="T52" fmla="*/ 1809 w 3617"/>
                <a:gd name="T53" fmla="*/ 3615 h 3615"/>
                <a:gd name="T54" fmla="*/ 2069 w 3617"/>
                <a:gd name="T55" fmla="*/ 3597 h 3615"/>
                <a:gd name="T56" fmla="*/ 2323 w 3617"/>
                <a:gd name="T57" fmla="*/ 3541 h 3615"/>
                <a:gd name="T58" fmla="*/ 2570 w 3617"/>
                <a:gd name="T59" fmla="*/ 3448 h 3615"/>
                <a:gd name="T60" fmla="*/ 2804 w 3617"/>
                <a:gd name="T61" fmla="*/ 3318 h 3615"/>
                <a:gd name="T62" fmla="*/ 3020 w 3617"/>
                <a:gd name="T63" fmla="*/ 3150 h 3615"/>
                <a:gd name="T64" fmla="*/ 3211 w 3617"/>
                <a:gd name="T65" fmla="*/ 2948 h 3615"/>
                <a:gd name="T66" fmla="*/ 3366 w 3617"/>
                <a:gd name="T67" fmla="*/ 2726 h 3615"/>
                <a:gd name="T68" fmla="*/ 3484 w 3617"/>
                <a:gd name="T69" fmla="*/ 2487 h 3615"/>
                <a:gd name="T70" fmla="*/ 3565 w 3617"/>
                <a:gd name="T71" fmla="*/ 2238 h 3615"/>
                <a:gd name="T72" fmla="*/ 3609 w 3617"/>
                <a:gd name="T73" fmla="*/ 1981 h 3615"/>
                <a:gd name="T74" fmla="*/ 3615 w 3617"/>
                <a:gd name="T75" fmla="*/ 1721 h 3615"/>
                <a:gd name="T76" fmla="*/ 3584 w 3617"/>
                <a:gd name="T77" fmla="*/ 1462 h 3615"/>
                <a:gd name="T78" fmla="*/ 3516 w 3617"/>
                <a:gd name="T79" fmla="*/ 1209 h 3615"/>
                <a:gd name="T80" fmla="*/ 3410 w 3617"/>
                <a:gd name="T81" fmla="*/ 967 h 3615"/>
                <a:gd name="T82" fmla="*/ 3267 w 3617"/>
                <a:gd name="T83" fmla="*/ 738 h 3615"/>
                <a:gd name="T84" fmla="*/ 3087 w 3617"/>
                <a:gd name="T85" fmla="*/ 529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3087" y="529"/>
                  </a:moveTo>
                  <a:lnTo>
                    <a:pt x="3020" y="465"/>
                  </a:lnTo>
                  <a:lnTo>
                    <a:pt x="2950" y="406"/>
                  </a:lnTo>
                  <a:lnTo>
                    <a:pt x="2878" y="350"/>
                  </a:lnTo>
                  <a:lnTo>
                    <a:pt x="2804" y="298"/>
                  </a:lnTo>
                  <a:lnTo>
                    <a:pt x="2728" y="250"/>
                  </a:lnTo>
                  <a:lnTo>
                    <a:pt x="2649" y="207"/>
                  </a:lnTo>
                  <a:lnTo>
                    <a:pt x="2570" y="167"/>
                  </a:lnTo>
                  <a:lnTo>
                    <a:pt x="2489" y="133"/>
                  </a:lnTo>
                  <a:lnTo>
                    <a:pt x="2407" y="101"/>
                  </a:lnTo>
                  <a:lnTo>
                    <a:pt x="2323" y="75"/>
                  </a:lnTo>
                  <a:lnTo>
                    <a:pt x="2239" y="51"/>
                  </a:lnTo>
                  <a:lnTo>
                    <a:pt x="2154" y="33"/>
                  </a:lnTo>
                  <a:lnTo>
                    <a:pt x="2069" y="19"/>
                  </a:lnTo>
                  <a:lnTo>
                    <a:pt x="1982" y="8"/>
                  </a:lnTo>
                  <a:lnTo>
                    <a:pt x="1895" y="2"/>
                  </a:lnTo>
                  <a:lnTo>
                    <a:pt x="1809" y="0"/>
                  </a:lnTo>
                  <a:lnTo>
                    <a:pt x="1721" y="2"/>
                  </a:lnTo>
                  <a:lnTo>
                    <a:pt x="1635" y="8"/>
                  </a:lnTo>
                  <a:lnTo>
                    <a:pt x="1549" y="19"/>
                  </a:lnTo>
                  <a:lnTo>
                    <a:pt x="1463" y="33"/>
                  </a:lnTo>
                  <a:lnTo>
                    <a:pt x="1378" y="51"/>
                  </a:lnTo>
                  <a:lnTo>
                    <a:pt x="1294" y="75"/>
                  </a:lnTo>
                  <a:lnTo>
                    <a:pt x="1210" y="101"/>
                  </a:lnTo>
                  <a:lnTo>
                    <a:pt x="1128" y="133"/>
                  </a:lnTo>
                  <a:lnTo>
                    <a:pt x="1047" y="167"/>
                  </a:lnTo>
                  <a:lnTo>
                    <a:pt x="968" y="207"/>
                  </a:lnTo>
                  <a:lnTo>
                    <a:pt x="890" y="250"/>
                  </a:lnTo>
                  <a:lnTo>
                    <a:pt x="813" y="298"/>
                  </a:lnTo>
                  <a:lnTo>
                    <a:pt x="739" y="350"/>
                  </a:lnTo>
                  <a:lnTo>
                    <a:pt x="667" y="406"/>
                  </a:lnTo>
                  <a:lnTo>
                    <a:pt x="597" y="465"/>
                  </a:lnTo>
                  <a:lnTo>
                    <a:pt x="530" y="529"/>
                  </a:lnTo>
                  <a:lnTo>
                    <a:pt x="465" y="596"/>
                  </a:lnTo>
                  <a:lnTo>
                    <a:pt x="405" y="666"/>
                  </a:lnTo>
                  <a:lnTo>
                    <a:pt x="349" y="738"/>
                  </a:lnTo>
                  <a:lnTo>
                    <a:pt x="298" y="813"/>
                  </a:lnTo>
                  <a:lnTo>
                    <a:pt x="251" y="889"/>
                  </a:lnTo>
                  <a:lnTo>
                    <a:pt x="207" y="967"/>
                  </a:lnTo>
                  <a:lnTo>
                    <a:pt x="168" y="1046"/>
                  </a:lnTo>
                  <a:lnTo>
                    <a:pt x="132" y="1127"/>
                  </a:lnTo>
                  <a:lnTo>
                    <a:pt x="102" y="1209"/>
                  </a:lnTo>
                  <a:lnTo>
                    <a:pt x="74" y="1293"/>
                  </a:lnTo>
                  <a:lnTo>
                    <a:pt x="52" y="1377"/>
                  </a:lnTo>
                  <a:lnTo>
                    <a:pt x="34" y="1462"/>
                  </a:lnTo>
                  <a:lnTo>
                    <a:pt x="18" y="1547"/>
                  </a:lnTo>
                  <a:lnTo>
                    <a:pt x="8" y="1634"/>
                  </a:lnTo>
                  <a:lnTo>
                    <a:pt x="2" y="1721"/>
                  </a:lnTo>
                  <a:lnTo>
                    <a:pt x="0" y="1807"/>
                  </a:lnTo>
                  <a:lnTo>
                    <a:pt x="2" y="1894"/>
                  </a:lnTo>
                  <a:lnTo>
                    <a:pt x="8" y="1981"/>
                  </a:lnTo>
                  <a:lnTo>
                    <a:pt x="18" y="2067"/>
                  </a:lnTo>
                  <a:lnTo>
                    <a:pt x="34" y="2152"/>
                  </a:lnTo>
                  <a:lnTo>
                    <a:pt x="52" y="2238"/>
                  </a:lnTo>
                  <a:lnTo>
                    <a:pt x="74" y="2322"/>
                  </a:lnTo>
                  <a:lnTo>
                    <a:pt x="102" y="2405"/>
                  </a:lnTo>
                  <a:lnTo>
                    <a:pt x="132" y="2487"/>
                  </a:lnTo>
                  <a:lnTo>
                    <a:pt x="168" y="2569"/>
                  </a:lnTo>
                  <a:lnTo>
                    <a:pt x="207" y="2648"/>
                  </a:lnTo>
                  <a:lnTo>
                    <a:pt x="251" y="2726"/>
                  </a:lnTo>
                  <a:lnTo>
                    <a:pt x="298" y="2802"/>
                  </a:lnTo>
                  <a:lnTo>
                    <a:pt x="349" y="2876"/>
                  </a:lnTo>
                  <a:lnTo>
                    <a:pt x="405" y="2948"/>
                  </a:lnTo>
                  <a:lnTo>
                    <a:pt x="465" y="3018"/>
                  </a:lnTo>
                  <a:lnTo>
                    <a:pt x="530" y="3085"/>
                  </a:lnTo>
                  <a:lnTo>
                    <a:pt x="597" y="3150"/>
                  </a:lnTo>
                  <a:lnTo>
                    <a:pt x="667" y="3210"/>
                  </a:lnTo>
                  <a:lnTo>
                    <a:pt x="739" y="3266"/>
                  </a:lnTo>
                  <a:lnTo>
                    <a:pt x="813" y="3318"/>
                  </a:lnTo>
                  <a:lnTo>
                    <a:pt x="890" y="3364"/>
                  </a:lnTo>
                  <a:lnTo>
                    <a:pt x="968" y="3408"/>
                  </a:lnTo>
                  <a:lnTo>
                    <a:pt x="1047" y="3448"/>
                  </a:lnTo>
                  <a:lnTo>
                    <a:pt x="1128" y="3483"/>
                  </a:lnTo>
                  <a:lnTo>
                    <a:pt x="1210" y="3514"/>
                  </a:lnTo>
                  <a:lnTo>
                    <a:pt x="1294" y="3541"/>
                  </a:lnTo>
                  <a:lnTo>
                    <a:pt x="1378" y="3563"/>
                  </a:lnTo>
                  <a:lnTo>
                    <a:pt x="1463" y="3582"/>
                  </a:lnTo>
                  <a:lnTo>
                    <a:pt x="1549" y="3597"/>
                  </a:lnTo>
                  <a:lnTo>
                    <a:pt x="1635" y="3607"/>
                  </a:lnTo>
                  <a:lnTo>
                    <a:pt x="1721" y="3613"/>
                  </a:lnTo>
                  <a:lnTo>
                    <a:pt x="1809" y="3615"/>
                  </a:lnTo>
                  <a:lnTo>
                    <a:pt x="1895" y="3613"/>
                  </a:lnTo>
                  <a:lnTo>
                    <a:pt x="1982" y="3607"/>
                  </a:lnTo>
                  <a:lnTo>
                    <a:pt x="2069" y="3597"/>
                  </a:lnTo>
                  <a:lnTo>
                    <a:pt x="2154" y="3582"/>
                  </a:lnTo>
                  <a:lnTo>
                    <a:pt x="2239" y="3563"/>
                  </a:lnTo>
                  <a:lnTo>
                    <a:pt x="2323" y="3541"/>
                  </a:lnTo>
                  <a:lnTo>
                    <a:pt x="2407" y="3514"/>
                  </a:lnTo>
                  <a:lnTo>
                    <a:pt x="2489" y="3483"/>
                  </a:lnTo>
                  <a:lnTo>
                    <a:pt x="2570" y="3448"/>
                  </a:lnTo>
                  <a:lnTo>
                    <a:pt x="2649" y="3408"/>
                  </a:lnTo>
                  <a:lnTo>
                    <a:pt x="2728" y="3364"/>
                  </a:lnTo>
                  <a:lnTo>
                    <a:pt x="2804" y="3318"/>
                  </a:lnTo>
                  <a:lnTo>
                    <a:pt x="2878" y="3266"/>
                  </a:lnTo>
                  <a:lnTo>
                    <a:pt x="2950" y="3210"/>
                  </a:lnTo>
                  <a:lnTo>
                    <a:pt x="3020" y="3150"/>
                  </a:lnTo>
                  <a:lnTo>
                    <a:pt x="3087" y="3085"/>
                  </a:lnTo>
                  <a:lnTo>
                    <a:pt x="3151" y="3018"/>
                  </a:lnTo>
                  <a:lnTo>
                    <a:pt x="3211" y="2948"/>
                  </a:lnTo>
                  <a:lnTo>
                    <a:pt x="3267" y="2876"/>
                  </a:lnTo>
                  <a:lnTo>
                    <a:pt x="3319" y="2802"/>
                  </a:lnTo>
                  <a:lnTo>
                    <a:pt x="3366" y="2726"/>
                  </a:lnTo>
                  <a:lnTo>
                    <a:pt x="3410" y="2648"/>
                  </a:lnTo>
                  <a:lnTo>
                    <a:pt x="3450" y="2569"/>
                  </a:lnTo>
                  <a:lnTo>
                    <a:pt x="3484" y="2487"/>
                  </a:lnTo>
                  <a:lnTo>
                    <a:pt x="3516" y="2405"/>
                  </a:lnTo>
                  <a:lnTo>
                    <a:pt x="3542" y="2322"/>
                  </a:lnTo>
                  <a:lnTo>
                    <a:pt x="3565" y="2238"/>
                  </a:lnTo>
                  <a:lnTo>
                    <a:pt x="3584" y="2152"/>
                  </a:lnTo>
                  <a:lnTo>
                    <a:pt x="3598" y="2067"/>
                  </a:lnTo>
                  <a:lnTo>
                    <a:pt x="3609" y="1981"/>
                  </a:lnTo>
                  <a:lnTo>
                    <a:pt x="3615" y="1895"/>
                  </a:lnTo>
                  <a:lnTo>
                    <a:pt x="3617" y="1807"/>
                  </a:lnTo>
                  <a:lnTo>
                    <a:pt x="3615" y="1721"/>
                  </a:lnTo>
                  <a:lnTo>
                    <a:pt x="3609" y="1634"/>
                  </a:lnTo>
                  <a:lnTo>
                    <a:pt x="3598" y="1547"/>
                  </a:lnTo>
                  <a:lnTo>
                    <a:pt x="3584" y="1462"/>
                  </a:lnTo>
                  <a:lnTo>
                    <a:pt x="3565" y="1377"/>
                  </a:lnTo>
                  <a:lnTo>
                    <a:pt x="3542" y="1293"/>
                  </a:lnTo>
                  <a:lnTo>
                    <a:pt x="3516" y="1209"/>
                  </a:lnTo>
                  <a:lnTo>
                    <a:pt x="3484" y="1127"/>
                  </a:lnTo>
                  <a:lnTo>
                    <a:pt x="3450" y="1046"/>
                  </a:lnTo>
                  <a:lnTo>
                    <a:pt x="3410" y="967"/>
                  </a:lnTo>
                  <a:lnTo>
                    <a:pt x="3366" y="889"/>
                  </a:lnTo>
                  <a:lnTo>
                    <a:pt x="3319" y="813"/>
                  </a:lnTo>
                  <a:lnTo>
                    <a:pt x="3267" y="738"/>
                  </a:lnTo>
                  <a:lnTo>
                    <a:pt x="3211" y="666"/>
                  </a:lnTo>
                  <a:lnTo>
                    <a:pt x="3151" y="596"/>
                  </a:lnTo>
                  <a:lnTo>
                    <a:pt x="3087" y="529"/>
                  </a:lnTo>
                  <a:close/>
                </a:path>
              </a:pathLst>
            </a:custGeom>
            <a:grp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lstStyle/>
            <a:p>
              <a:endParaRPr lang="zh-CN" altLang="en-US"/>
            </a:p>
          </p:txBody>
        </p:sp>
      </p:grpSp>
      <p:grpSp>
        <p:nvGrpSpPr>
          <p:cNvPr id="70" name="组合 69"/>
          <p:cNvGrpSpPr/>
          <p:nvPr/>
        </p:nvGrpSpPr>
        <p:grpSpPr>
          <a:xfrm>
            <a:off x="4760689" y="2905680"/>
            <a:ext cx="1179463" cy="1178238"/>
            <a:chOff x="4638021" y="2912708"/>
            <a:chExt cx="1187134" cy="1185900"/>
          </a:xfrm>
          <a:solidFill>
            <a:schemeClr val="accent3"/>
          </a:solidFill>
          <a:effectLst/>
        </p:grpSpPr>
        <p:sp>
          <p:nvSpPr>
            <p:cNvPr id="71" name="Freeform 7"/>
            <p:cNvSpPr/>
            <p:nvPr/>
          </p:nvSpPr>
          <p:spPr bwMode="auto">
            <a:xfrm>
              <a:off x="5267375" y="3540828"/>
              <a:ext cx="557780" cy="557780"/>
            </a:xfrm>
            <a:custGeom>
              <a:avLst/>
              <a:gdLst>
                <a:gd name="T0" fmla="*/ 667 w 3617"/>
                <a:gd name="T1" fmla="*/ 3210 h 3615"/>
                <a:gd name="T2" fmla="*/ 889 w 3617"/>
                <a:gd name="T3" fmla="*/ 3364 h 3615"/>
                <a:gd name="T4" fmla="*/ 1128 w 3617"/>
                <a:gd name="T5" fmla="*/ 3483 h 3615"/>
                <a:gd name="T6" fmla="*/ 1378 w 3617"/>
                <a:gd name="T7" fmla="*/ 3563 h 3615"/>
                <a:gd name="T8" fmla="*/ 1635 w 3617"/>
                <a:gd name="T9" fmla="*/ 3607 h 3615"/>
                <a:gd name="T10" fmla="*/ 1896 w 3617"/>
                <a:gd name="T11" fmla="*/ 3613 h 3615"/>
                <a:gd name="T12" fmla="*/ 2154 w 3617"/>
                <a:gd name="T13" fmla="*/ 3582 h 3615"/>
                <a:gd name="T14" fmla="*/ 2407 w 3617"/>
                <a:gd name="T15" fmla="*/ 3514 h 3615"/>
                <a:gd name="T16" fmla="*/ 2649 w 3617"/>
                <a:gd name="T17" fmla="*/ 3408 h 3615"/>
                <a:gd name="T18" fmla="*/ 2878 w 3617"/>
                <a:gd name="T19" fmla="*/ 3266 h 3615"/>
                <a:gd name="T20" fmla="*/ 3087 w 3617"/>
                <a:gd name="T21" fmla="*/ 3085 h 3615"/>
                <a:gd name="T22" fmla="*/ 3268 w 3617"/>
                <a:gd name="T23" fmla="*/ 2876 h 3615"/>
                <a:gd name="T24" fmla="*/ 3410 w 3617"/>
                <a:gd name="T25" fmla="*/ 2648 h 3615"/>
                <a:gd name="T26" fmla="*/ 3515 w 3617"/>
                <a:gd name="T27" fmla="*/ 2405 h 3615"/>
                <a:gd name="T28" fmla="*/ 3583 w 3617"/>
                <a:gd name="T29" fmla="*/ 2152 h 3615"/>
                <a:gd name="T30" fmla="*/ 3615 w 3617"/>
                <a:gd name="T31" fmla="*/ 1895 h 3615"/>
                <a:gd name="T32" fmla="*/ 3609 w 3617"/>
                <a:gd name="T33" fmla="*/ 1634 h 3615"/>
                <a:gd name="T34" fmla="*/ 3565 w 3617"/>
                <a:gd name="T35" fmla="*/ 1377 h 3615"/>
                <a:gd name="T36" fmla="*/ 3485 w 3617"/>
                <a:gd name="T37" fmla="*/ 1127 h 3615"/>
                <a:gd name="T38" fmla="*/ 3366 w 3617"/>
                <a:gd name="T39" fmla="*/ 889 h 3615"/>
                <a:gd name="T40" fmla="*/ 3212 w 3617"/>
                <a:gd name="T41" fmla="*/ 666 h 3615"/>
                <a:gd name="T42" fmla="*/ 3020 w 3617"/>
                <a:gd name="T43" fmla="*/ 465 h 3615"/>
                <a:gd name="T44" fmla="*/ 2804 w 3617"/>
                <a:gd name="T45" fmla="*/ 298 h 3615"/>
                <a:gd name="T46" fmla="*/ 2570 w 3617"/>
                <a:gd name="T47" fmla="*/ 167 h 3615"/>
                <a:gd name="T48" fmla="*/ 2323 w 3617"/>
                <a:gd name="T49" fmla="*/ 75 h 3615"/>
                <a:gd name="T50" fmla="*/ 2068 w 3617"/>
                <a:gd name="T51" fmla="*/ 19 h 3615"/>
                <a:gd name="T52" fmla="*/ 1808 w 3617"/>
                <a:gd name="T53" fmla="*/ 0 h 3615"/>
                <a:gd name="T54" fmla="*/ 1548 w 3617"/>
                <a:gd name="T55" fmla="*/ 19 h 3615"/>
                <a:gd name="T56" fmla="*/ 1294 w 3617"/>
                <a:gd name="T57" fmla="*/ 75 h 3615"/>
                <a:gd name="T58" fmla="*/ 1047 w 3617"/>
                <a:gd name="T59" fmla="*/ 167 h 3615"/>
                <a:gd name="T60" fmla="*/ 813 w 3617"/>
                <a:gd name="T61" fmla="*/ 298 h 3615"/>
                <a:gd name="T62" fmla="*/ 597 w 3617"/>
                <a:gd name="T63" fmla="*/ 465 h 3615"/>
                <a:gd name="T64" fmla="*/ 406 w 3617"/>
                <a:gd name="T65" fmla="*/ 666 h 3615"/>
                <a:gd name="T66" fmla="*/ 251 w 3617"/>
                <a:gd name="T67" fmla="*/ 889 h 3615"/>
                <a:gd name="T68" fmla="*/ 133 w 3617"/>
                <a:gd name="T69" fmla="*/ 1127 h 3615"/>
                <a:gd name="T70" fmla="*/ 52 w 3617"/>
                <a:gd name="T71" fmla="*/ 1377 h 3615"/>
                <a:gd name="T72" fmla="*/ 8 w 3617"/>
                <a:gd name="T73" fmla="*/ 1634 h 3615"/>
                <a:gd name="T74" fmla="*/ 2 w 3617"/>
                <a:gd name="T75" fmla="*/ 1895 h 3615"/>
                <a:gd name="T76" fmla="*/ 33 w 3617"/>
                <a:gd name="T77" fmla="*/ 2152 h 3615"/>
                <a:gd name="T78" fmla="*/ 101 w 3617"/>
                <a:gd name="T79" fmla="*/ 2405 h 3615"/>
                <a:gd name="T80" fmla="*/ 207 w 3617"/>
                <a:gd name="T81" fmla="*/ 2648 h 3615"/>
                <a:gd name="T82" fmla="*/ 350 w 3617"/>
                <a:gd name="T83" fmla="*/ 2876 h 3615"/>
                <a:gd name="T84" fmla="*/ 530 w 3617"/>
                <a:gd name="T85" fmla="*/ 3085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5"/>
                  </a:moveTo>
                  <a:lnTo>
                    <a:pt x="597" y="3150"/>
                  </a:lnTo>
                  <a:lnTo>
                    <a:pt x="667" y="3210"/>
                  </a:lnTo>
                  <a:lnTo>
                    <a:pt x="739" y="3266"/>
                  </a:lnTo>
                  <a:lnTo>
                    <a:pt x="813" y="3318"/>
                  </a:lnTo>
                  <a:lnTo>
                    <a:pt x="889" y="3364"/>
                  </a:lnTo>
                  <a:lnTo>
                    <a:pt x="968" y="3408"/>
                  </a:lnTo>
                  <a:lnTo>
                    <a:pt x="1047" y="3448"/>
                  </a:lnTo>
                  <a:lnTo>
                    <a:pt x="1128" y="3483"/>
                  </a:lnTo>
                  <a:lnTo>
                    <a:pt x="1210" y="3514"/>
                  </a:lnTo>
                  <a:lnTo>
                    <a:pt x="1294" y="3541"/>
                  </a:lnTo>
                  <a:lnTo>
                    <a:pt x="1378" y="3563"/>
                  </a:lnTo>
                  <a:lnTo>
                    <a:pt x="1463" y="3582"/>
                  </a:lnTo>
                  <a:lnTo>
                    <a:pt x="1548" y="3597"/>
                  </a:lnTo>
                  <a:lnTo>
                    <a:pt x="1635" y="3607"/>
                  </a:lnTo>
                  <a:lnTo>
                    <a:pt x="1722" y="3613"/>
                  </a:lnTo>
                  <a:lnTo>
                    <a:pt x="1808" y="3615"/>
                  </a:lnTo>
                  <a:lnTo>
                    <a:pt x="1896" y="3613"/>
                  </a:lnTo>
                  <a:lnTo>
                    <a:pt x="1982" y="3607"/>
                  </a:lnTo>
                  <a:lnTo>
                    <a:pt x="2068" y="3597"/>
                  </a:lnTo>
                  <a:lnTo>
                    <a:pt x="2154" y="3582"/>
                  </a:lnTo>
                  <a:lnTo>
                    <a:pt x="2239" y="3563"/>
                  </a:lnTo>
                  <a:lnTo>
                    <a:pt x="2323" y="3541"/>
                  </a:lnTo>
                  <a:lnTo>
                    <a:pt x="2407" y="3514"/>
                  </a:lnTo>
                  <a:lnTo>
                    <a:pt x="2489" y="3483"/>
                  </a:lnTo>
                  <a:lnTo>
                    <a:pt x="2570" y="3448"/>
                  </a:lnTo>
                  <a:lnTo>
                    <a:pt x="2649" y="3408"/>
                  </a:lnTo>
                  <a:lnTo>
                    <a:pt x="2727" y="3364"/>
                  </a:lnTo>
                  <a:lnTo>
                    <a:pt x="2804" y="3318"/>
                  </a:lnTo>
                  <a:lnTo>
                    <a:pt x="2878" y="3266"/>
                  </a:lnTo>
                  <a:lnTo>
                    <a:pt x="2950" y="3210"/>
                  </a:lnTo>
                  <a:lnTo>
                    <a:pt x="3020" y="3150"/>
                  </a:lnTo>
                  <a:lnTo>
                    <a:pt x="3087" y="3085"/>
                  </a:lnTo>
                  <a:lnTo>
                    <a:pt x="3152" y="3018"/>
                  </a:lnTo>
                  <a:lnTo>
                    <a:pt x="3212" y="2948"/>
                  </a:lnTo>
                  <a:lnTo>
                    <a:pt x="3268" y="2876"/>
                  </a:lnTo>
                  <a:lnTo>
                    <a:pt x="3319" y="2802"/>
                  </a:lnTo>
                  <a:lnTo>
                    <a:pt x="3366" y="2726"/>
                  </a:lnTo>
                  <a:lnTo>
                    <a:pt x="3410" y="2648"/>
                  </a:lnTo>
                  <a:lnTo>
                    <a:pt x="3449" y="2569"/>
                  </a:lnTo>
                  <a:lnTo>
                    <a:pt x="3485" y="2487"/>
                  </a:lnTo>
                  <a:lnTo>
                    <a:pt x="3515" y="2405"/>
                  </a:lnTo>
                  <a:lnTo>
                    <a:pt x="3543" y="2322"/>
                  </a:lnTo>
                  <a:lnTo>
                    <a:pt x="3565" y="2238"/>
                  </a:lnTo>
                  <a:lnTo>
                    <a:pt x="3583" y="2152"/>
                  </a:lnTo>
                  <a:lnTo>
                    <a:pt x="3599" y="2067"/>
                  </a:lnTo>
                  <a:lnTo>
                    <a:pt x="3609" y="1981"/>
                  </a:lnTo>
                  <a:lnTo>
                    <a:pt x="3615" y="1895"/>
                  </a:lnTo>
                  <a:lnTo>
                    <a:pt x="3617" y="1807"/>
                  </a:lnTo>
                  <a:lnTo>
                    <a:pt x="3615" y="1721"/>
                  </a:lnTo>
                  <a:lnTo>
                    <a:pt x="3609" y="1634"/>
                  </a:lnTo>
                  <a:lnTo>
                    <a:pt x="3599" y="1547"/>
                  </a:lnTo>
                  <a:lnTo>
                    <a:pt x="3583" y="1462"/>
                  </a:lnTo>
                  <a:lnTo>
                    <a:pt x="3565" y="1377"/>
                  </a:lnTo>
                  <a:lnTo>
                    <a:pt x="3543" y="1293"/>
                  </a:lnTo>
                  <a:lnTo>
                    <a:pt x="3515" y="1209"/>
                  </a:lnTo>
                  <a:lnTo>
                    <a:pt x="3485" y="1127"/>
                  </a:lnTo>
                  <a:lnTo>
                    <a:pt x="3449" y="1046"/>
                  </a:lnTo>
                  <a:lnTo>
                    <a:pt x="3410" y="967"/>
                  </a:lnTo>
                  <a:lnTo>
                    <a:pt x="3366" y="889"/>
                  </a:lnTo>
                  <a:lnTo>
                    <a:pt x="3319" y="813"/>
                  </a:lnTo>
                  <a:lnTo>
                    <a:pt x="3268" y="738"/>
                  </a:lnTo>
                  <a:lnTo>
                    <a:pt x="3212" y="666"/>
                  </a:lnTo>
                  <a:lnTo>
                    <a:pt x="3152" y="596"/>
                  </a:lnTo>
                  <a:lnTo>
                    <a:pt x="3087" y="529"/>
                  </a:lnTo>
                  <a:lnTo>
                    <a:pt x="3020" y="465"/>
                  </a:lnTo>
                  <a:lnTo>
                    <a:pt x="2950" y="406"/>
                  </a:lnTo>
                  <a:lnTo>
                    <a:pt x="2878" y="350"/>
                  </a:lnTo>
                  <a:lnTo>
                    <a:pt x="2804" y="298"/>
                  </a:lnTo>
                  <a:lnTo>
                    <a:pt x="2727" y="250"/>
                  </a:lnTo>
                  <a:lnTo>
                    <a:pt x="2649" y="207"/>
                  </a:lnTo>
                  <a:lnTo>
                    <a:pt x="2570" y="167"/>
                  </a:lnTo>
                  <a:lnTo>
                    <a:pt x="2489" y="133"/>
                  </a:lnTo>
                  <a:lnTo>
                    <a:pt x="2407" y="101"/>
                  </a:lnTo>
                  <a:lnTo>
                    <a:pt x="2323" y="75"/>
                  </a:lnTo>
                  <a:lnTo>
                    <a:pt x="2239" y="51"/>
                  </a:lnTo>
                  <a:lnTo>
                    <a:pt x="2154" y="33"/>
                  </a:lnTo>
                  <a:lnTo>
                    <a:pt x="2068" y="19"/>
                  </a:lnTo>
                  <a:lnTo>
                    <a:pt x="1982" y="8"/>
                  </a:lnTo>
                  <a:lnTo>
                    <a:pt x="1896" y="2"/>
                  </a:lnTo>
                  <a:lnTo>
                    <a:pt x="1808" y="0"/>
                  </a:lnTo>
                  <a:lnTo>
                    <a:pt x="1722" y="2"/>
                  </a:lnTo>
                  <a:lnTo>
                    <a:pt x="1635" y="8"/>
                  </a:lnTo>
                  <a:lnTo>
                    <a:pt x="1548" y="19"/>
                  </a:lnTo>
                  <a:lnTo>
                    <a:pt x="1463" y="33"/>
                  </a:lnTo>
                  <a:lnTo>
                    <a:pt x="1378" y="51"/>
                  </a:lnTo>
                  <a:lnTo>
                    <a:pt x="1294" y="75"/>
                  </a:lnTo>
                  <a:lnTo>
                    <a:pt x="1210" y="101"/>
                  </a:lnTo>
                  <a:lnTo>
                    <a:pt x="1128" y="133"/>
                  </a:lnTo>
                  <a:lnTo>
                    <a:pt x="1047" y="167"/>
                  </a:lnTo>
                  <a:lnTo>
                    <a:pt x="968" y="207"/>
                  </a:lnTo>
                  <a:lnTo>
                    <a:pt x="889" y="250"/>
                  </a:lnTo>
                  <a:lnTo>
                    <a:pt x="813" y="298"/>
                  </a:lnTo>
                  <a:lnTo>
                    <a:pt x="739" y="350"/>
                  </a:lnTo>
                  <a:lnTo>
                    <a:pt x="667" y="406"/>
                  </a:lnTo>
                  <a:lnTo>
                    <a:pt x="597" y="465"/>
                  </a:lnTo>
                  <a:lnTo>
                    <a:pt x="530" y="529"/>
                  </a:lnTo>
                  <a:lnTo>
                    <a:pt x="466" y="596"/>
                  </a:lnTo>
                  <a:lnTo>
                    <a:pt x="406" y="666"/>
                  </a:lnTo>
                  <a:lnTo>
                    <a:pt x="350" y="738"/>
                  </a:lnTo>
                  <a:lnTo>
                    <a:pt x="298" y="813"/>
                  </a:lnTo>
                  <a:lnTo>
                    <a:pt x="251" y="889"/>
                  </a:lnTo>
                  <a:lnTo>
                    <a:pt x="207" y="967"/>
                  </a:lnTo>
                  <a:lnTo>
                    <a:pt x="167" y="1046"/>
                  </a:lnTo>
                  <a:lnTo>
                    <a:pt x="133" y="1127"/>
                  </a:lnTo>
                  <a:lnTo>
                    <a:pt x="101" y="1209"/>
                  </a:lnTo>
                  <a:lnTo>
                    <a:pt x="75" y="1293"/>
                  </a:lnTo>
                  <a:lnTo>
                    <a:pt x="52" y="1377"/>
                  </a:lnTo>
                  <a:lnTo>
                    <a:pt x="33" y="1462"/>
                  </a:lnTo>
                  <a:lnTo>
                    <a:pt x="19" y="1548"/>
                  </a:lnTo>
                  <a:lnTo>
                    <a:pt x="8" y="1634"/>
                  </a:lnTo>
                  <a:lnTo>
                    <a:pt x="2" y="1721"/>
                  </a:lnTo>
                  <a:lnTo>
                    <a:pt x="0" y="1807"/>
                  </a:lnTo>
                  <a:lnTo>
                    <a:pt x="2" y="1895"/>
                  </a:lnTo>
                  <a:lnTo>
                    <a:pt x="8" y="1981"/>
                  </a:lnTo>
                  <a:lnTo>
                    <a:pt x="19" y="2067"/>
                  </a:lnTo>
                  <a:lnTo>
                    <a:pt x="33" y="2152"/>
                  </a:lnTo>
                  <a:lnTo>
                    <a:pt x="52" y="2238"/>
                  </a:lnTo>
                  <a:lnTo>
                    <a:pt x="75" y="2322"/>
                  </a:lnTo>
                  <a:lnTo>
                    <a:pt x="101" y="2405"/>
                  </a:lnTo>
                  <a:lnTo>
                    <a:pt x="133" y="2487"/>
                  </a:lnTo>
                  <a:lnTo>
                    <a:pt x="167" y="2569"/>
                  </a:lnTo>
                  <a:lnTo>
                    <a:pt x="207" y="2648"/>
                  </a:lnTo>
                  <a:lnTo>
                    <a:pt x="251" y="2726"/>
                  </a:lnTo>
                  <a:lnTo>
                    <a:pt x="298" y="2802"/>
                  </a:lnTo>
                  <a:lnTo>
                    <a:pt x="350" y="2876"/>
                  </a:lnTo>
                  <a:lnTo>
                    <a:pt x="406" y="2948"/>
                  </a:lnTo>
                  <a:lnTo>
                    <a:pt x="466" y="3018"/>
                  </a:lnTo>
                  <a:lnTo>
                    <a:pt x="530" y="3085"/>
                  </a:lnTo>
                  <a:close/>
                </a:path>
              </a:pathLst>
            </a:custGeom>
            <a:grp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lstStyle/>
            <a:p>
              <a:endParaRPr lang="zh-CN" altLang="en-US"/>
            </a:p>
          </p:txBody>
        </p:sp>
        <p:sp>
          <p:nvSpPr>
            <p:cNvPr id="72" name="Freeform 8"/>
            <p:cNvSpPr/>
            <p:nvPr/>
          </p:nvSpPr>
          <p:spPr bwMode="auto">
            <a:xfrm>
              <a:off x="4638021" y="2912708"/>
              <a:ext cx="934158" cy="968712"/>
            </a:xfrm>
            <a:custGeom>
              <a:avLst/>
              <a:gdLst>
                <a:gd name="T0" fmla="*/ 1915 w 6050"/>
                <a:gd name="T1" fmla="*/ 4346 h 6277"/>
                <a:gd name="T2" fmla="*/ 1809 w 6050"/>
                <a:gd name="T3" fmla="*/ 4400 h 6277"/>
                <a:gd name="T4" fmla="*/ 1702 w 6050"/>
                <a:gd name="T5" fmla="*/ 4452 h 6277"/>
                <a:gd name="T6" fmla="*/ 1593 w 6050"/>
                <a:gd name="T7" fmla="*/ 4502 h 6277"/>
                <a:gd name="T8" fmla="*/ 1483 w 6050"/>
                <a:gd name="T9" fmla="*/ 4550 h 6277"/>
                <a:gd name="T10" fmla="*/ 1373 w 6050"/>
                <a:gd name="T11" fmla="*/ 4594 h 6277"/>
                <a:gd name="T12" fmla="*/ 1260 w 6050"/>
                <a:gd name="T13" fmla="*/ 4637 h 6277"/>
                <a:gd name="T14" fmla="*/ 1146 w 6050"/>
                <a:gd name="T15" fmla="*/ 4676 h 6277"/>
                <a:gd name="T16" fmla="*/ 1031 w 6050"/>
                <a:gd name="T17" fmla="*/ 4714 h 6277"/>
                <a:gd name="T18" fmla="*/ 916 w 6050"/>
                <a:gd name="T19" fmla="*/ 4750 h 6277"/>
                <a:gd name="T20" fmla="*/ 799 w 6050"/>
                <a:gd name="T21" fmla="*/ 4781 h 6277"/>
                <a:gd name="T22" fmla="*/ 681 w 6050"/>
                <a:gd name="T23" fmla="*/ 4811 h 6277"/>
                <a:gd name="T24" fmla="*/ 561 w 6050"/>
                <a:gd name="T25" fmla="*/ 4838 h 6277"/>
                <a:gd name="T26" fmla="*/ 441 w 6050"/>
                <a:gd name="T27" fmla="*/ 4862 h 6277"/>
                <a:gd name="T28" fmla="*/ 320 w 6050"/>
                <a:gd name="T29" fmla="*/ 4884 h 6277"/>
                <a:gd name="T30" fmla="*/ 199 w 6050"/>
                <a:gd name="T31" fmla="*/ 4903 h 6277"/>
                <a:gd name="T32" fmla="*/ 76 w 6050"/>
                <a:gd name="T33" fmla="*/ 4918 h 6277"/>
                <a:gd name="T34" fmla="*/ 370 w 6050"/>
                <a:gd name="T35" fmla="*/ 6244 h 6277"/>
                <a:gd name="T36" fmla="*/ 947 w 6050"/>
                <a:gd name="T37" fmla="*/ 6137 h 6277"/>
                <a:gd name="T38" fmla="*/ 1505 w 6050"/>
                <a:gd name="T39" fmla="*/ 5983 h 6277"/>
                <a:gd name="T40" fmla="*/ 2042 w 6050"/>
                <a:gd name="T41" fmla="*/ 5782 h 6277"/>
                <a:gd name="T42" fmla="*/ 2556 w 6050"/>
                <a:gd name="T43" fmla="*/ 5536 h 6277"/>
                <a:gd name="T44" fmla="*/ 3044 w 6050"/>
                <a:gd name="T45" fmla="*/ 5250 h 6277"/>
                <a:gd name="T46" fmla="*/ 3504 w 6050"/>
                <a:gd name="T47" fmla="*/ 4924 h 6277"/>
                <a:gd name="T48" fmla="*/ 3935 w 6050"/>
                <a:gd name="T49" fmla="*/ 4561 h 6277"/>
                <a:gd name="T50" fmla="*/ 4333 w 6050"/>
                <a:gd name="T51" fmla="*/ 4164 h 6277"/>
                <a:gd name="T52" fmla="*/ 4696 w 6050"/>
                <a:gd name="T53" fmla="*/ 3734 h 6277"/>
                <a:gd name="T54" fmla="*/ 5022 w 6050"/>
                <a:gd name="T55" fmla="*/ 3273 h 6277"/>
                <a:gd name="T56" fmla="*/ 5309 w 6050"/>
                <a:gd name="T57" fmla="*/ 2785 h 6277"/>
                <a:gd name="T58" fmla="*/ 5553 w 6050"/>
                <a:gd name="T59" fmla="*/ 2271 h 6277"/>
                <a:gd name="T60" fmla="*/ 5754 w 6050"/>
                <a:gd name="T61" fmla="*/ 1734 h 6277"/>
                <a:gd name="T62" fmla="*/ 5910 w 6050"/>
                <a:gd name="T63" fmla="*/ 1177 h 6277"/>
                <a:gd name="T64" fmla="*/ 6015 w 6050"/>
                <a:gd name="T65" fmla="*/ 600 h 6277"/>
                <a:gd name="T66" fmla="*/ 4690 w 6050"/>
                <a:gd name="T67" fmla="*/ 306 h 6277"/>
                <a:gd name="T68" fmla="*/ 4664 w 6050"/>
                <a:gd name="T69" fmla="*/ 496 h 6277"/>
                <a:gd name="T70" fmla="*/ 4631 w 6050"/>
                <a:gd name="T71" fmla="*/ 682 h 6277"/>
                <a:gd name="T72" fmla="*/ 4593 w 6050"/>
                <a:gd name="T73" fmla="*/ 868 h 6277"/>
                <a:gd name="T74" fmla="*/ 4547 w 6050"/>
                <a:gd name="T75" fmla="*/ 1050 h 6277"/>
                <a:gd name="T76" fmla="*/ 4495 w 6050"/>
                <a:gd name="T77" fmla="*/ 1231 h 6277"/>
                <a:gd name="T78" fmla="*/ 4437 w 6050"/>
                <a:gd name="T79" fmla="*/ 1407 h 6277"/>
                <a:gd name="T80" fmla="*/ 4374 w 6050"/>
                <a:gd name="T81" fmla="*/ 1582 h 6277"/>
                <a:gd name="T82" fmla="*/ 4304 w 6050"/>
                <a:gd name="T83" fmla="*/ 1753 h 6277"/>
                <a:gd name="T84" fmla="*/ 1690 w 6050"/>
                <a:gd name="T85" fmla="*/ 0 h 6277"/>
                <a:gd name="T86" fmla="*/ 618 w 6050"/>
                <a:gd name="T87" fmla="*/ 3998 h 6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50" h="6277">
                  <a:moveTo>
                    <a:pt x="618" y="3998"/>
                  </a:moveTo>
                  <a:lnTo>
                    <a:pt x="1915" y="4346"/>
                  </a:lnTo>
                  <a:lnTo>
                    <a:pt x="1862" y="4374"/>
                  </a:lnTo>
                  <a:lnTo>
                    <a:pt x="1809" y="4400"/>
                  </a:lnTo>
                  <a:lnTo>
                    <a:pt x="1755" y="4427"/>
                  </a:lnTo>
                  <a:lnTo>
                    <a:pt x="1702" y="4452"/>
                  </a:lnTo>
                  <a:lnTo>
                    <a:pt x="1648" y="4478"/>
                  </a:lnTo>
                  <a:lnTo>
                    <a:pt x="1593" y="4502"/>
                  </a:lnTo>
                  <a:lnTo>
                    <a:pt x="1538" y="4526"/>
                  </a:lnTo>
                  <a:lnTo>
                    <a:pt x="1483" y="4550"/>
                  </a:lnTo>
                  <a:lnTo>
                    <a:pt x="1427" y="4572"/>
                  </a:lnTo>
                  <a:lnTo>
                    <a:pt x="1373" y="4594"/>
                  </a:lnTo>
                  <a:lnTo>
                    <a:pt x="1316" y="4616"/>
                  </a:lnTo>
                  <a:lnTo>
                    <a:pt x="1260" y="4637"/>
                  </a:lnTo>
                  <a:lnTo>
                    <a:pt x="1203" y="4657"/>
                  </a:lnTo>
                  <a:lnTo>
                    <a:pt x="1146" y="4676"/>
                  </a:lnTo>
                  <a:lnTo>
                    <a:pt x="1089" y="4696"/>
                  </a:lnTo>
                  <a:lnTo>
                    <a:pt x="1031" y="4714"/>
                  </a:lnTo>
                  <a:lnTo>
                    <a:pt x="973" y="4732"/>
                  </a:lnTo>
                  <a:lnTo>
                    <a:pt x="916" y="4750"/>
                  </a:lnTo>
                  <a:lnTo>
                    <a:pt x="858" y="4766"/>
                  </a:lnTo>
                  <a:lnTo>
                    <a:pt x="799" y="4781"/>
                  </a:lnTo>
                  <a:lnTo>
                    <a:pt x="740" y="4796"/>
                  </a:lnTo>
                  <a:lnTo>
                    <a:pt x="681" y="4811"/>
                  </a:lnTo>
                  <a:lnTo>
                    <a:pt x="621" y="4825"/>
                  </a:lnTo>
                  <a:lnTo>
                    <a:pt x="561" y="4838"/>
                  </a:lnTo>
                  <a:lnTo>
                    <a:pt x="501" y="4850"/>
                  </a:lnTo>
                  <a:lnTo>
                    <a:pt x="441" y="4862"/>
                  </a:lnTo>
                  <a:lnTo>
                    <a:pt x="381" y="4873"/>
                  </a:lnTo>
                  <a:lnTo>
                    <a:pt x="320" y="4884"/>
                  </a:lnTo>
                  <a:lnTo>
                    <a:pt x="260" y="4894"/>
                  </a:lnTo>
                  <a:lnTo>
                    <a:pt x="199" y="4903"/>
                  </a:lnTo>
                  <a:lnTo>
                    <a:pt x="138" y="4911"/>
                  </a:lnTo>
                  <a:lnTo>
                    <a:pt x="76" y="4918"/>
                  </a:lnTo>
                  <a:lnTo>
                    <a:pt x="76" y="6277"/>
                  </a:lnTo>
                  <a:lnTo>
                    <a:pt x="370" y="6244"/>
                  </a:lnTo>
                  <a:lnTo>
                    <a:pt x="661" y="6196"/>
                  </a:lnTo>
                  <a:lnTo>
                    <a:pt x="947" y="6137"/>
                  </a:lnTo>
                  <a:lnTo>
                    <a:pt x="1228" y="6066"/>
                  </a:lnTo>
                  <a:lnTo>
                    <a:pt x="1505" y="5983"/>
                  </a:lnTo>
                  <a:lnTo>
                    <a:pt x="1776" y="5887"/>
                  </a:lnTo>
                  <a:lnTo>
                    <a:pt x="2042" y="5782"/>
                  </a:lnTo>
                  <a:lnTo>
                    <a:pt x="2302" y="5664"/>
                  </a:lnTo>
                  <a:lnTo>
                    <a:pt x="2556" y="5536"/>
                  </a:lnTo>
                  <a:lnTo>
                    <a:pt x="2803" y="5398"/>
                  </a:lnTo>
                  <a:lnTo>
                    <a:pt x="3044" y="5250"/>
                  </a:lnTo>
                  <a:lnTo>
                    <a:pt x="3278" y="5092"/>
                  </a:lnTo>
                  <a:lnTo>
                    <a:pt x="3504" y="4924"/>
                  </a:lnTo>
                  <a:lnTo>
                    <a:pt x="3723" y="4748"/>
                  </a:lnTo>
                  <a:lnTo>
                    <a:pt x="3935" y="4561"/>
                  </a:lnTo>
                  <a:lnTo>
                    <a:pt x="4138" y="4367"/>
                  </a:lnTo>
                  <a:lnTo>
                    <a:pt x="4333" y="4164"/>
                  </a:lnTo>
                  <a:lnTo>
                    <a:pt x="4519" y="3953"/>
                  </a:lnTo>
                  <a:lnTo>
                    <a:pt x="4696" y="3734"/>
                  </a:lnTo>
                  <a:lnTo>
                    <a:pt x="4864" y="3507"/>
                  </a:lnTo>
                  <a:lnTo>
                    <a:pt x="5022" y="3273"/>
                  </a:lnTo>
                  <a:lnTo>
                    <a:pt x="5171" y="3032"/>
                  </a:lnTo>
                  <a:lnTo>
                    <a:pt x="5309" y="2785"/>
                  </a:lnTo>
                  <a:lnTo>
                    <a:pt x="5437" y="2531"/>
                  </a:lnTo>
                  <a:lnTo>
                    <a:pt x="5553" y="2271"/>
                  </a:lnTo>
                  <a:lnTo>
                    <a:pt x="5660" y="2006"/>
                  </a:lnTo>
                  <a:lnTo>
                    <a:pt x="5754" y="1734"/>
                  </a:lnTo>
                  <a:lnTo>
                    <a:pt x="5838" y="1458"/>
                  </a:lnTo>
                  <a:lnTo>
                    <a:pt x="5910" y="1177"/>
                  </a:lnTo>
                  <a:lnTo>
                    <a:pt x="5969" y="891"/>
                  </a:lnTo>
                  <a:lnTo>
                    <a:pt x="6015" y="600"/>
                  </a:lnTo>
                  <a:lnTo>
                    <a:pt x="6050" y="306"/>
                  </a:lnTo>
                  <a:lnTo>
                    <a:pt x="4690" y="306"/>
                  </a:lnTo>
                  <a:lnTo>
                    <a:pt x="4678" y="401"/>
                  </a:lnTo>
                  <a:lnTo>
                    <a:pt x="4664" y="496"/>
                  </a:lnTo>
                  <a:lnTo>
                    <a:pt x="4649" y="589"/>
                  </a:lnTo>
                  <a:lnTo>
                    <a:pt x="4631" y="682"/>
                  </a:lnTo>
                  <a:lnTo>
                    <a:pt x="4613" y="776"/>
                  </a:lnTo>
                  <a:lnTo>
                    <a:pt x="4593" y="868"/>
                  </a:lnTo>
                  <a:lnTo>
                    <a:pt x="4570" y="960"/>
                  </a:lnTo>
                  <a:lnTo>
                    <a:pt x="4547" y="1050"/>
                  </a:lnTo>
                  <a:lnTo>
                    <a:pt x="4523" y="1140"/>
                  </a:lnTo>
                  <a:lnTo>
                    <a:pt x="4495" y="1231"/>
                  </a:lnTo>
                  <a:lnTo>
                    <a:pt x="4468" y="1319"/>
                  </a:lnTo>
                  <a:lnTo>
                    <a:pt x="4437" y="1407"/>
                  </a:lnTo>
                  <a:lnTo>
                    <a:pt x="4407" y="1494"/>
                  </a:lnTo>
                  <a:lnTo>
                    <a:pt x="4374" y="1582"/>
                  </a:lnTo>
                  <a:lnTo>
                    <a:pt x="4340" y="1668"/>
                  </a:lnTo>
                  <a:lnTo>
                    <a:pt x="4304" y="1753"/>
                  </a:lnTo>
                  <a:lnTo>
                    <a:pt x="4000" y="619"/>
                  </a:lnTo>
                  <a:lnTo>
                    <a:pt x="1690" y="0"/>
                  </a:lnTo>
                  <a:lnTo>
                    <a:pt x="0" y="1690"/>
                  </a:lnTo>
                  <a:lnTo>
                    <a:pt x="618" y="3998"/>
                  </a:lnTo>
                  <a:close/>
                </a:path>
              </a:pathLst>
            </a:custGeom>
            <a:grp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lstStyle/>
            <a:p>
              <a:endParaRPr lang="zh-CN" altLang="en-US"/>
            </a:p>
          </p:txBody>
        </p:sp>
      </p:grpSp>
      <p:grpSp>
        <p:nvGrpSpPr>
          <p:cNvPr id="73" name="组合 72"/>
          <p:cNvGrpSpPr/>
          <p:nvPr/>
        </p:nvGrpSpPr>
        <p:grpSpPr>
          <a:xfrm>
            <a:off x="4760689" y="1570720"/>
            <a:ext cx="1179463" cy="1178238"/>
            <a:chOff x="4638021" y="1593533"/>
            <a:chExt cx="1187134" cy="1185900"/>
          </a:xfrm>
          <a:solidFill>
            <a:schemeClr val="accent1"/>
          </a:solidFill>
          <a:effectLst/>
        </p:grpSpPr>
        <p:sp>
          <p:nvSpPr>
            <p:cNvPr id="75" name="Freeform 9"/>
            <p:cNvSpPr/>
            <p:nvPr/>
          </p:nvSpPr>
          <p:spPr bwMode="auto">
            <a:xfrm>
              <a:off x="4638021" y="1846509"/>
              <a:ext cx="934158" cy="932924"/>
            </a:xfrm>
            <a:custGeom>
              <a:avLst/>
              <a:gdLst>
                <a:gd name="T0" fmla="*/ 76 w 6050"/>
                <a:gd name="T1" fmla="*/ 1359 h 6048"/>
                <a:gd name="T2" fmla="*/ 277 w 6050"/>
                <a:gd name="T3" fmla="*/ 1387 h 6048"/>
                <a:gd name="T4" fmla="*/ 477 w 6050"/>
                <a:gd name="T5" fmla="*/ 1422 h 6048"/>
                <a:gd name="T6" fmla="*/ 673 w 6050"/>
                <a:gd name="T7" fmla="*/ 1465 h 6048"/>
                <a:gd name="T8" fmla="*/ 867 w 6050"/>
                <a:gd name="T9" fmla="*/ 1515 h 6048"/>
                <a:gd name="T10" fmla="*/ 1058 w 6050"/>
                <a:gd name="T11" fmla="*/ 1571 h 6048"/>
                <a:gd name="T12" fmla="*/ 1246 w 6050"/>
                <a:gd name="T13" fmla="*/ 1635 h 6048"/>
                <a:gd name="T14" fmla="*/ 1429 w 6050"/>
                <a:gd name="T15" fmla="*/ 1706 h 6048"/>
                <a:gd name="T16" fmla="*/ 1610 w 6050"/>
                <a:gd name="T17" fmla="*/ 1784 h 6048"/>
                <a:gd name="T18" fmla="*/ 0 w 6050"/>
                <a:gd name="T19" fmla="*/ 4358 h 6048"/>
                <a:gd name="T20" fmla="*/ 4000 w 6050"/>
                <a:gd name="T21" fmla="*/ 5429 h 6048"/>
                <a:gd name="T22" fmla="*/ 4305 w 6050"/>
                <a:gd name="T23" fmla="*/ 4527 h 6048"/>
                <a:gd name="T24" fmla="*/ 4379 w 6050"/>
                <a:gd name="T25" fmla="*/ 4710 h 6048"/>
                <a:gd name="T26" fmla="*/ 4446 w 6050"/>
                <a:gd name="T27" fmla="*/ 4896 h 6048"/>
                <a:gd name="T28" fmla="*/ 4507 w 6050"/>
                <a:gd name="T29" fmla="*/ 5085 h 6048"/>
                <a:gd name="T30" fmla="*/ 4560 w 6050"/>
                <a:gd name="T31" fmla="*/ 5277 h 6048"/>
                <a:gd name="T32" fmla="*/ 4607 w 6050"/>
                <a:gd name="T33" fmla="*/ 5472 h 6048"/>
                <a:gd name="T34" fmla="*/ 4646 w 6050"/>
                <a:gd name="T35" fmla="*/ 5670 h 6048"/>
                <a:gd name="T36" fmla="*/ 4677 w 6050"/>
                <a:gd name="T37" fmla="*/ 5871 h 6048"/>
                <a:gd name="T38" fmla="*/ 6050 w 6050"/>
                <a:gd name="T39" fmla="*/ 5972 h 6048"/>
                <a:gd name="T40" fmla="*/ 5969 w 6050"/>
                <a:gd name="T41" fmla="*/ 5387 h 6048"/>
                <a:gd name="T42" fmla="*/ 5838 w 6050"/>
                <a:gd name="T43" fmla="*/ 4819 h 6048"/>
                <a:gd name="T44" fmla="*/ 5660 w 6050"/>
                <a:gd name="T45" fmla="*/ 4272 h 6048"/>
                <a:gd name="T46" fmla="*/ 5437 w 6050"/>
                <a:gd name="T47" fmla="*/ 3747 h 6048"/>
                <a:gd name="T48" fmla="*/ 5171 w 6050"/>
                <a:gd name="T49" fmla="*/ 3245 h 6048"/>
                <a:gd name="T50" fmla="*/ 4864 w 6050"/>
                <a:gd name="T51" fmla="*/ 2771 h 6048"/>
                <a:gd name="T52" fmla="*/ 4519 w 6050"/>
                <a:gd name="T53" fmla="*/ 2326 h 6048"/>
                <a:gd name="T54" fmla="*/ 4138 w 6050"/>
                <a:gd name="T55" fmla="*/ 1912 h 6048"/>
                <a:gd name="T56" fmla="*/ 3723 w 6050"/>
                <a:gd name="T57" fmla="*/ 1531 h 6048"/>
                <a:gd name="T58" fmla="*/ 3278 w 6050"/>
                <a:gd name="T59" fmla="*/ 1186 h 6048"/>
                <a:gd name="T60" fmla="*/ 2803 w 6050"/>
                <a:gd name="T61" fmla="*/ 879 h 6048"/>
                <a:gd name="T62" fmla="*/ 2302 w 6050"/>
                <a:gd name="T63" fmla="*/ 613 h 6048"/>
                <a:gd name="T64" fmla="*/ 1776 w 6050"/>
                <a:gd name="T65" fmla="*/ 390 h 6048"/>
                <a:gd name="T66" fmla="*/ 1228 w 6050"/>
                <a:gd name="T67" fmla="*/ 212 h 6048"/>
                <a:gd name="T68" fmla="*/ 661 w 6050"/>
                <a:gd name="T69" fmla="*/ 81 h 6048"/>
                <a:gd name="T70" fmla="*/ 76 w 6050"/>
                <a:gd name="T71" fmla="*/ 0 h 6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50" h="6048">
                  <a:moveTo>
                    <a:pt x="76" y="0"/>
                  </a:moveTo>
                  <a:lnTo>
                    <a:pt x="76" y="1359"/>
                  </a:lnTo>
                  <a:lnTo>
                    <a:pt x="176" y="1373"/>
                  </a:lnTo>
                  <a:lnTo>
                    <a:pt x="277" y="1387"/>
                  </a:lnTo>
                  <a:lnTo>
                    <a:pt x="377" y="1404"/>
                  </a:lnTo>
                  <a:lnTo>
                    <a:pt x="477" y="1422"/>
                  </a:lnTo>
                  <a:lnTo>
                    <a:pt x="575" y="1443"/>
                  </a:lnTo>
                  <a:lnTo>
                    <a:pt x="673" y="1465"/>
                  </a:lnTo>
                  <a:lnTo>
                    <a:pt x="770" y="1489"/>
                  </a:lnTo>
                  <a:lnTo>
                    <a:pt x="867" y="1515"/>
                  </a:lnTo>
                  <a:lnTo>
                    <a:pt x="962" y="1542"/>
                  </a:lnTo>
                  <a:lnTo>
                    <a:pt x="1058" y="1571"/>
                  </a:lnTo>
                  <a:lnTo>
                    <a:pt x="1152" y="1603"/>
                  </a:lnTo>
                  <a:lnTo>
                    <a:pt x="1246" y="1635"/>
                  </a:lnTo>
                  <a:lnTo>
                    <a:pt x="1338" y="1670"/>
                  </a:lnTo>
                  <a:lnTo>
                    <a:pt x="1429" y="1706"/>
                  </a:lnTo>
                  <a:lnTo>
                    <a:pt x="1521" y="1744"/>
                  </a:lnTo>
                  <a:lnTo>
                    <a:pt x="1610" y="1784"/>
                  </a:lnTo>
                  <a:lnTo>
                    <a:pt x="618" y="2050"/>
                  </a:lnTo>
                  <a:lnTo>
                    <a:pt x="0" y="4358"/>
                  </a:lnTo>
                  <a:lnTo>
                    <a:pt x="1690" y="6048"/>
                  </a:lnTo>
                  <a:lnTo>
                    <a:pt x="4000" y="5429"/>
                  </a:lnTo>
                  <a:lnTo>
                    <a:pt x="4266" y="4437"/>
                  </a:lnTo>
                  <a:lnTo>
                    <a:pt x="4305" y="4527"/>
                  </a:lnTo>
                  <a:lnTo>
                    <a:pt x="4343" y="4619"/>
                  </a:lnTo>
                  <a:lnTo>
                    <a:pt x="4379" y="4710"/>
                  </a:lnTo>
                  <a:lnTo>
                    <a:pt x="4414" y="4802"/>
                  </a:lnTo>
                  <a:lnTo>
                    <a:pt x="4446" y="4896"/>
                  </a:lnTo>
                  <a:lnTo>
                    <a:pt x="4478" y="4990"/>
                  </a:lnTo>
                  <a:lnTo>
                    <a:pt x="4507" y="5085"/>
                  </a:lnTo>
                  <a:lnTo>
                    <a:pt x="4535" y="5181"/>
                  </a:lnTo>
                  <a:lnTo>
                    <a:pt x="4560" y="5277"/>
                  </a:lnTo>
                  <a:lnTo>
                    <a:pt x="4585" y="5375"/>
                  </a:lnTo>
                  <a:lnTo>
                    <a:pt x="4607" y="5472"/>
                  </a:lnTo>
                  <a:lnTo>
                    <a:pt x="4627" y="5571"/>
                  </a:lnTo>
                  <a:lnTo>
                    <a:pt x="4646" y="5670"/>
                  </a:lnTo>
                  <a:lnTo>
                    <a:pt x="4663" y="5771"/>
                  </a:lnTo>
                  <a:lnTo>
                    <a:pt x="4677" y="5871"/>
                  </a:lnTo>
                  <a:lnTo>
                    <a:pt x="4690" y="5972"/>
                  </a:lnTo>
                  <a:lnTo>
                    <a:pt x="6050" y="5972"/>
                  </a:lnTo>
                  <a:lnTo>
                    <a:pt x="6015" y="5677"/>
                  </a:lnTo>
                  <a:lnTo>
                    <a:pt x="5969" y="5387"/>
                  </a:lnTo>
                  <a:lnTo>
                    <a:pt x="5910" y="5101"/>
                  </a:lnTo>
                  <a:lnTo>
                    <a:pt x="5838" y="4819"/>
                  </a:lnTo>
                  <a:lnTo>
                    <a:pt x="5754" y="4543"/>
                  </a:lnTo>
                  <a:lnTo>
                    <a:pt x="5660" y="4272"/>
                  </a:lnTo>
                  <a:lnTo>
                    <a:pt x="5553" y="4006"/>
                  </a:lnTo>
                  <a:lnTo>
                    <a:pt x="5437" y="3747"/>
                  </a:lnTo>
                  <a:lnTo>
                    <a:pt x="5309" y="3493"/>
                  </a:lnTo>
                  <a:lnTo>
                    <a:pt x="5171" y="3245"/>
                  </a:lnTo>
                  <a:lnTo>
                    <a:pt x="5022" y="3005"/>
                  </a:lnTo>
                  <a:lnTo>
                    <a:pt x="4864" y="2771"/>
                  </a:lnTo>
                  <a:lnTo>
                    <a:pt x="4696" y="2545"/>
                  </a:lnTo>
                  <a:lnTo>
                    <a:pt x="4519" y="2326"/>
                  </a:lnTo>
                  <a:lnTo>
                    <a:pt x="4333" y="2115"/>
                  </a:lnTo>
                  <a:lnTo>
                    <a:pt x="4138" y="1912"/>
                  </a:lnTo>
                  <a:lnTo>
                    <a:pt x="3935" y="1717"/>
                  </a:lnTo>
                  <a:lnTo>
                    <a:pt x="3723" y="1531"/>
                  </a:lnTo>
                  <a:lnTo>
                    <a:pt x="3504" y="1353"/>
                  </a:lnTo>
                  <a:lnTo>
                    <a:pt x="3278" y="1186"/>
                  </a:lnTo>
                  <a:lnTo>
                    <a:pt x="3044" y="1027"/>
                  </a:lnTo>
                  <a:lnTo>
                    <a:pt x="2803" y="879"/>
                  </a:lnTo>
                  <a:lnTo>
                    <a:pt x="2556" y="741"/>
                  </a:lnTo>
                  <a:lnTo>
                    <a:pt x="2302" y="613"/>
                  </a:lnTo>
                  <a:lnTo>
                    <a:pt x="2042" y="497"/>
                  </a:lnTo>
                  <a:lnTo>
                    <a:pt x="1776" y="390"/>
                  </a:lnTo>
                  <a:lnTo>
                    <a:pt x="1505" y="296"/>
                  </a:lnTo>
                  <a:lnTo>
                    <a:pt x="1228" y="212"/>
                  </a:lnTo>
                  <a:lnTo>
                    <a:pt x="947" y="140"/>
                  </a:lnTo>
                  <a:lnTo>
                    <a:pt x="661" y="81"/>
                  </a:lnTo>
                  <a:lnTo>
                    <a:pt x="370" y="35"/>
                  </a:lnTo>
                  <a:lnTo>
                    <a:pt x="76" y="0"/>
                  </a:lnTo>
                  <a:close/>
                </a:path>
              </a:pathLst>
            </a:custGeom>
            <a:grp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76" name="Freeform 10"/>
            <p:cNvSpPr/>
            <p:nvPr/>
          </p:nvSpPr>
          <p:spPr bwMode="auto">
            <a:xfrm>
              <a:off x="5267375" y="1593533"/>
              <a:ext cx="557780" cy="557780"/>
            </a:xfrm>
            <a:custGeom>
              <a:avLst/>
              <a:gdLst>
                <a:gd name="T0" fmla="*/ 667 w 3617"/>
                <a:gd name="T1" fmla="*/ 3209 h 3615"/>
                <a:gd name="T2" fmla="*/ 889 w 3617"/>
                <a:gd name="T3" fmla="*/ 3365 h 3615"/>
                <a:gd name="T4" fmla="*/ 1128 w 3617"/>
                <a:gd name="T5" fmla="*/ 3482 h 3615"/>
                <a:gd name="T6" fmla="*/ 1378 w 3617"/>
                <a:gd name="T7" fmla="*/ 3564 h 3615"/>
                <a:gd name="T8" fmla="*/ 1635 w 3617"/>
                <a:gd name="T9" fmla="*/ 3607 h 3615"/>
                <a:gd name="T10" fmla="*/ 1896 w 3617"/>
                <a:gd name="T11" fmla="*/ 3613 h 3615"/>
                <a:gd name="T12" fmla="*/ 2154 w 3617"/>
                <a:gd name="T13" fmla="*/ 3582 h 3615"/>
                <a:gd name="T14" fmla="*/ 2407 w 3617"/>
                <a:gd name="T15" fmla="*/ 3514 h 3615"/>
                <a:gd name="T16" fmla="*/ 2649 w 3617"/>
                <a:gd name="T17" fmla="*/ 3408 h 3615"/>
                <a:gd name="T18" fmla="*/ 2878 w 3617"/>
                <a:gd name="T19" fmla="*/ 3265 h 3615"/>
                <a:gd name="T20" fmla="*/ 3087 w 3617"/>
                <a:gd name="T21" fmla="*/ 3086 h 3615"/>
                <a:gd name="T22" fmla="*/ 3268 w 3617"/>
                <a:gd name="T23" fmla="*/ 2877 h 3615"/>
                <a:gd name="T24" fmla="*/ 3410 w 3617"/>
                <a:gd name="T25" fmla="*/ 2648 h 3615"/>
                <a:gd name="T26" fmla="*/ 3515 w 3617"/>
                <a:gd name="T27" fmla="*/ 2406 h 3615"/>
                <a:gd name="T28" fmla="*/ 3583 w 3617"/>
                <a:gd name="T29" fmla="*/ 2153 h 3615"/>
                <a:gd name="T30" fmla="*/ 3615 w 3617"/>
                <a:gd name="T31" fmla="*/ 1894 h 3615"/>
                <a:gd name="T32" fmla="*/ 3609 w 3617"/>
                <a:gd name="T33" fmla="*/ 1634 h 3615"/>
                <a:gd name="T34" fmla="*/ 3565 w 3617"/>
                <a:gd name="T35" fmla="*/ 1377 h 3615"/>
                <a:gd name="T36" fmla="*/ 3485 w 3617"/>
                <a:gd name="T37" fmla="*/ 1128 h 3615"/>
                <a:gd name="T38" fmla="*/ 3366 w 3617"/>
                <a:gd name="T39" fmla="*/ 889 h 3615"/>
                <a:gd name="T40" fmla="*/ 3212 w 3617"/>
                <a:gd name="T41" fmla="*/ 667 h 3615"/>
                <a:gd name="T42" fmla="*/ 3020 w 3617"/>
                <a:gd name="T43" fmla="*/ 466 h 3615"/>
                <a:gd name="T44" fmla="*/ 2804 w 3617"/>
                <a:gd name="T45" fmla="*/ 297 h 3615"/>
                <a:gd name="T46" fmla="*/ 2570 w 3617"/>
                <a:gd name="T47" fmla="*/ 167 h 3615"/>
                <a:gd name="T48" fmla="*/ 2323 w 3617"/>
                <a:gd name="T49" fmla="*/ 74 h 3615"/>
                <a:gd name="T50" fmla="*/ 2068 w 3617"/>
                <a:gd name="T51" fmla="*/ 18 h 3615"/>
                <a:gd name="T52" fmla="*/ 1808 w 3617"/>
                <a:gd name="T53" fmla="*/ 0 h 3615"/>
                <a:gd name="T54" fmla="*/ 1548 w 3617"/>
                <a:gd name="T55" fmla="*/ 18 h 3615"/>
                <a:gd name="T56" fmla="*/ 1294 w 3617"/>
                <a:gd name="T57" fmla="*/ 74 h 3615"/>
                <a:gd name="T58" fmla="*/ 1047 w 3617"/>
                <a:gd name="T59" fmla="*/ 167 h 3615"/>
                <a:gd name="T60" fmla="*/ 813 w 3617"/>
                <a:gd name="T61" fmla="*/ 297 h 3615"/>
                <a:gd name="T62" fmla="*/ 597 w 3617"/>
                <a:gd name="T63" fmla="*/ 465 h 3615"/>
                <a:gd name="T64" fmla="*/ 406 w 3617"/>
                <a:gd name="T65" fmla="*/ 667 h 3615"/>
                <a:gd name="T66" fmla="*/ 251 w 3617"/>
                <a:gd name="T67" fmla="*/ 889 h 3615"/>
                <a:gd name="T68" fmla="*/ 133 w 3617"/>
                <a:gd name="T69" fmla="*/ 1128 h 3615"/>
                <a:gd name="T70" fmla="*/ 52 w 3617"/>
                <a:gd name="T71" fmla="*/ 1377 h 3615"/>
                <a:gd name="T72" fmla="*/ 8 w 3617"/>
                <a:gd name="T73" fmla="*/ 1634 h 3615"/>
                <a:gd name="T74" fmla="*/ 2 w 3617"/>
                <a:gd name="T75" fmla="*/ 1894 h 3615"/>
                <a:gd name="T76" fmla="*/ 33 w 3617"/>
                <a:gd name="T77" fmla="*/ 2153 h 3615"/>
                <a:gd name="T78" fmla="*/ 101 w 3617"/>
                <a:gd name="T79" fmla="*/ 2406 h 3615"/>
                <a:gd name="T80" fmla="*/ 207 w 3617"/>
                <a:gd name="T81" fmla="*/ 2648 h 3615"/>
                <a:gd name="T82" fmla="*/ 350 w 3617"/>
                <a:gd name="T83" fmla="*/ 2877 h 3615"/>
                <a:gd name="T84" fmla="*/ 530 w 3617"/>
                <a:gd name="T85" fmla="*/ 3086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6"/>
                  </a:moveTo>
                  <a:lnTo>
                    <a:pt x="597" y="3150"/>
                  </a:lnTo>
                  <a:lnTo>
                    <a:pt x="667" y="3209"/>
                  </a:lnTo>
                  <a:lnTo>
                    <a:pt x="739" y="3265"/>
                  </a:lnTo>
                  <a:lnTo>
                    <a:pt x="813" y="3317"/>
                  </a:lnTo>
                  <a:lnTo>
                    <a:pt x="889" y="3365"/>
                  </a:lnTo>
                  <a:lnTo>
                    <a:pt x="968" y="3408"/>
                  </a:lnTo>
                  <a:lnTo>
                    <a:pt x="1047" y="3448"/>
                  </a:lnTo>
                  <a:lnTo>
                    <a:pt x="1128" y="3482"/>
                  </a:lnTo>
                  <a:lnTo>
                    <a:pt x="1210" y="3514"/>
                  </a:lnTo>
                  <a:lnTo>
                    <a:pt x="1294" y="3540"/>
                  </a:lnTo>
                  <a:lnTo>
                    <a:pt x="1378" y="3564"/>
                  </a:lnTo>
                  <a:lnTo>
                    <a:pt x="1463" y="3582"/>
                  </a:lnTo>
                  <a:lnTo>
                    <a:pt x="1549" y="3596"/>
                  </a:lnTo>
                  <a:lnTo>
                    <a:pt x="1635" y="3607"/>
                  </a:lnTo>
                  <a:lnTo>
                    <a:pt x="1722" y="3613"/>
                  </a:lnTo>
                  <a:lnTo>
                    <a:pt x="1808" y="3615"/>
                  </a:lnTo>
                  <a:lnTo>
                    <a:pt x="1896" y="3613"/>
                  </a:lnTo>
                  <a:lnTo>
                    <a:pt x="1982" y="3607"/>
                  </a:lnTo>
                  <a:lnTo>
                    <a:pt x="2068" y="3596"/>
                  </a:lnTo>
                  <a:lnTo>
                    <a:pt x="2154" y="3582"/>
                  </a:lnTo>
                  <a:lnTo>
                    <a:pt x="2239" y="3564"/>
                  </a:lnTo>
                  <a:lnTo>
                    <a:pt x="2323" y="3540"/>
                  </a:lnTo>
                  <a:lnTo>
                    <a:pt x="2407" y="3514"/>
                  </a:lnTo>
                  <a:lnTo>
                    <a:pt x="2489" y="3482"/>
                  </a:lnTo>
                  <a:lnTo>
                    <a:pt x="2570" y="3448"/>
                  </a:lnTo>
                  <a:lnTo>
                    <a:pt x="2649" y="3408"/>
                  </a:lnTo>
                  <a:lnTo>
                    <a:pt x="2727" y="3365"/>
                  </a:lnTo>
                  <a:lnTo>
                    <a:pt x="2804" y="3317"/>
                  </a:lnTo>
                  <a:lnTo>
                    <a:pt x="2878" y="3265"/>
                  </a:lnTo>
                  <a:lnTo>
                    <a:pt x="2950" y="3209"/>
                  </a:lnTo>
                  <a:lnTo>
                    <a:pt x="3020" y="3150"/>
                  </a:lnTo>
                  <a:lnTo>
                    <a:pt x="3087" y="3086"/>
                  </a:lnTo>
                  <a:lnTo>
                    <a:pt x="3152" y="3019"/>
                  </a:lnTo>
                  <a:lnTo>
                    <a:pt x="3212" y="2949"/>
                  </a:lnTo>
                  <a:lnTo>
                    <a:pt x="3268" y="2877"/>
                  </a:lnTo>
                  <a:lnTo>
                    <a:pt x="3319" y="2802"/>
                  </a:lnTo>
                  <a:lnTo>
                    <a:pt x="3366" y="2726"/>
                  </a:lnTo>
                  <a:lnTo>
                    <a:pt x="3410" y="2648"/>
                  </a:lnTo>
                  <a:lnTo>
                    <a:pt x="3449" y="2569"/>
                  </a:lnTo>
                  <a:lnTo>
                    <a:pt x="3485" y="2488"/>
                  </a:lnTo>
                  <a:lnTo>
                    <a:pt x="3515" y="2406"/>
                  </a:lnTo>
                  <a:lnTo>
                    <a:pt x="3543" y="2322"/>
                  </a:lnTo>
                  <a:lnTo>
                    <a:pt x="3565" y="2238"/>
                  </a:lnTo>
                  <a:lnTo>
                    <a:pt x="3583" y="2153"/>
                  </a:lnTo>
                  <a:lnTo>
                    <a:pt x="3599" y="2068"/>
                  </a:lnTo>
                  <a:lnTo>
                    <a:pt x="3609" y="1981"/>
                  </a:lnTo>
                  <a:lnTo>
                    <a:pt x="3615" y="1894"/>
                  </a:lnTo>
                  <a:lnTo>
                    <a:pt x="3617" y="1808"/>
                  </a:lnTo>
                  <a:lnTo>
                    <a:pt x="3615" y="1721"/>
                  </a:lnTo>
                  <a:lnTo>
                    <a:pt x="3609" y="1634"/>
                  </a:lnTo>
                  <a:lnTo>
                    <a:pt x="3599" y="1548"/>
                  </a:lnTo>
                  <a:lnTo>
                    <a:pt x="3583" y="1463"/>
                  </a:lnTo>
                  <a:lnTo>
                    <a:pt x="3565" y="1377"/>
                  </a:lnTo>
                  <a:lnTo>
                    <a:pt x="3543" y="1293"/>
                  </a:lnTo>
                  <a:lnTo>
                    <a:pt x="3515" y="1210"/>
                  </a:lnTo>
                  <a:lnTo>
                    <a:pt x="3485" y="1128"/>
                  </a:lnTo>
                  <a:lnTo>
                    <a:pt x="3449" y="1046"/>
                  </a:lnTo>
                  <a:lnTo>
                    <a:pt x="3410" y="967"/>
                  </a:lnTo>
                  <a:lnTo>
                    <a:pt x="3366" y="889"/>
                  </a:lnTo>
                  <a:lnTo>
                    <a:pt x="3319" y="813"/>
                  </a:lnTo>
                  <a:lnTo>
                    <a:pt x="3268" y="739"/>
                  </a:lnTo>
                  <a:lnTo>
                    <a:pt x="3212" y="667"/>
                  </a:lnTo>
                  <a:lnTo>
                    <a:pt x="3152" y="597"/>
                  </a:lnTo>
                  <a:lnTo>
                    <a:pt x="3087" y="530"/>
                  </a:lnTo>
                  <a:lnTo>
                    <a:pt x="3020" y="466"/>
                  </a:lnTo>
                  <a:lnTo>
                    <a:pt x="2950" y="405"/>
                  </a:lnTo>
                  <a:lnTo>
                    <a:pt x="2878" y="349"/>
                  </a:lnTo>
                  <a:lnTo>
                    <a:pt x="2804" y="297"/>
                  </a:lnTo>
                  <a:lnTo>
                    <a:pt x="2727" y="251"/>
                  </a:lnTo>
                  <a:lnTo>
                    <a:pt x="2649" y="207"/>
                  </a:lnTo>
                  <a:lnTo>
                    <a:pt x="2570" y="167"/>
                  </a:lnTo>
                  <a:lnTo>
                    <a:pt x="2489" y="132"/>
                  </a:lnTo>
                  <a:lnTo>
                    <a:pt x="2407" y="102"/>
                  </a:lnTo>
                  <a:lnTo>
                    <a:pt x="2323" y="74"/>
                  </a:lnTo>
                  <a:lnTo>
                    <a:pt x="2239" y="52"/>
                  </a:lnTo>
                  <a:lnTo>
                    <a:pt x="2154" y="33"/>
                  </a:lnTo>
                  <a:lnTo>
                    <a:pt x="2068" y="18"/>
                  </a:lnTo>
                  <a:lnTo>
                    <a:pt x="1982" y="8"/>
                  </a:lnTo>
                  <a:lnTo>
                    <a:pt x="1896" y="2"/>
                  </a:lnTo>
                  <a:lnTo>
                    <a:pt x="1808" y="0"/>
                  </a:lnTo>
                  <a:lnTo>
                    <a:pt x="1722" y="2"/>
                  </a:lnTo>
                  <a:lnTo>
                    <a:pt x="1635" y="8"/>
                  </a:lnTo>
                  <a:lnTo>
                    <a:pt x="1548" y="18"/>
                  </a:lnTo>
                  <a:lnTo>
                    <a:pt x="1463" y="33"/>
                  </a:lnTo>
                  <a:lnTo>
                    <a:pt x="1378" y="52"/>
                  </a:lnTo>
                  <a:lnTo>
                    <a:pt x="1294" y="74"/>
                  </a:lnTo>
                  <a:lnTo>
                    <a:pt x="1210" y="102"/>
                  </a:lnTo>
                  <a:lnTo>
                    <a:pt x="1128" y="132"/>
                  </a:lnTo>
                  <a:lnTo>
                    <a:pt x="1047" y="167"/>
                  </a:lnTo>
                  <a:lnTo>
                    <a:pt x="968" y="207"/>
                  </a:lnTo>
                  <a:lnTo>
                    <a:pt x="889" y="250"/>
                  </a:lnTo>
                  <a:lnTo>
                    <a:pt x="813" y="297"/>
                  </a:lnTo>
                  <a:lnTo>
                    <a:pt x="739" y="349"/>
                  </a:lnTo>
                  <a:lnTo>
                    <a:pt x="667" y="405"/>
                  </a:lnTo>
                  <a:lnTo>
                    <a:pt x="597" y="465"/>
                  </a:lnTo>
                  <a:lnTo>
                    <a:pt x="530" y="530"/>
                  </a:lnTo>
                  <a:lnTo>
                    <a:pt x="466" y="597"/>
                  </a:lnTo>
                  <a:lnTo>
                    <a:pt x="406" y="667"/>
                  </a:lnTo>
                  <a:lnTo>
                    <a:pt x="350" y="739"/>
                  </a:lnTo>
                  <a:lnTo>
                    <a:pt x="298" y="813"/>
                  </a:lnTo>
                  <a:lnTo>
                    <a:pt x="251" y="889"/>
                  </a:lnTo>
                  <a:lnTo>
                    <a:pt x="207" y="967"/>
                  </a:lnTo>
                  <a:lnTo>
                    <a:pt x="167" y="1046"/>
                  </a:lnTo>
                  <a:lnTo>
                    <a:pt x="133" y="1128"/>
                  </a:lnTo>
                  <a:lnTo>
                    <a:pt x="101" y="1210"/>
                  </a:lnTo>
                  <a:lnTo>
                    <a:pt x="75" y="1293"/>
                  </a:lnTo>
                  <a:lnTo>
                    <a:pt x="52" y="1377"/>
                  </a:lnTo>
                  <a:lnTo>
                    <a:pt x="33" y="1463"/>
                  </a:lnTo>
                  <a:lnTo>
                    <a:pt x="19" y="1548"/>
                  </a:lnTo>
                  <a:lnTo>
                    <a:pt x="8" y="1634"/>
                  </a:lnTo>
                  <a:lnTo>
                    <a:pt x="2" y="1720"/>
                  </a:lnTo>
                  <a:lnTo>
                    <a:pt x="0" y="1808"/>
                  </a:lnTo>
                  <a:lnTo>
                    <a:pt x="2" y="1894"/>
                  </a:lnTo>
                  <a:lnTo>
                    <a:pt x="8" y="1981"/>
                  </a:lnTo>
                  <a:lnTo>
                    <a:pt x="19" y="2068"/>
                  </a:lnTo>
                  <a:lnTo>
                    <a:pt x="33" y="2153"/>
                  </a:lnTo>
                  <a:lnTo>
                    <a:pt x="52" y="2238"/>
                  </a:lnTo>
                  <a:lnTo>
                    <a:pt x="75" y="2322"/>
                  </a:lnTo>
                  <a:lnTo>
                    <a:pt x="101" y="2406"/>
                  </a:lnTo>
                  <a:lnTo>
                    <a:pt x="133" y="2488"/>
                  </a:lnTo>
                  <a:lnTo>
                    <a:pt x="167" y="2569"/>
                  </a:lnTo>
                  <a:lnTo>
                    <a:pt x="207" y="2648"/>
                  </a:lnTo>
                  <a:lnTo>
                    <a:pt x="251" y="2726"/>
                  </a:lnTo>
                  <a:lnTo>
                    <a:pt x="298" y="2802"/>
                  </a:lnTo>
                  <a:lnTo>
                    <a:pt x="350" y="2877"/>
                  </a:lnTo>
                  <a:lnTo>
                    <a:pt x="406" y="2949"/>
                  </a:lnTo>
                  <a:lnTo>
                    <a:pt x="466" y="3019"/>
                  </a:lnTo>
                  <a:lnTo>
                    <a:pt x="530" y="3086"/>
                  </a:lnTo>
                  <a:close/>
                </a:path>
              </a:pathLst>
            </a:custGeom>
            <a:grp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lstStyle/>
            <a:p>
              <a:endParaRPr lang="zh-CN" altLang="en-US"/>
            </a:p>
          </p:txBody>
        </p:sp>
      </p:grpSp>
      <p:grpSp>
        <p:nvGrpSpPr>
          <p:cNvPr id="77" name="组合 76"/>
          <p:cNvGrpSpPr/>
          <p:nvPr/>
        </p:nvGrpSpPr>
        <p:grpSpPr>
          <a:xfrm>
            <a:off x="3419872" y="1570720"/>
            <a:ext cx="1179462" cy="1178238"/>
            <a:chOff x="3318846" y="1593533"/>
            <a:chExt cx="1187133" cy="1185900"/>
          </a:xfrm>
          <a:solidFill>
            <a:schemeClr val="accent4"/>
          </a:solidFill>
          <a:effectLst/>
        </p:grpSpPr>
        <p:sp>
          <p:nvSpPr>
            <p:cNvPr id="79" name="Freeform 11"/>
            <p:cNvSpPr/>
            <p:nvPr/>
          </p:nvSpPr>
          <p:spPr bwMode="auto">
            <a:xfrm>
              <a:off x="3537268" y="1846509"/>
              <a:ext cx="968711" cy="932924"/>
            </a:xfrm>
            <a:custGeom>
              <a:avLst/>
              <a:gdLst>
                <a:gd name="T0" fmla="*/ 1366 w 6279"/>
                <a:gd name="T1" fmla="*/ 5910 h 6048"/>
                <a:gd name="T2" fmla="*/ 1384 w 6279"/>
                <a:gd name="T3" fmla="*/ 5788 h 6048"/>
                <a:gd name="T4" fmla="*/ 1404 w 6279"/>
                <a:gd name="T5" fmla="*/ 5666 h 6048"/>
                <a:gd name="T6" fmla="*/ 1427 w 6279"/>
                <a:gd name="T7" fmla="*/ 5546 h 6048"/>
                <a:gd name="T8" fmla="*/ 1453 w 6279"/>
                <a:gd name="T9" fmla="*/ 5426 h 6048"/>
                <a:gd name="T10" fmla="*/ 1481 w 6279"/>
                <a:gd name="T11" fmla="*/ 5308 h 6048"/>
                <a:gd name="T12" fmla="*/ 1512 w 6279"/>
                <a:gd name="T13" fmla="*/ 5190 h 6048"/>
                <a:gd name="T14" fmla="*/ 1545 w 6279"/>
                <a:gd name="T15" fmla="*/ 5074 h 6048"/>
                <a:gd name="T16" fmla="*/ 1582 w 6279"/>
                <a:gd name="T17" fmla="*/ 4959 h 6048"/>
                <a:gd name="T18" fmla="*/ 1620 w 6279"/>
                <a:gd name="T19" fmla="*/ 4845 h 6048"/>
                <a:gd name="T20" fmla="*/ 1662 w 6279"/>
                <a:gd name="T21" fmla="*/ 4732 h 6048"/>
                <a:gd name="T22" fmla="*/ 1706 w 6279"/>
                <a:gd name="T23" fmla="*/ 4621 h 6048"/>
                <a:gd name="T24" fmla="*/ 1751 w 6279"/>
                <a:gd name="T25" fmla="*/ 4510 h 6048"/>
                <a:gd name="T26" fmla="*/ 1800 w 6279"/>
                <a:gd name="T27" fmla="*/ 4400 h 6048"/>
                <a:gd name="T28" fmla="*/ 1851 w 6279"/>
                <a:gd name="T29" fmla="*/ 4293 h 6048"/>
                <a:gd name="T30" fmla="*/ 1904 w 6279"/>
                <a:gd name="T31" fmla="*/ 4186 h 6048"/>
                <a:gd name="T32" fmla="*/ 2279 w 6279"/>
                <a:gd name="T33" fmla="*/ 5429 h 6048"/>
                <a:gd name="T34" fmla="*/ 6279 w 6279"/>
                <a:gd name="T35" fmla="*/ 4358 h 6048"/>
                <a:gd name="T36" fmla="*/ 4526 w 6279"/>
                <a:gd name="T37" fmla="*/ 1745 h 6048"/>
                <a:gd name="T38" fmla="*/ 4697 w 6279"/>
                <a:gd name="T39" fmla="*/ 1675 h 6048"/>
                <a:gd name="T40" fmla="*/ 4872 w 6279"/>
                <a:gd name="T41" fmla="*/ 1612 h 6048"/>
                <a:gd name="T42" fmla="*/ 5049 w 6279"/>
                <a:gd name="T43" fmla="*/ 1554 h 6048"/>
                <a:gd name="T44" fmla="*/ 5229 w 6279"/>
                <a:gd name="T45" fmla="*/ 1502 h 6048"/>
                <a:gd name="T46" fmla="*/ 5411 w 6279"/>
                <a:gd name="T47" fmla="*/ 1457 h 6048"/>
                <a:gd name="T48" fmla="*/ 5597 w 6279"/>
                <a:gd name="T49" fmla="*/ 1418 h 6048"/>
                <a:gd name="T50" fmla="*/ 5784 w 6279"/>
                <a:gd name="T51" fmla="*/ 1386 h 6048"/>
                <a:gd name="T52" fmla="*/ 5974 w 6279"/>
                <a:gd name="T53" fmla="*/ 1359 h 6048"/>
                <a:gd name="T54" fmla="*/ 5679 w 6279"/>
                <a:gd name="T55" fmla="*/ 35 h 6048"/>
                <a:gd name="T56" fmla="*/ 5102 w 6279"/>
                <a:gd name="T57" fmla="*/ 140 h 6048"/>
                <a:gd name="T58" fmla="*/ 4544 w 6279"/>
                <a:gd name="T59" fmla="*/ 296 h 6048"/>
                <a:gd name="T60" fmla="*/ 4008 w 6279"/>
                <a:gd name="T61" fmla="*/ 497 h 6048"/>
                <a:gd name="T62" fmla="*/ 3494 w 6279"/>
                <a:gd name="T63" fmla="*/ 741 h 6048"/>
                <a:gd name="T64" fmla="*/ 3005 w 6279"/>
                <a:gd name="T65" fmla="*/ 1027 h 6048"/>
                <a:gd name="T66" fmla="*/ 2544 w 6279"/>
                <a:gd name="T67" fmla="*/ 1353 h 6048"/>
                <a:gd name="T68" fmla="*/ 2114 w 6279"/>
                <a:gd name="T69" fmla="*/ 1717 h 6048"/>
                <a:gd name="T70" fmla="*/ 1717 w 6279"/>
                <a:gd name="T71" fmla="*/ 2115 h 6048"/>
                <a:gd name="T72" fmla="*/ 1353 w 6279"/>
                <a:gd name="T73" fmla="*/ 2545 h 6048"/>
                <a:gd name="T74" fmla="*/ 1027 w 6279"/>
                <a:gd name="T75" fmla="*/ 3005 h 6048"/>
                <a:gd name="T76" fmla="*/ 741 w 6279"/>
                <a:gd name="T77" fmla="*/ 3493 h 6048"/>
                <a:gd name="T78" fmla="*/ 495 w 6279"/>
                <a:gd name="T79" fmla="*/ 4006 h 6048"/>
                <a:gd name="T80" fmla="*/ 294 w 6279"/>
                <a:gd name="T81" fmla="*/ 4543 h 6048"/>
                <a:gd name="T82" fmla="*/ 140 w 6279"/>
                <a:gd name="T83" fmla="*/ 5101 h 6048"/>
                <a:gd name="T84" fmla="*/ 33 w 6279"/>
                <a:gd name="T85" fmla="*/ 5677 h 6048"/>
                <a:gd name="T86" fmla="*/ 1359 w 6279"/>
                <a:gd name="T87" fmla="*/ 5972 h 6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79" h="6048">
                  <a:moveTo>
                    <a:pt x="1359" y="5972"/>
                  </a:moveTo>
                  <a:lnTo>
                    <a:pt x="1366" y="5910"/>
                  </a:lnTo>
                  <a:lnTo>
                    <a:pt x="1375" y="5849"/>
                  </a:lnTo>
                  <a:lnTo>
                    <a:pt x="1384" y="5788"/>
                  </a:lnTo>
                  <a:lnTo>
                    <a:pt x="1394" y="5727"/>
                  </a:lnTo>
                  <a:lnTo>
                    <a:pt x="1404" y="5666"/>
                  </a:lnTo>
                  <a:lnTo>
                    <a:pt x="1415" y="5606"/>
                  </a:lnTo>
                  <a:lnTo>
                    <a:pt x="1427" y="5546"/>
                  </a:lnTo>
                  <a:lnTo>
                    <a:pt x="1440" y="5486"/>
                  </a:lnTo>
                  <a:lnTo>
                    <a:pt x="1453" y="5426"/>
                  </a:lnTo>
                  <a:lnTo>
                    <a:pt x="1466" y="5367"/>
                  </a:lnTo>
                  <a:lnTo>
                    <a:pt x="1481" y="5308"/>
                  </a:lnTo>
                  <a:lnTo>
                    <a:pt x="1496" y="5249"/>
                  </a:lnTo>
                  <a:lnTo>
                    <a:pt x="1512" y="5190"/>
                  </a:lnTo>
                  <a:lnTo>
                    <a:pt x="1528" y="5132"/>
                  </a:lnTo>
                  <a:lnTo>
                    <a:pt x="1545" y="5074"/>
                  </a:lnTo>
                  <a:lnTo>
                    <a:pt x="1563" y="5016"/>
                  </a:lnTo>
                  <a:lnTo>
                    <a:pt x="1582" y="4959"/>
                  </a:lnTo>
                  <a:lnTo>
                    <a:pt x="1601" y="4902"/>
                  </a:lnTo>
                  <a:lnTo>
                    <a:pt x="1620" y="4845"/>
                  </a:lnTo>
                  <a:lnTo>
                    <a:pt x="1641" y="4788"/>
                  </a:lnTo>
                  <a:lnTo>
                    <a:pt x="1662" y="4732"/>
                  </a:lnTo>
                  <a:lnTo>
                    <a:pt x="1683" y="4675"/>
                  </a:lnTo>
                  <a:lnTo>
                    <a:pt x="1706" y="4621"/>
                  </a:lnTo>
                  <a:lnTo>
                    <a:pt x="1728" y="4565"/>
                  </a:lnTo>
                  <a:lnTo>
                    <a:pt x="1751" y="4510"/>
                  </a:lnTo>
                  <a:lnTo>
                    <a:pt x="1776" y="4455"/>
                  </a:lnTo>
                  <a:lnTo>
                    <a:pt x="1800" y="4400"/>
                  </a:lnTo>
                  <a:lnTo>
                    <a:pt x="1825" y="4346"/>
                  </a:lnTo>
                  <a:lnTo>
                    <a:pt x="1851" y="4293"/>
                  </a:lnTo>
                  <a:lnTo>
                    <a:pt x="1877" y="4239"/>
                  </a:lnTo>
                  <a:lnTo>
                    <a:pt x="1904" y="4186"/>
                  </a:lnTo>
                  <a:lnTo>
                    <a:pt x="1932" y="4133"/>
                  </a:lnTo>
                  <a:lnTo>
                    <a:pt x="2279" y="5429"/>
                  </a:lnTo>
                  <a:lnTo>
                    <a:pt x="4589" y="6048"/>
                  </a:lnTo>
                  <a:lnTo>
                    <a:pt x="6279" y="4358"/>
                  </a:lnTo>
                  <a:lnTo>
                    <a:pt x="5661" y="2050"/>
                  </a:lnTo>
                  <a:lnTo>
                    <a:pt x="4526" y="1745"/>
                  </a:lnTo>
                  <a:lnTo>
                    <a:pt x="4611" y="1710"/>
                  </a:lnTo>
                  <a:lnTo>
                    <a:pt x="4697" y="1675"/>
                  </a:lnTo>
                  <a:lnTo>
                    <a:pt x="4785" y="1643"/>
                  </a:lnTo>
                  <a:lnTo>
                    <a:pt x="4872" y="1612"/>
                  </a:lnTo>
                  <a:lnTo>
                    <a:pt x="4960" y="1582"/>
                  </a:lnTo>
                  <a:lnTo>
                    <a:pt x="5049" y="1554"/>
                  </a:lnTo>
                  <a:lnTo>
                    <a:pt x="5139" y="1527"/>
                  </a:lnTo>
                  <a:lnTo>
                    <a:pt x="5229" y="1502"/>
                  </a:lnTo>
                  <a:lnTo>
                    <a:pt x="5320" y="1479"/>
                  </a:lnTo>
                  <a:lnTo>
                    <a:pt x="5411" y="1457"/>
                  </a:lnTo>
                  <a:lnTo>
                    <a:pt x="5504" y="1436"/>
                  </a:lnTo>
                  <a:lnTo>
                    <a:pt x="5597" y="1418"/>
                  </a:lnTo>
                  <a:lnTo>
                    <a:pt x="5690" y="1401"/>
                  </a:lnTo>
                  <a:lnTo>
                    <a:pt x="5784" y="1386"/>
                  </a:lnTo>
                  <a:lnTo>
                    <a:pt x="5878" y="1372"/>
                  </a:lnTo>
                  <a:lnTo>
                    <a:pt x="5974" y="1359"/>
                  </a:lnTo>
                  <a:lnTo>
                    <a:pt x="5974" y="0"/>
                  </a:lnTo>
                  <a:lnTo>
                    <a:pt x="5679" y="35"/>
                  </a:lnTo>
                  <a:lnTo>
                    <a:pt x="5389" y="81"/>
                  </a:lnTo>
                  <a:lnTo>
                    <a:pt x="5102" y="140"/>
                  </a:lnTo>
                  <a:lnTo>
                    <a:pt x="4821" y="212"/>
                  </a:lnTo>
                  <a:lnTo>
                    <a:pt x="4544" y="296"/>
                  </a:lnTo>
                  <a:lnTo>
                    <a:pt x="4273" y="390"/>
                  </a:lnTo>
                  <a:lnTo>
                    <a:pt x="4008" y="497"/>
                  </a:lnTo>
                  <a:lnTo>
                    <a:pt x="3748" y="613"/>
                  </a:lnTo>
                  <a:lnTo>
                    <a:pt x="3494" y="741"/>
                  </a:lnTo>
                  <a:lnTo>
                    <a:pt x="3246" y="879"/>
                  </a:lnTo>
                  <a:lnTo>
                    <a:pt x="3005" y="1027"/>
                  </a:lnTo>
                  <a:lnTo>
                    <a:pt x="2771" y="1186"/>
                  </a:lnTo>
                  <a:lnTo>
                    <a:pt x="2544" y="1353"/>
                  </a:lnTo>
                  <a:lnTo>
                    <a:pt x="2325" y="1531"/>
                  </a:lnTo>
                  <a:lnTo>
                    <a:pt x="2114" y="1717"/>
                  </a:lnTo>
                  <a:lnTo>
                    <a:pt x="1911" y="1912"/>
                  </a:lnTo>
                  <a:lnTo>
                    <a:pt x="1717" y="2115"/>
                  </a:lnTo>
                  <a:lnTo>
                    <a:pt x="1530" y="2326"/>
                  </a:lnTo>
                  <a:lnTo>
                    <a:pt x="1353" y="2545"/>
                  </a:lnTo>
                  <a:lnTo>
                    <a:pt x="1186" y="2771"/>
                  </a:lnTo>
                  <a:lnTo>
                    <a:pt x="1027" y="3005"/>
                  </a:lnTo>
                  <a:lnTo>
                    <a:pt x="879" y="3245"/>
                  </a:lnTo>
                  <a:lnTo>
                    <a:pt x="741" y="3493"/>
                  </a:lnTo>
                  <a:lnTo>
                    <a:pt x="613" y="3747"/>
                  </a:lnTo>
                  <a:lnTo>
                    <a:pt x="495" y="4006"/>
                  </a:lnTo>
                  <a:lnTo>
                    <a:pt x="390" y="4272"/>
                  </a:lnTo>
                  <a:lnTo>
                    <a:pt x="294" y="4543"/>
                  </a:lnTo>
                  <a:lnTo>
                    <a:pt x="211" y="4819"/>
                  </a:lnTo>
                  <a:lnTo>
                    <a:pt x="140" y="5101"/>
                  </a:lnTo>
                  <a:lnTo>
                    <a:pt x="81" y="5387"/>
                  </a:lnTo>
                  <a:lnTo>
                    <a:pt x="33" y="5677"/>
                  </a:lnTo>
                  <a:lnTo>
                    <a:pt x="0" y="5972"/>
                  </a:lnTo>
                  <a:lnTo>
                    <a:pt x="1359" y="5972"/>
                  </a:lnTo>
                  <a:close/>
                </a:path>
              </a:pathLst>
            </a:custGeom>
            <a:grp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endParaRPr lang="zh-CN" altLang="en-US"/>
            </a:p>
          </p:txBody>
        </p:sp>
        <p:sp>
          <p:nvSpPr>
            <p:cNvPr id="80" name="Freeform 12"/>
            <p:cNvSpPr/>
            <p:nvPr/>
          </p:nvSpPr>
          <p:spPr bwMode="auto">
            <a:xfrm>
              <a:off x="3318846" y="1593533"/>
              <a:ext cx="557780" cy="557780"/>
            </a:xfrm>
            <a:custGeom>
              <a:avLst/>
              <a:gdLst>
                <a:gd name="T0" fmla="*/ 667 w 3617"/>
                <a:gd name="T1" fmla="*/ 3209 h 3615"/>
                <a:gd name="T2" fmla="*/ 890 w 3617"/>
                <a:gd name="T3" fmla="*/ 3365 h 3615"/>
                <a:gd name="T4" fmla="*/ 1128 w 3617"/>
                <a:gd name="T5" fmla="*/ 3482 h 3615"/>
                <a:gd name="T6" fmla="*/ 1378 w 3617"/>
                <a:gd name="T7" fmla="*/ 3564 h 3615"/>
                <a:gd name="T8" fmla="*/ 1635 w 3617"/>
                <a:gd name="T9" fmla="*/ 3607 h 3615"/>
                <a:gd name="T10" fmla="*/ 1895 w 3617"/>
                <a:gd name="T11" fmla="*/ 3613 h 3615"/>
                <a:gd name="T12" fmla="*/ 2154 w 3617"/>
                <a:gd name="T13" fmla="*/ 3582 h 3615"/>
                <a:gd name="T14" fmla="*/ 2407 w 3617"/>
                <a:gd name="T15" fmla="*/ 3514 h 3615"/>
                <a:gd name="T16" fmla="*/ 2649 w 3617"/>
                <a:gd name="T17" fmla="*/ 3408 h 3615"/>
                <a:gd name="T18" fmla="*/ 2878 w 3617"/>
                <a:gd name="T19" fmla="*/ 3265 h 3615"/>
                <a:gd name="T20" fmla="*/ 3087 w 3617"/>
                <a:gd name="T21" fmla="*/ 3086 h 3615"/>
                <a:gd name="T22" fmla="*/ 3267 w 3617"/>
                <a:gd name="T23" fmla="*/ 2877 h 3615"/>
                <a:gd name="T24" fmla="*/ 3410 w 3617"/>
                <a:gd name="T25" fmla="*/ 2648 h 3615"/>
                <a:gd name="T26" fmla="*/ 3516 w 3617"/>
                <a:gd name="T27" fmla="*/ 2406 h 3615"/>
                <a:gd name="T28" fmla="*/ 3584 w 3617"/>
                <a:gd name="T29" fmla="*/ 2153 h 3615"/>
                <a:gd name="T30" fmla="*/ 3615 w 3617"/>
                <a:gd name="T31" fmla="*/ 1894 h 3615"/>
                <a:gd name="T32" fmla="*/ 3609 w 3617"/>
                <a:gd name="T33" fmla="*/ 1634 h 3615"/>
                <a:gd name="T34" fmla="*/ 3565 w 3617"/>
                <a:gd name="T35" fmla="*/ 1377 h 3615"/>
                <a:gd name="T36" fmla="*/ 3484 w 3617"/>
                <a:gd name="T37" fmla="*/ 1128 h 3615"/>
                <a:gd name="T38" fmla="*/ 3366 w 3617"/>
                <a:gd name="T39" fmla="*/ 889 h 3615"/>
                <a:gd name="T40" fmla="*/ 3211 w 3617"/>
                <a:gd name="T41" fmla="*/ 667 h 3615"/>
                <a:gd name="T42" fmla="*/ 3020 w 3617"/>
                <a:gd name="T43" fmla="*/ 465 h 3615"/>
                <a:gd name="T44" fmla="*/ 2804 w 3617"/>
                <a:gd name="T45" fmla="*/ 297 h 3615"/>
                <a:gd name="T46" fmla="*/ 2570 w 3617"/>
                <a:gd name="T47" fmla="*/ 167 h 3615"/>
                <a:gd name="T48" fmla="*/ 2323 w 3617"/>
                <a:gd name="T49" fmla="*/ 74 h 3615"/>
                <a:gd name="T50" fmla="*/ 2069 w 3617"/>
                <a:gd name="T51" fmla="*/ 18 h 3615"/>
                <a:gd name="T52" fmla="*/ 1809 w 3617"/>
                <a:gd name="T53" fmla="*/ 0 h 3615"/>
                <a:gd name="T54" fmla="*/ 1549 w 3617"/>
                <a:gd name="T55" fmla="*/ 18 h 3615"/>
                <a:gd name="T56" fmla="*/ 1294 w 3617"/>
                <a:gd name="T57" fmla="*/ 74 h 3615"/>
                <a:gd name="T58" fmla="*/ 1047 w 3617"/>
                <a:gd name="T59" fmla="*/ 167 h 3615"/>
                <a:gd name="T60" fmla="*/ 813 w 3617"/>
                <a:gd name="T61" fmla="*/ 297 h 3615"/>
                <a:gd name="T62" fmla="*/ 597 w 3617"/>
                <a:gd name="T63" fmla="*/ 465 h 3615"/>
                <a:gd name="T64" fmla="*/ 405 w 3617"/>
                <a:gd name="T65" fmla="*/ 667 h 3615"/>
                <a:gd name="T66" fmla="*/ 251 w 3617"/>
                <a:gd name="T67" fmla="*/ 889 h 3615"/>
                <a:gd name="T68" fmla="*/ 132 w 3617"/>
                <a:gd name="T69" fmla="*/ 1128 h 3615"/>
                <a:gd name="T70" fmla="*/ 52 w 3617"/>
                <a:gd name="T71" fmla="*/ 1377 h 3615"/>
                <a:gd name="T72" fmla="*/ 8 w 3617"/>
                <a:gd name="T73" fmla="*/ 1634 h 3615"/>
                <a:gd name="T74" fmla="*/ 2 w 3617"/>
                <a:gd name="T75" fmla="*/ 1894 h 3615"/>
                <a:gd name="T76" fmla="*/ 34 w 3617"/>
                <a:gd name="T77" fmla="*/ 2153 h 3615"/>
                <a:gd name="T78" fmla="*/ 102 w 3617"/>
                <a:gd name="T79" fmla="*/ 2406 h 3615"/>
                <a:gd name="T80" fmla="*/ 207 w 3617"/>
                <a:gd name="T81" fmla="*/ 2648 h 3615"/>
                <a:gd name="T82" fmla="*/ 349 w 3617"/>
                <a:gd name="T83" fmla="*/ 2877 h 3615"/>
                <a:gd name="T84" fmla="*/ 530 w 3617"/>
                <a:gd name="T85" fmla="*/ 3086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6"/>
                  </a:moveTo>
                  <a:lnTo>
                    <a:pt x="597" y="3150"/>
                  </a:lnTo>
                  <a:lnTo>
                    <a:pt x="667" y="3209"/>
                  </a:lnTo>
                  <a:lnTo>
                    <a:pt x="739" y="3265"/>
                  </a:lnTo>
                  <a:lnTo>
                    <a:pt x="813" y="3317"/>
                  </a:lnTo>
                  <a:lnTo>
                    <a:pt x="890" y="3365"/>
                  </a:lnTo>
                  <a:lnTo>
                    <a:pt x="968" y="3408"/>
                  </a:lnTo>
                  <a:lnTo>
                    <a:pt x="1047" y="3448"/>
                  </a:lnTo>
                  <a:lnTo>
                    <a:pt x="1128" y="3482"/>
                  </a:lnTo>
                  <a:lnTo>
                    <a:pt x="1210" y="3514"/>
                  </a:lnTo>
                  <a:lnTo>
                    <a:pt x="1294" y="3540"/>
                  </a:lnTo>
                  <a:lnTo>
                    <a:pt x="1378" y="3564"/>
                  </a:lnTo>
                  <a:lnTo>
                    <a:pt x="1463" y="3582"/>
                  </a:lnTo>
                  <a:lnTo>
                    <a:pt x="1549" y="3596"/>
                  </a:lnTo>
                  <a:lnTo>
                    <a:pt x="1635" y="3607"/>
                  </a:lnTo>
                  <a:lnTo>
                    <a:pt x="1721" y="3613"/>
                  </a:lnTo>
                  <a:lnTo>
                    <a:pt x="1809" y="3615"/>
                  </a:lnTo>
                  <a:lnTo>
                    <a:pt x="1895" y="3613"/>
                  </a:lnTo>
                  <a:lnTo>
                    <a:pt x="1982" y="3607"/>
                  </a:lnTo>
                  <a:lnTo>
                    <a:pt x="2069" y="3596"/>
                  </a:lnTo>
                  <a:lnTo>
                    <a:pt x="2154" y="3582"/>
                  </a:lnTo>
                  <a:lnTo>
                    <a:pt x="2239" y="3564"/>
                  </a:lnTo>
                  <a:lnTo>
                    <a:pt x="2323" y="3540"/>
                  </a:lnTo>
                  <a:lnTo>
                    <a:pt x="2407" y="3514"/>
                  </a:lnTo>
                  <a:lnTo>
                    <a:pt x="2489" y="3482"/>
                  </a:lnTo>
                  <a:lnTo>
                    <a:pt x="2570" y="3448"/>
                  </a:lnTo>
                  <a:lnTo>
                    <a:pt x="2649" y="3408"/>
                  </a:lnTo>
                  <a:lnTo>
                    <a:pt x="2728" y="3365"/>
                  </a:lnTo>
                  <a:lnTo>
                    <a:pt x="2804" y="3317"/>
                  </a:lnTo>
                  <a:lnTo>
                    <a:pt x="2878" y="3265"/>
                  </a:lnTo>
                  <a:lnTo>
                    <a:pt x="2950" y="3209"/>
                  </a:lnTo>
                  <a:lnTo>
                    <a:pt x="3020" y="3150"/>
                  </a:lnTo>
                  <a:lnTo>
                    <a:pt x="3087" y="3086"/>
                  </a:lnTo>
                  <a:lnTo>
                    <a:pt x="3151" y="3019"/>
                  </a:lnTo>
                  <a:lnTo>
                    <a:pt x="3211" y="2949"/>
                  </a:lnTo>
                  <a:lnTo>
                    <a:pt x="3267" y="2877"/>
                  </a:lnTo>
                  <a:lnTo>
                    <a:pt x="3319" y="2802"/>
                  </a:lnTo>
                  <a:lnTo>
                    <a:pt x="3366" y="2726"/>
                  </a:lnTo>
                  <a:lnTo>
                    <a:pt x="3410" y="2648"/>
                  </a:lnTo>
                  <a:lnTo>
                    <a:pt x="3450" y="2569"/>
                  </a:lnTo>
                  <a:lnTo>
                    <a:pt x="3484" y="2488"/>
                  </a:lnTo>
                  <a:lnTo>
                    <a:pt x="3516" y="2406"/>
                  </a:lnTo>
                  <a:lnTo>
                    <a:pt x="3542" y="2322"/>
                  </a:lnTo>
                  <a:lnTo>
                    <a:pt x="3565" y="2238"/>
                  </a:lnTo>
                  <a:lnTo>
                    <a:pt x="3584" y="2153"/>
                  </a:lnTo>
                  <a:lnTo>
                    <a:pt x="3598" y="2068"/>
                  </a:lnTo>
                  <a:lnTo>
                    <a:pt x="3609" y="1981"/>
                  </a:lnTo>
                  <a:lnTo>
                    <a:pt x="3615" y="1894"/>
                  </a:lnTo>
                  <a:lnTo>
                    <a:pt x="3617" y="1808"/>
                  </a:lnTo>
                  <a:lnTo>
                    <a:pt x="3615" y="1720"/>
                  </a:lnTo>
                  <a:lnTo>
                    <a:pt x="3609" y="1634"/>
                  </a:lnTo>
                  <a:lnTo>
                    <a:pt x="3598" y="1548"/>
                  </a:lnTo>
                  <a:lnTo>
                    <a:pt x="3584" y="1463"/>
                  </a:lnTo>
                  <a:lnTo>
                    <a:pt x="3565" y="1377"/>
                  </a:lnTo>
                  <a:lnTo>
                    <a:pt x="3542" y="1293"/>
                  </a:lnTo>
                  <a:lnTo>
                    <a:pt x="3516" y="1210"/>
                  </a:lnTo>
                  <a:lnTo>
                    <a:pt x="3484" y="1128"/>
                  </a:lnTo>
                  <a:lnTo>
                    <a:pt x="3450" y="1046"/>
                  </a:lnTo>
                  <a:lnTo>
                    <a:pt x="3410" y="967"/>
                  </a:lnTo>
                  <a:lnTo>
                    <a:pt x="3366" y="889"/>
                  </a:lnTo>
                  <a:lnTo>
                    <a:pt x="3319" y="813"/>
                  </a:lnTo>
                  <a:lnTo>
                    <a:pt x="3267" y="739"/>
                  </a:lnTo>
                  <a:lnTo>
                    <a:pt x="3211" y="667"/>
                  </a:lnTo>
                  <a:lnTo>
                    <a:pt x="3151" y="597"/>
                  </a:lnTo>
                  <a:lnTo>
                    <a:pt x="3087" y="530"/>
                  </a:lnTo>
                  <a:lnTo>
                    <a:pt x="3020" y="465"/>
                  </a:lnTo>
                  <a:lnTo>
                    <a:pt x="2950" y="405"/>
                  </a:lnTo>
                  <a:lnTo>
                    <a:pt x="2878" y="349"/>
                  </a:lnTo>
                  <a:lnTo>
                    <a:pt x="2804" y="297"/>
                  </a:lnTo>
                  <a:lnTo>
                    <a:pt x="2728" y="251"/>
                  </a:lnTo>
                  <a:lnTo>
                    <a:pt x="2649" y="207"/>
                  </a:lnTo>
                  <a:lnTo>
                    <a:pt x="2570" y="167"/>
                  </a:lnTo>
                  <a:lnTo>
                    <a:pt x="2489" y="132"/>
                  </a:lnTo>
                  <a:lnTo>
                    <a:pt x="2407" y="102"/>
                  </a:lnTo>
                  <a:lnTo>
                    <a:pt x="2323" y="74"/>
                  </a:lnTo>
                  <a:lnTo>
                    <a:pt x="2239" y="52"/>
                  </a:lnTo>
                  <a:lnTo>
                    <a:pt x="2154" y="33"/>
                  </a:lnTo>
                  <a:lnTo>
                    <a:pt x="2069" y="18"/>
                  </a:lnTo>
                  <a:lnTo>
                    <a:pt x="1982" y="8"/>
                  </a:lnTo>
                  <a:lnTo>
                    <a:pt x="1895" y="2"/>
                  </a:lnTo>
                  <a:lnTo>
                    <a:pt x="1809" y="0"/>
                  </a:lnTo>
                  <a:lnTo>
                    <a:pt x="1721" y="2"/>
                  </a:lnTo>
                  <a:lnTo>
                    <a:pt x="1635" y="8"/>
                  </a:lnTo>
                  <a:lnTo>
                    <a:pt x="1549" y="18"/>
                  </a:lnTo>
                  <a:lnTo>
                    <a:pt x="1463" y="33"/>
                  </a:lnTo>
                  <a:lnTo>
                    <a:pt x="1378" y="52"/>
                  </a:lnTo>
                  <a:lnTo>
                    <a:pt x="1294" y="74"/>
                  </a:lnTo>
                  <a:lnTo>
                    <a:pt x="1210" y="102"/>
                  </a:lnTo>
                  <a:lnTo>
                    <a:pt x="1128" y="132"/>
                  </a:lnTo>
                  <a:lnTo>
                    <a:pt x="1047" y="167"/>
                  </a:lnTo>
                  <a:lnTo>
                    <a:pt x="968" y="207"/>
                  </a:lnTo>
                  <a:lnTo>
                    <a:pt x="890" y="251"/>
                  </a:lnTo>
                  <a:lnTo>
                    <a:pt x="813" y="297"/>
                  </a:lnTo>
                  <a:lnTo>
                    <a:pt x="739" y="349"/>
                  </a:lnTo>
                  <a:lnTo>
                    <a:pt x="667" y="405"/>
                  </a:lnTo>
                  <a:lnTo>
                    <a:pt x="597" y="465"/>
                  </a:lnTo>
                  <a:lnTo>
                    <a:pt x="530" y="530"/>
                  </a:lnTo>
                  <a:lnTo>
                    <a:pt x="466" y="597"/>
                  </a:lnTo>
                  <a:lnTo>
                    <a:pt x="405" y="667"/>
                  </a:lnTo>
                  <a:lnTo>
                    <a:pt x="349" y="739"/>
                  </a:lnTo>
                  <a:lnTo>
                    <a:pt x="298" y="813"/>
                  </a:lnTo>
                  <a:lnTo>
                    <a:pt x="251" y="889"/>
                  </a:lnTo>
                  <a:lnTo>
                    <a:pt x="207" y="967"/>
                  </a:lnTo>
                  <a:lnTo>
                    <a:pt x="168" y="1046"/>
                  </a:lnTo>
                  <a:lnTo>
                    <a:pt x="132" y="1128"/>
                  </a:lnTo>
                  <a:lnTo>
                    <a:pt x="102" y="1210"/>
                  </a:lnTo>
                  <a:lnTo>
                    <a:pt x="74" y="1293"/>
                  </a:lnTo>
                  <a:lnTo>
                    <a:pt x="52" y="1377"/>
                  </a:lnTo>
                  <a:lnTo>
                    <a:pt x="34" y="1463"/>
                  </a:lnTo>
                  <a:lnTo>
                    <a:pt x="18" y="1548"/>
                  </a:lnTo>
                  <a:lnTo>
                    <a:pt x="8" y="1634"/>
                  </a:lnTo>
                  <a:lnTo>
                    <a:pt x="2" y="1720"/>
                  </a:lnTo>
                  <a:lnTo>
                    <a:pt x="0" y="1808"/>
                  </a:lnTo>
                  <a:lnTo>
                    <a:pt x="2" y="1894"/>
                  </a:lnTo>
                  <a:lnTo>
                    <a:pt x="8" y="1981"/>
                  </a:lnTo>
                  <a:lnTo>
                    <a:pt x="18" y="2068"/>
                  </a:lnTo>
                  <a:lnTo>
                    <a:pt x="34" y="2153"/>
                  </a:lnTo>
                  <a:lnTo>
                    <a:pt x="52" y="2238"/>
                  </a:lnTo>
                  <a:lnTo>
                    <a:pt x="74" y="2322"/>
                  </a:lnTo>
                  <a:lnTo>
                    <a:pt x="102" y="2406"/>
                  </a:lnTo>
                  <a:lnTo>
                    <a:pt x="132" y="2488"/>
                  </a:lnTo>
                  <a:lnTo>
                    <a:pt x="168" y="2569"/>
                  </a:lnTo>
                  <a:lnTo>
                    <a:pt x="207" y="2648"/>
                  </a:lnTo>
                  <a:lnTo>
                    <a:pt x="251" y="2726"/>
                  </a:lnTo>
                  <a:lnTo>
                    <a:pt x="298" y="2802"/>
                  </a:lnTo>
                  <a:lnTo>
                    <a:pt x="349" y="2877"/>
                  </a:lnTo>
                  <a:lnTo>
                    <a:pt x="405" y="2949"/>
                  </a:lnTo>
                  <a:lnTo>
                    <a:pt x="465" y="3019"/>
                  </a:lnTo>
                  <a:lnTo>
                    <a:pt x="530" y="3086"/>
                  </a:lnTo>
                  <a:close/>
                </a:path>
              </a:pathLst>
            </a:custGeom>
            <a:grp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endParaRPr lang="zh-CN" altLang="en-US"/>
            </a:p>
          </p:txBody>
        </p:sp>
      </p:grpSp>
      <p:sp>
        <p:nvSpPr>
          <p:cNvPr id="81" name="TextBox 80"/>
          <p:cNvSpPr txBox="1"/>
          <p:nvPr/>
        </p:nvSpPr>
        <p:spPr>
          <a:xfrm>
            <a:off x="873891" y="1438348"/>
            <a:ext cx="2329957" cy="307777"/>
          </a:xfrm>
          <a:prstGeom prst="roundRect">
            <a:avLst>
              <a:gd name="adj" fmla="val 0"/>
            </a:avLst>
          </a:prstGeom>
          <a:noFill/>
        </p:spPr>
        <p:txBody>
          <a:bodyPr wrap="square" rtlCol="0">
            <a:spAutoFit/>
          </a:bodyPr>
          <a:lstStyle/>
          <a:p>
            <a:pPr algn="r"/>
            <a:r>
              <a:rPr lang="zh-CN" altLang="en-US" sz="1400" b="1" dirty="0">
                <a:solidFill>
                  <a:schemeClr val="bg2">
                    <a:lumMod val="75000"/>
                  </a:schemeClr>
                </a:solidFill>
                <a:latin typeface="微软雅黑" panose="020B0503020204020204" pitchFamily="34" charset="-122"/>
                <a:ea typeface="微软雅黑" panose="020B0503020204020204" pitchFamily="34" charset="-122"/>
              </a:rPr>
              <a:t>做事主动</a:t>
            </a:r>
          </a:p>
        </p:txBody>
      </p:sp>
      <p:sp>
        <p:nvSpPr>
          <p:cNvPr id="83" name="TextBox 82"/>
          <p:cNvSpPr txBox="1"/>
          <p:nvPr/>
        </p:nvSpPr>
        <p:spPr>
          <a:xfrm>
            <a:off x="873891" y="1745180"/>
            <a:ext cx="2308998" cy="830997"/>
          </a:xfrm>
          <a:prstGeom prst="roundRect">
            <a:avLst>
              <a:gd name="adj" fmla="val 0"/>
            </a:avLst>
          </a:prstGeom>
          <a:noFill/>
          <a:ln w="25400">
            <a:noFill/>
          </a:ln>
          <a:effectLst/>
        </p:spPr>
        <p:txBody>
          <a:bodyPr wrap="square" rtlCol="0">
            <a:spAutoFit/>
          </a:bodyPr>
          <a:lstStyle/>
          <a:p>
            <a:pPr algn="r"/>
            <a:r>
              <a:rPr lang="zh-CN" altLang="en-US" sz="1200" dirty="0">
                <a:solidFill>
                  <a:schemeClr val="bg2">
                    <a:lumMod val="75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在这里输入你的内容，或者通过复制粘贴你的文本。在这里输入你的内容，或者通过复制粘贴你的文本。</a:t>
            </a:r>
            <a:endParaRPr lang="en-US" altLang="zh-CN" sz="1200" dirty="0">
              <a:solidFill>
                <a:schemeClr val="bg2">
                  <a:lumMod val="7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4" name="TextBox 83"/>
          <p:cNvSpPr txBox="1"/>
          <p:nvPr/>
        </p:nvSpPr>
        <p:spPr>
          <a:xfrm>
            <a:off x="873891" y="2972511"/>
            <a:ext cx="2329957" cy="307777"/>
          </a:xfrm>
          <a:prstGeom prst="roundRect">
            <a:avLst>
              <a:gd name="adj" fmla="val 0"/>
            </a:avLst>
          </a:prstGeom>
          <a:noFill/>
        </p:spPr>
        <p:txBody>
          <a:bodyPr wrap="square" rtlCol="0">
            <a:spAutoFit/>
          </a:bodyPr>
          <a:lstStyle/>
          <a:p>
            <a:pPr algn="r"/>
            <a:r>
              <a:rPr lang="zh-CN" altLang="en-US" sz="1400" b="1" dirty="0">
                <a:solidFill>
                  <a:schemeClr val="bg2">
                    <a:lumMod val="75000"/>
                  </a:schemeClr>
                </a:solidFill>
                <a:latin typeface="微软雅黑" panose="020B0503020204020204" pitchFamily="34" charset="-122"/>
                <a:ea typeface="微软雅黑" panose="020B0503020204020204" pitchFamily="34" charset="-122"/>
              </a:rPr>
              <a:t>保持宽容合作</a:t>
            </a:r>
          </a:p>
        </p:txBody>
      </p:sp>
      <p:sp>
        <p:nvSpPr>
          <p:cNvPr id="85" name="TextBox 84"/>
          <p:cNvSpPr txBox="1"/>
          <p:nvPr/>
        </p:nvSpPr>
        <p:spPr>
          <a:xfrm>
            <a:off x="873891" y="3279343"/>
            <a:ext cx="2308998" cy="830997"/>
          </a:xfrm>
          <a:prstGeom prst="roundRect">
            <a:avLst>
              <a:gd name="adj" fmla="val 0"/>
            </a:avLst>
          </a:prstGeom>
          <a:noFill/>
          <a:ln w="25400">
            <a:noFill/>
          </a:ln>
          <a:effectLst/>
        </p:spPr>
        <p:txBody>
          <a:bodyPr wrap="square" rtlCol="0">
            <a:spAutoFit/>
          </a:bodyPr>
          <a:lstStyle/>
          <a:p>
            <a:pPr algn="r"/>
            <a:r>
              <a:rPr lang="zh-CN" altLang="en-US" sz="1200" dirty="0">
                <a:solidFill>
                  <a:schemeClr val="bg2">
                    <a:lumMod val="75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在这里输入你的内容，或者通过复制粘贴你的文本。在这里输入你的内容，或者通过复制粘贴你的文本。</a:t>
            </a:r>
            <a:endParaRPr lang="en-US" altLang="zh-CN" sz="1200" dirty="0">
              <a:solidFill>
                <a:schemeClr val="bg2">
                  <a:lumMod val="7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6" name="TextBox 85"/>
          <p:cNvSpPr txBox="1"/>
          <p:nvPr/>
        </p:nvSpPr>
        <p:spPr>
          <a:xfrm>
            <a:off x="6228184" y="1438348"/>
            <a:ext cx="2329957" cy="307777"/>
          </a:xfrm>
          <a:prstGeom prst="roundRect">
            <a:avLst>
              <a:gd name="adj" fmla="val 0"/>
            </a:avLst>
          </a:prstGeom>
          <a:noFill/>
        </p:spPr>
        <p:txBody>
          <a:bodyPr wrap="square" rtlCol="0">
            <a:spAutoFit/>
          </a:bodyPr>
          <a:lstStyle/>
          <a:p>
            <a:r>
              <a:rPr lang="zh-CN" altLang="en-US" sz="1400" b="1" dirty="0">
                <a:solidFill>
                  <a:schemeClr val="bg2">
                    <a:lumMod val="75000"/>
                  </a:schemeClr>
                </a:solidFill>
                <a:latin typeface="微软雅黑" panose="020B0503020204020204" pitchFamily="34" charset="-122"/>
                <a:ea typeface="微软雅黑" panose="020B0503020204020204" pitchFamily="34" charset="-122"/>
              </a:rPr>
              <a:t>表达与沟通</a:t>
            </a:r>
          </a:p>
        </p:txBody>
      </p:sp>
      <p:sp>
        <p:nvSpPr>
          <p:cNvPr id="87" name="TextBox 86"/>
          <p:cNvSpPr txBox="1"/>
          <p:nvPr/>
        </p:nvSpPr>
        <p:spPr>
          <a:xfrm>
            <a:off x="6228184" y="1745180"/>
            <a:ext cx="2308998" cy="830997"/>
          </a:xfrm>
          <a:prstGeom prst="roundRect">
            <a:avLst>
              <a:gd name="adj" fmla="val 0"/>
            </a:avLst>
          </a:prstGeom>
          <a:noFill/>
          <a:ln w="25400">
            <a:noFill/>
          </a:ln>
          <a:effectLst/>
        </p:spPr>
        <p:txBody>
          <a:bodyPr wrap="square" rtlCol="0">
            <a:spAutoFit/>
          </a:bodyPr>
          <a:lstStyle/>
          <a:p>
            <a:r>
              <a:rPr lang="zh-CN" altLang="en-US" sz="1200" dirty="0">
                <a:solidFill>
                  <a:schemeClr val="bg2">
                    <a:lumMod val="75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在这里输入你的内容，或者通过复制粘贴你的文本。在这里输入你的内容，或者通过复制粘贴你的文本。</a:t>
            </a:r>
            <a:endParaRPr lang="en-US" altLang="zh-CN" sz="1200" dirty="0">
              <a:solidFill>
                <a:schemeClr val="bg2">
                  <a:lumMod val="7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8" name="TextBox 87"/>
          <p:cNvSpPr txBox="1"/>
          <p:nvPr/>
        </p:nvSpPr>
        <p:spPr>
          <a:xfrm>
            <a:off x="6228184" y="2971566"/>
            <a:ext cx="2329957" cy="307777"/>
          </a:xfrm>
          <a:prstGeom prst="roundRect">
            <a:avLst>
              <a:gd name="adj" fmla="val 0"/>
            </a:avLst>
          </a:prstGeom>
          <a:noFill/>
        </p:spPr>
        <p:txBody>
          <a:bodyPr wrap="square" rtlCol="0">
            <a:spAutoFit/>
          </a:bodyPr>
          <a:lstStyle/>
          <a:p>
            <a:r>
              <a:rPr lang="zh-CN" altLang="en-US" sz="1400" b="1" dirty="0">
                <a:solidFill>
                  <a:schemeClr val="bg2">
                    <a:lumMod val="75000"/>
                  </a:schemeClr>
                </a:solidFill>
                <a:latin typeface="微软雅黑" panose="020B0503020204020204" pitchFamily="34" charset="-122"/>
                <a:ea typeface="微软雅黑" panose="020B0503020204020204" pitchFamily="34" charset="-122"/>
              </a:rPr>
              <a:t>全局的观念</a:t>
            </a:r>
          </a:p>
        </p:txBody>
      </p:sp>
      <p:sp>
        <p:nvSpPr>
          <p:cNvPr id="89" name="TextBox 88"/>
          <p:cNvSpPr txBox="1"/>
          <p:nvPr/>
        </p:nvSpPr>
        <p:spPr>
          <a:xfrm>
            <a:off x="6228184" y="3278398"/>
            <a:ext cx="2308998" cy="830997"/>
          </a:xfrm>
          <a:prstGeom prst="roundRect">
            <a:avLst>
              <a:gd name="adj" fmla="val 0"/>
            </a:avLst>
          </a:prstGeom>
          <a:noFill/>
          <a:ln w="25400">
            <a:noFill/>
          </a:ln>
          <a:effectLst/>
        </p:spPr>
        <p:txBody>
          <a:bodyPr wrap="square" rtlCol="0">
            <a:spAutoFit/>
          </a:bodyPr>
          <a:lstStyle/>
          <a:p>
            <a:r>
              <a:rPr lang="zh-CN" altLang="en-US" sz="1200" dirty="0">
                <a:solidFill>
                  <a:schemeClr val="bg2">
                    <a:lumMod val="75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在这里输入你的内容，或者通过复制粘贴你的文本。在这里输入你的内容，或者通过复制粘贴你的文本。</a:t>
            </a:r>
            <a:endParaRPr lang="en-US" altLang="zh-CN" sz="1200" dirty="0">
              <a:solidFill>
                <a:schemeClr val="bg2">
                  <a:lumMod val="7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50" name="直接连接符 49"/>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1" name="图片 50"/>
          <p:cNvPicPr>
            <a:picLocks noChangeAspect="1"/>
          </p:cNvPicPr>
          <p:nvPr/>
        </p:nvPicPr>
        <p:blipFill>
          <a:blip r:embed="rId3" cstate="screen"/>
          <a:stretch>
            <a:fillRect/>
          </a:stretch>
        </p:blipFill>
        <p:spPr>
          <a:xfrm>
            <a:off x="224209" y="148228"/>
            <a:ext cx="381068" cy="510014"/>
          </a:xfrm>
          <a:prstGeom prst="rect">
            <a:avLst/>
          </a:prstGeom>
        </p:spPr>
      </p:pic>
    </p:spTree>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1+#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right)">
                                          <p:cBhvr>
                                            <p:cTn id="11" dur="500"/>
                                            <p:tgtEl>
                                              <p:spTgt spid="50"/>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189"/>
                                </p:stCondLst>
                                <p:childTnLst>
                                  <p:par>
                                    <p:cTn id="18" presetID="31" presetClass="entr" presetSubtype="0" fill="hold" nodeType="afterEffect">
                                      <p:stCondLst>
                                        <p:cond delay="0"/>
                                      </p:stCondLst>
                                      <p:childTnLst>
                                        <p:set>
                                          <p:cBhvr>
                                            <p:cTn id="19" dur="1" fill="hold">
                                              <p:stCondLst>
                                                <p:cond delay="0"/>
                                              </p:stCondLst>
                                            </p:cTn>
                                            <p:tgtEl>
                                              <p:spTgt spid="77"/>
                                            </p:tgtEl>
                                            <p:attrNameLst>
                                              <p:attrName>style.visibility</p:attrName>
                                            </p:attrNameLst>
                                          </p:cBhvr>
                                          <p:to>
                                            <p:strVal val="visible"/>
                                          </p:to>
                                        </p:set>
                                        <p:anim calcmode="lin" valueType="num">
                                          <p:cBhvr>
                                            <p:cTn id="20" dur="1000" fill="hold"/>
                                            <p:tgtEl>
                                              <p:spTgt spid="77"/>
                                            </p:tgtEl>
                                            <p:attrNameLst>
                                              <p:attrName>ppt_w</p:attrName>
                                            </p:attrNameLst>
                                          </p:cBhvr>
                                          <p:tavLst>
                                            <p:tav tm="0">
                                              <p:val>
                                                <p:fltVal val="0"/>
                                              </p:val>
                                            </p:tav>
                                            <p:tav tm="100000">
                                              <p:val>
                                                <p:strVal val="#ppt_w"/>
                                              </p:val>
                                            </p:tav>
                                          </p:tavLst>
                                        </p:anim>
                                        <p:anim calcmode="lin" valueType="num">
                                          <p:cBhvr>
                                            <p:cTn id="21" dur="1000" fill="hold"/>
                                            <p:tgtEl>
                                              <p:spTgt spid="77"/>
                                            </p:tgtEl>
                                            <p:attrNameLst>
                                              <p:attrName>ppt_h</p:attrName>
                                            </p:attrNameLst>
                                          </p:cBhvr>
                                          <p:tavLst>
                                            <p:tav tm="0">
                                              <p:val>
                                                <p:fltVal val="0"/>
                                              </p:val>
                                            </p:tav>
                                            <p:tav tm="100000">
                                              <p:val>
                                                <p:strVal val="#ppt_h"/>
                                              </p:val>
                                            </p:tav>
                                          </p:tavLst>
                                        </p:anim>
                                        <p:anim calcmode="lin" valueType="num">
                                          <p:cBhvr>
                                            <p:cTn id="22" dur="1000" fill="hold"/>
                                            <p:tgtEl>
                                              <p:spTgt spid="77"/>
                                            </p:tgtEl>
                                            <p:attrNameLst>
                                              <p:attrName>style.rotation</p:attrName>
                                            </p:attrNameLst>
                                          </p:cBhvr>
                                          <p:tavLst>
                                            <p:tav tm="0">
                                              <p:val>
                                                <p:fltVal val="90"/>
                                              </p:val>
                                            </p:tav>
                                            <p:tav tm="100000">
                                              <p:val>
                                                <p:fltVal val="0"/>
                                              </p:val>
                                            </p:tav>
                                          </p:tavLst>
                                        </p:anim>
                                        <p:animEffect transition="in" filter="fade">
                                          <p:cBhvr>
                                            <p:cTn id="23" dur="1000"/>
                                            <p:tgtEl>
                                              <p:spTgt spid="77"/>
                                            </p:tgtEl>
                                          </p:cBhvr>
                                        </p:animEffect>
                                      </p:childTnLst>
                                    </p:cTn>
                                  </p:par>
                                  <p:par>
                                    <p:cTn id="24" presetID="31" presetClass="entr" presetSubtype="0" fill="hold"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1000" fill="hold"/>
                                            <p:tgtEl>
                                              <p:spTgt spid="73"/>
                                            </p:tgtEl>
                                            <p:attrNameLst>
                                              <p:attrName>ppt_w</p:attrName>
                                            </p:attrNameLst>
                                          </p:cBhvr>
                                          <p:tavLst>
                                            <p:tav tm="0">
                                              <p:val>
                                                <p:fltVal val="0"/>
                                              </p:val>
                                            </p:tav>
                                            <p:tav tm="100000">
                                              <p:val>
                                                <p:strVal val="#ppt_w"/>
                                              </p:val>
                                            </p:tav>
                                          </p:tavLst>
                                        </p:anim>
                                        <p:anim calcmode="lin" valueType="num">
                                          <p:cBhvr>
                                            <p:cTn id="27" dur="1000" fill="hold"/>
                                            <p:tgtEl>
                                              <p:spTgt spid="73"/>
                                            </p:tgtEl>
                                            <p:attrNameLst>
                                              <p:attrName>ppt_h</p:attrName>
                                            </p:attrNameLst>
                                          </p:cBhvr>
                                          <p:tavLst>
                                            <p:tav tm="0">
                                              <p:val>
                                                <p:fltVal val="0"/>
                                              </p:val>
                                            </p:tav>
                                            <p:tav tm="100000">
                                              <p:val>
                                                <p:strVal val="#ppt_h"/>
                                              </p:val>
                                            </p:tav>
                                          </p:tavLst>
                                        </p:anim>
                                        <p:anim calcmode="lin" valueType="num">
                                          <p:cBhvr>
                                            <p:cTn id="28" dur="1000" fill="hold"/>
                                            <p:tgtEl>
                                              <p:spTgt spid="73"/>
                                            </p:tgtEl>
                                            <p:attrNameLst>
                                              <p:attrName>style.rotation</p:attrName>
                                            </p:attrNameLst>
                                          </p:cBhvr>
                                          <p:tavLst>
                                            <p:tav tm="0">
                                              <p:val>
                                                <p:fltVal val="90"/>
                                              </p:val>
                                            </p:tav>
                                            <p:tav tm="100000">
                                              <p:val>
                                                <p:fltVal val="0"/>
                                              </p:val>
                                            </p:tav>
                                          </p:tavLst>
                                        </p:anim>
                                        <p:animEffect transition="in" filter="fade">
                                          <p:cBhvr>
                                            <p:cTn id="29" dur="1000"/>
                                            <p:tgtEl>
                                              <p:spTgt spid="73"/>
                                            </p:tgtEl>
                                          </p:cBhvr>
                                        </p:animEffect>
                                      </p:childTnLst>
                                    </p:cTn>
                                  </p:par>
                                  <p:par>
                                    <p:cTn id="30" presetID="31" presetClass="entr" presetSubtype="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fltVal val="0"/>
                                              </p:val>
                                            </p:tav>
                                            <p:tav tm="100000">
                                              <p:val>
                                                <p:strVal val="#ppt_w"/>
                                              </p:val>
                                            </p:tav>
                                          </p:tavLst>
                                        </p:anim>
                                        <p:anim calcmode="lin" valueType="num">
                                          <p:cBhvr>
                                            <p:cTn id="33" dur="1000" fill="hold"/>
                                            <p:tgtEl>
                                              <p:spTgt spid="59"/>
                                            </p:tgtEl>
                                            <p:attrNameLst>
                                              <p:attrName>ppt_h</p:attrName>
                                            </p:attrNameLst>
                                          </p:cBhvr>
                                          <p:tavLst>
                                            <p:tav tm="0">
                                              <p:val>
                                                <p:fltVal val="0"/>
                                              </p:val>
                                            </p:tav>
                                            <p:tav tm="100000">
                                              <p:val>
                                                <p:strVal val="#ppt_h"/>
                                              </p:val>
                                            </p:tav>
                                          </p:tavLst>
                                        </p:anim>
                                        <p:anim calcmode="lin" valueType="num">
                                          <p:cBhvr>
                                            <p:cTn id="34" dur="1000" fill="hold"/>
                                            <p:tgtEl>
                                              <p:spTgt spid="59"/>
                                            </p:tgtEl>
                                            <p:attrNameLst>
                                              <p:attrName>style.rotation</p:attrName>
                                            </p:attrNameLst>
                                          </p:cBhvr>
                                          <p:tavLst>
                                            <p:tav tm="0">
                                              <p:val>
                                                <p:fltVal val="90"/>
                                              </p:val>
                                            </p:tav>
                                            <p:tav tm="100000">
                                              <p:val>
                                                <p:fltVal val="0"/>
                                              </p:val>
                                            </p:tav>
                                          </p:tavLst>
                                        </p:anim>
                                        <p:animEffect transition="in" filter="fade">
                                          <p:cBhvr>
                                            <p:cTn id="35" dur="1000"/>
                                            <p:tgtEl>
                                              <p:spTgt spid="59"/>
                                            </p:tgtEl>
                                          </p:cBhvr>
                                        </p:animEffect>
                                      </p:childTnLst>
                                    </p:cTn>
                                  </p:par>
                                  <p:par>
                                    <p:cTn id="36" presetID="31" presetClass="entr" presetSubtype="0" fill="hold" nodeType="with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p:cTn id="38" dur="1000" fill="hold"/>
                                            <p:tgtEl>
                                              <p:spTgt spid="70"/>
                                            </p:tgtEl>
                                            <p:attrNameLst>
                                              <p:attrName>ppt_w</p:attrName>
                                            </p:attrNameLst>
                                          </p:cBhvr>
                                          <p:tavLst>
                                            <p:tav tm="0">
                                              <p:val>
                                                <p:fltVal val="0"/>
                                              </p:val>
                                            </p:tav>
                                            <p:tav tm="100000">
                                              <p:val>
                                                <p:strVal val="#ppt_w"/>
                                              </p:val>
                                            </p:tav>
                                          </p:tavLst>
                                        </p:anim>
                                        <p:anim calcmode="lin" valueType="num">
                                          <p:cBhvr>
                                            <p:cTn id="39" dur="1000" fill="hold"/>
                                            <p:tgtEl>
                                              <p:spTgt spid="70"/>
                                            </p:tgtEl>
                                            <p:attrNameLst>
                                              <p:attrName>ppt_h</p:attrName>
                                            </p:attrNameLst>
                                          </p:cBhvr>
                                          <p:tavLst>
                                            <p:tav tm="0">
                                              <p:val>
                                                <p:fltVal val="0"/>
                                              </p:val>
                                            </p:tav>
                                            <p:tav tm="100000">
                                              <p:val>
                                                <p:strVal val="#ppt_h"/>
                                              </p:val>
                                            </p:tav>
                                          </p:tavLst>
                                        </p:anim>
                                        <p:anim calcmode="lin" valueType="num">
                                          <p:cBhvr>
                                            <p:cTn id="40" dur="1000" fill="hold"/>
                                            <p:tgtEl>
                                              <p:spTgt spid="70"/>
                                            </p:tgtEl>
                                            <p:attrNameLst>
                                              <p:attrName>style.rotation</p:attrName>
                                            </p:attrNameLst>
                                          </p:cBhvr>
                                          <p:tavLst>
                                            <p:tav tm="0">
                                              <p:val>
                                                <p:fltVal val="90"/>
                                              </p:val>
                                            </p:tav>
                                            <p:tav tm="100000">
                                              <p:val>
                                                <p:fltVal val="0"/>
                                              </p:val>
                                            </p:tav>
                                          </p:tavLst>
                                        </p:anim>
                                        <p:animEffect transition="in" filter="fade">
                                          <p:cBhvr>
                                            <p:cTn id="41" dur="1000"/>
                                            <p:tgtEl>
                                              <p:spTgt spid="70"/>
                                            </p:tgtEl>
                                          </p:cBhvr>
                                        </p:animEffect>
                                      </p:childTnLst>
                                    </p:cTn>
                                  </p:par>
                                </p:childTnLst>
                              </p:cTn>
                            </p:par>
                            <p:par>
                              <p:cTn id="42" fill="hold">
                                <p:stCondLst>
                                  <p:cond delay="2189"/>
                                </p:stCondLst>
                                <p:childTnLst>
                                  <p:par>
                                    <p:cTn id="43" presetID="2" presetClass="entr" presetSubtype="8" fill="hold" grpId="0" nodeType="afterEffect" p14:presetBounceEnd="60000">
                                      <p:stCondLst>
                                        <p:cond delay="0"/>
                                      </p:stCondLst>
                                      <p:childTnLst>
                                        <p:set>
                                          <p:cBhvr>
                                            <p:cTn id="44" dur="1" fill="hold">
                                              <p:stCondLst>
                                                <p:cond delay="0"/>
                                              </p:stCondLst>
                                            </p:cTn>
                                            <p:tgtEl>
                                              <p:spTgt spid="81"/>
                                            </p:tgtEl>
                                            <p:attrNameLst>
                                              <p:attrName>style.visibility</p:attrName>
                                            </p:attrNameLst>
                                          </p:cBhvr>
                                          <p:to>
                                            <p:strVal val="visible"/>
                                          </p:to>
                                        </p:set>
                                        <p:anim calcmode="lin" valueType="num" p14:bounceEnd="60000">
                                          <p:cBhvr additive="base">
                                            <p:cTn id="45" dur="500" fill="hold"/>
                                            <p:tgtEl>
                                              <p:spTgt spid="81"/>
                                            </p:tgtEl>
                                            <p:attrNameLst>
                                              <p:attrName>ppt_x</p:attrName>
                                            </p:attrNameLst>
                                          </p:cBhvr>
                                          <p:tavLst>
                                            <p:tav tm="0">
                                              <p:val>
                                                <p:strVal val="0-#ppt_w/2"/>
                                              </p:val>
                                            </p:tav>
                                            <p:tav tm="100000">
                                              <p:val>
                                                <p:strVal val="#ppt_x"/>
                                              </p:val>
                                            </p:tav>
                                          </p:tavLst>
                                        </p:anim>
                                        <p:anim calcmode="lin" valueType="num" p14:bounceEnd="60000">
                                          <p:cBhvr additive="base">
                                            <p:cTn id="46" dur="500" fill="hold"/>
                                            <p:tgtEl>
                                              <p:spTgt spid="81"/>
                                            </p:tgtEl>
                                            <p:attrNameLst>
                                              <p:attrName>ppt_y</p:attrName>
                                            </p:attrNameLst>
                                          </p:cBhvr>
                                          <p:tavLst>
                                            <p:tav tm="0">
                                              <p:val>
                                                <p:strVal val="#ppt_y"/>
                                              </p:val>
                                            </p:tav>
                                            <p:tav tm="100000">
                                              <p:val>
                                                <p:strVal val="#ppt_y"/>
                                              </p:val>
                                            </p:tav>
                                          </p:tavLst>
                                        </p:anim>
                                      </p:childTnLst>
                                    </p:cTn>
                                  </p:par>
                                  <p:par>
                                    <p:cTn id="47" presetID="2" presetClass="entr" presetSubtype="4" fill="hold" grpId="0" nodeType="withEffect" p14:presetBounceEnd="60000">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14:bounceEnd="60000">
                                          <p:cBhvr additive="base">
                                            <p:cTn id="49" dur="500" fill="hold"/>
                                            <p:tgtEl>
                                              <p:spTgt spid="83"/>
                                            </p:tgtEl>
                                            <p:attrNameLst>
                                              <p:attrName>ppt_x</p:attrName>
                                            </p:attrNameLst>
                                          </p:cBhvr>
                                          <p:tavLst>
                                            <p:tav tm="0">
                                              <p:val>
                                                <p:strVal val="#ppt_x"/>
                                              </p:val>
                                            </p:tav>
                                            <p:tav tm="100000">
                                              <p:val>
                                                <p:strVal val="#ppt_x"/>
                                              </p:val>
                                            </p:tav>
                                          </p:tavLst>
                                        </p:anim>
                                        <p:anim calcmode="lin" valueType="num" p14:bounceEnd="60000">
                                          <p:cBhvr additive="base">
                                            <p:cTn id="50" dur="500" fill="hold"/>
                                            <p:tgtEl>
                                              <p:spTgt spid="83"/>
                                            </p:tgtEl>
                                            <p:attrNameLst>
                                              <p:attrName>ppt_y</p:attrName>
                                            </p:attrNameLst>
                                          </p:cBhvr>
                                          <p:tavLst>
                                            <p:tav tm="0">
                                              <p:val>
                                                <p:strVal val="1+#ppt_h/2"/>
                                              </p:val>
                                            </p:tav>
                                            <p:tav tm="100000">
                                              <p:val>
                                                <p:strVal val="#ppt_y"/>
                                              </p:val>
                                            </p:tav>
                                          </p:tavLst>
                                        </p:anim>
                                      </p:childTnLst>
                                    </p:cTn>
                                  </p:par>
                                </p:childTnLst>
                              </p:cTn>
                            </p:par>
                            <p:par>
                              <p:cTn id="51" fill="hold">
                                <p:stCondLst>
                                  <p:cond delay="2689"/>
                                </p:stCondLst>
                                <p:childTnLst>
                                  <p:par>
                                    <p:cTn id="52" presetID="2" presetClass="entr" presetSubtype="8" fill="hold" grpId="0" nodeType="afterEffect" p14:presetBounceEnd="60000">
                                      <p:stCondLst>
                                        <p:cond delay="0"/>
                                      </p:stCondLst>
                                      <p:childTnLst>
                                        <p:set>
                                          <p:cBhvr>
                                            <p:cTn id="53" dur="1" fill="hold">
                                              <p:stCondLst>
                                                <p:cond delay="0"/>
                                              </p:stCondLst>
                                            </p:cTn>
                                            <p:tgtEl>
                                              <p:spTgt spid="84"/>
                                            </p:tgtEl>
                                            <p:attrNameLst>
                                              <p:attrName>style.visibility</p:attrName>
                                            </p:attrNameLst>
                                          </p:cBhvr>
                                          <p:to>
                                            <p:strVal val="visible"/>
                                          </p:to>
                                        </p:set>
                                        <p:anim calcmode="lin" valueType="num" p14:bounceEnd="60000">
                                          <p:cBhvr additive="base">
                                            <p:cTn id="54" dur="500" fill="hold"/>
                                            <p:tgtEl>
                                              <p:spTgt spid="84"/>
                                            </p:tgtEl>
                                            <p:attrNameLst>
                                              <p:attrName>ppt_x</p:attrName>
                                            </p:attrNameLst>
                                          </p:cBhvr>
                                          <p:tavLst>
                                            <p:tav tm="0">
                                              <p:val>
                                                <p:strVal val="0-#ppt_w/2"/>
                                              </p:val>
                                            </p:tav>
                                            <p:tav tm="100000">
                                              <p:val>
                                                <p:strVal val="#ppt_x"/>
                                              </p:val>
                                            </p:tav>
                                          </p:tavLst>
                                        </p:anim>
                                        <p:anim calcmode="lin" valueType="num" p14:bounceEnd="60000">
                                          <p:cBhvr additive="base">
                                            <p:cTn id="55" dur="500" fill="hold"/>
                                            <p:tgtEl>
                                              <p:spTgt spid="84"/>
                                            </p:tgtEl>
                                            <p:attrNameLst>
                                              <p:attrName>ppt_y</p:attrName>
                                            </p:attrNameLst>
                                          </p:cBhvr>
                                          <p:tavLst>
                                            <p:tav tm="0">
                                              <p:val>
                                                <p:strVal val="#ppt_y"/>
                                              </p:val>
                                            </p:tav>
                                            <p:tav tm="100000">
                                              <p:val>
                                                <p:strVal val="#ppt_y"/>
                                              </p:val>
                                            </p:tav>
                                          </p:tavLst>
                                        </p:anim>
                                      </p:childTnLst>
                                    </p:cTn>
                                  </p:par>
                                  <p:par>
                                    <p:cTn id="56" presetID="2" presetClass="entr" presetSubtype="4" fill="hold" grpId="0" nodeType="withEffect" p14:presetBounceEnd="60000">
                                      <p:stCondLst>
                                        <p:cond delay="0"/>
                                      </p:stCondLst>
                                      <p:childTnLst>
                                        <p:set>
                                          <p:cBhvr>
                                            <p:cTn id="57" dur="1" fill="hold">
                                              <p:stCondLst>
                                                <p:cond delay="0"/>
                                              </p:stCondLst>
                                            </p:cTn>
                                            <p:tgtEl>
                                              <p:spTgt spid="85"/>
                                            </p:tgtEl>
                                            <p:attrNameLst>
                                              <p:attrName>style.visibility</p:attrName>
                                            </p:attrNameLst>
                                          </p:cBhvr>
                                          <p:to>
                                            <p:strVal val="visible"/>
                                          </p:to>
                                        </p:set>
                                        <p:anim calcmode="lin" valueType="num" p14:bounceEnd="60000">
                                          <p:cBhvr additive="base">
                                            <p:cTn id="58" dur="500" fill="hold"/>
                                            <p:tgtEl>
                                              <p:spTgt spid="85"/>
                                            </p:tgtEl>
                                            <p:attrNameLst>
                                              <p:attrName>ppt_x</p:attrName>
                                            </p:attrNameLst>
                                          </p:cBhvr>
                                          <p:tavLst>
                                            <p:tav tm="0">
                                              <p:val>
                                                <p:strVal val="#ppt_x"/>
                                              </p:val>
                                            </p:tav>
                                            <p:tav tm="100000">
                                              <p:val>
                                                <p:strVal val="#ppt_x"/>
                                              </p:val>
                                            </p:tav>
                                          </p:tavLst>
                                        </p:anim>
                                        <p:anim calcmode="lin" valueType="num" p14:bounceEnd="60000">
                                          <p:cBhvr additive="base">
                                            <p:cTn id="59" dur="500" fill="hold"/>
                                            <p:tgtEl>
                                              <p:spTgt spid="85"/>
                                            </p:tgtEl>
                                            <p:attrNameLst>
                                              <p:attrName>ppt_y</p:attrName>
                                            </p:attrNameLst>
                                          </p:cBhvr>
                                          <p:tavLst>
                                            <p:tav tm="0">
                                              <p:val>
                                                <p:strVal val="1+#ppt_h/2"/>
                                              </p:val>
                                            </p:tav>
                                            <p:tav tm="100000">
                                              <p:val>
                                                <p:strVal val="#ppt_y"/>
                                              </p:val>
                                            </p:tav>
                                          </p:tavLst>
                                        </p:anim>
                                      </p:childTnLst>
                                    </p:cTn>
                                  </p:par>
                                </p:childTnLst>
                              </p:cTn>
                            </p:par>
                            <p:par>
                              <p:cTn id="60" fill="hold">
                                <p:stCondLst>
                                  <p:cond delay="3189"/>
                                </p:stCondLst>
                                <p:childTnLst>
                                  <p:par>
                                    <p:cTn id="61" presetID="2" presetClass="entr" presetSubtype="2" fill="hold" grpId="0" nodeType="afterEffect" p14:presetBounceEnd="60000">
                                      <p:stCondLst>
                                        <p:cond delay="0"/>
                                      </p:stCondLst>
                                      <p:childTnLst>
                                        <p:set>
                                          <p:cBhvr>
                                            <p:cTn id="62" dur="1" fill="hold">
                                              <p:stCondLst>
                                                <p:cond delay="0"/>
                                              </p:stCondLst>
                                            </p:cTn>
                                            <p:tgtEl>
                                              <p:spTgt spid="86"/>
                                            </p:tgtEl>
                                            <p:attrNameLst>
                                              <p:attrName>style.visibility</p:attrName>
                                            </p:attrNameLst>
                                          </p:cBhvr>
                                          <p:to>
                                            <p:strVal val="visible"/>
                                          </p:to>
                                        </p:set>
                                        <p:anim calcmode="lin" valueType="num" p14:bounceEnd="60000">
                                          <p:cBhvr additive="base">
                                            <p:cTn id="63" dur="500" fill="hold"/>
                                            <p:tgtEl>
                                              <p:spTgt spid="86"/>
                                            </p:tgtEl>
                                            <p:attrNameLst>
                                              <p:attrName>ppt_x</p:attrName>
                                            </p:attrNameLst>
                                          </p:cBhvr>
                                          <p:tavLst>
                                            <p:tav tm="0">
                                              <p:val>
                                                <p:strVal val="1+#ppt_w/2"/>
                                              </p:val>
                                            </p:tav>
                                            <p:tav tm="100000">
                                              <p:val>
                                                <p:strVal val="#ppt_x"/>
                                              </p:val>
                                            </p:tav>
                                          </p:tavLst>
                                        </p:anim>
                                        <p:anim calcmode="lin" valueType="num" p14:bounceEnd="60000">
                                          <p:cBhvr additive="base">
                                            <p:cTn id="64" dur="500" fill="hold"/>
                                            <p:tgtEl>
                                              <p:spTgt spid="86"/>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14:presetBounceEnd="60000">
                                      <p:stCondLst>
                                        <p:cond delay="0"/>
                                      </p:stCondLst>
                                      <p:childTnLst>
                                        <p:set>
                                          <p:cBhvr>
                                            <p:cTn id="66" dur="1" fill="hold">
                                              <p:stCondLst>
                                                <p:cond delay="0"/>
                                              </p:stCondLst>
                                            </p:cTn>
                                            <p:tgtEl>
                                              <p:spTgt spid="87"/>
                                            </p:tgtEl>
                                            <p:attrNameLst>
                                              <p:attrName>style.visibility</p:attrName>
                                            </p:attrNameLst>
                                          </p:cBhvr>
                                          <p:to>
                                            <p:strVal val="visible"/>
                                          </p:to>
                                        </p:set>
                                        <p:anim calcmode="lin" valueType="num" p14:bounceEnd="60000">
                                          <p:cBhvr additive="base">
                                            <p:cTn id="67" dur="500" fill="hold"/>
                                            <p:tgtEl>
                                              <p:spTgt spid="87"/>
                                            </p:tgtEl>
                                            <p:attrNameLst>
                                              <p:attrName>ppt_x</p:attrName>
                                            </p:attrNameLst>
                                          </p:cBhvr>
                                          <p:tavLst>
                                            <p:tav tm="0">
                                              <p:val>
                                                <p:strVal val="1+#ppt_w/2"/>
                                              </p:val>
                                            </p:tav>
                                            <p:tav tm="100000">
                                              <p:val>
                                                <p:strVal val="#ppt_x"/>
                                              </p:val>
                                            </p:tav>
                                          </p:tavLst>
                                        </p:anim>
                                        <p:anim calcmode="lin" valueType="num" p14:bounceEnd="60000">
                                          <p:cBhvr additive="base">
                                            <p:cTn id="68" dur="500" fill="hold"/>
                                            <p:tgtEl>
                                              <p:spTgt spid="87"/>
                                            </p:tgtEl>
                                            <p:attrNameLst>
                                              <p:attrName>ppt_y</p:attrName>
                                            </p:attrNameLst>
                                          </p:cBhvr>
                                          <p:tavLst>
                                            <p:tav tm="0">
                                              <p:val>
                                                <p:strVal val="#ppt_y"/>
                                              </p:val>
                                            </p:tav>
                                            <p:tav tm="100000">
                                              <p:val>
                                                <p:strVal val="#ppt_y"/>
                                              </p:val>
                                            </p:tav>
                                          </p:tavLst>
                                        </p:anim>
                                      </p:childTnLst>
                                    </p:cTn>
                                  </p:par>
                                </p:childTnLst>
                              </p:cTn>
                            </p:par>
                            <p:par>
                              <p:cTn id="69" fill="hold">
                                <p:stCondLst>
                                  <p:cond delay="3689"/>
                                </p:stCondLst>
                                <p:childTnLst>
                                  <p:par>
                                    <p:cTn id="70" presetID="2" presetClass="entr" presetSubtype="2" fill="hold" grpId="0" nodeType="afterEffect" p14:presetBounceEnd="60000">
                                      <p:stCondLst>
                                        <p:cond delay="0"/>
                                      </p:stCondLst>
                                      <p:childTnLst>
                                        <p:set>
                                          <p:cBhvr>
                                            <p:cTn id="71" dur="1" fill="hold">
                                              <p:stCondLst>
                                                <p:cond delay="0"/>
                                              </p:stCondLst>
                                            </p:cTn>
                                            <p:tgtEl>
                                              <p:spTgt spid="88"/>
                                            </p:tgtEl>
                                            <p:attrNameLst>
                                              <p:attrName>style.visibility</p:attrName>
                                            </p:attrNameLst>
                                          </p:cBhvr>
                                          <p:to>
                                            <p:strVal val="visible"/>
                                          </p:to>
                                        </p:set>
                                        <p:anim calcmode="lin" valueType="num" p14:bounceEnd="60000">
                                          <p:cBhvr additive="base">
                                            <p:cTn id="72" dur="500" fill="hold"/>
                                            <p:tgtEl>
                                              <p:spTgt spid="88"/>
                                            </p:tgtEl>
                                            <p:attrNameLst>
                                              <p:attrName>ppt_x</p:attrName>
                                            </p:attrNameLst>
                                          </p:cBhvr>
                                          <p:tavLst>
                                            <p:tav tm="0">
                                              <p:val>
                                                <p:strVal val="1+#ppt_w/2"/>
                                              </p:val>
                                            </p:tav>
                                            <p:tav tm="100000">
                                              <p:val>
                                                <p:strVal val="#ppt_x"/>
                                              </p:val>
                                            </p:tav>
                                          </p:tavLst>
                                        </p:anim>
                                        <p:anim calcmode="lin" valueType="num" p14:bounceEnd="60000">
                                          <p:cBhvr additive="base">
                                            <p:cTn id="73" dur="500" fill="hold"/>
                                            <p:tgtEl>
                                              <p:spTgt spid="88"/>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14:presetBounceEnd="60000">
                                      <p:stCondLst>
                                        <p:cond delay="0"/>
                                      </p:stCondLst>
                                      <p:childTnLst>
                                        <p:set>
                                          <p:cBhvr>
                                            <p:cTn id="75" dur="1" fill="hold">
                                              <p:stCondLst>
                                                <p:cond delay="0"/>
                                              </p:stCondLst>
                                            </p:cTn>
                                            <p:tgtEl>
                                              <p:spTgt spid="89"/>
                                            </p:tgtEl>
                                            <p:attrNameLst>
                                              <p:attrName>style.visibility</p:attrName>
                                            </p:attrNameLst>
                                          </p:cBhvr>
                                          <p:to>
                                            <p:strVal val="visible"/>
                                          </p:to>
                                        </p:set>
                                        <p:anim calcmode="lin" valueType="num" p14:bounceEnd="60000">
                                          <p:cBhvr additive="base">
                                            <p:cTn id="76" dur="500" fill="hold"/>
                                            <p:tgtEl>
                                              <p:spTgt spid="89"/>
                                            </p:tgtEl>
                                            <p:attrNameLst>
                                              <p:attrName>ppt_x</p:attrName>
                                            </p:attrNameLst>
                                          </p:cBhvr>
                                          <p:tavLst>
                                            <p:tav tm="0">
                                              <p:val>
                                                <p:strVal val="1+#ppt_w/2"/>
                                              </p:val>
                                            </p:tav>
                                            <p:tav tm="100000">
                                              <p:val>
                                                <p:strVal val="#ppt_x"/>
                                              </p:val>
                                            </p:tav>
                                          </p:tavLst>
                                        </p:anim>
                                        <p:anim calcmode="lin" valueType="num" p14:bounceEnd="60000">
                                          <p:cBhvr additive="base">
                                            <p:cTn id="77"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1" grpId="0"/>
          <p:bldP spid="83" grpId="0"/>
          <p:bldP spid="84" grpId="0"/>
          <p:bldP spid="85"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1+#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right)">
                                          <p:cBhvr>
                                            <p:cTn id="11" dur="500"/>
                                            <p:tgtEl>
                                              <p:spTgt spid="50"/>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189"/>
                                </p:stCondLst>
                                <p:childTnLst>
                                  <p:par>
                                    <p:cTn id="18" presetID="31" presetClass="entr" presetSubtype="0" fill="hold" nodeType="afterEffect">
                                      <p:stCondLst>
                                        <p:cond delay="0"/>
                                      </p:stCondLst>
                                      <p:childTnLst>
                                        <p:set>
                                          <p:cBhvr>
                                            <p:cTn id="19" dur="1" fill="hold">
                                              <p:stCondLst>
                                                <p:cond delay="0"/>
                                              </p:stCondLst>
                                            </p:cTn>
                                            <p:tgtEl>
                                              <p:spTgt spid="77"/>
                                            </p:tgtEl>
                                            <p:attrNameLst>
                                              <p:attrName>style.visibility</p:attrName>
                                            </p:attrNameLst>
                                          </p:cBhvr>
                                          <p:to>
                                            <p:strVal val="visible"/>
                                          </p:to>
                                        </p:set>
                                        <p:anim calcmode="lin" valueType="num">
                                          <p:cBhvr>
                                            <p:cTn id="20" dur="1000" fill="hold"/>
                                            <p:tgtEl>
                                              <p:spTgt spid="77"/>
                                            </p:tgtEl>
                                            <p:attrNameLst>
                                              <p:attrName>ppt_w</p:attrName>
                                            </p:attrNameLst>
                                          </p:cBhvr>
                                          <p:tavLst>
                                            <p:tav tm="0">
                                              <p:val>
                                                <p:fltVal val="0"/>
                                              </p:val>
                                            </p:tav>
                                            <p:tav tm="100000">
                                              <p:val>
                                                <p:strVal val="#ppt_w"/>
                                              </p:val>
                                            </p:tav>
                                          </p:tavLst>
                                        </p:anim>
                                        <p:anim calcmode="lin" valueType="num">
                                          <p:cBhvr>
                                            <p:cTn id="21" dur="1000" fill="hold"/>
                                            <p:tgtEl>
                                              <p:spTgt spid="77"/>
                                            </p:tgtEl>
                                            <p:attrNameLst>
                                              <p:attrName>ppt_h</p:attrName>
                                            </p:attrNameLst>
                                          </p:cBhvr>
                                          <p:tavLst>
                                            <p:tav tm="0">
                                              <p:val>
                                                <p:fltVal val="0"/>
                                              </p:val>
                                            </p:tav>
                                            <p:tav tm="100000">
                                              <p:val>
                                                <p:strVal val="#ppt_h"/>
                                              </p:val>
                                            </p:tav>
                                          </p:tavLst>
                                        </p:anim>
                                        <p:anim calcmode="lin" valueType="num">
                                          <p:cBhvr>
                                            <p:cTn id="22" dur="1000" fill="hold"/>
                                            <p:tgtEl>
                                              <p:spTgt spid="77"/>
                                            </p:tgtEl>
                                            <p:attrNameLst>
                                              <p:attrName>style.rotation</p:attrName>
                                            </p:attrNameLst>
                                          </p:cBhvr>
                                          <p:tavLst>
                                            <p:tav tm="0">
                                              <p:val>
                                                <p:fltVal val="90"/>
                                              </p:val>
                                            </p:tav>
                                            <p:tav tm="100000">
                                              <p:val>
                                                <p:fltVal val="0"/>
                                              </p:val>
                                            </p:tav>
                                          </p:tavLst>
                                        </p:anim>
                                        <p:animEffect transition="in" filter="fade">
                                          <p:cBhvr>
                                            <p:cTn id="23" dur="1000"/>
                                            <p:tgtEl>
                                              <p:spTgt spid="77"/>
                                            </p:tgtEl>
                                          </p:cBhvr>
                                        </p:animEffect>
                                      </p:childTnLst>
                                    </p:cTn>
                                  </p:par>
                                  <p:par>
                                    <p:cTn id="24" presetID="31" presetClass="entr" presetSubtype="0" fill="hold"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1000" fill="hold"/>
                                            <p:tgtEl>
                                              <p:spTgt spid="73"/>
                                            </p:tgtEl>
                                            <p:attrNameLst>
                                              <p:attrName>ppt_w</p:attrName>
                                            </p:attrNameLst>
                                          </p:cBhvr>
                                          <p:tavLst>
                                            <p:tav tm="0">
                                              <p:val>
                                                <p:fltVal val="0"/>
                                              </p:val>
                                            </p:tav>
                                            <p:tav tm="100000">
                                              <p:val>
                                                <p:strVal val="#ppt_w"/>
                                              </p:val>
                                            </p:tav>
                                          </p:tavLst>
                                        </p:anim>
                                        <p:anim calcmode="lin" valueType="num">
                                          <p:cBhvr>
                                            <p:cTn id="27" dur="1000" fill="hold"/>
                                            <p:tgtEl>
                                              <p:spTgt spid="73"/>
                                            </p:tgtEl>
                                            <p:attrNameLst>
                                              <p:attrName>ppt_h</p:attrName>
                                            </p:attrNameLst>
                                          </p:cBhvr>
                                          <p:tavLst>
                                            <p:tav tm="0">
                                              <p:val>
                                                <p:fltVal val="0"/>
                                              </p:val>
                                            </p:tav>
                                            <p:tav tm="100000">
                                              <p:val>
                                                <p:strVal val="#ppt_h"/>
                                              </p:val>
                                            </p:tav>
                                          </p:tavLst>
                                        </p:anim>
                                        <p:anim calcmode="lin" valueType="num">
                                          <p:cBhvr>
                                            <p:cTn id="28" dur="1000" fill="hold"/>
                                            <p:tgtEl>
                                              <p:spTgt spid="73"/>
                                            </p:tgtEl>
                                            <p:attrNameLst>
                                              <p:attrName>style.rotation</p:attrName>
                                            </p:attrNameLst>
                                          </p:cBhvr>
                                          <p:tavLst>
                                            <p:tav tm="0">
                                              <p:val>
                                                <p:fltVal val="90"/>
                                              </p:val>
                                            </p:tav>
                                            <p:tav tm="100000">
                                              <p:val>
                                                <p:fltVal val="0"/>
                                              </p:val>
                                            </p:tav>
                                          </p:tavLst>
                                        </p:anim>
                                        <p:animEffect transition="in" filter="fade">
                                          <p:cBhvr>
                                            <p:cTn id="29" dur="1000"/>
                                            <p:tgtEl>
                                              <p:spTgt spid="73"/>
                                            </p:tgtEl>
                                          </p:cBhvr>
                                        </p:animEffect>
                                      </p:childTnLst>
                                    </p:cTn>
                                  </p:par>
                                  <p:par>
                                    <p:cTn id="30" presetID="31" presetClass="entr" presetSubtype="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fltVal val="0"/>
                                              </p:val>
                                            </p:tav>
                                            <p:tav tm="100000">
                                              <p:val>
                                                <p:strVal val="#ppt_w"/>
                                              </p:val>
                                            </p:tav>
                                          </p:tavLst>
                                        </p:anim>
                                        <p:anim calcmode="lin" valueType="num">
                                          <p:cBhvr>
                                            <p:cTn id="33" dur="1000" fill="hold"/>
                                            <p:tgtEl>
                                              <p:spTgt spid="59"/>
                                            </p:tgtEl>
                                            <p:attrNameLst>
                                              <p:attrName>ppt_h</p:attrName>
                                            </p:attrNameLst>
                                          </p:cBhvr>
                                          <p:tavLst>
                                            <p:tav tm="0">
                                              <p:val>
                                                <p:fltVal val="0"/>
                                              </p:val>
                                            </p:tav>
                                            <p:tav tm="100000">
                                              <p:val>
                                                <p:strVal val="#ppt_h"/>
                                              </p:val>
                                            </p:tav>
                                          </p:tavLst>
                                        </p:anim>
                                        <p:anim calcmode="lin" valueType="num">
                                          <p:cBhvr>
                                            <p:cTn id="34" dur="1000" fill="hold"/>
                                            <p:tgtEl>
                                              <p:spTgt spid="59"/>
                                            </p:tgtEl>
                                            <p:attrNameLst>
                                              <p:attrName>style.rotation</p:attrName>
                                            </p:attrNameLst>
                                          </p:cBhvr>
                                          <p:tavLst>
                                            <p:tav tm="0">
                                              <p:val>
                                                <p:fltVal val="90"/>
                                              </p:val>
                                            </p:tav>
                                            <p:tav tm="100000">
                                              <p:val>
                                                <p:fltVal val="0"/>
                                              </p:val>
                                            </p:tav>
                                          </p:tavLst>
                                        </p:anim>
                                        <p:animEffect transition="in" filter="fade">
                                          <p:cBhvr>
                                            <p:cTn id="35" dur="1000"/>
                                            <p:tgtEl>
                                              <p:spTgt spid="59"/>
                                            </p:tgtEl>
                                          </p:cBhvr>
                                        </p:animEffect>
                                      </p:childTnLst>
                                    </p:cTn>
                                  </p:par>
                                  <p:par>
                                    <p:cTn id="36" presetID="31" presetClass="entr" presetSubtype="0" fill="hold" nodeType="with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p:cTn id="38" dur="1000" fill="hold"/>
                                            <p:tgtEl>
                                              <p:spTgt spid="70"/>
                                            </p:tgtEl>
                                            <p:attrNameLst>
                                              <p:attrName>ppt_w</p:attrName>
                                            </p:attrNameLst>
                                          </p:cBhvr>
                                          <p:tavLst>
                                            <p:tav tm="0">
                                              <p:val>
                                                <p:fltVal val="0"/>
                                              </p:val>
                                            </p:tav>
                                            <p:tav tm="100000">
                                              <p:val>
                                                <p:strVal val="#ppt_w"/>
                                              </p:val>
                                            </p:tav>
                                          </p:tavLst>
                                        </p:anim>
                                        <p:anim calcmode="lin" valueType="num">
                                          <p:cBhvr>
                                            <p:cTn id="39" dur="1000" fill="hold"/>
                                            <p:tgtEl>
                                              <p:spTgt spid="70"/>
                                            </p:tgtEl>
                                            <p:attrNameLst>
                                              <p:attrName>ppt_h</p:attrName>
                                            </p:attrNameLst>
                                          </p:cBhvr>
                                          <p:tavLst>
                                            <p:tav tm="0">
                                              <p:val>
                                                <p:fltVal val="0"/>
                                              </p:val>
                                            </p:tav>
                                            <p:tav tm="100000">
                                              <p:val>
                                                <p:strVal val="#ppt_h"/>
                                              </p:val>
                                            </p:tav>
                                          </p:tavLst>
                                        </p:anim>
                                        <p:anim calcmode="lin" valueType="num">
                                          <p:cBhvr>
                                            <p:cTn id="40" dur="1000" fill="hold"/>
                                            <p:tgtEl>
                                              <p:spTgt spid="70"/>
                                            </p:tgtEl>
                                            <p:attrNameLst>
                                              <p:attrName>style.rotation</p:attrName>
                                            </p:attrNameLst>
                                          </p:cBhvr>
                                          <p:tavLst>
                                            <p:tav tm="0">
                                              <p:val>
                                                <p:fltVal val="90"/>
                                              </p:val>
                                            </p:tav>
                                            <p:tav tm="100000">
                                              <p:val>
                                                <p:fltVal val="0"/>
                                              </p:val>
                                            </p:tav>
                                          </p:tavLst>
                                        </p:anim>
                                        <p:animEffect transition="in" filter="fade">
                                          <p:cBhvr>
                                            <p:cTn id="41" dur="1000"/>
                                            <p:tgtEl>
                                              <p:spTgt spid="70"/>
                                            </p:tgtEl>
                                          </p:cBhvr>
                                        </p:animEffect>
                                      </p:childTnLst>
                                    </p:cTn>
                                  </p:par>
                                </p:childTnLst>
                              </p:cTn>
                            </p:par>
                            <p:par>
                              <p:cTn id="42" fill="hold">
                                <p:stCondLst>
                                  <p:cond delay="2189"/>
                                </p:stCondLst>
                                <p:childTnLst>
                                  <p:par>
                                    <p:cTn id="43" presetID="2" presetClass="entr" presetSubtype="8"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anim calcmode="lin" valueType="num">
                                          <p:cBhvr additive="base">
                                            <p:cTn id="45" dur="500" fill="hold"/>
                                            <p:tgtEl>
                                              <p:spTgt spid="81"/>
                                            </p:tgtEl>
                                            <p:attrNameLst>
                                              <p:attrName>ppt_x</p:attrName>
                                            </p:attrNameLst>
                                          </p:cBhvr>
                                          <p:tavLst>
                                            <p:tav tm="0">
                                              <p:val>
                                                <p:strVal val="0-#ppt_w/2"/>
                                              </p:val>
                                            </p:tav>
                                            <p:tav tm="100000">
                                              <p:val>
                                                <p:strVal val="#ppt_x"/>
                                              </p:val>
                                            </p:tav>
                                          </p:tavLst>
                                        </p:anim>
                                        <p:anim calcmode="lin" valueType="num">
                                          <p:cBhvr additive="base">
                                            <p:cTn id="46" dur="500" fill="hold"/>
                                            <p:tgtEl>
                                              <p:spTgt spid="81"/>
                                            </p:tgtEl>
                                            <p:attrNameLst>
                                              <p:attrName>ppt_y</p:attrName>
                                            </p:attrNameLst>
                                          </p:cBhvr>
                                          <p:tavLst>
                                            <p:tav tm="0">
                                              <p:val>
                                                <p:strVal val="#ppt_y"/>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additive="base">
                                            <p:cTn id="49" dur="500" fill="hold"/>
                                            <p:tgtEl>
                                              <p:spTgt spid="83"/>
                                            </p:tgtEl>
                                            <p:attrNameLst>
                                              <p:attrName>ppt_x</p:attrName>
                                            </p:attrNameLst>
                                          </p:cBhvr>
                                          <p:tavLst>
                                            <p:tav tm="0">
                                              <p:val>
                                                <p:strVal val="#ppt_x"/>
                                              </p:val>
                                            </p:tav>
                                            <p:tav tm="100000">
                                              <p:val>
                                                <p:strVal val="#ppt_x"/>
                                              </p:val>
                                            </p:tav>
                                          </p:tavLst>
                                        </p:anim>
                                        <p:anim calcmode="lin" valueType="num">
                                          <p:cBhvr additive="base">
                                            <p:cTn id="50" dur="500" fill="hold"/>
                                            <p:tgtEl>
                                              <p:spTgt spid="83"/>
                                            </p:tgtEl>
                                            <p:attrNameLst>
                                              <p:attrName>ppt_y</p:attrName>
                                            </p:attrNameLst>
                                          </p:cBhvr>
                                          <p:tavLst>
                                            <p:tav tm="0">
                                              <p:val>
                                                <p:strVal val="1+#ppt_h/2"/>
                                              </p:val>
                                            </p:tav>
                                            <p:tav tm="100000">
                                              <p:val>
                                                <p:strVal val="#ppt_y"/>
                                              </p:val>
                                            </p:tav>
                                          </p:tavLst>
                                        </p:anim>
                                      </p:childTnLst>
                                    </p:cTn>
                                  </p:par>
                                </p:childTnLst>
                              </p:cTn>
                            </p:par>
                            <p:par>
                              <p:cTn id="51" fill="hold">
                                <p:stCondLst>
                                  <p:cond delay="2689"/>
                                </p:stCondLst>
                                <p:childTnLst>
                                  <p:par>
                                    <p:cTn id="52" presetID="2" presetClass="entr" presetSubtype="8" fill="hold" grpId="0" nodeType="afterEffect">
                                      <p:stCondLst>
                                        <p:cond delay="0"/>
                                      </p:stCondLst>
                                      <p:childTnLst>
                                        <p:set>
                                          <p:cBhvr>
                                            <p:cTn id="53" dur="1" fill="hold">
                                              <p:stCondLst>
                                                <p:cond delay="0"/>
                                              </p:stCondLst>
                                            </p:cTn>
                                            <p:tgtEl>
                                              <p:spTgt spid="84"/>
                                            </p:tgtEl>
                                            <p:attrNameLst>
                                              <p:attrName>style.visibility</p:attrName>
                                            </p:attrNameLst>
                                          </p:cBhvr>
                                          <p:to>
                                            <p:strVal val="visible"/>
                                          </p:to>
                                        </p:set>
                                        <p:anim calcmode="lin" valueType="num">
                                          <p:cBhvr additive="base">
                                            <p:cTn id="54" dur="500" fill="hold"/>
                                            <p:tgtEl>
                                              <p:spTgt spid="84"/>
                                            </p:tgtEl>
                                            <p:attrNameLst>
                                              <p:attrName>ppt_x</p:attrName>
                                            </p:attrNameLst>
                                          </p:cBhvr>
                                          <p:tavLst>
                                            <p:tav tm="0">
                                              <p:val>
                                                <p:strVal val="0-#ppt_w/2"/>
                                              </p:val>
                                            </p:tav>
                                            <p:tav tm="100000">
                                              <p:val>
                                                <p:strVal val="#ppt_x"/>
                                              </p:val>
                                            </p:tav>
                                          </p:tavLst>
                                        </p:anim>
                                        <p:anim calcmode="lin" valueType="num">
                                          <p:cBhvr additive="base">
                                            <p:cTn id="55" dur="500" fill="hold"/>
                                            <p:tgtEl>
                                              <p:spTgt spid="84"/>
                                            </p:tgtEl>
                                            <p:attrNameLst>
                                              <p:attrName>ppt_y</p:attrName>
                                            </p:attrNameLst>
                                          </p:cBhvr>
                                          <p:tavLst>
                                            <p:tav tm="0">
                                              <p:val>
                                                <p:strVal val="#ppt_y"/>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85"/>
                                            </p:tgtEl>
                                            <p:attrNameLst>
                                              <p:attrName>style.visibility</p:attrName>
                                            </p:attrNameLst>
                                          </p:cBhvr>
                                          <p:to>
                                            <p:strVal val="visible"/>
                                          </p:to>
                                        </p:set>
                                        <p:anim calcmode="lin" valueType="num">
                                          <p:cBhvr additive="base">
                                            <p:cTn id="58" dur="500" fill="hold"/>
                                            <p:tgtEl>
                                              <p:spTgt spid="85"/>
                                            </p:tgtEl>
                                            <p:attrNameLst>
                                              <p:attrName>ppt_x</p:attrName>
                                            </p:attrNameLst>
                                          </p:cBhvr>
                                          <p:tavLst>
                                            <p:tav tm="0">
                                              <p:val>
                                                <p:strVal val="#ppt_x"/>
                                              </p:val>
                                            </p:tav>
                                            <p:tav tm="100000">
                                              <p:val>
                                                <p:strVal val="#ppt_x"/>
                                              </p:val>
                                            </p:tav>
                                          </p:tavLst>
                                        </p:anim>
                                        <p:anim calcmode="lin" valueType="num">
                                          <p:cBhvr additive="base">
                                            <p:cTn id="59" dur="500" fill="hold"/>
                                            <p:tgtEl>
                                              <p:spTgt spid="85"/>
                                            </p:tgtEl>
                                            <p:attrNameLst>
                                              <p:attrName>ppt_y</p:attrName>
                                            </p:attrNameLst>
                                          </p:cBhvr>
                                          <p:tavLst>
                                            <p:tav tm="0">
                                              <p:val>
                                                <p:strVal val="1+#ppt_h/2"/>
                                              </p:val>
                                            </p:tav>
                                            <p:tav tm="100000">
                                              <p:val>
                                                <p:strVal val="#ppt_y"/>
                                              </p:val>
                                            </p:tav>
                                          </p:tavLst>
                                        </p:anim>
                                      </p:childTnLst>
                                    </p:cTn>
                                  </p:par>
                                </p:childTnLst>
                              </p:cTn>
                            </p:par>
                            <p:par>
                              <p:cTn id="60" fill="hold">
                                <p:stCondLst>
                                  <p:cond delay="3189"/>
                                </p:stCondLst>
                                <p:childTnLst>
                                  <p:par>
                                    <p:cTn id="61" presetID="2" presetClass="entr" presetSubtype="2" fill="hold" grpId="0" nodeType="afterEffect">
                                      <p:stCondLst>
                                        <p:cond delay="0"/>
                                      </p:stCondLst>
                                      <p:childTnLst>
                                        <p:set>
                                          <p:cBhvr>
                                            <p:cTn id="62" dur="1" fill="hold">
                                              <p:stCondLst>
                                                <p:cond delay="0"/>
                                              </p:stCondLst>
                                            </p:cTn>
                                            <p:tgtEl>
                                              <p:spTgt spid="86"/>
                                            </p:tgtEl>
                                            <p:attrNameLst>
                                              <p:attrName>style.visibility</p:attrName>
                                            </p:attrNameLst>
                                          </p:cBhvr>
                                          <p:to>
                                            <p:strVal val="visible"/>
                                          </p:to>
                                        </p:set>
                                        <p:anim calcmode="lin" valueType="num">
                                          <p:cBhvr additive="base">
                                            <p:cTn id="63" dur="500" fill="hold"/>
                                            <p:tgtEl>
                                              <p:spTgt spid="86"/>
                                            </p:tgtEl>
                                            <p:attrNameLst>
                                              <p:attrName>ppt_x</p:attrName>
                                            </p:attrNameLst>
                                          </p:cBhvr>
                                          <p:tavLst>
                                            <p:tav tm="0">
                                              <p:val>
                                                <p:strVal val="1+#ppt_w/2"/>
                                              </p:val>
                                            </p:tav>
                                            <p:tav tm="100000">
                                              <p:val>
                                                <p:strVal val="#ppt_x"/>
                                              </p:val>
                                            </p:tav>
                                          </p:tavLst>
                                        </p:anim>
                                        <p:anim calcmode="lin" valueType="num">
                                          <p:cBhvr additive="base">
                                            <p:cTn id="64" dur="500" fill="hold"/>
                                            <p:tgtEl>
                                              <p:spTgt spid="86"/>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anim calcmode="lin" valueType="num">
                                          <p:cBhvr additive="base">
                                            <p:cTn id="67" dur="500" fill="hold"/>
                                            <p:tgtEl>
                                              <p:spTgt spid="87"/>
                                            </p:tgtEl>
                                            <p:attrNameLst>
                                              <p:attrName>ppt_x</p:attrName>
                                            </p:attrNameLst>
                                          </p:cBhvr>
                                          <p:tavLst>
                                            <p:tav tm="0">
                                              <p:val>
                                                <p:strVal val="1+#ppt_w/2"/>
                                              </p:val>
                                            </p:tav>
                                            <p:tav tm="100000">
                                              <p:val>
                                                <p:strVal val="#ppt_x"/>
                                              </p:val>
                                            </p:tav>
                                          </p:tavLst>
                                        </p:anim>
                                        <p:anim calcmode="lin" valueType="num">
                                          <p:cBhvr additive="base">
                                            <p:cTn id="68" dur="500" fill="hold"/>
                                            <p:tgtEl>
                                              <p:spTgt spid="87"/>
                                            </p:tgtEl>
                                            <p:attrNameLst>
                                              <p:attrName>ppt_y</p:attrName>
                                            </p:attrNameLst>
                                          </p:cBhvr>
                                          <p:tavLst>
                                            <p:tav tm="0">
                                              <p:val>
                                                <p:strVal val="#ppt_y"/>
                                              </p:val>
                                            </p:tav>
                                            <p:tav tm="100000">
                                              <p:val>
                                                <p:strVal val="#ppt_y"/>
                                              </p:val>
                                            </p:tav>
                                          </p:tavLst>
                                        </p:anim>
                                      </p:childTnLst>
                                    </p:cTn>
                                  </p:par>
                                </p:childTnLst>
                              </p:cTn>
                            </p:par>
                            <p:par>
                              <p:cTn id="69" fill="hold">
                                <p:stCondLst>
                                  <p:cond delay="3689"/>
                                </p:stCondLst>
                                <p:childTnLst>
                                  <p:par>
                                    <p:cTn id="70" presetID="2" presetClass="entr" presetSubtype="2" fill="hold" grpId="0" nodeType="afterEffect">
                                      <p:stCondLst>
                                        <p:cond delay="0"/>
                                      </p:stCondLst>
                                      <p:childTnLst>
                                        <p:set>
                                          <p:cBhvr>
                                            <p:cTn id="71" dur="1" fill="hold">
                                              <p:stCondLst>
                                                <p:cond delay="0"/>
                                              </p:stCondLst>
                                            </p:cTn>
                                            <p:tgtEl>
                                              <p:spTgt spid="88"/>
                                            </p:tgtEl>
                                            <p:attrNameLst>
                                              <p:attrName>style.visibility</p:attrName>
                                            </p:attrNameLst>
                                          </p:cBhvr>
                                          <p:to>
                                            <p:strVal val="visible"/>
                                          </p:to>
                                        </p:set>
                                        <p:anim calcmode="lin" valueType="num">
                                          <p:cBhvr additive="base">
                                            <p:cTn id="72" dur="500" fill="hold"/>
                                            <p:tgtEl>
                                              <p:spTgt spid="88"/>
                                            </p:tgtEl>
                                            <p:attrNameLst>
                                              <p:attrName>ppt_x</p:attrName>
                                            </p:attrNameLst>
                                          </p:cBhvr>
                                          <p:tavLst>
                                            <p:tav tm="0">
                                              <p:val>
                                                <p:strVal val="1+#ppt_w/2"/>
                                              </p:val>
                                            </p:tav>
                                            <p:tav tm="100000">
                                              <p:val>
                                                <p:strVal val="#ppt_x"/>
                                              </p:val>
                                            </p:tav>
                                          </p:tavLst>
                                        </p:anim>
                                        <p:anim calcmode="lin" valueType="num">
                                          <p:cBhvr additive="base">
                                            <p:cTn id="73" dur="500" fill="hold"/>
                                            <p:tgtEl>
                                              <p:spTgt spid="88"/>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89"/>
                                            </p:tgtEl>
                                            <p:attrNameLst>
                                              <p:attrName>style.visibility</p:attrName>
                                            </p:attrNameLst>
                                          </p:cBhvr>
                                          <p:to>
                                            <p:strVal val="visible"/>
                                          </p:to>
                                        </p:set>
                                        <p:anim calcmode="lin" valueType="num">
                                          <p:cBhvr additive="base">
                                            <p:cTn id="76" dur="500" fill="hold"/>
                                            <p:tgtEl>
                                              <p:spTgt spid="89"/>
                                            </p:tgtEl>
                                            <p:attrNameLst>
                                              <p:attrName>ppt_x</p:attrName>
                                            </p:attrNameLst>
                                          </p:cBhvr>
                                          <p:tavLst>
                                            <p:tav tm="0">
                                              <p:val>
                                                <p:strVal val="1+#ppt_w/2"/>
                                              </p:val>
                                            </p:tav>
                                            <p:tav tm="100000">
                                              <p:val>
                                                <p:strVal val="#ppt_x"/>
                                              </p:val>
                                            </p:tav>
                                          </p:tavLst>
                                        </p:anim>
                                        <p:anim calcmode="lin" valueType="num">
                                          <p:cBhvr additive="base">
                                            <p:cTn id="77"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1" grpId="0"/>
          <p:bldP spid="83" grpId="0"/>
          <p:bldP spid="84" grpId="0"/>
          <p:bldP spid="85" grpId="0"/>
          <p:bldP spid="86" grpId="0"/>
          <p:bldP spid="87" grpId="0"/>
          <p:bldP spid="88" grpId="0"/>
          <p:bldP spid="8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9"/>
          <p:cNvSpPr txBox="1"/>
          <p:nvPr/>
        </p:nvSpPr>
        <p:spPr>
          <a:xfrm>
            <a:off x="605277" y="195486"/>
            <a:ext cx="3147015" cy="415498"/>
          </a:xfrm>
          <a:prstGeom prst="rect">
            <a:avLst/>
          </a:prstGeom>
          <a:noFill/>
        </p:spPr>
        <p:txBody>
          <a:bodyPr wrap="none">
            <a:spAutoFit/>
          </a:bodyPr>
          <a:lstStyle/>
          <a:p>
            <a:pPr>
              <a:defRPr/>
            </a:pPr>
            <a:r>
              <a:rPr lang="zh-CN" altLang="en-US" sz="2100" b="1" dirty="0">
                <a:solidFill>
                  <a:schemeClr val="accent5">
                    <a:lumMod val="75000"/>
                  </a:schemeClr>
                </a:solidFill>
                <a:latin typeface="微软雅黑" panose="020B0503020204020204" pitchFamily="34" charset="-122"/>
                <a:ea typeface="微软雅黑" panose="020B0503020204020204" pitchFamily="34" charset="-122"/>
              </a:rPr>
              <a:t>执行力 </a:t>
            </a:r>
            <a:r>
              <a:rPr lang="en-US" altLang="zh-CN" sz="2100" b="1" dirty="0">
                <a:solidFill>
                  <a:schemeClr val="accent5">
                    <a:lumMod val="75000"/>
                  </a:schemeClr>
                </a:solidFill>
                <a:latin typeface="微软雅黑" panose="020B0503020204020204" pitchFamily="34" charset="-122"/>
                <a:ea typeface="微软雅黑" panose="020B0503020204020204" pitchFamily="34" charset="-122"/>
              </a:rPr>
              <a:t>Executive Force</a:t>
            </a:r>
          </a:p>
        </p:txBody>
      </p:sp>
      <p:pic>
        <p:nvPicPr>
          <p:cNvPr id="50" name="Picture 3" descr="L:\下载\向量的笔记本电脑 孤立在白色背景\53a93f12]-01.png"/>
          <p:cNvPicPr>
            <a:picLocks noChangeAspect="1" noChangeArrowheads="1"/>
          </p:cNvPicPr>
          <p:nvPr/>
        </p:nvPicPr>
        <p:blipFill>
          <a:blip r:embed="rId3" cstate="screen"/>
          <a:srcRect/>
          <a:stretch>
            <a:fillRect/>
          </a:stretch>
        </p:blipFill>
        <p:spPr bwMode="auto">
          <a:xfrm>
            <a:off x="363663" y="1431063"/>
            <a:ext cx="2874327" cy="1619953"/>
          </a:xfrm>
          <a:prstGeom prst="rect">
            <a:avLst/>
          </a:prstGeom>
          <a:noFill/>
          <a:effectLst>
            <a:outerShdw blurRad="152400" dir="5400000" sx="90000" sy="-19000" rotWithShape="0">
              <a:prstClr val="black">
                <a:alpha val="24000"/>
              </a:prstClr>
            </a:outerShdw>
          </a:effectLst>
          <a:extLst>
            <a:ext uri="{909E8E84-426E-40DD-AFC4-6F175D3DCCD1}">
              <a14:hiddenFill xmlns:a14="http://schemas.microsoft.com/office/drawing/2010/main">
                <a:solidFill>
                  <a:srgbClr val="FFFFFF"/>
                </a:solidFill>
              </a14:hiddenFill>
            </a:ext>
          </a:extLst>
        </p:spPr>
      </p:pic>
      <p:pic>
        <p:nvPicPr>
          <p:cNvPr id="51" name="Picture 3" descr="L:\下载\向量的笔记本电脑 孤立在白色背景\53a93f12]-01.png"/>
          <p:cNvPicPr>
            <a:picLocks noChangeAspect="1" noChangeArrowheads="1"/>
          </p:cNvPicPr>
          <p:nvPr/>
        </p:nvPicPr>
        <p:blipFill>
          <a:blip r:embed="rId3" cstate="screen"/>
          <a:srcRect/>
          <a:stretch>
            <a:fillRect/>
          </a:stretch>
        </p:blipFill>
        <p:spPr bwMode="auto">
          <a:xfrm>
            <a:off x="6063423" y="1431063"/>
            <a:ext cx="2874327" cy="1619953"/>
          </a:xfrm>
          <a:prstGeom prst="rect">
            <a:avLst/>
          </a:prstGeom>
          <a:noFill/>
          <a:effectLst>
            <a:outerShdw blurRad="152400" dir="5400000" sx="90000" sy="-19000" rotWithShape="0">
              <a:prstClr val="black">
                <a:alpha val="24000"/>
              </a:prstClr>
            </a:outerShdw>
          </a:effectLst>
          <a:extLst>
            <a:ext uri="{909E8E84-426E-40DD-AFC4-6F175D3DCCD1}">
              <a14:hiddenFill xmlns:a14="http://schemas.microsoft.com/office/drawing/2010/main">
                <a:solidFill>
                  <a:srgbClr val="FFFFFF"/>
                </a:solidFill>
              </a14:hiddenFill>
            </a:ext>
          </a:extLst>
        </p:spPr>
      </p:pic>
      <p:pic>
        <p:nvPicPr>
          <p:cNvPr id="52" name="Picture 3" descr="L:\下载\向量的笔记本电脑 孤立在白色背景\53a93f12]-01.png"/>
          <p:cNvPicPr>
            <a:picLocks noChangeAspect="1" noChangeArrowheads="1"/>
          </p:cNvPicPr>
          <p:nvPr/>
        </p:nvPicPr>
        <p:blipFill>
          <a:blip r:embed="rId4" cstate="screen"/>
          <a:srcRect/>
          <a:stretch>
            <a:fillRect/>
          </a:stretch>
        </p:blipFill>
        <p:spPr bwMode="auto">
          <a:xfrm>
            <a:off x="2513239" y="1063877"/>
            <a:ext cx="4177347" cy="2354327"/>
          </a:xfrm>
          <a:prstGeom prst="rect">
            <a:avLst/>
          </a:prstGeom>
          <a:noFill/>
          <a:effectLst>
            <a:outerShdw blurRad="152400" dir="5400000" sx="90000" sy="-19000" rotWithShape="0">
              <a:prstClr val="black">
                <a:alpha val="24000"/>
              </a:prstClr>
            </a:outerShdw>
          </a:effectLst>
          <a:extLst>
            <a:ext uri="{909E8E84-426E-40DD-AFC4-6F175D3DCCD1}">
              <a14:hiddenFill xmlns:a14="http://schemas.microsoft.com/office/drawing/2010/main">
                <a:solidFill>
                  <a:srgbClr val="FFFFFF"/>
                </a:solidFill>
              </a14:hiddenFill>
            </a:ext>
          </a:extLst>
        </p:spPr>
      </p:pic>
      <p:pic>
        <p:nvPicPr>
          <p:cNvPr id="53" name="图片 52"/>
          <p:cNvPicPr>
            <a:picLocks noChangeAspect="1"/>
          </p:cNvPicPr>
          <p:nvPr/>
        </p:nvPicPr>
        <p:blipFill rotWithShape="1">
          <a:blip r:embed="rId5" cstate="screen"/>
          <a:srcRect/>
          <a:stretch>
            <a:fillRect/>
          </a:stretch>
        </p:blipFill>
        <p:spPr>
          <a:xfrm>
            <a:off x="3073594" y="1201672"/>
            <a:ext cx="3069882" cy="1907288"/>
          </a:xfrm>
          <a:prstGeom prst="rect">
            <a:avLst/>
          </a:prstGeom>
        </p:spPr>
      </p:pic>
      <p:pic>
        <p:nvPicPr>
          <p:cNvPr id="54" name="图片 53"/>
          <p:cNvPicPr>
            <a:picLocks noChangeAspect="1"/>
          </p:cNvPicPr>
          <p:nvPr/>
        </p:nvPicPr>
        <p:blipFill>
          <a:blip r:embed="rId6" cstate="screen"/>
          <a:stretch>
            <a:fillRect/>
          </a:stretch>
        </p:blipFill>
        <p:spPr>
          <a:xfrm>
            <a:off x="742950" y="1514476"/>
            <a:ext cx="2109788" cy="1327965"/>
          </a:xfrm>
          <a:prstGeom prst="rect">
            <a:avLst/>
          </a:prstGeom>
        </p:spPr>
      </p:pic>
      <p:pic>
        <p:nvPicPr>
          <p:cNvPr id="55" name="图片 54"/>
          <p:cNvPicPr>
            <a:picLocks noChangeAspect="1"/>
          </p:cNvPicPr>
          <p:nvPr/>
        </p:nvPicPr>
        <p:blipFill rotWithShape="1">
          <a:blip r:embed="rId7" cstate="screen"/>
          <a:srcRect/>
          <a:stretch>
            <a:fillRect/>
          </a:stretch>
        </p:blipFill>
        <p:spPr>
          <a:xfrm>
            <a:off x="6454627" y="1512252"/>
            <a:ext cx="2103586" cy="1333625"/>
          </a:xfrm>
          <a:prstGeom prst="rect">
            <a:avLst/>
          </a:prstGeom>
        </p:spPr>
      </p:pic>
      <p:sp>
        <p:nvSpPr>
          <p:cNvPr id="56" name="TextBox 55"/>
          <p:cNvSpPr txBox="1"/>
          <p:nvPr/>
        </p:nvSpPr>
        <p:spPr>
          <a:xfrm>
            <a:off x="3337560" y="4032676"/>
            <a:ext cx="2661136" cy="646331"/>
          </a:xfrm>
          <a:prstGeom prst="roundRect">
            <a:avLst>
              <a:gd name="adj" fmla="val 0"/>
            </a:avLst>
          </a:prstGeom>
          <a:noFill/>
          <a:ln w="25400">
            <a:noFill/>
          </a:ln>
          <a:effectLst/>
        </p:spPr>
        <p:txBody>
          <a:bodyPr wrap="square" rtlCol="0">
            <a:spAutoFit/>
          </a:bodyPr>
          <a:lstStyle>
            <a:defPPr>
              <a:defRPr lang="zh-CN"/>
            </a:defPPr>
            <a:lvl1pPr algn="r">
              <a:defRPr sz="1200">
                <a:solidFill>
                  <a:schemeClr val="bg1"/>
                </a:solidFill>
                <a:latin typeface="方正正黑简体" panose="02000000000000000000" pitchFamily="2" charset="-122"/>
                <a:ea typeface="方正正黑简体" panose="02000000000000000000" pitchFamily="2" charset="-122"/>
                <a:cs typeface="Open Sans" panose="020B0606030504020204" pitchFamily="34" charset="0"/>
              </a:defRPr>
            </a:lvl1pPr>
          </a:lstStyle>
          <a:p>
            <a:pPr algn="l"/>
            <a:r>
              <a:rPr lang="zh-CN" altLang="en-US" dirty="0">
                <a:solidFill>
                  <a:schemeClr val="bg2">
                    <a:lumMod val="75000"/>
                  </a:schemeClr>
                </a:solidFill>
                <a:latin typeface="微软雅黑" panose="020B0503020204020204" pitchFamily="34" charset="-122"/>
                <a:ea typeface="微软雅黑" panose="020B0503020204020204" pitchFamily="34" charset="-122"/>
              </a:rPr>
              <a:t>有了战略的大方向指导，便需要严格规范的制度严密推行。从而调动成员的积极性和主观能动性。</a:t>
            </a:r>
          </a:p>
        </p:txBody>
      </p:sp>
      <p:sp>
        <p:nvSpPr>
          <p:cNvPr id="57" name="文本框 21"/>
          <p:cNvSpPr txBox="1"/>
          <p:nvPr/>
        </p:nvSpPr>
        <p:spPr>
          <a:xfrm>
            <a:off x="3735182" y="3657087"/>
            <a:ext cx="1865893" cy="369332"/>
          </a:xfrm>
          <a:prstGeom prst="rect">
            <a:avLst/>
          </a:prstGeom>
          <a:noFill/>
        </p:spPr>
        <p:txBody>
          <a:bodyPr wrap="square" rtlCol="0">
            <a:spAutoFit/>
          </a:bodyPr>
          <a:lstStyle>
            <a:defPPr>
              <a:defRPr lang="zh-CN"/>
            </a:defPPr>
            <a:lvl1pPr algn="r">
              <a:defRPr sz="1400" b="1">
                <a:solidFill>
                  <a:schemeClr val="bg1"/>
                </a:solidFill>
                <a:latin typeface="方正正黑简体" panose="02000000000000000000" pitchFamily="2" charset="-122"/>
                <a:ea typeface="方正正黑简体" panose="02000000000000000000" pitchFamily="2" charset="-122"/>
              </a:defRPr>
            </a:lvl1pPr>
          </a:lstStyle>
          <a:p>
            <a:pPr algn="ctr"/>
            <a:r>
              <a:rPr lang="zh-CN" altLang="en-US" sz="1800" dirty="0">
                <a:solidFill>
                  <a:schemeClr val="bg2">
                    <a:lumMod val="75000"/>
                  </a:schemeClr>
                </a:solidFill>
                <a:latin typeface="微软雅黑" panose="020B0503020204020204" pitchFamily="34" charset="-122"/>
                <a:ea typeface="微软雅黑" panose="020B0503020204020204" pitchFamily="34" charset="-122"/>
              </a:rPr>
              <a:t>战略执行力</a:t>
            </a:r>
          </a:p>
        </p:txBody>
      </p:sp>
      <p:sp>
        <p:nvSpPr>
          <p:cNvPr id="58" name="TextBox 57"/>
          <p:cNvSpPr txBox="1"/>
          <p:nvPr/>
        </p:nvSpPr>
        <p:spPr>
          <a:xfrm>
            <a:off x="616992" y="3874725"/>
            <a:ext cx="2316708" cy="830997"/>
          </a:xfrm>
          <a:prstGeom prst="roundRect">
            <a:avLst>
              <a:gd name="adj" fmla="val 0"/>
            </a:avLst>
          </a:prstGeom>
          <a:noFill/>
          <a:ln w="25400">
            <a:noFill/>
          </a:ln>
          <a:effectLst/>
        </p:spPr>
        <p:txBody>
          <a:bodyPr wrap="square" rtlCol="0">
            <a:spAutoFit/>
          </a:bodyPr>
          <a:lstStyle>
            <a:defPPr>
              <a:defRPr lang="zh-CN"/>
            </a:defPPr>
            <a:lvl1pPr algn="r">
              <a:defRPr sz="1200">
                <a:solidFill>
                  <a:schemeClr val="bg1"/>
                </a:solidFill>
                <a:latin typeface="方正正黑简体" panose="02000000000000000000" pitchFamily="2" charset="-122"/>
                <a:ea typeface="方正正黑简体" panose="02000000000000000000" pitchFamily="2" charset="-122"/>
                <a:cs typeface="Open Sans" panose="020B0606030504020204" pitchFamily="34" charset="0"/>
              </a:defRPr>
            </a:lvl1pPr>
          </a:lstStyle>
          <a:p>
            <a:pPr algn="l"/>
            <a:r>
              <a:rPr lang="zh-CN" altLang="en-US" dirty="0">
                <a:solidFill>
                  <a:schemeClr val="bg2">
                    <a:lumMod val="75000"/>
                  </a:schemeClr>
                </a:solidFill>
                <a:latin typeface="微软雅黑" panose="020B0503020204020204" pitchFamily="34" charset="-122"/>
                <a:ea typeface="微软雅黑" panose="020B0503020204020204" pitchFamily="34" charset="-122"/>
              </a:rPr>
              <a:t>具体到项目的实际推行过程中，或多或少问题或随机性危机，除了防范于未然外，应变能力同样有交的把控大局稳定进行。</a:t>
            </a:r>
          </a:p>
        </p:txBody>
      </p:sp>
      <p:sp>
        <p:nvSpPr>
          <p:cNvPr id="61" name="文本框 21"/>
          <p:cNvSpPr txBox="1"/>
          <p:nvPr/>
        </p:nvSpPr>
        <p:spPr>
          <a:xfrm>
            <a:off x="984442" y="3499136"/>
            <a:ext cx="1581809" cy="369332"/>
          </a:xfrm>
          <a:prstGeom prst="rect">
            <a:avLst/>
          </a:prstGeom>
          <a:noFill/>
        </p:spPr>
        <p:txBody>
          <a:bodyPr wrap="square" rtlCol="0">
            <a:spAutoFit/>
          </a:bodyPr>
          <a:lstStyle>
            <a:defPPr>
              <a:defRPr lang="zh-CN"/>
            </a:defPPr>
            <a:lvl1pPr algn="r">
              <a:defRPr sz="1400" b="1">
                <a:solidFill>
                  <a:schemeClr val="bg1"/>
                </a:solidFill>
                <a:latin typeface="方正正黑简体" panose="02000000000000000000" pitchFamily="2" charset="-122"/>
                <a:ea typeface="方正正黑简体" panose="02000000000000000000" pitchFamily="2" charset="-122"/>
              </a:defRPr>
            </a:lvl1pPr>
          </a:lstStyle>
          <a:p>
            <a:pPr algn="ctr"/>
            <a:r>
              <a:rPr lang="zh-CN" altLang="en-US" sz="1800" dirty="0">
                <a:solidFill>
                  <a:schemeClr val="bg2">
                    <a:lumMod val="75000"/>
                  </a:schemeClr>
                </a:solidFill>
                <a:latin typeface="微软雅黑" panose="020B0503020204020204" pitchFamily="34" charset="-122"/>
                <a:ea typeface="微软雅黑" panose="020B0503020204020204" pitchFamily="34" charset="-122"/>
              </a:rPr>
              <a:t>应急执行力</a:t>
            </a:r>
          </a:p>
        </p:txBody>
      </p:sp>
      <p:sp>
        <p:nvSpPr>
          <p:cNvPr id="62" name="TextBox 61"/>
          <p:cNvSpPr txBox="1"/>
          <p:nvPr/>
        </p:nvSpPr>
        <p:spPr>
          <a:xfrm>
            <a:off x="6539865" y="3874725"/>
            <a:ext cx="2109788" cy="646331"/>
          </a:xfrm>
          <a:prstGeom prst="roundRect">
            <a:avLst>
              <a:gd name="adj" fmla="val 0"/>
            </a:avLst>
          </a:prstGeom>
          <a:noFill/>
          <a:ln w="25400">
            <a:noFill/>
          </a:ln>
          <a:effectLst/>
        </p:spPr>
        <p:txBody>
          <a:bodyPr wrap="square" rtlCol="0">
            <a:spAutoFit/>
          </a:bodyPr>
          <a:lstStyle>
            <a:defPPr>
              <a:defRPr lang="zh-CN"/>
            </a:defPPr>
            <a:lvl1pPr algn="r">
              <a:defRPr sz="1200">
                <a:solidFill>
                  <a:schemeClr val="bg1"/>
                </a:solidFill>
                <a:latin typeface="方正正黑简体" panose="02000000000000000000" pitchFamily="2" charset="-122"/>
                <a:ea typeface="方正正黑简体" panose="02000000000000000000" pitchFamily="2" charset="-122"/>
                <a:cs typeface="Open Sans" panose="020B0606030504020204" pitchFamily="34" charset="0"/>
              </a:defRPr>
            </a:lvl1pPr>
          </a:lstStyle>
          <a:p>
            <a:pPr algn="just"/>
            <a:r>
              <a:rPr lang="zh-CN" altLang="en-US" dirty="0">
                <a:solidFill>
                  <a:schemeClr val="bg2">
                    <a:lumMod val="75000"/>
                  </a:schemeClr>
                </a:solidFill>
                <a:latin typeface="微软雅黑" panose="020B0503020204020204" pitchFamily="34" charset="-122"/>
                <a:ea typeface="微软雅黑" panose="020B0503020204020204" pitchFamily="34" charset="-122"/>
              </a:rPr>
              <a:t>可行性战略需要系统缜密的执行力管理推进战略落实到具体的行动布局上实施。</a:t>
            </a:r>
          </a:p>
        </p:txBody>
      </p:sp>
      <p:sp>
        <p:nvSpPr>
          <p:cNvPr id="63" name="文本框 21"/>
          <p:cNvSpPr txBox="1"/>
          <p:nvPr/>
        </p:nvSpPr>
        <p:spPr>
          <a:xfrm>
            <a:off x="6648761" y="3499136"/>
            <a:ext cx="1891997" cy="369332"/>
          </a:xfrm>
          <a:prstGeom prst="rect">
            <a:avLst/>
          </a:prstGeom>
          <a:noFill/>
        </p:spPr>
        <p:txBody>
          <a:bodyPr wrap="square" rtlCol="0">
            <a:spAutoFit/>
          </a:bodyPr>
          <a:lstStyle>
            <a:defPPr>
              <a:defRPr lang="zh-CN"/>
            </a:defPPr>
            <a:lvl1pPr algn="r">
              <a:defRPr sz="1400" b="1">
                <a:solidFill>
                  <a:schemeClr val="bg1"/>
                </a:solidFill>
                <a:latin typeface="方正正黑简体" panose="02000000000000000000" pitchFamily="2" charset="-122"/>
                <a:ea typeface="方正正黑简体" panose="02000000000000000000" pitchFamily="2" charset="-122"/>
              </a:defRPr>
            </a:lvl1pPr>
          </a:lstStyle>
          <a:p>
            <a:pPr algn="ctr"/>
            <a:r>
              <a:rPr lang="zh-CN" altLang="en-US" sz="1800" dirty="0">
                <a:solidFill>
                  <a:schemeClr val="bg2">
                    <a:lumMod val="75000"/>
                  </a:schemeClr>
                </a:solidFill>
                <a:latin typeface="微软雅黑" panose="020B0503020204020204" pitchFamily="34" charset="-122"/>
                <a:ea typeface="微软雅黑" panose="020B0503020204020204" pitchFamily="34" charset="-122"/>
              </a:rPr>
              <a:t>制度行力</a:t>
            </a:r>
          </a:p>
        </p:txBody>
      </p:sp>
      <p:cxnSp>
        <p:nvCxnSpPr>
          <p:cNvPr id="45" name="直接连接符 44"/>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6" name="图片 45"/>
          <p:cNvPicPr>
            <a:picLocks noChangeAspect="1"/>
          </p:cNvPicPr>
          <p:nvPr/>
        </p:nvPicPr>
        <p:blipFill>
          <a:blip r:embed="rId8" cstate="screen"/>
          <a:stretch>
            <a:fillRect/>
          </a:stretch>
        </p:blipFill>
        <p:spPr>
          <a:xfrm>
            <a:off x="224209" y="148228"/>
            <a:ext cx="381068" cy="510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right)">
                                      <p:cBhvr>
                                        <p:cTn id="11" dur="500"/>
                                        <p:tgtEl>
                                          <p:spTgt spid="45"/>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610"/>
                            </p:stCondLst>
                            <p:childTnLst>
                              <p:par>
                                <p:cTn id="18" presetID="47" presetClass="entr" presetSubtype="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anim calcmode="lin" valueType="num">
                                      <p:cBhvr>
                                        <p:cTn id="26" dur="1000" fill="hold"/>
                                        <p:tgtEl>
                                          <p:spTgt spid="52"/>
                                        </p:tgtEl>
                                        <p:attrNameLst>
                                          <p:attrName>ppt_x</p:attrName>
                                        </p:attrNameLst>
                                      </p:cBhvr>
                                      <p:tavLst>
                                        <p:tav tm="0">
                                          <p:val>
                                            <p:strVal val="#ppt_x"/>
                                          </p:val>
                                        </p:tav>
                                        <p:tav tm="100000">
                                          <p:val>
                                            <p:strVal val="#ppt_x"/>
                                          </p:val>
                                        </p:tav>
                                      </p:tavLst>
                                    </p:anim>
                                    <p:anim calcmode="lin" valueType="num">
                                      <p:cBhvr>
                                        <p:cTn id="27" dur="1000" fill="hold"/>
                                        <p:tgtEl>
                                          <p:spTgt spid="52"/>
                                        </p:tgtEl>
                                        <p:attrNameLst>
                                          <p:attrName>ppt_y</p:attrName>
                                        </p:attrNameLst>
                                      </p:cBhvr>
                                      <p:tavLst>
                                        <p:tav tm="0">
                                          <p:val>
                                            <p:strVal val="#ppt_y-.1"/>
                                          </p:val>
                                        </p:tav>
                                        <p:tav tm="100000">
                                          <p:val>
                                            <p:strVal val="#ppt_y"/>
                                          </p:val>
                                        </p:tav>
                                      </p:tavLst>
                                    </p:anim>
                                  </p:childTnLst>
                                </p:cTn>
                              </p:par>
                            </p:childTnLst>
                          </p:cTn>
                        </p:par>
                        <p:par>
                          <p:cTn id="28" fill="hold">
                            <p:stCondLst>
                              <p:cond delay="2610"/>
                            </p:stCondLst>
                            <p:childTnLst>
                              <p:par>
                                <p:cTn id="29" presetID="22" presetClass="entr" presetSubtype="8"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500"/>
                                        <p:tgtEl>
                                          <p:spTgt spid="57"/>
                                        </p:tgtEl>
                                      </p:cBhvr>
                                    </p:animEffect>
                                  </p:childTnLst>
                                </p:cTn>
                              </p:par>
                            </p:childTnLst>
                          </p:cTn>
                        </p:par>
                        <p:par>
                          <p:cTn id="32" fill="hold">
                            <p:stCondLst>
                              <p:cond delay="3110"/>
                            </p:stCondLst>
                            <p:childTnLst>
                              <p:par>
                                <p:cTn id="33" presetID="22" presetClass="entr" presetSubtype="1"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up)">
                                      <p:cBhvr>
                                        <p:cTn id="35" dur="500"/>
                                        <p:tgtEl>
                                          <p:spTgt spid="56"/>
                                        </p:tgtEl>
                                      </p:cBhvr>
                                    </p:animEffect>
                                  </p:childTnLst>
                                </p:cTn>
                              </p:par>
                            </p:childTnLst>
                          </p:cTn>
                        </p:par>
                        <p:par>
                          <p:cTn id="36" fill="hold">
                            <p:stCondLst>
                              <p:cond delay="3610"/>
                            </p:stCondLst>
                            <p:childTnLst>
                              <p:par>
                                <p:cTn id="37" presetID="12" presetClass="entr" presetSubtype="2"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p:tgtEl>
                                          <p:spTgt spid="54"/>
                                        </p:tgtEl>
                                        <p:attrNameLst>
                                          <p:attrName>ppt_x</p:attrName>
                                        </p:attrNameLst>
                                      </p:cBhvr>
                                      <p:tavLst>
                                        <p:tav tm="0">
                                          <p:val>
                                            <p:strVal val="#ppt_x+#ppt_w*1.125000"/>
                                          </p:val>
                                        </p:tav>
                                        <p:tav tm="100000">
                                          <p:val>
                                            <p:strVal val="#ppt_x"/>
                                          </p:val>
                                        </p:tav>
                                      </p:tavLst>
                                    </p:anim>
                                    <p:animEffect transition="in" filter="wipe(left)">
                                      <p:cBhvr>
                                        <p:cTn id="40" dur="500"/>
                                        <p:tgtEl>
                                          <p:spTgt spid="54"/>
                                        </p:tgtEl>
                                      </p:cBhvr>
                                    </p:animEffect>
                                  </p:childTnLst>
                                </p:cTn>
                              </p:par>
                              <p:par>
                                <p:cTn id="41" presetID="12" presetClass="entr" presetSubtype="2"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p:tgtEl>
                                          <p:spTgt spid="50"/>
                                        </p:tgtEl>
                                        <p:attrNameLst>
                                          <p:attrName>ppt_x</p:attrName>
                                        </p:attrNameLst>
                                      </p:cBhvr>
                                      <p:tavLst>
                                        <p:tav tm="0">
                                          <p:val>
                                            <p:strVal val="#ppt_x+#ppt_w*1.125000"/>
                                          </p:val>
                                        </p:tav>
                                        <p:tav tm="100000">
                                          <p:val>
                                            <p:strVal val="#ppt_x"/>
                                          </p:val>
                                        </p:tav>
                                      </p:tavLst>
                                    </p:anim>
                                    <p:animEffect transition="in" filter="wipe(left)">
                                      <p:cBhvr>
                                        <p:cTn id="44" dur="500"/>
                                        <p:tgtEl>
                                          <p:spTgt spid="50"/>
                                        </p:tgtEl>
                                      </p:cBhvr>
                                    </p:animEffect>
                                  </p:childTnLst>
                                </p:cTn>
                              </p:par>
                            </p:childTnLst>
                          </p:cTn>
                        </p:par>
                        <p:par>
                          <p:cTn id="45" fill="hold">
                            <p:stCondLst>
                              <p:cond delay="4110"/>
                            </p:stCondLst>
                            <p:childTnLst>
                              <p:par>
                                <p:cTn id="46" presetID="22" presetClass="entr" presetSubtype="8"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left)">
                                      <p:cBhvr>
                                        <p:cTn id="48" dur="500"/>
                                        <p:tgtEl>
                                          <p:spTgt spid="61"/>
                                        </p:tgtEl>
                                      </p:cBhvr>
                                    </p:animEffect>
                                  </p:childTnLst>
                                </p:cTn>
                              </p:par>
                            </p:childTnLst>
                          </p:cTn>
                        </p:par>
                        <p:par>
                          <p:cTn id="49" fill="hold">
                            <p:stCondLst>
                              <p:cond delay="461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500"/>
                                        <p:tgtEl>
                                          <p:spTgt spid="58"/>
                                        </p:tgtEl>
                                      </p:cBhvr>
                                    </p:animEffect>
                                  </p:childTnLst>
                                </p:cTn>
                              </p:par>
                            </p:childTnLst>
                          </p:cTn>
                        </p:par>
                        <p:par>
                          <p:cTn id="53" fill="hold">
                            <p:stCondLst>
                              <p:cond delay="5110"/>
                            </p:stCondLst>
                            <p:childTnLst>
                              <p:par>
                                <p:cTn id="54" presetID="12" presetClass="entr" presetSubtype="8"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additive="base">
                                        <p:cTn id="56" dur="500"/>
                                        <p:tgtEl>
                                          <p:spTgt spid="55"/>
                                        </p:tgtEl>
                                        <p:attrNameLst>
                                          <p:attrName>ppt_x</p:attrName>
                                        </p:attrNameLst>
                                      </p:cBhvr>
                                      <p:tavLst>
                                        <p:tav tm="0">
                                          <p:val>
                                            <p:strVal val="#ppt_x-#ppt_w*1.125000"/>
                                          </p:val>
                                        </p:tav>
                                        <p:tav tm="100000">
                                          <p:val>
                                            <p:strVal val="#ppt_x"/>
                                          </p:val>
                                        </p:tav>
                                      </p:tavLst>
                                    </p:anim>
                                    <p:animEffect transition="in" filter="wipe(right)">
                                      <p:cBhvr>
                                        <p:cTn id="57" dur="500"/>
                                        <p:tgtEl>
                                          <p:spTgt spid="55"/>
                                        </p:tgtEl>
                                      </p:cBhvr>
                                    </p:animEffect>
                                  </p:childTnLst>
                                </p:cTn>
                              </p:par>
                              <p:par>
                                <p:cTn id="58" presetID="12" presetClass="entr" presetSubtype="8" fill="hold" nodeType="with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p:tgtEl>
                                          <p:spTgt spid="51"/>
                                        </p:tgtEl>
                                        <p:attrNameLst>
                                          <p:attrName>ppt_x</p:attrName>
                                        </p:attrNameLst>
                                      </p:cBhvr>
                                      <p:tavLst>
                                        <p:tav tm="0">
                                          <p:val>
                                            <p:strVal val="#ppt_x-#ppt_w*1.125000"/>
                                          </p:val>
                                        </p:tav>
                                        <p:tav tm="100000">
                                          <p:val>
                                            <p:strVal val="#ppt_x"/>
                                          </p:val>
                                        </p:tav>
                                      </p:tavLst>
                                    </p:anim>
                                    <p:animEffect transition="in" filter="wipe(right)">
                                      <p:cBhvr>
                                        <p:cTn id="61" dur="500"/>
                                        <p:tgtEl>
                                          <p:spTgt spid="51"/>
                                        </p:tgtEl>
                                      </p:cBhvr>
                                    </p:animEffect>
                                  </p:childTnLst>
                                </p:cTn>
                              </p:par>
                            </p:childTnLst>
                          </p:cTn>
                        </p:par>
                        <p:par>
                          <p:cTn id="62" fill="hold">
                            <p:stCondLst>
                              <p:cond delay="5610"/>
                            </p:stCondLst>
                            <p:childTnLst>
                              <p:par>
                                <p:cTn id="63" presetID="22" presetClass="entr" presetSubtype="8"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wipe(left)">
                                      <p:cBhvr>
                                        <p:cTn id="65" dur="500"/>
                                        <p:tgtEl>
                                          <p:spTgt spid="63"/>
                                        </p:tgtEl>
                                      </p:cBhvr>
                                    </p:animEffect>
                                  </p:childTnLst>
                                </p:cTn>
                              </p:par>
                            </p:childTnLst>
                          </p:cTn>
                        </p:par>
                        <p:par>
                          <p:cTn id="66" fill="hold">
                            <p:stCondLst>
                              <p:cond delay="6110"/>
                            </p:stCondLst>
                            <p:childTnLst>
                              <p:par>
                                <p:cTn id="67" presetID="22" presetClass="entr" presetSubtype="1"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up)">
                                      <p:cBhvr>
                                        <p:cTn id="6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6" grpId="0"/>
      <p:bldP spid="57" grpId="0"/>
      <p:bldP spid="58" grpId="0"/>
      <p:bldP spid="61" grpId="0"/>
      <p:bldP spid="62"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674938" y="1039059"/>
            <a:ext cx="3794125" cy="517526"/>
            <a:chOff x="2674938" y="2312988"/>
            <a:chExt cx="3794125" cy="517526"/>
          </a:xfrm>
          <a:solidFill>
            <a:schemeClr val="accent1"/>
          </a:solidFill>
        </p:grpSpPr>
        <p:sp>
          <p:nvSpPr>
            <p:cNvPr id="7" name="Freeform 5"/>
            <p:cNvSpPr/>
            <p:nvPr/>
          </p:nvSpPr>
          <p:spPr bwMode="auto">
            <a:xfrm>
              <a:off x="3357563" y="2482851"/>
              <a:ext cx="996950" cy="347663"/>
            </a:xfrm>
            <a:custGeom>
              <a:avLst/>
              <a:gdLst>
                <a:gd name="T0" fmla="*/ 4246 w 4398"/>
                <a:gd name="T1" fmla="*/ 868 h 1533"/>
                <a:gd name="T2" fmla="*/ 4009 w 4398"/>
                <a:gd name="T3" fmla="*/ 642 h 1533"/>
                <a:gd name="T4" fmla="*/ 3595 w 4398"/>
                <a:gd name="T5" fmla="*/ 397 h 1533"/>
                <a:gd name="T6" fmla="*/ 3299 w 4398"/>
                <a:gd name="T7" fmla="*/ 306 h 1533"/>
                <a:gd name="T8" fmla="*/ 2987 w 4398"/>
                <a:gd name="T9" fmla="*/ 276 h 1533"/>
                <a:gd name="T10" fmla="*/ 2899 w 4398"/>
                <a:gd name="T11" fmla="*/ 281 h 1533"/>
                <a:gd name="T12" fmla="*/ 2681 w 4398"/>
                <a:gd name="T13" fmla="*/ 339 h 1533"/>
                <a:gd name="T14" fmla="*/ 2362 w 4398"/>
                <a:gd name="T15" fmla="*/ 550 h 1533"/>
                <a:gd name="T16" fmla="*/ 1938 w 4398"/>
                <a:gd name="T17" fmla="*/ 999 h 1533"/>
                <a:gd name="T18" fmla="*/ 1589 w 4398"/>
                <a:gd name="T19" fmla="*/ 1321 h 1533"/>
                <a:gd name="T20" fmla="*/ 1190 w 4398"/>
                <a:gd name="T21" fmla="*/ 1507 h 1533"/>
                <a:gd name="T22" fmla="*/ 906 w 4398"/>
                <a:gd name="T23" fmla="*/ 1532 h 1533"/>
                <a:gd name="T24" fmla="*/ 666 w 4398"/>
                <a:gd name="T25" fmla="*/ 1506 h 1533"/>
                <a:gd name="T26" fmla="*/ 380 w 4398"/>
                <a:gd name="T27" fmla="*/ 1402 h 1533"/>
                <a:gd name="T28" fmla="*/ 210 w 4398"/>
                <a:gd name="T29" fmla="*/ 1268 h 1533"/>
                <a:gd name="T30" fmla="*/ 88 w 4398"/>
                <a:gd name="T31" fmla="*/ 1091 h 1533"/>
                <a:gd name="T32" fmla="*/ 5 w 4398"/>
                <a:gd name="T33" fmla="*/ 774 h 1533"/>
                <a:gd name="T34" fmla="*/ 0 w 4398"/>
                <a:gd name="T35" fmla="*/ 683 h 1533"/>
                <a:gd name="T36" fmla="*/ 15 w 4398"/>
                <a:gd name="T37" fmla="*/ 551 h 1533"/>
                <a:gd name="T38" fmla="*/ 99 w 4398"/>
                <a:gd name="T39" fmla="*/ 352 h 1533"/>
                <a:gd name="T40" fmla="*/ 362 w 4398"/>
                <a:gd name="T41" fmla="*/ 95 h 1533"/>
                <a:gd name="T42" fmla="*/ 616 w 4398"/>
                <a:gd name="T43" fmla="*/ 5 h 1533"/>
                <a:gd name="T44" fmla="*/ 692 w 4398"/>
                <a:gd name="T45" fmla="*/ 0 h 1533"/>
                <a:gd name="T46" fmla="*/ 906 w 4398"/>
                <a:gd name="T47" fmla="*/ 22 h 1533"/>
                <a:gd name="T48" fmla="*/ 1162 w 4398"/>
                <a:gd name="T49" fmla="*/ 135 h 1533"/>
                <a:gd name="T50" fmla="*/ 1323 w 4398"/>
                <a:gd name="T51" fmla="*/ 312 h 1533"/>
                <a:gd name="T52" fmla="*/ 1403 w 4398"/>
                <a:gd name="T53" fmla="*/ 530 h 1533"/>
                <a:gd name="T54" fmla="*/ 1411 w 4398"/>
                <a:gd name="T55" fmla="*/ 672 h 1533"/>
                <a:gd name="T56" fmla="*/ 1334 w 4398"/>
                <a:gd name="T57" fmla="*/ 751 h 1533"/>
                <a:gd name="T58" fmla="*/ 1223 w 4398"/>
                <a:gd name="T59" fmla="*/ 730 h 1533"/>
                <a:gd name="T60" fmla="*/ 1180 w 4398"/>
                <a:gd name="T61" fmla="*/ 630 h 1533"/>
                <a:gd name="T62" fmla="*/ 1179 w 4398"/>
                <a:gd name="T63" fmla="*/ 498 h 1533"/>
                <a:gd name="T64" fmla="*/ 1116 w 4398"/>
                <a:gd name="T65" fmla="*/ 332 h 1533"/>
                <a:gd name="T66" fmla="*/ 975 w 4398"/>
                <a:gd name="T67" fmla="*/ 205 h 1533"/>
                <a:gd name="T68" fmla="*/ 743 w 4398"/>
                <a:gd name="T69" fmla="*/ 129 h 1533"/>
                <a:gd name="T70" fmla="*/ 648 w 4398"/>
                <a:gd name="T71" fmla="*/ 122 h 1533"/>
                <a:gd name="T72" fmla="*/ 412 w 4398"/>
                <a:gd name="T73" fmla="*/ 185 h 1533"/>
                <a:gd name="T74" fmla="*/ 172 w 4398"/>
                <a:gd name="T75" fmla="*/ 399 h 1533"/>
                <a:gd name="T76" fmla="*/ 86 w 4398"/>
                <a:gd name="T77" fmla="*/ 605 h 1533"/>
                <a:gd name="T78" fmla="*/ 78 w 4398"/>
                <a:gd name="T79" fmla="*/ 688 h 1533"/>
                <a:gd name="T80" fmla="*/ 80 w 4398"/>
                <a:gd name="T81" fmla="*/ 767 h 1533"/>
                <a:gd name="T82" fmla="*/ 171 w 4398"/>
                <a:gd name="T83" fmla="*/ 1095 h 1533"/>
                <a:gd name="T84" fmla="*/ 288 w 4398"/>
                <a:gd name="T85" fmla="*/ 1249 h 1533"/>
                <a:gd name="T86" fmla="*/ 449 w 4398"/>
                <a:gd name="T87" fmla="*/ 1365 h 1533"/>
                <a:gd name="T88" fmla="*/ 720 w 4398"/>
                <a:gd name="T89" fmla="*/ 1454 h 1533"/>
                <a:gd name="T90" fmla="*/ 928 w 4398"/>
                <a:gd name="T91" fmla="*/ 1473 h 1533"/>
                <a:gd name="T92" fmla="*/ 1258 w 4398"/>
                <a:gd name="T93" fmla="*/ 1429 h 1533"/>
                <a:gd name="T94" fmla="*/ 1624 w 4398"/>
                <a:gd name="T95" fmla="*/ 1225 h 1533"/>
                <a:gd name="T96" fmla="*/ 2011 w 4398"/>
                <a:gd name="T97" fmla="*/ 838 h 1533"/>
                <a:gd name="T98" fmla="*/ 2388 w 4398"/>
                <a:gd name="T99" fmla="*/ 456 h 1533"/>
                <a:gd name="T100" fmla="*/ 2732 w 4398"/>
                <a:gd name="T101" fmla="*/ 257 h 1533"/>
                <a:gd name="T102" fmla="*/ 2910 w 4398"/>
                <a:gd name="T103" fmla="*/ 218 h 1533"/>
                <a:gd name="T104" fmla="*/ 3032 w 4398"/>
                <a:gd name="T105" fmla="*/ 213 h 1533"/>
                <a:gd name="T106" fmla="*/ 3378 w 4398"/>
                <a:gd name="T107" fmla="*/ 255 h 1533"/>
                <a:gd name="T108" fmla="*/ 3678 w 4398"/>
                <a:gd name="T109" fmla="*/ 353 h 1533"/>
                <a:gd name="T110" fmla="*/ 3985 w 4398"/>
                <a:gd name="T111" fmla="*/ 522 h 1533"/>
                <a:gd name="T112" fmla="*/ 4281 w 4398"/>
                <a:gd name="T113" fmla="*/ 766 h 1533"/>
                <a:gd name="T114" fmla="*/ 4387 w 4398"/>
                <a:gd name="T115" fmla="*/ 885 h 1533"/>
                <a:gd name="T116" fmla="*/ 4370 w 4398"/>
                <a:gd name="T117" fmla="*/ 961 h 1533"/>
                <a:gd name="T118" fmla="*/ 4308 w 4398"/>
                <a:gd name="T119" fmla="*/ 944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8" h="1533">
                  <a:moveTo>
                    <a:pt x="4308" y="944"/>
                  </a:moveTo>
                  <a:lnTo>
                    <a:pt x="4307" y="944"/>
                  </a:lnTo>
                  <a:lnTo>
                    <a:pt x="4305" y="941"/>
                  </a:lnTo>
                  <a:lnTo>
                    <a:pt x="4301" y="936"/>
                  </a:lnTo>
                  <a:lnTo>
                    <a:pt x="4297" y="929"/>
                  </a:lnTo>
                  <a:lnTo>
                    <a:pt x="4290" y="920"/>
                  </a:lnTo>
                  <a:lnTo>
                    <a:pt x="4281" y="909"/>
                  </a:lnTo>
                  <a:lnTo>
                    <a:pt x="4271" y="897"/>
                  </a:lnTo>
                  <a:lnTo>
                    <a:pt x="4259" y="883"/>
                  </a:lnTo>
                  <a:lnTo>
                    <a:pt x="4246" y="868"/>
                  </a:lnTo>
                  <a:lnTo>
                    <a:pt x="4231" y="850"/>
                  </a:lnTo>
                  <a:lnTo>
                    <a:pt x="4213" y="831"/>
                  </a:lnTo>
                  <a:lnTo>
                    <a:pt x="4194" y="811"/>
                  </a:lnTo>
                  <a:lnTo>
                    <a:pt x="4175" y="790"/>
                  </a:lnTo>
                  <a:lnTo>
                    <a:pt x="4152" y="767"/>
                  </a:lnTo>
                  <a:lnTo>
                    <a:pt x="4127" y="744"/>
                  </a:lnTo>
                  <a:lnTo>
                    <a:pt x="4101" y="719"/>
                  </a:lnTo>
                  <a:lnTo>
                    <a:pt x="4073" y="694"/>
                  </a:lnTo>
                  <a:lnTo>
                    <a:pt x="4042" y="668"/>
                  </a:lnTo>
                  <a:lnTo>
                    <a:pt x="4009" y="642"/>
                  </a:lnTo>
                  <a:lnTo>
                    <a:pt x="3975" y="616"/>
                  </a:lnTo>
                  <a:lnTo>
                    <a:pt x="3938" y="589"/>
                  </a:lnTo>
                  <a:lnTo>
                    <a:pt x="3900" y="562"/>
                  </a:lnTo>
                  <a:lnTo>
                    <a:pt x="3859" y="535"/>
                  </a:lnTo>
                  <a:lnTo>
                    <a:pt x="3816" y="508"/>
                  </a:lnTo>
                  <a:lnTo>
                    <a:pt x="3771" y="481"/>
                  </a:lnTo>
                  <a:lnTo>
                    <a:pt x="3724" y="456"/>
                  </a:lnTo>
                  <a:lnTo>
                    <a:pt x="3674" y="431"/>
                  </a:lnTo>
                  <a:lnTo>
                    <a:pt x="3622" y="408"/>
                  </a:lnTo>
                  <a:lnTo>
                    <a:pt x="3595" y="397"/>
                  </a:lnTo>
                  <a:lnTo>
                    <a:pt x="3568" y="385"/>
                  </a:lnTo>
                  <a:lnTo>
                    <a:pt x="3540" y="375"/>
                  </a:lnTo>
                  <a:lnTo>
                    <a:pt x="3512" y="364"/>
                  </a:lnTo>
                  <a:lnTo>
                    <a:pt x="3483" y="355"/>
                  </a:lnTo>
                  <a:lnTo>
                    <a:pt x="3454" y="346"/>
                  </a:lnTo>
                  <a:lnTo>
                    <a:pt x="3424" y="336"/>
                  </a:lnTo>
                  <a:lnTo>
                    <a:pt x="3393" y="328"/>
                  </a:lnTo>
                  <a:lnTo>
                    <a:pt x="3362" y="320"/>
                  </a:lnTo>
                  <a:lnTo>
                    <a:pt x="3331" y="312"/>
                  </a:lnTo>
                  <a:lnTo>
                    <a:pt x="3299" y="306"/>
                  </a:lnTo>
                  <a:lnTo>
                    <a:pt x="3267" y="300"/>
                  </a:lnTo>
                  <a:lnTo>
                    <a:pt x="3235" y="294"/>
                  </a:lnTo>
                  <a:lnTo>
                    <a:pt x="3201" y="289"/>
                  </a:lnTo>
                  <a:lnTo>
                    <a:pt x="3168" y="285"/>
                  </a:lnTo>
                  <a:lnTo>
                    <a:pt x="3134" y="282"/>
                  </a:lnTo>
                  <a:lnTo>
                    <a:pt x="3100" y="279"/>
                  </a:lnTo>
                  <a:lnTo>
                    <a:pt x="3065" y="277"/>
                  </a:lnTo>
                  <a:lnTo>
                    <a:pt x="3031" y="276"/>
                  </a:lnTo>
                  <a:lnTo>
                    <a:pt x="2995" y="276"/>
                  </a:lnTo>
                  <a:lnTo>
                    <a:pt x="2987" y="276"/>
                  </a:lnTo>
                  <a:lnTo>
                    <a:pt x="2977" y="276"/>
                  </a:lnTo>
                  <a:lnTo>
                    <a:pt x="2969" y="276"/>
                  </a:lnTo>
                  <a:lnTo>
                    <a:pt x="2960" y="276"/>
                  </a:lnTo>
                  <a:lnTo>
                    <a:pt x="2951" y="277"/>
                  </a:lnTo>
                  <a:lnTo>
                    <a:pt x="2942" y="277"/>
                  </a:lnTo>
                  <a:lnTo>
                    <a:pt x="2933" y="278"/>
                  </a:lnTo>
                  <a:lnTo>
                    <a:pt x="2925" y="278"/>
                  </a:lnTo>
                  <a:lnTo>
                    <a:pt x="2917" y="279"/>
                  </a:lnTo>
                  <a:lnTo>
                    <a:pt x="2907" y="280"/>
                  </a:lnTo>
                  <a:lnTo>
                    <a:pt x="2899" y="281"/>
                  </a:lnTo>
                  <a:lnTo>
                    <a:pt x="2889" y="282"/>
                  </a:lnTo>
                  <a:lnTo>
                    <a:pt x="2881" y="283"/>
                  </a:lnTo>
                  <a:lnTo>
                    <a:pt x="2873" y="284"/>
                  </a:lnTo>
                  <a:lnTo>
                    <a:pt x="2863" y="286"/>
                  </a:lnTo>
                  <a:lnTo>
                    <a:pt x="2855" y="287"/>
                  </a:lnTo>
                  <a:lnTo>
                    <a:pt x="2819" y="294"/>
                  </a:lnTo>
                  <a:lnTo>
                    <a:pt x="2785" y="303"/>
                  </a:lnTo>
                  <a:lnTo>
                    <a:pt x="2749" y="313"/>
                  </a:lnTo>
                  <a:lnTo>
                    <a:pt x="2715" y="325"/>
                  </a:lnTo>
                  <a:lnTo>
                    <a:pt x="2681" y="339"/>
                  </a:lnTo>
                  <a:lnTo>
                    <a:pt x="2647" y="354"/>
                  </a:lnTo>
                  <a:lnTo>
                    <a:pt x="2613" y="371"/>
                  </a:lnTo>
                  <a:lnTo>
                    <a:pt x="2581" y="389"/>
                  </a:lnTo>
                  <a:lnTo>
                    <a:pt x="2548" y="409"/>
                  </a:lnTo>
                  <a:lnTo>
                    <a:pt x="2516" y="430"/>
                  </a:lnTo>
                  <a:lnTo>
                    <a:pt x="2485" y="452"/>
                  </a:lnTo>
                  <a:lnTo>
                    <a:pt x="2453" y="475"/>
                  </a:lnTo>
                  <a:lnTo>
                    <a:pt x="2422" y="499"/>
                  </a:lnTo>
                  <a:lnTo>
                    <a:pt x="2393" y="524"/>
                  </a:lnTo>
                  <a:lnTo>
                    <a:pt x="2362" y="550"/>
                  </a:lnTo>
                  <a:lnTo>
                    <a:pt x="2333" y="577"/>
                  </a:lnTo>
                  <a:lnTo>
                    <a:pt x="2304" y="606"/>
                  </a:lnTo>
                  <a:lnTo>
                    <a:pt x="2276" y="634"/>
                  </a:lnTo>
                  <a:lnTo>
                    <a:pt x="2247" y="662"/>
                  </a:lnTo>
                  <a:lnTo>
                    <a:pt x="2219" y="691"/>
                  </a:lnTo>
                  <a:lnTo>
                    <a:pt x="2163" y="752"/>
                  </a:lnTo>
                  <a:lnTo>
                    <a:pt x="2107" y="812"/>
                  </a:lnTo>
                  <a:lnTo>
                    <a:pt x="2051" y="874"/>
                  </a:lnTo>
                  <a:lnTo>
                    <a:pt x="1995" y="937"/>
                  </a:lnTo>
                  <a:lnTo>
                    <a:pt x="1938" y="999"/>
                  </a:lnTo>
                  <a:lnTo>
                    <a:pt x="1879" y="1061"/>
                  </a:lnTo>
                  <a:lnTo>
                    <a:pt x="1849" y="1092"/>
                  </a:lnTo>
                  <a:lnTo>
                    <a:pt x="1819" y="1123"/>
                  </a:lnTo>
                  <a:lnTo>
                    <a:pt x="1788" y="1153"/>
                  </a:lnTo>
                  <a:lnTo>
                    <a:pt x="1757" y="1182"/>
                  </a:lnTo>
                  <a:lnTo>
                    <a:pt x="1725" y="1211"/>
                  </a:lnTo>
                  <a:lnTo>
                    <a:pt x="1692" y="1240"/>
                  </a:lnTo>
                  <a:lnTo>
                    <a:pt x="1659" y="1268"/>
                  </a:lnTo>
                  <a:lnTo>
                    <a:pt x="1624" y="1295"/>
                  </a:lnTo>
                  <a:lnTo>
                    <a:pt x="1589" y="1321"/>
                  </a:lnTo>
                  <a:lnTo>
                    <a:pt x="1553" y="1346"/>
                  </a:lnTo>
                  <a:lnTo>
                    <a:pt x="1516" y="1370"/>
                  </a:lnTo>
                  <a:lnTo>
                    <a:pt x="1478" y="1392"/>
                  </a:lnTo>
                  <a:lnTo>
                    <a:pt x="1439" y="1414"/>
                  </a:lnTo>
                  <a:lnTo>
                    <a:pt x="1399" y="1434"/>
                  </a:lnTo>
                  <a:lnTo>
                    <a:pt x="1360" y="1452"/>
                  </a:lnTo>
                  <a:lnTo>
                    <a:pt x="1318" y="1468"/>
                  </a:lnTo>
                  <a:lnTo>
                    <a:pt x="1276" y="1483"/>
                  </a:lnTo>
                  <a:lnTo>
                    <a:pt x="1233" y="1495"/>
                  </a:lnTo>
                  <a:lnTo>
                    <a:pt x="1190" y="1507"/>
                  </a:lnTo>
                  <a:lnTo>
                    <a:pt x="1147" y="1516"/>
                  </a:lnTo>
                  <a:lnTo>
                    <a:pt x="1104" y="1523"/>
                  </a:lnTo>
                  <a:lnTo>
                    <a:pt x="1060" y="1528"/>
                  </a:lnTo>
                  <a:lnTo>
                    <a:pt x="1015" y="1531"/>
                  </a:lnTo>
                  <a:lnTo>
                    <a:pt x="971" y="1533"/>
                  </a:lnTo>
                  <a:lnTo>
                    <a:pt x="959" y="1533"/>
                  </a:lnTo>
                  <a:lnTo>
                    <a:pt x="949" y="1533"/>
                  </a:lnTo>
                  <a:lnTo>
                    <a:pt x="927" y="1533"/>
                  </a:lnTo>
                  <a:lnTo>
                    <a:pt x="916" y="1532"/>
                  </a:lnTo>
                  <a:lnTo>
                    <a:pt x="906" y="1532"/>
                  </a:lnTo>
                  <a:lnTo>
                    <a:pt x="894" y="1532"/>
                  </a:lnTo>
                  <a:lnTo>
                    <a:pt x="884" y="1531"/>
                  </a:lnTo>
                  <a:lnTo>
                    <a:pt x="840" y="1529"/>
                  </a:lnTo>
                  <a:lnTo>
                    <a:pt x="796" y="1525"/>
                  </a:lnTo>
                  <a:lnTo>
                    <a:pt x="774" y="1523"/>
                  </a:lnTo>
                  <a:lnTo>
                    <a:pt x="753" y="1520"/>
                  </a:lnTo>
                  <a:lnTo>
                    <a:pt x="731" y="1517"/>
                  </a:lnTo>
                  <a:lnTo>
                    <a:pt x="709" y="1514"/>
                  </a:lnTo>
                  <a:lnTo>
                    <a:pt x="688" y="1510"/>
                  </a:lnTo>
                  <a:lnTo>
                    <a:pt x="666" y="1506"/>
                  </a:lnTo>
                  <a:lnTo>
                    <a:pt x="646" y="1502"/>
                  </a:lnTo>
                  <a:lnTo>
                    <a:pt x="624" y="1496"/>
                  </a:lnTo>
                  <a:lnTo>
                    <a:pt x="582" y="1486"/>
                  </a:lnTo>
                  <a:lnTo>
                    <a:pt x="540" y="1472"/>
                  </a:lnTo>
                  <a:lnTo>
                    <a:pt x="498" y="1458"/>
                  </a:lnTo>
                  <a:lnTo>
                    <a:pt x="458" y="1441"/>
                  </a:lnTo>
                  <a:lnTo>
                    <a:pt x="439" y="1433"/>
                  </a:lnTo>
                  <a:lnTo>
                    <a:pt x="419" y="1422"/>
                  </a:lnTo>
                  <a:lnTo>
                    <a:pt x="399" y="1413"/>
                  </a:lnTo>
                  <a:lnTo>
                    <a:pt x="380" y="1402"/>
                  </a:lnTo>
                  <a:lnTo>
                    <a:pt x="361" y="1391"/>
                  </a:lnTo>
                  <a:lnTo>
                    <a:pt x="343" y="1379"/>
                  </a:lnTo>
                  <a:lnTo>
                    <a:pt x="325" y="1367"/>
                  </a:lnTo>
                  <a:lnTo>
                    <a:pt x="307" y="1354"/>
                  </a:lnTo>
                  <a:lnTo>
                    <a:pt x="290" y="1341"/>
                  </a:lnTo>
                  <a:lnTo>
                    <a:pt x="272" y="1327"/>
                  </a:lnTo>
                  <a:lnTo>
                    <a:pt x="257" y="1314"/>
                  </a:lnTo>
                  <a:lnTo>
                    <a:pt x="240" y="1299"/>
                  </a:lnTo>
                  <a:lnTo>
                    <a:pt x="225" y="1283"/>
                  </a:lnTo>
                  <a:lnTo>
                    <a:pt x="210" y="1268"/>
                  </a:lnTo>
                  <a:lnTo>
                    <a:pt x="195" y="1252"/>
                  </a:lnTo>
                  <a:lnTo>
                    <a:pt x="181" y="1235"/>
                  </a:lnTo>
                  <a:lnTo>
                    <a:pt x="168" y="1219"/>
                  </a:lnTo>
                  <a:lnTo>
                    <a:pt x="154" y="1201"/>
                  </a:lnTo>
                  <a:lnTo>
                    <a:pt x="143" y="1184"/>
                  </a:lnTo>
                  <a:lnTo>
                    <a:pt x="130" y="1166"/>
                  </a:lnTo>
                  <a:lnTo>
                    <a:pt x="119" y="1148"/>
                  </a:lnTo>
                  <a:lnTo>
                    <a:pt x="108" y="1130"/>
                  </a:lnTo>
                  <a:lnTo>
                    <a:pt x="98" y="1111"/>
                  </a:lnTo>
                  <a:lnTo>
                    <a:pt x="88" y="1091"/>
                  </a:lnTo>
                  <a:lnTo>
                    <a:pt x="80" y="1072"/>
                  </a:lnTo>
                  <a:lnTo>
                    <a:pt x="70" y="1054"/>
                  </a:lnTo>
                  <a:lnTo>
                    <a:pt x="63" y="1034"/>
                  </a:lnTo>
                  <a:lnTo>
                    <a:pt x="56" y="1014"/>
                  </a:lnTo>
                  <a:lnTo>
                    <a:pt x="42" y="974"/>
                  </a:lnTo>
                  <a:lnTo>
                    <a:pt x="31" y="935"/>
                  </a:lnTo>
                  <a:lnTo>
                    <a:pt x="21" y="894"/>
                  </a:lnTo>
                  <a:lnTo>
                    <a:pt x="14" y="854"/>
                  </a:lnTo>
                  <a:lnTo>
                    <a:pt x="9" y="813"/>
                  </a:lnTo>
                  <a:lnTo>
                    <a:pt x="5" y="774"/>
                  </a:lnTo>
                  <a:lnTo>
                    <a:pt x="4" y="763"/>
                  </a:lnTo>
                  <a:lnTo>
                    <a:pt x="2" y="753"/>
                  </a:lnTo>
                  <a:lnTo>
                    <a:pt x="2" y="743"/>
                  </a:lnTo>
                  <a:lnTo>
                    <a:pt x="1" y="733"/>
                  </a:lnTo>
                  <a:lnTo>
                    <a:pt x="1" y="724"/>
                  </a:lnTo>
                  <a:lnTo>
                    <a:pt x="1" y="713"/>
                  </a:lnTo>
                  <a:lnTo>
                    <a:pt x="0" y="704"/>
                  </a:lnTo>
                  <a:lnTo>
                    <a:pt x="0" y="693"/>
                  </a:lnTo>
                  <a:lnTo>
                    <a:pt x="0" y="688"/>
                  </a:lnTo>
                  <a:lnTo>
                    <a:pt x="0" y="683"/>
                  </a:lnTo>
                  <a:lnTo>
                    <a:pt x="0" y="672"/>
                  </a:lnTo>
                  <a:lnTo>
                    <a:pt x="0" y="663"/>
                  </a:lnTo>
                  <a:lnTo>
                    <a:pt x="1" y="654"/>
                  </a:lnTo>
                  <a:lnTo>
                    <a:pt x="1" y="643"/>
                  </a:lnTo>
                  <a:lnTo>
                    <a:pt x="2" y="632"/>
                  </a:lnTo>
                  <a:lnTo>
                    <a:pt x="4" y="621"/>
                  </a:lnTo>
                  <a:lnTo>
                    <a:pt x="5" y="612"/>
                  </a:lnTo>
                  <a:lnTo>
                    <a:pt x="8" y="591"/>
                  </a:lnTo>
                  <a:lnTo>
                    <a:pt x="11" y="571"/>
                  </a:lnTo>
                  <a:lnTo>
                    <a:pt x="15" y="551"/>
                  </a:lnTo>
                  <a:lnTo>
                    <a:pt x="20" y="532"/>
                  </a:lnTo>
                  <a:lnTo>
                    <a:pt x="25" y="513"/>
                  </a:lnTo>
                  <a:lnTo>
                    <a:pt x="32" y="494"/>
                  </a:lnTo>
                  <a:lnTo>
                    <a:pt x="38" y="475"/>
                  </a:lnTo>
                  <a:lnTo>
                    <a:pt x="45" y="456"/>
                  </a:lnTo>
                  <a:lnTo>
                    <a:pt x="54" y="438"/>
                  </a:lnTo>
                  <a:lnTo>
                    <a:pt x="61" y="421"/>
                  </a:lnTo>
                  <a:lnTo>
                    <a:pt x="70" y="403"/>
                  </a:lnTo>
                  <a:lnTo>
                    <a:pt x="79" y="385"/>
                  </a:lnTo>
                  <a:lnTo>
                    <a:pt x="99" y="352"/>
                  </a:lnTo>
                  <a:lnTo>
                    <a:pt x="120" y="319"/>
                  </a:lnTo>
                  <a:lnTo>
                    <a:pt x="143" y="289"/>
                  </a:lnTo>
                  <a:lnTo>
                    <a:pt x="167" y="260"/>
                  </a:lnTo>
                  <a:lnTo>
                    <a:pt x="192" y="232"/>
                  </a:lnTo>
                  <a:lnTo>
                    <a:pt x="218" y="206"/>
                  </a:lnTo>
                  <a:lnTo>
                    <a:pt x="245" y="181"/>
                  </a:lnTo>
                  <a:lnTo>
                    <a:pt x="273" y="156"/>
                  </a:lnTo>
                  <a:lnTo>
                    <a:pt x="302" y="135"/>
                  </a:lnTo>
                  <a:lnTo>
                    <a:pt x="332" y="114"/>
                  </a:lnTo>
                  <a:lnTo>
                    <a:pt x="362" y="95"/>
                  </a:lnTo>
                  <a:lnTo>
                    <a:pt x="394" y="77"/>
                  </a:lnTo>
                  <a:lnTo>
                    <a:pt x="425" y="61"/>
                  </a:lnTo>
                  <a:lnTo>
                    <a:pt x="457" y="47"/>
                  </a:lnTo>
                  <a:lnTo>
                    <a:pt x="491" y="35"/>
                  </a:lnTo>
                  <a:lnTo>
                    <a:pt x="523" y="24"/>
                  </a:lnTo>
                  <a:lnTo>
                    <a:pt x="557" y="15"/>
                  </a:lnTo>
                  <a:lnTo>
                    <a:pt x="591" y="8"/>
                  </a:lnTo>
                  <a:lnTo>
                    <a:pt x="600" y="7"/>
                  </a:lnTo>
                  <a:lnTo>
                    <a:pt x="608" y="6"/>
                  </a:lnTo>
                  <a:lnTo>
                    <a:pt x="616" y="5"/>
                  </a:lnTo>
                  <a:lnTo>
                    <a:pt x="625" y="4"/>
                  </a:lnTo>
                  <a:lnTo>
                    <a:pt x="633" y="3"/>
                  </a:lnTo>
                  <a:lnTo>
                    <a:pt x="641" y="2"/>
                  </a:lnTo>
                  <a:lnTo>
                    <a:pt x="651" y="1"/>
                  </a:lnTo>
                  <a:lnTo>
                    <a:pt x="659" y="1"/>
                  </a:lnTo>
                  <a:lnTo>
                    <a:pt x="668" y="1"/>
                  </a:lnTo>
                  <a:lnTo>
                    <a:pt x="670" y="0"/>
                  </a:lnTo>
                  <a:lnTo>
                    <a:pt x="673" y="0"/>
                  </a:lnTo>
                  <a:lnTo>
                    <a:pt x="676" y="0"/>
                  </a:lnTo>
                  <a:lnTo>
                    <a:pt x="692" y="0"/>
                  </a:lnTo>
                  <a:lnTo>
                    <a:pt x="699" y="0"/>
                  </a:lnTo>
                  <a:lnTo>
                    <a:pt x="706" y="0"/>
                  </a:lnTo>
                  <a:lnTo>
                    <a:pt x="715" y="0"/>
                  </a:lnTo>
                  <a:lnTo>
                    <a:pt x="723" y="0"/>
                  </a:lnTo>
                  <a:lnTo>
                    <a:pt x="754" y="1"/>
                  </a:lnTo>
                  <a:lnTo>
                    <a:pt x="786" y="3"/>
                  </a:lnTo>
                  <a:lnTo>
                    <a:pt x="817" y="6"/>
                  </a:lnTo>
                  <a:lnTo>
                    <a:pt x="847" y="10"/>
                  </a:lnTo>
                  <a:lnTo>
                    <a:pt x="877" y="15"/>
                  </a:lnTo>
                  <a:lnTo>
                    <a:pt x="906" y="22"/>
                  </a:lnTo>
                  <a:lnTo>
                    <a:pt x="935" y="29"/>
                  </a:lnTo>
                  <a:lnTo>
                    <a:pt x="962" y="36"/>
                  </a:lnTo>
                  <a:lnTo>
                    <a:pt x="991" y="46"/>
                  </a:lnTo>
                  <a:lnTo>
                    <a:pt x="1018" y="56"/>
                  </a:lnTo>
                  <a:lnTo>
                    <a:pt x="1044" y="67"/>
                  </a:lnTo>
                  <a:lnTo>
                    <a:pt x="1069" y="78"/>
                  </a:lnTo>
                  <a:lnTo>
                    <a:pt x="1093" y="92"/>
                  </a:lnTo>
                  <a:lnTo>
                    <a:pt x="1117" y="105"/>
                  </a:lnTo>
                  <a:lnTo>
                    <a:pt x="1140" y="120"/>
                  </a:lnTo>
                  <a:lnTo>
                    <a:pt x="1162" y="135"/>
                  </a:lnTo>
                  <a:lnTo>
                    <a:pt x="1183" y="150"/>
                  </a:lnTo>
                  <a:lnTo>
                    <a:pt x="1203" y="167"/>
                  </a:lnTo>
                  <a:lnTo>
                    <a:pt x="1222" y="184"/>
                  </a:lnTo>
                  <a:lnTo>
                    <a:pt x="1239" y="201"/>
                  </a:lnTo>
                  <a:lnTo>
                    <a:pt x="1256" y="220"/>
                  </a:lnTo>
                  <a:lnTo>
                    <a:pt x="1272" y="238"/>
                  </a:lnTo>
                  <a:lnTo>
                    <a:pt x="1287" y="257"/>
                  </a:lnTo>
                  <a:lnTo>
                    <a:pt x="1299" y="276"/>
                  </a:lnTo>
                  <a:lnTo>
                    <a:pt x="1312" y="293"/>
                  </a:lnTo>
                  <a:lnTo>
                    <a:pt x="1323" y="312"/>
                  </a:lnTo>
                  <a:lnTo>
                    <a:pt x="1334" y="331"/>
                  </a:lnTo>
                  <a:lnTo>
                    <a:pt x="1343" y="349"/>
                  </a:lnTo>
                  <a:lnTo>
                    <a:pt x="1351" y="366"/>
                  </a:lnTo>
                  <a:lnTo>
                    <a:pt x="1360" y="384"/>
                  </a:lnTo>
                  <a:lnTo>
                    <a:pt x="1366" y="401"/>
                  </a:lnTo>
                  <a:lnTo>
                    <a:pt x="1372" y="418"/>
                  </a:lnTo>
                  <a:lnTo>
                    <a:pt x="1383" y="450"/>
                  </a:lnTo>
                  <a:lnTo>
                    <a:pt x="1391" y="479"/>
                  </a:lnTo>
                  <a:lnTo>
                    <a:pt x="1397" y="506"/>
                  </a:lnTo>
                  <a:lnTo>
                    <a:pt x="1403" y="530"/>
                  </a:lnTo>
                  <a:lnTo>
                    <a:pt x="1406" y="552"/>
                  </a:lnTo>
                  <a:lnTo>
                    <a:pt x="1409" y="572"/>
                  </a:lnTo>
                  <a:lnTo>
                    <a:pt x="1411" y="588"/>
                  </a:lnTo>
                  <a:lnTo>
                    <a:pt x="1413" y="601"/>
                  </a:lnTo>
                  <a:lnTo>
                    <a:pt x="1414" y="620"/>
                  </a:lnTo>
                  <a:lnTo>
                    <a:pt x="1415" y="626"/>
                  </a:lnTo>
                  <a:lnTo>
                    <a:pt x="1416" y="638"/>
                  </a:lnTo>
                  <a:lnTo>
                    <a:pt x="1415" y="649"/>
                  </a:lnTo>
                  <a:lnTo>
                    <a:pt x="1413" y="662"/>
                  </a:lnTo>
                  <a:lnTo>
                    <a:pt x="1411" y="672"/>
                  </a:lnTo>
                  <a:lnTo>
                    <a:pt x="1407" y="684"/>
                  </a:lnTo>
                  <a:lnTo>
                    <a:pt x="1402" y="693"/>
                  </a:lnTo>
                  <a:lnTo>
                    <a:pt x="1396" y="704"/>
                  </a:lnTo>
                  <a:lnTo>
                    <a:pt x="1389" y="712"/>
                  </a:lnTo>
                  <a:lnTo>
                    <a:pt x="1382" y="722"/>
                  </a:lnTo>
                  <a:lnTo>
                    <a:pt x="1373" y="729"/>
                  </a:lnTo>
                  <a:lnTo>
                    <a:pt x="1364" y="736"/>
                  </a:lnTo>
                  <a:lnTo>
                    <a:pt x="1354" y="741"/>
                  </a:lnTo>
                  <a:lnTo>
                    <a:pt x="1344" y="747"/>
                  </a:lnTo>
                  <a:lnTo>
                    <a:pt x="1334" y="751"/>
                  </a:lnTo>
                  <a:lnTo>
                    <a:pt x="1322" y="754"/>
                  </a:lnTo>
                  <a:lnTo>
                    <a:pt x="1310" y="756"/>
                  </a:lnTo>
                  <a:lnTo>
                    <a:pt x="1298" y="756"/>
                  </a:lnTo>
                  <a:lnTo>
                    <a:pt x="1285" y="756"/>
                  </a:lnTo>
                  <a:lnTo>
                    <a:pt x="1274" y="754"/>
                  </a:lnTo>
                  <a:lnTo>
                    <a:pt x="1264" y="751"/>
                  </a:lnTo>
                  <a:lnTo>
                    <a:pt x="1252" y="748"/>
                  </a:lnTo>
                  <a:lnTo>
                    <a:pt x="1242" y="742"/>
                  </a:lnTo>
                  <a:lnTo>
                    <a:pt x="1232" y="736"/>
                  </a:lnTo>
                  <a:lnTo>
                    <a:pt x="1223" y="730"/>
                  </a:lnTo>
                  <a:lnTo>
                    <a:pt x="1214" y="723"/>
                  </a:lnTo>
                  <a:lnTo>
                    <a:pt x="1207" y="714"/>
                  </a:lnTo>
                  <a:lnTo>
                    <a:pt x="1200" y="705"/>
                  </a:lnTo>
                  <a:lnTo>
                    <a:pt x="1195" y="695"/>
                  </a:lnTo>
                  <a:lnTo>
                    <a:pt x="1189" y="685"/>
                  </a:lnTo>
                  <a:lnTo>
                    <a:pt x="1185" y="673"/>
                  </a:lnTo>
                  <a:lnTo>
                    <a:pt x="1182" y="662"/>
                  </a:lnTo>
                  <a:lnTo>
                    <a:pt x="1180" y="650"/>
                  </a:lnTo>
                  <a:lnTo>
                    <a:pt x="1180" y="640"/>
                  </a:lnTo>
                  <a:lnTo>
                    <a:pt x="1180" y="630"/>
                  </a:lnTo>
                  <a:lnTo>
                    <a:pt x="1180" y="626"/>
                  </a:lnTo>
                  <a:lnTo>
                    <a:pt x="1181" y="621"/>
                  </a:lnTo>
                  <a:lnTo>
                    <a:pt x="1182" y="609"/>
                  </a:lnTo>
                  <a:lnTo>
                    <a:pt x="1182" y="598"/>
                  </a:lnTo>
                  <a:lnTo>
                    <a:pt x="1183" y="587"/>
                  </a:lnTo>
                  <a:lnTo>
                    <a:pt x="1183" y="572"/>
                  </a:lnTo>
                  <a:lnTo>
                    <a:pt x="1183" y="556"/>
                  </a:lnTo>
                  <a:lnTo>
                    <a:pt x="1183" y="539"/>
                  </a:lnTo>
                  <a:lnTo>
                    <a:pt x="1181" y="519"/>
                  </a:lnTo>
                  <a:lnTo>
                    <a:pt x="1179" y="498"/>
                  </a:lnTo>
                  <a:lnTo>
                    <a:pt x="1175" y="475"/>
                  </a:lnTo>
                  <a:lnTo>
                    <a:pt x="1169" y="451"/>
                  </a:lnTo>
                  <a:lnTo>
                    <a:pt x="1162" y="425"/>
                  </a:lnTo>
                  <a:lnTo>
                    <a:pt x="1158" y="412"/>
                  </a:lnTo>
                  <a:lnTo>
                    <a:pt x="1153" y="399"/>
                  </a:lnTo>
                  <a:lnTo>
                    <a:pt x="1146" y="386"/>
                  </a:lnTo>
                  <a:lnTo>
                    <a:pt x="1140" y="373"/>
                  </a:lnTo>
                  <a:lnTo>
                    <a:pt x="1133" y="359"/>
                  </a:lnTo>
                  <a:lnTo>
                    <a:pt x="1124" y="346"/>
                  </a:lnTo>
                  <a:lnTo>
                    <a:pt x="1116" y="332"/>
                  </a:lnTo>
                  <a:lnTo>
                    <a:pt x="1106" y="317"/>
                  </a:lnTo>
                  <a:lnTo>
                    <a:pt x="1095" y="304"/>
                  </a:lnTo>
                  <a:lnTo>
                    <a:pt x="1084" y="291"/>
                  </a:lnTo>
                  <a:lnTo>
                    <a:pt x="1071" y="278"/>
                  </a:lnTo>
                  <a:lnTo>
                    <a:pt x="1058" y="264"/>
                  </a:lnTo>
                  <a:lnTo>
                    <a:pt x="1043" y="252"/>
                  </a:lnTo>
                  <a:lnTo>
                    <a:pt x="1027" y="239"/>
                  </a:lnTo>
                  <a:lnTo>
                    <a:pt x="1012" y="228"/>
                  </a:lnTo>
                  <a:lnTo>
                    <a:pt x="994" y="216"/>
                  </a:lnTo>
                  <a:lnTo>
                    <a:pt x="975" y="205"/>
                  </a:lnTo>
                  <a:lnTo>
                    <a:pt x="955" y="194"/>
                  </a:lnTo>
                  <a:lnTo>
                    <a:pt x="935" y="184"/>
                  </a:lnTo>
                  <a:lnTo>
                    <a:pt x="914" y="174"/>
                  </a:lnTo>
                  <a:lnTo>
                    <a:pt x="891" y="166"/>
                  </a:lnTo>
                  <a:lnTo>
                    <a:pt x="869" y="158"/>
                  </a:lnTo>
                  <a:lnTo>
                    <a:pt x="845" y="150"/>
                  </a:lnTo>
                  <a:lnTo>
                    <a:pt x="820" y="144"/>
                  </a:lnTo>
                  <a:lnTo>
                    <a:pt x="795" y="138"/>
                  </a:lnTo>
                  <a:lnTo>
                    <a:pt x="770" y="132"/>
                  </a:lnTo>
                  <a:lnTo>
                    <a:pt x="743" y="129"/>
                  </a:lnTo>
                  <a:lnTo>
                    <a:pt x="717" y="126"/>
                  </a:lnTo>
                  <a:lnTo>
                    <a:pt x="703" y="124"/>
                  </a:lnTo>
                  <a:lnTo>
                    <a:pt x="689" y="123"/>
                  </a:lnTo>
                  <a:lnTo>
                    <a:pt x="674" y="123"/>
                  </a:lnTo>
                  <a:lnTo>
                    <a:pt x="671" y="122"/>
                  </a:lnTo>
                  <a:lnTo>
                    <a:pt x="671" y="122"/>
                  </a:lnTo>
                  <a:lnTo>
                    <a:pt x="670" y="122"/>
                  </a:lnTo>
                  <a:lnTo>
                    <a:pt x="668" y="122"/>
                  </a:lnTo>
                  <a:lnTo>
                    <a:pt x="661" y="122"/>
                  </a:lnTo>
                  <a:lnTo>
                    <a:pt x="648" y="122"/>
                  </a:lnTo>
                  <a:lnTo>
                    <a:pt x="634" y="123"/>
                  </a:lnTo>
                  <a:lnTo>
                    <a:pt x="620" y="123"/>
                  </a:lnTo>
                  <a:lnTo>
                    <a:pt x="607" y="125"/>
                  </a:lnTo>
                  <a:lnTo>
                    <a:pt x="580" y="128"/>
                  </a:lnTo>
                  <a:lnTo>
                    <a:pt x="551" y="134"/>
                  </a:lnTo>
                  <a:lnTo>
                    <a:pt x="523" y="141"/>
                  </a:lnTo>
                  <a:lnTo>
                    <a:pt x="496" y="149"/>
                  </a:lnTo>
                  <a:lnTo>
                    <a:pt x="468" y="160"/>
                  </a:lnTo>
                  <a:lnTo>
                    <a:pt x="440" y="171"/>
                  </a:lnTo>
                  <a:lnTo>
                    <a:pt x="412" y="185"/>
                  </a:lnTo>
                  <a:lnTo>
                    <a:pt x="385" y="199"/>
                  </a:lnTo>
                  <a:lnTo>
                    <a:pt x="358" y="216"/>
                  </a:lnTo>
                  <a:lnTo>
                    <a:pt x="332" y="234"/>
                  </a:lnTo>
                  <a:lnTo>
                    <a:pt x="307" y="254"/>
                  </a:lnTo>
                  <a:lnTo>
                    <a:pt x="282" y="275"/>
                  </a:lnTo>
                  <a:lnTo>
                    <a:pt x="258" y="296"/>
                  </a:lnTo>
                  <a:lnTo>
                    <a:pt x="235" y="319"/>
                  </a:lnTo>
                  <a:lnTo>
                    <a:pt x="212" y="344"/>
                  </a:lnTo>
                  <a:lnTo>
                    <a:pt x="191" y="372"/>
                  </a:lnTo>
                  <a:lnTo>
                    <a:pt x="172" y="399"/>
                  </a:lnTo>
                  <a:lnTo>
                    <a:pt x="153" y="428"/>
                  </a:lnTo>
                  <a:lnTo>
                    <a:pt x="137" y="457"/>
                  </a:lnTo>
                  <a:lnTo>
                    <a:pt x="122" y="489"/>
                  </a:lnTo>
                  <a:lnTo>
                    <a:pt x="115" y="504"/>
                  </a:lnTo>
                  <a:lnTo>
                    <a:pt x="109" y="521"/>
                  </a:lnTo>
                  <a:lnTo>
                    <a:pt x="104" y="537"/>
                  </a:lnTo>
                  <a:lnTo>
                    <a:pt x="99" y="553"/>
                  </a:lnTo>
                  <a:lnTo>
                    <a:pt x="93" y="570"/>
                  </a:lnTo>
                  <a:lnTo>
                    <a:pt x="89" y="588"/>
                  </a:lnTo>
                  <a:lnTo>
                    <a:pt x="86" y="605"/>
                  </a:lnTo>
                  <a:lnTo>
                    <a:pt x="83" y="622"/>
                  </a:lnTo>
                  <a:lnTo>
                    <a:pt x="82" y="631"/>
                  </a:lnTo>
                  <a:lnTo>
                    <a:pt x="81" y="639"/>
                  </a:lnTo>
                  <a:lnTo>
                    <a:pt x="80" y="647"/>
                  </a:lnTo>
                  <a:lnTo>
                    <a:pt x="79" y="656"/>
                  </a:lnTo>
                  <a:lnTo>
                    <a:pt x="79" y="665"/>
                  </a:lnTo>
                  <a:lnTo>
                    <a:pt x="79" y="676"/>
                  </a:lnTo>
                  <a:lnTo>
                    <a:pt x="78" y="685"/>
                  </a:lnTo>
                  <a:lnTo>
                    <a:pt x="78" y="687"/>
                  </a:lnTo>
                  <a:lnTo>
                    <a:pt x="78" y="688"/>
                  </a:lnTo>
                  <a:lnTo>
                    <a:pt x="78" y="688"/>
                  </a:lnTo>
                  <a:lnTo>
                    <a:pt x="78" y="693"/>
                  </a:lnTo>
                  <a:lnTo>
                    <a:pt x="78" y="703"/>
                  </a:lnTo>
                  <a:lnTo>
                    <a:pt x="78" y="711"/>
                  </a:lnTo>
                  <a:lnTo>
                    <a:pt x="78" y="720"/>
                  </a:lnTo>
                  <a:lnTo>
                    <a:pt x="79" y="730"/>
                  </a:lnTo>
                  <a:lnTo>
                    <a:pt x="79" y="739"/>
                  </a:lnTo>
                  <a:lnTo>
                    <a:pt x="79" y="749"/>
                  </a:lnTo>
                  <a:lnTo>
                    <a:pt x="80" y="758"/>
                  </a:lnTo>
                  <a:lnTo>
                    <a:pt x="80" y="767"/>
                  </a:lnTo>
                  <a:lnTo>
                    <a:pt x="83" y="805"/>
                  </a:lnTo>
                  <a:lnTo>
                    <a:pt x="88" y="843"/>
                  </a:lnTo>
                  <a:lnTo>
                    <a:pt x="95" y="879"/>
                  </a:lnTo>
                  <a:lnTo>
                    <a:pt x="103" y="917"/>
                  </a:lnTo>
                  <a:lnTo>
                    <a:pt x="112" y="953"/>
                  </a:lnTo>
                  <a:lnTo>
                    <a:pt x="124" y="990"/>
                  </a:lnTo>
                  <a:lnTo>
                    <a:pt x="137" y="1025"/>
                  </a:lnTo>
                  <a:lnTo>
                    <a:pt x="153" y="1061"/>
                  </a:lnTo>
                  <a:lnTo>
                    <a:pt x="161" y="1078"/>
                  </a:lnTo>
                  <a:lnTo>
                    <a:pt x="171" y="1095"/>
                  </a:lnTo>
                  <a:lnTo>
                    <a:pt x="180" y="1112"/>
                  </a:lnTo>
                  <a:lnTo>
                    <a:pt x="190" y="1129"/>
                  </a:lnTo>
                  <a:lnTo>
                    <a:pt x="200" y="1144"/>
                  </a:lnTo>
                  <a:lnTo>
                    <a:pt x="212" y="1160"/>
                  </a:lnTo>
                  <a:lnTo>
                    <a:pt x="223" y="1176"/>
                  </a:lnTo>
                  <a:lnTo>
                    <a:pt x="235" y="1191"/>
                  </a:lnTo>
                  <a:lnTo>
                    <a:pt x="247" y="1206"/>
                  </a:lnTo>
                  <a:lnTo>
                    <a:pt x="261" y="1221"/>
                  </a:lnTo>
                  <a:lnTo>
                    <a:pt x="273" y="1235"/>
                  </a:lnTo>
                  <a:lnTo>
                    <a:pt x="288" y="1249"/>
                  </a:lnTo>
                  <a:lnTo>
                    <a:pt x="302" y="1263"/>
                  </a:lnTo>
                  <a:lnTo>
                    <a:pt x="316" y="1276"/>
                  </a:lnTo>
                  <a:lnTo>
                    <a:pt x="332" y="1289"/>
                  </a:lnTo>
                  <a:lnTo>
                    <a:pt x="348" y="1301"/>
                  </a:lnTo>
                  <a:lnTo>
                    <a:pt x="363" y="1313"/>
                  </a:lnTo>
                  <a:lnTo>
                    <a:pt x="380" y="1324"/>
                  </a:lnTo>
                  <a:lnTo>
                    <a:pt x="397" y="1335"/>
                  </a:lnTo>
                  <a:lnTo>
                    <a:pt x="413" y="1345"/>
                  </a:lnTo>
                  <a:lnTo>
                    <a:pt x="431" y="1355"/>
                  </a:lnTo>
                  <a:lnTo>
                    <a:pt x="449" y="1365"/>
                  </a:lnTo>
                  <a:lnTo>
                    <a:pt x="467" y="1374"/>
                  </a:lnTo>
                  <a:lnTo>
                    <a:pt x="485" y="1383"/>
                  </a:lnTo>
                  <a:lnTo>
                    <a:pt x="522" y="1398"/>
                  </a:lnTo>
                  <a:lnTo>
                    <a:pt x="560" y="1413"/>
                  </a:lnTo>
                  <a:lnTo>
                    <a:pt x="600" y="1425"/>
                  </a:lnTo>
                  <a:lnTo>
                    <a:pt x="639" y="1437"/>
                  </a:lnTo>
                  <a:lnTo>
                    <a:pt x="659" y="1441"/>
                  </a:lnTo>
                  <a:lnTo>
                    <a:pt x="679" y="1446"/>
                  </a:lnTo>
                  <a:lnTo>
                    <a:pt x="699" y="1450"/>
                  </a:lnTo>
                  <a:lnTo>
                    <a:pt x="720" y="1454"/>
                  </a:lnTo>
                  <a:lnTo>
                    <a:pt x="741" y="1458"/>
                  </a:lnTo>
                  <a:lnTo>
                    <a:pt x="761" y="1460"/>
                  </a:lnTo>
                  <a:lnTo>
                    <a:pt x="781" y="1463"/>
                  </a:lnTo>
                  <a:lnTo>
                    <a:pt x="802" y="1466"/>
                  </a:lnTo>
                  <a:lnTo>
                    <a:pt x="844" y="1469"/>
                  </a:lnTo>
                  <a:lnTo>
                    <a:pt x="886" y="1472"/>
                  </a:lnTo>
                  <a:lnTo>
                    <a:pt x="897" y="1472"/>
                  </a:lnTo>
                  <a:lnTo>
                    <a:pt x="907" y="1473"/>
                  </a:lnTo>
                  <a:lnTo>
                    <a:pt x="917" y="1473"/>
                  </a:lnTo>
                  <a:lnTo>
                    <a:pt x="928" y="1473"/>
                  </a:lnTo>
                  <a:lnTo>
                    <a:pt x="950" y="1475"/>
                  </a:lnTo>
                  <a:lnTo>
                    <a:pt x="960" y="1475"/>
                  </a:lnTo>
                  <a:lnTo>
                    <a:pt x="971" y="1475"/>
                  </a:lnTo>
                  <a:lnTo>
                    <a:pt x="1013" y="1473"/>
                  </a:lnTo>
                  <a:lnTo>
                    <a:pt x="1054" y="1470"/>
                  </a:lnTo>
                  <a:lnTo>
                    <a:pt x="1095" y="1465"/>
                  </a:lnTo>
                  <a:lnTo>
                    <a:pt x="1137" y="1459"/>
                  </a:lnTo>
                  <a:lnTo>
                    <a:pt x="1178" y="1450"/>
                  </a:lnTo>
                  <a:lnTo>
                    <a:pt x="1219" y="1441"/>
                  </a:lnTo>
                  <a:lnTo>
                    <a:pt x="1258" y="1429"/>
                  </a:lnTo>
                  <a:lnTo>
                    <a:pt x="1298" y="1415"/>
                  </a:lnTo>
                  <a:lnTo>
                    <a:pt x="1338" y="1400"/>
                  </a:lnTo>
                  <a:lnTo>
                    <a:pt x="1375" y="1383"/>
                  </a:lnTo>
                  <a:lnTo>
                    <a:pt x="1413" y="1364"/>
                  </a:lnTo>
                  <a:lnTo>
                    <a:pt x="1451" y="1344"/>
                  </a:lnTo>
                  <a:lnTo>
                    <a:pt x="1486" y="1323"/>
                  </a:lnTo>
                  <a:lnTo>
                    <a:pt x="1522" y="1300"/>
                  </a:lnTo>
                  <a:lnTo>
                    <a:pt x="1556" y="1276"/>
                  </a:lnTo>
                  <a:lnTo>
                    <a:pt x="1591" y="1251"/>
                  </a:lnTo>
                  <a:lnTo>
                    <a:pt x="1624" y="1225"/>
                  </a:lnTo>
                  <a:lnTo>
                    <a:pt x="1657" y="1199"/>
                  </a:lnTo>
                  <a:lnTo>
                    <a:pt x="1689" y="1171"/>
                  </a:lnTo>
                  <a:lnTo>
                    <a:pt x="1720" y="1142"/>
                  </a:lnTo>
                  <a:lnTo>
                    <a:pt x="1751" y="1114"/>
                  </a:lnTo>
                  <a:lnTo>
                    <a:pt x="1781" y="1084"/>
                  </a:lnTo>
                  <a:lnTo>
                    <a:pt x="1811" y="1055"/>
                  </a:lnTo>
                  <a:lnTo>
                    <a:pt x="1841" y="1024"/>
                  </a:lnTo>
                  <a:lnTo>
                    <a:pt x="1898" y="963"/>
                  </a:lnTo>
                  <a:lnTo>
                    <a:pt x="1955" y="901"/>
                  </a:lnTo>
                  <a:lnTo>
                    <a:pt x="2011" y="838"/>
                  </a:lnTo>
                  <a:lnTo>
                    <a:pt x="2067" y="776"/>
                  </a:lnTo>
                  <a:lnTo>
                    <a:pt x="2123" y="714"/>
                  </a:lnTo>
                  <a:lnTo>
                    <a:pt x="2179" y="654"/>
                  </a:lnTo>
                  <a:lnTo>
                    <a:pt x="2208" y="624"/>
                  </a:lnTo>
                  <a:lnTo>
                    <a:pt x="2237" y="594"/>
                  </a:lnTo>
                  <a:lnTo>
                    <a:pt x="2266" y="566"/>
                  </a:lnTo>
                  <a:lnTo>
                    <a:pt x="2296" y="538"/>
                  </a:lnTo>
                  <a:lnTo>
                    <a:pt x="2326" y="509"/>
                  </a:lnTo>
                  <a:lnTo>
                    <a:pt x="2356" y="482"/>
                  </a:lnTo>
                  <a:lnTo>
                    <a:pt x="2388" y="456"/>
                  </a:lnTo>
                  <a:lnTo>
                    <a:pt x="2419" y="431"/>
                  </a:lnTo>
                  <a:lnTo>
                    <a:pt x="2451" y="406"/>
                  </a:lnTo>
                  <a:lnTo>
                    <a:pt x="2484" y="383"/>
                  </a:lnTo>
                  <a:lnTo>
                    <a:pt x="2517" y="361"/>
                  </a:lnTo>
                  <a:lnTo>
                    <a:pt x="2552" y="340"/>
                  </a:lnTo>
                  <a:lnTo>
                    <a:pt x="2586" y="320"/>
                  </a:lnTo>
                  <a:lnTo>
                    <a:pt x="2622" y="302"/>
                  </a:lnTo>
                  <a:lnTo>
                    <a:pt x="2657" y="285"/>
                  </a:lnTo>
                  <a:lnTo>
                    <a:pt x="2694" y="270"/>
                  </a:lnTo>
                  <a:lnTo>
                    <a:pt x="2732" y="257"/>
                  </a:lnTo>
                  <a:lnTo>
                    <a:pt x="2768" y="245"/>
                  </a:lnTo>
                  <a:lnTo>
                    <a:pt x="2806" y="236"/>
                  </a:lnTo>
                  <a:lnTo>
                    <a:pt x="2843" y="228"/>
                  </a:lnTo>
                  <a:lnTo>
                    <a:pt x="2853" y="226"/>
                  </a:lnTo>
                  <a:lnTo>
                    <a:pt x="2863" y="224"/>
                  </a:lnTo>
                  <a:lnTo>
                    <a:pt x="2873" y="223"/>
                  </a:lnTo>
                  <a:lnTo>
                    <a:pt x="2882" y="221"/>
                  </a:lnTo>
                  <a:lnTo>
                    <a:pt x="2892" y="220"/>
                  </a:lnTo>
                  <a:lnTo>
                    <a:pt x="2901" y="219"/>
                  </a:lnTo>
                  <a:lnTo>
                    <a:pt x="2910" y="218"/>
                  </a:lnTo>
                  <a:lnTo>
                    <a:pt x="2920" y="217"/>
                  </a:lnTo>
                  <a:lnTo>
                    <a:pt x="2929" y="216"/>
                  </a:lnTo>
                  <a:lnTo>
                    <a:pt x="2939" y="216"/>
                  </a:lnTo>
                  <a:lnTo>
                    <a:pt x="2948" y="215"/>
                  </a:lnTo>
                  <a:lnTo>
                    <a:pt x="2957" y="214"/>
                  </a:lnTo>
                  <a:lnTo>
                    <a:pt x="2967" y="214"/>
                  </a:lnTo>
                  <a:lnTo>
                    <a:pt x="2976" y="214"/>
                  </a:lnTo>
                  <a:lnTo>
                    <a:pt x="2985" y="213"/>
                  </a:lnTo>
                  <a:lnTo>
                    <a:pt x="2994" y="213"/>
                  </a:lnTo>
                  <a:lnTo>
                    <a:pt x="3032" y="213"/>
                  </a:lnTo>
                  <a:lnTo>
                    <a:pt x="3067" y="214"/>
                  </a:lnTo>
                  <a:lnTo>
                    <a:pt x="3104" y="216"/>
                  </a:lnTo>
                  <a:lnTo>
                    <a:pt x="3139" y="218"/>
                  </a:lnTo>
                  <a:lnTo>
                    <a:pt x="3175" y="221"/>
                  </a:lnTo>
                  <a:lnTo>
                    <a:pt x="3209" y="225"/>
                  </a:lnTo>
                  <a:lnTo>
                    <a:pt x="3244" y="230"/>
                  </a:lnTo>
                  <a:lnTo>
                    <a:pt x="3278" y="235"/>
                  </a:lnTo>
                  <a:lnTo>
                    <a:pt x="3312" y="241"/>
                  </a:lnTo>
                  <a:lnTo>
                    <a:pt x="3345" y="247"/>
                  </a:lnTo>
                  <a:lnTo>
                    <a:pt x="3378" y="255"/>
                  </a:lnTo>
                  <a:lnTo>
                    <a:pt x="3410" y="262"/>
                  </a:lnTo>
                  <a:lnTo>
                    <a:pt x="3443" y="270"/>
                  </a:lnTo>
                  <a:lnTo>
                    <a:pt x="3474" y="279"/>
                  </a:lnTo>
                  <a:lnTo>
                    <a:pt x="3504" y="288"/>
                  </a:lnTo>
                  <a:lnTo>
                    <a:pt x="3535" y="297"/>
                  </a:lnTo>
                  <a:lnTo>
                    <a:pt x="3565" y="308"/>
                  </a:lnTo>
                  <a:lnTo>
                    <a:pt x="3593" y="318"/>
                  </a:lnTo>
                  <a:lnTo>
                    <a:pt x="3622" y="330"/>
                  </a:lnTo>
                  <a:lnTo>
                    <a:pt x="3651" y="340"/>
                  </a:lnTo>
                  <a:lnTo>
                    <a:pt x="3678" y="353"/>
                  </a:lnTo>
                  <a:lnTo>
                    <a:pt x="3705" y="364"/>
                  </a:lnTo>
                  <a:lnTo>
                    <a:pt x="3731" y="377"/>
                  </a:lnTo>
                  <a:lnTo>
                    <a:pt x="3757" y="389"/>
                  </a:lnTo>
                  <a:lnTo>
                    <a:pt x="3782" y="402"/>
                  </a:lnTo>
                  <a:lnTo>
                    <a:pt x="3808" y="414"/>
                  </a:lnTo>
                  <a:lnTo>
                    <a:pt x="3832" y="428"/>
                  </a:lnTo>
                  <a:lnTo>
                    <a:pt x="3856" y="441"/>
                  </a:lnTo>
                  <a:lnTo>
                    <a:pt x="3902" y="468"/>
                  </a:lnTo>
                  <a:lnTo>
                    <a:pt x="3944" y="495"/>
                  </a:lnTo>
                  <a:lnTo>
                    <a:pt x="3985" y="522"/>
                  </a:lnTo>
                  <a:lnTo>
                    <a:pt x="4025" y="549"/>
                  </a:lnTo>
                  <a:lnTo>
                    <a:pt x="4062" y="576"/>
                  </a:lnTo>
                  <a:lnTo>
                    <a:pt x="4096" y="602"/>
                  </a:lnTo>
                  <a:lnTo>
                    <a:pt x="4129" y="629"/>
                  </a:lnTo>
                  <a:lnTo>
                    <a:pt x="4159" y="654"/>
                  </a:lnTo>
                  <a:lnTo>
                    <a:pt x="4187" y="679"/>
                  </a:lnTo>
                  <a:lnTo>
                    <a:pt x="4213" y="702"/>
                  </a:lnTo>
                  <a:lnTo>
                    <a:pt x="4238" y="725"/>
                  </a:lnTo>
                  <a:lnTo>
                    <a:pt x="4260" y="747"/>
                  </a:lnTo>
                  <a:lnTo>
                    <a:pt x="4281" y="766"/>
                  </a:lnTo>
                  <a:lnTo>
                    <a:pt x="4300" y="786"/>
                  </a:lnTo>
                  <a:lnTo>
                    <a:pt x="4317" y="804"/>
                  </a:lnTo>
                  <a:lnTo>
                    <a:pt x="4331" y="820"/>
                  </a:lnTo>
                  <a:lnTo>
                    <a:pt x="4345" y="834"/>
                  </a:lnTo>
                  <a:lnTo>
                    <a:pt x="4356" y="848"/>
                  </a:lnTo>
                  <a:lnTo>
                    <a:pt x="4366" y="858"/>
                  </a:lnTo>
                  <a:lnTo>
                    <a:pt x="4373" y="868"/>
                  </a:lnTo>
                  <a:lnTo>
                    <a:pt x="4379" y="876"/>
                  </a:lnTo>
                  <a:lnTo>
                    <a:pt x="4384" y="881"/>
                  </a:lnTo>
                  <a:lnTo>
                    <a:pt x="4387" y="885"/>
                  </a:lnTo>
                  <a:lnTo>
                    <a:pt x="4388" y="887"/>
                  </a:lnTo>
                  <a:lnTo>
                    <a:pt x="4393" y="895"/>
                  </a:lnTo>
                  <a:lnTo>
                    <a:pt x="4396" y="904"/>
                  </a:lnTo>
                  <a:lnTo>
                    <a:pt x="4398" y="914"/>
                  </a:lnTo>
                  <a:lnTo>
                    <a:pt x="4397" y="923"/>
                  </a:lnTo>
                  <a:lnTo>
                    <a:pt x="4395" y="932"/>
                  </a:lnTo>
                  <a:lnTo>
                    <a:pt x="4392" y="941"/>
                  </a:lnTo>
                  <a:lnTo>
                    <a:pt x="4386" y="948"/>
                  </a:lnTo>
                  <a:lnTo>
                    <a:pt x="4378" y="955"/>
                  </a:lnTo>
                  <a:lnTo>
                    <a:pt x="4370" y="961"/>
                  </a:lnTo>
                  <a:lnTo>
                    <a:pt x="4361" y="964"/>
                  </a:lnTo>
                  <a:lnTo>
                    <a:pt x="4351" y="966"/>
                  </a:lnTo>
                  <a:lnTo>
                    <a:pt x="4342" y="965"/>
                  </a:lnTo>
                  <a:lnTo>
                    <a:pt x="4332" y="963"/>
                  </a:lnTo>
                  <a:lnTo>
                    <a:pt x="4324" y="960"/>
                  </a:lnTo>
                  <a:lnTo>
                    <a:pt x="4317" y="953"/>
                  </a:lnTo>
                  <a:lnTo>
                    <a:pt x="4309" y="946"/>
                  </a:lnTo>
                  <a:lnTo>
                    <a:pt x="4308" y="946"/>
                  </a:lnTo>
                  <a:lnTo>
                    <a:pt x="4308" y="945"/>
                  </a:lnTo>
                  <a:lnTo>
                    <a:pt x="4308" y="9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3827463" y="2562226"/>
              <a:ext cx="193675" cy="168275"/>
            </a:xfrm>
            <a:custGeom>
              <a:avLst/>
              <a:gdLst>
                <a:gd name="T0" fmla="*/ 841 w 852"/>
                <a:gd name="T1" fmla="*/ 2 h 739"/>
                <a:gd name="T2" fmla="*/ 786 w 852"/>
                <a:gd name="T3" fmla="*/ 18 h 739"/>
                <a:gd name="T4" fmla="*/ 727 w 852"/>
                <a:gd name="T5" fmla="*/ 42 h 739"/>
                <a:gd name="T6" fmla="*/ 670 w 852"/>
                <a:gd name="T7" fmla="*/ 70 h 739"/>
                <a:gd name="T8" fmla="*/ 627 w 852"/>
                <a:gd name="T9" fmla="*/ 94 h 739"/>
                <a:gd name="T10" fmla="*/ 581 w 852"/>
                <a:gd name="T11" fmla="*/ 123 h 739"/>
                <a:gd name="T12" fmla="*/ 531 w 852"/>
                <a:gd name="T13" fmla="*/ 159 h 739"/>
                <a:gd name="T14" fmla="*/ 477 w 852"/>
                <a:gd name="T15" fmla="*/ 199 h 739"/>
                <a:gd name="T16" fmla="*/ 419 w 852"/>
                <a:gd name="T17" fmla="*/ 247 h 739"/>
                <a:gd name="T18" fmla="*/ 359 w 852"/>
                <a:gd name="T19" fmla="*/ 302 h 739"/>
                <a:gd name="T20" fmla="*/ 296 w 852"/>
                <a:gd name="T21" fmla="*/ 363 h 739"/>
                <a:gd name="T22" fmla="*/ 248 w 852"/>
                <a:gd name="T23" fmla="*/ 413 h 739"/>
                <a:gd name="T24" fmla="*/ 219 w 852"/>
                <a:gd name="T25" fmla="*/ 446 h 739"/>
                <a:gd name="T26" fmla="*/ 183 w 852"/>
                <a:gd name="T27" fmla="*/ 496 h 739"/>
                <a:gd name="T28" fmla="*/ 142 w 852"/>
                <a:gd name="T29" fmla="*/ 561 h 739"/>
                <a:gd name="T30" fmla="*/ 109 w 852"/>
                <a:gd name="T31" fmla="*/ 620 h 739"/>
                <a:gd name="T32" fmla="*/ 81 w 852"/>
                <a:gd name="T33" fmla="*/ 671 h 739"/>
                <a:gd name="T34" fmla="*/ 59 w 852"/>
                <a:gd name="T35" fmla="*/ 710 h 739"/>
                <a:gd name="T36" fmla="*/ 45 w 852"/>
                <a:gd name="T37" fmla="*/ 730 h 739"/>
                <a:gd name="T38" fmla="*/ 35 w 852"/>
                <a:gd name="T39" fmla="*/ 737 h 739"/>
                <a:gd name="T40" fmla="*/ 26 w 852"/>
                <a:gd name="T41" fmla="*/ 739 h 739"/>
                <a:gd name="T42" fmla="*/ 17 w 852"/>
                <a:gd name="T43" fmla="*/ 736 h 739"/>
                <a:gd name="T44" fmla="*/ 8 w 852"/>
                <a:gd name="T45" fmla="*/ 728 h 739"/>
                <a:gd name="T46" fmla="*/ 3 w 852"/>
                <a:gd name="T47" fmla="*/ 716 h 739"/>
                <a:gd name="T48" fmla="*/ 0 w 852"/>
                <a:gd name="T49" fmla="*/ 703 h 739"/>
                <a:gd name="T50" fmla="*/ 0 w 852"/>
                <a:gd name="T51" fmla="*/ 686 h 739"/>
                <a:gd name="T52" fmla="*/ 5 w 852"/>
                <a:gd name="T53" fmla="*/ 657 h 739"/>
                <a:gd name="T54" fmla="*/ 22 w 852"/>
                <a:gd name="T55" fmla="*/ 611 h 739"/>
                <a:gd name="T56" fmla="*/ 48 w 852"/>
                <a:gd name="T57" fmla="*/ 556 h 739"/>
                <a:gd name="T58" fmla="*/ 85 w 852"/>
                <a:gd name="T59" fmla="*/ 497 h 739"/>
                <a:gd name="T60" fmla="*/ 132 w 852"/>
                <a:gd name="T61" fmla="*/ 433 h 739"/>
                <a:gd name="T62" fmla="*/ 187 w 852"/>
                <a:gd name="T63" fmla="*/ 366 h 739"/>
                <a:gd name="T64" fmla="*/ 245 w 852"/>
                <a:gd name="T65" fmla="*/ 305 h 739"/>
                <a:gd name="T66" fmla="*/ 302 w 852"/>
                <a:gd name="T67" fmla="*/ 252 h 739"/>
                <a:gd name="T68" fmla="*/ 367 w 852"/>
                <a:gd name="T69" fmla="*/ 199 h 739"/>
                <a:gd name="T70" fmla="*/ 439 w 852"/>
                <a:gd name="T71" fmla="*/ 151 h 739"/>
                <a:gd name="T72" fmla="*/ 519 w 852"/>
                <a:gd name="T73" fmla="*/ 107 h 739"/>
                <a:gd name="T74" fmla="*/ 582 w 852"/>
                <a:gd name="T75" fmla="*/ 77 h 739"/>
                <a:gd name="T76" fmla="*/ 627 w 852"/>
                <a:gd name="T77" fmla="*/ 59 h 739"/>
                <a:gd name="T78" fmla="*/ 673 w 852"/>
                <a:gd name="T79" fmla="*/ 43 h 739"/>
                <a:gd name="T80" fmla="*/ 722 w 852"/>
                <a:gd name="T81" fmla="*/ 28 h 739"/>
                <a:gd name="T82" fmla="*/ 773 w 852"/>
                <a:gd name="T83" fmla="*/ 16 h 739"/>
                <a:gd name="T84" fmla="*/ 825 w 852"/>
                <a:gd name="T85" fmla="*/ 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2" h="739">
                  <a:moveTo>
                    <a:pt x="852" y="0"/>
                  </a:moveTo>
                  <a:lnTo>
                    <a:pt x="841" y="2"/>
                  </a:lnTo>
                  <a:lnTo>
                    <a:pt x="809" y="10"/>
                  </a:lnTo>
                  <a:lnTo>
                    <a:pt x="786" y="18"/>
                  </a:lnTo>
                  <a:lnTo>
                    <a:pt x="759" y="28"/>
                  </a:lnTo>
                  <a:lnTo>
                    <a:pt x="727" y="42"/>
                  </a:lnTo>
                  <a:lnTo>
                    <a:pt x="690" y="59"/>
                  </a:lnTo>
                  <a:lnTo>
                    <a:pt x="670" y="70"/>
                  </a:lnTo>
                  <a:lnTo>
                    <a:pt x="649" y="81"/>
                  </a:lnTo>
                  <a:lnTo>
                    <a:pt x="627" y="94"/>
                  </a:lnTo>
                  <a:lnTo>
                    <a:pt x="605" y="108"/>
                  </a:lnTo>
                  <a:lnTo>
                    <a:pt x="581" y="123"/>
                  </a:lnTo>
                  <a:lnTo>
                    <a:pt x="556" y="140"/>
                  </a:lnTo>
                  <a:lnTo>
                    <a:pt x="531" y="159"/>
                  </a:lnTo>
                  <a:lnTo>
                    <a:pt x="504" y="178"/>
                  </a:lnTo>
                  <a:lnTo>
                    <a:pt x="477" y="199"/>
                  </a:lnTo>
                  <a:lnTo>
                    <a:pt x="448" y="222"/>
                  </a:lnTo>
                  <a:lnTo>
                    <a:pt x="419" y="247"/>
                  </a:lnTo>
                  <a:lnTo>
                    <a:pt x="390" y="273"/>
                  </a:lnTo>
                  <a:lnTo>
                    <a:pt x="359" y="302"/>
                  </a:lnTo>
                  <a:lnTo>
                    <a:pt x="327" y="331"/>
                  </a:lnTo>
                  <a:lnTo>
                    <a:pt x="296" y="363"/>
                  </a:lnTo>
                  <a:lnTo>
                    <a:pt x="262" y="397"/>
                  </a:lnTo>
                  <a:lnTo>
                    <a:pt x="248" y="413"/>
                  </a:lnTo>
                  <a:lnTo>
                    <a:pt x="233" y="429"/>
                  </a:lnTo>
                  <a:lnTo>
                    <a:pt x="219" y="446"/>
                  </a:lnTo>
                  <a:lnTo>
                    <a:pt x="207" y="463"/>
                  </a:lnTo>
                  <a:lnTo>
                    <a:pt x="183" y="496"/>
                  </a:lnTo>
                  <a:lnTo>
                    <a:pt x="161" y="528"/>
                  </a:lnTo>
                  <a:lnTo>
                    <a:pt x="142" y="561"/>
                  </a:lnTo>
                  <a:lnTo>
                    <a:pt x="124" y="591"/>
                  </a:lnTo>
                  <a:lnTo>
                    <a:pt x="109" y="620"/>
                  </a:lnTo>
                  <a:lnTo>
                    <a:pt x="95" y="646"/>
                  </a:lnTo>
                  <a:lnTo>
                    <a:pt x="81" y="671"/>
                  </a:lnTo>
                  <a:lnTo>
                    <a:pt x="70" y="692"/>
                  </a:lnTo>
                  <a:lnTo>
                    <a:pt x="59" y="710"/>
                  </a:lnTo>
                  <a:lnTo>
                    <a:pt x="49" y="724"/>
                  </a:lnTo>
                  <a:lnTo>
                    <a:pt x="45" y="730"/>
                  </a:lnTo>
                  <a:lnTo>
                    <a:pt x="40" y="734"/>
                  </a:lnTo>
                  <a:lnTo>
                    <a:pt x="35" y="737"/>
                  </a:lnTo>
                  <a:lnTo>
                    <a:pt x="30" y="738"/>
                  </a:lnTo>
                  <a:lnTo>
                    <a:pt x="26" y="739"/>
                  </a:lnTo>
                  <a:lnTo>
                    <a:pt x="22" y="738"/>
                  </a:lnTo>
                  <a:lnTo>
                    <a:pt x="17" y="736"/>
                  </a:lnTo>
                  <a:lnTo>
                    <a:pt x="12" y="732"/>
                  </a:lnTo>
                  <a:lnTo>
                    <a:pt x="8" y="728"/>
                  </a:lnTo>
                  <a:lnTo>
                    <a:pt x="5" y="723"/>
                  </a:lnTo>
                  <a:lnTo>
                    <a:pt x="3" y="716"/>
                  </a:lnTo>
                  <a:lnTo>
                    <a:pt x="1" y="710"/>
                  </a:lnTo>
                  <a:lnTo>
                    <a:pt x="0" y="703"/>
                  </a:lnTo>
                  <a:lnTo>
                    <a:pt x="0" y="694"/>
                  </a:lnTo>
                  <a:lnTo>
                    <a:pt x="0" y="686"/>
                  </a:lnTo>
                  <a:lnTo>
                    <a:pt x="1" y="677"/>
                  </a:lnTo>
                  <a:lnTo>
                    <a:pt x="5" y="657"/>
                  </a:lnTo>
                  <a:lnTo>
                    <a:pt x="11" y="635"/>
                  </a:lnTo>
                  <a:lnTo>
                    <a:pt x="22" y="611"/>
                  </a:lnTo>
                  <a:lnTo>
                    <a:pt x="33" y="585"/>
                  </a:lnTo>
                  <a:lnTo>
                    <a:pt x="48" y="556"/>
                  </a:lnTo>
                  <a:lnTo>
                    <a:pt x="65" y="527"/>
                  </a:lnTo>
                  <a:lnTo>
                    <a:pt x="85" y="497"/>
                  </a:lnTo>
                  <a:lnTo>
                    <a:pt x="107" y="466"/>
                  </a:lnTo>
                  <a:lnTo>
                    <a:pt x="132" y="433"/>
                  </a:lnTo>
                  <a:lnTo>
                    <a:pt x="158" y="400"/>
                  </a:lnTo>
                  <a:lnTo>
                    <a:pt x="187" y="366"/>
                  </a:lnTo>
                  <a:lnTo>
                    <a:pt x="217" y="333"/>
                  </a:lnTo>
                  <a:lnTo>
                    <a:pt x="245" y="305"/>
                  </a:lnTo>
                  <a:lnTo>
                    <a:pt x="273" y="278"/>
                  </a:lnTo>
                  <a:lnTo>
                    <a:pt x="302" y="252"/>
                  </a:lnTo>
                  <a:lnTo>
                    <a:pt x="334" y="225"/>
                  </a:lnTo>
                  <a:lnTo>
                    <a:pt x="367" y="199"/>
                  </a:lnTo>
                  <a:lnTo>
                    <a:pt x="402" y="175"/>
                  </a:lnTo>
                  <a:lnTo>
                    <a:pt x="439" y="151"/>
                  </a:lnTo>
                  <a:lnTo>
                    <a:pt x="478" y="128"/>
                  </a:lnTo>
                  <a:lnTo>
                    <a:pt x="519" y="107"/>
                  </a:lnTo>
                  <a:lnTo>
                    <a:pt x="560" y="87"/>
                  </a:lnTo>
                  <a:lnTo>
                    <a:pt x="582" y="77"/>
                  </a:lnTo>
                  <a:lnTo>
                    <a:pt x="604" y="68"/>
                  </a:lnTo>
                  <a:lnTo>
                    <a:pt x="627" y="59"/>
                  </a:lnTo>
                  <a:lnTo>
                    <a:pt x="650" y="51"/>
                  </a:lnTo>
                  <a:lnTo>
                    <a:pt x="673" y="43"/>
                  </a:lnTo>
                  <a:lnTo>
                    <a:pt x="697" y="35"/>
                  </a:lnTo>
                  <a:lnTo>
                    <a:pt x="722" y="28"/>
                  </a:lnTo>
                  <a:lnTo>
                    <a:pt x="747" y="22"/>
                  </a:lnTo>
                  <a:lnTo>
                    <a:pt x="773" y="16"/>
                  </a:lnTo>
                  <a:lnTo>
                    <a:pt x="799" y="10"/>
                  </a:lnTo>
                  <a:lnTo>
                    <a:pt x="825" y="5"/>
                  </a:lnTo>
                  <a:lnTo>
                    <a:pt x="8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378201" y="2324101"/>
              <a:ext cx="101600" cy="206375"/>
            </a:xfrm>
            <a:custGeom>
              <a:avLst/>
              <a:gdLst>
                <a:gd name="T0" fmla="*/ 6 w 452"/>
                <a:gd name="T1" fmla="*/ 908 h 912"/>
                <a:gd name="T2" fmla="*/ 43 w 452"/>
                <a:gd name="T3" fmla="*/ 875 h 912"/>
                <a:gd name="T4" fmla="*/ 109 w 452"/>
                <a:gd name="T5" fmla="*/ 814 h 912"/>
                <a:gd name="T6" fmla="*/ 169 w 452"/>
                <a:gd name="T7" fmla="*/ 752 h 912"/>
                <a:gd name="T8" fmla="*/ 210 w 452"/>
                <a:gd name="T9" fmla="*/ 705 h 912"/>
                <a:gd name="T10" fmla="*/ 253 w 452"/>
                <a:gd name="T11" fmla="*/ 652 h 912"/>
                <a:gd name="T12" fmla="*/ 296 w 452"/>
                <a:gd name="T13" fmla="*/ 595 h 912"/>
                <a:gd name="T14" fmla="*/ 336 w 452"/>
                <a:gd name="T15" fmla="*/ 536 h 912"/>
                <a:gd name="T16" fmla="*/ 371 w 452"/>
                <a:gd name="T17" fmla="*/ 473 h 912"/>
                <a:gd name="T18" fmla="*/ 403 w 452"/>
                <a:gd name="T19" fmla="*/ 407 h 912"/>
                <a:gd name="T20" fmla="*/ 428 w 452"/>
                <a:gd name="T21" fmla="*/ 340 h 912"/>
                <a:gd name="T22" fmla="*/ 445 w 452"/>
                <a:gd name="T23" fmla="*/ 271 h 912"/>
                <a:gd name="T24" fmla="*/ 452 w 452"/>
                <a:gd name="T25" fmla="*/ 203 h 912"/>
                <a:gd name="T26" fmla="*/ 450 w 452"/>
                <a:gd name="T27" fmla="*/ 148 h 912"/>
                <a:gd name="T28" fmla="*/ 445 w 452"/>
                <a:gd name="T29" fmla="*/ 114 h 912"/>
                <a:gd name="T30" fmla="*/ 434 w 452"/>
                <a:gd name="T31" fmla="*/ 82 h 912"/>
                <a:gd name="T32" fmla="*/ 422 w 452"/>
                <a:gd name="T33" fmla="*/ 56 h 912"/>
                <a:gd name="T34" fmla="*/ 406 w 452"/>
                <a:gd name="T35" fmla="*/ 34 h 912"/>
                <a:gd name="T36" fmla="*/ 389 w 452"/>
                <a:gd name="T37" fmla="*/ 17 h 912"/>
                <a:gd name="T38" fmla="*/ 369 w 452"/>
                <a:gd name="T39" fmla="*/ 5 h 912"/>
                <a:gd name="T40" fmla="*/ 350 w 452"/>
                <a:gd name="T41" fmla="*/ 0 h 912"/>
                <a:gd name="T42" fmla="*/ 330 w 452"/>
                <a:gd name="T43" fmla="*/ 1 h 912"/>
                <a:gd name="T44" fmla="*/ 312 w 452"/>
                <a:gd name="T45" fmla="*/ 5 h 912"/>
                <a:gd name="T46" fmla="*/ 298 w 452"/>
                <a:gd name="T47" fmla="*/ 14 h 912"/>
                <a:gd name="T48" fmla="*/ 287 w 452"/>
                <a:gd name="T49" fmla="*/ 25 h 912"/>
                <a:gd name="T50" fmla="*/ 277 w 452"/>
                <a:gd name="T51" fmla="*/ 39 h 912"/>
                <a:gd name="T52" fmla="*/ 271 w 452"/>
                <a:gd name="T53" fmla="*/ 53 h 912"/>
                <a:gd name="T54" fmla="*/ 266 w 452"/>
                <a:gd name="T55" fmla="*/ 78 h 912"/>
                <a:gd name="T56" fmla="*/ 266 w 452"/>
                <a:gd name="T57" fmla="*/ 106 h 912"/>
                <a:gd name="T58" fmla="*/ 267 w 452"/>
                <a:gd name="T59" fmla="*/ 151 h 912"/>
                <a:gd name="T60" fmla="*/ 266 w 452"/>
                <a:gd name="T61" fmla="*/ 221 h 912"/>
                <a:gd name="T62" fmla="*/ 260 w 452"/>
                <a:gd name="T63" fmla="*/ 288 h 912"/>
                <a:gd name="T64" fmla="*/ 253 w 452"/>
                <a:gd name="T65" fmla="*/ 338 h 912"/>
                <a:gd name="T66" fmla="*/ 243 w 452"/>
                <a:gd name="T67" fmla="*/ 394 h 912"/>
                <a:gd name="T68" fmla="*/ 228 w 452"/>
                <a:gd name="T69" fmla="*/ 453 h 912"/>
                <a:gd name="T70" fmla="*/ 209 w 452"/>
                <a:gd name="T71" fmla="*/ 516 h 912"/>
                <a:gd name="T72" fmla="*/ 186 w 452"/>
                <a:gd name="T73" fmla="*/ 583 h 912"/>
                <a:gd name="T74" fmla="*/ 157 w 452"/>
                <a:gd name="T75" fmla="*/ 652 h 912"/>
                <a:gd name="T76" fmla="*/ 121 w 452"/>
                <a:gd name="T77" fmla="*/ 724 h 912"/>
                <a:gd name="T78" fmla="*/ 79 w 452"/>
                <a:gd name="T79" fmla="*/ 798 h 912"/>
                <a:gd name="T80" fmla="*/ 29 w 452"/>
                <a:gd name="T81" fmla="*/ 873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2" h="912">
                  <a:moveTo>
                    <a:pt x="0" y="912"/>
                  </a:moveTo>
                  <a:lnTo>
                    <a:pt x="6" y="908"/>
                  </a:lnTo>
                  <a:lnTo>
                    <a:pt x="20" y="895"/>
                  </a:lnTo>
                  <a:lnTo>
                    <a:pt x="43" y="875"/>
                  </a:lnTo>
                  <a:lnTo>
                    <a:pt x="73" y="848"/>
                  </a:lnTo>
                  <a:lnTo>
                    <a:pt x="109" y="814"/>
                  </a:lnTo>
                  <a:lnTo>
                    <a:pt x="148" y="774"/>
                  </a:lnTo>
                  <a:lnTo>
                    <a:pt x="169" y="752"/>
                  </a:lnTo>
                  <a:lnTo>
                    <a:pt x="190" y="729"/>
                  </a:lnTo>
                  <a:lnTo>
                    <a:pt x="210" y="705"/>
                  </a:lnTo>
                  <a:lnTo>
                    <a:pt x="232" y="679"/>
                  </a:lnTo>
                  <a:lnTo>
                    <a:pt x="253" y="652"/>
                  </a:lnTo>
                  <a:lnTo>
                    <a:pt x="275" y="625"/>
                  </a:lnTo>
                  <a:lnTo>
                    <a:pt x="296" y="595"/>
                  </a:lnTo>
                  <a:lnTo>
                    <a:pt x="316" y="566"/>
                  </a:lnTo>
                  <a:lnTo>
                    <a:pt x="336" y="536"/>
                  </a:lnTo>
                  <a:lnTo>
                    <a:pt x="355" y="504"/>
                  </a:lnTo>
                  <a:lnTo>
                    <a:pt x="371" y="473"/>
                  </a:lnTo>
                  <a:lnTo>
                    <a:pt x="388" y="441"/>
                  </a:lnTo>
                  <a:lnTo>
                    <a:pt x="403" y="407"/>
                  </a:lnTo>
                  <a:lnTo>
                    <a:pt x="416" y="374"/>
                  </a:lnTo>
                  <a:lnTo>
                    <a:pt x="428" y="340"/>
                  </a:lnTo>
                  <a:lnTo>
                    <a:pt x="437" y="306"/>
                  </a:lnTo>
                  <a:lnTo>
                    <a:pt x="445" y="271"/>
                  </a:lnTo>
                  <a:lnTo>
                    <a:pt x="449" y="237"/>
                  </a:lnTo>
                  <a:lnTo>
                    <a:pt x="452" y="203"/>
                  </a:lnTo>
                  <a:lnTo>
                    <a:pt x="452" y="167"/>
                  </a:lnTo>
                  <a:lnTo>
                    <a:pt x="450" y="148"/>
                  </a:lnTo>
                  <a:lnTo>
                    <a:pt x="448" y="131"/>
                  </a:lnTo>
                  <a:lnTo>
                    <a:pt x="445" y="114"/>
                  </a:lnTo>
                  <a:lnTo>
                    <a:pt x="439" y="98"/>
                  </a:lnTo>
                  <a:lnTo>
                    <a:pt x="434" y="82"/>
                  </a:lnTo>
                  <a:lnTo>
                    <a:pt x="429" y="69"/>
                  </a:lnTo>
                  <a:lnTo>
                    <a:pt x="422" y="56"/>
                  </a:lnTo>
                  <a:lnTo>
                    <a:pt x="414" y="45"/>
                  </a:lnTo>
                  <a:lnTo>
                    <a:pt x="406" y="34"/>
                  </a:lnTo>
                  <a:lnTo>
                    <a:pt x="398" y="25"/>
                  </a:lnTo>
                  <a:lnTo>
                    <a:pt x="389" y="17"/>
                  </a:lnTo>
                  <a:lnTo>
                    <a:pt x="380" y="10"/>
                  </a:lnTo>
                  <a:lnTo>
                    <a:pt x="369" y="5"/>
                  </a:lnTo>
                  <a:lnTo>
                    <a:pt x="360" y="2"/>
                  </a:lnTo>
                  <a:lnTo>
                    <a:pt x="350" y="0"/>
                  </a:lnTo>
                  <a:lnTo>
                    <a:pt x="339" y="0"/>
                  </a:lnTo>
                  <a:lnTo>
                    <a:pt x="330" y="1"/>
                  </a:lnTo>
                  <a:lnTo>
                    <a:pt x="320" y="3"/>
                  </a:lnTo>
                  <a:lnTo>
                    <a:pt x="312" y="5"/>
                  </a:lnTo>
                  <a:lnTo>
                    <a:pt x="305" y="9"/>
                  </a:lnTo>
                  <a:lnTo>
                    <a:pt x="298" y="14"/>
                  </a:lnTo>
                  <a:lnTo>
                    <a:pt x="292" y="19"/>
                  </a:lnTo>
                  <a:lnTo>
                    <a:pt x="287" y="25"/>
                  </a:lnTo>
                  <a:lnTo>
                    <a:pt x="282" y="31"/>
                  </a:lnTo>
                  <a:lnTo>
                    <a:pt x="277" y="39"/>
                  </a:lnTo>
                  <a:lnTo>
                    <a:pt x="274" y="46"/>
                  </a:lnTo>
                  <a:lnTo>
                    <a:pt x="271" y="53"/>
                  </a:lnTo>
                  <a:lnTo>
                    <a:pt x="269" y="62"/>
                  </a:lnTo>
                  <a:lnTo>
                    <a:pt x="266" y="78"/>
                  </a:lnTo>
                  <a:lnTo>
                    <a:pt x="265" y="95"/>
                  </a:lnTo>
                  <a:lnTo>
                    <a:pt x="266" y="106"/>
                  </a:lnTo>
                  <a:lnTo>
                    <a:pt x="266" y="125"/>
                  </a:lnTo>
                  <a:lnTo>
                    <a:pt x="267" y="151"/>
                  </a:lnTo>
                  <a:lnTo>
                    <a:pt x="267" y="183"/>
                  </a:lnTo>
                  <a:lnTo>
                    <a:pt x="266" y="221"/>
                  </a:lnTo>
                  <a:lnTo>
                    <a:pt x="263" y="264"/>
                  </a:lnTo>
                  <a:lnTo>
                    <a:pt x="260" y="288"/>
                  </a:lnTo>
                  <a:lnTo>
                    <a:pt x="256" y="312"/>
                  </a:lnTo>
                  <a:lnTo>
                    <a:pt x="253" y="338"/>
                  </a:lnTo>
                  <a:lnTo>
                    <a:pt x="248" y="365"/>
                  </a:lnTo>
                  <a:lnTo>
                    <a:pt x="243" y="394"/>
                  </a:lnTo>
                  <a:lnTo>
                    <a:pt x="237" y="423"/>
                  </a:lnTo>
                  <a:lnTo>
                    <a:pt x="228" y="453"/>
                  </a:lnTo>
                  <a:lnTo>
                    <a:pt x="220" y="485"/>
                  </a:lnTo>
                  <a:lnTo>
                    <a:pt x="209" y="516"/>
                  </a:lnTo>
                  <a:lnTo>
                    <a:pt x="199" y="549"/>
                  </a:lnTo>
                  <a:lnTo>
                    <a:pt x="186" y="583"/>
                  </a:lnTo>
                  <a:lnTo>
                    <a:pt x="172" y="617"/>
                  </a:lnTo>
                  <a:lnTo>
                    <a:pt x="157" y="652"/>
                  </a:lnTo>
                  <a:lnTo>
                    <a:pt x="139" y="687"/>
                  </a:lnTo>
                  <a:lnTo>
                    <a:pt x="121" y="724"/>
                  </a:lnTo>
                  <a:lnTo>
                    <a:pt x="101" y="760"/>
                  </a:lnTo>
                  <a:lnTo>
                    <a:pt x="79" y="798"/>
                  </a:lnTo>
                  <a:lnTo>
                    <a:pt x="55" y="835"/>
                  </a:lnTo>
                  <a:lnTo>
                    <a:pt x="29" y="873"/>
                  </a:lnTo>
                  <a:lnTo>
                    <a:pt x="0" y="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3335338" y="2393951"/>
              <a:ext cx="46038" cy="185738"/>
            </a:xfrm>
            <a:custGeom>
              <a:avLst/>
              <a:gdLst>
                <a:gd name="T0" fmla="*/ 30 w 203"/>
                <a:gd name="T1" fmla="*/ 801 h 820"/>
                <a:gd name="T2" fmla="*/ 78 w 203"/>
                <a:gd name="T3" fmla="*/ 712 h 820"/>
                <a:gd name="T4" fmla="*/ 119 w 203"/>
                <a:gd name="T5" fmla="*/ 623 h 820"/>
                <a:gd name="T6" fmla="*/ 150 w 203"/>
                <a:gd name="T7" fmla="*/ 544 h 820"/>
                <a:gd name="T8" fmla="*/ 167 w 203"/>
                <a:gd name="T9" fmla="*/ 488 h 820"/>
                <a:gd name="T10" fmla="*/ 183 w 203"/>
                <a:gd name="T11" fmla="*/ 429 h 820"/>
                <a:gd name="T12" fmla="*/ 195 w 203"/>
                <a:gd name="T13" fmla="*/ 370 h 820"/>
                <a:gd name="T14" fmla="*/ 201 w 203"/>
                <a:gd name="T15" fmla="*/ 309 h 820"/>
                <a:gd name="T16" fmla="*/ 202 w 203"/>
                <a:gd name="T17" fmla="*/ 250 h 820"/>
                <a:gd name="T18" fmla="*/ 197 w 203"/>
                <a:gd name="T19" fmla="*/ 190 h 820"/>
                <a:gd name="T20" fmla="*/ 184 w 203"/>
                <a:gd name="T21" fmla="*/ 134 h 820"/>
                <a:gd name="T22" fmla="*/ 169 w 203"/>
                <a:gd name="T23" fmla="*/ 91 h 820"/>
                <a:gd name="T24" fmla="*/ 154 w 203"/>
                <a:gd name="T25" fmla="*/ 66 h 820"/>
                <a:gd name="T26" fmla="*/ 138 w 203"/>
                <a:gd name="T27" fmla="*/ 44 h 820"/>
                <a:gd name="T28" fmla="*/ 120 w 203"/>
                <a:gd name="T29" fmla="*/ 25 h 820"/>
                <a:gd name="T30" fmla="*/ 103 w 203"/>
                <a:gd name="T31" fmla="*/ 13 h 820"/>
                <a:gd name="T32" fmla="*/ 84 w 203"/>
                <a:gd name="T33" fmla="*/ 3 h 820"/>
                <a:gd name="T34" fmla="*/ 65 w 203"/>
                <a:gd name="T35" fmla="*/ 0 h 820"/>
                <a:gd name="T36" fmla="*/ 48 w 203"/>
                <a:gd name="T37" fmla="*/ 1 h 820"/>
                <a:gd name="T38" fmla="*/ 33 w 203"/>
                <a:gd name="T39" fmla="*/ 6 h 820"/>
                <a:gd name="T40" fmla="*/ 20 w 203"/>
                <a:gd name="T41" fmla="*/ 16 h 820"/>
                <a:gd name="T42" fmla="*/ 11 w 203"/>
                <a:gd name="T43" fmla="*/ 26 h 820"/>
                <a:gd name="T44" fmla="*/ 4 w 203"/>
                <a:gd name="T45" fmla="*/ 38 h 820"/>
                <a:gd name="T46" fmla="*/ 1 w 203"/>
                <a:gd name="T47" fmla="*/ 50 h 820"/>
                <a:gd name="T48" fmla="*/ 0 w 203"/>
                <a:gd name="T49" fmla="*/ 64 h 820"/>
                <a:gd name="T50" fmla="*/ 3 w 203"/>
                <a:gd name="T51" fmla="*/ 85 h 820"/>
                <a:gd name="T52" fmla="*/ 16 w 203"/>
                <a:gd name="T53" fmla="*/ 123 h 820"/>
                <a:gd name="T54" fmla="*/ 41 w 203"/>
                <a:gd name="T55" fmla="*/ 199 h 820"/>
                <a:gd name="T56" fmla="*/ 60 w 203"/>
                <a:gd name="T57" fmla="*/ 274 h 820"/>
                <a:gd name="T58" fmla="*/ 70 w 203"/>
                <a:gd name="T59" fmla="*/ 343 h 820"/>
                <a:gd name="T60" fmla="*/ 75 w 203"/>
                <a:gd name="T61" fmla="*/ 394 h 820"/>
                <a:gd name="T62" fmla="*/ 78 w 203"/>
                <a:gd name="T63" fmla="*/ 448 h 820"/>
                <a:gd name="T64" fmla="*/ 76 w 203"/>
                <a:gd name="T65" fmla="*/ 508 h 820"/>
                <a:gd name="T66" fmla="*/ 72 w 203"/>
                <a:gd name="T67" fmla="*/ 570 h 820"/>
                <a:gd name="T68" fmla="*/ 63 w 203"/>
                <a:gd name="T69" fmla="*/ 637 h 820"/>
                <a:gd name="T70" fmla="*/ 49 w 203"/>
                <a:gd name="T71" fmla="*/ 708 h 820"/>
                <a:gd name="T72" fmla="*/ 30 w 203"/>
                <a:gd name="T73" fmla="*/ 78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3" h="820">
                  <a:moveTo>
                    <a:pt x="19" y="820"/>
                  </a:moveTo>
                  <a:lnTo>
                    <a:pt x="30" y="801"/>
                  </a:lnTo>
                  <a:lnTo>
                    <a:pt x="59" y="749"/>
                  </a:lnTo>
                  <a:lnTo>
                    <a:pt x="78" y="712"/>
                  </a:lnTo>
                  <a:lnTo>
                    <a:pt x="98" y="671"/>
                  </a:lnTo>
                  <a:lnTo>
                    <a:pt x="119" y="623"/>
                  </a:lnTo>
                  <a:lnTo>
                    <a:pt x="139" y="571"/>
                  </a:lnTo>
                  <a:lnTo>
                    <a:pt x="150" y="544"/>
                  </a:lnTo>
                  <a:lnTo>
                    <a:pt x="159" y="517"/>
                  </a:lnTo>
                  <a:lnTo>
                    <a:pt x="167" y="488"/>
                  </a:lnTo>
                  <a:lnTo>
                    <a:pt x="176" y="460"/>
                  </a:lnTo>
                  <a:lnTo>
                    <a:pt x="183" y="429"/>
                  </a:lnTo>
                  <a:lnTo>
                    <a:pt x="189" y="400"/>
                  </a:lnTo>
                  <a:lnTo>
                    <a:pt x="195" y="370"/>
                  </a:lnTo>
                  <a:lnTo>
                    <a:pt x="199" y="340"/>
                  </a:lnTo>
                  <a:lnTo>
                    <a:pt x="201" y="309"/>
                  </a:lnTo>
                  <a:lnTo>
                    <a:pt x="203" y="280"/>
                  </a:lnTo>
                  <a:lnTo>
                    <a:pt x="202" y="250"/>
                  </a:lnTo>
                  <a:lnTo>
                    <a:pt x="201" y="219"/>
                  </a:lnTo>
                  <a:lnTo>
                    <a:pt x="197" y="190"/>
                  </a:lnTo>
                  <a:lnTo>
                    <a:pt x="192" y="162"/>
                  </a:lnTo>
                  <a:lnTo>
                    <a:pt x="184" y="134"/>
                  </a:lnTo>
                  <a:lnTo>
                    <a:pt x="175" y="106"/>
                  </a:lnTo>
                  <a:lnTo>
                    <a:pt x="169" y="91"/>
                  </a:lnTo>
                  <a:lnTo>
                    <a:pt x="161" y="78"/>
                  </a:lnTo>
                  <a:lnTo>
                    <a:pt x="154" y="66"/>
                  </a:lnTo>
                  <a:lnTo>
                    <a:pt x="147" y="54"/>
                  </a:lnTo>
                  <a:lnTo>
                    <a:pt x="138" y="44"/>
                  </a:lnTo>
                  <a:lnTo>
                    <a:pt x="130" y="34"/>
                  </a:lnTo>
                  <a:lnTo>
                    <a:pt x="120" y="25"/>
                  </a:lnTo>
                  <a:lnTo>
                    <a:pt x="111" y="19"/>
                  </a:lnTo>
                  <a:lnTo>
                    <a:pt x="103" y="13"/>
                  </a:lnTo>
                  <a:lnTo>
                    <a:pt x="93" y="7"/>
                  </a:lnTo>
                  <a:lnTo>
                    <a:pt x="84" y="3"/>
                  </a:lnTo>
                  <a:lnTo>
                    <a:pt x="74" y="1"/>
                  </a:lnTo>
                  <a:lnTo>
                    <a:pt x="65" y="0"/>
                  </a:lnTo>
                  <a:lnTo>
                    <a:pt x="57" y="0"/>
                  </a:lnTo>
                  <a:lnTo>
                    <a:pt x="48" y="1"/>
                  </a:lnTo>
                  <a:lnTo>
                    <a:pt x="40" y="3"/>
                  </a:lnTo>
                  <a:lnTo>
                    <a:pt x="33" y="6"/>
                  </a:lnTo>
                  <a:lnTo>
                    <a:pt x="25" y="11"/>
                  </a:lnTo>
                  <a:lnTo>
                    <a:pt x="20" y="16"/>
                  </a:lnTo>
                  <a:lnTo>
                    <a:pt x="15" y="20"/>
                  </a:lnTo>
                  <a:lnTo>
                    <a:pt x="11" y="26"/>
                  </a:lnTo>
                  <a:lnTo>
                    <a:pt x="7" y="31"/>
                  </a:lnTo>
                  <a:lnTo>
                    <a:pt x="4" y="38"/>
                  </a:lnTo>
                  <a:lnTo>
                    <a:pt x="2" y="44"/>
                  </a:lnTo>
                  <a:lnTo>
                    <a:pt x="1" y="50"/>
                  </a:lnTo>
                  <a:lnTo>
                    <a:pt x="0" y="58"/>
                  </a:lnTo>
                  <a:lnTo>
                    <a:pt x="0" y="64"/>
                  </a:lnTo>
                  <a:lnTo>
                    <a:pt x="1" y="71"/>
                  </a:lnTo>
                  <a:lnTo>
                    <a:pt x="3" y="85"/>
                  </a:lnTo>
                  <a:lnTo>
                    <a:pt x="6" y="98"/>
                  </a:lnTo>
                  <a:lnTo>
                    <a:pt x="16" y="123"/>
                  </a:lnTo>
                  <a:lnTo>
                    <a:pt x="33" y="168"/>
                  </a:lnTo>
                  <a:lnTo>
                    <a:pt x="41" y="199"/>
                  </a:lnTo>
                  <a:lnTo>
                    <a:pt x="50" y="234"/>
                  </a:lnTo>
                  <a:lnTo>
                    <a:pt x="60" y="274"/>
                  </a:lnTo>
                  <a:lnTo>
                    <a:pt x="67" y="319"/>
                  </a:lnTo>
                  <a:lnTo>
                    <a:pt x="70" y="343"/>
                  </a:lnTo>
                  <a:lnTo>
                    <a:pt x="73" y="368"/>
                  </a:lnTo>
                  <a:lnTo>
                    <a:pt x="75" y="394"/>
                  </a:lnTo>
                  <a:lnTo>
                    <a:pt x="76" y="420"/>
                  </a:lnTo>
                  <a:lnTo>
                    <a:pt x="78" y="448"/>
                  </a:lnTo>
                  <a:lnTo>
                    <a:pt x="78" y="477"/>
                  </a:lnTo>
                  <a:lnTo>
                    <a:pt x="76" y="508"/>
                  </a:lnTo>
                  <a:lnTo>
                    <a:pt x="74" y="539"/>
                  </a:lnTo>
                  <a:lnTo>
                    <a:pt x="72" y="570"/>
                  </a:lnTo>
                  <a:lnTo>
                    <a:pt x="68" y="604"/>
                  </a:lnTo>
                  <a:lnTo>
                    <a:pt x="63" y="637"/>
                  </a:lnTo>
                  <a:lnTo>
                    <a:pt x="57" y="672"/>
                  </a:lnTo>
                  <a:lnTo>
                    <a:pt x="49" y="708"/>
                  </a:lnTo>
                  <a:lnTo>
                    <a:pt x="41" y="744"/>
                  </a:lnTo>
                  <a:lnTo>
                    <a:pt x="30" y="781"/>
                  </a:lnTo>
                  <a:lnTo>
                    <a:pt x="19" y="8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3422651" y="2414588"/>
              <a:ext cx="165100" cy="90488"/>
            </a:xfrm>
            <a:custGeom>
              <a:avLst/>
              <a:gdLst>
                <a:gd name="T0" fmla="*/ 12 w 725"/>
                <a:gd name="T1" fmla="*/ 384 h 401"/>
                <a:gd name="T2" fmla="*/ 74 w 725"/>
                <a:gd name="T3" fmla="*/ 309 h 401"/>
                <a:gd name="T4" fmla="*/ 139 w 725"/>
                <a:gd name="T5" fmla="*/ 239 h 401"/>
                <a:gd name="T6" fmla="*/ 199 w 725"/>
                <a:gd name="T7" fmla="*/ 184 h 401"/>
                <a:gd name="T8" fmla="*/ 242 w 725"/>
                <a:gd name="T9" fmla="*/ 147 h 401"/>
                <a:gd name="T10" fmla="*/ 290 w 725"/>
                <a:gd name="T11" fmla="*/ 112 h 401"/>
                <a:gd name="T12" fmla="*/ 339 w 725"/>
                <a:gd name="T13" fmla="*/ 79 h 401"/>
                <a:gd name="T14" fmla="*/ 391 w 725"/>
                <a:gd name="T15" fmla="*/ 51 h 401"/>
                <a:gd name="T16" fmla="*/ 444 w 725"/>
                <a:gd name="T17" fmla="*/ 28 h 401"/>
                <a:gd name="T18" fmla="*/ 499 w 725"/>
                <a:gd name="T19" fmla="*/ 11 h 401"/>
                <a:gd name="T20" fmla="*/ 555 w 725"/>
                <a:gd name="T21" fmla="*/ 2 h 401"/>
                <a:gd name="T22" fmla="*/ 598 w 725"/>
                <a:gd name="T23" fmla="*/ 1 h 401"/>
                <a:gd name="T24" fmla="*/ 627 w 725"/>
                <a:gd name="T25" fmla="*/ 4 h 401"/>
                <a:gd name="T26" fmla="*/ 652 w 725"/>
                <a:gd name="T27" fmla="*/ 10 h 401"/>
                <a:gd name="T28" fmla="*/ 675 w 725"/>
                <a:gd name="T29" fmla="*/ 19 h 401"/>
                <a:gd name="T30" fmla="*/ 694 w 725"/>
                <a:gd name="T31" fmla="*/ 30 h 401"/>
                <a:gd name="T32" fmla="*/ 709 w 725"/>
                <a:gd name="T33" fmla="*/ 44 h 401"/>
                <a:gd name="T34" fmla="*/ 718 w 725"/>
                <a:gd name="T35" fmla="*/ 59 h 401"/>
                <a:gd name="T36" fmla="*/ 723 w 725"/>
                <a:gd name="T37" fmla="*/ 75 h 401"/>
                <a:gd name="T38" fmla="*/ 725 w 725"/>
                <a:gd name="T39" fmla="*/ 92 h 401"/>
                <a:gd name="T40" fmla="*/ 721 w 725"/>
                <a:gd name="T41" fmla="*/ 105 h 401"/>
                <a:gd name="T42" fmla="*/ 715 w 725"/>
                <a:gd name="T43" fmla="*/ 118 h 401"/>
                <a:gd name="T44" fmla="*/ 707 w 725"/>
                <a:gd name="T45" fmla="*/ 127 h 401"/>
                <a:gd name="T46" fmla="*/ 696 w 725"/>
                <a:gd name="T47" fmla="*/ 135 h 401"/>
                <a:gd name="T48" fmla="*/ 685 w 725"/>
                <a:gd name="T49" fmla="*/ 141 h 401"/>
                <a:gd name="T50" fmla="*/ 665 w 725"/>
                <a:gd name="T51" fmla="*/ 146 h 401"/>
                <a:gd name="T52" fmla="*/ 626 w 725"/>
                <a:gd name="T53" fmla="*/ 148 h 401"/>
                <a:gd name="T54" fmla="*/ 549 w 725"/>
                <a:gd name="T55" fmla="*/ 153 h 401"/>
                <a:gd name="T56" fmla="*/ 475 w 725"/>
                <a:gd name="T57" fmla="*/ 165 h 401"/>
                <a:gd name="T58" fmla="*/ 409 w 725"/>
                <a:gd name="T59" fmla="*/ 181 h 401"/>
                <a:gd name="T60" fmla="*/ 362 w 725"/>
                <a:gd name="T61" fmla="*/ 194 h 401"/>
                <a:gd name="T62" fmla="*/ 311 w 725"/>
                <a:gd name="T63" fmla="*/ 213 h 401"/>
                <a:gd name="T64" fmla="*/ 258 w 725"/>
                <a:gd name="T65" fmla="*/ 235 h 401"/>
                <a:gd name="T66" fmla="*/ 204 w 725"/>
                <a:gd name="T67" fmla="*/ 262 h 401"/>
                <a:gd name="T68" fmla="*/ 147 w 725"/>
                <a:gd name="T69" fmla="*/ 294 h 401"/>
                <a:gd name="T70" fmla="*/ 89 w 725"/>
                <a:gd name="T71" fmla="*/ 332 h 401"/>
                <a:gd name="T72" fmla="*/ 29 w 725"/>
                <a:gd name="T73" fmla="*/ 37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5" h="401">
                  <a:moveTo>
                    <a:pt x="0" y="401"/>
                  </a:moveTo>
                  <a:lnTo>
                    <a:pt x="12" y="384"/>
                  </a:lnTo>
                  <a:lnTo>
                    <a:pt x="48" y="339"/>
                  </a:lnTo>
                  <a:lnTo>
                    <a:pt x="74" y="309"/>
                  </a:lnTo>
                  <a:lnTo>
                    <a:pt x="104" y="276"/>
                  </a:lnTo>
                  <a:lnTo>
                    <a:pt x="139" y="239"/>
                  </a:lnTo>
                  <a:lnTo>
                    <a:pt x="178" y="203"/>
                  </a:lnTo>
                  <a:lnTo>
                    <a:pt x="199" y="184"/>
                  </a:lnTo>
                  <a:lnTo>
                    <a:pt x="221" y="165"/>
                  </a:lnTo>
                  <a:lnTo>
                    <a:pt x="242" y="147"/>
                  </a:lnTo>
                  <a:lnTo>
                    <a:pt x="265" y="128"/>
                  </a:lnTo>
                  <a:lnTo>
                    <a:pt x="290" y="112"/>
                  </a:lnTo>
                  <a:lnTo>
                    <a:pt x="314" y="95"/>
                  </a:lnTo>
                  <a:lnTo>
                    <a:pt x="339" y="79"/>
                  </a:lnTo>
                  <a:lnTo>
                    <a:pt x="365" y="65"/>
                  </a:lnTo>
                  <a:lnTo>
                    <a:pt x="391" y="51"/>
                  </a:lnTo>
                  <a:lnTo>
                    <a:pt x="417" y="39"/>
                  </a:lnTo>
                  <a:lnTo>
                    <a:pt x="444" y="28"/>
                  </a:lnTo>
                  <a:lnTo>
                    <a:pt x="471" y="19"/>
                  </a:lnTo>
                  <a:lnTo>
                    <a:pt x="499" y="11"/>
                  </a:lnTo>
                  <a:lnTo>
                    <a:pt x="527" y="5"/>
                  </a:lnTo>
                  <a:lnTo>
                    <a:pt x="555" y="2"/>
                  </a:lnTo>
                  <a:lnTo>
                    <a:pt x="583" y="0"/>
                  </a:lnTo>
                  <a:lnTo>
                    <a:pt x="598" y="1"/>
                  </a:lnTo>
                  <a:lnTo>
                    <a:pt x="613" y="2"/>
                  </a:lnTo>
                  <a:lnTo>
                    <a:pt x="627" y="4"/>
                  </a:lnTo>
                  <a:lnTo>
                    <a:pt x="640" y="6"/>
                  </a:lnTo>
                  <a:lnTo>
                    <a:pt x="652" y="10"/>
                  </a:lnTo>
                  <a:lnTo>
                    <a:pt x="664" y="15"/>
                  </a:lnTo>
                  <a:lnTo>
                    <a:pt x="675" y="19"/>
                  </a:lnTo>
                  <a:lnTo>
                    <a:pt x="685" y="25"/>
                  </a:lnTo>
                  <a:lnTo>
                    <a:pt x="694" y="30"/>
                  </a:lnTo>
                  <a:lnTo>
                    <a:pt x="702" y="38"/>
                  </a:lnTo>
                  <a:lnTo>
                    <a:pt x="709" y="44"/>
                  </a:lnTo>
                  <a:lnTo>
                    <a:pt x="714" y="51"/>
                  </a:lnTo>
                  <a:lnTo>
                    <a:pt x="718" y="59"/>
                  </a:lnTo>
                  <a:lnTo>
                    <a:pt x="721" y="67"/>
                  </a:lnTo>
                  <a:lnTo>
                    <a:pt x="723" y="75"/>
                  </a:lnTo>
                  <a:lnTo>
                    <a:pt x="725" y="83"/>
                  </a:lnTo>
                  <a:lnTo>
                    <a:pt x="725" y="92"/>
                  </a:lnTo>
                  <a:lnTo>
                    <a:pt x="723" y="99"/>
                  </a:lnTo>
                  <a:lnTo>
                    <a:pt x="721" y="105"/>
                  </a:lnTo>
                  <a:lnTo>
                    <a:pt x="718" y="112"/>
                  </a:lnTo>
                  <a:lnTo>
                    <a:pt x="715" y="118"/>
                  </a:lnTo>
                  <a:lnTo>
                    <a:pt x="711" y="123"/>
                  </a:lnTo>
                  <a:lnTo>
                    <a:pt x="707" y="127"/>
                  </a:lnTo>
                  <a:lnTo>
                    <a:pt x="702" y="132"/>
                  </a:lnTo>
                  <a:lnTo>
                    <a:pt x="696" y="135"/>
                  </a:lnTo>
                  <a:lnTo>
                    <a:pt x="690" y="138"/>
                  </a:lnTo>
                  <a:lnTo>
                    <a:pt x="685" y="141"/>
                  </a:lnTo>
                  <a:lnTo>
                    <a:pt x="677" y="143"/>
                  </a:lnTo>
                  <a:lnTo>
                    <a:pt x="665" y="146"/>
                  </a:lnTo>
                  <a:lnTo>
                    <a:pt x="651" y="148"/>
                  </a:lnTo>
                  <a:lnTo>
                    <a:pt x="626" y="148"/>
                  </a:lnTo>
                  <a:lnTo>
                    <a:pt x="579" y="150"/>
                  </a:lnTo>
                  <a:lnTo>
                    <a:pt x="549" y="153"/>
                  </a:lnTo>
                  <a:lnTo>
                    <a:pt x="513" y="158"/>
                  </a:lnTo>
                  <a:lnTo>
                    <a:pt x="475" y="165"/>
                  </a:lnTo>
                  <a:lnTo>
                    <a:pt x="432" y="174"/>
                  </a:lnTo>
                  <a:lnTo>
                    <a:pt x="409" y="181"/>
                  </a:lnTo>
                  <a:lnTo>
                    <a:pt x="386" y="187"/>
                  </a:lnTo>
                  <a:lnTo>
                    <a:pt x="362" y="194"/>
                  </a:lnTo>
                  <a:lnTo>
                    <a:pt x="337" y="204"/>
                  </a:lnTo>
                  <a:lnTo>
                    <a:pt x="311" y="213"/>
                  </a:lnTo>
                  <a:lnTo>
                    <a:pt x="285" y="223"/>
                  </a:lnTo>
                  <a:lnTo>
                    <a:pt x="258" y="235"/>
                  </a:lnTo>
                  <a:lnTo>
                    <a:pt x="231" y="248"/>
                  </a:lnTo>
                  <a:lnTo>
                    <a:pt x="204" y="262"/>
                  </a:lnTo>
                  <a:lnTo>
                    <a:pt x="176" y="278"/>
                  </a:lnTo>
                  <a:lnTo>
                    <a:pt x="147" y="294"/>
                  </a:lnTo>
                  <a:lnTo>
                    <a:pt x="118" y="313"/>
                  </a:lnTo>
                  <a:lnTo>
                    <a:pt x="89" y="332"/>
                  </a:lnTo>
                  <a:lnTo>
                    <a:pt x="60" y="354"/>
                  </a:lnTo>
                  <a:lnTo>
                    <a:pt x="29" y="377"/>
                  </a:lnTo>
                  <a:lnTo>
                    <a:pt x="0" y="4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3757613" y="2690813"/>
              <a:ext cx="139700" cy="123825"/>
            </a:xfrm>
            <a:custGeom>
              <a:avLst/>
              <a:gdLst>
                <a:gd name="T0" fmla="*/ 609 w 616"/>
                <a:gd name="T1" fmla="*/ 20 h 551"/>
                <a:gd name="T2" fmla="*/ 569 w 616"/>
                <a:gd name="T3" fmla="*/ 108 h 551"/>
                <a:gd name="T4" fmla="*/ 525 w 616"/>
                <a:gd name="T5" fmla="*/ 193 h 551"/>
                <a:gd name="T6" fmla="*/ 483 w 616"/>
                <a:gd name="T7" fmla="*/ 263 h 551"/>
                <a:gd name="T8" fmla="*/ 451 w 616"/>
                <a:gd name="T9" fmla="*/ 310 h 551"/>
                <a:gd name="T10" fmla="*/ 416 w 616"/>
                <a:gd name="T11" fmla="*/ 356 h 551"/>
                <a:gd name="T12" fmla="*/ 376 w 616"/>
                <a:gd name="T13" fmla="*/ 401 h 551"/>
                <a:gd name="T14" fmla="*/ 334 w 616"/>
                <a:gd name="T15" fmla="*/ 441 h 551"/>
                <a:gd name="T16" fmla="*/ 289 w 616"/>
                <a:gd name="T17" fmla="*/ 478 h 551"/>
                <a:gd name="T18" fmla="*/ 240 w 616"/>
                <a:gd name="T19" fmla="*/ 509 h 551"/>
                <a:gd name="T20" fmla="*/ 189 w 616"/>
                <a:gd name="T21" fmla="*/ 533 h 551"/>
                <a:gd name="T22" fmla="*/ 147 w 616"/>
                <a:gd name="T23" fmla="*/ 546 h 551"/>
                <a:gd name="T24" fmla="*/ 119 w 616"/>
                <a:gd name="T25" fmla="*/ 551 h 551"/>
                <a:gd name="T26" fmla="*/ 92 w 616"/>
                <a:gd name="T27" fmla="*/ 551 h 551"/>
                <a:gd name="T28" fmla="*/ 68 w 616"/>
                <a:gd name="T29" fmla="*/ 549 h 551"/>
                <a:gd name="T30" fmla="*/ 47 w 616"/>
                <a:gd name="T31" fmla="*/ 543 h 551"/>
                <a:gd name="T32" fmla="*/ 30 w 616"/>
                <a:gd name="T33" fmla="*/ 533 h 551"/>
                <a:gd name="T34" fmla="*/ 16 w 616"/>
                <a:gd name="T35" fmla="*/ 522 h 551"/>
                <a:gd name="T36" fmla="*/ 7 w 616"/>
                <a:gd name="T37" fmla="*/ 508 h 551"/>
                <a:gd name="T38" fmla="*/ 1 w 616"/>
                <a:gd name="T39" fmla="*/ 493 h 551"/>
                <a:gd name="T40" fmla="*/ 0 w 616"/>
                <a:gd name="T41" fmla="*/ 478 h 551"/>
                <a:gd name="T42" fmla="*/ 4 w 616"/>
                <a:gd name="T43" fmla="*/ 464 h 551"/>
                <a:gd name="T44" fmla="*/ 9 w 616"/>
                <a:gd name="T45" fmla="*/ 453 h 551"/>
                <a:gd name="T46" fmla="*/ 17 w 616"/>
                <a:gd name="T47" fmla="*/ 443 h 551"/>
                <a:gd name="T48" fmla="*/ 27 w 616"/>
                <a:gd name="T49" fmla="*/ 434 h 551"/>
                <a:gd name="T50" fmla="*/ 44 w 616"/>
                <a:gd name="T51" fmla="*/ 424 h 551"/>
                <a:gd name="T52" fmla="*/ 81 w 616"/>
                <a:gd name="T53" fmla="*/ 411 h 551"/>
                <a:gd name="T54" fmla="*/ 154 w 616"/>
                <a:gd name="T55" fmla="*/ 385 h 551"/>
                <a:gd name="T56" fmla="*/ 222 w 616"/>
                <a:gd name="T57" fmla="*/ 355 h 551"/>
                <a:gd name="T58" fmla="*/ 282 w 616"/>
                <a:gd name="T59" fmla="*/ 322 h 551"/>
                <a:gd name="T60" fmla="*/ 324 w 616"/>
                <a:gd name="T61" fmla="*/ 295 h 551"/>
                <a:gd name="T62" fmla="*/ 366 w 616"/>
                <a:gd name="T63" fmla="*/ 265 h 551"/>
                <a:gd name="T64" fmla="*/ 411 w 616"/>
                <a:gd name="T65" fmla="*/ 228 h 551"/>
                <a:gd name="T66" fmla="*/ 457 w 616"/>
                <a:gd name="T67" fmla="*/ 188 h 551"/>
                <a:gd name="T68" fmla="*/ 503 w 616"/>
                <a:gd name="T69" fmla="*/ 142 h 551"/>
                <a:gd name="T70" fmla="*/ 549 w 616"/>
                <a:gd name="T71" fmla="*/ 90 h 551"/>
                <a:gd name="T72" fmla="*/ 594 w 616"/>
                <a:gd name="T73" fmla="*/ 3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6" h="551">
                  <a:moveTo>
                    <a:pt x="616" y="0"/>
                  </a:moveTo>
                  <a:lnTo>
                    <a:pt x="609" y="20"/>
                  </a:lnTo>
                  <a:lnTo>
                    <a:pt x="586" y="73"/>
                  </a:lnTo>
                  <a:lnTo>
                    <a:pt x="569" y="108"/>
                  </a:lnTo>
                  <a:lnTo>
                    <a:pt x="549" y="149"/>
                  </a:lnTo>
                  <a:lnTo>
                    <a:pt x="525" y="193"/>
                  </a:lnTo>
                  <a:lnTo>
                    <a:pt x="498" y="239"/>
                  </a:lnTo>
                  <a:lnTo>
                    <a:pt x="483" y="263"/>
                  </a:lnTo>
                  <a:lnTo>
                    <a:pt x="467" y="286"/>
                  </a:lnTo>
                  <a:lnTo>
                    <a:pt x="451" y="310"/>
                  </a:lnTo>
                  <a:lnTo>
                    <a:pt x="433" y="333"/>
                  </a:lnTo>
                  <a:lnTo>
                    <a:pt x="416" y="356"/>
                  </a:lnTo>
                  <a:lnTo>
                    <a:pt x="396" y="379"/>
                  </a:lnTo>
                  <a:lnTo>
                    <a:pt x="376" y="401"/>
                  </a:lnTo>
                  <a:lnTo>
                    <a:pt x="355" y="422"/>
                  </a:lnTo>
                  <a:lnTo>
                    <a:pt x="334" y="441"/>
                  </a:lnTo>
                  <a:lnTo>
                    <a:pt x="312" y="460"/>
                  </a:lnTo>
                  <a:lnTo>
                    <a:pt x="289" y="478"/>
                  </a:lnTo>
                  <a:lnTo>
                    <a:pt x="265" y="495"/>
                  </a:lnTo>
                  <a:lnTo>
                    <a:pt x="240" y="509"/>
                  </a:lnTo>
                  <a:lnTo>
                    <a:pt x="215" y="522"/>
                  </a:lnTo>
                  <a:lnTo>
                    <a:pt x="189" y="533"/>
                  </a:lnTo>
                  <a:lnTo>
                    <a:pt x="162" y="542"/>
                  </a:lnTo>
                  <a:lnTo>
                    <a:pt x="147" y="546"/>
                  </a:lnTo>
                  <a:lnTo>
                    <a:pt x="133" y="549"/>
                  </a:lnTo>
                  <a:lnTo>
                    <a:pt x="119" y="551"/>
                  </a:lnTo>
                  <a:lnTo>
                    <a:pt x="105" y="551"/>
                  </a:lnTo>
                  <a:lnTo>
                    <a:pt x="92" y="551"/>
                  </a:lnTo>
                  <a:lnTo>
                    <a:pt x="80" y="550"/>
                  </a:lnTo>
                  <a:lnTo>
                    <a:pt x="68" y="549"/>
                  </a:lnTo>
                  <a:lnTo>
                    <a:pt x="58" y="546"/>
                  </a:lnTo>
                  <a:lnTo>
                    <a:pt x="47" y="543"/>
                  </a:lnTo>
                  <a:lnTo>
                    <a:pt x="38" y="539"/>
                  </a:lnTo>
                  <a:lnTo>
                    <a:pt x="30" y="533"/>
                  </a:lnTo>
                  <a:lnTo>
                    <a:pt x="22" y="528"/>
                  </a:lnTo>
                  <a:lnTo>
                    <a:pt x="16" y="522"/>
                  </a:lnTo>
                  <a:lnTo>
                    <a:pt x="11" y="516"/>
                  </a:lnTo>
                  <a:lnTo>
                    <a:pt x="7" y="508"/>
                  </a:lnTo>
                  <a:lnTo>
                    <a:pt x="4" y="500"/>
                  </a:lnTo>
                  <a:lnTo>
                    <a:pt x="1" y="493"/>
                  </a:lnTo>
                  <a:lnTo>
                    <a:pt x="0" y="485"/>
                  </a:lnTo>
                  <a:lnTo>
                    <a:pt x="0" y="478"/>
                  </a:lnTo>
                  <a:lnTo>
                    <a:pt x="1" y="471"/>
                  </a:lnTo>
                  <a:lnTo>
                    <a:pt x="4" y="464"/>
                  </a:lnTo>
                  <a:lnTo>
                    <a:pt x="6" y="459"/>
                  </a:lnTo>
                  <a:lnTo>
                    <a:pt x="9" y="453"/>
                  </a:lnTo>
                  <a:lnTo>
                    <a:pt x="13" y="448"/>
                  </a:lnTo>
                  <a:lnTo>
                    <a:pt x="17" y="443"/>
                  </a:lnTo>
                  <a:lnTo>
                    <a:pt x="21" y="438"/>
                  </a:lnTo>
                  <a:lnTo>
                    <a:pt x="27" y="434"/>
                  </a:lnTo>
                  <a:lnTo>
                    <a:pt x="32" y="430"/>
                  </a:lnTo>
                  <a:lnTo>
                    <a:pt x="44" y="424"/>
                  </a:lnTo>
                  <a:lnTo>
                    <a:pt x="57" y="419"/>
                  </a:lnTo>
                  <a:lnTo>
                    <a:pt x="81" y="411"/>
                  </a:lnTo>
                  <a:lnTo>
                    <a:pt x="126" y="397"/>
                  </a:lnTo>
                  <a:lnTo>
                    <a:pt x="154" y="385"/>
                  </a:lnTo>
                  <a:lnTo>
                    <a:pt x="187" y="372"/>
                  </a:lnTo>
                  <a:lnTo>
                    <a:pt x="222" y="355"/>
                  </a:lnTo>
                  <a:lnTo>
                    <a:pt x="261" y="334"/>
                  </a:lnTo>
                  <a:lnTo>
                    <a:pt x="282" y="322"/>
                  </a:lnTo>
                  <a:lnTo>
                    <a:pt x="302" y="310"/>
                  </a:lnTo>
                  <a:lnTo>
                    <a:pt x="324" y="295"/>
                  </a:lnTo>
                  <a:lnTo>
                    <a:pt x="344" y="281"/>
                  </a:lnTo>
                  <a:lnTo>
                    <a:pt x="366" y="265"/>
                  </a:lnTo>
                  <a:lnTo>
                    <a:pt x="389" y="247"/>
                  </a:lnTo>
                  <a:lnTo>
                    <a:pt x="411" y="228"/>
                  </a:lnTo>
                  <a:lnTo>
                    <a:pt x="434" y="210"/>
                  </a:lnTo>
                  <a:lnTo>
                    <a:pt x="457" y="188"/>
                  </a:lnTo>
                  <a:lnTo>
                    <a:pt x="480" y="166"/>
                  </a:lnTo>
                  <a:lnTo>
                    <a:pt x="503" y="142"/>
                  </a:lnTo>
                  <a:lnTo>
                    <a:pt x="526" y="117"/>
                  </a:lnTo>
                  <a:lnTo>
                    <a:pt x="549" y="90"/>
                  </a:lnTo>
                  <a:lnTo>
                    <a:pt x="571" y="61"/>
                  </a:lnTo>
                  <a:lnTo>
                    <a:pt x="594" y="31"/>
                  </a:lnTo>
                  <a:lnTo>
                    <a:pt x="6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3497263" y="2374901"/>
              <a:ext cx="36513" cy="36513"/>
            </a:xfrm>
            <a:custGeom>
              <a:avLst/>
              <a:gdLst>
                <a:gd name="T0" fmla="*/ 0 w 164"/>
                <a:gd name="T1" fmla="*/ 89 h 164"/>
                <a:gd name="T2" fmla="*/ 3 w 164"/>
                <a:gd name="T3" fmla="*/ 106 h 164"/>
                <a:gd name="T4" fmla="*/ 10 w 164"/>
                <a:gd name="T5" fmla="*/ 121 h 164"/>
                <a:gd name="T6" fmla="*/ 19 w 164"/>
                <a:gd name="T7" fmla="*/ 134 h 164"/>
                <a:gd name="T8" fmla="*/ 29 w 164"/>
                <a:gd name="T9" fmla="*/ 145 h 164"/>
                <a:gd name="T10" fmla="*/ 43 w 164"/>
                <a:gd name="T11" fmla="*/ 154 h 164"/>
                <a:gd name="T12" fmla="*/ 58 w 164"/>
                <a:gd name="T13" fmla="*/ 160 h 164"/>
                <a:gd name="T14" fmla="*/ 73 w 164"/>
                <a:gd name="T15" fmla="*/ 164 h 164"/>
                <a:gd name="T16" fmla="*/ 90 w 164"/>
                <a:gd name="T17" fmla="*/ 164 h 164"/>
                <a:gd name="T18" fmla="*/ 107 w 164"/>
                <a:gd name="T19" fmla="*/ 160 h 164"/>
                <a:gd name="T20" fmla="*/ 121 w 164"/>
                <a:gd name="T21" fmla="*/ 154 h 164"/>
                <a:gd name="T22" fmla="*/ 134 w 164"/>
                <a:gd name="T23" fmla="*/ 145 h 164"/>
                <a:gd name="T24" fmla="*/ 145 w 164"/>
                <a:gd name="T25" fmla="*/ 134 h 164"/>
                <a:gd name="T26" fmla="*/ 155 w 164"/>
                <a:gd name="T27" fmla="*/ 121 h 164"/>
                <a:gd name="T28" fmla="*/ 161 w 164"/>
                <a:gd name="T29" fmla="*/ 106 h 164"/>
                <a:gd name="T30" fmla="*/ 164 w 164"/>
                <a:gd name="T31" fmla="*/ 89 h 164"/>
                <a:gd name="T32" fmla="*/ 164 w 164"/>
                <a:gd name="T33" fmla="*/ 73 h 164"/>
                <a:gd name="T34" fmla="*/ 161 w 164"/>
                <a:gd name="T35" fmla="*/ 57 h 164"/>
                <a:gd name="T36" fmla="*/ 155 w 164"/>
                <a:gd name="T37" fmla="*/ 42 h 164"/>
                <a:gd name="T38" fmla="*/ 145 w 164"/>
                <a:gd name="T39" fmla="*/ 29 h 164"/>
                <a:gd name="T40" fmla="*/ 134 w 164"/>
                <a:gd name="T41" fmla="*/ 18 h 164"/>
                <a:gd name="T42" fmla="*/ 121 w 164"/>
                <a:gd name="T43" fmla="*/ 9 h 164"/>
                <a:gd name="T44" fmla="*/ 107 w 164"/>
                <a:gd name="T45" fmla="*/ 3 h 164"/>
                <a:gd name="T46" fmla="*/ 90 w 164"/>
                <a:gd name="T47" fmla="*/ 0 h 164"/>
                <a:gd name="T48" fmla="*/ 73 w 164"/>
                <a:gd name="T49" fmla="*/ 0 h 164"/>
                <a:gd name="T50" fmla="*/ 58 w 164"/>
                <a:gd name="T51" fmla="*/ 3 h 164"/>
                <a:gd name="T52" fmla="*/ 43 w 164"/>
                <a:gd name="T53" fmla="*/ 9 h 164"/>
                <a:gd name="T54" fmla="*/ 29 w 164"/>
                <a:gd name="T55" fmla="*/ 18 h 164"/>
                <a:gd name="T56" fmla="*/ 19 w 164"/>
                <a:gd name="T57" fmla="*/ 29 h 164"/>
                <a:gd name="T58" fmla="*/ 10 w 164"/>
                <a:gd name="T59" fmla="*/ 42 h 164"/>
                <a:gd name="T60" fmla="*/ 3 w 164"/>
                <a:gd name="T61" fmla="*/ 57 h 164"/>
                <a:gd name="T62" fmla="*/ 0 w 164"/>
                <a:gd name="T63" fmla="*/ 7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64">
                  <a:moveTo>
                    <a:pt x="0" y="81"/>
                  </a:moveTo>
                  <a:lnTo>
                    <a:pt x="0" y="89"/>
                  </a:lnTo>
                  <a:lnTo>
                    <a:pt x="1" y="98"/>
                  </a:lnTo>
                  <a:lnTo>
                    <a:pt x="3" y="106"/>
                  </a:lnTo>
                  <a:lnTo>
                    <a:pt x="6" y="113"/>
                  </a:lnTo>
                  <a:lnTo>
                    <a:pt x="10" y="121"/>
                  </a:lnTo>
                  <a:lnTo>
                    <a:pt x="14" y="127"/>
                  </a:lnTo>
                  <a:lnTo>
                    <a:pt x="19" y="134"/>
                  </a:lnTo>
                  <a:lnTo>
                    <a:pt x="24" y="140"/>
                  </a:lnTo>
                  <a:lnTo>
                    <a:pt x="29" y="145"/>
                  </a:lnTo>
                  <a:lnTo>
                    <a:pt x="36" y="150"/>
                  </a:lnTo>
                  <a:lnTo>
                    <a:pt x="43" y="154"/>
                  </a:lnTo>
                  <a:lnTo>
                    <a:pt x="50" y="157"/>
                  </a:lnTo>
                  <a:lnTo>
                    <a:pt x="58" y="160"/>
                  </a:lnTo>
                  <a:lnTo>
                    <a:pt x="65" y="163"/>
                  </a:lnTo>
                  <a:lnTo>
                    <a:pt x="73" y="164"/>
                  </a:lnTo>
                  <a:lnTo>
                    <a:pt x="82" y="164"/>
                  </a:lnTo>
                  <a:lnTo>
                    <a:pt x="90" y="164"/>
                  </a:lnTo>
                  <a:lnTo>
                    <a:pt x="98" y="163"/>
                  </a:lnTo>
                  <a:lnTo>
                    <a:pt x="107" y="160"/>
                  </a:lnTo>
                  <a:lnTo>
                    <a:pt x="114" y="157"/>
                  </a:lnTo>
                  <a:lnTo>
                    <a:pt x="121" y="154"/>
                  </a:lnTo>
                  <a:lnTo>
                    <a:pt x="128" y="150"/>
                  </a:lnTo>
                  <a:lnTo>
                    <a:pt x="134" y="145"/>
                  </a:lnTo>
                  <a:lnTo>
                    <a:pt x="140" y="140"/>
                  </a:lnTo>
                  <a:lnTo>
                    <a:pt x="145" y="134"/>
                  </a:lnTo>
                  <a:lnTo>
                    <a:pt x="151" y="127"/>
                  </a:lnTo>
                  <a:lnTo>
                    <a:pt x="155" y="121"/>
                  </a:lnTo>
                  <a:lnTo>
                    <a:pt x="158" y="113"/>
                  </a:lnTo>
                  <a:lnTo>
                    <a:pt x="161" y="106"/>
                  </a:lnTo>
                  <a:lnTo>
                    <a:pt x="162" y="98"/>
                  </a:lnTo>
                  <a:lnTo>
                    <a:pt x="164" y="89"/>
                  </a:lnTo>
                  <a:lnTo>
                    <a:pt x="164" y="81"/>
                  </a:lnTo>
                  <a:lnTo>
                    <a:pt x="164" y="73"/>
                  </a:lnTo>
                  <a:lnTo>
                    <a:pt x="162" y="65"/>
                  </a:lnTo>
                  <a:lnTo>
                    <a:pt x="161" y="57"/>
                  </a:lnTo>
                  <a:lnTo>
                    <a:pt x="158" y="50"/>
                  </a:lnTo>
                  <a:lnTo>
                    <a:pt x="155" y="42"/>
                  </a:lnTo>
                  <a:lnTo>
                    <a:pt x="151" y="35"/>
                  </a:lnTo>
                  <a:lnTo>
                    <a:pt x="145" y="29"/>
                  </a:lnTo>
                  <a:lnTo>
                    <a:pt x="140" y="24"/>
                  </a:lnTo>
                  <a:lnTo>
                    <a:pt x="134" y="18"/>
                  </a:lnTo>
                  <a:lnTo>
                    <a:pt x="128" y="13"/>
                  </a:lnTo>
                  <a:lnTo>
                    <a:pt x="121" y="9"/>
                  </a:lnTo>
                  <a:lnTo>
                    <a:pt x="114" y="6"/>
                  </a:lnTo>
                  <a:lnTo>
                    <a:pt x="107" y="3"/>
                  </a:lnTo>
                  <a:lnTo>
                    <a:pt x="98" y="1"/>
                  </a:lnTo>
                  <a:lnTo>
                    <a:pt x="90" y="0"/>
                  </a:lnTo>
                  <a:lnTo>
                    <a:pt x="82" y="0"/>
                  </a:lnTo>
                  <a:lnTo>
                    <a:pt x="73" y="0"/>
                  </a:lnTo>
                  <a:lnTo>
                    <a:pt x="65" y="1"/>
                  </a:lnTo>
                  <a:lnTo>
                    <a:pt x="58" y="3"/>
                  </a:lnTo>
                  <a:lnTo>
                    <a:pt x="50" y="6"/>
                  </a:lnTo>
                  <a:lnTo>
                    <a:pt x="43" y="9"/>
                  </a:lnTo>
                  <a:lnTo>
                    <a:pt x="36" y="13"/>
                  </a:lnTo>
                  <a:lnTo>
                    <a:pt x="29" y="18"/>
                  </a:lnTo>
                  <a:lnTo>
                    <a:pt x="24" y="24"/>
                  </a:lnTo>
                  <a:lnTo>
                    <a:pt x="19" y="29"/>
                  </a:lnTo>
                  <a:lnTo>
                    <a:pt x="14" y="35"/>
                  </a:lnTo>
                  <a:lnTo>
                    <a:pt x="10" y="42"/>
                  </a:lnTo>
                  <a:lnTo>
                    <a:pt x="6" y="50"/>
                  </a:lnTo>
                  <a:lnTo>
                    <a:pt x="3" y="57"/>
                  </a:lnTo>
                  <a:lnTo>
                    <a:pt x="1" y="65"/>
                  </a:lnTo>
                  <a:lnTo>
                    <a:pt x="0" y="73"/>
                  </a:lnTo>
                  <a:lnTo>
                    <a:pt x="0"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a:off x="3816351" y="2312988"/>
              <a:ext cx="161925" cy="96838"/>
            </a:xfrm>
            <a:custGeom>
              <a:avLst/>
              <a:gdLst>
                <a:gd name="T0" fmla="*/ 699 w 712"/>
                <a:gd name="T1" fmla="*/ 407 h 424"/>
                <a:gd name="T2" fmla="*/ 641 w 712"/>
                <a:gd name="T3" fmla="*/ 329 h 424"/>
                <a:gd name="T4" fmla="*/ 579 w 712"/>
                <a:gd name="T5" fmla="*/ 257 h 424"/>
                <a:gd name="T6" fmla="*/ 521 w 712"/>
                <a:gd name="T7" fmla="*/ 199 h 424"/>
                <a:gd name="T8" fmla="*/ 479 w 712"/>
                <a:gd name="T9" fmla="*/ 161 h 424"/>
                <a:gd name="T10" fmla="*/ 433 w 712"/>
                <a:gd name="T11" fmla="*/ 123 h 424"/>
                <a:gd name="T12" fmla="*/ 385 w 712"/>
                <a:gd name="T13" fmla="*/ 89 h 424"/>
                <a:gd name="T14" fmla="*/ 335 w 712"/>
                <a:gd name="T15" fmla="*/ 58 h 424"/>
                <a:gd name="T16" fmla="*/ 283 w 712"/>
                <a:gd name="T17" fmla="*/ 33 h 424"/>
                <a:gd name="T18" fmla="*/ 229 w 712"/>
                <a:gd name="T19" fmla="*/ 15 h 424"/>
                <a:gd name="T20" fmla="*/ 173 w 712"/>
                <a:gd name="T21" fmla="*/ 3 h 424"/>
                <a:gd name="T22" fmla="*/ 129 w 712"/>
                <a:gd name="T23" fmla="*/ 0 h 424"/>
                <a:gd name="T24" fmla="*/ 101 w 712"/>
                <a:gd name="T25" fmla="*/ 2 h 424"/>
                <a:gd name="T26" fmla="*/ 75 w 712"/>
                <a:gd name="T27" fmla="*/ 7 h 424"/>
                <a:gd name="T28" fmla="*/ 52 w 712"/>
                <a:gd name="T29" fmla="*/ 16 h 424"/>
                <a:gd name="T30" fmla="*/ 33 w 712"/>
                <a:gd name="T31" fmla="*/ 26 h 424"/>
                <a:gd name="T32" fmla="*/ 18 w 712"/>
                <a:gd name="T33" fmla="*/ 39 h 424"/>
                <a:gd name="T34" fmla="*/ 7 w 712"/>
                <a:gd name="T35" fmla="*/ 53 h 424"/>
                <a:gd name="T36" fmla="*/ 2 w 712"/>
                <a:gd name="T37" fmla="*/ 69 h 424"/>
                <a:gd name="T38" fmla="*/ 0 w 712"/>
                <a:gd name="T39" fmla="*/ 86 h 424"/>
                <a:gd name="T40" fmla="*/ 3 w 712"/>
                <a:gd name="T41" fmla="*/ 100 h 424"/>
                <a:gd name="T42" fmla="*/ 8 w 712"/>
                <a:gd name="T43" fmla="*/ 112 h 424"/>
                <a:gd name="T44" fmla="*/ 16 w 712"/>
                <a:gd name="T45" fmla="*/ 122 h 424"/>
                <a:gd name="T46" fmla="*/ 27 w 712"/>
                <a:gd name="T47" fmla="*/ 131 h 424"/>
                <a:gd name="T48" fmla="*/ 38 w 712"/>
                <a:gd name="T49" fmla="*/ 137 h 424"/>
                <a:gd name="T50" fmla="*/ 57 w 712"/>
                <a:gd name="T51" fmla="*/ 143 h 424"/>
                <a:gd name="T52" fmla="*/ 96 w 712"/>
                <a:gd name="T53" fmla="*/ 147 h 424"/>
                <a:gd name="T54" fmla="*/ 173 w 712"/>
                <a:gd name="T55" fmla="*/ 155 h 424"/>
                <a:gd name="T56" fmla="*/ 246 w 712"/>
                <a:gd name="T57" fmla="*/ 169 h 424"/>
                <a:gd name="T58" fmla="*/ 311 w 712"/>
                <a:gd name="T59" fmla="*/ 187 h 424"/>
                <a:gd name="T60" fmla="*/ 358 w 712"/>
                <a:gd name="T61" fmla="*/ 204 h 424"/>
                <a:gd name="T62" fmla="*/ 408 w 712"/>
                <a:gd name="T63" fmla="*/ 224 h 424"/>
                <a:gd name="T64" fmla="*/ 460 w 712"/>
                <a:gd name="T65" fmla="*/ 249 h 424"/>
                <a:gd name="T66" fmla="*/ 514 w 712"/>
                <a:gd name="T67" fmla="*/ 278 h 424"/>
                <a:gd name="T68" fmla="*/ 568 w 712"/>
                <a:gd name="T69" fmla="*/ 312 h 424"/>
                <a:gd name="T70" fmla="*/ 625 w 712"/>
                <a:gd name="T71" fmla="*/ 352 h 424"/>
                <a:gd name="T72" fmla="*/ 682 w 712"/>
                <a:gd name="T73" fmla="*/ 399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2" h="424">
                  <a:moveTo>
                    <a:pt x="712" y="424"/>
                  </a:moveTo>
                  <a:lnTo>
                    <a:pt x="699" y="407"/>
                  </a:lnTo>
                  <a:lnTo>
                    <a:pt x="666" y="360"/>
                  </a:lnTo>
                  <a:lnTo>
                    <a:pt x="641" y="329"/>
                  </a:lnTo>
                  <a:lnTo>
                    <a:pt x="612" y="295"/>
                  </a:lnTo>
                  <a:lnTo>
                    <a:pt x="579" y="257"/>
                  </a:lnTo>
                  <a:lnTo>
                    <a:pt x="541" y="218"/>
                  </a:lnTo>
                  <a:lnTo>
                    <a:pt x="521" y="199"/>
                  </a:lnTo>
                  <a:lnTo>
                    <a:pt x="500" y="180"/>
                  </a:lnTo>
                  <a:lnTo>
                    <a:pt x="479" y="161"/>
                  </a:lnTo>
                  <a:lnTo>
                    <a:pt x="456" y="142"/>
                  </a:lnTo>
                  <a:lnTo>
                    <a:pt x="433" y="123"/>
                  </a:lnTo>
                  <a:lnTo>
                    <a:pt x="410" y="105"/>
                  </a:lnTo>
                  <a:lnTo>
                    <a:pt x="385" y="89"/>
                  </a:lnTo>
                  <a:lnTo>
                    <a:pt x="360" y="73"/>
                  </a:lnTo>
                  <a:lnTo>
                    <a:pt x="335" y="58"/>
                  </a:lnTo>
                  <a:lnTo>
                    <a:pt x="309" y="46"/>
                  </a:lnTo>
                  <a:lnTo>
                    <a:pt x="283" y="33"/>
                  </a:lnTo>
                  <a:lnTo>
                    <a:pt x="256" y="23"/>
                  </a:lnTo>
                  <a:lnTo>
                    <a:pt x="229" y="15"/>
                  </a:lnTo>
                  <a:lnTo>
                    <a:pt x="201" y="7"/>
                  </a:lnTo>
                  <a:lnTo>
                    <a:pt x="173" y="3"/>
                  </a:lnTo>
                  <a:lnTo>
                    <a:pt x="145" y="0"/>
                  </a:lnTo>
                  <a:lnTo>
                    <a:pt x="129" y="0"/>
                  </a:lnTo>
                  <a:lnTo>
                    <a:pt x="115" y="1"/>
                  </a:lnTo>
                  <a:lnTo>
                    <a:pt x="101" y="2"/>
                  </a:lnTo>
                  <a:lnTo>
                    <a:pt x="87" y="4"/>
                  </a:lnTo>
                  <a:lnTo>
                    <a:pt x="75" y="7"/>
                  </a:lnTo>
                  <a:lnTo>
                    <a:pt x="63" y="11"/>
                  </a:lnTo>
                  <a:lnTo>
                    <a:pt x="52" y="16"/>
                  </a:lnTo>
                  <a:lnTo>
                    <a:pt x="42" y="21"/>
                  </a:lnTo>
                  <a:lnTo>
                    <a:pt x="33" y="26"/>
                  </a:lnTo>
                  <a:lnTo>
                    <a:pt x="25" y="32"/>
                  </a:lnTo>
                  <a:lnTo>
                    <a:pt x="18" y="39"/>
                  </a:lnTo>
                  <a:lnTo>
                    <a:pt x="12" y="46"/>
                  </a:lnTo>
                  <a:lnTo>
                    <a:pt x="7" y="53"/>
                  </a:lnTo>
                  <a:lnTo>
                    <a:pt x="4" y="62"/>
                  </a:lnTo>
                  <a:lnTo>
                    <a:pt x="2" y="69"/>
                  </a:lnTo>
                  <a:lnTo>
                    <a:pt x="0" y="77"/>
                  </a:lnTo>
                  <a:lnTo>
                    <a:pt x="0" y="86"/>
                  </a:lnTo>
                  <a:lnTo>
                    <a:pt x="1" y="93"/>
                  </a:lnTo>
                  <a:lnTo>
                    <a:pt x="3" y="100"/>
                  </a:lnTo>
                  <a:lnTo>
                    <a:pt x="5" y="107"/>
                  </a:lnTo>
                  <a:lnTo>
                    <a:pt x="8" y="112"/>
                  </a:lnTo>
                  <a:lnTo>
                    <a:pt x="12" y="117"/>
                  </a:lnTo>
                  <a:lnTo>
                    <a:pt x="16" y="122"/>
                  </a:lnTo>
                  <a:lnTo>
                    <a:pt x="22" y="126"/>
                  </a:lnTo>
                  <a:lnTo>
                    <a:pt x="27" y="131"/>
                  </a:lnTo>
                  <a:lnTo>
                    <a:pt x="32" y="134"/>
                  </a:lnTo>
                  <a:lnTo>
                    <a:pt x="38" y="137"/>
                  </a:lnTo>
                  <a:lnTo>
                    <a:pt x="45" y="139"/>
                  </a:lnTo>
                  <a:lnTo>
                    <a:pt x="57" y="143"/>
                  </a:lnTo>
                  <a:lnTo>
                    <a:pt x="71" y="145"/>
                  </a:lnTo>
                  <a:lnTo>
                    <a:pt x="96" y="147"/>
                  </a:lnTo>
                  <a:lnTo>
                    <a:pt x="143" y="150"/>
                  </a:lnTo>
                  <a:lnTo>
                    <a:pt x="173" y="155"/>
                  </a:lnTo>
                  <a:lnTo>
                    <a:pt x="208" y="161"/>
                  </a:lnTo>
                  <a:lnTo>
                    <a:pt x="246" y="169"/>
                  </a:lnTo>
                  <a:lnTo>
                    <a:pt x="289" y="181"/>
                  </a:lnTo>
                  <a:lnTo>
                    <a:pt x="311" y="187"/>
                  </a:lnTo>
                  <a:lnTo>
                    <a:pt x="334" y="195"/>
                  </a:lnTo>
                  <a:lnTo>
                    <a:pt x="358" y="204"/>
                  </a:lnTo>
                  <a:lnTo>
                    <a:pt x="383" y="213"/>
                  </a:lnTo>
                  <a:lnTo>
                    <a:pt x="408" y="224"/>
                  </a:lnTo>
                  <a:lnTo>
                    <a:pt x="433" y="235"/>
                  </a:lnTo>
                  <a:lnTo>
                    <a:pt x="460" y="249"/>
                  </a:lnTo>
                  <a:lnTo>
                    <a:pt x="487" y="262"/>
                  </a:lnTo>
                  <a:lnTo>
                    <a:pt x="514" y="278"/>
                  </a:lnTo>
                  <a:lnTo>
                    <a:pt x="541" y="295"/>
                  </a:lnTo>
                  <a:lnTo>
                    <a:pt x="568" y="312"/>
                  </a:lnTo>
                  <a:lnTo>
                    <a:pt x="597" y="331"/>
                  </a:lnTo>
                  <a:lnTo>
                    <a:pt x="625" y="352"/>
                  </a:lnTo>
                  <a:lnTo>
                    <a:pt x="654" y="375"/>
                  </a:lnTo>
                  <a:lnTo>
                    <a:pt x="682" y="399"/>
                  </a:lnTo>
                  <a:lnTo>
                    <a:pt x="712" y="4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a:off x="3975101" y="2319338"/>
              <a:ext cx="61913" cy="147638"/>
            </a:xfrm>
            <a:custGeom>
              <a:avLst/>
              <a:gdLst>
                <a:gd name="T0" fmla="*/ 260 w 272"/>
                <a:gd name="T1" fmla="*/ 637 h 651"/>
                <a:gd name="T2" fmla="*/ 203 w 272"/>
                <a:gd name="T3" fmla="*/ 577 h 651"/>
                <a:gd name="T4" fmla="*/ 152 w 272"/>
                <a:gd name="T5" fmla="*/ 513 h 651"/>
                <a:gd name="T6" fmla="*/ 112 w 272"/>
                <a:gd name="T7" fmla="*/ 457 h 651"/>
                <a:gd name="T8" fmla="*/ 86 w 272"/>
                <a:gd name="T9" fmla="*/ 415 h 651"/>
                <a:gd name="T10" fmla="*/ 62 w 272"/>
                <a:gd name="T11" fmla="*/ 371 h 651"/>
                <a:gd name="T12" fmla="*/ 41 w 272"/>
                <a:gd name="T13" fmla="*/ 326 h 651"/>
                <a:gd name="T14" fmla="*/ 23 w 272"/>
                <a:gd name="T15" fmla="*/ 279 h 651"/>
                <a:gd name="T16" fmla="*/ 10 w 272"/>
                <a:gd name="T17" fmla="*/ 231 h 651"/>
                <a:gd name="T18" fmla="*/ 2 w 272"/>
                <a:gd name="T19" fmla="*/ 183 h 651"/>
                <a:gd name="T20" fmla="*/ 1 w 272"/>
                <a:gd name="T21" fmla="*/ 134 h 651"/>
                <a:gd name="T22" fmla="*/ 6 w 272"/>
                <a:gd name="T23" fmla="*/ 97 h 651"/>
                <a:gd name="T24" fmla="*/ 12 w 272"/>
                <a:gd name="T25" fmla="*/ 73 h 651"/>
                <a:gd name="T26" fmla="*/ 20 w 272"/>
                <a:gd name="T27" fmla="*/ 52 h 651"/>
                <a:gd name="T28" fmla="*/ 31 w 272"/>
                <a:gd name="T29" fmla="*/ 35 h 651"/>
                <a:gd name="T30" fmla="*/ 42 w 272"/>
                <a:gd name="T31" fmla="*/ 21 h 651"/>
                <a:gd name="T32" fmla="*/ 56 w 272"/>
                <a:gd name="T33" fmla="*/ 10 h 651"/>
                <a:gd name="T34" fmla="*/ 69 w 272"/>
                <a:gd name="T35" fmla="*/ 3 h 651"/>
                <a:gd name="T36" fmla="*/ 83 w 272"/>
                <a:gd name="T37" fmla="*/ 0 h 651"/>
                <a:gd name="T38" fmla="*/ 98 w 272"/>
                <a:gd name="T39" fmla="*/ 2 h 651"/>
                <a:gd name="T40" fmla="*/ 109 w 272"/>
                <a:gd name="T41" fmla="*/ 6 h 651"/>
                <a:gd name="T42" fmla="*/ 118 w 272"/>
                <a:gd name="T43" fmla="*/ 13 h 651"/>
                <a:gd name="T44" fmla="*/ 126 w 272"/>
                <a:gd name="T45" fmla="*/ 21 h 651"/>
                <a:gd name="T46" fmla="*/ 133 w 272"/>
                <a:gd name="T47" fmla="*/ 36 h 651"/>
                <a:gd name="T48" fmla="*/ 136 w 272"/>
                <a:gd name="T49" fmla="*/ 59 h 651"/>
                <a:gd name="T50" fmla="*/ 134 w 272"/>
                <a:gd name="T51" fmla="*/ 92 h 651"/>
                <a:gd name="T52" fmla="*/ 129 w 272"/>
                <a:gd name="T53" fmla="*/ 158 h 651"/>
                <a:gd name="T54" fmla="*/ 129 w 272"/>
                <a:gd name="T55" fmla="*/ 222 h 651"/>
                <a:gd name="T56" fmla="*/ 134 w 272"/>
                <a:gd name="T57" fmla="*/ 279 h 651"/>
                <a:gd name="T58" fmla="*/ 140 w 272"/>
                <a:gd name="T59" fmla="*/ 321 h 651"/>
                <a:gd name="T60" fmla="*/ 150 w 272"/>
                <a:gd name="T61" fmla="*/ 365 h 651"/>
                <a:gd name="T62" fmla="*/ 162 w 272"/>
                <a:gd name="T63" fmla="*/ 413 h 651"/>
                <a:gd name="T64" fmla="*/ 179 w 272"/>
                <a:gd name="T65" fmla="*/ 462 h 651"/>
                <a:gd name="T66" fmla="*/ 200 w 272"/>
                <a:gd name="T67" fmla="*/ 514 h 651"/>
                <a:gd name="T68" fmla="*/ 225 w 272"/>
                <a:gd name="T69" fmla="*/ 567 h 651"/>
                <a:gd name="T70" fmla="*/ 255 w 272"/>
                <a:gd name="T71" fmla="*/ 623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651">
                  <a:moveTo>
                    <a:pt x="272" y="651"/>
                  </a:moveTo>
                  <a:lnTo>
                    <a:pt x="260" y="637"/>
                  </a:lnTo>
                  <a:lnTo>
                    <a:pt x="225" y="602"/>
                  </a:lnTo>
                  <a:lnTo>
                    <a:pt x="203" y="577"/>
                  </a:lnTo>
                  <a:lnTo>
                    <a:pt x="178" y="547"/>
                  </a:lnTo>
                  <a:lnTo>
                    <a:pt x="152" y="513"/>
                  </a:lnTo>
                  <a:lnTo>
                    <a:pt x="126" y="476"/>
                  </a:lnTo>
                  <a:lnTo>
                    <a:pt x="112" y="457"/>
                  </a:lnTo>
                  <a:lnTo>
                    <a:pt x="99" y="436"/>
                  </a:lnTo>
                  <a:lnTo>
                    <a:pt x="86" y="415"/>
                  </a:lnTo>
                  <a:lnTo>
                    <a:pt x="73" y="394"/>
                  </a:lnTo>
                  <a:lnTo>
                    <a:pt x="62" y="371"/>
                  </a:lnTo>
                  <a:lnTo>
                    <a:pt x="52" y="349"/>
                  </a:lnTo>
                  <a:lnTo>
                    <a:pt x="41" y="326"/>
                  </a:lnTo>
                  <a:lnTo>
                    <a:pt x="32" y="302"/>
                  </a:lnTo>
                  <a:lnTo>
                    <a:pt x="23" y="279"/>
                  </a:lnTo>
                  <a:lnTo>
                    <a:pt x="16" y="255"/>
                  </a:lnTo>
                  <a:lnTo>
                    <a:pt x="10" y="231"/>
                  </a:lnTo>
                  <a:lnTo>
                    <a:pt x="6" y="207"/>
                  </a:lnTo>
                  <a:lnTo>
                    <a:pt x="2" y="183"/>
                  </a:lnTo>
                  <a:lnTo>
                    <a:pt x="0" y="158"/>
                  </a:lnTo>
                  <a:lnTo>
                    <a:pt x="1" y="134"/>
                  </a:lnTo>
                  <a:lnTo>
                    <a:pt x="3" y="110"/>
                  </a:lnTo>
                  <a:lnTo>
                    <a:pt x="6" y="97"/>
                  </a:lnTo>
                  <a:lnTo>
                    <a:pt x="8" y="85"/>
                  </a:lnTo>
                  <a:lnTo>
                    <a:pt x="12" y="73"/>
                  </a:lnTo>
                  <a:lnTo>
                    <a:pt x="15" y="63"/>
                  </a:lnTo>
                  <a:lnTo>
                    <a:pt x="20" y="52"/>
                  </a:lnTo>
                  <a:lnTo>
                    <a:pt x="24" y="43"/>
                  </a:lnTo>
                  <a:lnTo>
                    <a:pt x="31" y="35"/>
                  </a:lnTo>
                  <a:lnTo>
                    <a:pt x="36" y="27"/>
                  </a:lnTo>
                  <a:lnTo>
                    <a:pt x="42" y="21"/>
                  </a:lnTo>
                  <a:lnTo>
                    <a:pt x="48" y="15"/>
                  </a:lnTo>
                  <a:lnTo>
                    <a:pt x="56" y="10"/>
                  </a:lnTo>
                  <a:lnTo>
                    <a:pt x="62" y="5"/>
                  </a:lnTo>
                  <a:lnTo>
                    <a:pt x="69" y="3"/>
                  </a:lnTo>
                  <a:lnTo>
                    <a:pt x="77" y="1"/>
                  </a:lnTo>
                  <a:lnTo>
                    <a:pt x="83" y="0"/>
                  </a:lnTo>
                  <a:lnTo>
                    <a:pt x="90" y="1"/>
                  </a:lnTo>
                  <a:lnTo>
                    <a:pt x="98" y="2"/>
                  </a:lnTo>
                  <a:lnTo>
                    <a:pt x="104" y="4"/>
                  </a:lnTo>
                  <a:lnTo>
                    <a:pt x="109" y="6"/>
                  </a:lnTo>
                  <a:lnTo>
                    <a:pt x="114" y="10"/>
                  </a:lnTo>
                  <a:lnTo>
                    <a:pt x="118" y="13"/>
                  </a:lnTo>
                  <a:lnTo>
                    <a:pt x="122" y="17"/>
                  </a:lnTo>
                  <a:lnTo>
                    <a:pt x="126" y="21"/>
                  </a:lnTo>
                  <a:lnTo>
                    <a:pt x="128" y="26"/>
                  </a:lnTo>
                  <a:lnTo>
                    <a:pt x="133" y="36"/>
                  </a:lnTo>
                  <a:lnTo>
                    <a:pt x="135" y="47"/>
                  </a:lnTo>
                  <a:lnTo>
                    <a:pt x="136" y="59"/>
                  </a:lnTo>
                  <a:lnTo>
                    <a:pt x="136" y="70"/>
                  </a:lnTo>
                  <a:lnTo>
                    <a:pt x="134" y="92"/>
                  </a:lnTo>
                  <a:lnTo>
                    <a:pt x="130" y="132"/>
                  </a:lnTo>
                  <a:lnTo>
                    <a:pt x="129" y="158"/>
                  </a:lnTo>
                  <a:lnTo>
                    <a:pt x="128" y="188"/>
                  </a:lnTo>
                  <a:lnTo>
                    <a:pt x="129" y="222"/>
                  </a:lnTo>
                  <a:lnTo>
                    <a:pt x="132" y="259"/>
                  </a:lnTo>
                  <a:lnTo>
                    <a:pt x="134" y="279"/>
                  </a:lnTo>
                  <a:lnTo>
                    <a:pt x="137" y="299"/>
                  </a:lnTo>
                  <a:lnTo>
                    <a:pt x="140" y="321"/>
                  </a:lnTo>
                  <a:lnTo>
                    <a:pt x="146" y="343"/>
                  </a:lnTo>
                  <a:lnTo>
                    <a:pt x="150" y="365"/>
                  </a:lnTo>
                  <a:lnTo>
                    <a:pt x="156" y="389"/>
                  </a:lnTo>
                  <a:lnTo>
                    <a:pt x="162" y="413"/>
                  </a:lnTo>
                  <a:lnTo>
                    <a:pt x="171" y="437"/>
                  </a:lnTo>
                  <a:lnTo>
                    <a:pt x="179" y="462"/>
                  </a:lnTo>
                  <a:lnTo>
                    <a:pt x="189" y="488"/>
                  </a:lnTo>
                  <a:lnTo>
                    <a:pt x="200" y="514"/>
                  </a:lnTo>
                  <a:lnTo>
                    <a:pt x="212" y="540"/>
                  </a:lnTo>
                  <a:lnTo>
                    <a:pt x="225" y="567"/>
                  </a:lnTo>
                  <a:lnTo>
                    <a:pt x="240" y="594"/>
                  </a:lnTo>
                  <a:lnTo>
                    <a:pt x="255" y="623"/>
                  </a:lnTo>
                  <a:lnTo>
                    <a:pt x="272" y="6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a:off x="3702051" y="2359026"/>
              <a:ext cx="735013" cy="349250"/>
            </a:xfrm>
            <a:custGeom>
              <a:avLst/>
              <a:gdLst>
                <a:gd name="T0" fmla="*/ 3098 w 3242"/>
                <a:gd name="T1" fmla="*/ 1530 h 1541"/>
                <a:gd name="T2" fmla="*/ 2876 w 3242"/>
                <a:gd name="T3" fmla="*/ 1540 h 1541"/>
                <a:gd name="T4" fmla="*/ 2640 w 3242"/>
                <a:gd name="T5" fmla="*/ 1508 h 1541"/>
                <a:gd name="T6" fmla="*/ 2371 w 3242"/>
                <a:gd name="T7" fmla="*/ 1412 h 1541"/>
                <a:gd name="T8" fmla="*/ 2097 w 3242"/>
                <a:gd name="T9" fmla="*/ 1242 h 1541"/>
                <a:gd name="T10" fmla="*/ 1831 w 3242"/>
                <a:gd name="T11" fmla="*/ 1017 h 1541"/>
                <a:gd name="T12" fmla="*/ 1572 w 3242"/>
                <a:gd name="T13" fmla="*/ 757 h 1541"/>
                <a:gd name="T14" fmla="*/ 1308 w 3242"/>
                <a:gd name="T15" fmla="*/ 493 h 1541"/>
                <a:gd name="T16" fmla="*/ 1020 w 3242"/>
                <a:gd name="T17" fmla="*/ 263 h 1541"/>
                <a:gd name="T18" fmla="*/ 864 w 3242"/>
                <a:gd name="T19" fmla="*/ 180 h 1541"/>
                <a:gd name="T20" fmla="*/ 701 w 3242"/>
                <a:gd name="T21" fmla="*/ 134 h 1541"/>
                <a:gd name="T22" fmla="*/ 551 w 3242"/>
                <a:gd name="T23" fmla="*/ 130 h 1541"/>
                <a:gd name="T24" fmla="*/ 471 w 3242"/>
                <a:gd name="T25" fmla="*/ 143 h 1541"/>
                <a:gd name="T26" fmla="*/ 430 w 3242"/>
                <a:gd name="T27" fmla="*/ 153 h 1541"/>
                <a:gd name="T28" fmla="*/ 369 w 3242"/>
                <a:gd name="T29" fmla="*/ 176 h 1541"/>
                <a:gd name="T30" fmla="*/ 303 w 3242"/>
                <a:gd name="T31" fmla="*/ 217 h 1541"/>
                <a:gd name="T32" fmla="*/ 220 w 3242"/>
                <a:gd name="T33" fmla="*/ 316 h 1541"/>
                <a:gd name="T34" fmla="*/ 180 w 3242"/>
                <a:gd name="T35" fmla="*/ 435 h 1541"/>
                <a:gd name="T36" fmla="*/ 180 w 3242"/>
                <a:gd name="T37" fmla="*/ 550 h 1541"/>
                <a:gd name="T38" fmla="*/ 186 w 3242"/>
                <a:gd name="T39" fmla="*/ 571 h 1541"/>
                <a:gd name="T40" fmla="*/ 210 w 3242"/>
                <a:gd name="T41" fmla="*/ 637 h 1541"/>
                <a:gd name="T42" fmla="*/ 324 w 3242"/>
                <a:gd name="T43" fmla="*/ 772 h 1541"/>
                <a:gd name="T44" fmla="*/ 396 w 3242"/>
                <a:gd name="T45" fmla="*/ 807 h 1541"/>
                <a:gd name="T46" fmla="*/ 483 w 3242"/>
                <a:gd name="T47" fmla="*/ 818 h 1541"/>
                <a:gd name="T48" fmla="*/ 529 w 3242"/>
                <a:gd name="T49" fmla="*/ 812 h 1541"/>
                <a:gd name="T50" fmla="*/ 581 w 3242"/>
                <a:gd name="T51" fmla="*/ 803 h 1541"/>
                <a:gd name="T52" fmla="*/ 657 w 3242"/>
                <a:gd name="T53" fmla="*/ 828 h 1541"/>
                <a:gd name="T54" fmla="*/ 701 w 3242"/>
                <a:gd name="T55" fmla="*/ 896 h 1541"/>
                <a:gd name="T56" fmla="*/ 692 w 3242"/>
                <a:gd name="T57" fmla="*/ 975 h 1541"/>
                <a:gd name="T58" fmla="*/ 634 w 3242"/>
                <a:gd name="T59" fmla="*/ 1030 h 1541"/>
                <a:gd name="T60" fmla="*/ 575 w 3242"/>
                <a:gd name="T61" fmla="*/ 1044 h 1541"/>
                <a:gd name="T62" fmla="*/ 516 w 3242"/>
                <a:gd name="T63" fmla="*/ 1049 h 1541"/>
                <a:gd name="T64" fmla="*/ 441 w 3242"/>
                <a:gd name="T65" fmla="*/ 1044 h 1541"/>
                <a:gd name="T66" fmla="*/ 347 w 3242"/>
                <a:gd name="T67" fmla="*/ 1021 h 1541"/>
                <a:gd name="T68" fmla="*/ 243 w 3242"/>
                <a:gd name="T69" fmla="*/ 971 h 1541"/>
                <a:gd name="T70" fmla="*/ 143 w 3242"/>
                <a:gd name="T71" fmla="*/ 886 h 1541"/>
                <a:gd name="T72" fmla="*/ 60 w 3242"/>
                <a:gd name="T73" fmla="*/ 767 h 1541"/>
                <a:gd name="T74" fmla="*/ 18 w 3242"/>
                <a:gd name="T75" fmla="*/ 662 h 1541"/>
                <a:gd name="T76" fmla="*/ 7 w 3242"/>
                <a:gd name="T77" fmla="*/ 611 h 1541"/>
                <a:gd name="T78" fmla="*/ 0 w 3242"/>
                <a:gd name="T79" fmla="*/ 524 h 1541"/>
                <a:gd name="T80" fmla="*/ 28 w 3242"/>
                <a:gd name="T81" fmla="*/ 354 h 1541"/>
                <a:gd name="T82" fmla="*/ 114 w 3242"/>
                <a:gd name="T83" fmla="*/ 192 h 1541"/>
                <a:gd name="T84" fmla="*/ 203 w 3242"/>
                <a:gd name="T85" fmla="*/ 105 h 1541"/>
                <a:gd name="T86" fmla="*/ 287 w 3242"/>
                <a:gd name="T87" fmla="*/ 55 h 1541"/>
                <a:gd name="T88" fmla="*/ 356 w 3242"/>
                <a:gd name="T89" fmla="*/ 29 h 1541"/>
                <a:gd name="T90" fmla="*/ 474 w 3242"/>
                <a:gd name="T91" fmla="*/ 6 h 1541"/>
                <a:gd name="T92" fmla="*/ 584 w 3242"/>
                <a:gd name="T93" fmla="*/ 1 h 1541"/>
                <a:gd name="T94" fmla="*/ 778 w 3242"/>
                <a:gd name="T95" fmla="*/ 30 h 1541"/>
                <a:gd name="T96" fmla="*/ 959 w 3242"/>
                <a:gd name="T97" fmla="*/ 104 h 1541"/>
                <a:gd name="T98" fmla="*/ 1165 w 3242"/>
                <a:gd name="T99" fmla="*/ 246 h 1541"/>
                <a:gd name="T100" fmla="*/ 1441 w 3242"/>
                <a:gd name="T101" fmla="*/ 511 h 1541"/>
                <a:gd name="T102" fmla="*/ 1693 w 3242"/>
                <a:gd name="T103" fmla="*/ 788 h 1541"/>
                <a:gd name="T104" fmla="*/ 1943 w 3242"/>
                <a:gd name="T105" fmla="*/ 1046 h 1541"/>
                <a:gd name="T106" fmla="*/ 2203 w 3242"/>
                <a:gd name="T107" fmla="*/ 1257 h 1541"/>
                <a:gd name="T108" fmla="*/ 2467 w 3242"/>
                <a:gd name="T109" fmla="*/ 1402 h 1541"/>
                <a:gd name="T110" fmla="*/ 2720 w 3242"/>
                <a:gd name="T111" fmla="*/ 1472 h 1541"/>
                <a:gd name="T112" fmla="*/ 2933 w 3242"/>
                <a:gd name="T113" fmla="*/ 1484 h 1541"/>
                <a:gd name="T114" fmla="*/ 3051 w 3242"/>
                <a:gd name="T115" fmla="*/ 1472 h 1541"/>
                <a:gd name="T116" fmla="*/ 3134 w 3242"/>
                <a:gd name="T117" fmla="*/ 1458 h 1541"/>
                <a:gd name="T118" fmla="*/ 3213 w 3242"/>
                <a:gd name="T119" fmla="*/ 1442 h 1541"/>
                <a:gd name="T120" fmla="*/ 3242 w 3242"/>
                <a:gd name="T121" fmla="*/ 1476 h 1541"/>
                <a:gd name="T122" fmla="*/ 3215 w 3242"/>
                <a:gd name="T123" fmla="*/ 1512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42" h="1541">
                  <a:moveTo>
                    <a:pt x="3213" y="1512"/>
                  </a:moveTo>
                  <a:lnTo>
                    <a:pt x="3210" y="1513"/>
                  </a:lnTo>
                  <a:lnTo>
                    <a:pt x="3199" y="1514"/>
                  </a:lnTo>
                  <a:lnTo>
                    <a:pt x="3183" y="1517"/>
                  </a:lnTo>
                  <a:lnTo>
                    <a:pt x="3162" y="1521"/>
                  </a:lnTo>
                  <a:lnTo>
                    <a:pt x="3133" y="1525"/>
                  </a:lnTo>
                  <a:lnTo>
                    <a:pt x="3098" y="1530"/>
                  </a:lnTo>
                  <a:lnTo>
                    <a:pt x="3058" y="1534"/>
                  </a:lnTo>
                  <a:lnTo>
                    <a:pt x="3012" y="1538"/>
                  </a:lnTo>
                  <a:lnTo>
                    <a:pt x="2988" y="1539"/>
                  </a:lnTo>
                  <a:lnTo>
                    <a:pt x="2962" y="1540"/>
                  </a:lnTo>
                  <a:lnTo>
                    <a:pt x="2935" y="1541"/>
                  </a:lnTo>
                  <a:lnTo>
                    <a:pt x="2905" y="1541"/>
                  </a:lnTo>
                  <a:lnTo>
                    <a:pt x="2876" y="1540"/>
                  </a:lnTo>
                  <a:lnTo>
                    <a:pt x="2845" y="1538"/>
                  </a:lnTo>
                  <a:lnTo>
                    <a:pt x="2813" y="1536"/>
                  </a:lnTo>
                  <a:lnTo>
                    <a:pt x="2780" y="1533"/>
                  </a:lnTo>
                  <a:lnTo>
                    <a:pt x="2746" y="1529"/>
                  </a:lnTo>
                  <a:lnTo>
                    <a:pt x="2712" y="1522"/>
                  </a:lnTo>
                  <a:lnTo>
                    <a:pt x="2675" y="1516"/>
                  </a:lnTo>
                  <a:lnTo>
                    <a:pt x="2640" y="1508"/>
                  </a:lnTo>
                  <a:lnTo>
                    <a:pt x="2602" y="1498"/>
                  </a:lnTo>
                  <a:lnTo>
                    <a:pt x="2564" y="1488"/>
                  </a:lnTo>
                  <a:lnTo>
                    <a:pt x="2527" y="1475"/>
                  </a:lnTo>
                  <a:lnTo>
                    <a:pt x="2488" y="1462"/>
                  </a:lnTo>
                  <a:lnTo>
                    <a:pt x="2449" y="1447"/>
                  </a:lnTo>
                  <a:lnTo>
                    <a:pt x="2410" y="1430"/>
                  </a:lnTo>
                  <a:lnTo>
                    <a:pt x="2371" y="1412"/>
                  </a:lnTo>
                  <a:lnTo>
                    <a:pt x="2331" y="1392"/>
                  </a:lnTo>
                  <a:lnTo>
                    <a:pt x="2293" y="1370"/>
                  </a:lnTo>
                  <a:lnTo>
                    <a:pt x="2253" y="1348"/>
                  </a:lnTo>
                  <a:lnTo>
                    <a:pt x="2214" y="1323"/>
                  </a:lnTo>
                  <a:lnTo>
                    <a:pt x="2174" y="1298"/>
                  </a:lnTo>
                  <a:lnTo>
                    <a:pt x="2136" y="1271"/>
                  </a:lnTo>
                  <a:lnTo>
                    <a:pt x="2097" y="1242"/>
                  </a:lnTo>
                  <a:lnTo>
                    <a:pt x="2058" y="1213"/>
                  </a:lnTo>
                  <a:lnTo>
                    <a:pt x="2020" y="1183"/>
                  </a:lnTo>
                  <a:lnTo>
                    <a:pt x="1982" y="1152"/>
                  </a:lnTo>
                  <a:lnTo>
                    <a:pt x="1944" y="1119"/>
                  </a:lnTo>
                  <a:lnTo>
                    <a:pt x="1907" y="1086"/>
                  </a:lnTo>
                  <a:lnTo>
                    <a:pt x="1869" y="1051"/>
                  </a:lnTo>
                  <a:lnTo>
                    <a:pt x="1831" y="1017"/>
                  </a:lnTo>
                  <a:lnTo>
                    <a:pt x="1794" y="981"/>
                  </a:lnTo>
                  <a:lnTo>
                    <a:pt x="1757" y="945"/>
                  </a:lnTo>
                  <a:lnTo>
                    <a:pt x="1720" y="908"/>
                  </a:lnTo>
                  <a:lnTo>
                    <a:pt x="1683" y="871"/>
                  </a:lnTo>
                  <a:lnTo>
                    <a:pt x="1646" y="833"/>
                  </a:lnTo>
                  <a:lnTo>
                    <a:pt x="1609" y="795"/>
                  </a:lnTo>
                  <a:lnTo>
                    <a:pt x="1572" y="757"/>
                  </a:lnTo>
                  <a:lnTo>
                    <a:pt x="1535" y="719"/>
                  </a:lnTo>
                  <a:lnTo>
                    <a:pt x="1498" y="681"/>
                  </a:lnTo>
                  <a:lnTo>
                    <a:pt x="1460" y="643"/>
                  </a:lnTo>
                  <a:lnTo>
                    <a:pt x="1423" y="604"/>
                  </a:lnTo>
                  <a:lnTo>
                    <a:pt x="1384" y="567"/>
                  </a:lnTo>
                  <a:lnTo>
                    <a:pt x="1346" y="530"/>
                  </a:lnTo>
                  <a:lnTo>
                    <a:pt x="1308" y="493"/>
                  </a:lnTo>
                  <a:lnTo>
                    <a:pt x="1268" y="457"/>
                  </a:lnTo>
                  <a:lnTo>
                    <a:pt x="1229" y="422"/>
                  </a:lnTo>
                  <a:lnTo>
                    <a:pt x="1188" y="387"/>
                  </a:lnTo>
                  <a:lnTo>
                    <a:pt x="1148" y="354"/>
                  </a:lnTo>
                  <a:lnTo>
                    <a:pt x="1106" y="321"/>
                  </a:lnTo>
                  <a:lnTo>
                    <a:pt x="1064" y="291"/>
                  </a:lnTo>
                  <a:lnTo>
                    <a:pt x="1020" y="263"/>
                  </a:lnTo>
                  <a:lnTo>
                    <a:pt x="999" y="249"/>
                  </a:lnTo>
                  <a:lnTo>
                    <a:pt x="977" y="236"/>
                  </a:lnTo>
                  <a:lnTo>
                    <a:pt x="954" y="224"/>
                  </a:lnTo>
                  <a:lnTo>
                    <a:pt x="932" y="212"/>
                  </a:lnTo>
                  <a:lnTo>
                    <a:pt x="909" y="201"/>
                  </a:lnTo>
                  <a:lnTo>
                    <a:pt x="887" y="191"/>
                  </a:lnTo>
                  <a:lnTo>
                    <a:pt x="864" y="180"/>
                  </a:lnTo>
                  <a:lnTo>
                    <a:pt x="841" y="172"/>
                  </a:lnTo>
                  <a:lnTo>
                    <a:pt x="818" y="164"/>
                  </a:lnTo>
                  <a:lnTo>
                    <a:pt x="795" y="156"/>
                  </a:lnTo>
                  <a:lnTo>
                    <a:pt x="771" y="149"/>
                  </a:lnTo>
                  <a:lnTo>
                    <a:pt x="748" y="144"/>
                  </a:lnTo>
                  <a:lnTo>
                    <a:pt x="725" y="139"/>
                  </a:lnTo>
                  <a:lnTo>
                    <a:pt x="701" y="134"/>
                  </a:lnTo>
                  <a:lnTo>
                    <a:pt x="678" y="131"/>
                  </a:lnTo>
                  <a:lnTo>
                    <a:pt x="654" y="129"/>
                  </a:lnTo>
                  <a:lnTo>
                    <a:pt x="631" y="128"/>
                  </a:lnTo>
                  <a:lnTo>
                    <a:pt x="608" y="128"/>
                  </a:lnTo>
                  <a:lnTo>
                    <a:pt x="585" y="128"/>
                  </a:lnTo>
                  <a:lnTo>
                    <a:pt x="562" y="129"/>
                  </a:lnTo>
                  <a:lnTo>
                    <a:pt x="551" y="130"/>
                  </a:lnTo>
                  <a:lnTo>
                    <a:pt x="539" y="132"/>
                  </a:lnTo>
                  <a:lnTo>
                    <a:pt x="528" y="133"/>
                  </a:lnTo>
                  <a:lnTo>
                    <a:pt x="516" y="134"/>
                  </a:lnTo>
                  <a:lnTo>
                    <a:pt x="505" y="136"/>
                  </a:lnTo>
                  <a:lnTo>
                    <a:pt x="494" y="139"/>
                  </a:lnTo>
                  <a:lnTo>
                    <a:pt x="483" y="141"/>
                  </a:lnTo>
                  <a:lnTo>
                    <a:pt x="471" y="143"/>
                  </a:lnTo>
                  <a:lnTo>
                    <a:pt x="449" y="148"/>
                  </a:lnTo>
                  <a:lnTo>
                    <a:pt x="439" y="150"/>
                  </a:lnTo>
                  <a:lnTo>
                    <a:pt x="439" y="150"/>
                  </a:lnTo>
                  <a:lnTo>
                    <a:pt x="441" y="150"/>
                  </a:lnTo>
                  <a:lnTo>
                    <a:pt x="439" y="150"/>
                  </a:lnTo>
                  <a:lnTo>
                    <a:pt x="437" y="151"/>
                  </a:lnTo>
                  <a:lnTo>
                    <a:pt x="430" y="153"/>
                  </a:lnTo>
                  <a:lnTo>
                    <a:pt x="407" y="160"/>
                  </a:lnTo>
                  <a:lnTo>
                    <a:pt x="395" y="164"/>
                  </a:lnTo>
                  <a:lnTo>
                    <a:pt x="390" y="166"/>
                  </a:lnTo>
                  <a:lnTo>
                    <a:pt x="387" y="167"/>
                  </a:lnTo>
                  <a:lnTo>
                    <a:pt x="385" y="168"/>
                  </a:lnTo>
                  <a:lnTo>
                    <a:pt x="377" y="172"/>
                  </a:lnTo>
                  <a:lnTo>
                    <a:pt x="369" y="176"/>
                  </a:lnTo>
                  <a:lnTo>
                    <a:pt x="360" y="180"/>
                  </a:lnTo>
                  <a:lnTo>
                    <a:pt x="352" y="183"/>
                  </a:lnTo>
                  <a:lnTo>
                    <a:pt x="344" y="189"/>
                  </a:lnTo>
                  <a:lnTo>
                    <a:pt x="335" y="194"/>
                  </a:lnTo>
                  <a:lnTo>
                    <a:pt x="327" y="199"/>
                  </a:lnTo>
                  <a:lnTo>
                    <a:pt x="318" y="204"/>
                  </a:lnTo>
                  <a:lnTo>
                    <a:pt x="303" y="217"/>
                  </a:lnTo>
                  <a:lnTo>
                    <a:pt x="288" y="228"/>
                  </a:lnTo>
                  <a:lnTo>
                    <a:pt x="275" y="242"/>
                  </a:lnTo>
                  <a:lnTo>
                    <a:pt x="262" y="255"/>
                  </a:lnTo>
                  <a:lnTo>
                    <a:pt x="249" y="270"/>
                  </a:lnTo>
                  <a:lnTo>
                    <a:pt x="239" y="285"/>
                  </a:lnTo>
                  <a:lnTo>
                    <a:pt x="229" y="300"/>
                  </a:lnTo>
                  <a:lnTo>
                    <a:pt x="220" y="316"/>
                  </a:lnTo>
                  <a:lnTo>
                    <a:pt x="212" y="333"/>
                  </a:lnTo>
                  <a:lnTo>
                    <a:pt x="204" y="349"/>
                  </a:lnTo>
                  <a:lnTo>
                    <a:pt x="198" y="366"/>
                  </a:lnTo>
                  <a:lnTo>
                    <a:pt x="193" y="384"/>
                  </a:lnTo>
                  <a:lnTo>
                    <a:pt x="188" y="401"/>
                  </a:lnTo>
                  <a:lnTo>
                    <a:pt x="184" y="418"/>
                  </a:lnTo>
                  <a:lnTo>
                    <a:pt x="180" y="435"/>
                  </a:lnTo>
                  <a:lnTo>
                    <a:pt x="178" y="453"/>
                  </a:lnTo>
                  <a:lnTo>
                    <a:pt x="177" y="470"/>
                  </a:lnTo>
                  <a:lnTo>
                    <a:pt x="176" y="486"/>
                  </a:lnTo>
                  <a:lnTo>
                    <a:pt x="176" y="503"/>
                  </a:lnTo>
                  <a:lnTo>
                    <a:pt x="177" y="520"/>
                  </a:lnTo>
                  <a:lnTo>
                    <a:pt x="178" y="535"/>
                  </a:lnTo>
                  <a:lnTo>
                    <a:pt x="180" y="550"/>
                  </a:lnTo>
                  <a:lnTo>
                    <a:pt x="183" y="557"/>
                  </a:lnTo>
                  <a:lnTo>
                    <a:pt x="184" y="564"/>
                  </a:lnTo>
                  <a:lnTo>
                    <a:pt x="186" y="571"/>
                  </a:lnTo>
                  <a:lnTo>
                    <a:pt x="186" y="573"/>
                  </a:lnTo>
                  <a:lnTo>
                    <a:pt x="185" y="569"/>
                  </a:lnTo>
                  <a:lnTo>
                    <a:pt x="186" y="570"/>
                  </a:lnTo>
                  <a:lnTo>
                    <a:pt x="186" y="571"/>
                  </a:lnTo>
                  <a:lnTo>
                    <a:pt x="187" y="576"/>
                  </a:lnTo>
                  <a:lnTo>
                    <a:pt x="190" y="584"/>
                  </a:lnTo>
                  <a:lnTo>
                    <a:pt x="193" y="594"/>
                  </a:lnTo>
                  <a:lnTo>
                    <a:pt x="196" y="603"/>
                  </a:lnTo>
                  <a:lnTo>
                    <a:pt x="198" y="613"/>
                  </a:lnTo>
                  <a:lnTo>
                    <a:pt x="204" y="624"/>
                  </a:lnTo>
                  <a:lnTo>
                    <a:pt x="210" y="637"/>
                  </a:lnTo>
                  <a:lnTo>
                    <a:pt x="223" y="662"/>
                  </a:lnTo>
                  <a:lnTo>
                    <a:pt x="238" y="686"/>
                  </a:lnTo>
                  <a:lnTo>
                    <a:pt x="254" y="708"/>
                  </a:lnTo>
                  <a:lnTo>
                    <a:pt x="270" y="727"/>
                  </a:lnTo>
                  <a:lnTo>
                    <a:pt x="288" y="744"/>
                  </a:lnTo>
                  <a:lnTo>
                    <a:pt x="306" y="759"/>
                  </a:lnTo>
                  <a:lnTo>
                    <a:pt x="324" y="772"/>
                  </a:lnTo>
                  <a:lnTo>
                    <a:pt x="343" y="784"/>
                  </a:lnTo>
                  <a:lnTo>
                    <a:pt x="351" y="788"/>
                  </a:lnTo>
                  <a:lnTo>
                    <a:pt x="360" y="793"/>
                  </a:lnTo>
                  <a:lnTo>
                    <a:pt x="370" y="798"/>
                  </a:lnTo>
                  <a:lnTo>
                    <a:pt x="378" y="801"/>
                  </a:lnTo>
                  <a:lnTo>
                    <a:pt x="386" y="804"/>
                  </a:lnTo>
                  <a:lnTo>
                    <a:pt x="396" y="807"/>
                  </a:lnTo>
                  <a:lnTo>
                    <a:pt x="404" y="809"/>
                  </a:lnTo>
                  <a:lnTo>
                    <a:pt x="412" y="812"/>
                  </a:lnTo>
                  <a:lnTo>
                    <a:pt x="428" y="815"/>
                  </a:lnTo>
                  <a:lnTo>
                    <a:pt x="443" y="817"/>
                  </a:lnTo>
                  <a:lnTo>
                    <a:pt x="458" y="818"/>
                  </a:lnTo>
                  <a:lnTo>
                    <a:pt x="470" y="819"/>
                  </a:lnTo>
                  <a:lnTo>
                    <a:pt x="483" y="818"/>
                  </a:lnTo>
                  <a:lnTo>
                    <a:pt x="494" y="818"/>
                  </a:lnTo>
                  <a:lnTo>
                    <a:pt x="505" y="816"/>
                  </a:lnTo>
                  <a:lnTo>
                    <a:pt x="513" y="815"/>
                  </a:lnTo>
                  <a:lnTo>
                    <a:pt x="517" y="815"/>
                  </a:lnTo>
                  <a:lnTo>
                    <a:pt x="521" y="814"/>
                  </a:lnTo>
                  <a:lnTo>
                    <a:pt x="526" y="813"/>
                  </a:lnTo>
                  <a:lnTo>
                    <a:pt x="529" y="812"/>
                  </a:lnTo>
                  <a:lnTo>
                    <a:pt x="535" y="811"/>
                  </a:lnTo>
                  <a:lnTo>
                    <a:pt x="539" y="810"/>
                  </a:lnTo>
                  <a:lnTo>
                    <a:pt x="546" y="808"/>
                  </a:lnTo>
                  <a:lnTo>
                    <a:pt x="549" y="808"/>
                  </a:lnTo>
                  <a:lnTo>
                    <a:pt x="557" y="806"/>
                  </a:lnTo>
                  <a:lnTo>
                    <a:pt x="569" y="804"/>
                  </a:lnTo>
                  <a:lnTo>
                    <a:pt x="581" y="803"/>
                  </a:lnTo>
                  <a:lnTo>
                    <a:pt x="593" y="803"/>
                  </a:lnTo>
                  <a:lnTo>
                    <a:pt x="605" y="805"/>
                  </a:lnTo>
                  <a:lnTo>
                    <a:pt x="616" y="807"/>
                  </a:lnTo>
                  <a:lnTo>
                    <a:pt x="627" y="811"/>
                  </a:lnTo>
                  <a:lnTo>
                    <a:pt x="637" y="815"/>
                  </a:lnTo>
                  <a:lnTo>
                    <a:pt x="648" y="821"/>
                  </a:lnTo>
                  <a:lnTo>
                    <a:pt x="657" y="828"/>
                  </a:lnTo>
                  <a:lnTo>
                    <a:pt x="666" y="835"/>
                  </a:lnTo>
                  <a:lnTo>
                    <a:pt x="674" y="843"/>
                  </a:lnTo>
                  <a:lnTo>
                    <a:pt x="681" y="852"/>
                  </a:lnTo>
                  <a:lnTo>
                    <a:pt x="688" y="862"/>
                  </a:lnTo>
                  <a:lnTo>
                    <a:pt x="693" y="873"/>
                  </a:lnTo>
                  <a:lnTo>
                    <a:pt x="698" y="883"/>
                  </a:lnTo>
                  <a:lnTo>
                    <a:pt x="701" y="896"/>
                  </a:lnTo>
                  <a:lnTo>
                    <a:pt x="703" y="907"/>
                  </a:lnTo>
                  <a:lnTo>
                    <a:pt x="704" y="920"/>
                  </a:lnTo>
                  <a:lnTo>
                    <a:pt x="703" y="931"/>
                  </a:lnTo>
                  <a:lnTo>
                    <a:pt x="702" y="943"/>
                  </a:lnTo>
                  <a:lnTo>
                    <a:pt x="700" y="954"/>
                  </a:lnTo>
                  <a:lnTo>
                    <a:pt x="696" y="965"/>
                  </a:lnTo>
                  <a:lnTo>
                    <a:pt x="692" y="975"/>
                  </a:lnTo>
                  <a:lnTo>
                    <a:pt x="685" y="986"/>
                  </a:lnTo>
                  <a:lnTo>
                    <a:pt x="679" y="995"/>
                  </a:lnTo>
                  <a:lnTo>
                    <a:pt x="672" y="1003"/>
                  </a:lnTo>
                  <a:lnTo>
                    <a:pt x="664" y="1012"/>
                  </a:lnTo>
                  <a:lnTo>
                    <a:pt x="654" y="1019"/>
                  </a:lnTo>
                  <a:lnTo>
                    <a:pt x="645" y="1025"/>
                  </a:lnTo>
                  <a:lnTo>
                    <a:pt x="634" y="1030"/>
                  </a:lnTo>
                  <a:lnTo>
                    <a:pt x="623" y="1036"/>
                  </a:lnTo>
                  <a:lnTo>
                    <a:pt x="611" y="1039"/>
                  </a:lnTo>
                  <a:lnTo>
                    <a:pt x="606" y="1040"/>
                  </a:lnTo>
                  <a:lnTo>
                    <a:pt x="602" y="1041"/>
                  </a:lnTo>
                  <a:lnTo>
                    <a:pt x="597" y="1041"/>
                  </a:lnTo>
                  <a:lnTo>
                    <a:pt x="584" y="1043"/>
                  </a:lnTo>
                  <a:lnTo>
                    <a:pt x="575" y="1044"/>
                  </a:lnTo>
                  <a:lnTo>
                    <a:pt x="563" y="1046"/>
                  </a:lnTo>
                  <a:lnTo>
                    <a:pt x="557" y="1047"/>
                  </a:lnTo>
                  <a:lnTo>
                    <a:pt x="550" y="1047"/>
                  </a:lnTo>
                  <a:lnTo>
                    <a:pt x="542" y="1048"/>
                  </a:lnTo>
                  <a:lnTo>
                    <a:pt x="534" y="1048"/>
                  </a:lnTo>
                  <a:lnTo>
                    <a:pt x="526" y="1048"/>
                  </a:lnTo>
                  <a:lnTo>
                    <a:pt x="516" y="1049"/>
                  </a:lnTo>
                  <a:lnTo>
                    <a:pt x="507" y="1049"/>
                  </a:lnTo>
                  <a:lnTo>
                    <a:pt x="497" y="1049"/>
                  </a:lnTo>
                  <a:lnTo>
                    <a:pt x="487" y="1048"/>
                  </a:lnTo>
                  <a:lnTo>
                    <a:pt x="475" y="1047"/>
                  </a:lnTo>
                  <a:lnTo>
                    <a:pt x="465" y="1047"/>
                  </a:lnTo>
                  <a:lnTo>
                    <a:pt x="452" y="1046"/>
                  </a:lnTo>
                  <a:lnTo>
                    <a:pt x="441" y="1044"/>
                  </a:lnTo>
                  <a:lnTo>
                    <a:pt x="428" y="1042"/>
                  </a:lnTo>
                  <a:lnTo>
                    <a:pt x="416" y="1040"/>
                  </a:lnTo>
                  <a:lnTo>
                    <a:pt x="402" y="1038"/>
                  </a:lnTo>
                  <a:lnTo>
                    <a:pt x="389" y="1034"/>
                  </a:lnTo>
                  <a:lnTo>
                    <a:pt x="375" y="1030"/>
                  </a:lnTo>
                  <a:lnTo>
                    <a:pt x="360" y="1026"/>
                  </a:lnTo>
                  <a:lnTo>
                    <a:pt x="347" y="1021"/>
                  </a:lnTo>
                  <a:lnTo>
                    <a:pt x="332" y="1016"/>
                  </a:lnTo>
                  <a:lnTo>
                    <a:pt x="317" y="1010"/>
                  </a:lnTo>
                  <a:lnTo>
                    <a:pt x="303" y="1003"/>
                  </a:lnTo>
                  <a:lnTo>
                    <a:pt x="288" y="996"/>
                  </a:lnTo>
                  <a:lnTo>
                    <a:pt x="272" y="989"/>
                  </a:lnTo>
                  <a:lnTo>
                    <a:pt x="258" y="980"/>
                  </a:lnTo>
                  <a:lnTo>
                    <a:pt x="243" y="971"/>
                  </a:lnTo>
                  <a:lnTo>
                    <a:pt x="228" y="960"/>
                  </a:lnTo>
                  <a:lnTo>
                    <a:pt x="213" y="950"/>
                  </a:lnTo>
                  <a:lnTo>
                    <a:pt x="198" y="939"/>
                  </a:lnTo>
                  <a:lnTo>
                    <a:pt x="185" y="927"/>
                  </a:lnTo>
                  <a:lnTo>
                    <a:pt x="170" y="913"/>
                  </a:lnTo>
                  <a:lnTo>
                    <a:pt x="156" y="901"/>
                  </a:lnTo>
                  <a:lnTo>
                    <a:pt x="143" y="886"/>
                  </a:lnTo>
                  <a:lnTo>
                    <a:pt x="129" y="872"/>
                  </a:lnTo>
                  <a:lnTo>
                    <a:pt x="117" y="856"/>
                  </a:lnTo>
                  <a:lnTo>
                    <a:pt x="104" y="839"/>
                  </a:lnTo>
                  <a:lnTo>
                    <a:pt x="93" y="823"/>
                  </a:lnTo>
                  <a:lnTo>
                    <a:pt x="81" y="805"/>
                  </a:lnTo>
                  <a:lnTo>
                    <a:pt x="71" y="786"/>
                  </a:lnTo>
                  <a:lnTo>
                    <a:pt x="60" y="767"/>
                  </a:lnTo>
                  <a:lnTo>
                    <a:pt x="51" y="748"/>
                  </a:lnTo>
                  <a:lnTo>
                    <a:pt x="42" y="728"/>
                  </a:lnTo>
                  <a:lnTo>
                    <a:pt x="34" y="707"/>
                  </a:lnTo>
                  <a:lnTo>
                    <a:pt x="30" y="696"/>
                  </a:lnTo>
                  <a:lnTo>
                    <a:pt x="26" y="685"/>
                  </a:lnTo>
                  <a:lnTo>
                    <a:pt x="23" y="673"/>
                  </a:lnTo>
                  <a:lnTo>
                    <a:pt x="18" y="662"/>
                  </a:lnTo>
                  <a:lnTo>
                    <a:pt x="16" y="652"/>
                  </a:lnTo>
                  <a:lnTo>
                    <a:pt x="14" y="643"/>
                  </a:lnTo>
                  <a:lnTo>
                    <a:pt x="12" y="634"/>
                  </a:lnTo>
                  <a:lnTo>
                    <a:pt x="10" y="624"/>
                  </a:lnTo>
                  <a:lnTo>
                    <a:pt x="9" y="620"/>
                  </a:lnTo>
                  <a:lnTo>
                    <a:pt x="8" y="614"/>
                  </a:lnTo>
                  <a:lnTo>
                    <a:pt x="7" y="611"/>
                  </a:lnTo>
                  <a:lnTo>
                    <a:pt x="5" y="598"/>
                  </a:lnTo>
                  <a:lnTo>
                    <a:pt x="4" y="586"/>
                  </a:lnTo>
                  <a:lnTo>
                    <a:pt x="2" y="573"/>
                  </a:lnTo>
                  <a:lnTo>
                    <a:pt x="1" y="561"/>
                  </a:lnTo>
                  <a:lnTo>
                    <a:pt x="1" y="549"/>
                  </a:lnTo>
                  <a:lnTo>
                    <a:pt x="0" y="536"/>
                  </a:lnTo>
                  <a:lnTo>
                    <a:pt x="0" y="524"/>
                  </a:lnTo>
                  <a:lnTo>
                    <a:pt x="1" y="500"/>
                  </a:lnTo>
                  <a:lnTo>
                    <a:pt x="2" y="476"/>
                  </a:lnTo>
                  <a:lnTo>
                    <a:pt x="5" y="451"/>
                  </a:lnTo>
                  <a:lnTo>
                    <a:pt x="9" y="427"/>
                  </a:lnTo>
                  <a:lnTo>
                    <a:pt x="14" y="402"/>
                  </a:lnTo>
                  <a:lnTo>
                    <a:pt x="20" y="378"/>
                  </a:lnTo>
                  <a:lnTo>
                    <a:pt x="28" y="354"/>
                  </a:lnTo>
                  <a:lnTo>
                    <a:pt x="36" y="330"/>
                  </a:lnTo>
                  <a:lnTo>
                    <a:pt x="46" y="306"/>
                  </a:lnTo>
                  <a:lnTo>
                    <a:pt x="56" y="282"/>
                  </a:lnTo>
                  <a:lnTo>
                    <a:pt x="69" y="259"/>
                  </a:lnTo>
                  <a:lnTo>
                    <a:pt x="82" y="236"/>
                  </a:lnTo>
                  <a:lnTo>
                    <a:pt x="97" y="213"/>
                  </a:lnTo>
                  <a:lnTo>
                    <a:pt x="114" y="192"/>
                  </a:lnTo>
                  <a:lnTo>
                    <a:pt x="131" y="171"/>
                  </a:lnTo>
                  <a:lnTo>
                    <a:pt x="150" y="150"/>
                  </a:lnTo>
                  <a:lnTo>
                    <a:pt x="161" y="141"/>
                  </a:lnTo>
                  <a:lnTo>
                    <a:pt x="171" y="131"/>
                  </a:lnTo>
                  <a:lnTo>
                    <a:pt x="181" y="123"/>
                  </a:lnTo>
                  <a:lnTo>
                    <a:pt x="192" y="113"/>
                  </a:lnTo>
                  <a:lnTo>
                    <a:pt x="203" y="105"/>
                  </a:lnTo>
                  <a:lnTo>
                    <a:pt x="215" y="97"/>
                  </a:lnTo>
                  <a:lnTo>
                    <a:pt x="226" y="89"/>
                  </a:lnTo>
                  <a:lnTo>
                    <a:pt x="238" y="81"/>
                  </a:lnTo>
                  <a:lnTo>
                    <a:pt x="251" y="75"/>
                  </a:lnTo>
                  <a:lnTo>
                    <a:pt x="263" y="67"/>
                  </a:lnTo>
                  <a:lnTo>
                    <a:pt x="276" y="61"/>
                  </a:lnTo>
                  <a:lnTo>
                    <a:pt x="287" y="55"/>
                  </a:lnTo>
                  <a:lnTo>
                    <a:pt x="302" y="49"/>
                  </a:lnTo>
                  <a:lnTo>
                    <a:pt x="315" y="43"/>
                  </a:lnTo>
                  <a:lnTo>
                    <a:pt x="329" y="38"/>
                  </a:lnTo>
                  <a:lnTo>
                    <a:pt x="344" y="33"/>
                  </a:lnTo>
                  <a:lnTo>
                    <a:pt x="347" y="32"/>
                  </a:lnTo>
                  <a:lnTo>
                    <a:pt x="350" y="31"/>
                  </a:lnTo>
                  <a:lnTo>
                    <a:pt x="356" y="29"/>
                  </a:lnTo>
                  <a:lnTo>
                    <a:pt x="368" y="26"/>
                  </a:lnTo>
                  <a:lnTo>
                    <a:pt x="392" y="19"/>
                  </a:lnTo>
                  <a:lnTo>
                    <a:pt x="407" y="16"/>
                  </a:lnTo>
                  <a:lnTo>
                    <a:pt x="421" y="13"/>
                  </a:lnTo>
                  <a:lnTo>
                    <a:pt x="447" y="9"/>
                  </a:lnTo>
                  <a:lnTo>
                    <a:pt x="461" y="7"/>
                  </a:lnTo>
                  <a:lnTo>
                    <a:pt x="474" y="6"/>
                  </a:lnTo>
                  <a:lnTo>
                    <a:pt x="488" y="5"/>
                  </a:lnTo>
                  <a:lnTo>
                    <a:pt x="501" y="3"/>
                  </a:lnTo>
                  <a:lnTo>
                    <a:pt x="515" y="2"/>
                  </a:lnTo>
                  <a:lnTo>
                    <a:pt x="529" y="2"/>
                  </a:lnTo>
                  <a:lnTo>
                    <a:pt x="542" y="1"/>
                  </a:lnTo>
                  <a:lnTo>
                    <a:pt x="557" y="0"/>
                  </a:lnTo>
                  <a:lnTo>
                    <a:pt x="584" y="1"/>
                  </a:lnTo>
                  <a:lnTo>
                    <a:pt x="612" y="2"/>
                  </a:lnTo>
                  <a:lnTo>
                    <a:pt x="639" y="4"/>
                  </a:lnTo>
                  <a:lnTo>
                    <a:pt x="668" y="7"/>
                  </a:lnTo>
                  <a:lnTo>
                    <a:pt x="695" y="11"/>
                  </a:lnTo>
                  <a:lnTo>
                    <a:pt x="723" y="16"/>
                  </a:lnTo>
                  <a:lnTo>
                    <a:pt x="750" y="23"/>
                  </a:lnTo>
                  <a:lnTo>
                    <a:pt x="778" y="30"/>
                  </a:lnTo>
                  <a:lnTo>
                    <a:pt x="805" y="37"/>
                  </a:lnTo>
                  <a:lnTo>
                    <a:pt x="831" y="47"/>
                  </a:lnTo>
                  <a:lnTo>
                    <a:pt x="858" y="57"/>
                  </a:lnTo>
                  <a:lnTo>
                    <a:pt x="883" y="67"/>
                  </a:lnTo>
                  <a:lnTo>
                    <a:pt x="909" y="79"/>
                  </a:lnTo>
                  <a:lnTo>
                    <a:pt x="934" y="92"/>
                  </a:lnTo>
                  <a:lnTo>
                    <a:pt x="959" y="104"/>
                  </a:lnTo>
                  <a:lnTo>
                    <a:pt x="983" y="118"/>
                  </a:lnTo>
                  <a:lnTo>
                    <a:pt x="1008" y="132"/>
                  </a:lnTo>
                  <a:lnTo>
                    <a:pt x="1032" y="147"/>
                  </a:lnTo>
                  <a:lnTo>
                    <a:pt x="1055" y="163"/>
                  </a:lnTo>
                  <a:lnTo>
                    <a:pt x="1078" y="178"/>
                  </a:lnTo>
                  <a:lnTo>
                    <a:pt x="1122" y="212"/>
                  </a:lnTo>
                  <a:lnTo>
                    <a:pt x="1165" y="246"/>
                  </a:lnTo>
                  <a:lnTo>
                    <a:pt x="1207" y="282"/>
                  </a:lnTo>
                  <a:lnTo>
                    <a:pt x="1248" y="318"/>
                  </a:lnTo>
                  <a:lnTo>
                    <a:pt x="1289" y="356"/>
                  </a:lnTo>
                  <a:lnTo>
                    <a:pt x="1328" y="394"/>
                  </a:lnTo>
                  <a:lnTo>
                    <a:pt x="1366" y="433"/>
                  </a:lnTo>
                  <a:lnTo>
                    <a:pt x="1405" y="472"/>
                  </a:lnTo>
                  <a:lnTo>
                    <a:pt x="1441" y="511"/>
                  </a:lnTo>
                  <a:lnTo>
                    <a:pt x="1478" y="551"/>
                  </a:lnTo>
                  <a:lnTo>
                    <a:pt x="1515" y="591"/>
                  </a:lnTo>
                  <a:lnTo>
                    <a:pt x="1551" y="630"/>
                  </a:lnTo>
                  <a:lnTo>
                    <a:pt x="1587" y="670"/>
                  </a:lnTo>
                  <a:lnTo>
                    <a:pt x="1622" y="710"/>
                  </a:lnTo>
                  <a:lnTo>
                    <a:pt x="1658" y="749"/>
                  </a:lnTo>
                  <a:lnTo>
                    <a:pt x="1693" y="788"/>
                  </a:lnTo>
                  <a:lnTo>
                    <a:pt x="1729" y="827"/>
                  </a:lnTo>
                  <a:lnTo>
                    <a:pt x="1765" y="865"/>
                  </a:lnTo>
                  <a:lnTo>
                    <a:pt x="1800" y="903"/>
                  </a:lnTo>
                  <a:lnTo>
                    <a:pt x="1836" y="940"/>
                  </a:lnTo>
                  <a:lnTo>
                    <a:pt x="1871" y="975"/>
                  </a:lnTo>
                  <a:lnTo>
                    <a:pt x="1907" y="1011"/>
                  </a:lnTo>
                  <a:lnTo>
                    <a:pt x="1943" y="1046"/>
                  </a:lnTo>
                  <a:lnTo>
                    <a:pt x="1980" y="1080"/>
                  </a:lnTo>
                  <a:lnTo>
                    <a:pt x="2017" y="1112"/>
                  </a:lnTo>
                  <a:lnTo>
                    <a:pt x="2053" y="1143"/>
                  </a:lnTo>
                  <a:lnTo>
                    <a:pt x="2090" y="1174"/>
                  </a:lnTo>
                  <a:lnTo>
                    <a:pt x="2127" y="1203"/>
                  </a:lnTo>
                  <a:lnTo>
                    <a:pt x="2165" y="1231"/>
                  </a:lnTo>
                  <a:lnTo>
                    <a:pt x="2203" y="1257"/>
                  </a:lnTo>
                  <a:lnTo>
                    <a:pt x="2240" y="1283"/>
                  </a:lnTo>
                  <a:lnTo>
                    <a:pt x="2278" y="1306"/>
                  </a:lnTo>
                  <a:lnTo>
                    <a:pt x="2316" y="1328"/>
                  </a:lnTo>
                  <a:lnTo>
                    <a:pt x="2354" y="1349"/>
                  </a:lnTo>
                  <a:lnTo>
                    <a:pt x="2392" y="1368"/>
                  </a:lnTo>
                  <a:lnTo>
                    <a:pt x="2430" y="1386"/>
                  </a:lnTo>
                  <a:lnTo>
                    <a:pt x="2467" y="1402"/>
                  </a:lnTo>
                  <a:lnTo>
                    <a:pt x="2505" y="1417"/>
                  </a:lnTo>
                  <a:lnTo>
                    <a:pt x="2543" y="1429"/>
                  </a:lnTo>
                  <a:lnTo>
                    <a:pt x="2579" y="1441"/>
                  </a:lnTo>
                  <a:lnTo>
                    <a:pt x="2615" y="1450"/>
                  </a:lnTo>
                  <a:lnTo>
                    <a:pt x="2650" y="1459"/>
                  </a:lnTo>
                  <a:lnTo>
                    <a:pt x="2686" y="1466"/>
                  </a:lnTo>
                  <a:lnTo>
                    <a:pt x="2720" y="1472"/>
                  </a:lnTo>
                  <a:lnTo>
                    <a:pt x="2753" y="1476"/>
                  </a:lnTo>
                  <a:lnTo>
                    <a:pt x="2785" y="1480"/>
                  </a:lnTo>
                  <a:lnTo>
                    <a:pt x="2818" y="1483"/>
                  </a:lnTo>
                  <a:lnTo>
                    <a:pt x="2848" y="1484"/>
                  </a:lnTo>
                  <a:lnTo>
                    <a:pt x="2877" y="1485"/>
                  </a:lnTo>
                  <a:lnTo>
                    <a:pt x="2905" y="1485"/>
                  </a:lnTo>
                  <a:lnTo>
                    <a:pt x="2933" y="1484"/>
                  </a:lnTo>
                  <a:lnTo>
                    <a:pt x="2959" y="1483"/>
                  </a:lnTo>
                  <a:lnTo>
                    <a:pt x="2984" y="1481"/>
                  </a:lnTo>
                  <a:lnTo>
                    <a:pt x="3008" y="1478"/>
                  </a:lnTo>
                  <a:lnTo>
                    <a:pt x="3018" y="1476"/>
                  </a:lnTo>
                  <a:lnTo>
                    <a:pt x="3030" y="1475"/>
                  </a:lnTo>
                  <a:lnTo>
                    <a:pt x="3040" y="1474"/>
                  </a:lnTo>
                  <a:lnTo>
                    <a:pt x="3051" y="1472"/>
                  </a:lnTo>
                  <a:lnTo>
                    <a:pt x="3061" y="1471"/>
                  </a:lnTo>
                  <a:lnTo>
                    <a:pt x="3071" y="1470"/>
                  </a:lnTo>
                  <a:lnTo>
                    <a:pt x="3080" y="1468"/>
                  </a:lnTo>
                  <a:lnTo>
                    <a:pt x="3088" y="1467"/>
                  </a:lnTo>
                  <a:lnTo>
                    <a:pt x="3105" y="1464"/>
                  </a:lnTo>
                  <a:lnTo>
                    <a:pt x="3121" y="1461"/>
                  </a:lnTo>
                  <a:lnTo>
                    <a:pt x="3134" y="1458"/>
                  </a:lnTo>
                  <a:lnTo>
                    <a:pt x="3148" y="1454"/>
                  </a:lnTo>
                  <a:lnTo>
                    <a:pt x="3170" y="1449"/>
                  </a:lnTo>
                  <a:lnTo>
                    <a:pt x="3186" y="1446"/>
                  </a:lnTo>
                  <a:lnTo>
                    <a:pt x="3195" y="1444"/>
                  </a:lnTo>
                  <a:lnTo>
                    <a:pt x="3198" y="1443"/>
                  </a:lnTo>
                  <a:lnTo>
                    <a:pt x="3205" y="1442"/>
                  </a:lnTo>
                  <a:lnTo>
                    <a:pt x="3213" y="1442"/>
                  </a:lnTo>
                  <a:lnTo>
                    <a:pt x="3219" y="1444"/>
                  </a:lnTo>
                  <a:lnTo>
                    <a:pt x="3225" y="1447"/>
                  </a:lnTo>
                  <a:lnTo>
                    <a:pt x="3231" y="1451"/>
                  </a:lnTo>
                  <a:lnTo>
                    <a:pt x="3235" y="1457"/>
                  </a:lnTo>
                  <a:lnTo>
                    <a:pt x="3239" y="1463"/>
                  </a:lnTo>
                  <a:lnTo>
                    <a:pt x="3241" y="1469"/>
                  </a:lnTo>
                  <a:lnTo>
                    <a:pt x="3242" y="1476"/>
                  </a:lnTo>
                  <a:lnTo>
                    <a:pt x="3241" y="1483"/>
                  </a:lnTo>
                  <a:lnTo>
                    <a:pt x="3240" y="1490"/>
                  </a:lnTo>
                  <a:lnTo>
                    <a:pt x="3237" y="1496"/>
                  </a:lnTo>
                  <a:lnTo>
                    <a:pt x="3233" y="1501"/>
                  </a:lnTo>
                  <a:lnTo>
                    <a:pt x="3227" y="1506"/>
                  </a:lnTo>
                  <a:lnTo>
                    <a:pt x="3221" y="1510"/>
                  </a:lnTo>
                  <a:lnTo>
                    <a:pt x="3215" y="1512"/>
                  </a:lnTo>
                  <a:lnTo>
                    <a:pt x="3214" y="1512"/>
                  </a:lnTo>
                  <a:lnTo>
                    <a:pt x="3213" y="15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a:off x="4783138" y="2482851"/>
              <a:ext cx="998538" cy="347663"/>
            </a:xfrm>
            <a:custGeom>
              <a:avLst/>
              <a:gdLst>
                <a:gd name="T0" fmla="*/ 151 w 4398"/>
                <a:gd name="T1" fmla="*/ 868 h 1533"/>
                <a:gd name="T2" fmla="*/ 388 w 4398"/>
                <a:gd name="T3" fmla="*/ 642 h 1533"/>
                <a:gd name="T4" fmla="*/ 802 w 4398"/>
                <a:gd name="T5" fmla="*/ 397 h 1533"/>
                <a:gd name="T6" fmla="*/ 1098 w 4398"/>
                <a:gd name="T7" fmla="*/ 306 h 1533"/>
                <a:gd name="T8" fmla="*/ 1411 w 4398"/>
                <a:gd name="T9" fmla="*/ 276 h 1533"/>
                <a:gd name="T10" fmla="*/ 1499 w 4398"/>
                <a:gd name="T11" fmla="*/ 281 h 1533"/>
                <a:gd name="T12" fmla="*/ 1717 w 4398"/>
                <a:gd name="T13" fmla="*/ 339 h 1533"/>
                <a:gd name="T14" fmla="*/ 2034 w 4398"/>
                <a:gd name="T15" fmla="*/ 550 h 1533"/>
                <a:gd name="T16" fmla="*/ 2460 w 4398"/>
                <a:gd name="T17" fmla="*/ 999 h 1533"/>
                <a:gd name="T18" fmla="*/ 2808 w 4398"/>
                <a:gd name="T19" fmla="*/ 1321 h 1533"/>
                <a:gd name="T20" fmla="*/ 3207 w 4398"/>
                <a:gd name="T21" fmla="*/ 1507 h 1533"/>
                <a:gd name="T22" fmla="*/ 3492 w 4398"/>
                <a:gd name="T23" fmla="*/ 1532 h 1533"/>
                <a:gd name="T24" fmla="*/ 3730 w 4398"/>
                <a:gd name="T25" fmla="*/ 1506 h 1533"/>
                <a:gd name="T26" fmla="*/ 4017 w 4398"/>
                <a:gd name="T27" fmla="*/ 1402 h 1533"/>
                <a:gd name="T28" fmla="*/ 4187 w 4398"/>
                <a:gd name="T29" fmla="*/ 1268 h 1533"/>
                <a:gd name="T30" fmla="*/ 4309 w 4398"/>
                <a:gd name="T31" fmla="*/ 1091 h 1533"/>
                <a:gd name="T32" fmla="*/ 4393 w 4398"/>
                <a:gd name="T33" fmla="*/ 774 h 1533"/>
                <a:gd name="T34" fmla="*/ 4398 w 4398"/>
                <a:gd name="T35" fmla="*/ 683 h 1533"/>
                <a:gd name="T36" fmla="*/ 4382 w 4398"/>
                <a:gd name="T37" fmla="*/ 551 h 1533"/>
                <a:gd name="T38" fmla="*/ 4299 w 4398"/>
                <a:gd name="T39" fmla="*/ 352 h 1533"/>
                <a:gd name="T40" fmla="*/ 4036 w 4398"/>
                <a:gd name="T41" fmla="*/ 95 h 1533"/>
                <a:gd name="T42" fmla="*/ 3781 w 4398"/>
                <a:gd name="T43" fmla="*/ 5 h 1533"/>
                <a:gd name="T44" fmla="*/ 3706 w 4398"/>
                <a:gd name="T45" fmla="*/ 0 h 1533"/>
                <a:gd name="T46" fmla="*/ 3491 w 4398"/>
                <a:gd name="T47" fmla="*/ 22 h 1533"/>
                <a:gd name="T48" fmla="*/ 3236 w 4398"/>
                <a:gd name="T49" fmla="*/ 135 h 1533"/>
                <a:gd name="T50" fmla="*/ 3075 w 4398"/>
                <a:gd name="T51" fmla="*/ 312 h 1533"/>
                <a:gd name="T52" fmla="*/ 2995 w 4398"/>
                <a:gd name="T53" fmla="*/ 530 h 1533"/>
                <a:gd name="T54" fmla="*/ 2987 w 4398"/>
                <a:gd name="T55" fmla="*/ 672 h 1533"/>
                <a:gd name="T56" fmla="*/ 3064 w 4398"/>
                <a:gd name="T57" fmla="*/ 751 h 1533"/>
                <a:gd name="T58" fmla="*/ 3174 w 4398"/>
                <a:gd name="T59" fmla="*/ 730 h 1533"/>
                <a:gd name="T60" fmla="*/ 3218 w 4398"/>
                <a:gd name="T61" fmla="*/ 630 h 1533"/>
                <a:gd name="T62" fmla="*/ 3219 w 4398"/>
                <a:gd name="T63" fmla="*/ 498 h 1533"/>
                <a:gd name="T64" fmla="*/ 3282 w 4398"/>
                <a:gd name="T65" fmla="*/ 332 h 1533"/>
                <a:gd name="T66" fmla="*/ 3422 w 4398"/>
                <a:gd name="T67" fmla="*/ 205 h 1533"/>
                <a:gd name="T68" fmla="*/ 3654 w 4398"/>
                <a:gd name="T69" fmla="*/ 129 h 1533"/>
                <a:gd name="T70" fmla="*/ 3749 w 4398"/>
                <a:gd name="T71" fmla="*/ 122 h 1533"/>
                <a:gd name="T72" fmla="*/ 3986 w 4398"/>
                <a:gd name="T73" fmla="*/ 185 h 1533"/>
                <a:gd name="T74" fmla="*/ 4226 w 4398"/>
                <a:gd name="T75" fmla="*/ 399 h 1533"/>
                <a:gd name="T76" fmla="*/ 4311 w 4398"/>
                <a:gd name="T77" fmla="*/ 605 h 1533"/>
                <a:gd name="T78" fmla="*/ 4320 w 4398"/>
                <a:gd name="T79" fmla="*/ 688 h 1533"/>
                <a:gd name="T80" fmla="*/ 4317 w 4398"/>
                <a:gd name="T81" fmla="*/ 767 h 1533"/>
                <a:gd name="T82" fmla="*/ 4227 w 4398"/>
                <a:gd name="T83" fmla="*/ 1095 h 1533"/>
                <a:gd name="T84" fmla="*/ 4110 w 4398"/>
                <a:gd name="T85" fmla="*/ 1249 h 1533"/>
                <a:gd name="T86" fmla="*/ 3949 w 4398"/>
                <a:gd name="T87" fmla="*/ 1365 h 1533"/>
                <a:gd name="T88" fmla="*/ 3677 w 4398"/>
                <a:gd name="T89" fmla="*/ 1454 h 1533"/>
                <a:gd name="T90" fmla="*/ 3469 w 4398"/>
                <a:gd name="T91" fmla="*/ 1473 h 1533"/>
                <a:gd name="T92" fmla="*/ 3139 w 4398"/>
                <a:gd name="T93" fmla="*/ 1429 h 1533"/>
                <a:gd name="T94" fmla="*/ 2774 w 4398"/>
                <a:gd name="T95" fmla="*/ 1225 h 1533"/>
                <a:gd name="T96" fmla="*/ 2387 w 4398"/>
                <a:gd name="T97" fmla="*/ 838 h 1533"/>
                <a:gd name="T98" fmla="*/ 2010 w 4398"/>
                <a:gd name="T99" fmla="*/ 456 h 1533"/>
                <a:gd name="T100" fmla="*/ 1666 w 4398"/>
                <a:gd name="T101" fmla="*/ 257 h 1533"/>
                <a:gd name="T102" fmla="*/ 1488 w 4398"/>
                <a:gd name="T103" fmla="*/ 218 h 1533"/>
                <a:gd name="T104" fmla="*/ 1366 w 4398"/>
                <a:gd name="T105" fmla="*/ 213 h 1533"/>
                <a:gd name="T106" fmla="*/ 1019 w 4398"/>
                <a:gd name="T107" fmla="*/ 255 h 1533"/>
                <a:gd name="T108" fmla="*/ 719 w 4398"/>
                <a:gd name="T109" fmla="*/ 353 h 1533"/>
                <a:gd name="T110" fmla="*/ 412 w 4398"/>
                <a:gd name="T111" fmla="*/ 522 h 1533"/>
                <a:gd name="T112" fmla="*/ 116 w 4398"/>
                <a:gd name="T113" fmla="*/ 766 h 1533"/>
                <a:gd name="T114" fmla="*/ 10 w 4398"/>
                <a:gd name="T115" fmla="*/ 885 h 1533"/>
                <a:gd name="T116" fmla="*/ 27 w 4398"/>
                <a:gd name="T117" fmla="*/ 961 h 1533"/>
                <a:gd name="T118" fmla="*/ 90 w 4398"/>
                <a:gd name="T119" fmla="*/ 944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8" h="1533">
                  <a:moveTo>
                    <a:pt x="90" y="944"/>
                  </a:moveTo>
                  <a:lnTo>
                    <a:pt x="91" y="944"/>
                  </a:lnTo>
                  <a:lnTo>
                    <a:pt x="92" y="941"/>
                  </a:lnTo>
                  <a:lnTo>
                    <a:pt x="96" y="936"/>
                  </a:lnTo>
                  <a:lnTo>
                    <a:pt x="101" y="929"/>
                  </a:lnTo>
                  <a:lnTo>
                    <a:pt x="107" y="920"/>
                  </a:lnTo>
                  <a:lnTo>
                    <a:pt x="116" y="909"/>
                  </a:lnTo>
                  <a:lnTo>
                    <a:pt x="126" y="897"/>
                  </a:lnTo>
                  <a:lnTo>
                    <a:pt x="138" y="883"/>
                  </a:lnTo>
                  <a:lnTo>
                    <a:pt x="151" y="868"/>
                  </a:lnTo>
                  <a:lnTo>
                    <a:pt x="167" y="850"/>
                  </a:lnTo>
                  <a:lnTo>
                    <a:pt x="184" y="831"/>
                  </a:lnTo>
                  <a:lnTo>
                    <a:pt x="203" y="811"/>
                  </a:lnTo>
                  <a:lnTo>
                    <a:pt x="223" y="790"/>
                  </a:lnTo>
                  <a:lnTo>
                    <a:pt x="245" y="767"/>
                  </a:lnTo>
                  <a:lnTo>
                    <a:pt x="271" y="744"/>
                  </a:lnTo>
                  <a:lnTo>
                    <a:pt x="297" y="719"/>
                  </a:lnTo>
                  <a:lnTo>
                    <a:pt x="325" y="694"/>
                  </a:lnTo>
                  <a:lnTo>
                    <a:pt x="355" y="668"/>
                  </a:lnTo>
                  <a:lnTo>
                    <a:pt x="388" y="642"/>
                  </a:lnTo>
                  <a:lnTo>
                    <a:pt x="422" y="616"/>
                  </a:lnTo>
                  <a:lnTo>
                    <a:pt x="459" y="589"/>
                  </a:lnTo>
                  <a:lnTo>
                    <a:pt x="497" y="562"/>
                  </a:lnTo>
                  <a:lnTo>
                    <a:pt x="538" y="535"/>
                  </a:lnTo>
                  <a:lnTo>
                    <a:pt x="581" y="508"/>
                  </a:lnTo>
                  <a:lnTo>
                    <a:pt x="626" y="481"/>
                  </a:lnTo>
                  <a:lnTo>
                    <a:pt x="674" y="456"/>
                  </a:lnTo>
                  <a:lnTo>
                    <a:pt x="723" y="431"/>
                  </a:lnTo>
                  <a:lnTo>
                    <a:pt x="776" y="408"/>
                  </a:lnTo>
                  <a:lnTo>
                    <a:pt x="802" y="397"/>
                  </a:lnTo>
                  <a:lnTo>
                    <a:pt x="830" y="385"/>
                  </a:lnTo>
                  <a:lnTo>
                    <a:pt x="857" y="375"/>
                  </a:lnTo>
                  <a:lnTo>
                    <a:pt x="885" y="364"/>
                  </a:lnTo>
                  <a:lnTo>
                    <a:pt x="915" y="355"/>
                  </a:lnTo>
                  <a:lnTo>
                    <a:pt x="944" y="346"/>
                  </a:lnTo>
                  <a:lnTo>
                    <a:pt x="974" y="336"/>
                  </a:lnTo>
                  <a:lnTo>
                    <a:pt x="1005" y="328"/>
                  </a:lnTo>
                  <a:lnTo>
                    <a:pt x="1035" y="320"/>
                  </a:lnTo>
                  <a:lnTo>
                    <a:pt x="1066" y="312"/>
                  </a:lnTo>
                  <a:lnTo>
                    <a:pt x="1098" y="306"/>
                  </a:lnTo>
                  <a:lnTo>
                    <a:pt x="1130" y="300"/>
                  </a:lnTo>
                  <a:lnTo>
                    <a:pt x="1163" y="294"/>
                  </a:lnTo>
                  <a:lnTo>
                    <a:pt x="1196" y="289"/>
                  </a:lnTo>
                  <a:lnTo>
                    <a:pt x="1229" y="285"/>
                  </a:lnTo>
                  <a:lnTo>
                    <a:pt x="1264" y="282"/>
                  </a:lnTo>
                  <a:lnTo>
                    <a:pt x="1297" y="279"/>
                  </a:lnTo>
                  <a:lnTo>
                    <a:pt x="1333" y="277"/>
                  </a:lnTo>
                  <a:lnTo>
                    <a:pt x="1367" y="276"/>
                  </a:lnTo>
                  <a:lnTo>
                    <a:pt x="1402" y="276"/>
                  </a:lnTo>
                  <a:lnTo>
                    <a:pt x="1411" y="276"/>
                  </a:lnTo>
                  <a:lnTo>
                    <a:pt x="1420" y="276"/>
                  </a:lnTo>
                  <a:lnTo>
                    <a:pt x="1429" y="276"/>
                  </a:lnTo>
                  <a:lnTo>
                    <a:pt x="1438" y="276"/>
                  </a:lnTo>
                  <a:lnTo>
                    <a:pt x="1447" y="277"/>
                  </a:lnTo>
                  <a:lnTo>
                    <a:pt x="1455" y="277"/>
                  </a:lnTo>
                  <a:lnTo>
                    <a:pt x="1464" y="278"/>
                  </a:lnTo>
                  <a:lnTo>
                    <a:pt x="1473" y="278"/>
                  </a:lnTo>
                  <a:lnTo>
                    <a:pt x="1481" y="279"/>
                  </a:lnTo>
                  <a:lnTo>
                    <a:pt x="1490" y="280"/>
                  </a:lnTo>
                  <a:lnTo>
                    <a:pt x="1499" y="281"/>
                  </a:lnTo>
                  <a:lnTo>
                    <a:pt x="1507" y="282"/>
                  </a:lnTo>
                  <a:lnTo>
                    <a:pt x="1517" y="283"/>
                  </a:lnTo>
                  <a:lnTo>
                    <a:pt x="1525" y="284"/>
                  </a:lnTo>
                  <a:lnTo>
                    <a:pt x="1534" y="286"/>
                  </a:lnTo>
                  <a:lnTo>
                    <a:pt x="1543" y="287"/>
                  </a:lnTo>
                  <a:lnTo>
                    <a:pt x="1578" y="294"/>
                  </a:lnTo>
                  <a:lnTo>
                    <a:pt x="1613" y="303"/>
                  </a:lnTo>
                  <a:lnTo>
                    <a:pt x="1648" y="313"/>
                  </a:lnTo>
                  <a:lnTo>
                    <a:pt x="1682" y="325"/>
                  </a:lnTo>
                  <a:lnTo>
                    <a:pt x="1717" y="339"/>
                  </a:lnTo>
                  <a:lnTo>
                    <a:pt x="1750" y="354"/>
                  </a:lnTo>
                  <a:lnTo>
                    <a:pt x="1784" y="371"/>
                  </a:lnTo>
                  <a:lnTo>
                    <a:pt x="1817" y="389"/>
                  </a:lnTo>
                  <a:lnTo>
                    <a:pt x="1849" y="409"/>
                  </a:lnTo>
                  <a:lnTo>
                    <a:pt x="1882" y="430"/>
                  </a:lnTo>
                  <a:lnTo>
                    <a:pt x="1913" y="452"/>
                  </a:lnTo>
                  <a:lnTo>
                    <a:pt x="1945" y="475"/>
                  </a:lnTo>
                  <a:lnTo>
                    <a:pt x="1975" y="499"/>
                  </a:lnTo>
                  <a:lnTo>
                    <a:pt x="2005" y="524"/>
                  </a:lnTo>
                  <a:lnTo>
                    <a:pt x="2034" y="550"/>
                  </a:lnTo>
                  <a:lnTo>
                    <a:pt x="2064" y="577"/>
                  </a:lnTo>
                  <a:lnTo>
                    <a:pt x="2093" y="606"/>
                  </a:lnTo>
                  <a:lnTo>
                    <a:pt x="2122" y="634"/>
                  </a:lnTo>
                  <a:lnTo>
                    <a:pt x="2151" y="662"/>
                  </a:lnTo>
                  <a:lnTo>
                    <a:pt x="2179" y="691"/>
                  </a:lnTo>
                  <a:lnTo>
                    <a:pt x="2234" y="752"/>
                  </a:lnTo>
                  <a:lnTo>
                    <a:pt x="2291" y="812"/>
                  </a:lnTo>
                  <a:lnTo>
                    <a:pt x="2346" y="874"/>
                  </a:lnTo>
                  <a:lnTo>
                    <a:pt x="2403" y="937"/>
                  </a:lnTo>
                  <a:lnTo>
                    <a:pt x="2460" y="999"/>
                  </a:lnTo>
                  <a:lnTo>
                    <a:pt x="2519" y="1061"/>
                  </a:lnTo>
                  <a:lnTo>
                    <a:pt x="2548" y="1092"/>
                  </a:lnTo>
                  <a:lnTo>
                    <a:pt x="2578" y="1123"/>
                  </a:lnTo>
                  <a:lnTo>
                    <a:pt x="2610" y="1153"/>
                  </a:lnTo>
                  <a:lnTo>
                    <a:pt x="2641" y="1182"/>
                  </a:lnTo>
                  <a:lnTo>
                    <a:pt x="2673" y="1211"/>
                  </a:lnTo>
                  <a:lnTo>
                    <a:pt x="2706" y="1240"/>
                  </a:lnTo>
                  <a:lnTo>
                    <a:pt x="2739" y="1268"/>
                  </a:lnTo>
                  <a:lnTo>
                    <a:pt x="2774" y="1295"/>
                  </a:lnTo>
                  <a:lnTo>
                    <a:pt x="2808" y="1321"/>
                  </a:lnTo>
                  <a:lnTo>
                    <a:pt x="2845" y="1346"/>
                  </a:lnTo>
                  <a:lnTo>
                    <a:pt x="2881" y="1370"/>
                  </a:lnTo>
                  <a:lnTo>
                    <a:pt x="2919" y="1392"/>
                  </a:lnTo>
                  <a:lnTo>
                    <a:pt x="2958" y="1414"/>
                  </a:lnTo>
                  <a:lnTo>
                    <a:pt x="2998" y="1434"/>
                  </a:lnTo>
                  <a:lnTo>
                    <a:pt x="3038" y="1452"/>
                  </a:lnTo>
                  <a:lnTo>
                    <a:pt x="3079" y="1468"/>
                  </a:lnTo>
                  <a:lnTo>
                    <a:pt x="3121" y="1483"/>
                  </a:lnTo>
                  <a:lnTo>
                    <a:pt x="3164" y="1495"/>
                  </a:lnTo>
                  <a:lnTo>
                    <a:pt x="3207" y="1507"/>
                  </a:lnTo>
                  <a:lnTo>
                    <a:pt x="3251" y="1516"/>
                  </a:lnTo>
                  <a:lnTo>
                    <a:pt x="3294" y="1523"/>
                  </a:lnTo>
                  <a:lnTo>
                    <a:pt x="3338" y="1528"/>
                  </a:lnTo>
                  <a:lnTo>
                    <a:pt x="3382" y="1531"/>
                  </a:lnTo>
                  <a:lnTo>
                    <a:pt x="3426" y="1533"/>
                  </a:lnTo>
                  <a:lnTo>
                    <a:pt x="3438" y="1533"/>
                  </a:lnTo>
                  <a:lnTo>
                    <a:pt x="3449" y="1533"/>
                  </a:lnTo>
                  <a:lnTo>
                    <a:pt x="3470" y="1533"/>
                  </a:lnTo>
                  <a:lnTo>
                    <a:pt x="3481" y="1532"/>
                  </a:lnTo>
                  <a:lnTo>
                    <a:pt x="3492" y="1532"/>
                  </a:lnTo>
                  <a:lnTo>
                    <a:pt x="3503" y="1532"/>
                  </a:lnTo>
                  <a:lnTo>
                    <a:pt x="3514" y="1531"/>
                  </a:lnTo>
                  <a:lnTo>
                    <a:pt x="3558" y="1529"/>
                  </a:lnTo>
                  <a:lnTo>
                    <a:pt x="3601" y="1525"/>
                  </a:lnTo>
                  <a:lnTo>
                    <a:pt x="3623" y="1523"/>
                  </a:lnTo>
                  <a:lnTo>
                    <a:pt x="3645" y="1520"/>
                  </a:lnTo>
                  <a:lnTo>
                    <a:pt x="3667" y="1517"/>
                  </a:lnTo>
                  <a:lnTo>
                    <a:pt x="3688" y="1514"/>
                  </a:lnTo>
                  <a:lnTo>
                    <a:pt x="3710" y="1510"/>
                  </a:lnTo>
                  <a:lnTo>
                    <a:pt x="3730" y="1506"/>
                  </a:lnTo>
                  <a:lnTo>
                    <a:pt x="3752" y="1502"/>
                  </a:lnTo>
                  <a:lnTo>
                    <a:pt x="3773" y="1496"/>
                  </a:lnTo>
                  <a:lnTo>
                    <a:pt x="3816" y="1486"/>
                  </a:lnTo>
                  <a:lnTo>
                    <a:pt x="3858" y="1472"/>
                  </a:lnTo>
                  <a:lnTo>
                    <a:pt x="3899" y="1458"/>
                  </a:lnTo>
                  <a:lnTo>
                    <a:pt x="3940" y="1441"/>
                  </a:lnTo>
                  <a:lnTo>
                    <a:pt x="3959" y="1433"/>
                  </a:lnTo>
                  <a:lnTo>
                    <a:pt x="3979" y="1422"/>
                  </a:lnTo>
                  <a:lnTo>
                    <a:pt x="3998" y="1413"/>
                  </a:lnTo>
                  <a:lnTo>
                    <a:pt x="4017" y="1402"/>
                  </a:lnTo>
                  <a:lnTo>
                    <a:pt x="4036" y="1391"/>
                  </a:lnTo>
                  <a:lnTo>
                    <a:pt x="4055" y="1379"/>
                  </a:lnTo>
                  <a:lnTo>
                    <a:pt x="4072" y="1367"/>
                  </a:lnTo>
                  <a:lnTo>
                    <a:pt x="4090" y="1354"/>
                  </a:lnTo>
                  <a:lnTo>
                    <a:pt x="4108" y="1341"/>
                  </a:lnTo>
                  <a:lnTo>
                    <a:pt x="4125" y="1327"/>
                  </a:lnTo>
                  <a:lnTo>
                    <a:pt x="4141" y="1314"/>
                  </a:lnTo>
                  <a:lnTo>
                    <a:pt x="4157" y="1299"/>
                  </a:lnTo>
                  <a:lnTo>
                    <a:pt x="4173" y="1283"/>
                  </a:lnTo>
                  <a:lnTo>
                    <a:pt x="4187" y="1268"/>
                  </a:lnTo>
                  <a:lnTo>
                    <a:pt x="4202" y="1252"/>
                  </a:lnTo>
                  <a:lnTo>
                    <a:pt x="4217" y="1235"/>
                  </a:lnTo>
                  <a:lnTo>
                    <a:pt x="4230" y="1219"/>
                  </a:lnTo>
                  <a:lnTo>
                    <a:pt x="4243" y="1201"/>
                  </a:lnTo>
                  <a:lnTo>
                    <a:pt x="4255" y="1184"/>
                  </a:lnTo>
                  <a:lnTo>
                    <a:pt x="4267" y="1166"/>
                  </a:lnTo>
                  <a:lnTo>
                    <a:pt x="4278" y="1148"/>
                  </a:lnTo>
                  <a:lnTo>
                    <a:pt x="4289" y="1130"/>
                  </a:lnTo>
                  <a:lnTo>
                    <a:pt x="4299" y="1111"/>
                  </a:lnTo>
                  <a:lnTo>
                    <a:pt x="4309" y="1091"/>
                  </a:lnTo>
                  <a:lnTo>
                    <a:pt x="4318" y="1072"/>
                  </a:lnTo>
                  <a:lnTo>
                    <a:pt x="4326" y="1054"/>
                  </a:lnTo>
                  <a:lnTo>
                    <a:pt x="4335" y="1034"/>
                  </a:lnTo>
                  <a:lnTo>
                    <a:pt x="4342" y="1014"/>
                  </a:lnTo>
                  <a:lnTo>
                    <a:pt x="4356" y="974"/>
                  </a:lnTo>
                  <a:lnTo>
                    <a:pt x="4366" y="935"/>
                  </a:lnTo>
                  <a:lnTo>
                    <a:pt x="4376" y="894"/>
                  </a:lnTo>
                  <a:lnTo>
                    <a:pt x="4383" y="854"/>
                  </a:lnTo>
                  <a:lnTo>
                    <a:pt x="4389" y="813"/>
                  </a:lnTo>
                  <a:lnTo>
                    <a:pt x="4393" y="774"/>
                  </a:lnTo>
                  <a:lnTo>
                    <a:pt x="4394" y="763"/>
                  </a:lnTo>
                  <a:lnTo>
                    <a:pt x="4394" y="753"/>
                  </a:lnTo>
                  <a:lnTo>
                    <a:pt x="4396" y="743"/>
                  </a:lnTo>
                  <a:lnTo>
                    <a:pt x="4396" y="733"/>
                  </a:lnTo>
                  <a:lnTo>
                    <a:pt x="4397" y="724"/>
                  </a:lnTo>
                  <a:lnTo>
                    <a:pt x="4397" y="713"/>
                  </a:lnTo>
                  <a:lnTo>
                    <a:pt x="4397" y="704"/>
                  </a:lnTo>
                  <a:lnTo>
                    <a:pt x="4398" y="693"/>
                  </a:lnTo>
                  <a:lnTo>
                    <a:pt x="4398" y="688"/>
                  </a:lnTo>
                  <a:lnTo>
                    <a:pt x="4398" y="683"/>
                  </a:lnTo>
                  <a:lnTo>
                    <a:pt x="4397" y="672"/>
                  </a:lnTo>
                  <a:lnTo>
                    <a:pt x="4397" y="663"/>
                  </a:lnTo>
                  <a:lnTo>
                    <a:pt x="4397" y="654"/>
                  </a:lnTo>
                  <a:lnTo>
                    <a:pt x="4396" y="643"/>
                  </a:lnTo>
                  <a:lnTo>
                    <a:pt x="4394" y="632"/>
                  </a:lnTo>
                  <a:lnTo>
                    <a:pt x="4394" y="621"/>
                  </a:lnTo>
                  <a:lnTo>
                    <a:pt x="4392" y="612"/>
                  </a:lnTo>
                  <a:lnTo>
                    <a:pt x="4390" y="591"/>
                  </a:lnTo>
                  <a:lnTo>
                    <a:pt x="4386" y="571"/>
                  </a:lnTo>
                  <a:lnTo>
                    <a:pt x="4382" y="551"/>
                  </a:lnTo>
                  <a:lnTo>
                    <a:pt x="4378" y="532"/>
                  </a:lnTo>
                  <a:lnTo>
                    <a:pt x="4371" y="513"/>
                  </a:lnTo>
                  <a:lnTo>
                    <a:pt x="4366" y="494"/>
                  </a:lnTo>
                  <a:lnTo>
                    <a:pt x="4359" y="475"/>
                  </a:lnTo>
                  <a:lnTo>
                    <a:pt x="4352" y="456"/>
                  </a:lnTo>
                  <a:lnTo>
                    <a:pt x="4344" y="438"/>
                  </a:lnTo>
                  <a:lnTo>
                    <a:pt x="4336" y="421"/>
                  </a:lnTo>
                  <a:lnTo>
                    <a:pt x="4328" y="403"/>
                  </a:lnTo>
                  <a:lnTo>
                    <a:pt x="4318" y="385"/>
                  </a:lnTo>
                  <a:lnTo>
                    <a:pt x="4299" y="352"/>
                  </a:lnTo>
                  <a:lnTo>
                    <a:pt x="4277" y="319"/>
                  </a:lnTo>
                  <a:lnTo>
                    <a:pt x="4255" y="289"/>
                  </a:lnTo>
                  <a:lnTo>
                    <a:pt x="4231" y="260"/>
                  </a:lnTo>
                  <a:lnTo>
                    <a:pt x="4206" y="232"/>
                  </a:lnTo>
                  <a:lnTo>
                    <a:pt x="4180" y="206"/>
                  </a:lnTo>
                  <a:lnTo>
                    <a:pt x="4153" y="181"/>
                  </a:lnTo>
                  <a:lnTo>
                    <a:pt x="4125" y="156"/>
                  </a:lnTo>
                  <a:lnTo>
                    <a:pt x="4095" y="135"/>
                  </a:lnTo>
                  <a:lnTo>
                    <a:pt x="4066" y="114"/>
                  </a:lnTo>
                  <a:lnTo>
                    <a:pt x="4036" y="95"/>
                  </a:lnTo>
                  <a:lnTo>
                    <a:pt x="4004" y="77"/>
                  </a:lnTo>
                  <a:lnTo>
                    <a:pt x="3972" y="61"/>
                  </a:lnTo>
                  <a:lnTo>
                    <a:pt x="3940" y="47"/>
                  </a:lnTo>
                  <a:lnTo>
                    <a:pt x="3907" y="35"/>
                  </a:lnTo>
                  <a:lnTo>
                    <a:pt x="3874" y="24"/>
                  </a:lnTo>
                  <a:lnTo>
                    <a:pt x="3840" y="15"/>
                  </a:lnTo>
                  <a:lnTo>
                    <a:pt x="3807" y="8"/>
                  </a:lnTo>
                  <a:lnTo>
                    <a:pt x="3798" y="7"/>
                  </a:lnTo>
                  <a:lnTo>
                    <a:pt x="3790" y="6"/>
                  </a:lnTo>
                  <a:lnTo>
                    <a:pt x="3781" y="5"/>
                  </a:lnTo>
                  <a:lnTo>
                    <a:pt x="3772" y="4"/>
                  </a:lnTo>
                  <a:lnTo>
                    <a:pt x="3764" y="3"/>
                  </a:lnTo>
                  <a:lnTo>
                    <a:pt x="3756" y="2"/>
                  </a:lnTo>
                  <a:lnTo>
                    <a:pt x="3747" y="1"/>
                  </a:lnTo>
                  <a:lnTo>
                    <a:pt x="3739" y="1"/>
                  </a:lnTo>
                  <a:lnTo>
                    <a:pt x="3730" y="1"/>
                  </a:lnTo>
                  <a:lnTo>
                    <a:pt x="3728" y="0"/>
                  </a:lnTo>
                  <a:lnTo>
                    <a:pt x="3725" y="0"/>
                  </a:lnTo>
                  <a:lnTo>
                    <a:pt x="3721" y="0"/>
                  </a:lnTo>
                  <a:lnTo>
                    <a:pt x="3706" y="0"/>
                  </a:lnTo>
                  <a:lnTo>
                    <a:pt x="3699" y="0"/>
                  </a:lnTo>
                  <a:lnTo>
                    <a:pt x="3691" y="0"/>
                  </a:lnTo>
                  <a:lnTo>
                    <a:pt x="3682" y="0"/>
                  </a:lnTo>
                  <a:lnTo>
                    <a:pt x="3674" y="0"/>
                  </a:lnTo>
                  <a:lnTo>
                    <a:pt x="3643" y="1"/>
                  </a:lnTo>
                  <a:lnTo>
                    <a:pt x="3611" y="3"/>
                  </a:lnTo>
                  <a:lnTo>
                    <a:pt x="3581" y="6"/>
                  </a:lnTo>
                  <a:lnTo>
                    <a:pt x="3551" y="10"/>
                  </a:lnTo>
                  <a:lnTo>
                    <a:pt x="3520" y="15"/>
                  </a:lnTo>
                  <a:lnTo>
                    <a:pt x="3491" y="22"/>
                  </a:lnTo>
                  <a:lnTo>
                    <a:pt x="3463" y="29"/>
                  </a:lnTo>
                  <a:lnTo>
                    <a:pt x="3435" y="36"/>
                  </a:lnTo>
                  <a:lnTo>
                    <a:pt x="3407" y="46"/>
                  </a:lnTo>
                  <a:lnTo>
                    <a:pt x="3380" y="56"/>
                  </a:lnTo>
                  <a:lnTo>
                    <a:pt x="3354" y="67"/>
                  </a:lnTo>
                  <a:lnTo>
                    <a:pt x="3329" y="78"/>
                  </a:lnTo>
                  <a:lnTo>
                    <a:pt x="3304" y="92"/>
                  </a:lnTo>
                  <a:lnTo>
                    <a:pt x="3280" y="105"/>
                  </a:lnTo>
                  <a:lnTo>
                    <a:pt x="3257" y="120"/>
                  </a:lnTo>
                  <a:lnTo>
                    <a:pt x="3236" y="135"/>
                  </a:lnTo>
                  <a:lnTo>
                    <a:pt x="3215" y="150"/>
                  </a:lnTo>
                  <a:lnTo>
                    <a:pt x="3194" y="167"/>
                  </a:lnTo>
                  <a:lnTo>
                    <a:pt x="3175" y="184"/>
                  </a:lnTo>
                  <a:lnTo>
                    <a:pt x="3157" y="201"/>
                  </a:lnTo>
                  <a:lnTo>
                    <a:pt x="3142" y="220"/>
                  </a:lnTo>
                  <a:lnTo>
                    <a:pt x="3126" y="238"/>
                  </a:lnTo>
                  <a:lnTo>
                    <a:pt x="3111" y="257"/>
                  </a:lnTo>
                  <a:lnTo>
                    <a:pt x="3098" y="276"/>
                  </a:lnTo>
                  <a:lnTo>
                    <a:pt x="3085" y="293"/>
                  </a:lnTo>
                  <a:lnTo>
                    <a:pt x="3075" y="312"/>
                  </a:lnTo>
                  <a:lnTo>
                    <a:pt x="3064" y="331"/>
                  </a:lnTo>
                  <a:lnTo>
                    <a:pt x="3055" y="349"/>
                  </a:lnTo>
                  <a:lnTo>
                    <a:pt x="3046" y="366"/>
                  </a:lnTo>
                  <a:lnTo>
                    <a:pt x="3038" y="384"/>
                  </a:lnTo>
                  <a:lnTo>
                    <a:pt x="3031" y="401"/>
                  </a:lnTo>
                  <a:lnTo>
                    <a:pt x="3025" y="418"/>
                  </a:lnTo>
                  <a:lnTo>
                    <a:pt x="3015" y="450"/>
                  </a:lnTo>
                  <a:lnTo>
                    <a:pt x="3007" y="479"/>
                  </a:lnTo>
                  <a:lnTo>
                    <a:pt x="3001" y="506"/>
                  </a:lnTo>
                  <a:lnTo>
                    <a:pt x="2995" y="530"/>
                  </a:lnTo>
                  <a:lnTo>
                    <a:pt x="2991" y="552"/>
                  </a:lnTo>
                  <a:lnTo>
                    <a:pt x="2988" y="572"/>
                  </a:lnTo>
                  <a:lnTo>
                    <a:pt x="2986" y="588"/>
                  </a:lnTo>
                  <a:lnTo>
                    <a:pt x="2985" y="601"/>
                  </a:lnTo>
                  <a:lnTo>
                    <a:pt x="2983" y="620"/>
                  </a:lnTo>
                  <a:lnTo>
                    <a:pt x="2983" y="626"/>
                  </a:lnTo>
                  <a:lnTo>
                    <a:pt x="2982" y="638"/>
                  </a:lnTo>
                  <a:lnTo>
                    <a:pt x="2982" y="649"/>
                  </a:lnTo>
                  <a:lnTo>
                    <a:pt x="2984" y="662"/>
                  </a:lnTo>
                  <a:lnTo>
                    <a:pt x="2987" y="672"/>
                  </a:lnTo>
                  <a:lnTo>
                    <a:pt x="2991" y="684"/>
                  </a:lnTo>
                  <a:lnTo>
                    <a:pt x="2995" y="693"/>
                  </a:lnTo>
                  <a:lnTo>
                    <a:pt x="3002" y="704"/>
                  </a:lnTo>
                  <a:lnTo>
                    <a:pt x="3008" y="712"/>
                  </a:lnTo>
                  <a:lnTo>
                    <a:pt x="3015" y="722"/>
                  </a:lnTo>
                  <a:lnTo>
                    <a:pt x="3024" y="729"/>
                  </a:lnTo>
                  <a:lnTo>
                    <a:pt x="3033" y="736"/>
                  </a:lnTo>
                  <a:lnTo>
                    <a:pt x="3042" y="741"/>
                  </a:lnTo>
                  <a:lnTo>
                    <a:pt x="3053" y="747"/>
                  </a:lnTo>
                  <a:lnTo>
                    <a:pt x="3064" y="751"/>
                  </a:lnTo>
                  <a:lnTo>
                    <a:pt x="3076" y="754"/>
                  </a:lnTo>
                  <a:lnTo>
                    <a:pt x="3087" y="756"/>
                  </a:lnTo>
                  <a:lnTo>
                    <a:pt x="3100" y="756"/>
                  </a:lnTo>
                  <a:lnTo>
                    <a:pt x="3111" y="756"/>
                  </a:lnTo>
                  <a:lnTo>
                    <a:pt x="3123" y="754"/>
                  </a:lnTo>
                  <a:lnTo>
                    <a:pt x="3134" y="751"/>
                  </a:lnTo>
                  <a:lnTo>
                    <a:pt x="3145" y="748"/>
                  </a:lnTo>
                  <a:lnTo>
                    <a:pt x="3155" y="742"/>
                  </a:lnTo>
                  <a:lnTo>
                    <a:pt x="3165" y="736"/>
                  </a:lnTo>
                  <a:lnTo>
                    <a:pt x="3174" y="730"/>
                  </a:lnTo>
                  <a:lnTo>
                    <a:pt x="3183" y="723"/>
                  </a:lnTo>
                  <a:lnTo>
                    <a:pt x="3191" y="714"/>
                  </a:lnTo>
                  <a:lnTo>
                    <a:pt x="3197" y="705"/>
                  </a:lnTo>
                  <a:lnTo>
                    <a:pt x="3203" y="695"/>
                  </a:lnTo>
                  <a:lnTo>
                    <a:pt x="3209" y="685"/>
                  </a:lnTo>
                  <a:lnTo>
                    <a:pt x="3213" y="673"/>
                  </a:lnTo>
                  <a:lnTo>
                    <a:pt x="3215" y="662"/>
                  </a:lnTo>
                  <a:lnTo>
                    <a:pt x="3217" y="650"/>
                  </a:lnTo>
                  <a:lnTo>
                    <a:pt x="3218" y="640"/>
                  </a:lnTo>
                  <a:lnTo>
                    <a:pt x="3218" y="630"/>
                  </a:lnTo>
                  <a:lnTo>
                    <a:pt x="3217" y="626"/>
                  </a:lnTo>
                  <a:lnTo>
                    <a:pt x="3217" y="621"/>
                  </a:lnTo>
                  <a:lnTo>
                    <a:pt x="3216" y="609"/>
                  </a:lnTo>
                  <a:lnTo>
                    <a:pt x="3215" y="598"/>
                  </a:lnTo>
                  <a:lnTo>
                    <a:pt x="3215" y="587"/>
                  </a:lnTo>
                  <a:lnTo>
                    <a:pt x="3214" y="572"/>
                  </a:lnTo>
                  <a:lnTo>
                    <a:pt x="3214" y="556"/>
                  </a:lnTo>
                  <a:lnTo>
                    <a:pt x="3215" y="539"/>
                  </a:lnTo>
                  <a:lnTo>
                    <a:pt x="3216" y="519"/>
                  </a:lnTo>
                  <a:lnTo>
                    <a:pt x="3219" y="498"/>
                  </a:lnTo>
                  <a:lnTo>
                    <a:pt x="3222" y="475"/>
                  </a:lnTo>
                  <a:lnTo>
                    <a:pt x="3228" y="451"/>
                  </a:lnTo>
                  <a:lnTo>
                    <a:pt x="3235" y="425"/>
                  </a:lnTo>
                  <a:lnTo>
                    <a:pt x="3240" y="412"/>
                  </a:lnTo>
                  <a:lnTo>
                    <a:pt x="3245" y="399"/>
                  </a:lnTo>
                  <a:lnTo>
                    <a:pt x="3251" y="386"/>
                  </a:lnTo>
                  <a:lnTo>
                    <a:pt x="3258" y="373"/>
                  </a:lnTo>
                  <a:lnTo>
                    <a:pt x="3264" y="359"/>
                  </a:lnTo>
                  <a:lnTo>
                    <a:pt x="3273" y="346"/>
                  </a:lnTo>
                  <a:lnTo>
                    <a:pt x="3282" y="332"/>
                  </a:lnTo>
                  <a:lnTo>
                    <a:pt x="3291" y="317"/>
                  </a:lnTo>
                  <a:lnTo>
                    <a:pt x="3302" y="304"/>
                  </a:lnTo>
                  <a:lnTo>
                    <a:pt x="3313" y="291"/>
                  </a:lnTo>
                  <a:lnTo>
                    <a:pt x="3326" y="278"/>
                  </a:lnTo>
                  <a:lnTo>
                    <a:pt x="3339" y="264"/>
                  </a:lnTo>
                  <a:lnTo>
                    <a:pt x="3354" y="252"/>
                  </a:lnTo>
                  <a:lnTo>
                    <a:pt x="3370" y="239"/>
                  </a:lnTo>
                  <a:lnTo>
                    <a:pt x="3386" y="228"/>
                  </a:lnTo>
                  <a:lnTo>
                    <a:pt x="3404" y="216"/>
                  </a:lnTo>
                  <a:lnTo>
                    <a:pt x="3422" y="205"/>
                  </a:lnTo>
                  <a:lnTo>
                    <a:pt x="3442" y="194"/>
                  </a:lnTo>
                  <a:lnTo>
                    <a:pt x="3463" y="184"/>
                  </a:lnTo>
                  <a:lnTo>
                    <a:pt x="3484" y="174"/>
                  </a:lnTo>
                  <a:lnTo>
                    <a:pt x="3506" y="166"/>
                  </a:lnTo>
                  <a:lnTo>
                    <a:pt x="3529" y="158"/>
                  </a:lnTo>
                  <a:lnTo>
                    <a:pt x="3553" y="150"/>
                  </a:lnTo>
                  <a:lnTo>
                    <a:pt x="3577" y="144"/>
                  </a:lnTo>
                  <a:lnTo>
                    <a:pt x="3602" y="138"/>
                  </a:lnTo>
                  <a:lnTo>
                    <a:pt x="3628" y="132"/>
                  </a:lnTo>
                  <a:lnTo>
                    <a:pt x="3654" y="129"/>
                  </a:lnTo>
                  <a:lnTo>
                    <a:pt x="3681" y="126"/>
                  </a:lnTo>
                  <a:lnTo>
                    <a:pt x="3694" y="124"/>
                  </a:lnTo>
                  <a:lnTo>
                    <a:pt x="3709" y="123"/>
                  </a:lnTo>
                  <a:lnTo>
                    <a:pt x="3723" y="123"/>
                  </a:lnTo>
                  <a:lnTo>
                    <a:pt x="3727" y="122"/>
                  </a:lnTo>
                  <a:lnTo>
                    <a:pt x="3727" y="122"/>
                  </a:lnTo>
                  <a:lnTo>
                    <a:pt x="3727" y="122"/>
                  </a:lnTo>
                  <a:lnTo>
                    <a:pt x="3729" y="122"/>
                  </a:lnTo>
                  <a:lnTo>
                    <a:pt x="3736" y="122"/>
                  </a:lnTo>
                  <a:lnTo>
                    <a:pt x="3749" y="122"/>
                  </a:lnTo>
                  <a:lnTo>
                    <a:pt x="3763" y="123"/>
                  </a:lnTo>
                  <a:lnTo>
                    <a:pt x="3776" y="123"/>
                  </a:lnTo>
                  <a:lnTo>
                    <a:pt x="3790" y="125"/>
                  </a:lnTo>
                  <a:lnTo>
                    <a:pt x="3818" y="128"/>
                  </a:lnTo>
                  <a:lnTo>
                    <a:pt x="3846" y="134"/>
                  </a:lnTo>
                  <a:lnTo>
                    <a:pt x="3874" y="141"/>
                  </a:lnTo>
                  <a:lnTo>
                    <a:pt x="3902" y="149"/>
                  </a:lnTo>
                  <a:lnTo>
                    <a:pt x="3930" y="160"/>
                  </a:lnTo>
                  <a:lnTo>
                    <a:pt x="3957" y="171"/>
                  </a:lnTo>
                  <a:lnTo>
                    <a:pt x="3986" y="185"/>
                  </a:lnTo>
                  <a:lnTo>
                    <a:pt x="4013" y="199"/>
                  </a:lnTo>
                  <a:lnTo>
                    <a:pt x="4039" y="216"/>
                  </a:lnTo>
                  <a:lnTo>
                    <a:pt x="4065" y="234"/>
                  </a:lnTo>
                  <a:lnTo>
                    <a:pt x="4091" y="254"/>
                  </a:lnTo>
                  <a:lnTo>
                    <a:pt x="4116" y="275"/>
                  </a:lnTo>
                  <a:lnTo>
                    <a:pt x="4140" y="296"/>
                  </a:lnTo>
                  <a:lnTo>
                    <a:pt x="4163" y="319"/>
                  </a:lnTo>
                  <a:lnTo>
                    <a:pt x="4185" y="344"/>
                  </a:lnTo>
                  <a:lnTo>
                    <a:pt x="4206" y="372"/>
                  </a:lnTo>
                  <a:lnTo>
                    <a:pt x="4226" y="399"/>
                  </a:lnTo>
                  <a:lnTo>
                    <a:pt x="4244" y="428"/>
                  </a:lnTo>
                  <a:lnTo>
                    <a:pt x="4261" y="457"/>
                  </a:lnTo>
                  <a:lnTo>
                    <a:pt x="4275" y="489"/>
                  </a:lnTo>
                  <a:lnTo>
                    <a:pt x="4283" y="504"/>
                  </a:lnTo>
                  <a:lnTo>
                    <a:pt x="4289" y="521"/>
                  </a:lnTo>
                  <a:lnTo>
                    <a:pt x="4294" y="537"/>
                  </a:lnTo>
                  <a:lnTo>
                    <a:pt x="4299" y="553"/>
                  </a:lnTo>
                  <a:lnTo>
                    <a:pt x="4303" y="570"/>
                  </a:lnTo>
                  <a:lnTo>
                    <a:pt x="4308" y="588"/>
                  </a:lnTo>
                  <a:lnTo>
                    <a:pt x="4311" y="605"/>
                  </a:lnTo>
                  <a:lnTo>
                    <a:pt x="4314" y="622"/>
                  </a:lnTo>
                  <a:lnTo>
                    <a:pt x="4316" y="631"/>
                  </a:lnTo>
                  <a:lnTo>
                    <a:pt x="4316" y="639"/>
                  </a:lnTo>
                  <a:lnTo>
                    <a:pt x="4317" y="647"/>
                  </a:lnTo>
                  <a:lnTo>
                    <a:pt x="4318" y="656"/>
                  </a:lnTo>
                  <a:lnTo>
                    <a:pt x="4319" y="665"/>
                  </a:lnTo>
                  <a:lnTo>
                    <a:pt x="4319" y="676"/>
                  </a:lnTo>
                  <a:lnTo>
                    <a:pt x="4319" y="685"/>
                  </a:lnTo>
                  <a:lnTo>
                    <a:pt x="4319" y="687"/>
                  </a:lnTo>
                  <a:lnTo>
                    <a:pt x="4320" y="688"/>
                  </a:lnTo>
                  <a:lnTo>
                    <a:pt x="4320" y="688"/>
                  </a:lnTo>
                  <a:lnTo>
                    <a:pt x="4319" y="693"/>
                  </a:lnTo>
                  <a:lnTo>
                    <a:pt x="4319" y="703"/>
                  </a:lnTo>
                  <a:lnTo>
                    <a:pt x="4319" y="711"/>
                  </a:lnTo>
                  <a:lnTo>
                    <a:pt x="4319" y="720"/>
                  </a:lnTo>
                  <a:lnTo>
                    <a:pt x="4319" y="730"/>
                  </a:lnTo>
                  <a:lnTo>
                    <a:pt x="4319" y="739"/>
                  </a:lnTo>
                  <a:lnTo>
                    <a:pt x="4318" y="749"/>
                  </a:lnTo>
                  <a:lnTo>
                    <a:pt x="4318" y="758"/>
                  </a:lnTo>
                  <a:lnTo>
                    <a:pt x="4317" y="767"/>
                  </a:lnTo>
                  <a:lnTo>
                    <a:pt x="4314" y="805"/>
                  </a:lnTo>
                  <a:lnTo>
                    <a:pt x="4309" y="843"/>
                  </a:lnTo>
                  <a:lnTo>
                    <a:pt x="4302" y="879"/>
                  </a:lnTo>
                  <a:lnTo>
                    <a:pt x="4295" y="917"/>
                  </a:lnTo>
                  <a:lnTo>
                    <a:pt x="4285" y="953"/>
                  </a:lnTo>
                  <a:lnTo>
                    <a:pt x="4273" y="990"/>
                  </a:lnTo>
                  <a:lnTo>
                    <a:pt x="4260" y="1025"/>
                  </a:lnTo>
                  <a:lnTo>
                    <a:pt x="4244" y="1061"/>
                  </a:lnTo>
                  <a:lnTo>
                    <a:pt x="4236" y="1078"/>
                  </a:lnTo>
                  <a:lnTo>
                    <a:pt x="4227" y="1095"/>
                  </a:lnTo>
                  <a:lnTo>
                    <a:pt x="4218" y="1112"/>
                  </a:lnTo>
                  <a:lnTo>
                    <a:pt x="4207" y="1129"/>
                  </a:lnTo>
                  <a:lnTo>
                    <a:pt x="4197" y="1144"/>
                  </a:lnTo>
                  <a:lnTo>
                    <a:pt x="4186" y="1160"/>
                  </a:lnTo>
                  <a:lnTo>
                    <a:pt x="4175" y="1176"/>
                  </a:lnTo>
                  <a:lnTo>
                    <a:pt x="4162" y="1191"/>
                  </a:lnTo>
                  <a:lnTo>
                    <a:pt x="4150" y="1206"/>
                  </a:lnTo>
                  <a:lnTo>
                    <a:pt x="4137" y="1221"/>
                  </a:lnTo>
                  <a:lnTo>
                    <a:pt x="4124" y="1235"/>
                  </a:lnTo>
                  <a:lnTo>
                    <a:pt x="4110" y="1249"/>
                  </a:lnTo>
                  <a:lnTo>
                    <a:pt x="4095" y="1263"/>
                  </a:lnTo>
                  <a:lnTo>
                    <a:pt x="4081" y="1276"/>
                  </a:lnTo>
                  <a:lnTo>
                    <a:pt x="4066" y="1289"/>
                  </a:lnTo>
                  <a:lnTo>
                    <a:pt x="4050" y="1301"/>
                  </a:lnTo>
                  <a:lnTo>
                    <a:pt x="4034" y="1313"/>
                  </a:lnTo>
                  <a:lnTo>
                    <a:pt x="4018" y="1324"/>
                  </a:lnTo>
                  <a:lnTo>
                    <a:pt x="4001" y="1335"/>
                  </a:lnTo>
                  <a:lnTo>
                    <a:pt x="3985" y="1345"/>
                  </a:lnTo>
                  <a:lnTo>
                    <a:pt x="3967" y="1355"/>
                  </a:lnTo>
                  <a:lnTo>
                    <a:pt x="3949" y="1365"/>
                  </a:lnTo>
                  <a:lnTo>
                    <a:pt x="3931" y="1374"/>
                  </a:lnTo>
                  <a:lnTo>
                    <a:pt x="3912" y="1383"/>
                  </a:lnTo>
                  <a:lnTo>
                    <a:pt x="3876" y="1398"/>
                  </a:lnTo>
                  <a:lnTo>
                    <a:pt x="3837" y="1413"/>
                  </a:lnTo>
                  <a:lnTo>
                    <a:pt x="3798" y="1425"/>
                  </a:lnTo>
                  <a:lnTo>
                    <a:pt x="3759" y="1437"/>
                  </a:lnTo>
                  <a:lnTo>
                    <a:pt x="3739" y="1441"/>
                  </a:lnTo>
                  <a:lnTo>
                    <a:pt x="3718" y="1446"/>
                  </a:lnTo>
                  <a:lnTo>
                    <a:pt x="3698" y="1450"/>
                  </a:lnTo>
                  <a:lnTo>
                    <a:pt x="3677" y="1454"/>
                  </a:lnTo>
                  <a:lnTo>
                    <a:pt x="3657" y="1458"/>
                  </a:lnTo>
                  <a:lnTo>
                    <a:pt x="3636" y="1460"/>
                  </a:lnTo>
                  <a:lnTo>
                    <a:pt x="3615" y="1463"/>
                  </a:lnTo>
                  <a:lnTo>
                    <a:pt x="3595" y="1466"/>
                  </a:lnTo>
                  <a:lnTo>
                    <a:pt x="3554" y="1469"/>
                  </a:lnTo>
                  <a:lnTo>
                    <a:pt x="3512" y="1472"/>
                  </a:lnTo>
                  <a:lnTo>
                    <a:pt x="3501" y="1472"/>
                  </a:lnTo>
                  <a:lnTo>
                    <a:pt x="3491" y="1473"/>
                  </a:lnTo>
                  <a:lnTo>
                    <a:pt x="3480" y="1473"/>
                  </a:lnTo>
                  <a:lnTo>
                    <a:pt x="3469" y="1473"/>
                  </a:lnTo>
                  <a:lnTo>
                    <a:pt x="3448" y="1475"/>
                  </a:lnTo>
                  <a:lnTo>
                    <a:pt x="3437" y="1475"/>
                  </a:lnTo>
                  <a:lnTo>
                    <a:pt x="3427" y="1475"/>
                  </a:lnTo>
                  <a:lnTo>
                    <a:pt x="3385" y="1473"/>
                  </a:lnTo>
                  <a:lnTo>
                    <a:pt x="3344" y="1470"/>
                  </a:lnTo>
                  <a:lnTo>
                    <a:pt x="3302" y="1465"/>
                  </a:lnTo>
                  <a:lnTo>
                    <a:pt x="3261" y="1459"/>
                  </a:lnTo>
                  <a:lnTo>
                    <a:pt x="3219" y="1450"/>
                  </a:lnTo>
                  <a:lnTo>
                    <a:pt x="3179" y="1441"/>
                  </a:lnTo>
                  <a:lnTo>
                    <a:pt x="3139" y="1429"/>
                  </a:lnTo>
                  <a:lnTo>
                    <a:pt x="3099" y="1415"/>
                  </a:lnTo>
                  <a:lnTo>
                    <a:pt x="3060" y="1400"/>
                  </a:lnTo>
                  <a:lnTo>
                    <a:pt x="3022" y="1383"/>
                  </a:lnTo>
                  <a:lnTo>
                    <a:pt x="2984" y="1364"/>
                  </a:lnTo>
                  <a:lnTo>
                    <a:pt x="2947" y="1344"/>
                  </a:lnTo>
                  <a:lnTo>
                    <a:pt x="2911" y="1323"/>
                  </a:lnTo>
                  <a:lnTo>
                    <a:pt x="2875" y="1300"/>
                  </a:lnTo>
                  <a:lnTo>
                    <a:pt x="2841" y="1276"/>
                  </a:lnTo>
                  <a:lnTo>
                    <a:pt x="2807" y="1251"/>
                  </a:lnTo>
                  <a:lnTo>
                    <a:pt x="2774" y="1225"/>
                  </a:lnTo>
                  <a:lnTo>
                    <a:pt x="2740" y="1199"/>
                  </a:lnTo>
                  <a:lnTo>
                    <a:pt x="2709" y="1171"/>
                  </a:lnTo>
                  <a:lnTo>
                    <a:pt x="2678" y="1142"/>
                  </a:lnTo>
                  <a:lnTo>
                    <a:pt x="2646" y="1114"/>
                  </a:lnTo>
                  <a:lnTo>
                    <a:pt x="2616" y="1084"/>
                  </a:lnTo>
                  <a:lnTo>
                    <a:pt x="2587" y="1055"/>
                  </a:lnTo>
                  <a:lnTo>
                    <a:pt x="2557" y="1024"/>
                  </a:lnTo>
                  <a:lnTo>
                    <a:pt x="2499" y="963"/>
                  </a:lnTo>
                  <a:lnTo>
                    <a:pt x="2442" y="901"/>
                  </a:lnTo>
                  <a:lnTo>
                    <a:pt x="2387" y="838"/>
                  </a:lnTo>
                  <a:lnTo>
                    <a:pt x="2330" y="776"/>
                  </a:lnTo>
                  <a:lnTo>
                    <a:pt x="2275" y="714"/>
                  </a:lnTo>
                  <a:lnTo>
                    <a:pt x="2219" y="654"/>
                  </a:lnTo>
                  <a:lnTo>
                    <a:pt x="2189" y="624"/>
                  </a:lnTo>
                  <a:lnTo>
                    <a:pt x="2161" y="594"/>
                  </a:lnTo>
                  <a:lnTo>
                    <a:pt x="2132" y="566"/>
                  </a:lnTo>
                  <a:lnTo>
                    <a:pt x="2102" y="538"/>
                  </a:lnTo>
                  <a:lnTo>
                    <a:pt x="2072" y="509"/>
                  </a:lnTo>
                  <a:lnTo>
                    <a:pt x="2041" y="482"/>
                  </a:lnTo>
                  <a:lnTo>
                    <a:pt x="2010" y="456"/>
                  </a:lnTo>
                  <a:lnTo>
                    <a:pt x="1978" y="431"/>
                  </a:lnTo>
                  <a:lnTo>
                    <a:pt x="1947" y="406"/>
                  </a:lnTo>
                  <a:lnTo>
                    <a:pt x="1913" y="383"/>
                  </a:lnTo>
                  <a:lnTo>
                    <a:pt x="1880" y="361"/>
                  </a:lnTo>
                  <a:lnTo>
                    <a:pt x="1846" y="340"/>
                  </a:lnTo>
                  <a:lnTo>
                    <a:pt x="1811" y="320"/>
                  </a:lnTo>
                  <a:lnTo>
                    <a:pt x="1776" y="302"/>
                  </a:lnTo>
                  <a:lnTo>
                    <a:pt x="1740" y="285"/>
                  </a:lnTo>
                  <a:lnTo>
                    <a:pt x="1703" y="270"/>
                  </a:lnTo>
                  <a:lnTo>
                    <a:pt x="1666" y="257"/>
                  </a:lnTo>
                  <a:lnTo>
                    <a:pt x="1629" y="245"/>
                  </a:lnTo>
                  <a:lnTo>
                    <a:pt x="1591" y="236"/>
                  </a:lnTo>
                  <a:lnTo>
                    <a:pt x="1553" y="228"/>
                  </a:lnTo>
                  <a:lnTo>
                    <a:pt x="1544" y="226"/>
                  </a:lnTo>
                  <a:lnTo>
                    <a:pt x="1535" y="224"/>
                  </a:lnTo>
                  <a:lnTo>
                    <a:pt x="1525" y="223"/>
                  </a:lnTo>
                  <a:lnTo>
                    <a:pt x="1516" y="221"/>
                  </a:lnTo>
                  <a:lnTo>
                    <a:pt x="1506" y="220"/>
                  </a:lnTo>
                  <a:lnTo>
                    <a:pt x="1497" y="219"/>
                  </a:lnTo>
                  <a:lnTo>
                    <a:pt x="1488" y="218"/>
                  </a:lnTo>
                  <a:lnTo>
                    <a:pt x="1478" y="217"/>
                  </a:lnTo>
                  <a:lnTo>
                    <a:pt x="1468" y="216"/>
                  </a:lnTo>
                  <a:lnTo>
                    <a:pt x="1458" y="216"/>
                  </a:lnTo>
                  <a:lnTo>
                    <a:pt x="1449" y="215"/>
                  </a:lnTo>
                  <a:lnTo>
                    <a:pt x="1440" y="214"/>
                  </a:lnTo>
                  <a:lnTo>
                    <a:pt x="1430" y="214"/>
                  </a:lnTo>
                  <a:lnTo>
                    <a:pt x="1422" y="214"/>
                  </a:lnTo>
                  <a:lnTo>
                    <a:pt x="1412" y="213"/>
                  </a:lnTo>
                  <a:lnTo>
                    <a:pt x="1403" y="213"/>
                  </a:lnTo>
                  <a:lnTo>
                    <a:pt x="1366" y="213"/>
                  </a:lnTo>
                  <a:lnTo>
                    <a:pt x="1330" y="214"/>
                  </a:lnTo>
                  <a:lnTo>
                    <a:pt x="1294" y="216"/>
                  </a:lnTo>
                  <a:lnTo>
                    <a:pt x="1259" y="218"/>
                  </a:lnTo>
                  <a:lnTo>
                    <a:pt x="1223" y="221"/>
                  </a:lnTo>
                  <a:lnTo>
                    <a:pt x="1188" y="225"/>
                  </a:lnTo>
                  <a:lnTo>
                    <a:pt x="1153" y="230"/>
                  </a:lnTo>
                  <a:lnTo>
                    <a:pt x="1120" y="235"/>
                  </a:lnTo>
                  <a:lnTo>
                    <a:pt x="1085" y="241"/>
                  </a:lnTo>
                  <a:lnTo>
                    <a:pt x="1053" y="247"/>
                  </a:lnTo>
                  <a:lnTo>
                    <a:pt x="1019" y="255"/>
                  </a:lnTo>
                  <a:lnTo>
                    <a:pt x="987" y="262"/>
                  </a:lnTo>
                  <a:lnTo>
                    <a:pt x="955" y="270"/>
                  </a:lnTo>
                  <a:lnTo>
                    <a:pt x="924" y="279"/>
                  </a:lnTo>
                  <a:lnTo>
                    <a:pt x="893" y="288"/>
                  </a:lnTo>
                  <a:lnTo>
                    <a:pt x="862" y="297"/>
                  </a:lnTo>
                  <a:lnTo>
                    <a:pt x="833" y="308"/>
                  </a:lnTo>
                  <a:lnTo>
                    <a:pt x="804" y="318"/>
                  </a:lnTo>
                  <a:lnTo>
                    <a:pt x="776" y="330"/>
                  </a:lnTo>
                  <a:lnTo>
                    <a:pt x="747" y="340"/>
                  </a:lnTo>
                  <a:lnTo>
                    <a:pt x="719" y="353"/>
                  </a:lnTo>
                  <a:lnTo>
                    <a:pt x="692" y="364"/>
                  </a:lnTo>
                  <a:lnTo>
                    <a:pt x="666" y="377"/>
                  </a:lnTo>
                  <a:lnTo>
                    <a:pt x="640" y="389"/>
                  </a:lnTo>
                  <a:lnTo>
                    <a:pt x="615" y="402"/>
                  </a:lnTo>
                  <a:lnTo>
                    <a:pt x="589" y="414"/>
                  </a:lnTo>
                  <a:lnTo>
                    <a:pt x="565" y="428"/>
                  </a:lnTo>
                  <a:lnTo>
                    <a:pt x="542" y="441"/>
                  </a:lnTo>
                  <a:lnTo>
                    <a:pt x="496" y="468"/>
                  </a:lnTo>
                  <a:lnTo>
                    <a:pt x="453" y="495"/>
                  </a:lnTo>
                  <a:lnTo>
                    <a:pt x="412" y="522"/>
                  </a:lnTo>
                  <a:lnTo>
                    <a:pt x="373" y="549"/>
                  </a:lnTo>
                  <a:lnTo>
                    <a:pt x="336" y="576"/>
                  </a:lnTo>
                  <a:lnTo>
                    <a:pt x="302" y="602"/>
                  </a:lnTo>
                  <a:lnTo>
                    <a:pt x="269" y="629"/>
                  </a:lnTo>
                  <a:lnTo>
                    <a:pt x="238" y="654"/>
                  </a:lnTo>
                  <a:lnTo>
                    <a:pt x="210" y="679"/>
                  </a:lnTo>
                  <a:lnTo>
                    <a:pt x="184" y="702"/>
                  </a:lnTo>
                  <a:lnTo>
                    <a:pt x="160" y="725"/>
                  </a:lnTo>
                  <a:lnTo>
                    <a:pt x="137" y="747"/>
                  </a:lnTo>
                  <a:lnTo>
                    <a:pt x="116" y="766"/>
                  </a:lnTo>
                  <a:lnTo>
                    <a:pt x="98" y="786"/>
                  </a:lnTo>
                  <a:lnTo>
                    <a:pt x="81" y="804"/>
                  </a:lnTo>
                  <a:lnTo>
                    <a:pt x="66" y="820"/>
                  </a:lnTo>
                  <a:lnTo>
                    <a:pt x="53" y="834"/>
                  </a:lnTo>
                  <a:lnTo>
                    <a:pt x="42" y="848"/>
                  </a:lnTo>
                  <a:lnTo>
                    <a:pt x="32" y="858"/>
                  </a:lnTo>
                  <a:lnTo>
                    <a:pt x="24" y="868"/>
                  </a:lnTo>
                  <a:lnTo>
                    <a:pt x="17" y="876"/>
                  </a:lnTo>
                  <a:lnTo>
                    <a:pt x="13" y="881"/>
                  </a:lnTo>
                  <a:lnTo>
                    <a:pt x="10" y="885"/>
                  </a:lnTo>
                  <a:lnTo>
                    <a:pt x="9" y="887"/>
                  </a:lnTo>
                  <a:lnTo>
                    <a:pt x="4" y="895"/>
                  </a:lnTo>
                  <a:lnTo>
                    <a:pt x="1" y="904"/>
                  </a:lnTo>
                  <a:lnTo>
                    <a:pt x="0" y="914"/>
                  </a:lnTo>
                  <a:lnTo>
                    <a:pt x="0" y="923"/>
                  </a:lnTo>
                  <a:lnTo>
                    <a:pt x="2" y="932"/>
                  </a:lnTo>
                  <a:lnTo>
                    <a:pt x="6" y="941"/>
                  </a:lnTo>
                  <a:lnTo>
                    <a:pt x="11" y="948"/>
                  </a:lnTo>
                  <a:lnTo>
                    <a:pt x="19" y="955"/>
                  </a:lnTo>
                  <a:lnTo>
                    <a:pt x="27" y="961"/>
                  </a:lnTo>
                  <a:lnTo>
                    <a:pt x="36" y="964"/>
                  </a:lnTo>
                  <a:lnTo>
                    <a:pt x="46" y="966"/>
                  </a:lnTo>
                  <a:lnTo>
                    <a:pt x="55" y="965"/>
                  </a:lnTo>
                  <a:lnTo>
                    <a:pt x="65" y="963"/>
                  </a:lnTo>
                  <a:lnTo>
                    <a:pt x="73" y="960"/>
                  </a:lnTo>
                  <a:lnTo>
                    <a:pt x="81" y="953"/>
                  </a:lnTo>
                  <a:lnTo>
                    <a:pt x="89" y="946"/>
                  </a:lnTo>
                  <a:lnTo>
                    <a:pt x="89" y="946"/>
                  </a:lnTo>
                  <a:lnTo>
                    <a:pt x="89" y="945"/>
                  </a:lnTo>
                  <a:lnTo>
                    <a:pt x="90" y="9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p:nvPr/>
          </p:nvSpPr>
          <p:spPr bwMode="auto">
            <a:xfrm>
              <a:off x="5118101" y="2562226"/>
              <a:ext cx="192088" cy="168275"/>
            </a:xfrm>
            <a:custGeom>
              <a:avLst/>
              <a:gdLst>
                <a:gd name="T0" fmla="*/ 10 w 852"/>
                <a:gd name="T1" fmla="*/ 2 h 739"/>
                <a:gd name="T2" fmla="*/ 65 w 852"/>
                <a:gd name="T3" fmla="*/ 18 h 739"/>
                <a:gd name="T4" fmla="*/ 124 w 852"/>
                <a:gd name="T5" fmla="*/ 42 h 739"/>
                <a:gd name="T6" fmla="*/ 181 w 852"/>
                <a:gd name="T7" fmla="*/ 70 h 739"/>
                <a:gd name="T8" fmla="*/ 224 w 852"/>
                <a:gd name="T9" fmla="*/ 94 h 739"/>
                <a:gd name="T10" fmla="*/ 271 w 852"/>
                <a:gd name="T11" fmla="*/ 123 h 739"/>
                <a:gd name="T12" fmla="*/ 321 w 852"/>
                <a:gd name="T13" fmla="*/ 159 h 739"/>
                <a:gd name="T14" fmla="*/ 374 w 852"/>
                <a:gd name="T15" fmla="*/ 199 h 739"/>
                <a:gd name="T16" fmla="*/ 432 w 852"/>
                <a:gd name="T17" fmla="*/ 247 h 739"/>
                <a:gd name="T18" fmla="*/ 492 w 852"/>
                <a:gd name="T19" fmla="*/ 302 h 739"/>
                <a:gd name="T20" fmla="*/ 556 w 852"/>
                <a:gd name="T21" fmla="*/ 363 h 739"/>
                <a:gd name="T22" fmla="*/ 604 w 852"/>
                <a:gd name="T23" fmla="*/ 413 h 739"/>
                <a:gd name="T24" fmla="*/ 631 w 852"/>
                <a:gd name="T25" fmla="*/ 446 h 739"/>
                <a:gd name="T26" fmla="*/ 669 w 852"/>
                <a:gd name="T27" fmla="*/ 496 h 739"/>
                <a:gd name="T28" fmla="*/ 710 w 852"/>
                <a:gd name="T29" fmla="*/ 561 h 739"/>
                <a:gd name="T30" fmla="*/ 742 w 852"/>
                <a:gd name="T31" fmla="*/ 620 h 739"/>
                <a:gd name="T32" fmla="*/ 770 w 852"/>
                <a:gd name="T33" fmla="*/ 671 h 739"/>
                <a:gd name="T34" fmla="*/ 793 w 852"/>
                <a:gd name="T35" fmla="*/ 710 h 739"/>
                <a:gd name="T36" fmla="*/ 807 w 852"/>
                <a:gd name="T37" fmla="*/ 730 h 739"/>
                <a:gd name="T38" fmla="*/ 817 w 852"/>
                <a:gd name="T39" fmla="*/ 737 h 739"/>
                <a:gd name="T40" fmla="*/ 825 w 852"/>
                <a:gd name="T41" fmla="*/ 739 h 739"/>
                <a:gd name="T42" fmla="*/ 834 w 852"/>
                <a:gd name="T43" fmla="*/ 736 h 739"/>
                <a:gd name="T44" fmla="*/ 843 w 852"/>
                <a:gd name="T45" fmla="*/ 728 h 739"/>
                <a:gd name="T46" fmla="*/ 849 w 852"/>
                <a:gd name="T47" fmla="*/ 716 h 739"/>
                <a:gd name="T48" fmla="*/ 852 w 852"/>
                <a:gd name="T49" fmla="*/ 703 h 739"/>
                <a:gd name="T50" fmla="*/ 852 w 852"/>
                <a:gd name="T51" fmla="*/ 686 h 739"/>
                <a:gd name="T52" fmla="*/ 847 w 852"/>
                <a:gd name="T53" fmla="*/ 657 h 739"/>
                <a:gd name="T54" fmla="*/ 830 w 852"/>
                <a:gd name="T55" fmla="*/ 611 h 739"/>
                <a:gd name="T56" fmla="*/ 803 w 852"/>
                <a:gd name="T57" fmla="*/ 556 h 739"/>
                <a:gd name="T58" fmla="*/ 766 w 852"/>
                <a:gd name="T59" fmla="*/ 497 h 739"/>
                <a:gd name="T60" fmla="*/ 720 w 852"/>
                <a:gd name="T61" fmla="*/ 433 h 739"/>
                <a:gd name="T62" fmla="*/ 665 w 852"/>
                <a:gd name="T63" fmla="*/ 366 h 739"/>
                <a:gd name="T64" fmla="*/ 607 w 852"/>
                <a:gd name="T65" fmla="*/ 305 h 739"/>
                <a:gd name="T66" fmla="*/ 549 w 852"/>
                <a:gd name="T67" fmla="*/ 252 h 739"/>
                <a:gd name="T68" fmla="*/ 484 w 852"/>
                <a:gd name="T69" fmla="*/ 199 h 739"/>
                <a:gd name="T70" fmla="*/ 412 w 852"/>
                <a:gd name="T71" fmla="*/ 151 h 739"/>
                <a:gd name="T72" fmla="*/ 333 w 852"/>
                <a:gd name="T73" fmla="*/ 107 h 739"/>
                <a:gd name="T74" fmla="*/ 270 w 852"/>
                <a:gd name="T75" fmla="*/ 77 h 739"/>
                <a:gd name="T76" fmla="*/ 225 w 852"/>
                <a:gd name="T77" fmla="*/ 59 h 739"/>
                <a:gd name="T78" fmla="*/ 178 w 852"/>
                <a:gd name="T79" fmla="*/ 43 h 739"/>
                <a:gd name="T80" fmla="*/ 130 w 852"/>
                <a:gd name="T81" fmla="*/ 28 h 739"/>
                <a:gd name="T82" fmla="*/ 79 w 852"/>
                <a:gd name="T83" fmla="*/ 16 h 739"/>
                <a:gd name="T84" fmla="*/ 27 w 852"/>
                <a:gd name="T85" fmla="*/ 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2" h="739">
                  <a:moveTo>
                    <a:pt x="0" y="0"/>
                  </a:moveTo>
                  <a:lnTo>
                    <a:pt x="10" y="2"/>
                  </a:lnTo>
                  <a:lnTo>
                    <a:pt x="42" y="10"/>
                  </a:lnTo>
                  <a:lnTo>
                    <a:pt x="65" y="18"/>
                  </a:lnTo>
                  <a:lnTo>
                    <a:pt x="93" y="28"/>
                  </a:lnTo>
                  <a:lnTo>
                    <a:pt x="124" y="42"/>
                  </a:lnTo>
                  <a:lnTo>
                    <a:pt x="161" y="59"/>
                  </a:lnTo>
                  <a:lnTo>
                    <a:pt x="181" y="70"/>
                  </a:lnTo>
                  <a:lnTo>
                    <a:pt x="202" y="81"/>
                  </a:lnTo>
                  <a:lnTo>
                    <a:pt x="224" y="94"/>
                  </a:lnTo>
                  <a:lnTo>
                    <a:pt x="247" y="108"/>
                  </a:lnTo>
                  <a:lnTo>
                    <a:pt x="271" y="123"/>
                  </a:lnTo>
                  <a:lnTo>
                    <a:pt x="295" y="140"/>
                  </a:lnTo>
                  <a:lnTo>
                    <a:pt x="321" y="159"/>
                  </a:lnTo>
                  <a:lnTo>
                    <a:pt x="347" y="178"/>
                  </a:lnTo>
                  <a:lnTo>
                    <a:pt x="374" y="199"/>
                  </a:lnTo>
                  <a:lnTo>
                    <a:pt x="403" y="222"/>
                  </a:lnTo>
                  <a:lnTo>
                    <a:pt x="432" y="247"/>
                  </a:lnTo>
                  <a:lnTo>
                    <a:pt x="462" y="273"/>
                  </a:lnTo>
                  <a:lnTo>
                    <a:pt x="492" y="302"/>
                  </a:lnTo>
                  <a:lnTo>
                    <a:pt x="524" y="331"/>
                  </a:lnTo>
                  <a:lnTo>
                    <a:pt x="556" y="363"/>
                  </a:lnTo>
                  <a:lnTo>
                    <a:pt x="589" y="397"/>
                  </a:lnTo>
                  <a:lnTo>
                    <a:pt x="604" y="413"/>
                  </a:lnTo>
                  <a:lnTo>
                    <a:pt x="618" y="429"/>
                  </a:lnTo>
                  <a:lnTo>
                    <a:pt x="631" y="446"/>
                  </a:lnTo>
                  <a:lnTo>
                    <a:pt x="645" y="463"/>
                  </a:lnTo>
                  <a:lnTo>
                    <a:pt x="669" y="496"/>
                  </a:lnTo>
                  <a:lnTo>
                    <a:pt x="690" y="528"/>
                  </a:lnTo>
                  <a:lnTo>
                    <a:pt x="710" y="561"/>
                  </a:lnTo>
                  <a:lnTo>
                    <a:pt x="727" y="591"/>
                  </a:lnTo>
                  <a:lnTo>
                    <a:pt x="742" y="620"/>
                  </a:lnTo>
                  <a:lnTo>
                    <a:pt x="757" y="646"/>
                  </a:lnTo>
                  <a:lnTo>
                    <a:pt x="770" y="671"/>
                  </a:lnTo>
                  <a:lnTo>
                    <a:pt x="781" y="692"/>
                  </a:lnTo>
                  <a:lnTo>
                    <a:pt x="793" y="710"/>
                  </a:lnTo>
                  <a:lnTo>
                    <a:pt x="802" y="724"/>
                  </a:lnTo>
                  <a:lnTo>
                    <a:pt x="807" y="730"/>
                  </a:lnTo>
                  <a:lnTo>
                    <a:pt x="811" y="734"/>
                  </a:lnTo>
                  <a:lnTo>
                    <a:pt x="817" y="737"/>
                  </a:lnTo>
                  <a:lnTo>
                    <a:pt x="821" y="738"/>
                  </a:lnTo>
                  <a:lnTo>
                    <a:pt x="825" y="739"/>
                  </a:lnTo>
                  <a:lnTo>
                    <a:pt x="830" y="738"/>
                  </a:lnTo>
                  <a:lnTo>
                    <a:pt x="834" y="736"/>
                  </a:lnTo>
                  <a:lnTo>
                    <a:pt x="840" y="732"/>
                  </a:lnTo>
                  <a:lnTo>
                    <a:pt x="843" y="728"/>
                  </a:lnTo>
                  <a:lnTo>
                    <a:pt x="846" y="723"/>
                  </a:lnTo>
                  <a:lnTo>
                    <a:pt x="849" y="716"/>
                  </a:lnTo>
                  <a:lnTo>
                    <a:pt x="851" y="710"/>
                  </a:lnTo>
                  <a:lnTo>
                    <a:pt x="852" y="703"/>
                  </a:lnTo>
                  <a:lnTo>
                    <a:pt x="852" y="694"/>
                  </a:lnTo>
                  <a:lnTo>
                    <a:pt x="852" y="686"/>
                  </a:lnTo>
                  <a:lnTo>
                    <a:pt x="851" y="677"/>
                  </a:lnTo>
                  <a:lnTo>
                    <a:pt x="847" y="657"/>
                  </a:lnTo>
                  <a:lnTo>
                    <a:pt x="840" y="635"/>
                  </a:lnTo>
                  <a:lnTo>
                    <a:pt x="830" y="611"/>
                  </a:lnTo>
                  <a:lnTo>
                    <a:pt x="818" y="585"/>
                  </a:lnTo>
                  <a:lnTo>
                    <a:pt x="803" y="556"/>
                  </a:lnTo>
                  <a:lnTo>
                    <a:pt x="786" y="527"/>
                  </a:lnTo>
                  <a:lnTo>
                    <a:pt x="766" y="497"/>
                  </a:lnTo>
                  <a:lnTo>
                    <a:pt x="744" y="466"/>
                  </a:lnTo>
                  <a:lnTo>
                    <a:pt x="720" y="433"/>
                  </a:lnTo>
                  <a:lnTo>
                    <a:pt x="694" y="400"/>
                  </a:lnTo>
                  <a:lnTo>
                    <a:pt x="665" y="366"/>
                  </a:lnTo>
                  <a:lnTo>
                    <a:pt x="634" y="333"/>
                  </a:lnTo>
                  <a:lnTo>
                    <a:pt x="607" y="305"/>
                  </a:lnTo>
                  <a:lnTo>
                    <a:pt x="579" y="278"/>
                  </a:lnTo>
                  <a:lnTo>
                    <a:pt x="549" y="252"/>
                  </a:lnTo>
                  <a:lnTo>
                    <a:pt x="518" y="225"/>
                  </a:lnTo>
                  <a:lnTo>
                    <a:pt x="484" y="199"/>
                  </a:lnTo>
                  <a:lnTo>
                    <a:pt x="449" y="175"/>
                  </a:lnTo>
                  <a:lnTo>
                    <a:pt x="412" y="151"/>
                  </a:lnTo>
                  <a:lnTo>
                    <a:pt x="373" y="128"/>
                  </a:lnTo>
                  <a:lnTo>
                    <a:pt x="333" y="107"/>
                  </a:lnTo>
                  <a:lnTo>
                    <a:pt x="291" y="87"/>
                  </a:lnTo>
                  <a:lnTo>
                    <a:pt x="270" y="77"/>
                  </a:lnTo>
                  <a:lnTo>
                    <a:pt x="247" y="68"/>
                  </a:lnTo>
                  <a:lnTo>
                    <a:pt x="225" y="59"/>
                  </a:lnTo>
                  <a:lnTo>
                    <a:pt x="202" y="51"/>
                  </a:lnTo>
                  <a:lnTo>
                    <a:pt x="178" y="43"/>
                  </a:lnTo>
                  <a:lnTo>
                    <a:pt x="154" y="35"/>
                  </a:lnTo>
                  <a:lnTo>
                    <a:pt x="130" y="28"/>
                  </a:lnTo>
                  <a:lnTo>
                    <a:pt x="105" y="22"/>
                  </a:lnTo>
                  <a:lnTo>
                    <a:pt x="79" y="16"/>
                  </a:lnTo>
                  <a:lnTo>
                    <a:pt x="53" y="10"/>
                  </a:lnTo>
                  <a:lnTo>
                    <a:pt x="27"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5657851" y="2324101"/>
              <a:ext cx="103188" cy="206375"/>
            </a:xfrm>
            <a:custGeom>
              <a:avLst/>
              <a:gdLst>
                <a:gd name="T0" fmla="*/ 445 w 451"/>
                <a:gd name="T1" fmla="*/ 908 h 912"/>
                <a:gd name="T2" fmla="*/ 408 w 451"/>
                <a:gd name="T3" fmla="*/ 875 h 912"/>
                <a:gd name="T4" fmla="*/ 343 w 451"/>
                <a:gd name="T5" fmla="*/ 814 h 912"/>
                <a:gd name="T6" fmla="*/ 283 w 451"/>
                <a:gd name="T7" fmla="*/ 752 h 912"/>
                <a:gd name="T8" fmla="*/ 241 w 451"/>
                <a:gd name="T9" fmla="*/ 705 h 912"/>
                <a:gd name="T10" fmla="*/ 198 w 451"/>
                <a:gd name="T11" fmla="*/ 652 h 912"/>
                <a:gd name="T12" fmla="*/ 156 w 451"/>
                <a:gd name="T13" fmla="*/ 595 h 912"/>
                <a:gd name="T14" fmla="*/ 116 w 451"/>
                <a:gd name="T15" fmla="*/ 536 h 912"/>
                <a:gd name="T16" fmla="*/ 79 w 451"/>
                <a:gd name="T17" fmla="*/ 473 h 912"/>
                <a:gd name="T18" fmla="*/ 48 w 451"/>
                <a:gd name="T19" fmla="*/ 407 h 912"/>
                <a:gd name="T20" fmla="*/ 24 w 451"/>
                <a:gd name="T21" fmla="*/ 340 h 912"/>
                <a:gd name="T22" fmla="*/ 7 w 451"/>
                <a:gd name="T23" fmla="*/ 271 h 912"/>
                <a:gd name="T24" fmla="*/ 0 w 451"/>
                <a:gd name="T25" fmla="*/ 203 h 912"/>
                <a:gd name="T26" fmla="*/ 1 w 451"/>
                <a:gd name="T27" fmla="*/ 148 h 912"/>
                <a:gd name="T28" fmla="*/ 7 w 451"/>
                <a:gd name="T29" fmla="*/ 114 h 912"/>
                <a:gd name="T30" fmla="*/ 17 w 451"/>
                <a:gd name="T31" fmla="*/ 82 h 912"/>
                <a:gd name="T32" fmla="*/ 29 w 451"/>
                <a:gd name="T33" fmla="*/ 56 h 912"/>
                <a:gd name="T34" fmla="*/ 45 w 451"/>
                <a:gd name="T35" fmla="*/ 34 h 912"/>
                <a:gd name="T36" fmla="*/ 63 w 451"/>
                <a:gd name="T37" fmla="*/ 17 h 912"/>
                <a:gd name="T38" fmla="*/ 82 w 451"/>
                <a:gd name="T39" fmla="*/ 5 h 912"/>
                <a:gd name="T40" fmla="*/ 101 w 451"/>
                <a:gd name="T41" fmla="*/ 0 h 912"/>
                <a:gd name="T42" fmla="*/ 122 w 451"/>
                <a:gd name="T43" fmla="*/ 1 h 912"/>
                <a:gd name="T44" fmla="*/ 139 w 451"/>
                <a:gd name="T45" fmla="*/ 5 h 912"/>
                <a:gd name="T46" fmla="*/ 154 w 451"/>
                <a:gd name="T47" fmla="*/ 14 h 912"/>
                <a:gd name="T48" fmla="*/ 165 w 451"/>
                <a:gd name="T49" fmla="*/ 25 h 912"/>
                <a:gd name="T50" fmla="*/ 174 w 451"/>
                <a:gd name="T51" fmla="*/ 39 h 912"/>
                <a:gd name="T52" fmla="*/ 180 w 451"/>
                <a:gd name="T53" fmla="*/ 53 h 912"/>
                <a:gd name="T54" fmla="*/ 185 w 451"/>
                <a:gd name="T55" fmla="*/ 78 h 912"/>
                <a:gd name="T56" fmla="*/ 186 w 451"/>
                <a:gd name="T57" fmla="*/ 106 h 912"/>
                <a:gd name="T58" fmla="*/ 185 w 451"/>
                <a:gd name="T59" fmla="*/ 151 h 912"/>
                <a:gd name="T60" fmla="*/ 186 w 451"/>
                <a:gd name="T61" fmla="*/ 221 h 912"/>
                <a:gd name="T62" fmla="*/ 191 w 451"/>
                <a:gd name="T63" fmla="*/ 288 h 912"/>
                <a:gd name="T64" fmla="*/ 199 w 451"/>
                <a:gd name="T65" fmla="*/ 338 h 912"/>
                <a:gd name="T66" fmla="*/ 209 w 451"/>
                <a:gd name="T67" fmla="*/ 394 h 912"/>
                <a:gd name="T68" fmla="*/ 223 w 451"/>
                <a:gd name="T69" fmla="*/ 453 h 912"/>
                <a:gd name="T70" fmla="*/ 242 w 451"/>
                <a:gd name="T71" fmla="*/ 516 h 912"/>
                <a:gd name="T72" fmla="*/ 266 w 451"/>
                <a:gd name="T73" fmla="*/ 583 h 912"/>
                <a:gd name="T74" fmla="*/ 295 w 451"/>
                <a:gd name="T75" fmla="*/ 652 h 912"/>
                <a:gd name="T76" fmla="*/ 330 w 451"/>
                <a:gd name="T77" fmla="*/ 724 h 912"/>
                <a:gd name="T78" fmla="*/ 373 w 451"/>
                <a:gd name="T79" fmla="*/ 798 h 912"/>
                <a:gd name="T80" fmla="*/ 423 w 451"/>
                <a:gd name="T81" fmla="*/ 873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912">
                  <a:moveTo>
                    <a:pt x="451" y="912"/>
                  </a:moveTo>
                  <a:lnTo>
                    <a:pt x="445" y="908"/>
                  </a:lnTo>
                  <a:lnTo>
                    <a:pt x="431" y="895"/>
                  </a:lnTo>
                  <a:lnTo>
                    <a:pt x="408" y="875"/>
                  </a:lnTo>
                  <a:lnTo>
                    <a:pt x="379" y="848"/>
                  </a:lnTo>
                  <a:lnTo>
                    <a:pt x="343" y="814"/>
                  </a:lnTo>
                  <a:lnTo>
                    <a:pt x="304" y="774"/>
                  </a:lnTo>
                  <a:lnTo>
                    <a:pt x="283" y="752"/>
                  </a:lnTo>
                  <a:lnTo>
                    <a:pt x="262" y="729"/>
                  </a:lnTo>
                  <a:lnTo>
                    <a:pt x="241" y="705"/>
                  </a:lnTo>
                  <a:lnTo>
                    <a:pt x="220" y="679"/>
                  </a:lnTo>
                  <a:lnTo>
                    <a:pt x="198" y="652"/>
                  </a:lnTo>
                  <a:lnTo>
                    <a:pt x="177" y="625"/>
                  </a:lnTo>
                  <a:lnTo>
                    <a:pt x="156" y="595"/>
                  </a:lnTo>
                  <a:lnTo>
                    <a:pt x="135" y="566"/>
                  </a:lnTo>
                  <a:lnTo>
                    <a:pt x="116" y="536"/>
                  </a:lnTo>
                  <a:lnTo>
                    <a:pt x="97" y="504"/>
                  </a:lnTo>
                  <a:lnTo>
                    <a:pt x="79" y="473"/>
                  </a:lnTo>
                  <a:lnTo>
                    <a:pt x="64" y="441"/>
                  </a:lnTo>
                  <a:lnTo>
                    <a:pt x="48" y="407"/>
                  </a:lnTo>
                  <a:lnTo>
                    <a:pt x="36" y="374"/>
                  </a:lnTo>
                  <a:lnTo>
                    <a:pt x="24" y="340"/>
                  </a:lnTo>
                  <a:lnTo>
                    <a:pt x="15" y="306"/>
                  </a:lnTo>
                  <a:lnTo>
                    <a:pt x="7" y="271"/>
                  </a:lnTo>
                  <a:lnTo>
                    <a:pt x="2" y="237"/>
                  </a:lnTo>
                  <a:lnTo>
                    <a:pt x="0" y="203"/>
                  </a:lnTo>
                  <a:lnTo>
                    <a:pt x="0" y="167"/>
                  </a:lnTo>
                  <a:lnTo>
                    <a:pt x="1" y="148"/>
                  </a:lnTo>
                  <a:lnTo>
                    <a:pt x="4" y="131"/>
                  </a:lnTo>
                  <a:lnTo>
                    <a:pt x="7" y="114"/>
                  </a:lnTo>
                  <a:lnTo>
                    <a:pt x="12" y="98"/>
                  </a:lnTo>
                  <a:lnTo>
                    <a:pt x="17" y="82"/>
                  </a:lnTo>
                  <a:lnTo>
                    <a:pt x="23" y="69"/>
                  </a:lnTo>
                  <a:lnTo>
                    <a:pt x="29" y="56"/>
                  </a:lnTo>
                  <a:lnTo>
                    <a:pt x="38" y="45"/>
                  </a:lnTo>
                  <a:lnTo>
                    <a:pt x="45" y="34"/>
                  </a:lnTo>
                  <a:lnTo>
                    <a:pt x="53" y="25"/>
                  </a:lnTo>
                  <a:lnTo>
                    <a:pt x="63" y="17"/>
                  </a:lnTo>
                  <a:lnTo>
                    <a:pt x="72" y="10"/>
                  </a:lnTo>
                  <a:lnTo>
                    <a:pt x="82" y="5"/>
                  </a:lnTo>
                  <a:lnTo>
                    <a:pt x="92" y="2"/>
                  </a:lnTo>
                  <a:lnTo>
                    <a:pt x="101" y="0"/>
                  </a:lnTo>
                  <a:lnTo>
                    <a:pt x="112" y="0"/>
                  </a:lnTo>
                  <a:lnTo>
                    <a:pt x="122" y="1"/>
                  </a:lnTo>
                  <a:lnTo>
                    <a:pt x="131" y="3"/>
                  </a:lnTo>
                  <a:lnTo>
                    <a:pt x="139" y="5"/>
                  </a:lnTo>
                  <a:lnTo>
                    <a:pt x="146" y="9"/>
                  </a:lnTo>
                  <a:lnTo>
                    <a:pt x="154" y="14"/>
                  </a:lnTo>
                  <a:lnTo>
                    <a:pt x="160" y="19"/>
                  </a:lnTo>
                  <a:lnTo>
                    <a:pt x="165" y="25"/>
                  </a:lnTo>
                  <a:lnTo>
                    <a:pt x="169" y="31"/>
                  </a:lnTo>
                  <a:lnTo>
                    <a:pt x="174" y="39"/>
                  </a:lnTo>
                  <a:lnTo>
                    <a:pt x="177" y="46"/>
                  </a:lnTo>
                  <a:lnTo>
                    <a:pt x="180" y="53"/>
                  </a:lnTo>
                  <a:lnTo>
                    <a:pt x="182" y="62"/>
                  </a:lnTo>
                  <a:lnTo>
                    <a:pt x="185" y="78"/>
                  </a:lnTo>
                  <a:lnTo>
                    <a:pt x="186" y="95"/>
                  </a:lnTo>
                  <a:lnTo>
                    <a:pt x="186" y="106"/>
                  </a:lnTo>
                  <a:lnTo>
                    <a:pt x="185" y="125"/>
                  </a:lnTo>
                  <a:lnTo>
                    <a:pt x="185" y="151"/>
                  </a:lnTo>
                  <a:lnTo>
                    <a:pt x="185" y="183"/>
                  </a:lnTo>
                  <a:lnTo>
                    <a:pt x="186" y="221"/>
                  </a:lnTo>
                  <a:lnTo>
                    <a:pt x="189" y="264"/>
                  </a:lnTo>
                  <a:lnTo>
                    <a:pt x="191" y="288"/>
                  </a:lnTo>
                  <a:lnTo>
                    <a:pt x="194" y="312"/>
                  </a:lnTo>
                  <a:lnTo>
                    <a:pt x="199" y="338"/>
                  </a:lnTo>
                  <a:lnTo>
                    <a:pt x="203" y="365"/>
                  </a:lnTo>
                  <a:lnTo>
                    <a:pt x="209" y="394"/>
                  </a:lnTo>
                  <a:lnTo>
                    <a:pt x="215" y="423"/>
                  </a:lnTo>
                  <a:lnTo>
                    <a:pt x="223" y="453"/>
                  </a:lnTo>
                  <a:lnTo>
                    <a:pt x="232" y="485"/>
                  </a:lnTo>
                  <a:lnTo>
                    <a:pt x="242" y="516"/>
                  </a:lnTo>
                  <a:lnTo>
                    <a:pt x="253" y="549"/>
                  </a:lnTo>
                  <a:lnTo>
                    <a:pt x="266" y="583"/>
                  </a:lnTo>
                  <a:lnTo>
                    <a:pt x="279" y="617"/>
                  </a:lnTo>
                  <a:lnTo>
                    <a:pt x="295" y="652"/>
                  </a:lnTo>
                  <a:lnTo>
                    <a:pt x="312" y="687"/>
                  </a:lnTo>
                  <a:lnTo>
                    <a:pt x="330" y="724"/>
                  </a:lnTo>
                  <a:lnTo>
                    <a:pt x="351" y="760"/>
                  </a:lnTo>
                  <a:lnTo>
                    <a:pt x="373" y="798"/>
                  </a:lnTo>
                  <a:lnTo>
                    <a:pt x="397" y="835"/>
                  </a:lnTo>
                  <a:lnTo>
                    <a:pt x="423" y="873"/>
                  </a:lnTo>
                  <a:lnTo>
                    <a:pt x="451" y="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
            <p:cNvSpPr/>
            <p:nvPr/>
          </p:nvSpPr>
          <p:spPr bwMode="auto">
            <a:xfrm>
              <a:off x="5756276" y="2393951"/>
              <a:ext cx="46038" cy="185738"/>
            </a:xfrm>
            <a:custGeom>
              <a:avLst/>
              <a:gdLst>
                <a:gd name="T0" fmla="*/ 173 w 202"/>
                <a:gd name="T1" fmla="*/ 801 h 820"/>
                <a:gd name="T2" fmla="*/ 124 w 202"/>
                <a:gd name="T3" fmla="*/ 712 h 820"/>
                <a:gd name="T4" fmla="*/ 84 w 202"/>
                <a:gd name="T5" fmla="*/ 623 h 820"/>
                <a:gd name="T6" fmla="*/ 53 w 202"/>
                <a:gd name="T7" fmla="*/ 544 h 820"/>
                <a:gd name="T8" fmla="*/ 36 w 202"/>
                <a:gd name="T9" fmla="*/ 488 h 820"/>
                <a:gd name="T10" fmla="*/ 20 w 202"/>
                <a:gd name="T11" fmla="*/ 429 h 820"/>
                <a:gd name="T12" fmla="*/ 8 w 202"/>
                <a:gd name="T13" fmla="*/ 370 h 820"/>
                <a:gd name="T14" fmla="*/ 1 w 202"/>
                <a:gd name="T15" fmla="*/ 309 h 820"/>
                <a:gd name="T16" fmla="*/ 0 w 202"/>
                <a:gd name="T17" fmla="*/ 250 h 820"/>
                <a:gd name="T18" fmla="*/ 5 w 202"/>
                <a:gd name="T19" fmla="*/ 190 h 820"/>
                <a:gd name="T20" fmla="*/ 19 w 202"/>
                <a:gd name="T21" fmla="*/ 134 h 820"/>
                <a:gd name="T22" fmla="*/ 34 w 202"/>
                <a:gd name="T23" fmla="*/ 91 h 820"/>
                <a:gd name="T24" fmla="*/ 48 w 202"/>
                <a:gd name="T25" fmla="*/ 66 h 820"/>
                <a:gd name="T26" fmla="*/ 65 w 202"/>
                <a:gd name="T27" fmla="*/ 44 h 820"/>
                <a:gd name="T28" fmla="*/ 82 w 202"/>
                <a:gd name="T29" fmla="*/ 25 h 820"/>
                <a:gd name="T30" fmla="*/ 100 w 202"/>
                <a:gd name="T31" fmla="*/ 13 h 820"/>
                <a:gd name="T32" fmla="*/ 119 w 202"/>
                <a:gd name="T33" fmla="*/ 3 h 820"/>
                <a:gd name="T34" fmla="*/ 137 w 202"/>
                <a:gd name="T35" fmla="*/ 0 h 820"/>
                <a:gd name="T36" fmla="*/ 155 w 202"/>
                <a:gd name="T37" fmla="*/ 1 h 820"/>
                <a:gd name="T38" fmla="*/ 170 w 202"/>
                <a:gd name="T39" fmla="*/ 6 h 820"/>
                <a:gd name="T40" fmla="*/ 183 w 202"/>
                <a:gd name="T41" fmla="*/ 16 h 820"/>
                <a:gd name="T42" fmla="*/ 191 w 202"/>
                <a:gd name="T43" fmla="*/ 26 h 820"/>
                <a:gd name="T44" fmla="*/ 198 w 202"/>
                <a:gd name="T45" fmla="*/ 38 h 820"/>
                <a:gd name="T46" fmla="*/ 201 w 202"/>
                <a:gd name="T47" fmla="*/ 50 h 820"/>
                <a:gd name="T48" fmla="*/ 202 w 202"/>
                <a:gd name="T49" fmla="*/ 64 h 820"/>
                <a:gd name="T50" fmla="*/ 200 w 202"/>
                <a:gd name="T51" fmla="*/ 85 h 820"/>
                <a:gd name="T52" fmla="*/ 186 w 202"/>
                <a:gd name="T53" fmla="*/ 123 h 820"/>
                <a:gd name="T54" fmla="*/ 161 w 202"/>
                <a:gd name="T55" fmla="*/ 199 h 820"/>
                <a:gd name="T56" fmla="*/ 143 w 202"/>
                <a:gd name="T57" fmla="*/ 274 h 820"/>
                <a:gd name="T58" fmla="*/ 132 w 202"/>
                <a:gd name="T59" fmla="*/ 343 h 820"/>
                <a:gd name="T60" fmla="*/ 128 w 202"/>
                <a:gd name="T61" fmla="*/ 394 h 820"/>
                <a:gd name="T62" fmla="*/ 125 w 202"/>
                <a:gd name="T63" fmla="*/ 448 h 820"/>
                <a:gd name="T64" fmla="*/ 125 w 202"/>
                <a:gd name="T65" fmla="*/ 508 h 820"/>
                <a:gd name="T66" fmla="*/ 131 w 202"/>
                <a:gd name="T67" fmla="*/ 570 h 820"/>
                <a:gd name="T68" fmla="*/ 139 w 202"/>
                <a:gd name="T69" fmla="*/ 637 h 820"/>
                <a:gd name="T70" fmla="*/ 153 w 202"/>
                <a:gd name="T71" fmla="*/ 708 h 820"/>
                <a:gd name="T72" fmla="*/ 171 w 202"/>
                <a:gd name="T73" fmla="*/ 78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820">
                  <a:moveTo>
                    <a:pt x="184" y="820"/>
                  </a:moveTo>
                  <a:lnTo>
                    <a:pt x="173" y="801"/>
                  </a:lnTo>
                  <a:lnTo>
                    <a:pt x="143" y="749"/>
                  </a:lnTo>
                  <a:lnTo>
                    <a:pt x="124" y="712"/>
                  </a:lnTo>
                  <a:lnTo>
                    <a:pt x="105" y="671"/>
                  </a:lnTo>
                  <a:lnTo>
                    <a:pt x="84" y="623"/>
                  </a:lnTo>
                  <a:lnTo>
                    <a:pt x="63" y="571"/>
                  </a:lnTo>
                  <a:lnTo>
                    <a:pt x="53" y="544"/>
                  </a:lnTo>
                  <a:lnTo>
                    <a:pt x="44" y="517"/>
                  </a:lnTo>
                  <a:lnTo>
                    <a:pt x="36" y="488"/>
                  </a:lnTo>
                  <a:lnTo>
                    <a:pt x="27" y="460"/>
                  </a:lnTo>
                  <a:lnTo>
                    <a:pt x="20" y="429"/>
                  </a:lnTo>
                  <a:lnTo>
                    <a:pt x="14" y="400"/>
                  </a:lnTo>
                  <a:lnTo>
                    <a:pt x="8" y="370"/>
                  </a:lnTo>
                  <a:lnTo>
                    <a:pt x="4" y="340"/>
                  </a:lnTo>
                  <a:lnTo>
                    <a:pt x="1" y="309"/>
                  </a:lnTo>
                  <a:lnTo>
                    <a:pt x="0" y="280"/>
                  </a:lnTo>
                  <a:lnTo>
                    <a:pt x="0" y="250"/>
                  </a:lnTo>
                  <a:lnTo>
                    <a:pt x="2" y="219"/>
                  </a:lnTo>
                  <a:lnTo>
                    <a:pt x="5" y="190"/>
                  </a:lnTo>
                  <a:lnTo>
                    <a:pt x="10" y="162"/>
                  </a:lnTo>
                  <a:lnTo>
                    <a:pt x="19" y="134"/>
                  </a:lnTo>
                  <a:lnTo>
                    <a:pt x="28" y="106"/>
                  </a:lnTo>
                  <a:lnTo>
                    <a:pt x="34" y="91"/>
                  </a:lnTo>
                  <a:lnTo>
                    <a:pt x="41" y="78"/>
                  </a:lnTo>
                  <a:lnTo>
                    <a:pt x="48" y="66"/>
                  </a:lnTo>
                  <a:lnTo>
                    <a:pt x="56" y="54"/>
                  </a:lnTo>
                  <a:lnTo>
                    <a:pt x="65" y="44"/>
                  </a:lnTo>
                  <a:lnTo>
                    <a:pt x="73" y="34"/>
                  </a:lnTo>
                  <a:lnTo>
                    <a:pt x="82" y="25"/>
                  </a:lnTo>
                  <a:lnTo>
                    <a:pt x="91" y="19"/>
                  </a:lnTo>
                  <a:lnTo>
                    <a:pt x="100" y="13"/>
                  </a:lnTo>
                  <a:lnTo>
                    <a:pt x="110" y="7"/>
                  </a:lnTo>
                  <a:lnTo>
                    <a:pt x="119" y="3"/>
                  </a:lnTo>
                  <a:lnTo>
                    <a:pt x="128" y="1"/>
                  </a:lnTo>
                  <a:lnTo>
                    <a:pt x="137" y="0"/>
                  </a:lnTo>
                  <a:lnTo>
                    <a:pt x="146" y="0"/>
                  </a:lnTo>
                  <a:lnTo>
                    <a:pt x="155" y="1"/>
                  </a:lnTo>
                  <a:lnTo>
                    <a:pt x="163" y="3"/>
                  </a:lnTo>
                  <a:lnTo>
                    <a:pt x="170" y="6"/>
                  </a:lnTo>
                  <a:lnTo>
                    <a:pt x="177" y="11"/>
                  </a:lnTo>
                  <a:lnTo>
                    <a:pt x="183" y="16"/>
                  </a:lnTo>
                  <a:lnTo>
                    <a:pt x="187" y="20"/>
                  </a:lnTo>
                  <a:lnTo>
                    <a:pt x="191" y="26"/>
                  </a:lnTo>
                  <a:lnTo>
                    <a:pt x="196" y="31"/>
                  </a:lnTo>
                  <a:lnTo>
                    <a:pt x="198" y="38"/>
                  </a:lnTo>
                  <a:lnTo>
                    <a:pt x="200" y="44"/>
                  </a:lnTo>
                  <a:lnTo>
                    <a:pt x="201" y="50"/>
                  </a:lnTo>
                  <a:lnTo>
                    <a:pt x="202" y="58"/>
                  </a:lnTo>
                  <a:lnTo>
                    <a:pt x="202" y="64"/>
                  </a:lnTo>
                  <a:lnTo>
                    <a:pt x="202" y="71"/>
                  </a:lnTo>
                  <a:lnTo>
                    <a:pt x="200" y="85"/>
                  </a:lnTo>
                  <a:lnTo>
                    <a:pt x="196" y="98"/>
                  </a:lnTo>
                  <a:lnTo>
                    <a:pt x="186" y="123"/>
                  </a:lnTo>
                  <a:lnTo>
                    <a:pt x="170" y="168"/>
                  </a:lnTo>
                  <a:lnTo>
                    <a:pt x="161" y="199"/>
                  </a:lnTo>
                  <a:lnTo>
                    <a:pt x="152" y="234"/>
                  </a:lnTo>
                  <a:lnTo>
                    <a:pt x="143" y="274"/>
                  </a:lnTo>
                  <a:lnTo>
                    <a:pt x="135" y="319"/>
                  </a:lnTo>
                  <a:lnTo>
                    <a:pt x="132" y="343"/>
                  </a:lnTo>
                  <a:lnTo>
                    <a:pt x="130" y="368"/>
                  </a:lnTo>
                  <a:lnTo>
                    <a:pt x="128" y="394"/>
                  </a:lnTo>
                  <a:lnTo>
                    <a:pt x="125" y="420"/>
                  </a:lnTo>
                  <a:lnTo>
                    <a:pt x="125" y="448"/>
                  </a:lnTo>
                  <a:lnTo>
                    <a:pt x="125" y="477"/>
                  </a:lnTo>
                  <a:lnTo>
                    <a:pt x="125" y="508"/>
                  </a:lnTo>
                  <a:lnTo>
                    <a:pt x="128" y="539"/>
                  </a:lnTo>
                  <a:lnTo>
                    <a:pt x="131" y="570"/>
                  </a:lnTo>
                  <a:lnTo>
                    <a:pt x="134" y="604"/>
                  </a:lnTo>
                  <a:lnTo>
                    <a:pt x="139" y="637"/>
                  </a:lnTo>
                  <a:lnTo>
                    <a:pt x="145" y="672"/>
                  </a:lnTo>
                  <a:lnTo>
                    <a:pt x="153" y="708"/>
                  </a:lnTo>
                  <a:lnTo>
                    <a:pt x="162" y="744"/>
                  </a:lnTo>
                  <a:lnTo>
                    <a:pt x="171" y="781"/>
                  </a:lnTo>
                  <a:lnTo>
                    <a:pt x="184" y="8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p:nvPr/>
          </p:nvSpPr>
          <p:spPr bwMode="auto">
            <a:xfrm>
              <a:off x="5551488" y="2414588"/>
              <a:ext cx="165100" cy="90488"/>
            </a:xfrm>
            <a:custGeom>
              <a:avLst/>
              <a:gdLst>
                <a:gd name="T0" fmla="*/ 714 w 726"/>
                <a:gd name="T1" fmla="*/ 384 h 401"/>
                <a:gd name="T2" fmla="*/ 652 w 726"/>
                <a:gd name="T3" fmla="*/ 309 h 401"/>
                <a:gd name="T4" fmla="*/ 586 w 726"/>
                <a:gd name="T5" fmla="*/ 239 h 401"/>
                <a:gd name="T6" fmla="*/ 526 w 726"/>
                <a:gd name="T7" fmla="*/ 184 h 401"/>
                <a:gd name="T8" fmla="*/ 482 w 726"/>
                <a:gd name="T9" fmla="*/ 147 h 401"/>
                <a:gd name="T10" fmla="*/ 436 w 726"/>
                <a:gd name="T11" fmla="*/ 112 h 401"/>
                <a:gd name="T12" fmla="*/ 386 w 726"/>
                <a:gd name="T13" fmla="*/ 79 h 401"/>
                <a:gd name="T14" fmla="*/ 335 w 726"/>
                <a:gd name="T15" fmla="*/ 51 h 401"/>
                <a:gd name="T16" fmla="*/ 282 w 726"/>
                <a:gd name="T17" fmla="*/ 28 h 401"/>
                <a:gd name="T18" fmla="*/ 226 w 726"/>
                <a:gd name="T19" fmla="*/ 11 h 401"/>
                <a:gd name="T20" fmla="*/ 171 w 726"/>
                <a:gd name="T21" fmla="*/ 2 h 401"/>
                <a:gd name="T22" fmla="*/ 127 w 726"/>
                <a:gd name="T23" fmla="*/ 1 h 401"/>
                <a:gd name="T24" fmla="*/ 99 w 726"/>
                <a:gd name="T25" fmla="*/ 4 h 401"/>
                <a:gd name="T26" fmla="*/ 73 w 726"/>
                <a:gd name="T27" fmla="*/ 10 h 401"/>
                <a:gd name="T28" fmla="*/ 51 w 726"/>
                <a:gd name="T29" fmla="*/ 19 h 401"/>
                <a:gd name="T30" fmla="*/ 32 w 726"/>
                <a:gd name="T31" fmla="*/ 30 h 401"/>
                <a:gd name="T32" fmla="*/ 17 w 726"/>
                <a:gd name="T33" fmla="*/ 44 h 401"/>
                <a:gd name="T34" fmla="*/ 7 w 726"/>
                <a:gd name="T35" fmla="*/ 59 h 401"/>
                <a:gd name="T36" fmla="*/ 1 w 726"/>
                <a:gd name="T37" fmla="*/ 75 h 401"/>
                <a:gd name="T38" fmla="*/ 1 w 726"/>
                <a:gd name="T39" fmla="*/ 92 h 401"/>
                <a:gd name="T40" fmla="*/ 5 w 726"/>
                <a:gd name="T41" fmla="*/ 105 h 401"/>
                <a:gd name="T42" fmla="*/ 10 w 726"/>
                <a:gd name="T43" fmla="*/ 118 h 401"/>
                <a:gd name="T44" fmla="*/ 19 w 726"/>
                <a:gd name="T45" fmla="*/ 127 h 401"/>
                <a:gd name="T46" fmla="*/ 30 w 726"/>
                <a:gd name="T47" fmla="*/ 135 h 401"/>
                <a:gd name="T48" fmla="*/ 41 w 726"/>
                <a:gd name="T49" fmla="*/ 141 h 401"/>
                <a:gd name="T50" fmla="*/ 61 w 726"/>
                <a:gd name="T51" fmla="*/ 146 h 401"/>
                <a:gd name="T52" fmla="*/ 100 w 726"/>
                <a:gd name="T53" fmla="*/ 148 h 401"/>
                <a:gd name="T54" fmla="*/ 177 w 726"/>
                <a:gd name="T55" fmla="*/ 153 h 401"/>
                <a:gd name="T56" fmla="*/ 251 w 726"/>
                <a:gd name="T57" fmla="*/ 165 h 401"/>
                <a:gd name="T58" fmla="*/ 316 w 726"/>
                <a:gd name="T59" fmla="*/ 181 h 401"/>
                <a:gd name="T60" fmla="*/ 364 w 726"/>
                <a:gd name="T61" fmla="*/ 194 h 401"/>
                <a:gd name="T62" fmla="*/ 414 w 726"/>
                <a:gd name="T63" fmla="*/ 213 h 401"/>
                <a:gd name="T64" fmla="*/ 467 w 726"/>
                <a:gd name="T65" fmla="*/ 235 h 401"/>
                <a:gd name="T66" fmla="*/ 522 w 726"/>
                <a:gd name="T67" fmla="*/ 262 h 401"/>
                <a:gd name="T68" fmla="*/ 579 w 726"/>
                <a:gd name="T69" fmla="*/ 294 h 401"/>
                <a:gd name="T70" fmla="*/ 637 w 726"/>
                <a:gd name="T71" fmla="*/ 332 h 401"/>
                <a:gd name="T72" fmla="*/ 696 w 726"/>
                <a:gd name="T73" fmla="*/ 37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6" h="401">
                  <a:moveTo>
                    <a:pt x="726" y="401"/>
                  </a:moveTo>
                  <a:lnTo>
                    <a:pt x="714" y="384"/>
                  </a:lnTo>
                  <a:lnTo>
                    <a:pt x="677" y="339"/>
                  </a:lnTo>
                  <a:lnTo>
                    <a:pt x="652" y="309"/>
                  </a:lnTo>
                  <a:lnTo>
                    <a:pt x="620" y="276"/>
                  </a:lnTo>
                  <a:lnTo>
                    <a:pt x="586" y="239"/>
                  </a:lnTo>
                  <a:lnTo>
                    <a:pt x="547" y="203"/>
                  </a:lnTo>
                  <a:lnTo>
                    <a:pt x="526" y="184"/>
                  </a:lnTo>
                  <a:lnTo>
                    <a:pt x="505" y="165"/>
                  </a:lnTo>
                  <a:lnTo>
                    <a:pt x="482" y="147"/>
                  </a:lnTo>
                  <a:lnTo>
                    <a:pt x="459" y="128"/>
                  </a:lnTo>
                  <a:lnTo>
                    <a:pt x="436" y="112"/>
                  </a:lnTo>
                  <a:lnTo>
                    <a:pt x="411" y="95"/>
                  </a:lnTo>
                  <a:lnTo>
                    <a:pt x="386" y="79"/>
                  </a:lnTo>
                  <a:lnTo>
                    <a:pt x="361" y="65"/>
                  </a:lnTo>
                  <a:lnTo>
                    <a:pt x="335" y="51"/>
                  </a:lnTo>
                  <a:lnTo>
                    <a:pt x="309" y="39"/>
                  </a:lnTo>
                  <a:lnTo>
                    <a:pt x="282" y="28"/>
                  </a:lnTo>
                  <a:lnTo>
                    <a:pt x="255" y="19"/>
                  </a:lnTo>
                  <a:lnTo>
                    <a:pt x="226" y="11"/>
                  </a:lnTo>
                  <a:lnTo>
                    <a:pt x="199" y="5"/>
                  </a:lnTo>
                  <a:lnTo>
                    <a:pt x="171" y="2"/>
                  </a:lnTo>
                  <a:lnTo>
                    <a:pt x="143" y="0"/>
                  </a:lnTo>
                  <a:lnTo>
                    <a:pt x="127" y="1"/>
                  </a:lnTo>
                  <a:lnTo>
                    <a:pt x="112" y="2"/>
                  </a:lnTo>
                  <a:lnTo>
                    <a:pt x="99" y="4"/>
                  </a:lnTo>
                  <a:lnTo>
                    <a:pt x="85" y="6"/>
                  </a:lnTo>
                  <a:lnTo>
                    <a:pt x="73" y="10"/>
                  </a:lnTo>
                  <a:lnTo>
                    <a:pt x="61" y="15"/>
                  </a:lnTo>
                  <a:lnTo>
                    <a:pt x="51" y="19"/>
                  </a:lnTo>
                  <a:lnTo>
                    <a:pt x="40" y="25"/>
                  </a:lnTo>
                  <a:lnTo>
                    <a:pt x="32" y="30"/>
                  </a:lnTo>
                  <a:lnTo>
                    <a:pt x="23" y="38"/>
                  </a:lnTo>
                  <a:lnTo>
                    <a:pt x="17" y="44"/>
                  </a:lnTo>
                  <a:lnTo>
                    <a:pt x="12" y="51"/>
                  </a:lnTo>
                  <a:lnTo>
                    <a:pt x="7" y="59"/>
                  </a:lnTo>
                  <a:lnTo>
                    <a:pt x="4" y="67"/>
                  </a:lnTo>
                  <a:lnTo>
                    <a:pt x="1" y="75"/>
                  </a:lnTo>
                  <a:lnTo>
                    <a:pt x="0" y="83"/>
                  </a:lnTo>
                  <a:lnTo>
                    <a:pt x="1" y="92"/>
                  </a:lnTo>
                  <a:lnTo>
                    <a:pt x="3" y="99"/>
                  </a:lnTo>
                  <a:lnTo>
                    <a:pt x="5" y="105"/>
                  </a:lnTo>
                  <a:lnTo>
                    <a:pt x="7" y="112"/>
                  </a:lnTo>
                  <a:lnTo>
                    <a:pt x="10" y="118"/>
                  </a:lnTo>
                  <a:lnTo>
                    <a:pt x="14" y="123"/>
                  </a:lnTo>
                  <a:lnTo>
                    <a:pt x="19" y="127"/>
                  </a:lnTo>
                  <a:lnTo>
                    <a:pt x="23" y="132"/>
                  </a:lnTo>
                  <a:lnTo>
                    <a:pt x="30" y="135"/>
                  </a:lnTo>
                  <a:lnTo>
                    <a:pt x="35" y="138"/>
                  </a:lnTo>
                  <a:lnTo>
                    <a:pt x="41" y="141"/>
                  </a:lnTo>
                  <a:lnTo>
                    <a:pt x="47" y="143"/>
                  </a:lnTo>
                  <a:lnTo>
                    <a:pt x="61" y="146"/>
                  </a:lnTo>
                  <a:lnTo>
                    <a:pt x="75" y="148"/>
                  </a:lnTo>
                  <a:lnTo>
                    <a:pt x="100" y="148"/>
                  </a:lnTo>
                  <a:lnTo>
                    <a:pt x="147" y="150"/>
                  </a:lnTo>
                  <a:lnTo>
                    <a:pt x="177" y="153"/>
                  </a:lnTo>
                  <a:lnTo>
                    <a:pt x="212" y="158"/>
                  </a:lnTo>
                  <a:lnTo>
                    <a:pt x="251" y="165"/>
                  </a:lnTo>
                  <a:lnTo>
                    <a:pt x="294" y="174"/>
                  </a:lnTo>
                  <a:lnTo>
                    <a:pt x="316" y="181"/>
                  </a:lnTo>
                  <a:lnTo>
                    <a:pt x="340" y="187"/>
                  </a:lnTo>
                  <a:lnTo>
                    <a:pt x="364" y="194"/>
                  </a:lnTo>
                  <a:lnTo>
                    <a:pt x="388" y="204"/>
                  </a:lnTo>
                  <a:lnTo>
                    <a:pt x="414" y="213"/>
                  </a:lnTo>
                  <a:lnTo>
                    <a:pt x="441" y="223"/>
                  </a:lnTo>
                  <a:lnTo>
                    <a:pt x="467" y="235"/>
                  </a:lnTo>
                  <a:lnTo>
                    <a:pt x="494" y="248"/>
                  </a:lnTo>
                  <a:lnTo>
                    <a:pt x="522" y="262"/>
                  </a:lnTo>
                  <a:lnTo>
                    <a:pt x="550" y="278"/>
                  </a:lnTo>
                  <a:lnTo>
                    <a:pt x="579" y="294"/>
                  </a:lnTo>
                  <a:lnTo>
                    <a:pt x="608" y="313"/>
                  </a:lnTo>
                  <a:lnTo>
                    <a:pt x="637" y="332"/>
                  </a:lnTo>
                  <a:lnTo>
                    <a:pt x="666" y="354"/>
                  </a:lnTo>
                  <a:lnTo>
                    <a:pt x="696" y="377"/>
                  </a:lnTo>
                  <a:lnTo>
                    <a:pt x="726" y="4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
            <p:cNvSpPr/>
            <p:nvPr/>
          </p:nvSpPr>
          <p:spPr bwMode="auto">
            <a:xfrm>
              <a:off x="5240338" y="2690813"/>
              <a:ext cx="139700" cy="123825"/>
            </a:xfrm>
            <a:custGeom>
              <a:avLst/>
              <a:gdLst>
                <a:gd name="T0" fmla="*/ 7 w 615"/>
                <a:gd name="T1" fmla="*/ 20 h 551"/>
                <a:gd name="T2" fmla="*/ 46 w 615"/>
                <a:gd name="T3" fmla="*/ 108 h 551"/>
                <a:gd name="T4" fmla="*/ 91 w 615"/>
                <a:gd name="T5" fmla="*/ 193 h 551"/>
                <a:gd name="T6" fmla="*/ 133 w 615"/>
                <a:gd name="T7" fmla="*/ 263 h 551"/>
                <a:gd name="T8" fmla="*/ 165 w 615"/>
                <a:gd name="T9" fmla="*/ 310 h 551"/>
                <a:gd name="T10" fmla="*/ 200 w 615"/>
                <a:gd name="T11" fmla="*/ 356 h 551"/>
                <a:gd name="T12" fmla="*/ 239 w 615"/>
                <a:gd name="T13" fmla="*/ 401 h 551"/>
                <a:gd name="T14" fmla="*/ 282 w 615"/>
                <a:gd name="T15" fmla="*/ 441 h 551"/>
                <a:gd name="T16" fmla="*/ 327 w 615"/>
                <a:gd name="T17" fmla="*/ 478 h 551"/>
                <a:gd name="T18" fmla="*/ 375 w 615"/>
                <a:gd name="T19" fmla="*/ 509 h 551"/>
                <a:gd name="T20" fmla="*/ 426 w 615"/>
                <a:gd name="T21" fmla="*/ 533 h 551"/>
                <a:gd name="T22" fmla="*/ 468 w 615"/>
                <a:gd name="T23" fmla="*/ 546 h 551"/>
                <a:gd name="T24" fmla="*/ 496 w 615"/>
                <a:gd name="T25" fmla="*/ 551 h 551"/>
                <a:gd name="T26" fmla="*/ 523 w 615"/>
                <a:gd name="T27" fmla="*/ 551 h 551"/>
                <a:gd name="T28" fmla="*/ 547 w 615"/>
                <a:gd name="T29" fmla="*/ 549 h 551"/>
                <a:gd name="T30" fmla="*/ 569 w 615"/>
                <a:gd name="T31" fmla="*/ 543 h 551"/>
                <a:gd name="T32" fmla="*/ 585 w 615"/>
                <a:gd name="T33" fmla="*/ 533 h 551"/>
                <a:gd name="T34" fmla="*/ 600 w 615"/>
                <a:gd name="T35" fmla="*/ 522 h 551"/>
                <a:gd name="T36" fmla="*/ 609 w 615"/>
                <a:gd name="T37" fmla="*/ 508 h 551"/>
                <a:gd name="T38" fmla="*/ 613 w 615"/>
                <a:gd name="T39" fmla="*/ 493 h 551"/>
                <a:gd name="T40" fmla="*/ 615 w 615"/>
                <a:gd name="T41" fmla="*/ 478 h 551"/>
                <a:gd name="T42" fmla="*/ 612 w 615"/>
                <a:gd name="T43" fmla="*/ 464 h 551"/>
                <a:gd name="T44" fmla="*/ 606 w 615"/>
                <a:gd name="T45" fmla="*/ 453 h 551"/>
                <a:gd name="T46" fmla="*/ 599 w 615"/>
                <a:gd name="T47" fmla="*/ 443 h 551"/>
                <a:gd name="T48" fmla="*/ 588 w 615"/>
                <a:gd name="T49" fmla="*/ 434 h 551"/>
                <a:gd name="T50" fmla="*/ 572 w 615"/>
                <a:gd name="T51" fmla="*/ 424 h 551"/>
                <a:gd name="T52" fmla="*/ 534 w 615"/>
                <a:gd name="T53" fmla="*/ 411 h 551"/>
                <a:gd name="T54" fmla="*/ 461 w 615"/>
                <a:gd name="T55" fmla="*/ 385 h 551"/>
                <a:gd name="T56" fmla="*/ 393 w 615"/>
                <a:gd name="T57" fmla="*/ 355 h 551"/>
                <a:gd name="T58" fmla="*/ 334 w 615"/>
                <a:gd name="T59" fmla="*/ 322 h 551"/>
                <a:gd name="T60" fmla="*/ 292 w 615"/>
                <a:gd name="T61" fmla="*/ 295 h 551"/>
                <a:gd name="T62" fmla="*/ 249 w 615"/>
                <a:gd name="T63" fmla="*/ 265 h 551"/>
                <a:gd name="T64" fmla="*/ 204 w 615"/>
                <a:gd name="T65" fmla="*/ 228 h 551"/>
                <a:gd name="T66" fmla="*/ 159 w 615"/>
                <a:gd name="T67" fmla="*/ 188 h 551"/>
                <a:gd name="T68" fmla="*/ 113 w 615"/>
                <a:gd name="T69" fmla="*/ 142 h 551"/>
                <a:gd name="T70" fmla="*/ 67 w 615"/>
                <a:gd name="T71" fmla="*/ 90 h 551"/>
                <a:gd name="T72" fmla="*/ 22 w 615"/>
                <a:gd name="T73" fmla="*/ 3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5" h="551">
                  <a:moveTo>
                    <a:pt x="0" y="0"/>
                  </a:moveTo>
                  <a:lnTo>
                    <a:pt x="7" y="20"/>
                  </a:lnTo>
                  <a:lnTo>
                    <a:pt x="29" y="73"/>
                  </a:lnTo>
                  <a:lnTo>
                    <a:pt x="46" y="108"/>
                  </a:lnTo>
                  <a:lnTo>
                    <a:pt x="67" y="149"/>
                  </a:lnTo>
                  <a:lnTo>
                    <a:pt x="91" y="193"/>
                  </a:lnTo>
                  <a:lnTo>
                    <a:pt x="118" y="239"/>
                  </a:lnTo>
                  <a:lnTo>
                    <a:pt x="133" y="263"/>
                  </a:lnTo>
                  <a:lnTo>
                    <a:pt x="148" y="286"/>
                  </a:lnTo>
                  <a:lnTo>
                    <a:pt x="165" y="310"/>
                  </a:lnTo>
                  <a:lnTo>
                    <a:pt x="183" y="333"/>
                  </a:lnTo>
                  <a:lnTo>
                    <a:pt x="200" y="356"/>
                  </a:lnTo>
                  <a:lnTo>
                    <a:pt x="219" y="379"/>
                  </a:lnTo>
                  <a:lnTo>
                    <a:pt x="239" y="401"/>
                  </a:lnTo>
                  <a:lnTo>
                    <a:pt x="260" y="422"/>
                  </a:lnTo>
                  <a:lnTo>
                    <a:pt x="282" y="441"/>
                  </a:lnTo>
                  <a:lnTo>
                    <a:pt x="304" y="460"/>
                  </a:lnTo>
                  <a:lnTo>
                    <a:pt x="327" y="478"/>
                  </a:lnTo>
                  <a:lnTo>
                    <a:pt x="351" y="495"/>
                  </a:lnTo>
                  <a:lnTo>
                    <a:pt x="375" y="509"/>
                  </a:lnTo>
                  <a:lnTo>
                    <a:pt x="400" y="522"/>
                  </a:lnTo>
                  <a:lnTo>
                    <a:pt x="426" y="533"/>
                  </a:lnTo>
                  <a:lnTo>
                    <a:pt x="454" y="542"/>
                  </a:lnTo>
                  <a:lnTo>
                    <a:pt x="468" y="546"/>
                  </a:lnTo>
                  <a:lnTo>
                    <a:pt x="483" y="549"/>
                  </a:lnTo>
                  <a:lnTo>
                    <a:pt x="496" y="551"/>
                  </a:lnTo>
                  <a:lnTo>
                    <a:pt x="510" y="551"/>
                  </a:lnTo>
                  <a:lnTo>
                    <a:pt x="523" y="551"/>
                  </a:lnTo>
                  <a:lnTo>
                    <a:pt x="535" y="550"/>
                  </a:lnTo>
                  <a:lnTo>
                    <a:pt x="547" y="549"/>
                  </a:lnTo>
                  <a:lnTo>
                    <a:pt x="558" y="546"/>
                  </a:lnTo>
                  <a:lnTo>
                    <a:pt x="569" y="543"/>
                  </a:lnTo>
                  <a:lnTo>
                    <a:pt x="577" y="539"/>
                  </a:lnTo>
                  <a:lnTo>
                    <a:pt x="585" y="533"/>
                  </a:lnTo>
                  <a:lnTo>
                    <a:pt x="594" y="528"/>
                  </a:lnTo>
                  <a:lnTo>
                    <a:pt x="600" y="522"/>
                  </a:lnTo>
                  <a:lnTo>
                    <a:pt x="605" y="516"/>
                  </a:lnTo>
                  <a:lnTo>
                    <a:pt x="609" y="508"/>
                  </a:lnTo>
                  <a:lnTo>
                    <a:pt x="612" y="500"/>
                  </a:lnTo>
                  <a:lnTo>
                    <a:pt x="613" y="493"/>
                  </a:lnTo>
                  <a:lnTo>
                    <a:pt x="615" y="485"/>
                  </a:lnTo>
                  <a:lnTo>
                    <a:pt x="615" y="478"/>
                  </a:lnTo>
                  <a:lnTo>
                    <a:pt x="613" y="471"/>
                  </a:lnTo>
                  <a:lnTo>
                    <a:pt x="612" y="464"/>
                  </a:lnTo>
                  <a:lnTo>
                    <a:pt x="609" y="459"/>
                  </a:lnTo>
                  <a:lnTo>
                    <a:pt x="606" y="453"/>
                  </a:lnTo>
                  <a:lnTo>
                    <a:pt x="603" y="448"/>
                  </a:lnTo>
                  <a:lnTo>
                    <a:pt x="599" y="443"/>
                  </a:lnTo>
                  <a:lnTo>
                    <a:pt x="594" y="438"/>
                  </a:lnTo>
                  <a:lnTo>
                    <a:pt x="588" y="434"/>
                  </a:lnTo>
                  <a:lnTo>
                    <a:pt x="583" y="430"/>
                  </a:lnTo>
                  <a:lnTo>
                    <a:pt x="572" y="424"/>
                  </a:lnTo>
                  <a:lnTo>
                    <a:pt x="559" y="419"/>
                  </a:lnTo>
                  <a:lnTo>
                    <a:pt x="534" y="411"/>
                  </a:lnTo>
                  <a:lnTo>
                    <a:pt x="490" y="397"/>
                  </a:lnTo>
                  <a:lnTo>
                    <a:pt x="461" y="385"/>
                  </a:lnTo>
                  <a:lnTo>
                    <a:pt x="428" y="372"/>
                  </a:lnTo>
                  <a:lnTo>
                    <a:pt x="393" y="355"/>
                  </a:lnTo>
                  <a:lnTo>
                    <a:pt x="354" y="334"/>
                  </a:lnTo>
                  <a:lnTo>
                    <a:pt x="334" y="322"/>
                  </a:lnTo>
                  <a:lnTo>
                    <a:pt x="313" y="310"/>
                  </a:lnTo>
                  <a:lnTo>
                    <a:pt x="292" y="295"/>
                  </a:lnTo>
                  <a:lnTo>
                    <a:pt x="271" y="281"/>
                  </a:lnTo>
                  <a:lnTo>
                    <a:pt x="249" y="265"/>
                  </a:lnTo>
                  <a:lnTo>
                    <a:pt x="227" y="247"/>
                  </a:lnTo>
                  <a:lnTo>
                    <a:pt x="204" y="228"/>
                  </a:lnTo>
                  <a:lnTo>
                    <a:pt x="181" y="210"/>
                  </a:lnTo>
                  <a:lnTo>
                    <a:pt x="159" y="188"/>
                  </a:lnTo>
                  <a:lnTo>
                    <a:pt x="136" y="166"/>
                  </a:lnTo>
                  <a:lnTo>
                    <a:pt x="113" y="142"/>
                  </a:lnTo>
                  <a:lnTo>
                    <a:pt x="90" y="117"/>
                  </a:lnTo>
                  <a:lnTo>
                    <a:pt x="67" y="90"/>
                  </a:lnTo>
                  <a:lnTo>
                    <a:pt x="44" y="61"/>
                  </a:lnTo>
                  <a:lnTo>
                    <a:pt x="22" y="3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5605463" y="2374901"/>
              <a:ext cx="36513" cy="36513"/>
            </a:xfrm>
            <a:custGeom>
              <a:avLst/>
              <a:gdLst>
                <a:gd name="T0" fmla="*/ 165 w 165"/>
                <a:gd name="T1" fmla="*/ 89 h 164"/>
                <a:gd name="T2" fmla="*/ 161 w 165"/>
                <a:gd name="T3" fmla="*/ 106 h 164"/>
                <a:gd name="T4" fmla="*/ 154 w 165"/>
                <a:gd name="T5" fmla="*/ 121 h 164"/>
                <a:gd name="T6" fmla="*/ 146 w 165"/>
                <a:gd name="T7" fmla="*/ 134 h 164"/>
                <a:gd name="T8" fmla="*/ 135 w 165"/>
                <a:gd name="T9" fmla="*/ 145 h 164"/>
                <a:gd name="T10" fmla="*/ 122 w 165"/>
                <a:gd name="T11" fmla="*/ 154 h 164"/>
                <a:gd name="T12" fmla="*/ 107 w 165"/>
                <a:gd name="T13" fmla="*/ 160 h 164"/>
                <a:gd name="T14" fmla="*/ 91 w 165"/>
                <a:gd name="T15" fmla="*/ 164 h 164"/>
                <a:gd name="T16" fmla="*/ 74 w 165"/>
                <a:gd name="T17" fmla="*/ 164 h 164"/>
                <a:gd name="T18" fmla="*/ 58 w 165"/>
                <a:gd name="T19" fmla="*/ 160 h 164"/>
                <a:gd name="T20" fmla="*/ 44 w 165"/>
                <a:gd name="T21" fmla="*/ 154 h 164"/>
                <a:gd name="T22" fmla="*/ 30 w 165"/>
                <a:gd name="T23" fmla="*/ 145 h 164"/>
                <a:gd name="T24" fmla="*/ 19 w 165"/>
                <a:gd name="T25" fmla="*/ 134 h 164"/>
                <a:gd name="T26" fmla="*/ 10 w 165"/>
                <a:gd name="T27" fmla="*/ 121 h 164"/>
                <a:gd name="T28" fmla="*/ 4 w 165"/>
                <a:gd name="T29" fmla="*/ 106 h 164"/>
                <a:gd name="T30" fmla="*/ 1 w 165"/>
                <a:gd name="T31" fmla="*/ 89 h 164"/>
                <a:gd name="T32" fmla="*/ 1 w 165"/>
                <a:gd name="T33" fmla="*/ 73 h 164"/>
                <a:gd name="T34" fmla="*/ 4 w 165"/>
                <a:gd name="T35" fmla="*/ 57 h 164"/>
                <a:gd name="T36" fmla="*/ 10 w 165"/>
                <a:gd name="T37" fmla="*/ 42 h 164"/>
                <a:gd name="T38" fmla="*/ 19 w 165"/>
                <a:gd name="T39" fmla="*/ 29 h 164"/>
                <a:gd name="T40" fmla="*/ 30 w 165"/>
                <a:gd name="T41" fmla="*/ 18 h 164"/>
                <a:gd name="T42" fmla="*/ 44 w 165"/>
                <a:gd name="T43" fmla="*/ 9 h 164"/>
                <a:gd name="T44" fmla="*/ 58 w 165"/>
                <a:gd name="T45" fmla="*/ 3 h 164"/>
                <a:gd name="T46" fmla="*/ 74 w 165"/>
                <a:gd name="T47" fmla="*/ 0 h 164"/>
                <a:gd name="T48" fmla="*/ 91 w 165"/>
                <a:gd name="T49" fmla="*/ 0 h 164"/>
                <a:gd name="T50" fmla="*/ 107 w 165"/>
                <a:gd name="T51" fmla="*/ 3 h 164"/>
                <a:gd name="T52" fmla="*/ 122 w 165"/>
                <a:gd name="T53" fmla="*/ 9 h 164"/>
                <a:gd name="T54" fmla="*/ 135 w 165"/>
                <a:gd name="T55" fmla="*/ 18 h 164"/>
                <a:gd name="T56" fmla="*/ 146 w 165"/>
                <a:gd name="T57" fmla="*/ 29 h 164"/>
                <a:gd name="T58" fmla="*/ 154 w 165"/>
                <a:gd name="T59" fmla="*/ 42 h 164"/>
                <a:gd name="T60" fmla="*/ 161 w 165"/>
                <a:gd name="T61" fmla="*/ 57 h 164"/>
                <a:gd name="T62" fmla="*/ 165 w 165"/>
                <a:gd name="T63" fmla="*/ 7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64">
                  <a:moveTo>
                    <a:pt x="165" y="81"/>
                  </a:moveTo>
                  <a:lnTo>
                    <a:pt x="165" y="89"/>
                  </a:lnTo>
                  <a:lnTo>
                    <a:pt x="163" y="98"/>
                  </a:lnTo>
                  <a:lnTo>
                    <a:pt x="161" y="106"/>
                  </a:lnTo>
                  <a:lnTo>
                    <a:pt x="159" y="113"/>
                  </a:lnTo>
                  <a:lnTo>
                    <a:pt x="154" y="121"/>
                  </a:lnTo>
                  <a:lnTo>
                    <a:pt x="151" y="127"/>
                  </a:lnTo>
                  <a:lnTo>
                    <a:pt x="146" y="134"/>
                  </a:lnTo>
                  <a:lnTo>
                    <a:pt x="141" y="140"/>
                  </a:lnTo>
                  <a:lnTo>
                    <a:pt x="135" y="145"/>
                  </a:lnTo>
                  <a:lnTo>
                    <a:pt x="128" y="150"/>
                  </a:lnTo>
                  <a:lnTo>
                    <a:pt x="122" y="154"/>
                  </a:lnTo>
                  <a:lnTo>
                    <a:pt x="115" y="157"/>
                  </a:lnTo>
                  <a:lnTo>
                    <a:pt x="107" y="160"/>
                  </a:lnTo>
                  <a:lnTo>
                    <a:pt x="99" y="163"/>
                  </a:lnTo>
                  <a:lnTo>
                    <a:pt x="91" y="164"/>
                  </a:lnTo>
                  <a:lnTo>
                    <a:pt x="82" y="164"/>
                  </a:lnTo>
                  <a:lnTo>
                    <a:pt x="74" y="164"/>
                  </a:lnTo>
                  <a:lnTo>
                    <a:pt x="66" y="163"/>
                  </a:lnTo>
                  <a:lnTo>
                    <a:pt x="58" y="160"/>
                  </a:lnTo>
                  <a:lnTo>
                    <a:pt x="51" y="157"/>
                  </a:lnTo>
                  <a:lnTo>
                    <a:pt x="44" y="154"/>
                  </a:lnTo>
                  <a:lnTo>
                    <a:pt x="36" y="150"/>
                  </a:lnTo>
                  <a:lnTo>
                    <a:pt x="30" y="145"/>
                  </a:lnTo>
                  <a:lnTo>
                    <a:pt x="24" y="140"/>
                  </a:lnTo>
                  <a:lnTo>
                    <a:pt x="19" y="134"/>
                  </a:lnTo>
                  <a:lnTo>
                    <a:pt x="14" y="127"/>
                  </a:lnTo>
                  <a:lnTo>
                    <a:pt x="10" y="121"/>
                  </a:lnTo>
                  <a:lnTo>
                    <a:pt x="7" y="113"/>
                  </a:lnTo>
                  <a:lnTo>
                    <a:pt x="4" y="106"/>
                  </a:lnTo>
                  <a:lnTo>
                    <a:pt x="2" y="98"/>
                  </a:lnTo>
                  <a:lnTo>
                    <a:pt x="1" y="89"/>
                  </a:lnTo>
                  <a:lnTo>
                    <a:pt x="0" y="81"/>
                  </a:lnTo>
                  <a:lnTo>
                    <a:pt x="1" y="73"/>
                  </a:lnTo>
                  <a:lnTo>
                    <a:pt x="2" y="65"/>
                  </a:lnTo>
                  <a:lnTo>
                    <a:pt x="4" y="57"/>
                  </a:lnTo>
                  <a:lnTo>
                    <a:pt x="7" y="50"/>
                  </a:lnTo>
                  <a:lnTo>
                    <a:pt x="10" y="42"/>
                  </a:lnTo>
                  <a:lnTo>
                    <a:pt x="14" y="35"/>
                  </a:lnTo>
                  <a:lnTo>
                    <a:pt x="19" y="29"/>
                  </a:lnTo>
                  <a:lnTo>
                    <a:pt x="24" y="24"/>
                  </a:lnTo>
                  <a:lnTo>
                    <a:pt x="30" y="18"/>
                  </a:lnTo>
                  <a:lnTo>
                    <a:pt x="36" y="13"/>
                  </a:lnTo>
                  <a:lnTo>
                    <a:pt x="44" y="9"/>
                  </a:lnTo>
                  <a:lnTo>
                    <a:pt x="51" y="6"/>
                  </a:lnTo>
                  <a:lnTo>
                    <a:pt x="58" y="3"/>
                  </a:lnTo>
                  <a:lnTo>
                    <a:pt x="66" y="1"/>
                  </a:lnTo>
                  <a:lnTo>
                    <a:pt x="74" y="0"/>
                  </a:lnTo>
                  <a:lnTo>
                    <a:pt x="82" y="0"/>
                  </a:lnTo>
                  <a:lnTo>
                    <a:pt x="91" y="0"/>
                  </a:lnTo>
                  <a:lnTo>
                    <a:pt x="99" y="1"/>
                  </a:lnTo>
                  <a:lnTo>
                    <a:pt x="107" y="3"/>
                  </a:lnTo>
                  <a:lnTo>
                    <a:pt x="115" y="6"/>
                  </a:lnTo>
                  <a:lnTo>
                    <a:pt x="122" y="9"/>
                  </a:lnTo>
                  <a:lnTo>
                    <a:pt x="128" y="13"/>
                  </a:lnTo>
                  <a:lnTo>
                    <a:pt x="135" y="18"/>
                  </a:lnTo>
                  <a:lnTo>
                    <a:pt x="141" y="24"/>
                  </a:lnTo>
                  <a:lnTo>
                    <a:pt x="146" y="29"/>
                  </a:lnTo>
                  <a:lnTo>
                    <a:pt x="151" y="35"/>
                  </a:lnTo>
                  <a:lnTo>
                    <a:pt x="154" y="42"/>
                  </a:lnTo>
                  <a:lnTo>
                    <a:pt x="159" y="50"/>
                  </a:lnTo>
                  <a:lnTo>
                    <a:pt x="161" y="57"/>
                  </a:lnTo>
                  <a:lnTo>
                    <a:pt x="163" y="65"/>
                  </a:lnTo>
                  <a:lnTo>
                    <a:pt x="165" y="73"/>
                  </a:lnTo>
                  <a:lnTo>
                    <a:pt x="165"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5160963" y="2312988"/>
              <a:ext cx="161925" cy="96838"/>
            </a:xfrm>
            <a:custGeom>
              <a:avLst/>
              <a:gdLst>
                <a:gd name="T0" fmla="*/ 12 w 711"/>
                <a:gd name="T1" fmla="*/ 407 h 424"/>
                <a:gd name="T2" fmla="*/ 70 w 711"/>
                <a:gd name="T3" fmla="*/ 329 h 424"/>
                <a:gd name="T4" fmla="*/ 133 w 711"/>
                <a:gd name="T5" fmla="*/ 257 h 424"/>
                <a:gd name="T6" fmla="*/ 190 w 711"/>
                <a:gd name="T7" fmla="*/ 199 h 424"/>
                <a:gd name="T8" fmla="*/ 233 w 711"/>
                <a:gd name="T9" fmla="*/ 161 h 424"/>
                <a:gd name="T10" fmla="*/ 277 w 711"/>
                <a:gd name="T11" fmla="*/ 123 h 424"/>
                <a:gd name="T12" fmla="*/ 326 w 711"/>
                <a:gd name="T13" fmla="*/ 89 h 424"/>
                <a:gd name="T14" fmla="*/ 376 w 711"/>
                <a:gd name="T15" fmla="*/ 58 h 424"/>
                <a:gd name="T16" fmla="*/ 429 w 711"/>
                <a:gd name="T17" fmla="*/ 33 h 424"/>
                <a:gd name="T18" fmla="*/ 483 w 711"/>
                <a:gd name="T19" fmla="*/ 15 h 424"/>
                <a:gd name="T20" fmla="*/ 539 w 711"/>
                <a:gd name="T21" fmla="*/ 3 h 424"/>
                <a:gd name="T22" fmla="*/ 582 w 711"/>
                <a:gd name="T23" fmla="*/ 0 h 424"/>
                <a:gd name="T24" fmla="*/ 611 w 711"/>
                <a:gd name="T25" fmla="*/ 2 h 424"/>
                <a:gd name="T26" fmla="*/ 636 w 711"/>
                <a:gd name="T27" fmla="*/ 7 h 424"/>
                <a:gd name="T28" fmla="*/ 659 w 711"/>
                <a:gd name="T29" fmla="*/ 16 h 424"/>
                <a:gd name="T30" fmla="*/ 678 w 711"/>
                <a:gd name="T31" fmla="*/ 26 h 424"/>
                <a:gd name="T32" fmla="*/ 694 w 711"/>
                <a:gd name="T33" fmla="*/ 39 h 424"/>
                <a:gd name="T34" fmla="*/ 704 w 711"/>
                <a:gd name="T35" fmla="*/ 53 h 424"/>
                <a:gd name="T36" fmla="*/ 710 w 711"/>
                <a:gd name="T37" fmla="*/ 69 h 424"/>
                <a:gd name="T38" fmla="*/ 711 w 711"/>
                <a:gd name="T39" fmla="*/ 86 h 424"/>
                <a:gd name="T40" fmla="*/ 709 w 711"/>
                <a:gd name="T41" fmla="*/ 100 h 424"/>
                <a:gd name="T42" fmla="*/ 703 w 711"/>
                <a:gd name="T43" fmla="*/ 112 h 424"/>
                <a:gd name="T44" fmla="*/ 696 w 711"/>
                <a:gd name="T45" fmla="*/ 122 h 424"/>
                <a:gd name="T46" fmla="*/ 685 w 711"/>
                <a:gd name="T47" fmla="*/ 131 h 424"/>
                <a:gd name="T48" fmla="*/ 674 w 711"/>
                <a:gd name="T49" fmla="*/ 137 h 424"/>
                <a:gd name="T50" fmla="*/ 654 w 711"/>
                <a:gd name="T51" fmla="*/ 143 h 424"/>
                <a:gd name="T52" fmla="*/ 615 w 711"/>
                <a:gd name="T53" fmla="*/ 147 h 424"/>
                <a:gd name="T54" fmla="*/ 538 w 711"/>
                <a:gd name="T55" fmla="*/ 155 h 424"/>
                <a:gd name="T56" fmla="*/ 465 w 711"/>
                <a:gd name="T57" fmla="*/ 169 h 424"/>
                <a:gd name="T58" fmla="*/ 400 w 711"/>
                <a:gd name="T59" fmla="*/ 187 h 424"/>
                <a:gd name="T60" fmla="*/ 353 w 711"/>
                <a:gd name="T61" fmla="*/ 204 h 424"/>
                <a:gd name="T62" fmla="*/ 304 w 711"/>
                <a:gd name="T63" fmla="*/ 224 h 424"/>
                <a:gd name="T64" fmla="*/ 251 w 711"/>
                <a:gd name="T65" fmla="*/ 249 h 424"/>
                <a:gd name="T66" fmla="*/ 198 w 711"/>
                <a:gd name="T67" fmla="*/ 278 h 424"/>
                <a:gd name="T68" fmla="*/ 143 w 711"/>
                <a:gd name="T69" fmla="*/ 312 h 424"/>
                <a:gd name="T70" fmla="*/ 86 w 711"/>
                <a:gd name="T71" fmla="*/ 352 h 424"/>
                <a:gd name="T72" fmla="*/ 29 w 711"/>
                <a:gd name="T73" fmla="*/ 399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1" h="424">
                  <a:moveTo>
                    <a:pt x="0" y="424"/>
                  </a:moveTo>
                  <a:lnTo>
                    <a:pt x="12" y="407"/>
                  </a:lnTo>
                  <a:lnTo>
                    <a:pt x="46" y="360"/>
                  </a:lnTo>
                  <a:lnTo>
                    <a:pt x="70" y="329"/>
                  </a:lnTo>
                  <a:lnTo>
                    <a:pt x="100" y="295"/>
                  </a:lnTo>
                  <a:lnTo>
                    <a:pt x="133" y="257"/>
                  </a:lnTo>
                  <a:lnTo>
                    <a:pt x="170" y="218"/>
                  </a:lnTo>
                  <a:lnTo>
                    <a:pt x="190" y="199"/>
                  </a:lnTo>
                  <a:lnTo>
                    <a:pt x="211" y="180"/>
                  </a:lnTo>
                  <a:lnTo>
                    <a:pt x="233" y="161"/>
                  </a:lnTo>
                  <a:lnTo>
                    <a:pt x="254" y="142"/>
                  </a:lnTo>
                  <a:lnTo>
                    <a:pt x="277" y="123"/>
                  </a:lnTo>
                  <a:lnTo>
                    <a:pt x="302" y="105"/>
                  </a:lnTo>
                  <a:lnTo>
                    <a:pt x="326" y="89"/>
                  </a:lnTo>
                  <a:lnTo>
                    <a:pt x="351" y="73"/>
                  </a:lnTo>
                  <a:lnTo>
                    <a:pt x="376" y="58"/>
                  </a:lnTo>
                  <a:lnTo>
                    <a:pt x="402" y="46"/>
                  </a:lnTo>
                  <a:lnTo>
                    <a:pt x="429" y="33"/>
                  </a:lnTo>
                  <a:lnTo>
                    <a:pt x="455" y="23"/>
                  </a:lnTo>
                  <a:lnTo>
                    <a:pt x="483" y="15"/>
                  </a:lnTo>
                  <a:lnTo>
                    <a:pt x="511" y="7"/>
                  </a:lnTo>
                  <a:lnTo>
                    <a:pt x="539" y="3"/>
                  </a:lnTo>
                  <a:lnTo>
                    <a:pt x="567" y="0"/>
                  </a:lnTo>
                  <a:lnTo>
                    <a:pt x="582" y="0"/>
                  </a:lnTo>
                  <a:lnTo>
                    <a:pt x="596" y="1"/>
                  </a:lnTo>
                  <a:lnTo>
                    <a:pt x="611" y="2"/>
                  </a:lnTo>
                  <a:lnTo>
                    <a:pt x="624" y="4"/>
                  </a:lnTo>
                  <a:lnTo>
                    <a:pt x="636" y="7"/>
                  </a:lnTo>
                  <a:lnTo>
                    <a:pt x="649" y="11"/>
                  </a:lnTo>
                  <a:lnTo>
                    <a:pt x="659" y="16"/>
                  </a:lnTo>
                  <a:lnTo>
                    <a:pt x="670" y="21"/>
                  </a:lnTo>
                  <a:lnTo>
                    <a:pt x="678" y="26"/>
                  </a:lnTo>
                  <a:lnTo>
                    <a:pt x="686" y="32"/>
                  </a:lnTo>
                  <a:lnTo>
                    <a:pt x="694" y="39"/>
                  </a:lnTo>
                  <a:lnTo>
                    <a:pt x="700" y="46"/>
                  </a:lnTo>
                  <a:lnTo>
                    <a:pt x="704" y="53"/>
                  </a:lnTo>
                  <a:lnTo>
                    <a:pt x="708" y="62"/>
                  </a:lnTo>
                  <a:lnTo>
                    <a:pt x="710" y="69"/>
                  </a:lnTo>
                  <a:lnTo>
                    <a:pt x="711" y="77"/>
                  </a:lnTo>
                  <a:lnTo>
                    <a:pt x="711" y="86"/>
                  </a:lnTo>
                  <a:lnTo>
                    <a:pt x="710" y="93"/>
                  </a:lnTo>
                  <a:lnTo>
                    <a:pt x="709" y="100"/>
                  </a:lnTo>
                  <a:lnTo>
                    <a:pt x="706" y="107"/>
                  </a:lnTo>
                  <a:lnTo>
                    <a:pt x="703" y="112"/>
                  </a:lnTo>
                  <a:lnTo>
                    <a:pt x="700" y="117"/>
                  </a:lnTo>
                  <a:lnTo>
                    <a:pt x="696" y="122"/>
                  </a:lnTo>
                  <a:lnTo>
                    <a:pt x="690" y="126"/>
                  </a:lnTo>
                  <a:lnTo>
                    <a:pt x="685" y="131"/>
                  </a:lnTo>
                  <a:lnTo>
                    <a:pt x="679" y="134"/>
                  </a:lnTo>
                  <a:lnTo>
                    <a:pt x="674" y="137"/>
                  </a:lnTo>
                  <a:lnTo>
                    <a:pt x="667" y="139"/>
                  </a:lnTo>
                  <a:lnTo>
                    <a:pt x="654" y="143"/>
                  </a:lnTo>
                  <a:lnTo>
                    <a:pt x="640" y="145"/>
                  </a:lnTo>
                  <a:lnTo>
                    <a:pt x="615" y="147"/>
                  </a:lnTo>
                  <a:lnTo>
                    <a:pt x="568" y="150"/>
                  </a:lnTo>
                  <a:lnTo>
                    <a:pt x="538" y="155"/>
                  </a:lnTo>
                  <a:lnTo>
                    <a:pt x="503" y="161"/>
                  </a:lnTo>
                  <a:lnTo>
                    <a:pt x="465" y="169"/>
                  </a:lnTo>
                  <a:lnTo>
                    <a:pt x="423" y="181"/>
                  </a:lnTo>
                  <a:lnTo>
                    <a:pt x="400" y="187"/>
                  </a:lnTo>
                  <a:lnTo>
                    <a:pt x="377" y="195"/>
                  </a:lnTo>
                  <a:lnTo>
                    <a:pt x="353" y="204"/>
                  </a:lnTo>
                  <a:lnTo>
                    <a:pt x="329" y="213"/>
                  </a:lnTo>
                  <a:lnTo>
                    <a:pt x="304" y="224"/>
                  </a:lnTo>
                  <a:lnTo>
                    <a:pt x="277" y="235"/>
                  </a:lnTo>
                  <a:lnTo>
                    <a:pt x="251" y="249"/>
                  </a:lnTo>
                  <a:lnTo>
                    <a:pt x="225" y="262"/>
                  </a:lnTo>
                  <a:lnTo>
                    <a:pt x="198" y="278"/>
                  </a:lnTo>
                  <a:lnTo>
                    <a:pt x="171" y="295"/>
                  </a:lnTo>
                  <a:lnTo>
                    <a:pt x="143" y="312"/>
                  </a:lnTo>
                  <a:lnTo>
                    <a:pt x="114" y="331"/>
                  </a:lnTo>
                  <a:lnTo>
                    <a:pt x="86" y="352"/>
                  </a:lnTo>
                  <a:lnTo>
                    <a:pt x="58" y="375"/>
                  </a:lnTo>
                  <a:lnTo>
                    <a:pt x="29" y="399"/>
                  </a:lnTo>
                  <a:lnTo>
                    <a:pt x="0" y="4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
            <p:cNvSpPr/>
            <p:nvPr/>
          </p:nvSpPr>
          <p:spPr bwMode="auto">
            <a:xfrm>
              <a:off x="5100638" y="2319338"/>
              <a:ext cx="61913" cy="147638"/>
            </a:xfrm>
            <a:custGeom>
              <a:avLst/>
              <a:gdLst>
                <a:gd name="T0" fmla="*/ 13 w 272"/>
                <a:gd name="T1" fmla="*/ 637 h 651"/>
                <a:gd name="T2" fmla="*/ 69 w 272"/>
                <a:gd name="T3" fmla="*/ 577 h 651"/>
                <a:gd name="T4" fmla="*/ 120 w 272"/>
                <a:gd name="T5" fmla="*/ 513 h 651"/>
                <a:gd name="T6" fmla="*/ 161 w 272"/>
                <a:gd name="T7" fmla="*/ 457 h 651"/>
                <a:gd name="T8" fmla="*/ 186 w 272"/>
                <a:gd name="T9" fmla="*/ 415 h 651"/>
                <a:gd name="T10" fmla="*/ 210 w 272"/>
                <a:gd name="T11" fmla="*/ 371 h 651"/>
                <a:gd name="T12" fmla="*/ 232 w 272"/>
                <a:gd name="T13" fmla="*/ 326 h 651"/>
                <a:gd name="T14" fmla="*/ 250 w 272"/>
                <a:gd name="T15" fmla="*/ 279 h 651"/>
                <a:gd name="T16" fmla="*/ 262 w 272"/>
                <a:gd name="T17" fmla="*/ 231 h 651"/>
                <a:gd name="T18" fmla="*/ 271 w 272"/>
                <a:gd name="T19" fmla="*/ 183 h 651"/>
                <a:gd name="T20" fmla="*/ 272 w 272"/>
                <a:gd name="T21" fmla="*/ 134 h 651"/>
                <a:gd name="T22" fmla="*/ 267 w 272"/>
                <a:gd name="T23" fmla="*/ 97 h 651"/>
                <a:gd name="T24" fmla="*/ 261 w 272"/>
                <a:gd name="T25" fmla="*/ 73 h 651"/>
                <a:gd name="T26" fmla="*/ 253 w 272"/>
                <a:gd name="T27" fmla="*/ 52 h 651"/>
                <a:gd name="T28" fmla="*/ 242 w 272"/>
                <a:gd name="T29" fmla="*/ 35 h 651"/>
                <a:gd name="T30" fmla="*/ 230 w 272"/>
                <a:gd name="T31" fmla="*/ 21 h 651"/>
                <a:gd name="T32" fmla="*/ 217 w 272"/>
                <a:gd name="T33" fmla="*/ 10 h 651"/>
                <a:gd name="T34" fmla="*/ 204 w 272"/>
                <a:gd name="T35" fmla="*/ 3 h 651"/>
                <a:gd name="T36" fmla="*/ 189 w 272"/>
                <a:gd name="T37" fmla="*/ 0 h 651"/>
                <a:gd name="T38" fmla="*/ 175 w 272"/>
                <a:gd name="T39" fmla="*/ 2 h 651"/>
                <a:gd name="T40" fmla="*/ 164 w 272"/>
                <a:gd name="T41" fmla="*/ 6 h 651"/>
                <a:gd name="T42" fmla="*/ 155 w 272"/>
                <a:gd name="T43" fmla="*/ 13 h 651"/>
                <a:gd name="T44" fmla="*/ 147 w 272"/>
                <a:gd name="T45" fmla="*/ 21 h 651"/>
                <a:gd name="T46" fmla="*/ 140 w 272"/>
                <a:gd name="T47" fmla="*/ 36 h 651"/>
                <a:gd name="T48" fmla="*/ 136 w 272"/>
                <a:gd name="T49" fmla="*/ 59 h 651"/>
                <a:gd name="T50" fmla="*/ 139 w 272"/>
                <a:gd name="T51" fmla="*/ 92 h 651"/>
                <a:gd name="T52" fmla="*/ 144 w 272"/>
                <a:gd name="T53" fmla="*/ 158 h 651"/>
                <a:gd name="T54" fmla="*/ 143 w 272"/>
                <a:gd name="T55" fmla="*/ 222 h 651"/>
                <a:gd name="T56" fmla="*/ 138 w 272"/>
                <a:gd name="T57" fmla="*/ 279 h 651"/>
                <a:gd name="T58" fmla="*/ 132 w 272"/>
                <a:gd name="T59" fmla="*/ 321 h 651"/>
                <a:gd name="T60" fmla="*/ 122 w 272"/>
                <a:gd name="T61" fmla="*/ 365 h 651"/>
                <a:gd name="T62" fmla="*/ 110 w 272"/>
                <a:gd name="T63" fmla="*/ 413 h 651"/>
                <a:gd name="T64" fmla="*/ 93 w 272"/>
                <a:gd name="T65" fmla="*/ 462 h 651"/>
                <a:gd name="T66" fmla="*/ 73 w 272"/>
                <a:gd name="T67" fmla="*/ 514 h 651"/>
                <a:gd name="T68" fmla="*/ 48 w 272"/>
                <a:gd name="T69" fmla="*/ 567 h 651"/>
                <a:gd name="T70" fmla="*/ 18 w 272"/>
                <a:gd name="T71" fmla="*/ 623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651">
                  <a:moveTo>
                    <a:pt x="0" y="651"/>
                  </a:moveTo>
                  <a:lnTo>
                    <a:pt x="13" y="637"/>
                  </a:lnTo>
                  <a:lnTo>
                    <a:pt x="47" y="602"/>
                  </a:lnTo>
                  <a:lnTo>
                    <a:pt x="69" y="577"/>
                  </a:lnTo>
                  <a:lnTo>
                    <a:pt x="94" y="547"/>
                  </a:lnTo>
                  <a:lnTo>
                    <a:pt x="120" y="513"/>
                  </a:lnTo>
                  <a:lnTo>
                    <a:pt x="147" y="476"/>
                  </a:lnTo>
                  <a:lnTo>
                    <a:pt x="161" y="457"/>
                  </a:lnTo>
                  <a:lnTo>
                    <a:pt x="173" y="436"/>
                  </a:lnTo>
                  <a:lnTo>
                    <a:pt x="186" y="415"/>
                  </a:lnTo>
                  <a:lnTo>
                    <a:pt x="198" y="394"/>
                  </a:lnTo>
                  <a:lnTo>
                    <a:pt x="210" y="371"/>
                  </a:lnTo>
                  <a:lnTo>
                    <a:pt x="221" y="349"/>
                  </a:lnTo>
                  <a:lnTo>
                    <a:pt x="232" y="326"/>
                  </a:lnTo>
                  <a:lnTo>
                    <a:pt x="241" y="302"/>
                  </a:lnTo>
                  <a:lnTo>
                    <a:pt x="250" y="279"/>
                  </a:lnTo>
                  <a:lnTo>
                    <a:pt x="257" y="255"/>
                  </a:lnTo>
                  <a:lnTo>
                    <a:pt x="262" y="231"/>
                  </a:lnTo>
                  <a:lnTo>
                    <a:pt x="267" y="207"/>
                  </a:lnTo>
                  <a:lnTo>
                    <a:pt x="271" y="183"/>
                  </a:lnTo>
                  <a:lnTo>
                    <a:pt x="272" y="158"/>
                  </a:lnTo>
                  <a:lnTo>
                    <a:pt x="272" y="134"/>
                  </a:lnTo>
                  <a:lnTo>
                    <a:pt x="270" y="110"/>
                  </a:lnTo>
                  <a:lnTo>
                    <a:pt x="267" y="97"/>
                  </a:lnTo>
                  <a:lnTo>
                    <a:pt x="264" y="85"/>
                  </a:lnTo>
                  <a:lnTo>
                    <a:pt x="261" y="73"/>
                  </a:lnTo>
                  <a:lnTo>
                    <a:pt x="257" y="63"/>
                  </a:lnTo>
                  <a:lnTo>
                    <a:pt x="253" y="52"/>
                  </a:lnTo>
                  <a:lnTo>
                    <a:pt x="248" y="43"/>
                  </a:lnTo>
                  <a:lnTo>
                    <a:pt x="242" y="35"/>
                  </a:lnTo>
                  <a:lnTo>
                    <a:pt x="236" y="27"/>
                  </a:lnTo>
                  <a:lnTo>
                    <a:pt x="230" y="21"/>
                  </a:lnTo>
                  <a:lnTo>
                    <a:pt x="224" y="15"/>
                  </a:lnTo>
                  <a:lnTo>
                    <a:pt x="217" y="10"/>
                  </a:lnTo>
                  <a:lnTo>
                    <a:pt x="210" y="5"/>
                  </a:lnTo>
                  <a:lnTo>
                    <a:pt x="204" y="3"/>
                  </a:lnTo>
                  <a:lnTo>
                    <a:pt x="196" y="1"/>
                  </a:lnTo>
                  <a:lnTo>
                    <a:pt x="189" y="0"/>
                  </a:lnTo>
                  <a:lnTo>
                    <a:pt x="182" y="1"/>
                  </a:lnTo>
                  <a:lnTo>
                    <a:pt x="175" y="2"/>
                  </a:lnTo>
                  <a:lnTo>
                    <a:pt x="169" y="4"/>
                  </a:lnTo>
                  <a:lnTo>
                    <a:pt x="164" y="6"/>
                  </a:lnTo>
                  <a:lnTo>
                    <a:pt x="159" y="10"/>
                  </a:lnTo>
                  <a:lnTo>
                    <a:pt x="155" y="13"/>
                  </a:lnTo>
                  <a:lnTo>
                    <a:pt x="150" y="17"/>
                  </a:lnTo>
                  <a:lnTo>
                    <a:pt x="147" y="21"/>
                  </a:lnTo>
                  <a:lnTo>
                    <a:pt x="144" y="26"/>
                  </a:lnTo>
                  <a:lnTo>
                    <a:pt x="140" y="36"/>
                  </a:lnTo>
                  <a:lnTo>
                    <a:pt x="137" y="47"/>
                  </a:lnTo>
                  <a:lnTo>
                    <a:pt x="136" y="59"/>
                  </a:lnTo>
                  <a:lnTo>
                    <a:pt x="136" y="70"/>
                  </a:lnTo>
                  <a:lnTo>
                    <a:pt x="139" y="92"/>
                  </a:lnTo>
                  <a:lnTo>
                    <a:pt x="143" y="132"/>
                  </a:lnTo>
                  <a:lnTo>
                    <a:pt x="144" y="158"/>
                  </a:lnTo>
                  <a:lnTo>
                    <a:pt x="144" y="188"/>
                  </a:lnTo>
                  <a:lnTo>
                    <a:pt x="143" y="222"/>
                  </a:lnTo>
                  <a:lnTo>
                    <a:pt x="140" y="259"/>
                  </a:lnTo>
                  <a:lnTo>
                    <a:pt x="138" y="279"/>
                  </a:lnTo>
                  <a:lnTo>
                    <a:pt x="135" y="299"/>
                  </a:lnTo>
                  <a:lnTo>
                    <a:pt x="132" y="321"/>
                  </a:lnTo>
                  <a:lnTo>
                    <a:pt x="127" y="343"/>
                  </a:lnTo>
                  <a:lnTo>
                    <a:pt x="122" y="365"/>
                  </a:lnTo>
                  <a:lnTo>
                    <a:pt x="116" y="389"/>
                  </a:lnTo>
                  <a:lnTo>
                    <a:pt x="110" y="413"/>
                  </a:lnTo>
                  <a:lnTo>
                    <a:pt x="102" y="437"/>
                  </a:lnTo>
                  <a:lnTo>
                    <a:pt x="93" y="462"/>
                  </a:lnTo>
                  <a:lnTo>
                    <a:pt x="83" y="488"/>
                  </a:lnTo>
                  <a:lnTo>
                    <a:pt x="73" y="514"/>
                  </a:lnTo>
                  <a:lnTo>
                    <a:pt x="60" y="540"/>
                  </a:lnTo>
                  <a:lnTo>
                    <a:pt x="48" y="567"/>
                  </a:lnTo>
                  <a:lnTo>
                    <a:pt x="33" y="594"/>
                  </a:lnTo>
                  <a:lnTo>
                    <a:pt x="18" y="623"/>
                  </a:lnTo>
                  <a:lnTo>
                    <a:pt x="0" y="6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4702176" y="2359026"/>
              <a:ext cx="735013" cy="349250"/>
            </a:xfrm>
            <a:custGeom>
              <a:avLst/>
              <a:gdLst>
                <a:gd name="T0" fmla="*/ 143 w 3241"/>
                <a:gd name="T1" fmla="*/ 1530 h 1541"/>
                <a:gd name="T2" fmla="*/ 366 w 3241"/>
                <a:gd name="T3" fmla="*/ 1540 h 1541"/>
                <a:gd name="T4" fmla="*/ 602 w 3241"/>
                <a:gd name="T5" fmla="*/ 1508 h 1541"/>
                <a:gd name="T6" fmla="*/ 870 w 3241"/>
                <a:gd name="T7" fmla="*/ 1412 h 1541"/>
                <a:gd name="T8" fmla="*/ 1145 w 3241"/>
                <a:gd name="T9" fmla="*/ 1242 h 1541"/>
                <a:gd name="T10" fmla="*/ 1411 w 3241"/>
                <a:gd name="T11" fmla="*/ 1017 h 1541"/>
                <a:gd name="T12" fmla="*/ 1670 w 3241"/>
                <a:gd name="T13" fmla="*/ 757 h 1541"/>
                <a:gd name="T14" fmla="*/ 1934 w 3241"/>
                <a:gd name="T15" fmla="*/ 493 h 1541"/>
                <a:gd name="T16" fmla="*/ 2221 w 3241"/>
                <a:gd name="T17" fmla="*/ 263 h 1541"/>
                <a:gd name="T18" fmla="*/ 2378 w 3241"/>
                <a:gd name="T19" fmla="*/ 180 h 1541"/>
                <a:gd name="T20" fmla="*/ 2540 w 3241"/>
                <a:gd name="T21" fmla="*/ 134 h 1541"/>
                <a:gd name="T22" fmla="*/ 2691 w 3241"/>
                <a:gd name="T23" fmla="*/ 130 h 1541"/>
                <a:gd name="T24" fmla="*/ 2770 w 3241"/>
                <a:gd name="T25" fmla="*/ 143 h 1541"/>
                <a:gd name="T26" fmla="*/ 2811 w 3241"/>
                <a:gd name="T27" fmla="*/ 153 h 1541"/>
                <a:gd name="T28" fmla="*/ 2873 w 3241"/>
                <a:gd name="T29" fmla="*/ 176 h 1541"/>
                <a:gd name="T30" fmla="*/ 2938 w 3241"/>
                <a:gd name="T31" fmla="*/ 217 h 1541"/>
                <a:gd name="T32" fmla="*/ 3022 w 3241"/>
                <a:gd name="T33" fmla="*/ 316 h 1541"/>
                <a:gd name="T34" fmla="*/ 3061 w 3241"/>
                <a:gd name="T35" fmla="*/ 435 h 1541"/>
                <a:gd name="T36" fmla="*/ 3061 w 3241"/>
                <a:gd name="T37" fmla="*/ 550 h 1541"/>
                <a:gd name="T38" fmla="*/ 3056 w 3241"/>
                <a:gd name="T39" fmla="*/ 571 h 1541"/>
                <a:gd name="T40" fmla="*/ 3031 w 3241"/>
                <a:gd name="T41" fmla="*/ 637 h 1541"/>
                <a:gd name="T42" fmla="*/ 2917 w 3241"/>
                <a:gd name="T43" fmla="*/ 772 h 1541"/>
                <a:gd name="T44" fmla="*/ 2846 w 3241"/>
                <a:gd name="T45" fmla="*/ 807 h 1541"/>
                <a:gd name="T46" fmla="*/ 2758 w 3241"/>
                <a:gd name="T47" fmla="*/ 818 h 1541"/>
                <a:gd name="T48" fmla="*/ 2713 w 3241"/>
                <a:gd name="T49" fmla="*/ 812 h 1541"/>
                <a:gd name="T50" fmla="*/ 2660 w 3241"/>
                <a:gd name="T51" fmla="*/ 803 h 1541"/>
                <a:gd name="T52" fmla="*/ 2585 w 3241"/>
                <a:gd name="T53" fmla="*/ 828 h 1541"/>
                <a:gd name="T54" fmla="*/ 2541 w 3241"/>
                <a:gd name="T55" fmla="*/ 896 h 1541"/>
                <a:gd name="T56" fmla="*/ 2550 w 3241"/>
                <a:gd name="T57" fmla="*/ 975 h 1541"/>
                <a:gd name="T58" fmla="*/ 2608 w 3241"/>
                <a:gd name="T59" fmla="*/ 1030 h 1541"/>
                <a:gd name="T60" fmla="*/ 2666 w 3241"/>
                <a:gd name="T61" fmla="*/ 1044 h 1541"/>
                <a:gd name="T62" fmla="*/ 2725 w 3241"/>
                <a:gd name="T63" fmla="*/ 1049 h 1541"/>
                <a:gd name="T64" fmla="*/ 2801 w 3241"/>
                <a:gd name="T65" fmla="*/ 1044 h 1541"/>
                <a:gd name="T66" fmla="*/ 2895 w 3241"/>
                <a:gd name="T67" fmla="*/ 1021 h 1541"/>
                <a:gd name="T68" fmla="*/ 2999 w 3241"/>
                <a:gd name="T69" fmla="*/ 971 h 1541"/>
                <a:gd name="T70" fmla="*/ 3099 w 3241"/>
                <a:gd name="T71" fmla="*/ 886 h 1541"/>
                <a:gd name="T72" fmla="*/ 3181 w 3241"/>
                <a:gd name="T73" fmla="*/ 767 h 1541"/>
                <a:gd name="T74" fmla="*/ 3223 w 3241"/>
                <a:gd name="T75" fmla="*/ 662 h 1541"/>
                <a:gd name="T76" fmla="*/ 3234 w 3241"/>
                <a:gd name="T77" fmla="*/ 611 h 1541"/>
                <a:gd name="T78" fmla="*/ 3241 w 3241"/>
                <a:gd name="T79" fmla="*/ 524 h 1541"/>
                <a:gd name="T80" fmla="*/ 3214 w 3241"/>
                <a:gd name="T81" fmla="*/ 354 h 1541"/>
                <a:gd name="T82" fmla="*/ 3127 w 3241"/>
                <a:gd name="T83" fmla="*/ 192 h 1541"/>
                <a:gd name="T84" fmla="*/ 3039 w 3241"/>
                <a:gd name="T85" fmla="*/ 105 h 1541"/>
                <a:gd name="T86" fmla="*/ 2954 w 3241"/>
                <a:gd name="T87" fmla="*/ 55 h 1541"/>
                <a:gd name="T88" fmla="*/ 2885 w 3241"/>
                <a:gd name="T89" fmla="*/ 29 h 1541"/>
                <a:gd name="T90" fmla="*/ 2767 w 3241"/>
                <a:gd name="T91" fmla="*/ 6 h 1541"/>
                <a:gd name="T92" fmla="*/ 2657 w 3241"/>
                <a:gd name="T93" fmla="*/ 1 h 1541"/>
                <a:gd name="T94" fmla="*/ 2463 w 3241"/>
                <a:gd name="T95" fmla="*/ 30 h 1541"/>
                <a:gd name="T96" fmla="*/ 2283 w 3241"/>
                <a:gd name="T97" fmla="*/ 104 h 1541"/>
                <a:gd name="T98" fmla="*/ 2077 w 3241"/>
                <a:gd name="T99" fmla="*/ 246 h 1541"/>
                <a:gd name="T100" fmla="*/ 1799 w 3241"/>
                <a:gd name="T101" fmla="*/ 511 h 1541"/>
                <a:gd name="T102" fmla="*/ 1549 w 3241"/>
                <a:gd name="T103" fmla="*/ 788 h 1541"/>
                <a:gd name="T104" fmla="*/ 1299 w 3241"/>
                <a:gd name="T105" fmla="*/ 1046 h 1541"/>
                <a:gd name="T106" fmla="*/ 1039 w 3241"/>
                <a:gd name="T107" fmla="*/ 1257 h 1541"/>
                <a:gd name="T108" fmla="*/ 774 w 3241"/>
                <a:gd name="T109" fmla="*/ 1402 h 1541"/>
                <a:gd name="T110" fmla="*/ 522 w 3241"/>
                <a:gd name="T111" fmla="*/ 1472 h 1541"/>
                <a:gd name="T112" fmla="*/ 308 w 3241"/>
                <a:gd name="T113" fmla="*/ 1484 h 1541"/>
                <a:gd name="T114" fmla="*/ 191 w 3241"/>
                <a:gd name="T115" fmla="*/ 1472 h 1541"/>
                <a:gd name="T116" fmla="*/ 107 w 3241"/>
                <a:gd name="T117" fmla="*/ 1458 h 1541"/>
                <a:gd name="T118" fmla="*/ 29 w 3241"/>
                <a:gd name="T119" fmla="*/ 1442 h 1541"/>
                <a:gd name="T120" fmla="*/ 0 w 3241"/>
                <a:gd name="T121" fmla="*/ 1476 h 1541"/>
                <a:gd name="T122" fmla="*/ 27 w 3241"/>
                <a:gd name="T123" fmla="*/ 1512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41" h="1541">
                  <a:moveTo>
                    <a:pt x="29" y="1512"/>
                  </a:moveTo>
                  <a:lnTo>
                    <a:pt x="32" y="1513"/>
                  </a:lnTo>
                  <a:lnTo>
                    <a:pt x="42" y="1514"/>
                  </a:lnTo>
                  <a:lnTo>
                    <a:pt x="59" y="1517"/>
                  </a:lnTo>
                  <a:lnTo>
                    <a:pt x="80" y="1521"/>
                  </a:lnTo>
                  <a:lnTo>
                    <a:pt x="109" y="1525"/>
                  </a:lnTo>
                  <a:lnTo>
                    <a:pt x="143" y="1530"/>
                  </a:lnTo>
                  <a:lnTo>
                    <a:pt x="184" y="1534"/>
                  </a:lnTo>
                  <a:lnTo>
                    <a:pt x="229" y="1538"/>
                  </a:lnTo>
                  <a:lnTo>
                    <a:pt x="254" y="1539"/>
                  </a:lnTo>
                  <a:lnTo>
                    <a:pt x="280" y="1540"/>
                  </a:lnTo>
                  <a:lnTo>
                    <a:pt x="307" y="1541"/>
                  </a:lnTo>
                  <a:lnTo>
                    <a:pt x="336" y="1541"/>
                  </a:lnTo>
                  <a:lnTo>
                    <a:pt x="366" y="1540"/>
                  </a:lnTo>
                  <a:lnTo>
                    <a:pt x="396" y="1538"/>
                  </a:lnTo>
                  <a:lnTo>
                    <a:pt x="429" y="1536"/>
                  </a:lnTo>
                  <a:lnTo>
                    <a:pt x="461" y="1533"/>
                  </a:lnTo>
                  <a:lnTo>
                    <a:pt x="496" y="1529"/>
                  </a:lnTo>
                  <a:lnTo>
                    <a:pt x="530" y="1522"/>
                  </a:lnTo>
                  <a:lnTo>
                    <a:pt x="566" y="1516"/>
                  </a:lnTo>
                  <a:lnTo>
                    <a:pt x="602" y="1508"/>
                  </a:lnTo>
                  <a:lnTo>
                    <a:pt x="639" y="1498"/>
                  </a:lnTo>
                  <a:lnTo>
                    <a:pt x="676" y="1488"/>
                  </a:lnTo>
                  <a:lnTo>
                    <a:pt x="715" y="1475"/>
                  </a:lnTo>
                  <a:lnTo>
                    <a:pt x="753" y="1462"/>
                  </a:lnTo>
                  <a:lnTo>
                    <a:pt x="793" y="1447"/>
                  </a:lnTo>
                  <a:lnTo>
                    <a:pt x="831" y="1430"/>
                  </a:lnTo>
                  <a:lnTo>
                    <a:pt x="870" y="1412"/>
                  </a:lnTo>
                  <a:lnTo>
                    <a:pt x="910" y="1392"/>
                  </a:lnTo>
                  <a:lnTo>
                    <a:pt x="949" y="1370"/>
                  </a:lnTo>
                  <a:lnTo>
                    <a:pt x="988" y="1348"/>
                  </a:lnTo>
                  <a:lnTo>
                    <a:pt x="1028" y="1323"/>
                  </a:lnTo>
                  <a:lnTo>
                    <a:pt x="1066" y="1298"/>
                  </a:lnTo>
                  <a:lnTo>
                    <a:pt x="1105" y="1271"/>
                  </a:lnTo>
                  <a:lnTo>
                    <a:pt x="1145" y="1242"/>
                  </a:lnTo>
                  <a:lnTo>
                    <a:pt x="1183" y="1213"/>
                  </a:lnTo>
                  <a:lnTo>
                    <a:pt x="1221" y="1183"/>
                  </a:lnTo>
                  <a:lnTo>
                    <a:pt x="1259" y="1152"/>
                  </a:lnTo>
                  <a:lnTo>
                    <a:pt x="1298" y="1119"/>
                  </a:lnTo>
                  <a:lnTo>
                    <a:pt x="1335" y="1086"/>
                  </a:lnTo>
                  <a:lnTo>
                    <a:pt x="1373" y="1051"/>
                  </a:lnTo>
                  <a:lnTo>
                    <a:pt x="1411" y="1017"/>
                  </a:lnTo>
                  <a:lnTo>
                    <a:pt x="1447" y="981"/>
                  </a:lnTo>
                  <a:lnTo>
                    <a:pt x="1485" y="945"/>
                  </a:lnTo>
                  <a:lnTo>
                    <a:pt x="1521" y="908"/>
                  </a:lnTo>
                  <a:lnTo>
                    <a:pt x="1559" y="871"/>
                  </a:lnTo>
                  <a:lnTo>
                    <a:pt x="1596" y="833"/>
                  </a:lnTo>
                  <a:lnTo>
                    <a:pt x="1632" y="795"/>
                  </a:lnTo>
                  <a:lnTo>
                    <a:pt x="1670" y="757"/>
                  </a:lnTo>
                  <a:lnTo>
                    <a:pt x="1706" y="719"/>
                  </a:lnTo>
                  <a:lnTo>
                    <a:pt x="1744" y="681"/>
                  </a:lnTo>
                  <a:lnTo>
                    <a:pt x="1782" y="643"/>
                  </a:lnTo>
                  <a:lnTo>
                    <a:pt x="1819" y="604"/>
                  </a:lnTo>
                  <a:lnTo>
                    <a:pt x="1857" y="567"/>
                  </a:lnTo>
                  <a:lnTo>
                    <a:pt x="1896" y="530"/>
                  </a:lnTo>
                  <a:lnTo>
                    <a:pt x="1934" y="493"/>
                  </a:lnTo>
                  <a:lnTo>
                    <a:pt x="1973" y="457"/>
                  </a:lnTo>
                  <a:lnTo>
                    <a:pt x="2013" y="422"/>
                  </a:lnTo>
                  <a:lnTo>
                    <a:pt x="2053" y="387"/>
                  </a:lnTo>
                  <a:lnTo>
                    <a:pt x="2094" y="354"/>
                  </a:lnTo>
                  <a:lnTo>
                    <a:pt x="2135" y="321"/>
                  </a:lnTo>
                  <a:lnTo>
                    <a:pt x="2178" y="291"/>
                  </a:lnTo>
                  <a:lnTo>
                    <a:pt x="2221" y="263"/>
                  </a:lnTo>
                  <a:lnTo>
                    <a:pt x="2243" y="249"/>
                  </a:lnTo>
                  <a:lnTo>
                    <a:pt x="2265" y="236"/>
                  </a:lnTo>
                  <a:lnTo>
                    <a:pt x="2287" y="224"/>
                  </a:lnTo>
                  <a:lnTo>
                    <a:pt x="2310" y="212"/>
                  </a:lnTo>
                  <a:lnTo>
                    <a:pt x="2332" y="201"/>
                  </a:lnTo>
                  <a:lnTo>
                    <a:pt x="2355" y="191"/>
                  </a:lnTo>
                  <a:lnTo>
                    <a:pt x="2378" y="180"/>
                  </a:lnTo>
                  <a:lnTo>
                    <a:pt x="2401" y="172"/>
                  </a:lnTo>
                  <a:lnTo>
                    <a:pt x="2424" y="164"/>
                  </a:lnTo>
                  <a:lnTo>
                    <a:pt x="2447" y="156"/>
                  </a:lnTo>
                  <a:lnTo>
                    <a:pt x="2470" y="149"/>
                  </a:lnTo>
                  <a:lnTo>
                    <a:pt x="2494" y="144"/>
                  </a:lnTo>
                  <a:lnTo>
                    <a:pt x="2517" y="139"/>
                  </a:lnTo>
                  <a:lnTo>
                    <a:pt x="2540" y="134"/>
                  </a:lnTo>
                  <a:lnTo>
                    <a:pt x="2564" y="131"/>
                  </a:lnTo>
                  <a:lnTo>
                    <a:pt x="2587" y="129"/>
                  </a:lnTo>
                  <a:lnTo>
                    <a:pt x="2610" y="128"/>
                  </a:lnTo>
                  <a:lnTo>
                    <a:pt x="2634" y="128"/>
                  </a:lnTo>
                  <a:lnTo>
                    <a:pt x="2657" y="128"/>
                  </a:lnTo>
                  <a:lnTo>
                    <a:pt x="2680" y="129"/>
                  </a:lnTo>
                  <a:lnTo>
                    <a:pt x="2691" y="130"/>
                  </a:lnTo>
                  <a:lnTo>
                    <a:pt x="2703" y="132"/>
                  </a:lnTo>
                  <a:lnTo>
                    <a:pt x="2714" y="133"/>
                  </a:lnTo>
                  <a:lnTo>
                    <a:pt x="2725" y="134"/>
                  </a:lnTo>
                  <a:lnTo>
                    <a:pt x="2736" y="136"/>
                  </a:lnTo>
                  <a:lnTo>
                    <a:pt x="2748" y="139"/>
                  </a:lnTo>
                  <a:lnTo>
                    <a:pt x="2759" y="141"/>
                  </a:lnTo>
                  <a:lnTo>
                    <a:pt x="2770" y="143"/>
                  </a:lnTo>
                  <a:lnTo>
                    <a:pt x="2792" y="148"/>
                  </a:lnTo>
                  <a:lnTo>
                    <a:pt x="2803" y="150"/>
                  </a:lnTo>
                  <a:lnTo>
                    <a:pt x="2803" y="150"/>
                  </a:lnTo>
                  <a:lnTo>
                    <a:pt x="2801" y="150"/>
                  </a:lnTo>
                  <a:lnTo>
                    <a:pt x="2802" y="150"/>
                  </a:lnTo>
                  <a:lnTo>
                    <a:pt x="2805" y="151"/>
                  </a:lnTo>
                  <a:lnTo>
                    <a:pt x="2811" y="153"/>
                  </a:lnTo>
                  <a:lnTo>
                    <a:pt x="2835" y="160"/>
                  </a:lnTo>
                  <a:lnTo>
                    <a:pt x="2846" y="164"/>
                  </a:lnTo>
                  <a:lnTo>
                    <a:pt x="2852" y="166"/>
                  </a:lnTo>
                  <a:lnTo>
                    <a:pt x="2855" y="167"/>
                  </a:lnTo>
                  <a:lnTo>
                    <a:pt x="2857" y="168"/>
                  </a:lnTo>
                  <a:lnTo>
                    <a:pt x="2865" y="172"/>
                  </a:lnTo>
                  <a:lnTo>
                    <a:pt x="2873" y="176"/>
                  </a:lnTo>
                  <a:lnTo>
                    <a:pt x="2882" y="180"/>
                  </a:lnTo>
                  <a:lnTo>
                    <a:pt x="2890" y="183"/>
                  </a:lnTo>
                  <a:lnTo>
                    <a:pt x="2898" y="189"/>
                  </a:lnTo>
                  <a:lnTo>
                    <a:pt x="2907" y="194"/>
                  </a:lnTo>
                  <a:lnTo>
                    <a:pt x="2915" y="199"/>
                  </a:lnTo>
                  <a:lnTo>
                    <a:pt x="2924" y="204"/>
                  </a:lnTo>
                  <a:lnTo>
                    <a:pt x="2938" y="217"/>
                  </a:lnTo>
                  <a:lnTo>
                    <a:pt x="2954" y="228"/>
                  </a:lnTo>
                  <a:lnTo>
                    <a:pt x="2966" y="242"/>
                  </a:lnTo>
                  <a:lnTo>
                    <a:pt x="2980" y="255"/>
                  </a:lnTo>
                  <a:lnTo>
                    <a:pt x="2991" y="270"/>
                  </a:lnTo>
                  <a:lnTo>
                    <a:pt x="3003" y="285"/>
                  </a:lnTo>
                  <a:lnTo>
                    <a:pt x="3012" y="300"/>
                  </a:lnTo>
                  <a:lnTo>
                    <a:pt x="3022" y="316"/>
                  </a:lnTo>
                  <a:lnTo>
                    <a:pt x="3029" y="333"/>
                  </a:lnTo>
                  <a:lnTo>
                    <a:pt x="3036" y="349"/>
                  </a:lnTo>
                  <a:lnTo>
                    <a:pt x="3044" y="366"/>
                  </a:lnTo>
                  <a:lnTo>
                    <a:pt x="3049" y="384"/>
                  </a:lnTo>
                  <a:lnTo>
                    <a:pt x="3053" y="401"/>
                  </a:lnTo>
                  <a:lnTo>
                    <a:pt x="3057" y="418"/>
                  </a:lnTo>
                  <a:lnTo>
                    <a:pt x="3061" y="435"/>
                  </a:lnTo>
                  <a:lnTo>
                    <a:pt x="3063" y="453"/>
                  </a:lnTo>
                  <a:lnTo>
                    <a:pt x="3065" y="470"/>
                  </a:lnTo>
                  <a:lnTo>
                    <a:pt x="3065" y="486"/>
                  </a:lnTo>
                  <a:lnTo>
                    <a:pt x="3065" y="503"/>
                  </a:lnTo>
                  <a:lnTo>
                    <a:pt x="3065" y="520"/>
                  </a:lnTo>
                  <a:lnTo>
                    <a:pt x="3063" y="535"/>
                  </a:lnTo>
                  <a:lnTo>
                    <a:pt x="3061" y="550"/>
                  </a:lnTo>
                  <a:lnTo>
                    <a:pt x="3059" y="557"/>
                  </a:lnTo>
                  <a:lnTo>
                    <a:pt x="3057" y="564"/>
                  </a:lnTo>
                  <a:lnTo>
                    <a:pt x="3056" y="571"/>
                  </a:lnTo>
                  <a:lnTo>
                    <a:pt x="3055" y="573"/>
                  </a:lnTo>
                  <a:lnTo>
                    <a:pt x="3056" y="569"/>
                  </a:lnTo>
                  <a:lnTo>
                    <a:pt x="3056" y="570"/>
                  </a:lnTo>
                  <a:lnTo>
                    <a:pt x="3056" y="571"/>
                  </a:lnTo>
                  <a:lnTo>
                    <a:pt x="3054" y="576"/>
                  </a:lnTo>
                  <a:lnTo>
                    <a:pt x="3051" y="584"/>
                  </a:lnTo>
                  <a:lnTo>
                    <a:pt x="3049" y="594"/>
                  </a:lnTo>
                  <a:lnTo>
                    <a:pt x="3046" y="603"/>
                  </a:lnTo>
                  <a:lnTo>
                    <a:pt x="3043" y="613"/>
                  </a:lnTo>
                  <a:lnTo>
                    <a:pt x="3037" y="624"/>
                  </a:lnTo>
                  <a:lnTo>
                    <a:pt x="3031" y="637"/>
                  </a:lnTo>
                  <a:lnTo>
                    <a:pt x="3019" y="662"/>
                  </a:lnTo>
                  <a:lnTo>
                    <a:pt x="3004" y="686"/>
                  </a:lnTo>
                  <a:lnTo>
                    <a:pt x="2988" y="708"/>
                  </a:lnTo>
                  <a:lnTo>
                    <a:pt x="2972" y="727"/>
                  </a:lnTo>
                  <a:lnTo>
                    <a:pt x="2954" y="744"/>
                  </a:lnTo>
                  <a:lnTo>
                    <a:pt x="2936" y="759"/>
                  </a:lnTo>
                  <a:lnTo>
                    <a:pt x="2917" y="772"/>
                  </a:lnTo>
                  <a:lnTo>
                    <a:pt x="2899" y="784"/>
                  </a:lnTo>
                  <a:lnTo>
                    <a:pt x="2890" y="788"/>
                  </a:lnTo>
                  <a:lnTo>
                    <a:pt x="2881" y="793"/>
                  </a:lnTo>
                  <a:lnTo>
                    <a:pt x="2872" y="798"/>
                  </a:lnTo>
                  <a:lnTo>
                    <a:pt x="2863" y="801"/>
                  </a:lnTo>
                  <a:lnTo>
                    <a:pt x="2855" y="804"/>
                  </a:lnTo>
                  <a:lnTo>
                    <a:pt x="2846" y="807"/>
                  </a:lnTo>
                  <a:lnTo>
                    <a:pt x="2838" y="809"/>
                  </a:lnTo>
                  <a:lnTo>
                    <a:pt x="2829" y="812"/>
                  </a:lnTo>
                  <a:lnTo>
                    <a:pt x="2814" y="815"/>
                  </a:lnTo>
                  <a:lnTo>
                    <a:pt x="2798" y="817"/>
                  </a:lnTo>
                  <a:lnTo>
                    <a:pt x="2784" y="818"/>
                  </a:lnTo>
                  <a:lnTo>
                    <a:pt x="2771" y="819"/>
                  </a:lnTo>
                  <a:lnTo>
                    <a:pt x="2758" y="818"/>
                  </a:lnTo>
                  <a:lnTo>
                    <a:pt x="2748" y="818"/>
                  </a:lnTo>
                  <a:lnTo>
                    <a:pt x="2737" y="816"/>
                  </a:lnTo>
                  <a:lnTo>
                    <a:pt x="2728" y="815"/>
                  </a:lnTo>
                  <a:lnTo>
                    <a:pt x="2724" y="815"/>
                  </a:lnTo>
                  <a:lnTo>
                    <a:pt x="2720" y="814"/>
                  </a:lnTo>
                  <a:lnTo>
                    <a:pt x="2716" y="813"/>
                  </a:lnTo>
                  <a:lnTo>
                    <a:pt x="2713" y="812"/>
                  </a:lnTo>
                  <a:lnTo>
                    <a:pt x="2707" y="811"/>
                  </a:lnTo>
                  <a:lnTo>
                    <a:pt x="2702" y="810"/>
                  </a:lnTo>
                  <a:lnTo>
                    <a:pt x="2696" y="808"/>
                  </a:lnTo>
                  <a:lnTo>
                    <a:pt x="2693" y="808"/>
                  </a:lnTo>
                  <a:lnTo>
                    <a:pt x="2684" y="806"/>
                  </a:lnTo>
                  <a:lnTo>
                    <a:pt x="2673" y="804"/>
                  </a:lnTo>
                  <a:lnTo>
                    <a:pt x="2660" y="803"/>
                  </a:lnTo>
                  <a:lnTo>
                    <a:pt x="2649" y="803"/>
                  </a:lnTo>
                  <a:lnTo>
                    <a:pt x="2637" y="805"/>
                  </a:lnTo>
                  <a:lnTo>
                    <a:pt x="2626" y="807"/>
                  </a:lnTo>
                  <a:lnTo>
                    <a:pt x="2614" y="811"/>
                  </a:lnTo>
                  <a:lnTo>
                    <a:pt x="2604" y="815"/>
                  </a:lnTo>
                  <a:lnTo>
                    <a:pt x="2594" y="821"/>
                  </a:lnTo>
                  <a:lnTo>
                    <a:pt x="2585" y="828"/>
                  </a:lnTo>
                  <a:lnTo>
                    <a:pt x="2575" y="835"/>
                  </a:lnTo>
                  <a:lnTo>
                    <a:pt x="2567" y="843"/>
                  </a:lnTo>
                  <a:lnTo>
                    <a:pt x="2561" y="852"/>
                  </a:lnTo>
                  <a:lnTo>
                    <a:pt x="2553" y="862"/>
                  </a:lnTo>
                  <a:lnTo>
                    <a:pt x="2548" y="873"/>
                  </a:lnTo>
                  <a:lnTo>
                    <a:pt x="2544" y="883"/>
                  </a:lnTo>
                  <a:lnTo>
                    <a:pt x="2541" y="896"/>
                  </a:lnTo>
                  <a:lnTo>
                    <a:pt x="2539" y="907"/>
                  </a:lnTo>
                  <a:lnTo>
                    <a:pt x="2538" y="920"/>
                  </a:lnTo>
                  <a:lnTo>
                    <a:pt x="2538" y="931"/>
                  </a:lnTo>
                  <a:lnTo>
                    <a:pt x="2539" y="943"/>
                  </a:lnTo>
                  <a:lnTo>
                    <a:pt x="2542" y="954"/>
                  </a:lnTo>
                  <a:lnTo>
                    <a:pt x="2545" y="965"/>
                  </a:lnTo>
                  <a:lnTo>
                    <a:pt x="2550" y="975"/>
                  </a:lnTo>
                  <a:lnTo>
                    <a:pt x="2555" y="986"/>
                  </a:lnTo>
                  <a:lnTo>
                    <a:pt x="2562" y="995"/>
                  </a:lnTo>
                  <a:lnTo>
                    <a:pt x="2570" y="1003"/>
                  </a:lnTo>
                  <a:lnTo>
                    <a:pt x="2577" y="1012"/>
                  </a:lnTo>
                  <a:lnTo>
                    <a:pt x="2587" y="1019"/>
                  </a:lnTo>
                  <a:lnTo>
                    <a:pt x="2596" y="1025"/>
                  </a:lnTo>
                  <a:lnTo>
                    <a:pt x="2608" y="1030"/>
                  </a:lnTo>
                  <a:lnTo>
                    <a:pt x="2618" y="1036"/>
                  </a:lnTo>
                  <a:lnTo>
                    <a:pt x="2630" y="1039"/>
                  </a:lnTo>
                  <a:lnTo>
                    <a:pt x="2635" y="1040"/>
                  </a:lnTo>
                  <a:lnTo>
                    <a:pt x="2640" y="1041"/>
                  </a:lnTo>
                  <a:lnTo>
                    <a:pt x="2644" y="1041"/>
                  </a:lnTo>
                  <a:lnTo>
                    <a:pt x="2657" y="1043"/>
                  </a:lnTo>
                  <a:lnTo>
                    <a:pt x="2666" y="1044"/>
                  </a:lnTo>
                  <a:lnTo>
                    <a:pt x="2678" y="1046"/>
                  </a:lnTo>
                  <a:lnTo>
                    <a:pt x="2685" y="1047"/>
                  </a:lnTo>
                  <a:lnTo>
                    <a:pt x="2691" y="1047"/>
                  </a:lnTo>
                  <a:lnTo>
                    <a:pt x="2700" y="1048"/>
                  </a:lnTo>
                  <a:lnTo>
                    <a:pt x="2707" y="1048"/>
                  </a:lnTo>
                  <a:lnTo>
                    <a:pt x="2716" y="1048"/>
                  </a:lnTo>
                  <a:lnTo>
                    <a:pt x="2725" y="1049"/>
                  </a:lnTo>
                  <a:lnTo>
                    <a:pt x="2734" y="1049"/>
                  </a:lnTo>
                  <a:lnTo>
                    <a:pt x="2745" y="1049"/>
                  </a:lnTo>
                  <a:lnTo>
                    <a:pt x="2755" y="1048"/>
                  </a:lnTo>
                  <a:lnTo>
                    <a:pt x="2766" y="1047"/>
                  </a:lnTo>
                  <a:lnTo>
                    <a:pt x="2777" y="1047"/>
                  </a:lnTo>
                  <a:lnTo>
                    <a:pt x="2789" y="1046"/>
                  </a:lnTo>
                  <a:lnTo>
                    <a:pt x="2801" y="1044"/>
                  </a:lnTo>
                  <a:lnTo>
                    <a:pt x="2814" y="1042"/>
                  </a:lnTo>
                  <a:lnTo>
                    <a:pt x="2826" y="1040"/>
                  </a:lnTo>
                  <a:lnTo>
                    <a:pt x="2840" y="1038"/>
                  </a:lnTo>
                  <a:lnTo>
                    <a:pt x="2852" y="1034"/>
                  </a:lnTo>
                  <a:lnTo>
                    <a:pt x="2867" y="1030"/>
                  </a:lnTo>
                  <a:lnTo>
                    <a:pt x="2881" y="1026"/>
                  </a:lnTo>
                  <a:lnTo>
                    <a:pt x="2895" y="1021"/>
                  </a:lnTo>
                  <a:lnTo>
                    <a:pt x="2910" y="1016"/>
                  </a:lnTo>
                  <a:lnTo>
                    <a:pt x="2925" y="1010"/>
                  </a:lnTo>
                  <a:lnTo>
                    <a:pt x="2939" y="1003"/>
                  </a:lnTo>
                  <a:lnTo>
                    <a:pt x="2954" y="996"/>
                  </a:lnTo>
                  <a:lnTo>
                    <a:pt x="2968" y="989"/>
                  </a:lnTo>
                  <a:lnTo>
                    <a:pt x="2984" y="980"/>
                  </a:lnTo>
                  <a:lnTo>
                    <a:pt x="2999" y="971"/>
                  </a:lnTo>
                  <a:lnTo>
                    <a:pt x="3013" y="960"/>
                  </a:lnTo>
                  <a:lnTo>
                    <a:pt x="3028" y="950"/>
                  </a:lnTo>
                  <a:lnTo>
                    <a:pt x="3043" y="939"/>
                  </a:lnTo>
                  <a:lnTo>
                    <a:pt x="3057" y="927"/>
                  </a:lnTo>
                  <a:lnTo>
                    <a:pt x="3071" y="913"/>
                  </a:lnTo>
                  <a:lnTo>
                    <a:pt x="3086" y="901"/>
                  </a:lnTo>
                  <a:lnTo>
                    <a:pt x="3099" y="886"/>
                  </a:lnTo>
                  <a:lnTo>
                    <a:pt x="3112" y="872"/>
                  </a:lnTo>
                  <a:lnTo>
                    <a:pt x="3125" y="856"/>
                  </a:lnTo>
                  <a:lnTo>
                    <a:pt x="3137" y="839"/>
                  </a:lnTo>
                  <a:lnTo>
                    <a:pt x="3149" y="823"/>
                  </a:lnTo>
                  <a:lnTo>
                    <a:pt x="3160" y="805"/>
                  </a:lnTo>
                  <a:lnTo>
                    <a:pt x="3170" y="786"/>
                  </a:lnTo>
                  <a:lnTo>
                    <a:pt x="3181" y="767"/>
                  </a:lnTo>
                  <a:lnTo>
                    <a:pt x="3190" y="748"/>
                  </a:lnTo>
                  <a:lnTo>
                    <a:pt x="3200" y="728"/>
                  </a:lnTo>
                  <a:lnTo>
                    <a:pt x="3208" y="707"/>
                  </a:lnTo>
                  <a:lnTo>
                    <a:pt x="3211" y="696"/>
                  </a:lnTo>
                  <a:lnTo>
                    <a:pt x="3215" y="685"/>
                  </a:lnTo>
                  <a:lnTo>
                    <a:pt x="3219" y="673"/>
                  </a:lnTo>
                  <a:lnTo>
                    <a:pt x="3223" y="662"/>
                  </a:lnTo>
                  <a:lnTo>
                    <a:pt x="3225" y="652"/>
                  </a:lnTo>
                  <a:lnTo>
                    <a:pt x="3227" y="643"/>
                  </a:lnTo>
                  <a:lnTo>
                    <a:pt x="3229" y="634"/>
                  </a:lnTo>
                  <a:lnTo>
                    <a:pt x="3231" y="624"/>
                  </a:lnTo>
                  <a:lnTo>
                    <a:pt x="3232" y="620"/>
                  </a:lnTo>
                  <a:lnTo>
                    <a:pt x="3234" y="614"/>
                  </a:lnTo>
                  <a:lnTo>
                    <a:pt x="3234" y="611"/>
                  </a:lnTo>
                  <a:lnTo>
                    <a:pt x="3236" y="598"/>
                  </a:lnTo>
                  <a:lnTo>
                    <a:pt x="3238" y="586"/>
                  </a:lnTo>
                  <a:lnTo>
                    <a:pt x="3240" y="573"/>
                  </a:lnTo>
                  <a:lnTo>
                    <a:pt x="3240" y="561"/>
                  </a:lnTo>
                  <a:lnTo>
                    <a:pt x="3241" y="549"/>
                  </a:lnTo>
                  <a:lnTo>
                    <a:pt x="3241" y="536"/>
                  </a:lnTo>
                  <a:lnTo>
                    <a:pt x="3241" y="524"/>
                  </a:lnTo>
                  <a:lnTo>
                    <a:pt x="3241" y="500"/>
                  </a:lnTo>
                  <a:lnTo>
                    <a:pt x="3239" y="476"/>
                  </a:lnTo>
                  <a:lnTo>
                    <a:pt x="3236" y="451"/>
                  </a:lnTo>
                  <a:lnTo>
                    <a:pt x="3233" y="427"/>
                  </a:lnTo>
                  <a:lnTo>
                    <a:pt x="3228" y="402"/>
                  </a:lnTo>
                  <a:lnTo>
                    <a:pt x="3222" y="378"/>
                  </a:lnTo>
                  <a:lnTo>
                    <a:pt x="3214" y="354"/>
                  </a:lnTo>
                  <a:lnTo>
                    <a:pt x="3206" y="330"/>
                  </a:lnTo>
                  <a:lnTo>
                    <a:pt x="3196" y="306"/>
                  </a:lnTo>
                  <a:lnTo>
                    <a:pt x="3185" y="282"/>
                  </a:lnTo>
                  <a:lnTo>
                    <a:pt x="3172" y="259"/>
                  </a:lnTo>
                  <a:lnTo>
                    <a:pt x="3159" y="236"/>
                  </a:lnTo>
                  <a:lnTo>
                    <a:pt x="3144" y="213"/>
                  </a:lnTo>
                  <a:lnTo>
                    <a:pt x="3127" y="192"/>
                  </a:lnTo>
                  <a:lnTo>
                    <a:pt x="3111" y="171"/>
                  </a:lnTo>
                  <a:lnTo>
                    <a:pt x="3092" y="150"/>
                  </a:lnTo>
                  <a:lnTo>
                    <a:pt x="3081" y="141"/>
                  </a:lnTo>
                  <a:lnTo>
                    <a:pt x="3071" y="131"/>
                  </a:lnTo>
                  <a:lnTo>
                    <a:pt x="3061" y="123"/>
                  </a:lnTo>
                  <a:lnTo>
                    <a:pt x="3050" y="113"/>
                  </a:lnTo>
                  <a:lnTo>
                    <a:pt x="3039" y="105"/>
                  </a:lnTo>
                  <a:lnTo>
                    <a:pt x="3027" y="97"/>
                  </a:lnTo>
                  <a:lnTo>
                    <a:pt x="3016" y="89"/>
                  </a:lnTo>
                  <a:lnTo>
                    <a:pt x="3004" y="81"/>
                  </a:lnTo>
                  <a:lnTo>
                    <a:pt x="2991" y="75"/>
                  </a:lnTo>
                  <a:lnTo>
                    <a:pt x="2979" y="67"/>
                  </a:lnTo>
                  <a:lnTo>
                    <a:pt x="2966" y="61"/>
                  </a:lnTo>
                  <a:lnTo>
                    <a:pt x="2954" y="55"/>
                  </a:lnTo>
                  <a:lnTo>
                    <a:pt x="2940" y="49"/>
                  </a:lnTo>
                  <a:lnTo>
                    <a:pt x="2927" y="43"/>
                  </a:lnTo>
                  <a:lnTo>
                    <a:pt x="2912" y="38"/>
                  </a:lnTo>
                  <a:lnTo>
                    <a:pt x="2898" y="33"/>
                  </a:lnTo>
                  <a:lnTo>
                    <a:pt x="2894" y="32"/>
                  </a:lnTo>
                  <a:lnTo>
                    <a:pt x="2891" y="31"/>
                  </a:lnTo>
                  <a:lnTo>
                    <a:pt x="2885" y="29"/>
                  </a:lnTo>
                  <a:lnTo>
                    <a:pt x="2873" y="26"/>
                  </a:lnTo>
                  <a:lnTo>
                    <a:pt x="2849" y="19"/>
                  </a:lnTo>
                  <a:lnTo>
                    <a:pt x="2834" y="16"/>
                  </a:lnTo>
                  <a:lnTo>
                    <a:pt x="2820" y="13"/>
                  </a:lnTo>
                  <a:lnTo>
                    <a:pt x="2794" y="9"/>
                  </a:lnTo>
                  <a:lnTo>
                    <a:pt x="2780" y="7"/>
                  </a:lnTo>
                  <a:lnTo>
                    <a:pt x="2767" y="6"/>
                  </a:lnTo>
                  <a:lnTo>
                    <a:pt x="2753" y="5"/>
                  </a:lnTo>
                  <a:lnTo>
                    <a:pt x="2739" y="3"/>
                  </a:lnTo>
                  <a:lnTo>
                    <a:pt x="2726" y="2"/>
                  </a:lnTo>
                  <a:lnTo>
                    <a:pt x="2712" y="2"/>
                  </a:lnTo>
                  <a:lnTo>
                    <a:pt x="2699" y="1"/>
                  </a:lnTo>
                  <a:lnTo>
                    <a:pt x="2685" y="0"/>
                  </a:lnTo>
                  <a:lnTo>
                    <a:pt x="2657" y="1"/>
                  </a:lnTo>
                  <a:lnTo>
                    <a:pt x="2630" y="2"/>
                  </a:lnTo>
                  <a:lnTo>
                    <a:pt x="2601" y="4"/>
                  </a:lnTo>
                  <a:lnTo>
                    <a:pt x="2574" y="7"/>
                  </a:lnTo>
                  <a:lnTo>
                    <a:pt x="2546" y="11"/>
                  </a:lnTo>
                  <a:lnTo>
                    <a:pt x="2519" y="16"/>
                  </a:lnTo>
                  <a:lnTo>
                    <a:pt x="2491" y="23"/>
                  </a:lnTo>
                  <a:lnTo>
                    <a:pt x="2463" y="30"/>
                  </a:lnTo>
                  <a:lnTo>
                    <a:pt x="2437" y="37"/>
                  </a:lnTo>
                  <a:lnTo>
                    <a:pt x="2410" y="47"/>
                  </a:lnTo>
                  <a:lnTo>
                    <a:pt x="2384" y="57"/>
                  </a:lnTo>
                  <a:lnTo>
                    <a:pt x="2358" y="67"/>
                  </a:lnTo>
                  <a:lnTo>
                    <a:pt x="2333" y="79"/>
                  </a:lnTo>
                  <a:lnTo>
                    <a:pt x="2308" y="92"/>
                  </a:lnTo>
                  <a:lnTo>
                    <a:pt x="2283" y="104"/>
                  </a:lnTo>
                  <a:lnTo>
                    <a:pt x="2257" y="118"/>
                  </a:lnTo>
                  <a:lnTo>
                    <a:pt x="2233" y="132"/>
                  </a:lnTo>
                  <a:lnTo>
                    <a:pt x="2210" y="147"/>
                  </a:lnTo>
                  <a:lnTo>
                    <a:pt x="2187" y="163"/>
                  </a:lnTo>
                  <a:lnTo>
                    <a:pt x="2164" y="178"/>
                  </a:lnTo>
                  <a:lnTo>
                    <a:pt x="2119" y="212"/>
                  </a:lnTo>
                  <a:lnTo>
                    <a:pt x="2077" y="246"/>
                  </a:lnTo>
                  <a:lnTo>
                    <a:pt x="2034" y="282"/>
                  </a:lnTo>
                  <a:lnTo>
                    <a:pt x="1993" y="318"/>
                  </a:lnTo>
                  <a:lnTo>
                    <a:pt x="1953" y="356"/>
                  </a:lnTo>
                  <a:lnTo>
                    <a:pt x="1913" y="394"/>
                  </a:lnTo>
                  <a:lnTo>
                    <a:pt x="1875" y="433"/>
                  </a:lnTo>
                  <a:lnTo>
                    <a:pt x="1837" y="472"/>
                  </a:lnTo>
                  <a:lnTo>
                    <a:pt x="1799" y="511"/>
                  </a:lnTo>
                  <a:lnTo>
                    <a:pt x="1763" y="551"/>
                  </a:lnTo>
                  <a:lnTo>
                    <a:pt x="1726" y="591"/>
                  </a:lnTo>
                  <a:lnTo>
                    <a:pt x="1691" y="630"/>
                  </a:lnTo>
                  <a:lnTo>
                    <a:pt x="1655" y="670"/>
                  </a:lnTo>
                  <a:lnTo>
                    <a:pt x="1620" y="710"/>
                  </a:lnTo>
                  <a:lnTo>
                    <a:pt x="1584" y="749"/>
                  </a:lnTo>
                  <a:lnTo>
                    <a:pt x="1549" y="788"/>
                  </a:lnTo>
                  <a:lnTo>
                    <a:pt x="1513" y="827"/>
                  </a:lnTo>
                  <a:lnTo>
                    <a:pt x="1477" y="865"/>
                  </a:lnTo>
                  <a:lnTo>
                    <a:pt x="1442" y="903"/>
                  </a:lnTo>
                  <a:lnTo>
                    <a:pt x="1406" y="940"/>
                  </a:lnTo>
                  <a:lnTo>
                    <a:pt x="1371" y="975"/>
                  </a:lnTo>
                  <a:lnTo>
                    <a:pt x="1334" y="1011"/>
                  </a:lnTo>
                  <a:lnTo>
                    <a:pt x="1299" y="1046"/>
                  </a:lnTo>
                  <a:lnTo>
                    <a:pt x="1262" y="1080"/>
                  </a:lnTo>
                  <a:lnTo>
                    <a:pt x="1225" y="1112"/>
                  </a:lnTo>
                  <a:lnTo>
                    <a:pt x="1189" y="1143"/>
                  </a:lnTo>
                  <a:lnTo>
                    <a:pt x="1151" y="1174"/>
                  </a:lnTo>
                  <a:lnTo>
                    <a:pt x="1115" y="1203"/>
                  </a:lnTo>
                  <a:lnTo>
                    <a:pt x="1077" y="1231"/>
                  </a:lnTo>
                  <a:lnTo>
                    <a:pt x="1039" y="1257"/>
                  </a:lnTo>
                  <a:lnTo>
                    <a:pt x="1002" y="1283"/>
                  </a:lnTo>
                  <a:lnTo>
                    <a:pt x="963" y="1306"/>
                  </a:lnTo>
                  <a:lnTo>
                    <a:pt x="925" y="1328"/>
                  </a:lnTo>
                  <a:lnTo>
                    <a:pt x="888" y="1349"/>
                  </a:lnTo>
                  <a:lnTo>
                    <a:pt x="849" y="1368"/>
                  </a:lnTo>
                  <a:lnTo>
                    <a:pt x="811" y="1386"/>
                  </a:lnTo>
                  <a:lnTo>
                    <a:pt x="774" y="1402"/>
                  </a:lnTo>
                  <a:lnTo>
                    <a:pt x="736" y="1417"/>
                  </a:lnTo>
                  <a:lnTo>
                    <a:pt x="699" y="1429"/>
                  </a:lnTo>
                  <a:lnTo>
                    <a:pt x="663" y="1441"/>
                  </a:lnTo>
                  <a:lnTo>
                    <a:pt x="626" y="1450"/>
                  </a:lnTo>
                  <a:lnTo>
                    <a:pt x="591" y="1459"/>
                  </a:lnTo>
                  <a:lnTo>
                    <a:pt x="556" y="1466"/>
                  </a:lnTo>
                  <a:lnTo>
                    <a:pt x="522" y="1472"/>
                  </a:lnTo>
                  <a:lnTo>
                    <a:pt x="488" y="1476"/>
                  </a:lnTo>
                  <a:lnTo>
                    <a:pt x="456" y="1480"/>
                  </a:lnTo>
                  <a:lnTo>
                    <a:pt x="424" y="1483"/>
                  </a:lnTo>
                  <a:lnTo>
                    <a:pt x="394" y="1484"/>
                  </a:lnTo>
                  <a:lnTo>
                    <a:pt x="364" y="1485"/>
                  </a:lnTo>
                  <a:lnTo>
                    <a:pt x="336" y="1485"/>
                  </a:lnTo>
                  <a:lnTo>
                    <a:pt x="308" y="1484"/>
                  </a:lnTo>
                  <a:lnTo>
                    <a:pt x="282" y="1483"/>
                  </a:lnTo>
                  <a:lnTo>
                    <a:pt x="258" y="1481"/>
                  </a:lnTo>
                  <a:lnTo>
                    <a:pt x="234" y="1478"/>
                  </a:lnTo>
                  <a:lnTo>
                    <a:pt x="223" y="1476"/>
                  </a:lnTo>
                  <a:lnTo>
                    <a:pt x="212" y="1475"/>
                  </a:lnTo>
                  <a:lnTo>
                    <a:pt x="201" y="1474"/>
                  </a:lnTo>
                  <a:lnTo>
                    <a:pt x="191" y="1472"/>
                  </a:lnTo>
                  <a:lnTo>
                    <a:pt x="181" y="1471"/>
                  </a:lnTo>
                  <a:lnTo>
                    <a:pt x="171" y="1470"/>
                  </a:lnTo>
                  <a:lnTo>
                    <a:pt x="162" y="1468"/>
                  </a:lnTo>
                  <a:lnTo>
                    <a:pt x="153" y="1467"/>
                  </a:lnTo>
                  <a:lnTo>
                    <a:pt x="136" y="1464"/>
                  </a:lnTo>
                  <a:lnTo>
                    <a:pt x="121" y="1461"/>
                  </a:lnTo>
                  <a:lnTo>
                    <a:pt x="107" y="1458"/>
                  </a:lnTo>
                  <a:lnTo>
                    <a:pt x="94" y="1454"/>
                  </a:lnTo>
                  <a:lnTo>
                    <a:pt x="72" y="1449"/>
                  </a:lnTo>
                  <a:lnTo>
                    <a:pt x="56" y="1446"/>
                  </a:lnTo>
                  <a:lnTo>
                    <a:pt x="46" y="1444"/>
                  </a:lnTo>
                  <a:lnTo>
                    <a:pt x="43" y="1443"/>
                  </a:lnTo>
                  <a:lnTo>
                    <a:pt x="37" y="1442"/>
                  </a:lnTo>
                  <a:lnTo>
                    <a:pt x="29" y="1442"/>
                  </a:lnTo>
                  <a:lnTo>
                    <a:pt x="23" y="1444"/>
                  </a:lnTo>
                  <a:lnTo>
                    <a:pt x="17" y="1447"/>
                  </a:lnTo>
                  <a:lnTo>
                    <a:pt x="11" y="1451"/>
                  </a:lnTo>
                  <a:lnTo>
                    <a:pt x="6" y="1457"/>
                  </a:lnTo>
                  <a:lnTo>
                    <a:pt x="3" y="1463"/>
                  </a:lnTo>
                  <a:lnTo>
                    <a:pt x="1" y="1469"/>
                  </a:lnTo>
                  <a:lnTo>
                    <a:pt x="0" y="1476"/>
                  </a:lnTo>
                  <a:lnTo>
                    <a:pt x="0" y="1483"/>
                  </a:lnTo>
                  <a:lnTo>
                    <a:pt x="2" y="1490"/>
                  </a:lnTo>
                  <a:lnTo>
                    <a:pt x="5" y="1496"/>
                  </a:lnTo>
                  <a:lnTo>
                    <a:pt x="9" y="1501"/>
                  </a:lnTo>
                  <a:lnTo>
                    <a:pt x="15" y="1506"/>
                  </a:lnTo>
                  <a:lnTo>
                    <a:pt x="20" y="1510"/>
                  </a:lnTo>
                  <a:lnTo>
                    <a:pt x="27" y="1512"/>
                  </a:lnTo>
                  <a:lnTo>
                    <a:pt x="28" y="1512"/>
                  </a:lnTo>
                  <a:lnTo>
                    <a:pt x="29" y="15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2674938" y="2686051"/>
              <a:ext cx="3794125" cy="28575"/>
            </a:xfrm>
            <a:custGeom>
              <a:avLst/>
              <a:gdLst>
                <a:gd name="T0" fmla="*/ 16689 w 16730"/>
                <a:gd name="T1" fmla="*/ 65 h 127"/>
                <a:gd name="T2" fmla="*/ 16370 w 16730"/>
                <a:gd name="T3" fmla="*/ 70 h 127"/>
                <a:gd name="T4" fmla="*/ 15759 w 16730"/>
                <a:gd name="T5" fmla="*/ 79 h 127"/>
                <a:gd name="T6" fmla="*/ 14880 w 16730"/>
                <a:gd name="T7" fmla="*/ 90 h 127"/>
                <a:gd name="T8" fmla="*/ 13764 w 16730"/>
                <a:gd name="T9" fmla="*/ 102 h 127"/>
                <a:gd name="T10" fmla="*/ 12434 w 16730"/>
                <a:gd name="T11" fmla="*/ 113 h 127"/>
                <a:gd name="T12" fmla="*/ 10917 w 16730"/>
                <a:gd name="T13" fmla="*/ 122 h 127"/>
                <a:gd name="T14" fmla="*/ 9242 w 16730"/>
                <a:gd name="T15" fmla="*/ 127 h 127"/>
                <a:gd name="T16" fmla="*/ 7465 w 16730"/>
                <a:gd name="T17" fmla="*/ 127 h 127"/>
                <a:gd name="T18" fmla="*/ 5792 w 16730"/>
                <a:gd name="T19" fmla="*/ 122 h 127"/>
                <a:gd name="T20" fmla="*/ 4279 w 16730"/>
                <a:gd name="T21" fmla="*/ 113 h 127"/>
                <a:gd name="T22" fmla="*/ 2953 w 16730"/>
                <a:gd name="T23" fmla="*/ 102 h 127"/>
                <a:gd name="T24" fmla="*/ 1840 w 16730"/>
                <a:gd name="T25" fmla="*/ 90 h 127"/>
                <a:gd name="T26" fmla="*/ 966 w 16730"/>
                <a:gd name="T27" fmla="*/ 79 h 127"/>
                <a:gd name="T28" fmla="*/ 358 w 16730"/>
                <a:gd name="T29" fmla="*/ 70 h 127"/>
                <a:gd name="T30" fmla="*/ 41 w 16730"/>
                <a:gd name="T31" fmla="*/ 65 h 127"/>
                <a:gd name="T32" fmla="*/ 41 w 16730"/>
                <a:gd name="T33" fmla="*/ 64 h 127"/>
                <a:gd name="T34" fmla="*/ 358 w 16730"/>
                <a:gd name="T35" fmla="*/ 58 h 127"/>
                <a:gd name="T36" fmla="*/ 966 w 16730"/>
                <a:gd name="T37" fmla="*/ 49 h 127"/>
                <a:gd name="T38" fmla="*/ 1840 w 16730"/>
                <a:gd name="T39" fmla="*/ 38 h 127"/>
                <a:gd name="T40" fmla="*/ 2953 w 16730"/>
                <a:gd name="T41" fmla="*/ 26 h 127"/>
                <a:gd name="T42" fmla="*/ 4279 w 16730"/>
                <a:gd name="T43" fmla="*/ 14 h 127"/>
                <a:gd name="T44" fmla="*/ 5792 w 16730"/>
                <a:gd name="T45" fmla="*/ 6 h 127"/>
                <a:gd name="T46" fmla="*/ 7465 w 16730"/>
                <a:gd name="T47" fmla="*/ 1 h 127"/>
                <a:gd name="T48" fmla="*/ 9242 w 16730"/>
                <a:gd name="T49" fmla="*/ 1 h 127"/>
                <a:gd name="T50" fmla="*/ 10917 w 16730"/>
                <a:gd name="T51" fmla="*/ 6 h 127"/>
                <a:gd name="T52" fmla="*/ 12434 w 16730"/>
                <a:gd name="T53" fmla="*/ 14 h 127"/>
                <a:gd name="T54" fmla="*/ 13764 w 16730"/>
                <a:gd name="T55" fmla="*/ 26 h 127"/>
                <a:gd name="T56" fmla="*/ 14880 w 16730"/>
                <a:gd name="T57" fmla="*/ 38 h 127"/>
                <a:gd name="T58" fmla="*/ 15759 w 16730"/>
                <a:gd name="T59" fmla="*/ 49 h 127"/>
                <a:gd name="T60" fmla="*/ 16370 w 16730"/>
                <a:gd name="T61" fmla="*/ 58 h 127"/>
                <a:gd name="T62" fmla="*/ 16689 w 16730"/>
                <a:gd name="T63"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30" h="127">
                  <a:moveTo>
                    <a:pt x="16730" y="64"/>
                  </a:moveTo>
                  <a:lnTo>
                    <a:pt x="16689" y="65"/>
                  </a:lnTo>
                  <a:lnTo>
                    <a:pt x="16568" y="67"/>
                  </a:lnTo>
                  <a:lnTo>
                    <a:pt x="16370" y="70"/>
                  </a:lnTo>
                  <a:lnTo>
                    <a:pt x="16099" y="74"/>
                  </a:lnTo>
                  <a:lnTo>
                    <a:pt x="15759" y="79"/>
                  </a:lnTo>
                  <a:lnTo>
                    <a:pt x="15351" y="84"/>
                  </a:lnTo>
                  <a:lnTo>
                    <a:pt x="14880" y="90"/>
                  </a:lnTo>
                  <a:lnTo>
                    <a:pt x="14350" y="96"/>
                  </a:lnTo>
                  <a:lnTo>
                    <a:pt x="13764" y="102"/>
                  </a:lnTo>
                  <a:lnTo>
                    <a:pt x="13124" y="107"/>
                  </a:lnTo>
                  <a:lnTo>
                    <a:pt x="12434" y="113"/>
                  </a:lnTo>
                  <a:lnTo>
                    <a:pt x="11696" y="118"/>
                  </a:lnTo>
                  <a:lnTo>
                    <a:pt x="10917" y="122"/>
                  </a:lnTo>
                  <a:lnTo>
                    <a:pt x="10098" y="125"/>
                  </a:lnTo>
                  <a:lnTo>
                    <a:pt x="9242" y="127"/>
                  </a:lnTo>
                  <a:lnTo>
                    <a:pt x="8353" y="127"/>
                  </a:lnTo>
                  <a:lnTo>
                    <a:pt x="7465" y="127"/>
                  </a:lnTo>
                  <a:lnTo>
                    <a:pt x="6609" y="125"/>
                  </a:lnTo>
                  <a:lnTo>
                    <a:pt x="5792" y="122"/>
                  </a:lnTo>
                  <a:lnTo>
                    <a:pt x="5014" y="118"/>
                  </a:lnTo>
                  <a:lnTo>
                    <a:pt x="4279" y="113"/>
                  </a:lnTo>
                  <a:lnTo>
                    <a:pt x="3591" y="107"/>
                  </a:lnTo>
                  <a:lnTo>
                    <a:pt x="2953" y="102"/>
                  </a:lnTo>
                  <a:lnTo>
                    <a:pt x="2368" y="96"/>
                  </a:lnTo>
                  <a:lnTo>
                    <a:pt x="1840" y="90"/>
                  </a:lnTo>
                  <a:lnTo>
                    <a:pt x="1372" y="84"/>
                  </a:lnTo>
                  <a:lnTo>
                    <a:pt x="966" y="79"/>
                  </a:lnTo>
                  <a:lnTo>
                    <a:pt x="627" y="74"/>
                  </a:lnTo>
                  <a:lnTo>
                    <a:pt x="358" y="70"/>
                  </a:lnTo>
                  <a:lnTo>
                    <a:pt x="161" y="67"/>
                  </a:lnTo>
                  <a:lnTo>
                    <a:pt x="41" y="65"/>
                  </a:lnTo>
                  <a:lnTo>
                    <a:pt x="0" y="64"/>
                  </a:lnTo>
                  <a:lnTo>
                    <a:pt x="41" y="64"/>
                  </a:lnTo>
                  <a:lnTo>
                    <a:pt x="161" y="61"/>
                  </a:lnTo>
                  <a:lnTo>
                    <a:pt x="358" y="58"/>
                  </a:lnTo>
                  <a:lnTo>
                    <a:pt x="627" y="54"/>
                  </a:lnTo>
                  <a:lnTo>
                    <a:pt x="966" y="49"/>
                  </a:lnTo>
                  <a:lnTo>
                    <a:pt x="1372" y="44"/>
                  </a:lnTo>
                  <a:lnTo>
                    <a:pt x="1840" y="38"/>
                  </a:lnTo>
                  <a:lnTo>
                    <a:pt x="2368" y="32"/>
                  </a:lnTo>
                  <a:lnTo>
                    <a:pt x="2953" y="26"/>
                  </a:lnTo>
                  <a:lnTo>
                    <a:pt x="3591" y="21"/>
                  </a:lnTo>
                  <a:lnTo>
                    <a:pt x="4279" y="14"/>
                  </a:lnTo>
                  <a:lnTo>
                    <a:pt x="5014" y="10"/>
                  </a:lnTo>
                  <a:lnTo>
                    <a:pt x="5792" y="6"/>
                  </a:lnTo>
                  <a:lnTo>
                    <a:pt x="6609" y="3"/>
                  </a:lnTo>
                  <a:lnTo>
                    <a:pt x="7465" y="1"/>
                  </a:lnTo>
                  <a:lnTo>
                    <a:pt x="8353" y="0"/>
                  </a:lnTo>
                  <a:lnTo>
                    <a:pt x="9242" y="1"/>
                  </a:lnTo>
                  <a:lnTo>
                    <a:pt x="10098" y="3"/>
                  </a:lnTo>
                  <a:lnTo>
                    <a:pt x="10917" y="6"/>
                  </a:lnTo>
                  <a:lnTo>
                    <a:pt x="11696" y="10"/>
                  </a:lnTo>
                  <a:lnTo>
                    <a:pt x="12434" y="14"/>
                  </a:lnTo>
                  <a:lnTo>
                    <a:pt x="13124" y="21"/>
                  </a:lnTo>
                  <a:lnTo>
                    <a:pt x="13764" y="26"/>
                  </a:lnTo>
                  <a:lnTo>
                    <a:pt x="14350" y="32"/>
                  </a:lnTo>
                  <a:lnTo>
                    <a:pt x="14880" y="38"/>
                  </a:lnTo>
                  <a:lnTo>
                    <a:pt x="15351" y="44"/>
                  </a:lnTo>
                  <a:lnTo>
                    <a:pt x="15759" y="49"/>
                  </a:lnTo>
                  <a:lnTo>
                    <a:pt x="16099" y="54"/>
                  </a:lnTo>
                  <a:lnTo>
                    <a:pt x="16370" y="58"/>
                  </a:lnTo>
                  <a:lnTo>
                    <a:pt x="16568" y="61"/>
                  </a:lnTo>
                  <a:lnTo>
                    <a:pt x="16689" y="64"/>
                  </a:lnTo>
                  <a:lnTo>
                    <a:pt x="16730"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a:spLocks noEditPoints="1"/>
            </p:cNvSpPr>
            <p:nvPr/>
          </p:nvSpPr>
          <p:spPr bwMode="auto">
            <a:xfrm>
              <a:off x="4354513" y="2392363"/>
              <a:ext cx="428625" cy="307975"/>
            </a:xfrm>
            <a:custGeom>
              <a:avLst/>
              <a:gdLst>
                <a:gd name="T0" fmla="*/ 1194 w 1889"/>
                <a:gd name="T1" fmla="*/ 984 h 1355"/>
                <a:gd name="T2" fmla="*/ 1206 w 1889"/>
                <a:gd name="T3" fmla="*/ 896 h 1355"/>
                <a:gd name="T4" fmla="*/ 1213 w 1889"/>
                <a:gd name="T5" fmla="*/ 730 h 1355"/>
                <a:gd name="T6" fmla="*/ 1200 w 1889"/>
                <a:gd name="T7" fmla="*/ 545 h 1355"/>
                <a:gd name="T8" fmla="*/ 1175 w 1889"/>
                <a:gd name="T9" fmla="*/ 419 h 1355"/>
                <a:gd name="T10" fmla="*/ 1142 w 1889"/>
                <a:gd name="T11" fmla="*/ 315 h 1355"/>
                <a:gd name="T12" fmla="*/ 1098 w 1889"/>
                <a:gd name="T13" fmla="*/ 214 h 1355"/>
                <a:gd name="T14" fmla="*/ 1040 w 1889"/>
                <a:gd name="T15" fmla="*/ 116 h 1355"/>
                <a:gd name="T16" fmla="*/ 965 w 1889"/>
                <a:gd name="T17" fmla="*/ 23 h 1355"/>
                <a:gd name="T18" fmla="*/ 884 w 1889"/>
                <a:gd name="T19" fmla="*/ 68 h 1355"/>
                <a:gd name="T20" fmla="*/ 818 w 1889"/>
                <a:gd name="T21" fmla="*/ 164 h 1355"/>
                <a:gd name="T22" fmla="*/ 767 w 1889"/>
                <a:gd name="T23" fmla="*/ 265 h 1355"/>
                <a:gd name="T24" fmla="*/ 729 w 1889"/>
                <a:gd name="T25" fmla="*/ 368 h 1355"/>
                <a:gd name="T26" fmla="*/ 703 w 1889"/>
                <a:gd name="T27" fmla="*/ 470 h 1355"/>
                <a:gd name="T28" fmla="*/ 679 w 1889"/>
                <a:gd name="T29" fmla="*/ 641 h 1355"/>
                <a:gd name="T30" fmla="*/ 677 w 1889"/>
                <a:gd name="T31" fmla="*/ 818 h 1355"/>
                <a:gd name="T32" fmla="*/ 689 w 1889"/>
                <a:gd name="T33" fmla="*/ 953 h 1355"/>
                <a:gd name="T34" fmla="*/ 681 w 1889"/>
                <a:gd name="T35" fmla="*/ 975 h 1355"/>
                <a:gd name="T36" fmla="*/ 572 w 1889"/>
                <a:gd name="T37" fmla="*/ 889 h 1355"/>
                <a:gd name="T38" fmla="*/ 451 w 1889"/>
                <a:gd name="T39" fmla="*/ 808 h 1355"/>
                <a:gd name="T40" fmla="*/ 336 w 1889"/>
                <a:gd name="T41" fmla="*/ 745 h 1355"/>
                <a:gd name="T42" fmla="*/ 163 w 1889"/>
                <a:gd name="T43" fmla="*/ 669 h 1355"/>
                <a:gd name="T44" fmla="*/ 15 w 1889"/>
                <a:gd name="T45" fmla="*/ 625 h 1355"/>
                <a:gd name="T46" fmla="*/ 7 w 1889"/>
                <a:gd name="T47" fmla="*/ 727 h 1355"/>
                <a:gd name="T48" fmla="*/ 29 w 1889"/>
                <a:gd name="T49" fmla="*/ 852 h 1355"/>
                <a:gd name="T50" fmla="*/ 60 w 1889"/>
                <a:gd name="T51" fmla="*/ 960 h 1355"/>
                <a:gd name="T52" fmla="*/ 101 w 1889"/>
                <a:gd name="T53" fmla="*/ 1052 h 1355"/>
                <a:gd name="T54" fmla="*/ 147 w 1889"/>
                <a:gd name="T55" fmla="*/ 1129 h 1355"/>
                <a:gd name="T56" fmla="*/ 197 w 1889"/>
                <a:gd name="T57" fmla="*/ 1193 h 1355"/>
                <a:gd name="T58" fmla="*/ 285 w 1889"/>
                <a:gd name="T59" fmla="*/ 1274 h 1355"/>
                <a:gd name="T60" fmla="*/ 325 w 1889"/>
                <a:gd name="T61" fmla="*/ 1303 h 1355"/>
                <a:gd name="T62" fmla="*/ 389 w 1889"/>
                <a:gd name="T63" fmla="*/ 1339 h 1355"/>
                <a:gd name="T64" fmla="*/ 1457 w 1889"/>
                <a:gd name="T65" fmla="*/ 1355 h 1355"/>
                <a:gd name="T66" fmla="*/ 1528 w 1889"/>
                <a:gd name="T67" fmla="*/ 1324 h 1355"/>
                <a:gd name="T68" fmla="*/ 1576 w 1889"/>
                <a:gd name="T69" fmla="*/ 1295 h 1355"/>
                <a:gd name="T70" fmla="*/ 1604 w 1889"/>
                <a:gd name="T71" fmla="*/ 1274 h 1355"/>
                <a:gd name="T72" fmla="*/ 1692 w 1889"/>
                <a:gd name="T73" fmla="*/ 1192 h 1355"/>
                <a:gd name="T74" fmla="*/ 1742 w 1889"/>
                <a:gd name="T75" fmla="*/ 1129 h 1355"/>
                <a:gd name="T76" fmla="*/ 1788 w 1889"/>
                <a:gd name="T77" fmla="*/ 1052 h 1355"/>
                <a:gd name="T78" fmla="*/ 1828 w 1889"/>
                <a:gd name="T79" fmla="*/ 960 h 1355"/>
                <a:gd name="T80" fmla="*/ 1860 w 1889"/>
                <a:gd name="T81" fmla="*/ 852 h 1355"/>
                <a:gd name="T82" fmla="*/ 1881 w 1889"/>
                <a:gd name="T83" fmla="*/ 727 h 1355"/>
                <a:gd name="T84" fmla="*/ 1873 w 1889"/>
                <a:gd name="T85" fmla="*/ 625 h 1355"/>
                <a:gd name="T86" fmla="*/ 1726 w 1889"/>
                <a:gd name="T87" fmla="*/ 669 h 1355"/>
                <a:gd name="T88" fmla="*/ 1552 w 1889"/>
                <a:gd name="T89" fmla="*/ 745 h 1355"/>
                <a:gd name="T90" fmla="*/ 1438 w 1889"/>
                <a:gd name="T91" fmla="*/ 808 h 1355"/>
                <a:gd name="T92" fmla="*/ 1316 w 1889"/>
                <a:gd name="T93" fmla="*/ 889 h 1355"/>
                <a:gd name="T94" fmla="*/ 57 w 1889"/>
                <a:gd name="T95" fmla="*/ 750 h 1355"/>
                <a:gd name="T96" fmla="*/ 445 w 1889"/>
                <a:gd name="T97" fmla="*/ 1250 h 1355"/>
                <a:gd name="T98" fmla="*/ 355 w 1889"/>
                <a:gd name="T99" fmla="*/ 1198 h 1355"/>
                <a:gd name="T100" fmla="*/ 283 w 1889"/>
                <a:gd name="T101" fmla="*/ 1140 h 1355"/>
                <a:gd name="T102" fmla="*/ 208 w 1889"/>
                <a:gd name="T103" fmla="*/ 1061 h 1355"/>
                <a:gd name="T104" fmla="*/ 138 w 1889"/>
                <a:gd name="T105" fmla="*/ 958 h 1355"/>
                <a:gd name="T106" fmla="*/ 80 w 1889"/>
                <a:gd name="T107" fmla="*/ 827 h 1355"/>
                <a:gd name="T108" fmla="*/ 1362 w 1889"/>
                <a:gd name="T109" fmla="*/ 1271 h 1355"/>
                <a:gd name="T110" fmla="*/ 1767 w 1889"/>
                <a:gd name="T111" fmla="*/ 863 h 1355"/>
                <a:gd name="T112" fmla="*/ 1706 w 1889"/>
                <a:gd name="T113" fmla="*/ 986 h 1355"/>
                <a:gd name="T114" fmla="*/ 1634 w 1889"/>
                <a:gd name="T115" fmla="*/ 1083 h 1355"/>
                <a:gd name="T116" fmla="*/ 1559 w 1889"/>
                <a:gd name="T117" fmla="*/ 1156 h 1355"/>
                <a:gd name="T118" fmla="*/ 1489 w 1889"/>
                <a:gd name="T119" fmla="*/ 1209 h 1355"/>
                <a:gd name="T120" fmla="*/ 1376 w 1889"/>
                <a:gd name="T121" fmla="*/ 1267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9" h="1355">
                  <a:moveTo>
                    <a:pt x="1223" y="963"/>
                  </a:moveTo>
                  <a:lnTo>
                    <a:pt x="1208" y="975"/>
                  </a:lnTo>
                  <a:lnTo>
                    <a:pt x="1193" y="988"/>
                  </a:lnTo>
                  <a:lnTo>
                    <a:pt x="1194" y="984"/>
                  </a:lnTo>
                  <a:lnTo>
                    <a:pt x="1195" y="972"/>
                  </a:lnTo>
                  <a:lnTo>
                    <a:pt x="1199" y="953"/>
                  </a:lnTo>
                  <a:lnTo>
                    <a:pt x="1203" y="928"/>
                  </a:lnTo>
                  <a:lnTo>
                    <a:pt x="1206" y="896"/>
                  </a:lnTo>
                  <a:lnTo>
                    <a:pt x="1209" y="859"/>
                  </a:lnTo>
                  <a:lnTo>
                    <a:pt x="1211" y="818"/>
                  </a:lnTo>
                  <a:lnTo>
                    <a:pt x="1213" y="771"/>
                  </a:lnTo>
                  <a:lnTo>
                    <a:pt x="1213" y="730"/>
                  </a:lnTo>
                  <a:lnTo>
                    <a:pt x="1212" y="686"/>
                  </a:lnTo>
                  <a:lnTo>
                    <a:pt x="1209" y="640"/>
                  </a:lnTo>
                  <a:lnTo>
                    <a:pt x="1205" y="593"/>
                  </a:lnTo>
                  <a:lnTo>
                    <a:pt x="1200" y="545"/>
                  </a:lnTo>
                  <a:lnTo>
                    <a:pt x="1191" y="495"/>
                  </a:lnTo>
                  <a:lnTo>
                    <a:pt x="1186" y="470"/>
                  </a:lnTo>
                  <a:lnTo>
                    <a:pt x="1181" y="444"/>
                  </a:lnTo>
                  <a:lnTo>
                    <a:pt x="1175" y="419"/>
                  </a:lnTo>
                  <a:lnTo>
                    <a:pt x="1167" y="393"/>
                  </a:lnTo>
                  <a:lnTo>
                    <a:pt x="1160" y="368"/>
                  </a:lnTo>
                  <a:lnTo>
                    <a:pt x="1152" y="341"/>
                  </a:lnTo>
                  <a:lnTo>
                    <a:pt x="1142" y="315"/>
                  </a:lnTo>
                  <a:lnTo>
                    <a:pt x="1133" y="290"/>
                  </a:lnTo>
                  <a:lnTo>
                    <a:pt x="1122" y="264"/>
                  </a:lnTo>
                  <a:lnTo>
                    <a:pt x="1111" y="239"/>
                  </a:lnTo>
                  <a:lnTo>
                    <a:pt x="1098" y="214"/>
                  </a:lnTo>
                  <a:lnTo>
                    <a:pt x="1085" y="189"/>
                  </a:lnTo>
                  <a:lnTo>
                    <a:pt x="1071" y="164"/>
                  </a:lnTo>
                  <a:lnTo>
                    <a:pt x="1055" y="140"/>
                  </a:lnTo>
                  <a:lnTo>
                    <a:pt x="1040" y="116"/>
                  </a:lnTo>
                  <a:lnTo>
                    <a:pt x="1023" y="92"/>
                  </a:lnTo>
                  <a:lnTo>
                    <a:pt x="1005" y="68"/>
                  </a:lnTo>
                  <a:lnTo>
                    <a:pt x="985" y="45"/>
                  </a:lnTo>
                  <a:lnTo>
                    <a:pt x="965" y="23"/>
                  </a:lnTo>
                  <a:lnTo>
                    <a:pt x="944" y="0"/>
                  </a:lnTo>
                  <a:lnTo>
                    <a:pt x="923" y="23"/>
                  </a:lnTo>
                  <a:lnTo>
                    <a:pt x="903" y="45"/>
                  </a:lnTo>
                  <a:lnTo>
                    <a:pt x="884" y="68"/>
                  </a:lnTo>
                  <a:lnTo>
                    <a:pt x="866" y="92"/>
                  </a:lnTo>
                  <a:lnTo>
                    <a:pt x="848" y="116"/>
                  </a:lnTo>
                  <a:lnTo>
                    <a:pt x="833" y="140"/>
                  </a:lnTo>
                  <a:lnTo>
                    <a:pt x="818" y="164"/>
                  </a:lnTo>
                  <a:lnTo>
                    <a:pt x="803" y="189"/>
                  </a:lnTo>
                  <a:lnTo>
                    <a:pt x="790" y="214"/>
                  </a:lnTo>
                  <a:lnTo>
                    <a:pt x="778" y="239"/>
                  </a:lnTo>
                  <a:lnTo>
                    <a:pt x="767" y="265"/>
                  </a:lnTo>
                  <a:lnTo>
                    <a:pt x="756" y="290"/>
                  </a:lnTo>
                  <a:lnTo>
                    <a:pt x="746" y="316"/>
                  </a:lnTo>
                  <a:lnTo>
                    <a:pt x="737" y="341"/>
                  </a:lnTo>
                  <a:lnTo>
                    <a:pt x="729" y="368"/>
                  </a:lnTo>
                  <a:lnTo>
                    <a:pt x="721" y="393"/>
                  </a:lnTo>
                  <a:lnTo>
                    <a:pt x="714" y="419"/>
                  </a:lnTo>
                  <a:lnTo>
                    <a:pt x="708" y="444"/>
                  </a:lnTo>
                  <a:lnTo>
                    <a:pt x="703" y="470"/>
                  </a:lnTo>
                  <a:lnTo>
                    <a:pt x="698" y="495"/>
                  </a:lnTo>
                  <a:lnTo>
                    <a:pt x="689" y="545"/>
                  </a:lnTo>
                  <a:lnTo>
                    <a:pt x="683" y="593"/>
                  </a:lnTo>
                  <a:lnTo>
                    <a:pt x="679" y="641"/>
                  </a:lnTo>
                  <a:lnTo>
                    <a:pt x="677" y="686"/>
                  </a:lnTo>
                  <a:lnTo>
                    <a:pt x="676" y="730"/>
                  </a:lnTo>
                  <a:lnTo>
                    <a:pt x="676" y="771"/>
                  </a:lnTo>
                  <a:lnTo>
                    <a:pt x="677" y="818"/>
                  </a:lnTo>
                  <a:lnTo>
                    <a:pt x="680" y="859"/>
                  </a:lnTo>
                  <a:lnTo>
                    <a:pt x="683" y="896"/>
                  </a:lnTo>
                  <a:lnTo>
                    <a:pt x="686" y="928"/>
                  </a:lnTo>
                  <a:lnTo>
                    <a:pt x="689" y="953"/>
                  </a:lnTo>
                  <a:lnTo>
                    <a:pt x="693" y="972"/>
                  </a:lnTo>
                  <a:lnTo>
                    <a:pt x="695" y="984"/>
                  </a:lnTo>
                  <a:lnTo>
                    <a:pt x="696" y="988"/>
                  </a:lnTo>
                  <a:lnTo>
                    <a:pt x="681" y="975"/>
                  </a:lnTo>
                  <a:lnTo>
                    <a:pt x="665" y="963"/>
                  </a:lnTo>
                  <a:lnTo>
                    <a:pt x="634" y="937"/>
                  </a:lnTo>
                  <a:lnTo>
                    <a:pt x="604" y="913"/>
                  </a:lnTo>
                  <a:lnTo>
                    <a:pt x="572" y="889"/>
                  </a:lnTo>
                  <a:lnTo>
                    <a:pt x="541" y="867"/>
                  </a:lnTo>
                  <a:lnTo>
                    <a:pt x="511" y="846"/>
                  </a:lnTo>
                  <a:lnTo>
                    <a:pt x="480" y="827"/>
                  </a:lnTo>
                  <a:lnTo>
                    <a:pt x="451" y="808"/>
                  </a:lnTo>
                  <a:lnTo>
                    <a:pt x="421" y="791"/>
                  </a:lnTo>
                  <a:lnTo>
                    <a:pt x="392" y="774"/>
                  </a:lnTo>
                  <a:lnTo>
                    <a:pt x="363" y="759"/>
                  </a:lnTo>
                  <a:lnTo>
                    <a:pt x="336" y="745"/>
                  </a:lnTo>
                  <a:lnTo>
                    <a:pt x="309" y="731"/>
                  </a:lnTo>
                  <a:lnTo>
                    <a:pt x="256" y="707"/>
                  </a:lnTo>
                  <a:lnTo>
                    <a:pt x="208" y="686"/>
                  </a:lnTo>
                  <a:lnTo>
                    <a:pt x="163" y="669"/>
                  </a:lnTo>
                  <a:lnTo>
                    <a:pt x="123" y="655"/>
                  </a:lnTo>
                  <a:lnTo>
                    <a:pt x="87" y="644"/>
                  </a:lnTo>
                  <a:lnTo>
                    <a:pt x="57" y="635"/>
                  </a:lnTo>
                  <a:lnTo>
                    <a:pt x="15" y="625"/>
                  </a:lnTo>
                  <a:lnTo>
                    <a:pt x="0" y="621"/>
                  </a:lnTo>
                  <a:lnTo>
                    <a:pt x="1" y="658"/>
                  </a:lnTo>
                  <a:lnTo>
                    <a:pt x="3" y="692"/>
                  </a:lnTo>
                  <a:lnTo>
                    <a:pt x="7" y="727"/>
                  </a:lnTo>
                  <a:lnTo>
                    <a:pt x="11" y="760"/>
                  </a:lnTo>
                  <a:lnTo>
                    <a:pt x="16" y="792"/>
                  </a:lnTo>
                  <a:lnTo>
                    <a:pt x="21" y="822"/>
                  </a:lnTo>
                  <a:lnTo>
                    <a:pt x="29" y="852"/>
                  </a:lnTo>
                  <a:lnTo>
                    <a:pt x="35" y="880"/>
                  </a:lnTo>
                  <a:lnTo>
                    <a:pt x="43" y="908"/>
                  </a:lnTo>
                  <a:lnTo>
                    <a:pt x="52" y="935"/>
                  </a:lnTo>
                  <a:lnTo>
                    <a:pt x="60" y="960"/>
                  </a:lnTo>
                  <a:lnTo>
                    <a:pt x="69" y="984"/>
                  </a:lnTo>
                  <a:lnTo>
                    <a:pt x="80" y="1008"/>
                  </a:lnTo>
                  <a:lnTo>
                    <a:pt x="89" y="1030"/>
                  </a:lnTo>
                  <a:lnTo>
                    <a:pt x="101" y="1052"/>
                  </a:lnTo>
                  <a:lnTo>
                    <a:pt x="111" y="1073"/>
                  </a:lnTo>
                  <a:lnTo>
                    <a:pt x="123" y="1092"/>
                  </a:lnTo>
                  <a:lnTo>
                    <a:pt x="135" y="1111"/>
                  </a:lnTo>
                  <a:lnTo>
                    <a:pt x="147" y="1129"/>
                  </a:lnTo>
                  <a:lnTo>
                    <a:pt x="159" y="1146"/>
                  </a:lnTo>
                  <a:lnTo>
                    <a:pt x="172" y="1162"/>
                  </a:lnTo>
                  <a:lnTo>
                    <a:pt x="184" y="1178"/>
                  </a:lnTo>
                  <a:lnTo>
                    <a:pt x="197" y="1193"/>
                  </a:lnTo>
                  <a:lnTo>
                    <a:pt x="209" y="1206"/>
                  </a:lnTo>
                  <a:lnTo>
                    <a:pt x="235" y="1231"/>
                  </a:lnTo>
                  <a:lnTo>
                    <a:pt x="260" y="1254"/>
                  </a:lnTo>
                  <a:lnTo>
                    <a:pt x="285" y="1274"/>
                  </a:lnTo>
                  <a:lnTo>
                    <a:pt x="308" y="1292"/>
                  </a:lnTo>
                  <a:lnTo>
                    <a:pt x="311" y="1293"/>
                  </a:lnTo>
                  <a:lnTo>
                    <a:pt x="313" y="1295"/>
                  </a:lnTo>
                  <a:lnTo>
                    <a:pt x="325" y="1303"/>
                  </a:lnTo>
                  <a:lnTo>
                    <a:pt x="338" y="1311"/>
                  </a:lnTo>
                  <a:lnTo>
                    <a:pt x="350" y="1318"/>
                  </a:lnTo>
                  <a:lnTo>
                    <a:pt x="361" y="1323"/>
                  </a:lnTo>
                  <a:lnTo>
                    <a:pt x="389" y="1339"/>
                  </a:lnTo>
                  <a:lnTo>
                    <a:pt x="412" y="1348"/>
                  </a:lnTo>
                  <a:lnTo>
                    <a:pt x="427" y="1353"/>
                  </a:lnTo>
                  <a:lnTo>
                    <a:pt x="432" y="1355"/>
                  </a:lnTo>
                  <a:lnTo>
                    <a:pt x="1457" y="1355"/>
                  </a:lnTo>
                  <a:lnTo>
                    <a:pt x="1462" y="1353"/>
                  </a:lnTo>
                  <a:lnTo>
                    <a:pt x="1477" y="1348"/>
                  </a:lnTo>
                  <a:lnTo>
                    <a:pt x="1499" y="1339"/>
                  </a:lnTo>
                  <a:lnTo>
                    <a:pt x="1528" y="1324"/>
                  </a:lnTo>
                  <a:lnTo>
                    <a:pt x="1539" y="1318"/>
                  </a:lnTo>
                  <a:lnTo>
                    <a:pt x="1551" y="1311"/>
                  </a:lnTo>
                  <a:lnTo>
                    <a:pt x="1564" y="1303"/>
                  </a:lnTo>
                  <a:lnTo>
                    <a:pt x="1576" y="1295"/>
                  </a:lnTo>
                  <a:lnTo>
                    <a:pt x="1578" y="1293"/>
                  </a:lnTo>
                  <a:lnTo>
                    <a:pt x="1580" y="1292"/>
                  </a:lnTo>
                  <a:lnTo>
                    <a:pt x="1581" y="1292"/>
                  </a:lnTo>
                  <a:lnTo>
                    <a:pt x="1604" y="1274"/>
                  </a:lnTo>
                  <a:lnTo>
                    <a:pt x="1629" y="1254"/>
                  </a:lnTo>
                  <a:lnTo>
                    <a:pt x="1654" y="1231"/>
                  </a:lnTo>
                  <a:lnTo>
                    <a:pt x="1680" y="1206"/>
                  </a:lnTo>
                  <a:lnTo>
                    <a:pt x="1692" y="1192"/>
                  </a:lnTo>
                  <a:lnTo>
                    <a:pt x="1705" y="1177"/>
                  </a:lnTo>
                  <a:lnTo>
                    <a:pt x="1717" y="1162"/>
                  </a:lnTo>
                  <a:lnTo>
                    <a:pt x="1730" y="1146"/>
                  </a:lnTo>
                  <a:lnTo>
                    <a:pt x="1742" y="1129"/>
                  </a:lnTo>
                  <a:lnTo>
                    <a:pt x="1754" y="1110"/>
                  </a:lnTo>
                  <a:lnTo>
                    <a:pt x="1765" y="1091"/>
                  </a:lnTo>
                  <a:lnTo>
                    <a:pt x="1777" y="1073"/>
                  </a:lnTo>
                  <a:lnTo>
                    <a:pt x="1788" y="1052"/>
                  </a:lnTo>
                  <a:lnTo>
                    <a:pt x="1799" y="1030"/>
                  </a:lnTo>
                  <a:lnTo>
                    <a:pt x="1809" y="1008"/>
                  </a:lnTo>
                  <a:lnTo>
                    <a:pt x="1819" y="984"/>
                  </a:lnTo>
                  <a:lnTo>
                    <a:pt x="1828" y="960"/>
                  </a:lnTo>
                  <a:lnTo>
                    <a:pt x="1837" y="935"/>
                  </a:lnTo>
                  <a:lnTo>
                    <a:pt x="1846" y="908"/>
                  </a:lnTo>
                  <a:lnTo>
                    <a:pt x="1853" y="880"/>
                  </a:lnTo>
                  <a:lnTo>
                    <a:pt x="1860" y="852"/>
                  </a:lnTo>
                  <a:lnTo>
                    <a:pt x="1867" y="822"/>
                  </a:lnTo>
                  <a:lnTo>
                    <a:pt x="1872" y="792"/>
                  </a:lnTo>
                  <a:lnTo>
                    <a:pt x="1877" y="760"/>
                  </a:lnTo>
                  <a:lnTo>
                    <a:pt x="1881" y="727"/>
                  </a:lnTo>
                  <a:lnTo>
                    <a:pt x="1885" y="692"/>
                  </a:lnTo>
                  <a:lnTo>
                    <a:pt x="1887" y="658"/>
                  </a:lnTo>
                  <a:lnTo>
                    <a:pt x="1889" y="621"/>
                  </a:lnTo>
                  <a:lnTo>
                    <a:pt x="1873" y="625"/>
                  </a:lnTo>
                  <a:lnTo>
                    <a:pt x="1831" y="635"/>
                  </a:lnTo>
                  <a:lnTo>
                    <a:pt x="1801" y="644"/>
                  </a:lnTo>
                  <a:lnTo>
                    <a:pt x="1765" y="655"/>
                  </a:lnTo>
                  <a:lnTo>
                    <a:pt x="1726" y="669"/>
                  </a:lnTo>
                  <a:lnTo>
                    <a:pt x="1681" y="686"/>
                  </a:lnTo>
                  <a:lnTo>
                    <a:pt x="1631" y="707"/>
                  </a:lnTo>
                  <a:lnTo>
                    <a:pt x="1579" y="731"/>
                  </a:lnTo>
                  <a:lnTo>
                    <a:pt x="1552" y="745"/>
                  </a:lnTo>
                  <a:lnTo>
                    <a:pt x="1525" y="759"/>
                  </a:lnTo>
                  <a:lnTo>
                    <a:pt x="1497" y="774"/>
                  </a:lnTo>
                  <a:lnTo>
                    <a:pt x="1467" y="791"/>
                  </a:lnTo>
                  <a:lnTo>
                    <a:pt x="1438" y="808"/>
                  </a:lnTo>
                  <a:lnTo>
                    <a:pt x="1408" y="827"/>
                  </a:lnTo>
                  <a:lnTo>
                    <a:pt x="1377" y="846"/>
                  </a:lnTo>
                  <a:lnTo>
                    <a:pt x="1347" y="867"/>
                  </a:lnTo>
                  <a:lnTo>
                    <a:pt x="1316" y="889"/>
                  </a:lnTo>
                  <a:lnTo>
                    <a:pt x="1285" y="913"/>
                  </a:lnTo>
                  <a:lnTo>
                    <a:pt x="1254" y="937"/>
                  </a:lnTo>
                  <a:lnTo>
                    <a:pt x="1223" y="963"/>
                  </a:lnTo>
                  <a:close/>
                  <a:moveTo>
                    <a:pt x="57" y="750"/>
                  </a:moveTo>
                  <a:lnTo>
                    <a:pt x="57" y="750"/>
                  </a:lnTo>
                  <a:lnTo>
                    <a:pt x="498" y="1271"/>
                  </a:lnTo>
                  <a:lnTo>
                    <a:pt x="484" y="1267"/>
                  </a:lnTo>
                  <a:lnTo>
                    <a:pt x="445" y="1250"/>
                  </a:lnTo>
                  <a:lnTo>
                    <a:pt x="419" y="1237"/>
                  </a:lnTo>
                  <a:lnTo>
                    <a:pt x="387" y="1220"/>
                  </a:lnTo>
                  <a:lnTo>
                    <a:pt x="371" y="1209"/>
                  </a:lnTo>
                  <a:lnTo>
                    <a:pt x="355" y="1198"/>
                  </a:lnTo>
                  <a:lnTo>
                    <a:pt x="337" y="1185"/>
                  </a:lnTo>
                  <a:lnTo>
                    <a:pt x="319" y="1172"/>
                  </a:lnTo>
                  <a:lnTo>
                    <a:pt x="300" y="1156"/>
                  </a:lnTo>
                  <a:lnTo>
                    <a:pt x="283" y="1140"/>
                  </a:lnTo>
                  <a:lnTo>
                    <a:pt x="264" y="1123"/>
                  </a:lnTo>
                  <a:lnTo>
                    <a:pt x="245" y="1104"/>
                  </a:lnTo>
                  <a:lnTo>
                    <a:pt x="226" y="1083"/>
                  </a:lnTo>
                  <a:lnTo>
                    <a:pt x="208" y="1061"/>
                  </a:lnTo>
                  <a:lnTo>
                    <a:pt x="190" y="1037"/>
                  </a:lnTo>
                  <a:lnTo>
                    <a:pt x="172" y="1012"/>
                  </a:lnTo>
                  <a:lnTo>
                    <a:pt x="155" y="986"/>
                  </a:lnTo>
                  <a:lnTo>
                    <a:pt x="138" y="958"/>
                  </a:lnTo>
                  <a:lnTo>
                    <a:pt x="123" y="927"/>
                  </a:lnTo>
                  <a:lnTo>
                    <a:pt x="107" y="896"/>
                  </a:lnTo>
                  <a:lnTo>
                    <a:pt x="93" y="863"/>
                  </a:lnTo>
                  <a:lnTo>
                    <a:pt x="80" y="827"/>
                  </a:lnTo>
                  <a:lnTo>
                    <a:pt x="67" y="790"/>
                  </a:lnTo>
                  <a:lnTo>
                    <a:pt x="57" y="750"/>
                  </a:lnTo>
                  <a:close/>
                  <a:moveTo>
                    <a:pt x="1362" y="1271"/>
                  </a:moveTo>
                  <a:lnTo>
                    <a:pt x="1362" y="1271"/>
                  </a:lnTo>
                  <a:lnTo>
                    <a:pt x="1804" y="750"/>
                  </a:lnTo>
                  <a:lnTo>
                    <a:pt x="1793" y="790"/>
                  </a:lnTo>
                  <a:lnTo>
                    <a:pt x="1781" y="827"/>
                  </a:lnTo>
                  <a:lnTo>
                    <a:pt x="1767" y="863"/>
                  </a:lnTo>
                  <a:lnTo>
                    <a:pt x="1753" y="896"/>
                  </a:lnTo>
                  <a:lnTo>
                    <a:pt x="1738" y="927"/>
                  </a:lnTo>
                  <a:lnTo>
                    <a:pt x="1722" y="958"/>
                  </a:lnTo>
                  <a:lnTo>
                    <a:pt x="1706" y="986"/>
                  </a:lnTo>
                  <a:lnTo>
                    <a:pt x="1688" y="1012"/>
                  </a:lnTo>
                  <a:lnTo>
                    <a:pt x="1670" y="1037"/>
                  </a:lnTo>
                  <a:lnTo>
                    <a:pt x="1652" y="1061"/>
                  </a:lnTo>
                  <a:lnTo>
                    <a:pt x="1634" y="1083"/>
                  </a:lnTo>
                  <a:lnTo>
                    <a:pt x="1616" y="1104"/>
                  </a:lnTo>
                  <a:lnTo>
                    <a:pt x="1597" y="1123"/>
                  </a:lnTo>
                  <a:lnTo>
                    <a:pt x="1578" y="1140"/>
                  </a:lnTo>
                  <a:lnTo>
                    <a:pt x="1559" y="1156"/>
                  </a:lnTo>
                  <a:lnTo>
                    <a:pt x="1542" y="1172"/>
                  </a:lnTo>
                  <a:lnTo>
                    <a:pt x="1524" y="1185"/>
                  </a:lnTo>
                  <a:lnTo>
                    <a:pt x="1506" y="1198"/>
                  </a:lnTo>
                  <a:lnTo>
                    <a:pt x="1489" y="1209"/>
                  </a:lnTo>
                  <a:lnTo>
                    <a:pt x="1473" y="1220"/>
                  </a:lnTo>
                  <a:lnTo>
                    <a:pt x="1442" y="1237"/>
                  </a:lnTo>
                  <a:lnTo>
                    <a:pt x="1415" y="1250"/>
                  </a:lnTo>
                  <a:lnTo>
                    <a:pt x="1376" y="1267"/>
                  </a:lnTo>
                  <a:lnTo>
                    <a:pt x="1362" y="1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4619626" y="2373313"/>
              <a:ext cx="330200" cy="266700"/>
            </a:xfrm>
            <a:custGeom>
              <a:avLst/>
              <a:gdLst>
                <a:gd name="T0" fmla="*/ 9 w 1460"/>
                <a:gd name="T1" fmla="*/ 1066 h 1172"/>
                <a:gd name="T2" fmla="*/ 32 w 1460"/>
                <a:gd name="T3" fmla="*/ 923 h 1172"/>
                <a:gd name="T4" fmla="*/ 51 w 1460"/>
                <a:gd name="T5" fmla="*/ 847 h 1172"/>
                <a:gd name="T6" fmla="*/ 108 w 1460"/>
                <a:gd name="T7" fmla="*/ 673 h 1172"/>
                <a:gd name="T8" fmla="*/ 188 w 1460"/>
                <a:gd name="T9" fmla="*/ 510 h 1172"/>
                <a:gd name="T10" fmla="*/ 250 w 1460"/>
                <a:gd name="T11" fmla="*/ 413 h 1172"/>
                <a:gd name="T12" fmla="*/ 326 w 1460"/>
                <a:gd name="T13" fmla="*/ 319 h 1172"/>
                <a:gd name="T14" fmla="*/ 416 w 1460"/>
                <a:gd name="T15" fmla="*/ 230 h 1172"/>
                <a:gd name="T16" fmla="*/ 619 w 1460"/>
                <a:gd name="T17" fmla="*/ 94 h 1172"/>
                <a:gd name="T18" fmla="*/ 879 w 1460"/>
                <a:gd name="T19" fmla="*/ 11 h 1172"/>
                <a:gd name="T20" fmla="*/ 1098 w 1460"/>
                <a:gd name="T21" fmla="*/ 3 h 1172"/>
                <a:gd name="T22" fmla="*/ 1199 w 1460"/>
                <a:gd name="T23" fmla="*/ 23 h 1172"/>
                <a:gd name="T24" fmla="*/ 1328 w 1460"/>
                <a:gd name="T25" fmla="*/ 93 h 1172"/>
                <a:gd name="T26" fmla="*/ 1420 w 1460"/>
                <a:gd name="T27" fmla="*/ 207 h 1172"/>
                <a:gd name="T28" fmla="*/ 1459 w 1460"/>
                <a:gd name="T29" fmla="*/ 346 h 1172"/>
                <a:gd name="T30" fmla="*/ 1459 w 1460"/>
                <a:gd name="T31" fmla="*/ 409 h 1172"/>
                <a:gd name="T32" fmla="*/ 1428 w 1460"/>
                <a:gd name="T33" fmla="*/ 524 h 1172"/>
                <a:gd name="T34" fmla="*/ 1355 w 1460"/>
                <a:gd name="T35" fmla="*/ 636 h 1172"/>
                <a:gd name="T36" fmla="*/ 1254 w 1460"/>
                <a:gd name="T37" fmla="*/ 716 h 1172"/>
                <a:gd name="T38" fmla="*/ 1138 w 1460"/>
                <a:gd name="T39" fmla="*/ 760 h 1172"/>
                <a:gd name="T40" fmla="*/ 1049 w 1460"/>
                <a:gd name="T41" fmla="*/ 764 h 1172"/>
                <a:gd name="T42" fmla="*/ 932 w 1460"/>
                <a:gd name="T43" fmla="*/ 742 h 1172"/>
                <a:gd name="T44" fmla="*/ 828 w 1460"/>
                <a:gd name="T45" fmla="*/ 689 h 1172"/>
                <a:gd name="T46" fmla="*/ 757 w 1460"/>
                <a:gd name="T47" fmla="*/ 612 h 1172"/>
                <a:gd name="T48" fmla="*/ 705 w 1460"/>
                <a:gd name="T49" fmla="*/ 482 h 1172"/>
                <a:gd name="T50" fmla="*/ 700 w 1460"/>
                <a:gd name="T51" fmla="*/ 389 h 1172"/>
                <a:gd name="T52" fmla="*/ 712 w 1460"/>
                <a:gd name="T53" fmla="*/ 346 h 1172"/>
                <a:gd name="T54" fmla="*/ 751 w 1460"/>
                <a:gd name="T55" fmla="*/ 319 h 1172"/>
                <a:gd name="T56" fmla="*/ 800 w 1460"/>
                <a:gd name="T57" fmla="*/ 323 h 1172"/>
                <a:gd name="T58" fmla="*/ 833 w 1460"/>
                <a:gd name="T59" fmla="*/ 356 h 1172"/>
                <a:gd name="T60" fmla="*/ 841 w 1460"/>
                <a:gd name="T61" fmla="*/ 392 h 1172"/>
                <a:gd name="T62" fmla="*/ 841 w 1460"/>
                <a:gd name="T63" fmla="*/ 461 h 1172"/>
                <a:gd name="T64" fmla="*/ 868 w 1460"/>
                <a:gd name="T65" fmla="*/ 542 h 1172"/>
                <a:gd name="T66" fmla="*/ 954 w 1460"/>
                <a:gd name="T67" fmla="*/ 619 h 1172"/>
                <a:gd name="T68" fmla="*/ 1050 w 1460"/>
                <a:gd name="T69" fmla="*/ 646 h 1172"/>
                <a:gd name="T70" fmla="*/ 1130 w 1460"/>
                <a:gd name="T71" fmla="*/ 646 h 1172"/>
                <a:gd name="T72" fmla="*/ 1214 w 1460"/>
                <a:gd name="T73" fmla="*/ 615 h 1172"/>
                <a:gd name="T74" fmla="*/ 1289 w 1460"/>
                <a:gd name="T75" fmla="*/ 554 h 1172"/>
                <a:gd name="T76" fmla="*/ 1345 w 1460"/>
                <a:gd name="T77" fmla="*/ 469 h 1172"/>
                <a:gd name="T78" fmla="*/ 1365 w 1460"/>
                <a:gd name="T79" fmla="*/ 396 h 1172"/>
                <a:gd name="T80" fmla="*/ 1366 w 1460"/>
                <a:gd name="T81" fmla="*/ 367 h 1172"/>
                <a:gd name="T82" fmla="*/ 1347 w 1460"/>
                <a:gd name="T83" fmla="*/ 261 h 1172"/>
                <a:gd name="T84" fmla="*/ 1285 w 1460"/>
                <a:gd name="T85" fmla="*/ 169 h 1172"/>
                <a:gd name="T86" fmla="*/ 1189 w 1460"/>
                <a:gd name="T87" fmla="*/ 105 h 1172"/>
                <a:gd name="T88" fmla="*/ 1108 w 1460"/>
                <a:gd name="T89" fmla="*/ 81 h 1172"/>
                <a:gd name="T90" fmla="*/ 1072 w 1460"/>
                <a:gd name="T91" fmla="*/ 77 h 1172"/>
                <a:gd name="T92" fmla="*/ 782 w 1460"/>
                <a:gd name="T93" fmla="*/ 103 h 1172"/>
                <a:gd name="T94" fmla="*/ 553 w 1460"/>
                <a:gd name="T95" fmla="*/ 203 h 1172"/>
                <a:gd name="T96" fmla="*/ 390 w 1460"/>
                <a:gd name="T97" fmla="*/ 333 h 1172"/>
                <a:gd name="T98" fmla="*/ 314 w 1460"/>
                <a:gd name="T99" fmla="*/ 419 h 1172"/>
                <a:gd name="T100" fmla="*/ 249 w 1460"/>
                <a:gd name="T101" fmla="*/ 510 h 1172"/>
                <a:gd name="T102" fmla="*/ 178 w 1460"/>
                <a:gd name="T103" fmla="*/ 642 h 1172"/>
                <a:gd name="T104" fmla="*/ 110 w 1460"/>
                <a:gd name="T105" fmla="*/ 814 h 1172"/>
                <a:gd name="T106" fmla="*/ 84 w 1460"/>
                <a:gd name="T107" fmla="*/ 912 h 1172"/>
                <a:gd name="T108" fmla="*/ 63 w 1460"/>
                <a:gd name="T109" fmla="*/ 1012 h 1172"/>
                <a:gd name="T110" fmla="*/ 46 w 1460"/>
                <a:gd name="T111" fmla="*/ 1149 h 1172"/>
                <a:gd name="T112" fmla="*/ 29 w 1460"/>
                <a:gd name="T113" fmla="*/ 1171 h 1172"/>
                <a:gd name="T114" fmla="*/ 2 w 1460"/>
                <a:gd name="T115" fmla="*/ 116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0" h="1172">
                  <a:moveTo>
                    <a:pt x="0" y="1146"/>
                  </a:moveTo>
                  <a:lnTo>
                    <a:pt x="0" y="1144"/>
                  </a:lnTo>
                  <a:lnTo>
                    <a:pt x="1" y="1137"/>
                  </a:lnTo>
                  <a:lnTo>
                    <a:pt x="2" y="1125"/>
                  </a:lnTo>
                  <a:lnTo>
                    <a:pt x="4" y="1110"/>
                  </a:lnTo>
                  <a:lnTo>
                    <a:pt x="6" y="1090"/>
                  </a:lnTo>
                  <a:lnTo>
                    <a:pt x="9" y="1066"/>
                  </a:lnTo>
                  <a:lnTo>
                    <a:pt x="13" y="1039"/>
                  </a:lnTo>
                  <a:lnTo>
                    <a:pt x="17" y="1007"/>
                  </a:lnTo>
                  <a:lnTo>
                    <a:pt x="20" y="989"/>
                  </a:lnTo>
                  <a:lnTo>
                    <a:pt x="23" y="972"/>
                  </a:lnTo>
                  <a:lnTo>
                    <a:pt x="27" y="953"/>
                  </a:lnTo>
                  <a:lnTo>
                    <a:pt x="30" y="933"/>
                  </a:lnTo>
                  <a:lnTo>
                    <a:pt x="32" y="923"/>
                  </a:lnTo>
                  <a:lnTo>
                    <a:pt x="35" y="912"/>
                  </a:lnTo>
                  <a:lnTo>
                    <a:pt x="37" y="902"/>
                  </a:lnTo>
                  <a:lnTo>
                    <a:pt x="39" y="891"/>
                  </a:lnTo>
                  <a:lnTo>
                    <a:pt x="42" y="880"/>
                  </a:lnTo>
                  <a:lnTo>
                    <a:pt x="45" y="869"/>
                  </a:lnTo>
                  <a:lnTo>
                    <a:pt x="48" y="858"/>
                  </a:lnTo>
                  <a:lnTo>
                    <a:pt x="51" y="847"/>
                  </a:lnTo>
                  <a:lnTo>
                    <a:pt x="58" y="823"/>
                  </a:lnTo>
                  <a:lnTo>
                    <a:pt x="64" y="800"/>
                  </a:lnTo>
                  <a:lnTo>
                    <a:pt x="71" y="775"/>
                  </a:lnTo>
                  <a:lnTo>
                    <a:pt x="80" y="751"/>
                  </a:lnTo>
                  <a:lnTo>
                    <a:pt x="89" y="725"/>
                  </a:lnTo>
                  <a:lnTo>
                    <a:pt x="98" y="700"/>
                  </a:lnTo>
                  <a:lnTo>
                    <a:pt x="108" y="673"/>
                  </a:lnTo>
                  <a:lnTo>
                    <a:pt x="119" y="647"/>
                  </a:lnTo>
                  <a:lnTo>
                    <a:pt x="132" y="620"/>
                  </a:lnTo>
                  <a:lnTo>
                    <a:pt x="144" y="593"/>
                  </a:lnTo>
                  <a:lnTo>
                    <a:pt x="157" y="565"/>
                  </a:lnTo>
                  <a:lnTo>
                    <a:pt x="172" y="537"/>
                  </a:lnTo>
                  <a:lnTo>
                    <a:pt x="180" y="524"/>
                  </a:lnTo>
                  <a:lnTo>
                    <a:pt x="188" y="510"/>
                  </a:lnTo>
                  <a:lnTo>
                    <a:pt x="196" y="497"/>
                  </a:lnTo>
                  <a:lnTo>
                    <a:pt x="204" y="482"/>
                  </a:lnTo>
                  <a:lnTo>
                    <a:pt x="212" y="468"/>
                  </a:lnTo>
                  <a:lnTo>
                    <a:pt x="221" y="454"/>
                  </a:lnTo>
                  <a:lnTo>
                    <a:pt x="231" y="440"/>
                  </a:lnTo>
                  <a:lnTo>
                    <a:pt x="241" y="427"/>
                  </a:lnTo>
                  <a:lnTo>
                    <a:pt x="250" y="413"/>
                  </a:lnTo>
                  <a:lnTo>
                    <a:pt x="260" y="399"/>
                  </a:lnTo>
                  <a:lnTo>
                    <a:pt x="271" y="386"/>
                  </a:lnTo>
                  <a:lnTo>
                    <a:pt x="280" y="371"/>
                  </a:lnTo>
                  <a:lnTo>
                    <a:pt x="292" y="359"/>
                  </a:lnTo>
                  <a:lnTo>
                    <a:pt x="303" y="345"/>
                  </a:lnTo>
                  <a:lnTo>
                    <a:pt x="315" y="333"/>
                  </a:lnTo>
                  <a:lnTo>
                    <a:pt x="326" y="319"/>
                  </a:lnTo>
                  <a:lnTo>
                    <a:pt x="338" y="305"/>
                  </a:lnTo>
                  <a:lnTo>
                    <a:pt x="350" y="292"/>
                  </a:lnTo>
                  <a:lnTo>
                    <a:pt x="363" y="279"/>
                  </a:lnTo>
                  <a:lnTo>
                    <a:pt x="375" y="268"/>
                  </a:lnTo>
                  <a:lnTo>
                    <a:pt x="389" y="255"/>
                  </a:lnTo>
                  <a:lnTo>
                    <a:pt x="403" y="243"/>
                  </a:lnTo>
                  <a:lnTo>
                    <a:pt x="416" y="230"/>
                  </a:lnTo>
                  <a:lnTo>
                    <a:pt x="430" y="218"/>
                  </a:lnTo>
                  <a:lnTo>
                    <a:pt x="458" y="195"/>
                  </a:lnTo>
                  <a:lnTo>
                    <a:pt x="488" y="173"/>
                  </a:lnTo>
                  <a:lnTo>
                    <a:pt x="520" y="152"/>
                  </a:lnTo>
                  <a:lnTo>
                    <a:pt x="552" y="131"/>
                  </a:lnTo>
                  <a:lnTo>
                    <a:pt x="585" y="112"/>
                  </a:lnTo>
                  <a:lnTo>
                    <a:pt x="619" y="94"/>
                  </a:lnTo>
                  <a:lnTo>
                    <a:pt x="654" y="77"/>
                  </a:lnTo>
                  <a:lnTo>
                    <a:pt x="689" y="62"/>
                  </a:lnTo>
                  <a:lnTo>
                    <a:pt x="727" y="48"/>
                  </a:lnTo>
                  <a:lnTo>
                    <a:pt x="763" y="37"/>
                  </a:lnTo>
                  <a:lnTo>
                    <a:pt x="802" y="27"/>
                  </a:lnTo>
                  <a:lnTo>
                    <a:pt x="841" y="18"/>
                  </a:lnTo>
                  <a:lnTo>
                    <a:pt x="879" y="11"/>
                  </a:lnTo>
                  <a:lnTo>
                    <a:pt x="919" y="6"/>
                  </a:lnTo>
                  <a:lnTo>
                    <a:pt x="958" y="3"/>
                  </a:lnTo>
                  <a:lnTo>
                    <a:pt x="998" y="0"/>
                  </a:lnTo>
                  <a:lnTo>
                    <a:pt x="1077" y="1"/>
                  </a:lnTo>
                  <a:lnTo>
                    <a:pt x="1082" y="1"/>
                  </a:lnTo>
                  <a:lnTo>
                    <a:pt x="1089" y="1"/>
                  </a:lnTo>
                  <a:lnTo>
                    <a:pt x="1098" y="3"/>
                  </a:lnTo>
                  <a:lnTo>
                    <a:pt x="1118" y="5"/>
                  </a:lnTo>
                  <a:lnTo>
                    <a:pt x="1127" y="6"/>
                  </a:lnTo>
                  <a:lnTo>
                    <a:pt x="1138" y="8"/>
                  </a:lnTo>
                  <a:lnTo>
                    <a:pt x="1148" y="10"/>
                  </a:lnTo>
                  <a:lnTo>
                    <a:pt x="1159" y="12"/>
                  </a:lnTo>
                  <a:lnTo>
                    <a:pt x="1180" y="17"/>
                  </a:lnTo>
                  <a:lnTo>
                    <a:pt x="1199" y="23"/>
                  </a:lnTo>
                  <a:lnTo>
                    <a:pt x="1219" y="30"/>
                  </a:lnTo>
                  <a:lnTo>
                    <a:pt x="1239" y="38"/>
                  </a:lnTo>
                  <a:lnTo>
                    <a:pt x="1258" y="46"/>
                  </a:lnTo>
                  <a:lnTo>
                    <a:pt x="1276" y="57"/>
                  </a:lnTo>
                  <a:lnTo>
                    <a:pt x="1295" y="68"/>
                  </a:lnTo>
                  <a:lnTo>
                    <a:pt x="1311" y="80"/>
                  </a:lnTo>
                  <a:lnTo>
                    <a:pt x="1328" y="93"/>
                  </a:lnTo>
                  <a:lnTo>
                    <a:pt x="1344" y="107"/>
                  </a:lnTo>
                  <a:lnTo>
                    <a:pt x="1359" y="122"/>
                  </a:lnTo>
                  <a:lnTo>
                    <a:pt x="1373" y="137"/>
                  </a:lnTo>
                  <a:lnTo>
                    <a:pt x="1387" y="154"/>
                  </a:lnTo>
                  <a:lnTo>
                    <a:pt x="1399" y="171"/>
                  </a:lnTo>
                  <a:lnTo>
                    <a:pt x="1411" y="189"/>
                  </a:lnTo>
                  <a:lnTo>
                    <a:pt x="1420" y="207"/>
                  </a:lnTo>
                  <a:lnTo>
                    <a:pt x="1429" y="226"/>
                  </a:lnTo>
                  <a:lnTo>
                    <a:pt x="1437" y="246"/>
                  </a:lnTo>
                  <a:lnTo>
                    <a:pt x="1444" y="266"/>
                  </a:lnTo>
                  <a:lnTo>
                    <a:pt x="1449" y="286"/>
                  </a:lnTo>
                  <a:lnTo>
                    <a:pt x="1453" y="305"/>
                  </a:lnTo>
                  <a:lnTo>
                    <a:pt x="1457" y="326"/>
                  </a:lnTo>
                  <a:lnTo>
                    <a:pt x="1459" y="346"/>
                  </a:lnTo>
                  <a:lnTo>
                    <a:pt x="1460" y="367"/>
                  </a:lnTo>
                  <a:lnTo>
                    <a:pt x="1460" y="387"/>
                  </a:lnTo>
                  <a:lnTo>
                    <a:pt x="1460" y="397"/>
                  </a:lnTo>
                  <a:lnTo>
                    <a:pt x="1460" y="399"/>
                  </a:lnTo>
                  <a:lnTo>
                    <a:pt x="1460" y="400"/>
                  </a:lnTo>
                  <a:lnTo>
                    <a:pt x="1459" y="405"/>
                  </a:lnTo>
                  <a:lnTo>
                    <a:pt x="1459" y="409"/>
                  </a:lnTo>
                  <a:lnTo>
                    <a:pt x="1457" y="427"/>
                  </a:lnTo>
                  <a:lnTo>
                    <a:pt x="1456" y="436"/>
                  </a:lnTo>
                  <a:lnTo>
                    <a:pt x="1453" y="445"/>
                  </a:lnTo>
                  <a:lnTo>
                    <a:pt x="1448" y="467"/>
                  </a:lnTo>
                  <a:lnTo>
                    <a:pt x="1443" y="487"/>
                  </a:lnTo>
                  <a:lnTo>
                    <a:pt x="1436" y="506"/>
                  </a:lnTo>
                  <a:lnTo>
                    <a:pt x="1428" y="524"/>
                  </a:lnTo>
                  <a:lnTo>
                    <a:pt x="1420" y="541"/>
                  </a:lnTo>
                  <a:lnTo>
                    <a:pt x="1411" y="559"/>
                  </a:lnTo>
                  <a:lnTo>
                    <a:pt x="1401" y="576"/>
                  </a:lnTo>
                  <a:lnTo>
                    <a:pt x="1391" y="592"/>
                  </a:lnTo>
                  <a:lnTo>
                    <a:pt x="1379" y="607"/>
                  </a:lnTo>
                  <a:lnTo>
                    <a:pt x="1368" y="622"/>
                  </a:lnTo>
                  <a:lnTo>
                    <a:pt x="1355" y="636"/>
                  </a:lnTo>
                  <a:lnTo>
                    <a:pt x="1342" y="650"/>
                  </a:lnTo>
                  <a:lnTo>
                    <a:pt x="1328" y="663"/>
                  </a:lnTo>
                  <a:lnTo>
                    <a:pt x="1314" y="675"/>
                  </a:lnTo>
                  <a:lnTo>
                    <a:pt x="1300" y="687"/>
                  </a:lnTo>
                  <a:lnTo>
                    <a:pt x="1285" y="697"/>
                  </a:lnTo>
                  <a:lnTo>
                    <a:pt x="1269" y="706"/>
                  </a:lnTo>
                  <a:lnTo>
                    <a:pt x="1254" y="716"/>
                  </a:lnTo>
                  <a:lnTo>
                    <a:pt x="1238" y="725"/>
                  </a:lnTo>
                  <a:lnTo>
                    <a:pt x="1222" y="733"/>
                  </a:lnTo>
                  <a:lnTo>
                    <a:pt x="1206" y="740"/>
                  </a:lnTo>
                  <a:lnTo>
                    <a:pt x="1189" y="746"/>
                  </a:lnTo>
                  <a:lnTo>
                    <a:pt x="1172" y="751"/>
                  </a:lnTo>
                  <a:lnTo>
                    <a:pt x="1154" y="756"/>
                  </a:lnTo>
                  <a:lnTo>
                    <a:pt x="1138" y="760"/>
                  </a:lnTo>
                  <a:lnTo>
                    <a:pt x="1120" y="762"/>
                  </a:lnTo>
                  <a:lnTo>
                    <a:pt x="1102" y="764"/>
                  </a:lnTo>
                  <a:lnTo>
                    <a:pt x="1085" y="765"/>
                  </a:lnTo>
                  <a:lnTo>
                    <a:pt x="1076" y="765"/>
                  </a:lnTo>
                  <a:lnTo>
                    <a:pt x="1068" y="765"/>
                  </a:lnTo>
                  <a:lnTo>
                    <a:pt x="1059" y="765"/>
                  </a:lnTo>
                  <a:lnTo>
                    <a:pt x="1049" y="764"/>
                  </a:lnTo>
                  <a:lnTo>
                    <a:pt x="1035" y="763"/>
                  </a:lnTo>
                  <a:lnTo>
                    <a:pt x="1022" y="761"/>
                  </a:lnTo>
                  <a:lnTo>
                    <a:pt x="1007" y="760"/>
                  </a:lnTo>
                  <a:lnTo>
                    <a:pt x="991" y="757"/>
                  </a:lnTo>
                  <a:lnTo>
                    <a:pt x="976" y="753"/>
                  </a:lnTo>
                  <a:lnTo>
                    <a:pt x="961" y="750"/>
                  </a:lnTo>
                  <a:lnTo>
                    <a:pt x="932" y="742"/>
                  </a:lnTo>
                  <a:lnTo>
                    <a:pt x="903" y="732"/>
                  </a:lnTo>
                  <a:lnTo>
                    <a:pt x="890" y="725"/>
                  </a:lnTo>
                  <a:lnTo>
                    <a:pt x="877" y="719"/>
                  </a:lnTo>
                  <a:lnTo>
                    <a:pt x="865" y="712"/>
                  </a:lnTo>
                  <a:lnTo>
                    <a:pt x="852" y="704"/>
                  </a:lnTo>
                  <a:lnTo>
                    <a:pt x="840" y="697"/>
                  </a:lnTo>
                  <a:lnTo>
                    <a:pt x="828" y="689"/>
                  </a:lnTo>
                  <a:lnTo>
                    <a:pt x="818" y="680"/>
                  </a:lnTo>
                  <a:lnTo>
                    <a:pt x="807" y="671"/>
                  </a:lnTo>
                  <a:lnTo>
                    <a:pt x="798" y="662"/>
                  </a:lnTo>
                  <a:lnTo>
                    <a:pt x="788" y="652"/>
                  </a:lnTo>
                  <a:lnTo>
                    <a:pt x="779" y="643"/>
                  </a:lnTo>
                  <a:lnTo>
                    <a:pt x="771" y="632"/>
                  </a:lnTo>
                  <a:lnTo>
                    <a:pt x="757" y="612"/>
                  </a:lnTo>
                  <a:lnTo>
                    <a:pt x="745" y="593"/>
                  </a:lnTo>
                  <a:lnTo>
                    <a:pt x="734" y="572"/>
                  </a:lnTo>
                  <a:lnTo>
                    <a:pt x="726" y="553"/>
                  </a:lnTo>
                  <a:lnTo>
                    <a:pt x="718" y="533"/>
                  </a:lnTo>
                  <a:lnTo>
                    <a:pt x="713" y="515"/>
                  </a:lnTo>
                  <a:lnTo>
                    <a:pt x="708" y="499"/>
                  </a:lnTo>
                  <a:lnTo>
                    <a:pt x="705" y="482"/>
                  </a:lnTo>
                  <a:lnTo>
                    <a:pt x="701" y="454"/>
                  </a:lnTo>
                  <a:lnTo>
                    <a:pt x="700" y="430"/>
                  </a:lnTo>
                  <a:lnTo>
                    <a:pt x="699" y="419"/>
                  </a:lnTo>
                  <a:lnTo>
                    <a:pt x="699" y="411"/>
                  </a:lnTo>
                  <a:lnTo>
                    <a:pt x="699" y="404"/>
                  </a:lnTo>
                  <a:lnTo>
                    <a:pt x="699" y="397"/>
                  </a:lnTo>
                  <a:lnTo>
                    <a:pt x="700" y="389"/>
                  </a:lnTo>
                  <a:lnTo>
                    <a:pt x="700" y="386"/>
                  </a:lnTo>
                  <a:lnTo>
                    <a:pt x="700" y="379"/>
                  </a:lnTo>
                  <a:lnTo>
                    <a:pt x="701" y="371"/>
                  </a:lnTo>
                  <a:lnTo>
                    <a:pt x="703" y="365"/>
                  </a:lnTo>
                  <a:lnTo>
                    <a:pt x="706" y="359"/>
                  </a:lnTo>
                  <a:lnTo>
                    <a:pt x="709" y="352"/>
                  </a:lnTo>
                  <a:lnTo>
                    <a:pt x="712" y="346"/>
                  </a:lnTo>
                  <a:lnTo>
                    <a:pt x="716" y="341"/>
                  </a:lnTo>
                  <a:lnTo>
                    <a:pt x="722" y="336"/>
                  </a:lnTo>
                  <a:lnTo>
                    <a:pt x="727" y="332"/>
                  </a:lnTo>
                  <a:lnTo>
                    <a:pt x="732" y="327"/>
                  </a:lnTo>
                  <a:lnTo>
                    <a:pt x="738" y="324"/>
                  </a:lnTo>
                  <a:lnTo>
                    <a:pt x="745" y="321"/>
                  </a:lnTo>
                  <a:lnTo>
                    <a:pt x="751" y="319"/>
                  </a:lnTo>
                  <a:lnTo>
                    <a:pt x="758" y="318"/>
                  </a:lnTo>
                  <a:lnTo>
                    <a:pt x="764" y="317"/>
                  </a:lnTo>
                  <a:lnTo>
                    <a:pt x="772" y="317"/>
                  </a:lnTo>
                  <a:lnTo>
                    <a:pt x="779" y="317"/>
                  </a:lnTo>
                  <a:lnTo>
                    <a:pt x="786" y="318"/>
                  </a:lnTo>
                  <a:lnTo>
                    <a:pt x="793" y="320"/>
                  </a:lnTo>
                  <a:lnTo>
                    <a:pt x="800" y="323"/>
                  </a:lnTo>
                  <a:lnTo>
                    <a:pt x="805" y="326"/>
                  </a:lnTo>
                  <a:lnTo>
                    <a:pt x="811" y="329"/>
                  </a:lnTo>
                  <a:lnTo>
                    <a:pt x="817" y="334"/>
                  </a:lnTo>
                  <a:lnTo>
                    <a:pt x="822" y="339"/>
                  </a:lnTo>
                  <a:lnTo>
                    <a:pt x="826" y="344"/>
                  </a:lnTo>
                  <a:lnTo>
                    <a:pt x="830" y="349"/>
                  </a:lnTo>
                  <a:lnTo>
                    <a:pt x="833" y="356"/>
                  </a:lnTo>
                  <a:lnTo>
                    <a:pt x="837" y="362"/>
                  </a:lnTo>
                  <a:lnTo>
                    <a:pt x="839" y="368"/>
                  </a:lnTo>
                  <a:lnTo>
                    <a:pt x="841" y="375"/>
                  </a:lnTo>
                  <a:lnTo>
                    <a:pt x="841" y="382"/>
                  </a:lnTo>
                  <a:lnTo>
                    <a:pt x="842" y="389"/>
                  </a:lnTo>
                  <a:lnTo>
                    <a:pt x="842" y="391"/>
                  </a:lnTo>
                  <a:lnTo>
                    <a:pt x="841" y="392"/>
                  </a:lnTo>
                  <a:lnTo>
                    <a:pt x="841" y="397"/>
                  </a:lnTo>
                  <a:lnTo>
                    <a:pt x="841" y="399"/>
                  </a:lnTo>
                  <a:lnTo>
                    <a:pt x="841" y="405"/>
                  </a:lnTo>
                  <a:lnTo>
                    <a:pt x="840" y="414"/>
                  </a:lnTo>
                  <a:lnTo>
                    <a:pt x="840" y="427"/>
                  </a:lnTo>
                  <a:lnTo>
                    <a:pt x="840" y="442"/>
                  </a:lnTo>
                  <a:lnTo>
                    <a:pt x="841" y="461"/>
                  </a:lnTo>
                  <a:lnTo>
                    <a:pt x="843" y="471"/>
                  </a:lnTo>
                  <a:lnTo>
                    <a:pt x="845" y="482"/>
                  </a:lnTo>
                  <a:lnTo>
                    <a:pt x="848" y="493"/>
                  </a:lnTo>
                  <a:lnTo>
                    <a:pt x="851" y="506"/>
                  </a:lnTo>
                  <a:lnTo>
                    <a:pt x="855" y="517"/>
                  </a:lnTo>
                  <a:lnTo>
                    <a:pt x="861" y="530"/>
                  </a:lnTo>
                  <a:lnTo>
                    <a:pt x="868" y="542"/>
                  </a:lnTo>
                  <a:lnTo>
                    <a:pt x="875" y="554"/>
                  </a:lnTo>
                  <a:lnTo>
                    <a:pt x="885" y="567"/>
                  </a:lnTo>
                  <a:lnTo>
                    <a:pt x="895" y="578"/>
                  </a:lnTo>
                  <a:lnTo>
                    <a:pt x="908" y="589"/>
                  </a:lnTo>
                  <a:lnTo>
                    <a:pt x="921" y="600"/>
                  </a:lnTo>
                  <a:lnTo>
                    <a:pt x="936" y="610"/>
                  </a:lnTo>
                  <a:lnTo>
                    <a:pt x="954" y="619"/>
                  </a:lnTo>
                  <a:lnTo>
                    <a:pt x="973" y="627"/>
                  </a:lnTo>
                  <a:lnTo>
                    <a:pt x="992" y="634"/>
                  </a:lnTo>
                  <a:lnTo>
                    <a:pt x="1003" y="638"/>
                  </a:lnTo>
                  <a:lnTo>
                    <a:pt x="1013" y="640"/>
                  </a:lnTo>
                  <a:lnTo>
                    <a:pt x="1024" y="643"/>
                  </a:lnTo>
                  <a:lnTo>
                    <a:pt x="1036" y="645"/>
                  </a:lnTo>
                  <a:lnTo>
                    <a:pt x="1050" y="646"/>
                  </a:lnTo>
                  <a:lnTo>
                    <a:pt x="1063" y="648"/>
                  </a:lnTo>
                  <a:lnTo>
                    <a:pt x="1073" y="649"/>
                  </a:lnTo>
                  <a:lnTo>
                    <a:pt x="1084" y="650"/>
                  </a:lnTo>
                  <a:lnTo>
                    <a:pt x="1096" y="650"/>
                  </a:lnTo>
                  <a:lnTo>
                    <a:pt x="1107" y="649"/>
                  </a:lnTo>
                  <a:lnTo>
                    <a:pt x="1119" y="648"/>
                  </a:lnTo>
                  <a:lnTo>
                    <a:pt x="1130" y="646"/>
                  </a:lnTo>
                  <a:lnTo>
                    <a:pt x="1143" y="643"/>
                  </a:lnTo>
                  <a:lnTo>
                    <a:pt x="1154" y="640"/>
                  </a:lnTo>
                  <a:lnTo>
                    <a:pt x="1167" y="636"/>
                  </a:lnTo>
                  <a:lnTo>
                    <a:pt x="1178" y="631"/>
                  </a:lnTo>
                  <a:lnTo>
                    <a:pt x="1190" y="626"/>
                  </a:lnTo>
                  <a:lnTo>
                    <a:pt x="1203" y="621"/>
                  </a:lnTo>
                  <a:lnTo>
                    <a:pt x="1214" y="615"/>
                  </a:lnTo>
                  <a:lnTo>
                    <a:pt x="1226" y="607"/>
                  </a:lnTo>
                  <a:lnTo>
                    <a:pt x="1237" y="600"/>
                  </a:lnTo>
                  <a:lnTo>
                    <a:pt x="1248" y="592"/>
                  </a:lnTo>
                  <a:lnTo>
                    <a:pt x="1259" y="583"/>
                  </a:lnTo>
                  <a:lnTo>
                    <a:pt x="1269" y="574"/>
                  </a:lnTo>
                  <a:lnTo>
                    <a:pt x="1280" y="564"/>
                  </a:lnTo>
                  <a:lnTo>
                    <a:pt x="1289" y="554"/>
                  </a:lnTo>
                  <a:lnTo>
                    <a:pt x="1299" y="544"/>
                  </a:lnTo>
                  <a:lnTo>
                    <a:pt x="1308" y="532"/>
                  </a:lnTo>
                  <a:lnTo>
                    <a:pt x="1317" y="521"/>
                  </a:lnTo>
                  <a:lnTo>
                    <a:pt x="1325" y="508"/>
                  </a:lnTo>
                  <a:lnTo>
                    <a:pt x="1332" y="495"/>
                  </a:lnTo>
                  <a:lnTo>
                    <a:pt x="1338" y="483"/>
                  </a:lnTo>
                  <a:lnTo>
                    <a:pt x="1345" y="469"/>
                  </a:lnTo>
                  <a:lnTo>
                    <a:pt x="1350" y="456"/>
                  </a:lnTo>
                  <a:lnTo>
                    <a:pt x="1354" y="442"/>
                  </a:lnTo>
                  <a:lnTo>
                    <a:pt x="1358" y="430"/>
                  </a:lnTo>
                  <a:lnTo>
                    <a:pt x="1359" y="427"/>
                  </a:lnTo>
                  <a:lnTo>
                    <a:pt x="1360" y="422"/>
                  </a:lnTo>
                  <a:lnTo>
                    <a:pt x="1361" y="414"/>
                  </a:lnTo>
                  <a:lnTo>
                    <a:pt x="1365" y="396"/>
                  </a:lnTo>
                  <a:lnTo>
                    <a:pt x="1365" y="392"/>
                  </a:lnTo>
                  <a:lnTo>
                    <a:pt x="1365" y="391"/>
                  </a:lnTo>
                  <a:lnTo>
                    <a:pt x="1365" y="393"/>
                  </a:lnTo>
                  <a:lnTo>
                    <a:pt x="1365" y="392"/>
                  </a:lnTo>
                  <a:lnTo>
                    <a:pt x="1365" y="391"/>
                  </a:lnTo>
                  <a:lnTo>
                    <a:pt x="1366" y="383"/>
                  </a:lnTo>
                  <a:lnTo>
                    <a:pt x="1366" y="367"/>
                  </a:lnTo>
                  <a:lnTo>
                    <a:pt x="1366" y="352"/>
                  </a:lnTo>
                  <a:lnTo>
                    <a:pt x="1365" y="337"/>
                  </a:lnTo>
                  <a:lnTo>
                    <a:pt x="1364" y="321"/>
                  </a:lnTo>
                  <a:lnTo>
                    <a:pt x="1360" y="305"/>
                  </a:lnTo>
                  <a:lnTo>
                    <a:pt x="1356" y="291"/>
                  </a:lnTo>
                  <a:lnTo>
                    <a:pt x="1352" y="276"/>
                  </a:lnTo>
                  <a:lnTo>
                    <a:pt x="1347" y="261"/>
                  </a:lnTo>
                  <a:lnTo>
                    <a:pt x="1341" y="247"/>
                  </a:lnTo>
                  <a:lnTo>
                    <a:pt x="1333" y="232"/>
                  </a:lnTo>
                  <a:lnTo>
                    <a:pt x="1325" y="219"/>
                  </a:lnTo>
                  <a:lnTo>
                    <a:pt x="1317" y="205"/>
                  </a:lnTo>
                  <a:lnTo>
                    <a:pt x="1307" y="193"/>
                  </a:lnTo>
                  <a:lnTo>
                    <a:pt x="1297" y="180"/>
                  </a:lnTo>
                  <a:lnTo>
                    <a:pt x="1285" y="169"/>
                  </a:lnTo>
                  <a:lnTo>
                    <a:pt x="1274" y="157"/>
                  </a:lnTo>
                  <a:lnTo>
                    <a:pt x="1261" y="147"/>
                  </a:lnTo>
                  <a:lnTo>
                    <a:pt x="1248" y="137"/>
                  </a:lnTo>
                  <a:lnTo>
                    <a:pt x="1234" y="128"/>
                  </a:lnTo>
                  <a:lnTo>
                    <a:pt x="1219" y="120"/>
                  </a:lnTo>
                  <a:lnTo>
                    <a:pt x="1205" y="111"/>
                  </a:lnTo>
                  <a:lnTo>
                    <a:pt x="1189" y="105"/>
                  </a:lnTo>
                  <a:lnTo>
                    <a:pt x="1173" y="99"/>
                  </a:lnTo>
                  <a:lnTo>
                    <a:pt x="1158" y="93"/>
                  </a:lnTo>
                  <a:lnTo>
                    <a:pt x="1141" y="88"/>
                  </a:lnTo>
                  <a:lnTo>
                    <a:pt x="1132" y="86"/>
                  </a:lnTo>
                  <a:lnTo>
                    <a:pt x="1125" y="85"/>
                  </a:lnTo>
                  <a:lnTo>
                    <a:pt x="1117" y="83"/>
                  </a:lnTo>
                  <a:lnTo>
                    <a:pt x="1108" y="81"/>
                  </a:lnTo>
                  <a:lnTo>
                    <a:pt x="1090" y="79"/>
                  </a:lnTo>
                  <a:lnTo>
                    <a:pt x="1079" y="78"/>
                  </a:lnTo>
                  <a:lnTo>
                    <a:pt x="1077" y="77"/>
                  </a:lnTo>
                  <a:lnTo>
                    <a:pt x="1076" y="77"/>
                  </a:lnTo>
                  <a:lnTo>
                    <a:pt x="1077" y="77"/>
                  </a:lnTo>
                  <a:lnTo>
                    <a:pt x="1077" y="77"/>
                  </a:lnTo>
                  <a:lnTo>
                    <a:pt x="1072" y="77"/>
                  </a:lnTo>
                  <a:lnTo>
                    <a:pt x="999" y="74"/>
                  </a:lnTo>
                  <a:lnTo>
                    <a:pt x="962" y="76"/>
                  </a:lnTo>
                  <a:lnTo>
                    <a:pt x="925" y="78"/>
                  </a:lnTo>
                  <a:lnTo>
                    <a:pt x="890" y="82"/>
                  </a:lnTo>
                  <a:lnTo>
                    <a:pt x="853" y="87"/>
                  </a:lnTo>
                  <a:lnTo>
                    <a:pt x="818" y="94"/>
                  </a:lnTo>
                  <a:lnTo>
                    <a:pt x="782" y="103"/>
                  </a:lnTo>
                  <a:lnTo>
                    <a:pt x="748" y="112"/>
                  </a:lnTo>
                  <a:lnTo>
                    <a:pt x="713" y="124"/>
                  </a:lnTo>
                  <a:lnTo>
                    <a:pt x="680" y="137"/>
                  </a:lnTo>
                  <a:lnTo>
                    <a:pt x="647" y="152"/>
                  </a:lnTo>
                  <a:lnTo>
                    <a:pt x="615" y="169"/>
                  </a:lnTo>
                  <a:lnTo>
                    <a:pt x="584" y="185"/>
                  </a:lnTo>
                  <a:lnTo>
                    <a:pt x="553" y="203"/>
                  </a:lnTo>
                  <a:lnTo>
                    <a:pt x="524" y="223"/>
                  </a:lnTo>
                  <a:lnTo>
                    <a:pt x="495" y="243"/>
                  </a:lnTo>
                  <a:lnTo>
                    <a:pt x="466" y="264"/>
                  </a:lnTo>
                  <a:lnTo>
                    <a:pt x="441" y="287"/>
                  </a:lnTo>
                  <a:lnTo>
                    <a:pt x="415" y="309"/>
                  </a:lnTo>
                  <a:lnTo>
                    <a:pt x="403" y="320"/>
                  </a:lnTo>
                  <a:lnTo>
                    <a:pt x="390" y="333"/>
                  </a:lnTo>
                  <a:lnTo>
                    <a:pt x="379" y="344"/>
                  </a:lnTo>
                  <a:lnTo>
                    <a:pt x="368" y="357"/>
                  </a:lnTo>
                  <a:lnTo>
                    <a:pt x="357" y="369"/>
                  </a:lnTo>
                  <a:lnTo>
                    <a:pt x="345" y="382"/>
                  </a:lnTo>
                  <a:lnTo>
                    <a:pt x="335" y="394"/>
                  </a:lnTo>
                  <a:lnTo>
                    <a:pt x="323" y="407"/>
                  </a:lnTo>
                  <a:lnTo>
                    <a:pt x="314" y="419"/>
                  </a:lnTo>
                  <a:lnTo>
                    <a:pt x="304" y="433"/>
                  </a:lnTo>
                  <a:lnTo>
                    <a:pt x="294" y="445"/>
                  </a:lnTo>
                  <a:lnTo>
                    <a:pt x="284" y="458"/>
                  </a:lnTo>
                  <a:lnTo>
                    <a:pt x="275" y="470"/>
                  </a:lnTo>
                  <a:lnTo>
                    <a:pt x="266" y="483"/>
                  </a:lnTo>
                  <a:lnTo>
                    <a:pt x="257" y="497"/>
                  </a:lnTo>
                  <a:lnTo>
                    <a:pt x="249" y="510"/>
                  </a:lnTo>
                  <a:lnTo>
                    <a:pt x="242" y="524"/>
                  </a:lnTo>
                  <a:lnTo>
                    <a:pt x="233" y="536"/>
                  </a:lnTo>
                  <a:lnTo>
                    <a:pt x="225" y="550"/>
                  </a:lnTo>
                  <a:lnTo>
                    <a:pt x="218" y="562"/>
                  </a:lnTo>
                  <a:lnTo>
                    <a:pt x="203" y="588"/>
                  </a:lnTo>
                  <a:lnTo>
                    <a:pt x="190" y="616"/>
                  </a:lnTo>
                  <a:lnTo>
                    <a:pt x="178" y="642"/>
                  </a:lnTo>
                  <a:lnTo>
                    <a:pt x="164" y="667"/>
                  </a:lnTo>
                  <a:lnTo>
                    <a:pt x="154" y="692"/>
                  </a:lnTo>
                  <a:lnTo>
                    <a:pt x="144" y="718"/>
                  </a:lnTo>
                  <a:lnTo>
                    <a:pt x="135" y="742"/>
                  </a:lnTo>
                  <a:lnTo>
                    <a:pt x="126" y="767"/>
                  </a:lnTo>
                  <a:lnTo>
                    <a:pt x="117" y="791"/>
                  </a:lnTo>
                  <a:lnTo>
                    <a:pt x="110" y="814"/>
                  </a:lnTo>
                  <a:lnTo>
                    <a:pt x="104" y="837"/>
                  </a:lnTo>
                  <a:lnTo>
                    <a:pt x="97" y="860"/>
                  </a:lnTo>
                  <a:lnTo>
                    <a:pt x="94" y="870"/>
                  </a:lnTo>
                  <a:lnTo>
                    <a:pt x="91" y="881"/>
                  </a:lnTo>
                  <a:lnTo>
                    <a:pt x="88" y="891"/>
                  </a:lnTo>
                  <a:lnTo>
                    <a:pt x="86" y="902"/>
                  </a:lnTo>
                  <a:lnTo>
                    <a:pt x="84" y="912"/>
                  </a:lnTo>
                  <a:lnTo>
                    <a:pt x="82" y="923"/>
                  </a:lnTo>
                  <a:lnTo>
                    <a:pt x="80" y="932"/>
                  </a:lnTo>
                  <a:lnTo>
                    <a:pt x="77" y="942"/>
                  </a:lnTo>
                  <a:lnTo>
                    <a:pt x="73" y="961"/>
                  </a:lnTo>
                  <a:lnTo>
                    <a:pt x="70" y="979"/>
                  </a:lnTo>
                  <a:lnTo>
                    <a:pt x="67" y="997"/>
                  </a:lnTo>
                  <a:lnTo>
                    <a:pt x="63" y="1012"/>
                  </a:lnTo>
                  <a:lnTo>
                    <a:pt x="59" y="1044"/>
                  </a:lnTo>
                  <a:lnTo>
                    <a:pt x="55" y="1072"/>
                  </a:lnTo>
                  <a:lnTo>
                    <a:pt x="52" y="1095"/>
                  </a:lnTo>
                  <a:lnTo>
                    <a:pt x="50" y="1115"/>
                  </a:lnTo>
                  <a:lnTo>
                    <a:pt x="48" y="1130"/>
                  </a:lnTo>
                  <a:lnTo>
                    <a:pt x="47" y="1142"/>
                  </a:lnTo>
                  <a:lnTo>
                    <a:pt x="46" y="1149"/>
                  </a:lnTo>
                  <a:lnTo>
                    <a:pt x="46" y="1151"/>
                  </a:lnTo>
                  <a:lnTo>
                    <a:pt x="45" y="1156"/>
                  </a:lnTo>
                  <a:lnTo>
                    <a:pt x="43" y="1160"/>
                  </a:lnTo>
                  <a:lnTo>
                    <a:pt x="41" y="1164"/>
                  </a:lnTo>
                  <a:lnTo>
                    <a:pt x="38" y="1167"/>
                  </a:lnTo>
                  <a:lnTo>
                    <a:pt x="34" y="1169"/>
                  </a:lnTo>
                  <a:lnTo>
                    <a:pt x="29" y="1171"/>
                  </a:lnTo>
                  <a:lnTo>
                    <a:pt x="25" y="1172"/>
                  </a:lnTo>
                  <a:lnTo>
                    <a:pt x="20" y="1171"/>
                  </a:lnTo>
                  <a:lnTo>
                    <a:pt x="16" y="1170"/>
                  </a:lnTo>
                  <a:lnTo>
                    <a:pt x="12" y="1169"/>
                  </a:lnTo>
                  <a:lnTo>
                    <a:pt x="8" y="1166"/>
                  </a:lnTo>
                  <a:lnTo>
                    <a:pt x="5" y="1163"/>
                  </a:lnTo>
                  <a:lnTo>
                    <a:pt x="2" y="1160"/>
                  </a:lnTo>
                  <a:lnTo>
                    <a:pt x="1" y="1156"/>
                  </a:lnTo>
                  <a:lnTo>
                    <a:pt x="0" y="1150"/>
                  </a:lnTo>
                  <a:lnTo>
                    <a:pt x="0" y="1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4713288" y="2482851"/>
              <a:ext cx="31750" cy="31750"/>
            </a:xfrm>
            <a:custGeom>
              <a:avLst/>
              <a:gdLst>
                <a:gd name="T0" fmla="*/ 138 w 138"/>
                <a:gd name="T1" fmla="*/ 76 h 138"/>
                <a:gd name="T2" fmla="*/ 135 w 138"/>
                <a:gd name="T3" fmla="*/ 89 h 138"/>
                <a:gd name="T4" fmla="*/ 130 w 138"/>
                <a:gd name="T5" fmla="*/ 101 h 138"/>
                <a:gd name="T6" fmla="*/ 123 w 138"/>
                <a:gd name="T7" fmla="*/ 113 h 138"/>
                <a:gd name="T8" fmla="*/ 113 w 138"/>
                <a:gd name="T9" fmla="*/ 122 h 138"/>
                <a:gd name="T10" fmla="*/ 103 w 138"/>
                <a:gd name="T11" fmla="*/ 129 h 138"/>
                <a:gd name="T12" fmla="*/ 90 w 138"/>
                <a:gd name="T13" fmla="*/ 135 h 138"/>
                <a:gd name="T14" fmla="*/ 77 w 138"/>
                <a:gd name="T15" fmla="*/ 137 h 138"/>
                <a:gd name="T16" fmla="*/ 63 w 138"/>
                <a:gd name="T17" fmla="*/ 137 h 138"/>
                <a:gd name="T18" fmla="*/ 49 w 138"/>
                <a:gd name="T19" fmla="*/ 135 h 138"/>
                <a:gd name="T20" fmla="*/ 37 w 138"/>
                <a:gd name="T21" fmla="*/ 129 h 138"/>
                <a:gd name="T22" fmla="*/ 25 w 138"/>
                <a:gd name="T23" fmla="*/ 122 h 138"/>
                <a:gd name="T24" fmla="*/ 16 w 138"/>
                <a:gd name="T25" fmla="*/ 113 h 138"/>
                <a:gd name="T26" fmla="*/ 9 w 138"/>
                <a:gd name="T27" fmla="*/ 101 h 138"/>
                <a:gd name="T28" fmla="*/ 3 w 138"/>
                <a:gd name="T29" fmla="*/ 89 h 138"/>
                <a:gd name="T30" fmla="*/ 1 w 138"/>
                <a:gd name="T31" fmla="*/ 76 h 138"/>
                <a:gd name="T32" fmla="*/ 1 w 138"/>
                <a:gd name="T33" fmla="*/ 61 h 138"/>
                <a:gd name="T34" fmla="*/ 3 w 138"/>
                <a:gd name="T35" fmla="*/ 48 h 138"/>
                <a:gd name="T36" fmla="*/ 9 w 138"/>
                <a:gd name="T37" fmla="*/ 35 h 138"/>
                <a:gd name="T38" fmla="*/ 16 w 138"/>
                <a:gd name="T39" fmla="*/ 25 h 138"/>
                <a:gd name="T40" fmla="*/ 25 w 138"/>
                <a:gd name="T41" fmla="*/ 15 h 138"/>
                <a:gd name="T42" fmla="*/ 37 w 138"/>
                <a:gd name="T43" fmla="*/ 8 h 138"/>
                <a:gd name="T44" fmla="*/ 49 w 138"/>
                <a:gd name="T45" fmla="*/ 3 h 138"/>
                <a:gd name="T46" fmla="*/ 63 w 138"/>
                <a:gd name="T47" fmla="*/ 0 h 138"/>
                <a:gd name="T48" fmla="*/ 77 w 138"/>
                <a:gd name="T49" fmla="*/ 0 h 138"/>
                <a:gd name="T50" fmla="*/ 90 w 138"/>
                <a:gd name="T51" fmla="*/ 3 h 138"/>
                <a:gd name="T52" fmla="*/ 103 w 138"/>
                <a:gd name="T53" fmla="*/ 8 h 138"/>
                <a:gd name="T54" fmla="*/ 113 w 138"/>
                <a:gd name="T55" fmla="*/ 15 h 138"/>
                <a:gd name="T56" fmla="*/ 123 w 138"/>
                <a:gd name="T57" fmla="*/ 25 h 138"/>
                <a:gd name="T58" fmla="*/ 130 w 138"/>
                <a:gd name="T59" fmla="*/ 35 h 138"/>
                <a:gd name="T60" fmla="*/ 135 w 138"/>
                <a:gd name="T61" fmla="*/ 48 h 138"/>
                <a:gd name="T62" fmla="*/ 138 w 138"/>
                <a:gd name="T63"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38">
                  <a:moveTo>
                    <a:pt x="138" y="69"/>
                  </a:moveTo>
                  <a:lnTo>
                    <a:pt x="138" y="76"/>
                  </a:lnTo>
                  <a:lnTo>
                    <a:pt x="137" y="82"/>
                  </a:lnTo>
                  <a:lnTo>
                    <a:pt x="135" y="89"/>
                  </a:lnTo>
                  <a:lnTo>
                    <a:pt x="133" y="95"/>
                  </a:lnTo>
                  <a:lnTo>
                    <a:pt x="130" y="101"/>
                  </a:lnTo>
                  <a:lnTo>
                    <a:pt x="127" y="107"/>
                  </a:lnTo>
                  <a:lnTo>
                    <a:pt x="123" y="113"/>
                  </a:lnTo>
                  <a:lnTo>
                    <a:pt x="118" y="117"/>
                  </a:lnTo>
                  <a:lnTo>
                    <a:pt x="113" y="122"/>
                  </a:lnTo>
                  <a:lnTo>
                    <a:pt x="108" y="126"/>
                  </a:lnTo>
                  <a:lnTo>
                    <a:pt x="103" y="129"/>
                  </a:lnTo>
                  <a:lnTo>
                    <a:pt x="97" y="132"/>
                  </a:lnTo>
                  <a:lnTo>
                    <a:pt x="90" y="135"/>
                  </a:lnTo>
                  <a:lnTo>
                    <a:pt x="84" y="136"/>
                  </a:lnTo>
                  <a:lnTo>
                    <a:pt x="77" y="137"/>
                  </a:lnTo>
                  <a:lnTo>
                    <a:pt x="69" y="138"/>
                  </a:lnTo>
                  <a:lnTo>
                    <a:pt x="63" y="137"/>
                  </a:lnTo>
                  <a:lnTo>
                    <a:pt x="56" y="136"/>
                  </a:lnTo>
                  <a:lnTo>
                    <a:pt x="49" y="135"/>
                  </a:lnTo>
                  <a:lnTo>
                    <a:pt x="43" y="132"/>
                  </a:lnTo>
                  <a:lnTo>
                    <a:pt x="37" y="129"/>
                  </a:lnTo>
                  <a:lnTo>
                    <a:pt x="32" y="126"/>
                  </a:lnTo>
                  <a:lnTo>
                    <a:pt x="25" y="122"/>
                  </a:lnTo>
                  <a:lnTo>
                    <a:pt x="21" y="117"/>
                  </a:lnTo>
                  <a:lnTo>
                    <a:pt x="16" y="113"/>
                  </a:lnTo>
                  <a:lnTo>
                    <a:pt x="13" y="107"/>
                  </a:lnTo>
                  <a:lnTo>
                    <a:pt x="9" y="101"/>
                  </a:lnTo>
                  <a:lnTo>
                    <a:pt x="7" y="95"/>
                  </a:lnTo>
                  <a:lnTo>
                    <a:pt x="3" y="89"/>
                  </a:lnTo>
                  <a:lnTo>
                    <a:pt x="2" y="82"/>
                  </a:lnTo>
                  <a:lnTo>
                    <a:pt x="1" y="76"/>
                  </a:lnTo>
                  <a:lnTo>
                    <a:pt x="0" y="69"/>
                  </a:lnTo>
                  <a:lnTo>
                    <a:pt x="1" y="61"/>
                  </a:lnTo>
                  <a:lnTo>
                    <a:pt x="2" y="54"/>
                  </a:lnTo>
                  <a:lnTo>
                    <a:pt x="3" y="48"/>
                  </a:lnTo>
                  <a:lnTo>
                    <a:pt x="7" y="42"/>
                  </a:lnTo>
                  <a:lnTo>
                    <a:pt x="9" y="35"/>
                  </a:lnTo>
                  <a:lnTo>
                    <a:pt x="13" y="30"/>
                  </a:lnTo>
                  <a:lnTo>
                    <a:pt x="16" y="25"/>
                  </a:lnTo>
                  <a:lnTo>
                    <a:pt x="21" y="20"/>
                  </a:lnTo>
                  <a:lnTo>
                    <a:pt x="25" y="15"/>
                  </a:lnTo>
                  <a:lnTo>
                    <a:pt x="32" y="11"/>
                  </a:lnTo>
                  <a:lnTo>
                    <a:pt x="37" y="8"/>
                  </a:lnTo>
                  <a:lnTo>
                    <a:pt x="43" y="5"/>
                  </a:lnTo>
                  <a:lnTo>
                    <a:pt x="49" y="3"/>
                  </a:lnTo>
                  <a:lnTo>
                    <a:pt x="56" y="1"/>
                  </a:lnTo>
                  <a:lnTo>
                    <a:pt x="63" y="0"/>
                  </a:lnTo>
                  <a:lnTo>
                    <a:pt x="69" y="0"/>
                  </a:lnTo>
                  <a:lnTo>
                    <a:pt x="77" y="0"/>
                  </a:lnTo>
                  <a:lnTo>
                    <a:pt x="84" y="1"/>
                  </a:lnTo>
                  <a:lnTo>
                    <a:pt x="90" y="3"/>
                  </a:lnTo>
                  <a:lnTo>
                    <a:pt x="97" y="5"/>
                  </a:lnTo>
                  <a:lnTo>
                    <a:pt x="103" y="8"/>
                  </a:lnTo>
                  <a:lnTo>
                    <a:pt x="108" y="11"/>
                  </a:lnTo>
                  <a:lnTo>
                    <a:pt x="113" y="15"/>
                  </a:lnTo>
                  <a:lnTo>
                    <a:pt x="118" y="20"/>
                  </a:lnTo>
                  <a:lnTo>
                    <a:pt x="123" y="25"/>
                  </a:lnTo>
                  <a:lnTo>
                    <a:pt x="127" y="30"/>
                  </a:lnTo>
                  <a:lnTo>
                    <a:pt x="130" y="35"/>
                  </a:lnTo>
                  <a:lnTo>
                    <a:pt x="133" y="42"/>
                  </a:lnTo>
                  <a:lnTo>
                    <a:pt x="135" y="48"/>
                  </a:lnTo>
                  <a:lnTo>
                    <a:pt x="137" y="54"/>
                  </a:lnTo>
                  <a:lnTo>
                    <a:pt x="138" y="61"/>
                  </a:lnTo>
                  <a:lnTo>
                    <a:pt x="138"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4624388" y="2349501"/>
              <a:ext cx="63500" cy="61913"/>
            </a:xfrm>
            <a:custGeom>
              <a:avLst/>
              <a:gdLst>
                <a:gd name="T0" fmla="*/ 277 w 278"/>
                <a:gd name="T1" fmla="*/ 153 h 278"/>
                <a:gd name="T2" fmla="*/ 272 w 278"/>
                <a:gd name="T3" fmla="*/ 180 h 278"/>
                <a:gd name="T4" fmla="*/ 261 w 278"/>
                <a:gd name="T5" fmla="*/ 205 h 278"/>
                <a:gd name="T6" fmla="*/ 246 w 278"/>
                <a:gd name="T7" fmla="*/ 227 h 278"/>
                <a:gd name="T8" fmla="*/ 227 w 278"/>
                <a:gd name="T9" fmla="*/ 246 h 278"/>
                <a:gd name="T10" fmla="*/ 205 w 278"/>
                <a:gd name="T11" fmla="*/ 261 h 278"/>
                <a:gd name="T12" fmla="*/ 180 w 278"/>
                <a:gd name="T13" fmla="*/ 271 h 278"/>
                <a:gd name="T14" fmla="*/ 153 w 278"/>
                <a:gd name="T15" fmla="*/ 278 h 278"/>
                <a:gd name="T16" fmla="*/ 125 w 278"/>
                <a:gd name="T17" fmla="*/ 278 h 278"/>
                <a:gd name="T18" fmla="*/ 97 w 278"/>
                <a:gd name="T19" fmla="*/ 271 h 278"/>
                <a:gd name="T20" fmla="*/ 73 w 278"/>
                <a:gd name="T21" fmla="*/ 261 h 278"/>
                <a:gd name="T22" fmla="*/ 50 w 278"/>
                <a:gd name="T23" fmla="*/ 246 h 278"/>
                <a:gd name="T24" fmla="*/ 31 w 278"/>
                <a:gd name="T25" fmla="*/ 227 h 278"/>
                <a:gd name="T26" fmla="*/ 17 w 278"/>
                <a:gd name="T27" fmla="*/ 205 h 278"/>
                <a:gd name="T28" fmla="*/ 6 w 278"/>
                <a:gd name="T29" fmla="*/ 180 h 278"/>
                <a:gd name="T30" fmla="*/ 1 w 278"/>
                <a:gd name="T31" fmla="*/ 153 h 278"/>
                <a:gd name="T32" fmla="*/ 1 w 278"/>
                <a:gd name="T33" fmla="*/ 125 h 278"/>
                <a:gd name="T34" fmla="*/ 6 w 278"/>
                <a:gd name="T35" fmla="*/ 98 h 278"/>
                <a:gd name="T36" fmla="*/ 17 w 278"/>
                <a:gd name="T37" fmla="*/ 73 h 278"/>
                <a:gd name="T38" fmla="*/ 31 w 278"/>
                <a:gd name="T39" fmla="*/ 51 h 278"/>
                <a:gd name="T40" fmla="*/ 50 w 278"/>
                <a:gd name="T41" fmla="*/ 32 h 278"/>
                <a:gd name="T42" fmla="*/ 73 w 278"/>
                <a:gd name="T43" fmla="*/ 16 h 278"/>
                <a:gd name="T44" fmla="*/ 97 w 278"/>
                <a:gd name="T45" fmla="*/ 6 h 278"/>
                <a:gd name="T46" fmla="*/ 125 w 278"/>
                <a:gd name="T47" fmla="*/ 1 h 278"/>
                <a:gd name="T48" fmla="*/ 153 w 278"/>
                <a:gd name="T49" fmla="*/ 1 h 278"/>
                <a:gd name="T50" fmla="*/ 180 w 278"/>
                <a:gd name="T51" fmla="*/ 6 h 278"/>
                <a:gd name="T52" fmla="*/ 205 w 278"/>
                <a:gd name="T53" fmla="*/ 16 h 278"/>
                <a:gd name="T54" fmla="*/ 227 w 278"/>
                <a:gd name="T55" fmla="*/ 32 h 278"/>
                <a:gd name="T56" fmla="*/ 246 w 278"/>
                <a:gd name="T57" fmla="*/ 51 h 278"/>
                <a:gd name="T58" fmla="*/ 261 w 278"/>
                <a:gd name="T59" fmla="*/ 73 h 278"/>
                <a:gd name="T60" fmla="*/ 272 w 278"/>
                <a:gd name="T61" fmla="*/ 98 h 278"/>
                <a:gd name="T62" fmla="*/ 277 w 278"/>
                <a:gd name="T63" fmla="*/ 12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8" h="278">
                  <a:moveTo>
                    <a:pt x="278" y="139"/>
                  </a:moveTo>
                  <a:lnTo>
                    <a:pt x="277" y="153"/>
                  </a:lnTo>
                  <a:lnTo>
                    <a:pt x="275" y="167"/>
                  </a:lnTo>
                  <a:lnTo>
                    <a:pt x="272" y="180"/>
                  </a:lnTo>
                  <a:lnTo>
                    <a:pt x="267" y="193"/>
                  </a:lnTo>
                  <a:lnTo>
                    <a:pt x="261" y="205"/>
                  </a:lnTo>
                  <a:lnTo>
                    <a:pt x="254" y="217"/>
                  </a:lnTo>
                  <a:lnTo>
                    <a:pt x="246" y="227"/>
                  </a:lnTo>
                  <a:lnTo>
                    <a:pt x="237" y="237"/>
                  </a:lnTo>
                  <a:lnTo>
                    <a:pt x="227" y="246"/>
                  </a:lnTo>
                  <a:lnTo>
                    <a:pt x="217" y="255"/>
                  </a:lnTo>
                  <a:lnTo>
                    <a:pt x="205" y="261"/>
                  </a:lnTo>
                  <a:lnTo>
                    <a:pt x="194" y="267"/>
                  </a:lnTo>
                  <a:lnTo>
                    <a:pt x="180" y="271"/>
                  </a:lnTo>
                  <a:lnTo>
                    <a:pt x="167" y="275"/>
                  </a:lnTo>
                  <a:lnTo>
                    <a:pt x="153" y="278"/>
                  </a:lnTo>
                  <a:lnTo>
                    <a:pt x="139" y="278"/>
                  </a:lnTo>
                  <a:lnTo>
                    <a:pt x="125" y="278"/>
                  </a:lnTo>
                  <a:lnTo>
                    <a:pt x="111" y="275"/>
                  </a:lnTo>
                  <a:lnTo>
                    <a:pt x="97" y="271"/>
                  </a:lnTo>
                  <a:lnTo>
                    <a:pt x="85" y="267"/>
                  </a:lnTo>
                  <a:lnTo>
                    <a:pt x="73" y="261"/>
                  </a:lnTo>
                  <a:lnTo>
                    <a:pt x="62" y="255"/>
                  </a:lnTo>
                  <a:lnTo>
                    <a:pt x="50" y="246"/>
                  </a:lnTo>
                  <a:lnTo>
                    <a:pt x="41" y="237"/>
                  </a:lnTo>
                  <a:lnTo>
                    <a:pt x="31" y="227"/>
                  </a:lnTo>
                  <a:lnTo>
                    <a:pt x="24" y="217"/>
                  </a:lnTo>
                  <a:lnTo>
                    <a:pt x="17" y="205"/>
                  </a:lnTo>
                  <a:lnTo>
                    <a:pt x="11" y="193"/>
                  </a:lnTo>
                  <a:lnTo>
                    <a:pt x="6" y="180"/>
                  </a:lnTo>
                  <a:lnTo>
                    <a:pt x="3" y="167"/>
                  </a:lnTo>
                  <a:lnTo>
                    <a:pt x="1" y="153"/>
                  </a:lnTo>
                  <a:lnTo>
                    <a:pt x="0" y="139"/>
                  </a:lnTo>
                  <a:lnTo>
                    <a:pt x="1" y="125"/>
                  </a:lnTo>
                  <a:lnTo>
                    <a:pt x="3" y="111"/>
                  </a:lnTo>
                  <a:lnTo>
                    <a:pt x="6" y="98"/>
                  </a:lnTo>
                  <a:lnTo>
                    <a:pt x="11" y="85"/>
                  </a:lnTo>
                  <a:lnTo>
                    <a:pt x="17" y="73"/>
                  </a:lnTo>
                  <a:lnTo>
                    <a:pt x="24" y="61"/>
                  </a:lnTo>
                  <a:lnTo>
                    <a:pt x="31" y="51"/>
                  </a:lnTo>
                  <a:lnTo>
                    <a:pt x="41" y="40"/>
                  </a:lnTo>
                  <a:lnTo>
                    <a:pt x="50" y="32"/>
                  </a:lnTo>
                  <a:lnTo>
                    <a:pt x="62" y="24"/>
                  </a:lnTo>
                  <a:lnTo>
                    <a:pt x="73" y="16"/>
                  </a:lnTo>
                  <a:lnTo>
                    <a:pt x="85" y="11"/>
                  </a:lnTo>
                  <a:lnTo>
                    <a:pt x="97" y="6"/>
                  </a:lnTo>
                  <a:lnTo>
                    <a:pt x="111" y="3"/>
                  </a:lnTo>
                  <a:lnTo>
                    <a:pt x="125" y="1"/>
                  </a:lnTo>
                  <a:lnTo>
                    <a:pt x="139" y="0"/>
                  </a:lnTo>
                  <a:lnTo>
                    <a:pt x="153" y="1"/>
                  </a:lnTo>
                  <a:lnTo>
                    <a:pt x="167" y="3"/>
                  </a:lnTo>
                  <a:lnTo>
                    <a:pt x="180" y="6"/>
                  </a:lnTo>
                  <a:lnTo>
                    <a:pt x="194" y="11"/>
                  </a:lnTo>
                  <a:lnTo>
                    <a:pt x="205" y="16"/>
                  </a:lnTo>
                  <a:lnTo>
                    <a:pt x="217" y="24"/>
                  </a:lnTo>
                  <a:lnTo>
                    <a:pt x="227" y="32"/>
                  </a:lnTo>
                  <a:lnTo>
                    <a:pt x="237" y="40"/>
                  </a:lnTo>
                  <a:lnTo>
                    <a:pt x="246" y="51"/>
                  </a:lnTo>
                  <a:lnTo>
                    <a:pt x="254" y="61"/>
                  </a:lnTo>
                  <a:lnTo>
                    <a:pt x="261" y="73"/>
                  </a:lnTo>
                  <a:lnTo>
                    <a:pt x="267" y="85"/>
                  </a:lnTo>
                  <a:lnTo>
                    <a:pt x="272" y="98"/>
                  </a:lnTo>
                  <a:lnTo>
                    <a:pt x="275" y="111"/>
                  </a:lnTo>
                  <a:lnTo>
                    <a:pt x="277" y="125"/>
                  </a:lnTo>
                  <a:lnTo>
                    <a:pt x="278"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0"/>
            <p:cNvSpPr/>
            <p:nvPr/>
          </p:nvSpPr>
          <p:spPr bwMode="auto">
            <a:xfrm>
              <a:off x="4187826" y="2373313"/>
              <a:ext cx="331788" cy="266700"/>
            </a:xfrm>
            <a:custGeom>
              <a:avLst/>
              <a:gdLst>
                <a:gd name="T0" fmla="*/ 1404 w 1461"/>
                <a:gd name="T1" fmla="*/ 1072 h 1172"/>
                <a:gd name="T2" fmla="*/ 1381 w 1461"/>
                <a:gd name="T3" fmla="*/ 932 h 1172"/>
                <a:gd name="T4" fmla="*/ 1363 w 1461"/>
                <a:gd name="T5" fmla="*/ 860 h 1172"/>
                <a:gd name="T6" fmla="*/ 1306 w 1461"/>
                <a:gd name="T7" fmla="*/ 692 h 1172"/>
                <a:gd name="T8" fmla="*/ 1227 w 1461"/>
                <a:gd name="T9" fmla="*/ 536 h 1172"/>
                <a:gd name="T10" fmla="*/ 1166 w 1461"/>
                <a:gd name="T11" fmla="*/ 445 h 1172"/>
                <a:gd name="T12" fmla="*/ 1093 w 1461"/>
                <a:gd name="T13" fmla="*/ 357 h 1172"/>
                <a:gd name="T14" fmla="*/ 965 w 1461"/>
                <a:gd name="T15" fmla="*/ 243 h 1172"/>
                <a:gd name="T16" fmla="*/ 748 w 1461"/>
                <a:gd name="T17" fmla="*/ 124 h 1172"/>
                <a:gd name="T18" fmla="*/ 498 w 1461"/>
                <a:gd name="T19" fmla="*/ 76 h 1172"/>
                <a:gd name="T20" fmla="*/ 381 w 1461"/>
                <a:gd name="T21" fmla="*/ 78 h 1172"/>
                <a:gd name="T22" fmla="*/ 303 w 1461"/>
                <a:gd name="T23" fmla="*/ 93 h 1172"/>
                <a:gd name="T24" fmla="*/ 200 w 1461"/>
                <a:gd name="T25" fmla="*/ 147 h 1172"/>
                <a:gd name="T26" fmla="*/ 128 w 1461"/>
                <a:gd name="T27" fmla="*/ 232 h 1172"/>
                <a:gd name="T28" fmla="*/ 95 w 1461"/>
                <a:gd name="T29" fmla="*/ 337 h 1172"/>
                <a:gd name="T30" fmla="*/ 95 w 1461"/>
                <a:gd name="T31" fmla="*/ 391 h 1172"/>
                <a:gd name="T32" fmla="*/ 106 w 1461"/>
                <a:gd name="T33" fmla="*/ 442 h 1172"/>
                <a:gd name="T34" fmla="*/ 153 w 1461"/>
                <a:gd name="T35" fmla="*/ 532 h 1172"/>
                <a:gd name="T36" fmla="*/ 224 w 1461"/>
                <a:gd name="T37" fmla="*/ 600 h 1172"/>
                <a:gd name="T38" fmla="*/ 306 w 1461"/>
                <a:gd name="T39" fmla="*/ 640 h 1172"/>
                <a:gd name="T40" fmla="*/ 387 w 1461"/>
                <a:gd name="T41" fmla="*/ 649 h 1172"/>
                <a:gd name="T42" fmla="*/ 468 w 1461"/>
                <a:gd name="T43" fmla="*/ 634 h 1172"/>
                <a:gd name="T44" fmla="*/ 576 w 1461"/>
                <a:gd name="T45" fmla="*/ 567 h 1172"/>
                <a:gd name="T46" fmla="*/ 616 w 1461"/>
                <a:gd name="T47" fmla="*/ 482 h 1172"/>
                <a:gd name="T48" fmla="*/ 619 w 1461"/>
                <a:gd name="T49" fmla="*/ 399 h 1172"/>
                <a:gd name="T50" fmla="*/ 625 w 1461"/>
                <a:gd name="T51" fmla="*/ 359 h 1172"/>
                <a:gd name="T52" fmla="*/ 658 w 1461"/>
                <a:gd name="T53" fmla="*/ 324 h 1172"/>
                <a:gd name="T54" fmla="*/ 706 w 1461"/>
                <a:gd name="T55" fmla="*/ 318 h 1172"/>
                <a:gd name="T56" fmla="*/ 746 w 1461"/>
                <a:gd name="T57" fmla="*/ 344 h 1172"/>
                <a:gd name="T58" fmla="*/ 761 w 1461"/>
                <a:gd name="T59" fmla="*/ 384 h 1172"/>
                <a:gd name="T60" fmla="*/ 761 w 1461"/>
                <a:gd name="T61" fmla="*/ 430 h 1172"/>
                <a:gd name="T62" fmla="*/ 727 w 1461"/>
                <a:gd name="T63" fmla="*/ 572 h 1172"/>
                <a:gd name="T64" fmla="*/ 653 w 1461"/>
                <a:gd name="T65" fmla="*/ 671 h 1172"/>
                <a:gd name="T66" fmla="*/ 570 w 1461"/>
                <a:gd name="T67" fmla="*/ 725 h 1172"/>
                <a:gd name="T68" fmla="*/ 438 w 1461"/>
                <a:gd name="T69" fmla="*/ 761 h 1172"/>
                <a:gd name="T70" fmla="*/ 358 w 1461"/>
                <a:gd name="T71" fmla="*/ 764 h 1172"/>
                <a:gd name="T72" fmla="*/ 239 w 1461"/>
                <a:gd name="T73" fmla="*/ 733 h 1172"/>
                <a:gd name="T74" fmla="*/ 132 w 1461"/>
                <a:gd name="T75" fmla="*/ 663 h 1172"/>
                <a:gd name="T76" fmla="*/ 49 w 1461"/>
                <a:gd name="T77" fmla="*/ 559 h 1172"/>
                <a:gd name="T78" fmla="*/ 5 w 1461"/>
                <a:gd name="T79" fmla="*/ 436 h 1172"/>
                <a:gd name="T80" fmla="*/ 1 w 1461"/>
                <a:gd name="T81" fmla="*/ 387 h 1172"/>
                <a:gd name="T82" fmla="*/ 23 w 1461"/>
                <a:gd name="T83" fmla="*/ 246 h 1172"/>
                <a:gd name="T84" fmla="*/ 102 w 1461"/>
                <a:gd name="T85" fmla="*/ 122 h 1172"/>
                <a:gd name="T86" fmla="*/ 222 w 1461"/>
                <a:gd name="T87" fmla="*/ 38 h 1172"/>
                <a:gd name="T88" fmla="*/ 334 w 1461"/>
                <a:gd name="T89" fmla="*/ 6 h 1172"/>
                <a:gd name="T90" fmla="*/ 502 w 1461"/>
                <a:gd name="T91" fmla="*/ 3 h 1172"/>
                <a:gd name="T92" fmla="*/ 771 w 1461"/>
                <a:gd name="T93" fmla="*/ 62 h 1172"/>
                <a:gd name="T94" fmla="*/ 1002 w 1461"/>
                <a:gd name="T95" fmla="*/ 195 h 1172"/>
                <a:gd name="T96" fmla="*/ 1111 w 1461"/>
                <a:gd name="T97" fmla="*/ 292 h 1172"/>
                <a:gd name="T98" fmla="*/ 1190 w 1461"/>
                <a:gd name="T99" fmla="*/ 386 h 1172"/>
                <a:gd name="T100" fmla="*/ 1256 w 1461"/>
                <a:gd name="T101" fmla="*/ 482 h 1172"/>
                <a:gd name="T102" fmla="*/ 1329 w 1461"/>
                <a:gd name="T103" fmla="*/ 620 h 1172"/>
                <a:gd name="T104" fmla="*/ 1396 w 1461"/>
                <a:gd name="T105" fmla="*/ 800 h 1172"/>
                <a:gd name="T106" fmla="*/ 1423 w 1461"/>
                <a:gd name="T107" fmla="*/ 902 h 1172"/>
                <a:gd name="T108" fmla="*/ 1444 w 1461"/>
                <a:gd name="T109" fmla="*/ 1007 h 1172"/>
                <a:gd name="T110" fmla="*/ 1460 w 1461"/>
                <a:gd name="T111" fmla="*/ 1144 h 1172"/>
                <a:gd name="T112" fmla="*/ 1448 w 1461"/>
                <a:gd name="T113" fmla="*/ 1169 h 1172"/>
                <a:gd name="T114" fmla="*/ 1420 w 1461"/>
                <a:gd name="T115" fmla="*/ 116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1" h="1172">
                  <a:moveTo>
                    <a:pt x="1415" y="1151"/>
                  </a:moveTo>
                  <a:lnTo>
                    <a:pt x="1414" y="1149"/>
                  </a:lnTo>
                  <a:lnTo>
                    <a:pt x="1413" y="1142"/>
                  </a:lnTo>
                  <a:lnTo>
                    <a:pt x="1412" y="1130"/>
                  </a:lnTo>
                  <a:lnTo>
                    <a:pt x="1410" y="1115"/>
                  </a:lnTo>
                  <a:lnTo>
                    <a:pt x="1408" y="1095"/>
                  </a:lnTo>
                  <a:lnTo>
                    <a:pt x="1404" y="1072"/>
                  </a:lnTo>
                  <a:lnTo>
                    <a:pt x="1401" y="1044"/>
                  </a:lnTo>
                  <a:lnTo>
                    <a:pt x="1397" y="1012"/>
                  </a:lnTo>
                  <a:lnTo>
                    <a:pt x="1394" y="997"/>
                  </a:lnTo>
                  <a:lnTo>
                    <a:pt x="1391" y="979"/>
                  </a:lnTo>
                  <a:lnTo>
                    <a:pt x="1387" y="961"/>
                  </a:lnTo>
                  <a:lnTo>
                    <a:pt x="1382" y="942"/>
                  </a:lnTo>
                  <a:lnTo>
                    <a:pt x="1381" y="932"/>
                  </a:lnTo>
                  <a:lnTo>
                    <a:pt x="1379" y="923"/>
                  </a:lnTo>
                  <a:lnTo>
                    <a:pt x="1377" y="912"/>
                  </a:lnTo>
                  <a:lnTo>
                    <a:pt x="1375" y="902"/>
                  </a:lnTo>
                  <a:lnTo>
                    <a:pt x="1372" y="891"/>
                  </a:lnTo>
                  <a:lnTo>
                    <a:pt x="1369" y="881"/>
                  </a:lnTo>
                  <a:lnTo>
                    <a:pt x="1366" y="870"/>
                  </a:lnTo>
                  <a:lnTo>
                    <a:pt x="1363" y="860"/>
                  </a:lnTo>
                  <a:lnTo>
                    <a:pt x="1356" y="837"/>
                  </a:lnTo>
                  <a:lnTo>
                    <a:pt x="1350" y="814"/>
                  </a:lnTo>
                  <a:lnTo>
                    <a:pt x="1343" y="791"/>
                  </a:lnTo>
                  <a:lnTo>
                    <a:pt x="1335" y="767"/>
                  </a:lnTo>
                  <a:lnTo>
                    <a:pt x="1326" y="742"/>
                  </a:lnTo>
                  <a:lnTo>
                    <a:pt x="1317" y="718"/>
                  </a:lnTo>
                  <a:lnTo>
                    <a:pt x="1306" y="692"/>
                  </a:lnTo>
                  <a:lnTo>
                    <a:pt x="1296" y="667"/>
                  </a:lnTo>
                  <a:lnTo>
                    <a:pt x="1283" y="642"/>
                  </a:lnTo>
                  <a:lnTo>
                    <a:pt x="1271" y="616"/>
                  </a:lnTo>
                  <a:lnTo>
                    <a:pt x="1257" y="588"/>
                  </a:lnTo>
                  <a:lnTo>
                    <a:pt x="1243" y="562"/>
                  </a:lnTo>
                  <a:lnTo>
                    <a:pt x="1235" y="550"/>
                  </a:lnTo>
                  <a:lnTo>
                    <a:pt x="1227" y="536"/>
                  </a:lnTo>
                  <a:lnTo>
                    <a:pt x="1219" y="524"/>
                  </a:lnTo>
                  <a:lnTo>
                    <a:pt x="1211" y="510"/>
                  </a:lnTo>
                  <a:lnTo>
                    <a:pt x="1203" y="497"/>
                  </a:lnTo>
                  <a:lnTo>
                    <a:pt x="1194" y="483"/>
                  </a:lnTo>
                  <a:lnTo>
                    <a:pt x="1185" y="470"/>
                  </a:lnTo>
                  <a:lnTo>
                    <a:pt x="1175" y="458"/>
                  </a:lnTo>
                  <a:lnTo>
                    <a:pt x="1166" y="445"/>
                  </a:lnTo>
                  <a:lnTo>
                    <a:pt x="1157" y="433"/>
                  </a:lnTo>
                  <a:lnTo>
                    <a:pt x="1146" y="419"/>
                  </a:lnTo>
                  <a:lnTo>
                    <a:pt x="1137" y="407"/>
                  </a:lnTo>
                  <a:lnTo>
                    <a:pt x="1126" y="394"/>
                  </a:lnTo>
                  <a:lnTo>
                    <a:pt x="1115" y="382"/>
                  </a:lnTo>
                  <a:lnTo>
                    <a:pt x="1103" y="369"/>
                  </a:lnTo>
                  <a:lnTo>
                    <a:pt x="1093" y="357"/>
                  </a:lnTo>
                  <a:lnTo>
                    <a:pt x="1081" y="344"/>
                  </a:lnTo>
                  <a:lnTo>
                    <a:pt x="1070" y="333"/>
                  </a:lnTo>
                  <a:lnTo>
                    <a:pt x="1057" y="320"/>
                  </a:lnTo>
                  <a:lnTo>
                    <a:pt x="1045" y="309"/>
                  </a:lnTo>
                  <a:lnTo>
                    <a:pt x="1020" y="287"/>
                  </a:lnTo>
                  <a:lnTo>
                    <a:pt x="994" y="264"/>
                  </a:lnTo>
                  <a:lnTo>
                    <a:pt x="965" y="243"/>
                  </a:lnTo>
                  <a:lnTo>
                    <a:pt x="937" y="223"/>
                  </a:lnTo>
                  <a:lnTo>
                    <a:pt x="907" y="203"/>
                  </a:lnTo>
                  <a:lnTo>
                    <a:pt x="876" y="185"/>
                  </a:lnTo>
                  <a:lnTo>
                    <a:pt x="846" y="169"/>
                  </a:lnTo>
                  <a:lnTo>
                    <a:pt x="814" y="152"/>
                  </a:lnTo>
                  <a:lnTo>
                    <a:pt x="781" y="137"/>
                  </a:lnTo>
                  <a:lnTo>
                    <a:pt x="748" y="124"/>
                  </a:lnTo>
                  <a:lnTo>
                    <a:pt x="713" y="112"/>
                  </a:lnTo>
                  <a:lnTo>
                    <a:pt x="678" y="103"/>
                  </a:lnTo>
                  <a:lnTo>
                    <a:pt x="642" y="94"/>
                  </a:lnTo>
                  <a:lnTo>
                    <a:pt x="607" y="87"/>
                  </a:lnTo>
                  <a:lnTo>
                    <a:pt x="571" y="82"/>
                  </a:lnTo>
                  <a:lnTo>
                    <a:pt x="534" y="78"/>
                  </a:lnTo>
                  <a:lnTo>
                    <a:pt x="498" y="76"/>
                  </a:lnTo>
                  <a:lnTo>
                    <a:pt x="461" y="74"/>
                  </a:lnTo>
                  <a:lnTo>
                    <a:pt x="388" y="77"/>
                  </a:lnTo>
                  <a:lnTo>
                    <a:pt x="384" y="77"/>
                  </a:lnTo>
                  <a:lnTo>
                    <a:pt x="383" y="77"/>
                  </a:lnTo>
                  <a:lnTo>
                    <a:pt x="384" y="77"/>
                  </a:lnTo>
                  <a:lnTo>
                    <a:pt x="383" y="77"/>
                  </a:lnTo>
                  <a:lnTo>
                    <a:pt x="381" y="78"/>
                  </a:lnTo>
                  <a:lnTo>
                    <a:pt x="371" y="79"/>
                  </a:lnTo>
                  <a:lnTo>
                    <a:pt x="353" y="81"/>
                  </a:lnTo>
                  <a:lnTo>
                    <a:pt x="343" y="83"/>
                  </a:lnTo>
                  <a:lnTo>
                    <a:pt x="336" y="85"/>
                  </a:lnTo>
                  <a:lnTo>
                    <a:pt x="327" y="86"/>
                  </a:lnTo>
                  <a:lnTo>
                    <a:pt x="319" y="88"/>
                  </a:lnTo>
                  <a:lnTo>
                    <a:pt x="303" y="93"/>
                  </a:lnTo>
                  <a:lnTo>
                    <a:pt x="287" y="99"/>
                  </a:lnTo>
                  <a:lnTo>
                    <a:pt x="271" y="105"/>
                  </a:lnTo>
                  <a:lnTo>
                    <a:pt x="255" y="111"/>
                  </a:lnTo>
                  <a:lnTo>
                    <a:pt x="241" y="120"/>
                  </a:lnTo>
                  <a:lnTo>
                    <a:pt x="226" y="128"/>
                  </a:lnTo>
                  <a:lnTo>
                    <a:pt x="212" y="137"/>
                  </a:lnTo>
                  <a:lnTo>
                    <a:pt x="200" y="147"/>
                  </a:lnTo>
                  <a:lnTo>
                    <a:pt x="187" y="157"/>
                  </a:lnTo>
                  <a:lnTo>
                    <a:pt x="175" y="169"/>
                  </a:lnTo>
                  <a:lnTo>
                    <a:pt x="164" y="180"/>
                  </a:lnTo>
                  <a:lnTo>
                    <a:pt x="154" y="193"/>
                  </a:lnTo>
                  <a:lnTo>
                    <a:pt x="144" y="205"/>
                  </a:lnTo>
                  <a:lnTo>
                    <a:pt x="135" y="219"/>
                  </a:lnTo>
                  <a:lnTo>
                    <a:pt x="128" y="232"/>
                  </a:lnTo>
                  <a:lnTo>
                    <a:pt x="120" y="247"/>
                  </a:lnTo>
                  <a:lnTo>
                    <a:pt x="114" y="261"/>
                  </a:lnTo>
                  <a:lnTo>
                    <a:pt x="109" y="276"/>
                  </a:lnTo>
                  <a:lnTo>
                    <a:pt x="104" y="291"/>
                  </a:lnTo>
                  <a:lnTo>
                    <a:pt x="101" y="305"/>
                  </a:lnTo>
                  <a:lnTo>
                    <a:pt x="97" y="321"/>
                  </a:lnTo>
                  <a:lnTo>
                    <a:pt x="95" y="337"/>
                  </a:lnTo>
                  <a:lnTo>
                    <a:pt x="94" y="352"/>
                  </a:lnTo>
                  <a:lnTo>
                    <a:pt x="94" y="367"/>
                  </a:lnTo>
                  <a:lnTo>
                    <a:pt x="95" y="383"/>
                  </a:lnTo>
                  <a:lnTo>
                    <a:pt x="95" y="391"/>
                  </a:lnTo>
                  <a:lnTo>
                    <a:pt x="95" y="392"/>
                  </a:lnTo>
                  <a:lnTo>
                    <a:pt x="95" y="393"/>
                  </a:lnTo>
                  <a:lnTo>
                    <a:pt x="95" y="391"/>
                  </a:lnTo>
                  <a:lnTo>
                    <a:pt x="95" y="392"/>
                  </a:lnTo>
                  <a:lnTo>
                    <a:pt x="96" y="396"/>
                  </a:lnTo>
                  <a:lnTo>
                    <a:pt x="98" y="414"/>
                  </a:lnTo>
                  <a:lnTo>
                    <a:pt x="101" y="422"/>
                  </a:lnTo>
                  <a:lnTo>
                    <a:pt x="102" y="427"/>
                  </a:lnTo>
                  <a:lnTo>
                    <a:pt x="103" y="430"/>
                  </a:lnTo>
                  <a:lnTo>
                    <a:pt x="106" y="442"/>
                  </a:lnTo>
                  <a:lnTo>
                    <a:pt x="110" y="456"/>
                  </a:lnTo>
                  <a:lnTo>
                    <a:pt x="115" y="469"/>
                  </a:lnTo>
                  <a:lnTo>
                    <a:pt x="121" y="483"/>
                  </a:lnTo>
                  <a:lnTo>
                    <a:pt x="129" y="495"/>
                  </a:lnTo>
                  <a:lnTo>
                    <a:pt x="136" y="508"/>
                  </a:lnTo>
                  <a:lnTo>
                    <a:pt x="143" y="521"/>
                  </a:lnTo>
                  <a:lnTo>
                    <a:pt x="153" y="532"/>
                  </a:lnTo>
                  <a:lnTo>
                    <a:pt x="161" y="544"/>
                  </a:lnTo>
                  <a:lnTo>
                    <a:pt x="171" y="554"/>
                  </a:lnTo>
                  <a:lnTo>
                    <a:pt x="181" y="564"/>
                  </a:lnTo>
                  <a:lnTo>
                    <a:pt x="190" y="574"/>
                  </a:lnTo>
                  <a:lnTo>
                    <a:pt x="202" y="583"/>
                  </a:lnTo>
                  <a:lnTo>
                    <a:pt x="212" y="592"/>
                  </a:lnTo>
                  <a:lnTo>
                    <a:pt x="224" y="600"/>
                  </a:lnTo>
                  <a:lnTo>
                    <a:pt x="235" y="607"/>
                  </a:lnTo>
                  <a:lnTo>
                    <a:pt x="247" y="615"/>
                  </a:lnTo>
                  <a:lnTo>
                    <a:pt x="258" y="621"/>
                  </a:lnTo>
                  <a:lnTo>
                    <a:pt x="270" y="626"/>
                  </a:lnTo>
                  <a:lnTo>
                    <a:pt x="281" y="631"/>
                  </a:lnTo>
                  <a:lnTo>
                    <a:pt x="294" y="636"/>
                  </a:lnTo>
                  <a:lnTo>
                    <a:pt x="306" y="640"/>
                  </a:lnTo>
                  <a:lnTo>
                    <a:pt x="318" y="643"/>
                  </a:lnTo>
                  <a:lnTo>
                    <a:pt x="330" y="646"/>
                  </a:lnTo>
                  <a:lnTo>
                    <a:pt x="342" y="648"/>
                  </a:lnTo>
                  <a:lnTo>
                    <a:pt x="354" y="649"/>
                  </a:lnTo>
                  <a:lnTo>
                    <a:pt x="365" y="650"/>
                  </a:lnTo>
                  <a:lnTo>
                    <a:pt x="377" y="650"/>
                  </a:lnTo>
                  <a:lnTo>
                    <a:pt x="387" y="649"/>
                  </a:lnTo>
                  <a:lnTo>
                    <a:pt x="396" y="648"/>
                  </a:lnTo>
                  <a:lnTo>
                    <a:pt x="411" y="646"/>
                  </a:lnTo>
                  <a:lnTo>
                    <a:pt x="425" y="645"/>
                  </a:lnTo>
                  <a:lnTo>
                    <a:pt x="437" y="643"/>
                  </a:lnTo>
                  <a:lnTo>
                    <a:pt x="448" y="640"/>
                  </a:lnTo>
                  <a:lnTo>
                    <a:pt x="458" y="638"/>
                  </a:lnTo>
                  <a:lnTo>
                    <a:pt x="468" y="634"/>
                  </a:lnTo>
                  <a:lnTo>
                    <a:pt x="488" y="627"/>
                  </a:lnTo>
                  <a:lnTo>
                    <a:pt x="507" y="619"/>
                  </a:lnTo>
                  <a:lnTo>
                    <a:pt x="524" y="610"/>
                  </a:lnTo>
                  <a:lnTo>
                    <a:pt x="540" y="600"/>
                  </a:lnTo>
                  <a:lnTo>
                    <a:pt x="553" y="589"/>
                  </a:lnTo>
                  <a:lnTo>
                    <a:pt x="565" y="578"/>
                  </a:lnTo>
                  <a:lnTo>
                    <a:pt x="576" y="567"/>
                  </a:lnTo>
                  <a:lnTo>
                    <a:pt x="585" y="554"/>
                  </a:lnTo>
                  <a:lnTo>
                    <a:pt x="593" y="542"/>
                  </a:lnTo>
                  <a:lnTo>
                    <a:pt x="599" y="530"/>
                  </a:lnTo>
                  <a:lnTo>
                    <a:pt x="605" y="517"/>
                  </a:lnTo>
                  <a:lnTo>
                    <a:pt x="609" y="506"/>
                  </a:lnTo>
                  <a:lnTo>
                    <a:pt x="613" y="493"/>
                  </a:lnTo>
                  <a:lnTo>
                    <a:pt x="616" y="482"/>
                  </a:lnTo>
                  <a:lnTo>
                    <a:pt x="618" y="471"/>
                  </a:lnTo>
                  <a:lnTo>
                    <a:pt x="619" y="461"/>
                  </a:lnTo>
                  <a:lnTo>
                    <a:pt x="621" y="442"/>
                  </a:lnTo>
                  <a:lnTo>
                    <a:pt x="621" y="427"/>
                  </a:lnTo>
                  <a:lnTo>
                    <a:pt x="621" y="414"/>
                  </a:lnTo>
                  <a:lnTo>
                    <a:pt x="620" y="405"/>
                  </a:lnTo>
                  <a:lnTo>
                    <a:pt x="619" y="399"/>
                  </a:lnTo>
                  <a:lnTo>
                    <a:pt x="619" y="397"/>
                  </a:lnTo>
                  <a:lnTo>
                    <a:pt x="619" y="393"/>
                  </a:lnTo>
                  <a:lnTo>
                    <a:pt x="619" y="386"/>
                  </a:lnTo>
                  <a:lnTo>
                    <a:pt x="619" y="379"/>
                  </a:lnTo>
                  <a:lnTo>
                    <a:pt x="621" y="371"/>
                  </a:lnTo>
                  <a:lnTo>
                    <a:pt x="622" y="365"/>
                  </a:lnTo>
                  <a:lnTo>
                    <a:pt x="625" y="359"/>
                  </a:lnTo>
                  <a:lnTo>
                    <a:pt x="629" y="352"/>
                  </a:lnTo>
                  <a:lnTo>
                    <a:pt x="632" y="346"/>
                  </a:lnTo>
                  <a:lnTo>
                    <a:pt x="636" y="341"/>
                  </a:lnTo>
                  <a:lnTo>
                    <a:pt x="641" y="337"/>
                  </a:lnTo>
                  <a:lnTo>
                    <a:pt x="646" y="332"/>
                  </a:lnTo>
                  <a:lnTo>
                    <a:pt x="652" y="327"/>
                  </a:lnTo>
                  <a:lnTo>
                    <a:pt x="658" y="324"/>
                  </a:lnTo>
                  <a:lnTo>
                    <a:pt x="664" y="321"/>
                  </a:lnTo>
                  <a:lnTo>
                    <a:pt x="670" y="319"/>
                  </a:lnTo>
                  <a:lnTo>
                    <a:pt x="678" y="318"/>
                  </a:lnTo>
                  <a:lnTo>
                    <a:pt x="685" y="317"/>
                  </a:lnTo>
                  <a:lnTo>
                    <a:pt x="692" y="317"/>
                  </a:lnTo>
                  <a:lnTo>
                    <a:pt x="700" y="317"/>
                  </a:lnTo>
                  <a:lnTo>
                    <a:pt x="706" y="318"/>
                  </a:lnTo>
                  <a:lnTo>
                    <a:pt x="713" y="320"/>
                  </a:lnTo>
                  <a:lnTo>
                    <a:pt x="720" y="323"/>
                  </a:lnTo>
                  <a:lnTo>
                    <a:pt x="726" y="326"/>
                  </a:lnTo>
                  <a:lnTo>
                    <a:pt x="731" y="329"/>
                  </a:lnTo>
                  <a:lnTo>
                    <a:pt x="736" y="334"/>
                  </a:lnTo>
                  <a:lnTo>
                    <a:pt x="742" y="339"/>
                  </a:lnTo>
                  <a:lnTo>
                    <a:pt x="746" y="344"/>
                  </a:lnTo>
                  <a:lnTo>
                    <a:pt x="750" y="349"/>
                  </a:lnTo>
                  <a:lnTo>
                    <a:pt x="753" y="356"/>
                  </a:lnTo>
                  <a:lnTo>
                    <a:pt x="756" y="362"/>
                  </a:lnTo>
                  <a:lnTo>
                    <a:pt x="758" y="368"/>
                  </a:lnTo>
                  <a:lnTo>
                    <a:pt x="760" y="375"/>
                  </a:lnTo>
                  <a:lnTo>
                    <a:pt x="761" y="383"/>
                  </a:lnTo>
                  <a:lnTo>
                    <a:pt x="761" y="384"/>
                  </a:lnTo>
                  <a:lnTo>
                    <a:pt x="761" y="386"/>
                  </a:lnTo>
                  <a:lnTo>
                    <a:pt x="761" y="389"/>
                  </a:lnTo>
                  <a:lnTo>
                    <a:pt x="761" y="397"/>
                  </a:lnTo>
                  <a:lnTo>
                    <a:pt x="761" y="404"/>
                  </a:lnTo>
                  <a:lnTo>
                    <a:pt x="761" y="411"/>
                  </a:lnTo>
                  <a:lnTo>
                    <a:pt x="761" y="419"/>
                  </a:lnTo>
                  <a:lnTo>
                    <a:pt x="761" y="430"/>
                  </a:lnTo>
                  <a:lnTo>
                    <a:pt x="759" y="454"/>
                  </a:lnTo>
                  <a:lnTo>
                    <a:pt x="755" y="482"/>
                  </a:lnTo>
                  <a:lnTo>
                    <a:pt x="752" y="499"/>
                  </a:lnTo>
                  <a:lnTo>
                    <a:pt x="748" y="515"/>
                  </a:lnTo>
                  <a:lnTo>
                    <a:pt x="743" y="533"/>
                  </a:lnTo>
                  <a:lnTo>
                    <a:pt x="735" y="553"/>
                  </a:lnTo>
                  <a:lnTo>
                    <a:pt x="727" y="572"/>
                  </a:lnTo>
                  <a:lnTo>
                    <a:pt x="716" y="593"/>
                  </a:lnTo>
                  <a:lnTo>
                    <a:pt x="704" y="612"/>
                  </a:lnTo>
                  <a:lnTo>
                    <a:pt x="689" y="632"/>
                  </a:lnTo>
                  <a:lnTo>
                    <a:pt x="681" y="643"/>
                  </a:lnTo>
                  <a:lnTo>
                    <a:pt x="673" y="652"/>
                  </a:lnTo>
                  <a:lnTo>
                    <a:pt x="663" y="662"/>
                  </a:lnTo>
                  <a:lnTo>
                    <a:pt x="653" y="671"/>
                  </a:lnTo>
                  <a:lnTo>
                    <a:pt x="643" y="680"/>
                  </a:lnTo>
                  <a:lnTo>
                    <a:pt x="632" y="689"/>
                  </a:lnTo>
                  <a:lnTo>
                    <a:pt x="620" y="697"/>
                  </a:lnTo>
                  <a:lnTo>
                    <a:pt x="609" y="704"/>
                  </a:lnTo>
                  <a:lnTo>
                    <a:pt x="596" y="712"/>
                  </a:lnTo>
                  <a:lnTo>
                    <a:pt x="584" y="719"/>
                  </a:lnTo>
                  <a:lnTo>
                    <a:pt x="570" y="725"/>
                  </a:lnTo>
                  <a:lnTo>
                    <a:pt x="556" y="732"/>
                  </a:lnTo>
                  <a:lnTo>
                    <a:pt x="529" y="742"/>
                  </a:lnTo>
                  <a:lnTo>
                    <a:pt x="500" y="750"/>
                  </a:lnTo>
                  <a:lnTo>
                    <a:pt x="484" y="753"/>
                  </a:lnTo>
                  <a:lnTo>
                    <a:pt x="469" y="757"/>
                  </a:lnTo>
                  <a:lnTo>
                    <a:pt x="453" y="760"/>
                  </a:lnTo>
                  <a:lnTo>
                    <a:pt x="438" y="761"/>
                  </a:lnTo>
                  <a:lnTo>
                    <a:pt x="425" y="763"/>
                  </a:lnTo>
                  <a:lnTo>
                    <a:pt x="411" y="764"/>
                  </a:lnTo>
                  <a:lnTo>
                    <a:pt x="402" y="765"/>
                  </a:lnTo>
                  <a:lnTo>
                    <a:pt x="392" y="765"/>
                  </a:lnTo>
                  <a:lnTo>
                    <a:pt x="384" y="765"/>
                  </a:lnTo>
                  <a:lnTo>
                    <a:pt x="376" y="765"/>
                  </a:lnTo>
                  <a:lnTo>
                    <a:pt x="358" y="764"/>
                  </a:lnTo>
                  <a:lnTo>
                    <a:pt x="340" y="762"/>
                  </a:lnTo>
                  <a:lnTo>
                    <a:pt x="323" y="760"/>
                  </a:lnTo>
                  <a:lnTo>
                    <a:pt x="306" y="756"/>
                  </a:lnTo>
                  <a:lnTo>
                    <a:pt x="289" y="751"/>
                  </a:lnTo>
                  <a:lnTo>
                    <a:pt x="272" y="746"/>
                  </a:lnTo>
                  <a:lnTo>
                    <a:pt x="255" y="740"/>
                  </a:lnTo>
                  <a:lnTo>
                    <a:pt x="239" y="733"/>
                  </a:lnTo>
                  <a:lnTo>
                    <a:pt x="222" y="725"/>
                  </a:lnTo>
                  <a:lnTo>
                    <a:pt x="206" y="716"/>
                  </a:lnTo>
                  <a:lnTo>
                    <a:pt x="190" y="706"/>
                  </a:lnTo>
                  <a:lnTo>
                    <a:pt x="176" y="697"/>
                  </a:lnTo>
                  <a:lnTo>
                    <a:pt x="160" y="687"/>
                  </a:lnTo>
                  <a:lnTo>
                    <a:pt x="147" y="675"/>
                  </a:lnTo>
                  <a:lnTo>
                    <a:pt x="132" y="663"/>
                  </a:lnTo>
                  <a:lnTo>
                    <a:pt x="118" y="650"/>
                  </a:lnTo>
                  <a:lnTo>
                    <a:pt x="106" y="636"/>
                  </a:lnTo>
                  <a:lnTo>
                    <a:pt x="93" y="622"/>
                  </a:lnTo>
                  <a:lnTo>
                    <a:pt x="82" y="607"/>
                  </a:lnTo>
                  <a:lnTo>
                    <a:pt x="70" y="592"/>
                  </a:lnTo>
                  <a:lnTo>
                    <a:pt x="60" y="576"/>
                  </a:lnTo>
                  <a:lnTo>
                    <a:pt x="49" y="559"/>
                  </a:lnTo>
                  <a:lnTo>
                    <a:pt x="40" y="541"/>
                  </a:lnTo>
                  <a:lnTo>
                    <a:pt x="32" y="524"/>
                  </a:lnTo>
                  <a:lnTo>
                    <a:pt x="24" y="506"/>
                  </a:lnTo>
                  <a:lnTo>
                    <a:pt x="18" y="487"/>
                  </a:lnTo>
                  <a:lnTo>
                    <a:pt x="12" y="467"/>
                  </a:lnTo>
                  <a:lnTo>
                    <a:pt x="7" y="445"/>
                  </a:lnTo>
                  <a:lnTo>
                    <a:pt x="5" y="436"/>
                  </a:lnTo>
                  <a:lnTo>
                    <a:pt x="4" y="427"/>
                  </a:lnTo>
                  <a:lnTo>
                    <a:pt x="2" y="409"/>
                  </a:lnTo>
                  <a:lnTo>
                    <a:pt x="1" y="405"/>
                  </a:lnTo>
                  <a:lnTo>
                    <a:pt x="1" y="400"/>
                  </a:lnTo>
                  <a:lnTo>
                    <a:pt x="1" y="399"/>
                  </a:lnTo>
                  <a:lnTo>
                    <a:pt x="1" y="397"/>
                  </a:lnTo>
                  <a:lnTo>
                    <a:pt x="1" y="387"/>
                  </a:lnTo>
                  <a:lnTo>
                    <a:pt x="0" y="367"/>
                  </a:lnTo>
                  <a:lnTo>
                    <a:pt x="1" y="346"/>
                  </a:lnTo>
                  <a:lnTo>
                    <a:pt x="3" y="326"/>
                  </a:lnTo>
                  <a:lnTo>
                    <a:pt x="6" y="305"/>
                  </a:lnTo>
                  <a:lnTo>
                    <a:pt x="11" y="286"/>
                  </a:lnTo>
                  <a:lnTo>
                    <a:pt x="17" y="266"/>
                  </a:lnTo>
                  <a:lnTo>
                    <a:pt x="23" y="246"/>
                  </a:lnTo>
                  <a:lnTo>
                    <a:pt x="32" y="226"/>
                  </a:lnTo>
                  <a:lnTo>
                    <a:pt x="40" y="207"/>
                  </a:lnTo>
                  <a:lnTo>
                    <a:pt x="50" y="189"/>
                  </a:lnTo>
                  <a:lnTo>
                    <a:pt x="62" y="171"/>
                  </a:lnTo>
                  <a:lnTo>
                    <a:pt x="73" y="154"/>
                  </a:lnTo>
                  <a:lnTo>
                    <a:pt x="87" y="137"/>
                  </a:lnTo>
                  <a:lnTo>
                    <a:pt x="102" y="122"/>
                  </a:lnTo>
                  <a:lnTo>
                    <a:pt x="116" y="107"/>
                  </a:lnTo>
                  <a:lnTo>
                    <a:pt x="132" y="93"/>
                  </a:lnTo>
                  <a:lnTo>
                    <a:pt x="149" y="80"/>
                  </a:lnTo>
                  <a:lnTo>
                    <a:pt x="166" y="68"/>
                  </a:lnTo>
                  <a:lnTo>
                    <a:pt x="184" y="57"/>
                  </a:lnTo>
                  <a:lnTo>
                    <a:pt x="203" y="46"/>
                  </a:lnTo>
                  <a:lnTo>
                    <a:pt x="222" y="38"/>
                  </a:lnTo>
                  <a:lnTo>
                    <a:pt x="241" y="30"/>
                  </a:lnTo>
                  <a:lnTo>
                    <a:pt x="261" y="23"/>
                  </a:lnTo>
                  <a:lnTo>
                    <a:pt x="281" y="17"/>
                  </a:lnTo>
                  <a:lnTo>
                    <a:pt x="301" y="12"/>
                  </a:lnTo>
                  <a:lnTo>
                    <a:pt x="312" y="10"/>
                  </a:lnTo>
                  <a:lnTo>
                    <a:pt x="322" y="8"/>
                  </a:lnTo>
                  <a:lnTo>
                    <a:pt x="334" y="6"/>
                  </a:lnTo>
                  <a:lnTo>
                    <a:pt x="343" y="5"/>
                  </a:lnTo>
                  <a:lnTo>
                    <a:pt x="362" y="3"/>
                  </a:lnTo>
                  <a:lnTo>
                    <a:pt x="371" y="1"/>
                  </a:lnTo>
                  <a:lnTo>
                    <a:pt x="378" y="1"/>
                  </a:lnTo>
                  <a:lnTo>
                    <a:pt x="383" y="1"/>
                  </a:lnTo>
                  <a:lnTo>
                    <a:pt x="462" y="0"/>
                  </a:lnTo>
                  <a:lnTo>
                    <a:pt x="502" y="3"/>
                  </a:lnTo>
                  <a:lnTo>
                    <a:pt x="542" y="6"/>
                  </a:lnTo>
                  <a:lnTo>
                    <a:pt x="582" y="11"/>
                  </a:lnTo>
                  <a:lnTo>
                    <a:pt x="620" y="18"/>
                  </a:lnTo>
                  <a:lnTo>
                    <a:pt x="659" y="27"/>
                  </a:lnTo>
                  <a:lnTo>
                    <a:pt x="697" y="37"/>
                  </a:lnTo>
                  <a:lnTo>
                    <a:pt x="734" y="48"/>
                  </a:lnTo>
                  <a:lnTo>
                    <a:pt x="771" y="62"/>
                  </a:lnTo>
                  <a:lnTo>
                    <a:pt x="806" y="77"/>
                  </a:lnTo>
                  <a:lnTo>
                    <a:pt x="842" y="94"/>
                  </a:lnTo>
                  <a:lnTo>
                    <a:pt x="875" y="112"/>
                  </a:lnTo>
                  <a:lnTo>
                    <a:pt x="909" y="131"/>
                  </a:lnTo>
                  <a:lnTo>
                    <a:pt x="940" y="152"/>
                  </a:lnTo>
                  <a:lnTo>
                    <a:pt x="972" y="173"/>
                  </a:lnTo>
                  <a:lnTo>
                    <a:pt x="1002" y="195"/>
                  </a:lnTo>
                  <a:lnTo>
                    <a:pt x="1031" y="218"/>
                  </a:lnTo>
                  <a:lnTo>
                    <a:pt x="1045" y="230"/>
                  </a:lnTo>
                  <a:lnTo>
                    <a:pt x="1058" y="243"/>
                  </a:lnTo>
                  <a:lnTo>
                    <a:pt x="1071" y="255"/>
                  </a:lnTo>
                  <a:lnTo>
                    <a:pt x="1084" y="268"/>
                  </a:lnTo>
                  <a:lnTo>
                    <a:pt x="1098" y="279"/>
                  </a:lnTo>
                  <a:lnTo>
                    <a:pt x="1111" y="292"/>
                  </a:lnTo>
                  <a:lnTo>
                    <a:pt x="1122" y="305"/>
                  </a:lnTo>
                  <a:lnTo>
                    <a:pt x="1134" y="319"/>
                  </a:lnTo>
                  <a:lnTo>
                    <a:pt x="1146" y="333"/>
                  </a:lnTo>
                  <a:lnTo>
                    <a:pt x="1158" y="345"/>
                  </a:lnTo>
                  <a:lnTo>
                    <a:pt x="1169" y="359"/>
                  </a:lnTo>
                  <a:lnTo>
                    <a:pt x="1180" y="371"/>
                  </a:lnTo>
                  <a:lnTo>
                    <a:pt x="1190" y="386"/>
                  </a:lnTo>
                  <a:lnTo>
                    <a:pt x="1201" y="399"/>
                  </a:lnTo>
                  <a:lnTo>
                    <a:pt x="1210" y="413"/>
                  </a:lnTo>
                  <a:lnTo>
                    <a:pt x="1220" y="427"/>
                  </a:lnTo>
                  <a:lnTo>
                    <a:pt x="1230" y="440"/>
                  </a:lnTo>
                  <a:lnTo>
                    <a:pt x="1239" y="454"/>
                  </a:lnTo>
                  <a:lnTo>
                    <a:pt x="1248" y="468"/>
                  </a:lnTo>
                  <a:lnTo>
                    <a:pt x="1256" y="482"/>
                  </a:lnTo>
                  <a:lnTo>
                    <a:pt x="1264" y="497"/>
                  </a:lnTo>
                  <a:lnTo>
                    <a:pt x="1273" y="510"/>
                  </a:lnTo>
                  <a:lnTo>
                    <a:pt x="1281" y="524"/>
                  </a:lnTo>
                  <a:lnTo>
                    <a:pt x="1288" y="537"/>
                  </a:lnTo>
                  <a:lnTo>
                    <a:pt x="1303" y="565"/>
                  </a:lnTo>
                  <a:lnTo>
                    <a:pt x="1317" y="593"/>
                  </a:lnTo>
                  <a:lnTo>
                    <a:pt x="1329" y="620"/>
                  </a:lnTo>
                  <a:lnTo>
                    <a:pt x="1342" y="647"/>
                  </a:lnTo>
                  <a:lnTo>
                    <a:pt x="1352" y="673"/>
                  </a:lnTo>
                  <a:lnTo>
                    <a:pt x="1363" y="700"/>
                  </a:lnTo>
                  <a:lnTo>
                    <a:pt x="1372" y="725"/>
                  </a:lnTo>
                  <a:lnTo>
                    <a:pt x="1381" y="751"/>
                  </a:lnTo>
                  <a:lnTo>
                    <a:pt x="1390" y="775"/>
                  </a:lnTo>
                  <a:lnTo>
                    <a:pt x="1396" y="800"/>
                  </a:lnTo>
                  <a:lnTo>
                    <a:pt x="1403" y="823"/>
                  </a:lnTo>
                  <a:lnTo>
                    <a:pt x="1410" y="847"/>
                  </a:lnTo>
                  <a:lnTo>
                    <a:pt x="1413" y="858"/>
                  </a:lnTo>
                  <a:lnTo>
                    <a:pt x="1416" y="869"/>
                  </a:lnTo>
                  <a:lnTo>
                    <a:pt x="1419" y="880"/>
                  </a:lnTo>
                  <a:lnTo>
                    <a:pt x="1421" y="891"/>
                  </a:lnTo>
                  <a:lnTo>
                    <a:pt x="1423" y="902"/>
                  </a:lnTo>
                  <a:lnTo>
                    <a:pt x="1425" y="912"/>
                  </a:lnTo>
                  <a:lnTo>
                    <a:pt x="1427" y="923"/>
                  </a:lnTo>
                  <a:lnTo>
                    <a:pt x="1430" y="933"/>
                  </a:lnTo>
                  <a:lnTo>
                    <a:pt x="1434" y="953"/>
                  </a:lnTo>
                  <a:lnTo>
                    <a:pt x="1437" y="972"/>
                  </a:lnTo>
                  <a:lnTo>
                    <a:pt x="1441" y="989"/>
                  </a:lnTo>
                  <a:lnTo>
                    <a:pt x="1444" y="1007"/>
                  </a:lnTo>
                  <a:lnTo>
                    <a:pt x="1448" y="1039"/>
                  </a:lnTo>
                  <a:lnTo>
                    <a:pt x="1452" y="1066"/>
                  </a:lnTo>
                  <a:lnTo>
                    <a:pt x="1454" y="1090"/>
                  </a:lnTo>
                  <a:lnTo>
                    <a:pt x="1457" y="1110"/>
                  </a:lnTo>
                  <a:lnTo>
                    <a:pt x="1458" y="1125"/>
                  </a:lnTo>
                  <a:lnTo>
                    <a:pt x="1460" y="1137"/>
                  </a:lnTo>
                  <a:lnTo>
                    <a:pt x="1460" y="1144"/>
                  </a:lnTo>
                  <a:lnTo>
                    <a:pt x="1461" y="1146"/>
                  </a:lnTo>
                  <a:lnTo>
                    <a:pt x="1461" y="1150"/>
                  </a:lnTo>
                  <a:lnTo>
                    <a:pt x="1460" y="1156"/>
                  </a:lnTo>
                  <a:lnTo>
                    <a:pt x="1458" y="1160"/>
                  </a:lnTo>
                  <a:lnTo>
                    <a:pt x="1456" y="1163"/>
                  </a:lnTo>
                  <a:lnTo>
                    <a:pt x="1453" y="1166"/>
                  </a:lnTo>
                  <a:lnTo>
                    <a:pt x="1448" y="1169"/>
                  </a:lnTo>
                  <a:lnTo>
                    <a:pt x="1444" y="1171"/>
                  </a:lnTo>
                  <a:lnTo>
                    <a:pt x="1440" y="1171"/>
                  </a:lnTo>
                  <a:lnTo>
                    <a:pt x="1436" y="1172"/>
                  </a:lnTo>
                  <a:lnTo>
                    <a:pt x="1431" y="1171"/>
                  </a:lnTo>
                  <a:lnTo>
                    <a:pt x="1426" y="1169"/>
                  </a:lnTo>
                  <a:lnTo>
                    <a:pt x="1423" y="1167"/>
                  </a:lnTo>
                  <a:lnTo>
                    <a:pt x="1420" y="1164"/>
                  </a:lnTo>
                  <a:lnTo>
                    <a:pt x="1417" y="1160"/>
                  </a:lnTo>
                  <a:lnTo>
                    <a:pt x="1415" y="1156"/>
                  </a:lnTo>
                  <a:lnTo>
                    <a:pt x="1415" y="1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
            <p:cNvSpPr/>
            <p:nvPr/>
          </p:nvSpPr>
          <p:spPr bwMode="auto">
            <a:xfrm>
              <a:off x="4392613" y="2482851"/>
              <a:ext cx="31750" cy="31750"/>
            </a:xfrm>
            <a:custGeom>
              <a:avLst/>
              <a:gdLst>
                <a:gd name="T0" fmla="*/ 0 w 138"/>
                <a:gd name="T1" fmla="*/ 76 h 138"/>
                <a:gd name="T2" fmla="*/ 3 w 138"/>
                <a:gd name="T3" fmla="*/ 89 h 138"/>
                <a:gd name="T4" fmla="*/ 8 w 138"/>
                <a:gd name="T5" fmla="*/ 101 h 138"/>
                <a:gd name="T6" fmla="*/ 15 w 138"/>
                <a:gd name="T7" fmla="*/ 113 h 138"/>
                <a:gd name="T8" fmla="*/ 25 w 138"/>
                <a:gd name="T9" fmla="*/ 122 h 138"/>
                <a:gd name="T10" fmla="*/ 36 w 138"/>
                <a:gd name="T11" fmla="*/ 129 h 138"/>
                <a:gd name="T12" fmla="*/ 48 w 138"/>
                <a:gd name="T13" fmla="*/ 135 h 138"/>
                <a:gd name="T14" fmla="*/ 61 w 138"/>
                <a:gd name="T15" fmla="*/ 137 h 138"/>
                <a:gd name="T16" fmla="*/ 76 w 138"/>
                <a:gd name="T17" fmla="*/ 137 h 138"/>
                <a:gd name="T18" fmla="*/ 90 w 138"/>
                <a:gd name="T19" fmla="*/ 135 h 138"/>
                <a:gd name="T20" fmla="*/ 102 w 138"/>
                <a:gd name="T21" fmla="*/ 129 h 138"/>
                <a:gd name="T22" fmla="*/ 113 w 138"/>
                <a:gd name="T23" fmla="*/ 122 h 138"/>
                <a:gd name="T24" fmla="*/ 122 w 138"/>
                <a:gd name="T25" fmla="*/ 113 h 138"/>
                <a:gd name="T26" fmla="*/ 129 w 138"/>
                <a:gd name="T27" fmla="*/ 101 h 138"/>
                <a:gd name="T28" fmla="*/ 134 w 138"/>
                <a:gd name="T29" fmla="*/ 89 h 138"/>
                <a:gd name="T30" fmla="*/ 138 w 138"/>
                <a:gd name="T31" fmla="*/ 76 h 138"/>
                <a:gd name="T32" fmla="*/ 138 w 138"/>
                <a:gd name="T33" fmla="*/ 61 h 138"/>
                <a:gd name="T34" fmla="*/ 134 w 138"/>
                <a:gd name="T35" fmla="*/ 48 h 138"/>
                <a:gd name="T36" fmla="*/ 129 w 138"/>
                <a:gd name="T37" fmla="*/ 35 h 138"/>
                <a:gd name="T38" fmla="*/ 122 w 138"/>
                <a:gd name="T39" fmla="*/ 25 h 138"/>
                <a:gd name="T40" fmla="*/ 113 w 138"/>
                <a:gd name="T41" fmla="*/ 15 h 138"/>
                <a:gd name="T42" fmla="*/ 102 w 138"/>
                <a:gd name="T43" fmla="*/ 8 h 138"/>
                <a:gd name="T44" fmla="*/ 90 w 138"/>
                <a:gd name="T45" fmla="*/ 3 h 138"/>
                <a:gd name="T46" fmla="*/ 76 w 138"/>
                <a:gd name="T47" fmla="*/ 0 h 138"/>
                <a:gd name="T48" fmla="*/ 61 w 138"/>
                <a:gd name="T49" fmla="*/ 0 h 138"/>
                <a:gd name="T50" fmla="*/ 48 w 138"/>
                <a:gd name="T51" fmla="*/ 3 h 138"/>
                <a:gd name="T52" fmla="*/ 36 w 138"/>
                <a:gd name="T53" fmla="*/ 8 h 138"/>
                <a:gd name="T54" fmla="*/ 25 w 138"/>
                <a:gd name="T55" fmla="*/ 15 h 138"/>
                <a:gd name="T56" fmla="*/ 15 w 138"/>
                <a:gd name="T57" fmla="*/ 25 h 138"/>
                <a:gd name="T58" fmla="*/ 8 w 138"/>
                <a:gd name="T59" fmla="*/ 35 h 138"/>
                <a:gd name="T60" fmla="*/ 3 w 138"/>
                <a:gd name="T61" fmla="*/ 48 h 138"/>
                <a:gd name="T62" fmla="*/ 0 w 138"/>
                <a:gd name="T63"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38">
                  <a:moveTo>
                    <a:pt x="0" y="69"/>
                  </a:moveTo>
                  <a:lnTo>
                    <a:pt x="0" y="76"/>
                  </a:lnTo>
                  <a:lnTo>
                    <a:pt x="1" y="82"/>
                  </a:lnTo>
                  <a:lnTo>
                    <a:pt x="3" y="89"/>
                  </a:lnTo>
                  <a:lnTo>
                    <a:pt x="5" y="95"/>
                  </a:lnTo>
                  <a:lnTo>
                    <a:pt x="8" y="101"/>
                  </a:lnTo>
                  <a:lnTo>
                    <a:pt x="11" y="107"/>
                  </a:lnTo>
                  <a:lnTo>
                    <a:pt x="15" y="113"/>
                  </a:lnTo>
                  <a:lnTo>
                    <a:pt x="19" y="117"/>
                  </a:lnTo>
                  <a:lnTo>
                    <a:pt x="25" y="122"/>
                  </a:lnTo>
                  <a:lnTo>
                    <a:pt x="30" y="126"/>
                  </a:lnTo>
                  <a:lnTo>
                    <a:pt x="36" y="129"/>
                  </a:lnTo>
                  <a:lnTo>
                    <a:pt x="41" y="132"/>
                  </a:lnTo>
                  <a:lnTo>
                    <a:pt x="48" y="135"/>
                  </a:lnTo>
                  <a:lnTo>
                    <a:pt x="55" y="136"/>
                  </a:lnTo>
                  <a:lnTo>
                    <a:pt x="61" y="137"/>
                  </a:lnTo>
                  <a:lnTo>
                    <a:pt x="69" y="138"/>
                  </a:lnTo>
                  <a:lnTo>
                    <a:pt x="76" y="137"/>
                  </a:lnTo>
                  <a:lnTo>
                    <a:pt x="82" y="136"/>
                  </a:lnTo>
                  <a:lnTo>
                    <a:pt x="90" y="135"/>
                  </a:lnTo>
                  <a:lnTo>
                    <a:pt x="96" y="132"/>
                  </a:lnTo>
                  <a:lnTo>
                    <a:pt x="102" y="129"/>
                  </a:lnTo>
                  <a:lnTo>
                    <a:pt x="107" y="126"/>
                  </a:lnTo>
                  <a:lnTo>
                    <a:pt x="113" y="122"/>
                  </a:lnTo>
                  <a:lnTo>
                    <a:pt x="118" y="117"/>
                  </a:lnTo>
                  <a:lnTo>
                    <a:pt x="122" y="113"/>
                  </a:lnTo>
                  <a:lnTo>
                    <a:pt x="126" y="107"/>
                  </a:lnTo>
                  <a:lnTo>
                    <a:pt x="129" y="101"/>
                  </a:lnTo>
                  <a:lnTo>
                    <a:pt x="132" y="95"/>
                  </a:lnTo>
                  <a:lnTo>
                    <a:pt x="134" y="89"/>
                  </a:lnTo>
                  <a:lnTo>
                    <a:pt x="137" y="82"/>
                  </a:lnTo>
                  <a:lnTo>
                    <a:pt x="138" y="76"/>
                  </a:lnTo>
                  <a:lnTo>
                    <a:pt x="138" y="69"/>
                  </a:lnTo>
                  <a:lnTo>
                    <a:pt x="138" y="61"/>
                  </a:lnTo>
                  <a:lnTo>
                    <a:pt x="137" y="54"/>
                  </a:lnTo>
                  <a:lnTo>
                    <a:pt x="134" y="48"/>
                  </a:lnTo>
                  <a:lnTo>
                    <a:pt x="132" y="42"/>
                  </a:lnTo>
                  <a:lnTo>
                    <a:pt x="129" y="35"/>
                  </a:lnTo>
                  <a:lnTo>
                    <a:pt x="126" y="30"/>
                  </a:lnTo>
                  <a:lnTo>
                    <a:pt x="122" y="25"/>
                  </a:lnTo>
                  <a:lnTo>
                    <a:pt x="118" y="20"/>
                  </a:lnTo>
                  <a:lnTo>
                    <a:pt x="113" y="15"/>
                  </a:lnTo>
                  <a:lnTo>
                    <a:pt x="107" y="11"/>
                  </a:lnTo>
                  <a:lnTo>
                    <a:pt x="102" y="8"/>
                  </a:lnTo>
                  <a:lnTo>
                    <a:pt x="96" y="5"/>
                  </a:lnTo>
                  <a:lnTo>
                    <a:pt x="90" y="3"/>
                  </a:lnTo>
                  <a:lnTo>
                    <a:pt x="82" y="1"/>
                  </a:lnTo>
                  <a:lnTo>
                    <a:pt x="76" y="0"/>
                  </a:lnTo>
                  <a:lnTo>
                    <a:pt x="69" y="0"/>
                  </a:lnTo>
                  <a:lnTo>
                    <a:pt x="61" y="0"/>
                  </a:lnTo>
                  <a:lnTo>
                    <a:pt x="55" y="1"/>
                  </a:lnTo>
                  <a:lnTo>
                    <a:pt x="48" y="3"/>
                  </a:lnTo>
                  <a:lnTo>
                    <a:pt x="41" y="5"/>
                  </a:lnTo>
                  <a:lnTo>
                    <a:pt x="36" y="8"/>
                  </a:lnTo>
                  <a:lnTo>
                    <a:pt x="30" y="11"/>
                  </a:lnTo>
                  <a:lnTo>
                    <a:pt x="25" y="15"/>
                  </a:lnTo>
                  <a:lnTo>
                    <a:pt x="19" y="20"/>
                  </a:lnTo>
                  <a:lnTo>
                    <a:pt x="15" y="25"/>
                  </a:lnTo>
                  <a:lnTo>
                    <a:pt x="11" y="30"/>
                  </a:lnTo>
                  <a:lnTo>
                    <a:pt x="8" y="35"/>
                  </a:lnTo>
                  <a:lnTo>
                    <a:pt x="5" y="42"/>
                  </a:lnTo>
                  <a:lnTo>
                    <a:pt x="3" y="48"/>
                  </a:lnTo>
                  <a:lnTo>
                    <a:pt x="1" y="54"/>
                  </a:lnTo>
                  <a:lnTo>
                    <a:pt x="0" y="61"/>
                  </a:lnTo>
                  <a:lnTo>
                    <a:pt x="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
            <p:cNvSpPr/>
            <p:nvPr/>
          </p:nvSpPr>
          <p:spPr bwMode="auto">
            <a:xfrm>
              <a:off x="4451351" y="2349501"/>
              <a:ext cx="63500" cy="61913"/>
            </a:xfrm>
            <a:custGeom>
              <a:avLst/>
              <a:gdLst>
                <a:gd name="T0" fmla="*/ 0 w 278"/>
                <a:gd name="T1" fmla="*/ 153 h 278"/>
                <a:gd name="T2" fmla="*/ 6 w 278"/>
                <a:gd name="T3" fmla="*/ 180 h 278"/>
                <a:gd name="T4" fmla="*/ 17 w 278"/>
                <a:gd name="T5" fmla="*/ 205 h 278"/>
                <a:gd name="T6" fmla="*/ 31 w 278"/>
                <a:gd name="T7" fmla="*/ 227 h 278"/>
                <a:gd name="T8" fmla="*/ 50 w 278"/>
                <a:gd name="T9" fmla="*/ 246 h 278"/>
                <a:gd name="T10" fmla="*/ 72 w 278"/>
                <a:gd name="T11" fmla="*/ 261 h 278"/>
                <a:gd name="T12" fmla="*/ 97 w 278"/>
                <a:gd name="T13" fmla="*/ 271 h 278"/>
                <a:gd name="T14" fmla="*/ 124 w 278"/>
                <a:gd name="T15" fmla="*/ 278 h 278"/>
                <a:gd name="T16" fmla="*/ 152 w 278"/>
                <a:gd name="T17" fmla="*/ 278 h 278"/>
                <a:gd name="T18" fmla="*/ 180 w 278"/>
                <a:gd name="T19" fmla="*/ 271 h 278"/>
                <a:gd name="T20" fmla="*/ 205 w 278"/>
                <a:gd name="T21" fmla="*/ 261 h 278"/>
                <a:gd name="T22" fmla="*/ 227 w 278"/>
                <a:gd name="T23" fmla="*/ 246 h 278"/>
                <a:gd name="T24" fmla="*/ 245 w 278"/>
                <a:gd name="T25" fmla="*/ 227 h 278"/>
                <a:gd name="T26" fmla="*/ 260 w 278"/>
                <a:gd name="T27" fmla="*/ 205 h 278"/>
                <a:gd name="T28" fmla="*/ 272 w 278"/>
                <a:gd name="T29" fmla="*/ 180 h 278"/>
                <a:gd name="T30" fmla="*/ 277 w 278"/>
                <a:gd name="T31" fmla="*/ 153 h 278"/>
                <a:gd name="T32" fmla="*/ 277 w 278"/>
                <a:gd name="T33" fmla="*/ 125 h 278"/>
                <a:gd name="T34" fmla="*/ 272 w 278"/>
                <a:gd name="T35" fmla="*/ 98 h 278"/>
                <a:gd name="T36" fmla="*/ 260 w 278"/>
                <a:gd name="T37" fmla="*/ 73 h 278"/>
                <a:gd name="T38" fmla="*/ 245 w 278"/>
                <a:gd name="T39" fmla="*/ 51 h 278"/>
                <a:gd name="T40" fmla="*/ 227 w 278"/>
                <a:gd name="T41" fmla="*/ 32 h 278"/>
                <a:gd name="T42" fmla="*/ 205 w 278"/>
                <a:gd name="T43" fmla="*/ 16 h 278"/>
                <a:gd name="T44" fmla="*/ 180 w 278"/>
                <a:gd name="T45" fmla="*/ 6 h 278"/>
                <a:gd name="T46" fmla="*/ 152 w 278"/>
                <a:gd name="T47" fmla="*/ 1 h 278"/>
                <a:gd name="T48" fmla="*/ 124 w 278"/>
                <a:gd name="T49" fmla="*/ 1 h 278"/>
                <a:gd name="T50" fmla="*/ 97 w 278"/>
                <a:gd name="T51" fmla="*/ 6 h 278"/>
                <a:gd name="T52" fmla="*/ 72 w 278"/>
                <a:gd name="T53" fmla="*/ 16 h 278"/>
                <a:gd name="T54" fmla="*/ 50 w 278"/>
                <a:gd name="T55" fmla="*/ 32 h 278"/>
                <a:gd name="T56" fmla="*/ 31 w 278"/>
                <a:gd name="T57" fmla="*/ 51 h 278"/>
                <a:gd name="T58" fmla="*/ 17 w 278"/>
                <a:gd name="T59" fmla="*/ 73 h 278"/>
                <a:gd name="T60" fmla="*/ 6 w 278"/>
                <a:gd name="T61" fmla="*/ 98 h 278"/>
                <a:gd name="T62" fmla="*/ 0 w 278"/>
                <a:gd name="T63" fmla="*/ 12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8" h="278">
                  <a:moveTo>
                    <a:pt x="0" y="139"/>
                  </a:moveTo>
                  <a:lnTo>
                    <a:pt x="0" y="153"/>
                  </a:lnTo>
                  <a:lnTo>
                    <a:pt x="2" y="167"/>
                  </a:lnTo>
                  <a:lnTo>
                    <a:pt x="6" y="180"/>
                  </a:lnTo>
                  <a:lnTo>
                    <a:pt x="10" y="193"/>
                  </a:lnTo>
                  <a:lnTo>
                    <a:pt x="17" y="205"/>
                  </a:lnTo>
                  <a:lnTo>
                    <a:pt x="23" y="217"/>
                  </a:lnTo>
                  <a:lnTo>
                    <a:pt x="31" y="227"/>
                  </a:lnTo>
                  <a:lnTo>
                    <a:pt x="41" y="237"/>
                  </a:lnTo>
                  <a:lnTo>
                    <a:pt x="50" y="246"/>
                  </a:lnTo>
                  <a:lnTo>
                    <a:pt x="60" y="255"/>
                  </a:lnTo>
                  <a:lnTo>
                    <a:pt x="72" y="261"/>
                  </a:lnTo>
                  <a:lnTo>
                    <a:pt x="84" y="267"/>
                  </a:lnTo>
                  <a:lnTo>
                    <a:pt x="97" y="271"/>
                  </a:lnTo>
                  <a:lnTo>
                    <a:pt x="111" y="275"/>
                  </a:lnTo>
                  <a:lnTo>
                    <a:pt x="124" y="278"/>
                  </a:lnTo>
                  <a:lnTo>
                    <a:pt x="139" y="278"/>
                  </a:lnTo>
                  <a:lnTo>
                    <a:pt x="152" y="278"/>
                  </a:lnTo>
                  <a:lnTo>
                    <a:pt x="166" y="275"/>
                  </a:lnTo>
                  <a:lnTo>
                    <a:pt x="180" y="271"/>
                  </a:lnTo>
                  <a:lnTo>
                    <a:pt x="192" y="267"/>
                  </a:lnTo>
                  <a:lnTo>
                    <a:pt x="205" y="261"/>
                  </a:lnTo>
                  <a:lnTo>
                    <a:pt x="216" y="255"/>
                  </a:lnTo>
                  <a:lnTo>
                    <a:pt x="227" y="246"/>
                  </a:lnTo>
                  <a:lnTo>
                    <a:pt x="237" y="237"/>
                  </a:lnTo>
                  <a:lnTo>
                    <a:pt x="245" y="227"/>
                  </a:lnTo>
                  <a:lnTo>
                    <a:pt x="254" y="217"/>
                  </a:lnTo>
                  <a:lnTo>
                    <a:pt x="260" y="205"/>
                  </a:lnTo>
                  <a:lnTo>
                    <a:pt x="266" y="193"/>
                  </a:lnTo>
                  <a:lnTo>
                    <a:pt x="272" y="180"/>
                  </a:lnTo>
                  <a:lnTo>
                    <a:pt x="275" y="167"/>
                  </a:lnTo>
                  <a:lnTo>
                    <a:pt x="277" y="153"/>
                  </a:lnTo>
                  <a:lnTo>
                    <a:pt x="278" y="139"/>
                  </a:lnTo>
                  <a:lnTo>
                    <a:pt x="277" y="125"/>
                  </a:lnTo>
                  <a:lnTo>
                    <a:pt x="275" y="111"/>
                  </a:lnTo>
                  <a:lnTo>
                    <a:pt x="272" y="98"/>
                  </a:lnTo>
                  <a:lnTo>
                    <a:pt x="266" y="85"/>
                  </a:lnTo>
                  <a:lnTo>
                    <a:pt x="260" y="73"/>
                  </a:lnTo>
                  <a:lnTo>
                    <a:pt x="254" y="61"/>
                  </a:lnTo>
                  <a:lnTo>
                    <a:pt x="245" y="51"/>
                  </a:lnTo>
                  <a:lnTo>
                    <a:pt x="237" y="40"/>
                  </a:lnTo>
                  <a:lnTo>
                    <a:pt x="227" y="32"/>
                  </a:lnTo>
                  <a:lnTo>
                    <a:pt x="216" y="24"/>
                  </a:lnTo>
                  <a:lnTo>
                    <a:pt x="205" y="16"/>
                  </a:lnTo>
                  <a:lnTo>
                    <a:pt x="192" y="11"/>
                  </a:lnTo>
                  <a:lnTo>
                    <a:pt x="180" y="6"/>
                  </a:lnTo>
                  <a:lnTo>
                    <a:pt x="166" y="3"/>
                  </a:lnTo>
                  <a:lnTo>
                    <a:pt x="152" y="1"/>
                  </a:lnTo>
                  <a:lnTo>
                    <a:pt x="139" y="0"/>
                  </a:lnTo>
                  <a:lnTo>
                    <a:pt x="124" y="1"/>
                  </a:lnTo>
                  <a:lnTo>
                    <a:pt x="111" y="3"/>
                  </a:lnTo>
                  <a:lnTo>
                    <a:pt x="97" y="6"/>
                  </a:lnTo>
                  <a:lnTo>
                    <a:pt x="84" y="11"/>
                  </a:lnTo>
                  <a:lnTo>
                    <a:pt x="72" y="16"/>
                  </a:lnTo>
                  <a:lnTo>
                    <a:pt x="60" y="24"/>
                  </a:lnTo>
                  <a:lnTo>
                    <a:pt x="50" y="32"/>
                  </a:lnTo>
                  <a:lnTo>
                    <a:pt x="41" y="40"/>
                  </a:lnTo>
                  <a:lnTo>
                    <a:pt x="31" y="51"/>
                  </a:lnTo>
                  <a:lnTo>
                    <a:pt x="23" y="61"/>
                  </a:lnTo>
                  <a:lnTo>
                    <a:pt x="17" y="73"/>
                  </a:lnTo>
                  <a:lnTo>
                    <a:pt x="10" y="85"/>
                  </a:lnTo>
                  <a:lnTo>
                    <a:pt x="6" y="98"/>
                  </a:lnTo>
                  <a:lnTo>
                    <a:pt x="2" y="111"/>
                  </a:lnTo>
                  <a:lnTo>
                    <a:pt x="0" y="125"/>
                  </a:lnTo>
                  <a:lnTo>
                    <a:pt x="0"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6" name="TextBox 35"/>
          <p:cNvSpPr txBox="1"/>
          <p:nvPr/>
        </p:nvSpPr>
        <p:spPr>
          <a:xfrm>
            <a:off x="3851290" y="381486"/>
            <a:ext cx="1515158" cy="707886"/>
          </a:xfrm>
          <a:prstGeom prst="rect">
            <a:avLst/>
          </a:prstGeom>
          <a:noFill/>
        </p:spPr>
        <p:txBody>
          <a:bodyPr wrap="none" rtlCol="0">
            <a:spAutoFit/>
          </a:bodyPr>
          <a:lstStyle/>
          <a:p>
            <a:r>
              <a:rPr lang="zh-CN" altLang="en-US" sz="4000" b="1" dirty="0">
                <a:solidFill>
                  <a:schemeClr val="accent2"/>
                </a:solidFill>
                <a:latin typeface="微软雅黑" panose="020B0503020204020204" pitchFamily="34" charset="-122"/>
                <a:ea typeface="微软雅黑" panose="020B0503020204020204" pitchFamily="34" charset="-122"/>
              </a:rPr>
              <a:t>目  录</a:t>
            </a:r>
          </a:p>
        </p:txBody>
      </p:sp>
      <p:grpSp>
        <p:nvGrpSpPr>
          <p:cNvPr id="54" name="组合 53"/>
          <p:cNvGrpSpPr/>
          <p:nvPr/>
        </p:nvGrpSpPr>
        <p:grpSpPr>
          <a:xfrm>
            <a:off x="1864881" y="2281796"/>
            <a:ext cx="619521" cy="707886"/>
            <a:chOff x="1228725" y="1874459"/>
            <a:chExt cx="684213" cy="781805"/>
          </a:xfrm>
        </p:grpSpPr>
        <p:sp>
          <p:nvSpPr>
            <p:cNvPr id="41" name="Freeform 36"/>
            <p:cNvSpPr/>
            <p:nvPr/>
          </p:nvSpPr>
          <p:spPr bwMode="auto">
            <a:xfrm>
              <a:off x="1228725" y="1924050"/>
              <a:ext cx="684213" cy="682625"/>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TextBox 52"/>
            <p:cNvSpPr txBox="1"/>
            <p:nvPr/>
          </p:nvSpPr>
          <p:spPr>
            <a:xfrm>
              <a:off x="1321827" y="1874459"/>
              <a:ext cx="419937" cy="781805"/>
            </a:xfrm>
            <a:prstGeom prst="rect">
              <a:avLst/>
            </a:prstGeom>
            <a:noFill/>
          </p:spPr>
          <p:txBody>
            <a:bodyPr wrap="none" rtlCol="0">
              <a:spAutoFit/>
            </a:bodyPr>
            <a:lstStyle/>
            <a:p>
              <a:r>
                <a:rPr lang="en-US" altLang="zh-CN" sz="4000" dirty="0">
                  <a:solidFill>
                    <a:schemeClr val="bg1"/>
                  </a:solidFill>
                  <a:latin typeface="Impact" panose="020B0806030902050204" pitchFamily="34" charset="0"/>
                  <a:ea typeface="+mj-ea"/>
                </a:rPr>
                <a:t>1</a:t>
              </a:r>
              <a:endParaRPr lang="zh-CN" altLang="en-US" sz="4000" dirty="0">
                <a:solidFill>
                  <a:schemeClr val="bg1"/>
                </a:solidFill>
                <a:latin typeface="Impact" panose="020B0806030902050204" pitchFamily="34" charset="0"/>
                <a:ea typeface="+mj-ea"/>
              </a:endParaRPr>
            </a:p>
          </p:txBody>
        </p:sp>
      </p:grpSp>
      <p:sp>
        <p:nvSpPr>
          <p:cNvPr id="55" name="TextBox 54"/>
          <p:cNvSpPr txBox="1"/>
          <p:nvPr/>
        </p:nvSpPr>
        <p:spPr>
          <a:xfrm>
            <a:off x="2540877" y="2343352"/>
            <a:ext cx="1826141" cy="584775"/>
          </a:xfrm>
          <a:prstGeom prst="rect">
            <a:avLst/>
          </a:prstGeom>
          <a:noFill/>
        </p:spPr>
        <p:txBody>
          <a:bodyPr wrap="none" rtlCol="0">
            <a:spAutoFit/>
          </a:bodyPr>
          <a:lstStyle/>
          <a:p>
            <a:r>
              <a:rPr lang="zh-CN" altLang="en-US" sz="3200" dirty="0">
                <a:solidFill>
                  <a:schemeClr val="bg2"/>
                </a:solidFill>
                <a:latin typeface="微软雅黑" panose="020B0503020204020204" pitchFamily="34" charset="-122"/>
                <a:ea typeface="微软雅黑" panose="020B0503020204020204" pitchFamily="34" charset="-122"/>
              </a:rPr>
              <a:t>个人简介</a:t>
            </a:r>
          </a:p>
        </p:txBody>
      </p:sp>
      <p:grpSp>
        <p:nvGrpSpPr>
          <p:cNvPr id="56" name="组合 55"/>
          <p:cNvGrpSpPr/>
          <p:nvPr/>
        </p:nvGrpSpPr>
        <p:grpSpPr>
          <a:xfrm>
            <a:off x="5631533" y="2266334"/>
            <a:ext cx="619521" cy="707886"/>
            <a:chOff x="1228725" y="1857382"/>
            <a:chExt cx="684213" cy="781805"/>
          </a:xfrm>
        </p:grpSpPr>
        <p:sp>
          <p:nvSpPr>
            <p:cNvPr id="57" name="Freeform 36"/>
            <p:cNvSpPr/>
            <p:nvPr/>
          </p:nvSpPr>
          <p:spPr bwMode="auto">
            <a:xfrm>
              <a:off x="1228725" y="1924050"/>
              <a:ext cx="684213" cy="682625"/>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TextBox 57"/>
            <p:cNvSpPr txBox="1"/>
            <p:nvPr/>
          </p:nvSpPr>
          <p:spPr>
            <a:xfrm>
              <a:off x="1348420" y="1857382"/>
              <a:ext cx="487212" cy="781805"/>
            </a:xfrm>
            <a:prstGeom prst="rect">
              <a:avLst/>
            </a:prstGeom>
            <a:noFill/>
          </p:spPr>
          <p:txBody>
            <a:bodyPr wrap="none" rtlCol="0">
              <a:spAutoFit/>
            </a:bodyPr>
            <a:lstStyle>
              <a:defPPr>
                <a:defRPr lang="zh-CN"/>
              </a:defPPr>
              <a:lvl1pPr>
                <a:defRPr sz="4000">
                  <a:solidFill>
                    <a:schemeClr val="bg1"/>
                  </a:solidFill>
                  <a:latin typeface="Impact" panose="020B0806030902050204" pitchFamily="34" charset="0"/>
                  <a:ea typeface="+mj-ea"/>
                </a:defRPr>
              </a:lvl1pPr>
            </a:lstStyle>
            <a:p>
              <a:r>
                <a:rPr lang="en-US" altLang="zh-CN" dirty="0"/>
                <a:t>2</a:t>
              </a:r>
              <a:endParaRPr lang="zh-CN" altLang="en-US" dirty="0"/>
            </a:p>
          </p:txBody>
        </p:sp>
      </p:grpSp>
      <p:sp>
        <p:nvSpPr>
          <p:cNvPr id="70" name="TextBox 69"/>
          <p:cNvSpPr txBox="1"/>
          <p:nvPr/>
        </p:nvSpPr>
        <p:spPr>
          <a:xfrm>
            <a:off x="6307529" y="2343352"/>
            <a:ext cx="1826141" cy="584775"/>
          </a:xfrm>
          <a:prstGeom prst="rect">
            <a:avLst/>
          </a:prstGeom>
          <a:noFill/>
        </p:spPr>
        <p:txBody>
          <a:bodyPr wrap="none" rtlCol="0">
            <a:spAutoFit/>
          </a:bodyPr>
          <a:lstStyle/>
          <a:p>
            <a:r>
              <a:rPr lang="zh-CN" altLang="en-US" sz="3200" dirty="0">
                <a:solidFill>
                  <a:schemeClr val="bg2"/>
                </a:solidFill>
                <a:latin typeface="微软雅黑" panose="020B0503020204020204" pitchFamily="34" charset="-122"/>
                <a:ea typeface="微软雅黑" panose="020B0503020204020204" pitchFamily="34" charset="-122"/>
              </a:rPr>
              <a:t>岗位认知</a:t>
            </a:r>
          </a:p>
        </p:txBody>
      </p:sp>
      <p:grpSp>
        <p:nvGrpSpPr>
          <p:cNvPr id="71" name="组合 70"/>
          <p:cNvGrpSpPr/>
          <p:nvPr/>
        </p:nvGrpSpPr>
        <p:grpSpPr>
          <a:xfrm>
            <a:off x="1864881" y="3590314"/>
            <a:ext cx="619521" cy="707886"/>
            <a:chOff x="1228725" y="1874459"/>
            <a:chExt cx="684213" cy="781805"/>
          </a:xfrm>
        </p:grpSpPr>
        <p:sp>
          <p:nvSpPr>
            <p:cNvPr id="72" name="Freeform 36"/>
            <p:cNvSpPr/>
            <p:nvPr/>
          </p:nvSpPr>
          <p:spPr bwMode="auto">
            <a:xfrm>
              <a:off x="1228725" y="1924050"/>
              <a:ext cx="684213" cy="682625"/>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TextBox 72"/>
            <p:cNvSpPr txBox="1"/>
            <p:nvPr/>
          </p:nvSpPr>
          <p:spPr>
            <a:xfrm>
              <a:off x="1319383" y="1874459"/>
              <a:ext cx="504916" cy="781805"/>
            </a:xfrm>
            <a:prstGeom prst="rect">
              <a:avLst/>
            </a:prstGeom>
            <a:noFill/>
          </p:spPr>
          <p:txBody>
            <a:bodyPr wrap="none" rtlCol="0">
              <a:spAutoFit/>
            </a:bodyPr>
            <a:lstStyle>
              <a:defPPr>
                <a:defRPr lang="zh-CN"/>
              </a:defPPr>
              <a:lvl1pPr>
                <a:defRPr sz="4000">
                  <a:solidFill>
                    <a:schemeClr val="bg1"/>
                  </a:solidFill>
                  <a:latin typeface="Impact" panose="020B0806030902050204" pitchFamily="34" charset="0"/>
                  <a:ea typeface="+mj-ea"/>
                </a:defRPr>
              </a:lvl1pPr>
            </a:lstStyle>
            <a:p>
              <a:r>
                <a:rPr lang="en-US" altLang="zh-CN" dirty="0"/>
                <a:t>3</a:t>
              </a:r>
              <a:endParaRPr lang="zh-CN" altLang="en-US" dirty="0"/>
            </a:p>
          </p:txBody>
        </p:sp>
      </p:grpSp>
      <p:sp>
        <p:nvSpPr>
          <p:cNvPr id="85" name="TextBox 84"/>
          <p:cNvSpPr txBox="1"/>
          <p:nvPr/>
        </p:nvSpPr>
        <p:spPr>
          <a:xfrm>
            <a:off x="2540877" y="3651870"/>
            <a:ext cx="1826141" cy="584775"/>
          </a:xfrm>
          <a:prstGeom prst="rect">
            <a:avLst/>
          </a:prstGeom>
          <a:noFill/>
        </p:spPr>
        <p:txBody>
          <a:bodyPr wrap="none" rtlCol="0">
            <a:spAutoFit/>
          </a:bodyPr>
          <a:lstStyle/>
          <a:p>
            <a:r>
              <a:rPr lang="zh-CN" altLang="en-US" sz="3200" dirty="0">
                <a:solidFill>
                  <a:schemeClr val="bg2"/>
                </a:solidFill>
                <a:latin typeface="微软雅黑" panose="020B0503020204020204" pitchFamily="34" charset="-122"/>
                <a:ea typeface="微软雅黑" panose="020B0503020204020204" pitchFamily="34" charset="-122"/>
              </a:rPr>
              <a:t>胜任能力</a:t>
            </a:r>
          </a:p>
        </p:txBody>
      </p:sp>
      <p:grpSp>
        <p:nvGrpSpPr>
          <p:cNvPr id="86" name="组合 85"/>
          <p:cNvGrpSpPr/>
          <p:nvPr/>
        </p:nvGrpSpPr>
        <p:grpSpPr>
          <a:xfrm>
            <a:off x="5631533" y="3577372"/>
            <a:ext cx="619521" cy="707886"/>
            <a:chOff x="1228725" y="1860165"/>
            <a:chExt cx="684213" cy="781805"/>
          </a:xfrm>
        </p:grpSpPr>
        <p:sp>
          <p:nvSpPr>
            <p:cNvPr id="87" name="Freeform 36"/>
            <p:cNvSpPr/>
            <p:nvPr/>
          </p:nvSpPr>
          <p:spPr bwMode="auto">
            <a:xfrm>
              <a:off x="1228725" y="1924050"/>
              <a:ext cx="684213" cy="682625"/>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TextBox 87"/>
            <p:cNvSpPr txBox="1"/>
            <p:nvPr/>
          </p:nvSpPr>
          <p:spPr>
            <a:xfrm>
              <a:off x="1314773" y="1860165"/>
              <a:ext cx="487212" cy="781805"/>
            </a:xfrm>
            <a:prstGeom prst="rect">
              <a:avLst/>
            </a:prstGeom>
            <a:noFill/>
          </p:spPr>
          <p:txBody>
            <a:bodyPr wrap="none" rtlCol="0">
              <a:spAutoFit/>
            </a:bodyPr>
            <a:lstStyle>
              <a:defPPr>
                <a:defRPr lang="zh-CN"/>
              </a:defPPr>
              <a:lvl1pPr>
                <a:defRPr sz="4000">
                  <a:solidFill>
                    <a:schemeClr val="bg1"/>
                  </a:solidFill>
                  <a:latin typeface="Impact" panose="020B0806030902050204" pitchFamily="34" charset="0"/>
                  <a:ea typeface="+mj-ea"/>
                </a:defRPr>
              </a:lvl1pPr>
            </a:lstStyle>
            <a:p>
              <a:r>
                <a:rPr lang="en-US" altLang="zh-CN" dirty="0"/>
                <a:t>4</a:t>
              </a:r>
              <a:endParaRPr lang="zh-CN" altLang="en-US" dirty="0"/>
            </a:p>
          </p:txBody>
        </p:sp>
      </p:grpSp>
      <p:sp>
        <p:nvSpPr>
          <p:cNvPr id="100" name="TextBox 99"/>
          <p:cNvSpPr txBox="1"/>
          <p:nvPr/>
        </p:nvSpPr>
        <p:spPr>
          <a:xfrm>
            <a:off x="6307529" y="3651870"/>
            <a:ext cx="1826141" cy="584775"/>
          </a:xfrm>
          <a:prstGeom prst="rect">
            <a:avLst/>
          </a:prstGeom>
          <a:noFill/>
        </p:spPr>
        <p:txBody>
          <a:bodyPr wrap="none" rtlCol="0">
            <a:spAutoFit/>
          </a:bodyPr>
          <a:lstStyle/>
          <a:p>
            <a:r>
              <a:rPr lang="zh-CN" altLang="en-US" sz="3200" dirty="0">
                <a:solidFill>
                  <a:schemeClr val="bg2"/>
                </a:solidFill>
                <a:latin typeface="微软雅黑" panose="020B0503020204020204" pitchFamily="34" charset="-122"/>
                <a:ea typeface="微软雅黑" panose="020B0503020204020204" pitchFamily="34" charset="-122"/>
              </a:rPr>
              <a:t>工作规划</a:t>
            </a:r>
          </a:p>
        </p:txBody>
      </p:sp>
      <p:pic>
        <p:nvPicPr>
          <p:cNvPr id="2" name="图片 1"/>
          <p:cNvPicPr>
            <a:picLocks noChangeAspect="1"/>
          </p:cNvPicPr>
          <p:nvPr/>
        </p:nvPicPr>
        <p:blipFill>
          <a:blip r:embed="rId3" cstate="screen"/>
          <a:stretch>
            <a:fillRect/>
          </a:stretch>
        </p:blipFill>
        <p:spPr>
          <a:xfrm>
            <a:off x="1320498" y="1994929"/>
            <a:ext cx="762135" cy="1020028"/>
          </a:xfrm>
          <a:prstGeom prst="rect">
            <a:avLst/>
          </a:prstGeom>
        </p:spPr>
      </p:pic>
      <p:pic>
        <p:nvPicPr>
          <p:cNvPr id="141" name="图片 140"/>
          <p:cNvPicPr>
            <a:picLocks noChangeAspect="1"/>
          </p:cNvPicPr>
          <p:nvPr/>
        </p:nvPicPr>
        <p:blipFill>
          <a:blip r:embed="rId3" cstate="screen"/>
          <a:stretch>
            <a:fillRect/>
          </a:stretch>
        </p:blipFill>
        <p:spPr>
          <a:xfrm>
            <a:off x="5100638" y="2016194"/>
            <a:ext cx="762135" cy="1020028"/>
          </a:xfrm>
          <a:prstGeom prst="rect">
            <a:avLst/>
          </a:prstGeom>
        </p:spPr>
      </p:pic>
      <p:pic>
        <p:nvPicPr>
          <p:cNvPr id="142" name="图片 141"/>
          <p:cNvPicPr>
            <a:picLocks noChangeAspect="1"/>
          </p:cNvPicPr>
          <p:nvPr/>
        </p:nvPicPr>
        <p:blipFill>
          <a:blip r:embed="rId3" cstate="screen"/>
          <a:stretch>
            <a:fillRect/>
          </a:stretch>
        </p:blipFill>
        <p:spPr>
          <a:xfrm>
            <a:off x="1306372" y="3320454"/>
            <a:ext cx="762135" cy="1020028"/>
          </a:xfrm>
          <a:prstGeom prst="rect">
            <a:avLst/>
          </a:prstGeom>
        </p:spPr>
      </p:pic>
      <p:pic>
        <p:nvPicPr>
          <p:cNvPr id="143" name="图片 142"/>
          <p:cNvPicPr>
            <a:picLocks noChangeAspect="1"/>
          </p:cNvPicPr>
          <p:nvPr/>
        </p:nvPicPr>
        <p:blipFill>
          <a:blip r:embed="rId3" cstate="screen"/>
          <a:stretch>
            <a:fillRect/>
          </a:stretch>
        </p:blipFill>
        <p:spPr>
          <a:xfrm>
            <a:off x="5077386" y="3320454"/>
            <a:ext cx="762135" cy="10200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iterate type="lt">
                                    <p:tmPct val="20000"/>
                                  </p:iterate>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p:stCondLst>
                              <p:cond delay="3299"/>
                            </p:stCondLst>
                            <p:childTnLst>
                              <p:par>
                                <p:cTn id="32" presetID="42" presetClass="entr" presetSubtype="0" fill="hold" nodeType="afterEffect">
                                  <p:stCondLst>
                                    <p:cond delay="0"/>
                                  </p:stCondLst>
                                  <p:childTnLst>
                                    <p:set>
                                      <p:cBhvr>
                                        <p:cTn id="33" dur="1" fill="hold">
                                          <p:stCondLst>
                                            <p:cond delay="0"/>
                                          </p:stCondLst>
                                        </p:cTn>
                                        <p:tgtEl>
                                          <p:spTgt spid="141"/>
                                        </p:tgtEl>
                                        <p:attrNameLst>
                                          <p:attrName>style.visibility</p:attrName>
                                        </p:attrNameLst>
                                      </p:cBhvr>
                                      <p:to>
                                        <p:strVal val="visible"/>
                                      </p:to>
                                    </p:set>
                                    <p:animEffect transition="in" filter="fade">
                                      <p:cBhvr>
                                        <p:cTn id="34" dur="1000"/>
                                        <p:tgtEl>
                                          <p:spTgt spid="141"/>
                                        </p:tgtEl>
                                      </p:cBhvr>
                                    </p:animEffect>
                                    <p:anim calcmode="lin" valueType="num">
                                      <p:cBhvr>
                                        <p:cTn id="35" dur="1000" fill="hold"/>
                                        <p:tgtEl>
                                          <p:spTgt spid="141"/>
                                        </p:tgtEl>
                                        <p:attrNameLst>
                                          <p:attrName>ppt_x</p:attrName>
                                        </p:attrNameLst>
                                      </p:cBhvr>
                                      <p:tavLst>
                                        <p:tav tm="0">
                                          <p:val>
                                            <p:strVal val="#ppt_x"/>
                                          </p:val>
                                        </p:tav>
                                        <p:tav tm="100000">
                                          <p:val>
                                            <p:strVal val="#ppt_x"/>
                                          </p:val>
                                        </p:tav>
                                      </p:tavLst>
                                    </p:anim>
                                    <p:anim calcmode="lin" valueType="num">
                                      <p:cBhvr>
                                        <p:cTn id="36" dur="1000" fill="hold"/>
                                        <p:tgtEl>
                                          <p:spTgt spid="141"/>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99"/>
                            </p:stCondLst>
                            <p:childTnLst>
                              <p:par>
                                <p:cTn id="43" presetID="22" presetClass="entr" presetSubtype="8" fill="hold" grpId="0" nodeType="afterEffect">
                                  <p:stCondLst>
                                    <p:cond delay="0"/>
                                  </p:stCondLst>
                                  <p:iterate type="lt">
                                    <p:tmPct val="20000"/>
                                  </p:iterate>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5099"/>
                            </p:stCondLst>
                            <p:childTnLst>
                              <p:par>
                                <p:cTn id="47" presetID="42" presetClass="entr" presetSubtype="0" fill="hold" nodeType="afterEffect">
                                  <p:stCondLst>
                                    <p:cond delay="0"/>
                                  </p:stCondLst>
                                  <p:childTnLst>
                                    <p:set>
                                      <p:cBhvr>
                                        <p:cTn id="48" dur="1" fill="hold">
                                          <p:stCondLst>
                                            <p:cond delay="0"/>
                                          </p:stCondLst>
                                        </p:cTn>
                                        <p:tgtEl>
                                          <p:spTgt spid="142"/>
                                        </p:tgtEl>
                                        <p:attrNameLst>
                                          <p:attrName>style.visibility</p:attrName>
                                        </p:attrNameLst>
                                      </p:cBhvr>
                                      <p:to>
                                        <p:strVal val="visible"/>
                                      </p:to>
                                    </p:set>
                                    <p:animEffect transition="in" filter="fade">
                                      <p:cBhvr>
                                        <p:cTn id="49" dur="1000"/>
                                        <p:tgtEl>
                                          <p:spTgt spid="142"/>
                                        </p:tgtEl>
                                      </p:cBhvr>
                                    </p:animEffect>
                                    <p:anim calcmode="lin" valueType="num">
                                      <p:cBhvr>
                                        <p:cTn id="50" dur="1000" fill="hold"/>
                                        <p:tgtEl>
                                          <p:spTgt spid="142"/>
                                        </p:tgtEl>
                                        <p:attrNameLst>
                                          <p:attrName>ppt_x</p:attrName>
                                        </p:attrNameLst>
                                      </p:cBhvr>
                                      <p:tavLst>
                                        <p:tav tm="0">
                                          <p:val>
                                            <p:strVal val="#ppt_x"/>
                                          </p:val>
                                        </p:tav>
                                        <p:tav tm="100000">
                                          <p:val>
                                            <p:strVal val="#ppt_x"/>
                                          </p:val>
                                        </p:tav>
                                      </p:tavLst>
                                    </p:anim>
                                    <p:anim calcmode="lin" valueType="num">
                                      <p:cBhvr>
                                        <p:cTn id="51" dur="1000" fill="hold"/>
                                        <p:tgtEl>
                                          <p:spTgt spid="142"/>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1000"/>
                                        <p:tgtEl>
                                          <p:spTgt spid="71"/>
                                        </p:tgtEl>
                                      </p:cBhvr>
                                    </p:animEffect>
                                    <p:anim calcmode="lin" valueType="num">
                                      <p:cBhvr>
                                        <p:cTn id="55" dur="1000" fill="hold"/>
                                        <p:tgtEl>
                                          <p:spTgt spid="71"/>
                                        </p:tgtEl>
                                        <p:attrNameLst>
                                          <p:attrName>ppt_x</p:attrName>
                                        </p:attrNameLst>
                                      </p:cBhvr>
                                      <p:tavLst>
                                        <p:tav tm="0">
                                          <p:val>
                                            <p:strVal val="#ppt_x"/>
                                          </p:val>
                                        </p:tav>
                                        <p:tav tm="100000">
                                          <p:val>
                                            <p:strVal val="#ppt_x"/>
                                          </p:val>
                                        </p:tav>
                                      </p:tavLst>
                                    </p:anim>
                                    <p:anim calcmode="lin" valueType="num">
                                      <p:cBhvr>
                                        <p:cTn id="56" dur="1000" fill="hold"/>
                                        <p:tgtEl>
                                          <p:spTgt spid="71"/>
                                        </p:tgtEl>
                                        <p:attrNameLst>
                                          <p:attrName>ppt_y</p:attrName>
                                        </p:attrNameLst>
                                      </p:cBhvr>
                                      <p:tavLst>
                                        <p:tav tm="0">
                                          <p:val>
                                            <p:strVal val="#ppt_y-.1"/>
                                          </p:val>
                                        </p:tav>
                                        <p:tav tm="100000">
                                          <p:val>
                                            <p:strVal val="#ppt_y"/>
                                          </p:val>
                                        </p:tav>
                                      </p:tavLst>
                                    </p:anim>
                                  </p:childTnLst>
                                </p:cTn>
                              </p:par>
                            </p:childTnLst>
                          </p:cTn>
                        </p:par>
                        <p:par>
                          <p:cTn id="57" fill="hold">
                            <p:stCondLst>
                              <p:cond delay="6099"/>
                            </p:stCondLst>
                            <p:childTnLst>
                              <p:par>
                                <p:cTn id="58" presetID="22" presetClass="entr" presetSubtype="8" fill="hold" grpId="0" nodeType="afterEffect">
                                  <p:stCondLst>
                                    <p:cond delay="0"/>
                                  </p:stCondLst>
                                  <p:iterate type="lt">
                                    <p:tmPct val="20000"/>
                                  </p:iterate>
                                  <p:childTnLst>
                                    <p:set>
                                      <p:cBhvr>
                                        <p:cTn id="59" dur="1" fill="hold">
                                          <p:stCondLst>
                                            <p:cond delay="0"/>
                                          </p:stCondLst>
                                        </p:cTn>
                                        <p:tgtEl>
                                          <p:spTgt spid="85"/>
                                        </p:tgtEl>
                                        <p:attrNameLst>
                                          <p:attrName>style.visibility</p:attrName>
                                        </p:attrNameLst>
                                      </p:cBhvr>
                                      <p:to>
                                        <p:strVal val="visible"/>
                                      </p:to>
                                    </p:set>
                                    <p:animEffect transition="in" filter="wipe(left)">
                                      <p:cBhvr>
                                        <p:cTn id="60" dur="500"/>
                                        <p:tgtEl>
                                          <p:spTgt spid="85"/>
                                        </p:tgtEl>
                                      </p:cBhvr>
                                    </p:animEffect>
                                  </p:childTnLst>
                                </p:cTn>
                              </p:par>
                            </p:childTnLst>
                          </p:cTn>
                        </p:par>
                        <p:par>
                          <p:cTn id="61" fill="hold">
                            <p:stCondLst>
                              <p:cond delay="6900"/>
                            </p:stCondLst>
                            <p:childTnLst>
                              <p:par>
                                <p:cTn id="62" presetID="42" presetClass="entr" presetSubtype="0" fill="hold" nodeType="afterEffect">
                                  <p:stCondLst>
                                    <p:cond delay="0"/>
                                  </p:stCondLst>
                                  <p:childTnLst>
                                    <p:set>
                                      <p:cBhvr>
                                        <p:cTn id="63" dur="1" fill="hold">
                                          <p:stCondLst>
                                            <p:cond delay="0"/>
                                          </p:stCondLst>
                                        </p:cTn>
                                        <p:tgtEl>
                                          <p:spTgt spid="143"/>
                                        </p:tgtEl>
                                        <p:attrNameLst>
                                          <p:attrName>style.visibility</p:attrName>
                                        </p:attrNameLst>
                                      </p:cBhvr>
                                      <p:to>
                                        <p:strVal val="visible"/>
                                      </p:to>
                                    </p:set>
                                    <p:animEffect transition="in" filter="fade">
                                      <p:cBhvr>
                                        <p:cTn id="64" dur="1000"/>
                                        <p:tgtEl>
                                          <p:spTgt spid="143"/>
                                        </p:tgtEl>
                                      </p:cBhvr>
                                    </p:animEffect>
                                    <p:anim calcmode="lin" valueType="num">
                                      <p:cBhvr>
                                        <p:cTn id="65" dur="1000" fill="hold"/>
                                        <p:tgtEl>
                                          <p:spTgt spid="143"/>
                                        </p:tgtEl>
                                        <p:attrNameLst>
                                          <p:attrName>ppt_x</p:attrName>
                                        </p:attrNameLst>
                                      </p:cBhvr>
                                      <p:tavLst>
                                        <p:tav tm="0">
                                          <p:val>
                                            <p:strVal val="#ppt_x"/>
                                          </p:val>
                                        </p:tav>
                                        <p:tav tm="100000">
                                          <p:val>
                                            <p:strVal val="#ppt_x"/>
                                          </p:val>
                                        </p:tav>
                                      </p:tavLst>
                                    </p:anim>
                                    <p:anim calcmode="lin" valueType="num">
                                      <p:cBhvr>
                                        <p:cTn id="66" dur="1000" fill="hold"/>
                                        <p:tgtEl>
                                          <p:spTgt spid="143"/>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1000"/>
                                        <p:tgtEl>
                                          <p:spTgt spid="86"/>
                                        </p:tgtEl>
                                      </p:cBhvr>
                                    </p:animEffect>
                                    <p:anim calcmode="lin" valueType="num">
                                      <p:cBhvr>
                                        <p:cTn id="70" dur="1000" fill="hold"/>
                                        <p:tgtEl>
                                          <p:spTgt spid="86"/>
                                        </p:tgtEl>
                                        <p:attrNameLst>
                                          <p:attrName>ppt_x</p:attrName>
                                        </p:attrNameLst>
                                      </p:cBhvr>
                                      <p:tavLst>
                                        <p:tav tm="0">
                                          <p:val>
                                            <p:strVal val="#ppt_x"/>
                                          </p:val>
                                        </p:tav>
                                        <p:tav tm="100000">
                                          <p:val>
                                            <p:strVal val="#ppt_x"/>
                                          </p:val>
                                        </p:tav>
                                      </p:tavLst>
                                    </p:anim>
                                    <p:anim calcmode="lin" valueType="num">
                                      <p:cBhvr>
                                        <p:cTn id="71" dur="1000" fill="hold"/>
                                        <p:tgtEl>
                                          <p:spTgt spid="86"/>
                                        </p:tgtEl>
                                        <p:attrNameLst>
                                          <p:attrName>ppt_y</p:attrName>
                                        </p:attrNameLst>
                                      </p:cBhvr>
                                      <p:tavLst>
                                        <p:tav tm="0">
                                          <p:val>
                                            <p:strVal val="#ppt_y-.1"/>
                                          </p:val>
                                        </p:tav>
                                        <p:tav tm="100000">
                                          <p:val>
                                            <p:strVal val="#ppt_y"/>
                                          </p:val>
                                        </p:tav>
                                      </p:tavLst>
                                    </p:anim>
                                  </p:childTnLst>
                                </p:cTn>
                              </p:par>
                            </p:childTnLst>
                          </p:cTn>
                        </p:par>
                        <p:par>
                          <p:cTn id="72" fill="hold">
                            <p:stCondLst>
                              <p:cond delay="7900"/>
                            </p:stCondLst>
                            <p:childTnLst>
                              <p:par>
                                <p:cTn id="73" presetID="22" presetClass="entr" presetSubtype="8" fill="hold" grpId="0" nodeType="afterEffect">
                                  <p:stCondLst>
                                    <p:cond delay="0"/>
                                  </p:stCondLst>
                                  <p:iterate type="lt">
                                    <p:tmPct val="20000"/>
                                  </p:iterate>
                                  <p:childTnLst>
                                    <p:set>
                                      <p:cBhvr>
                                        <p:cTn id="74" dur="1" fill="hold">
                                          <p:stCondLst>
                                            <p:cond delay="0"/>
                                          </p:stCondLst>
                                        </p:cTn>
                                        <p:tgtEl>
                                          <p:spTgt spid="100"/>
                                        </p:tgtEl>
                                        <p:attrNameLst>
                                          <p:attrName>style.visibility</p:attrName>
                                        </p:attrNameLst>
                                      </p:cBhvr>
                                      <p:to>
                                        <p:strVal val="visible"/>
                                      </p:to>
                                    </p:set>
                                    <p:animEffect transition="in" filter="wipe(left)">
                                      <p:cBhvr>
                                        <p:cTn id="7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5" grpId="0"/>
      <p:bldP spid="70" grpId="0"/>
      <p:bldP spid="85"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17488" y="257175"/>
            <a:ext cx="966787" cy="968375"/>
            <a:chOff x="217488" y="257175"/>
            <a:chExt cx="966787" cy="968375"/>
          </a:xfrm>
          <a:solidFill>
            <a:schemeClr val="accent3"/>
          </a:solidFill>
        </p:grpSpPr>
        <p:sp>
          <p:nvSpPr>
            <p:cNvPr id="19" name="Freeform 6"/>
            <p:cNvSpPr/>
            <p:nvPr/>
          </p:nvSpPr>
          <p:spPr bwMode="auto">
            <a:xfrm>
              <a:off x="290513" y="428625"/>
              <a:ext cx="19050" cy="796925"/>
            </a:xfrm>
            <a:custGeom>
              <a:avLst/>
              <a:gdLst>
                <a:gd name="T0" fmla="*/ 37 w 37"/>
                <a:gd name="T1" fmla="*/ 18 h 1506"/>
                <a:gd name="T2" fmla="*/ 37 w 37"/>
                <a:gd name="T3" fmla="*/ 1488 h 1506"/>
                <a:gd name="T4" fmla="*/ 36 w 37"/>
                <a:gd name="T5" fmla="*/ 1491 h 1506"/>
                <a:gd name="T6" fmla="*/ 35 w 37"/>
                <a:gd name="T7" fmla="*/ 1495 h 1506"/>
                <a:gd name="T8" fmla="*/ 34 w 37"/>
                <a:gd name="T9" fmla="*/ 1497 h 1506"/>
                <a:gd name="T10" fmla="*/ 32 w 37"/>
                <a:gd name="T11" fmla="*/ 1501 h 1506"/>
                <a:gd name="T12" fmla="*/ 29 w 37"/>
                <a:gd name="T13" fmla="*/ 1503 h 1506"/>
                <a:gd name="T14" fmla="*/ 25 w 37"/>
                <a:gd name="T15" fmla="*/ 1505 h 1506"/>
                <a:gd name="T16" fmla="*/ 22 w 37"/>
                <a:gd name="T17" fmla="*/ 1506 h 1506"/>
                <a:gd name="T18" fmla="*/ 19 w 37"/>
                <a:gd name="T19" fmla="*/ 1506 h 1506"/>
                <a:gd name="T20" fmla="*/ 15 w 37"/>
                <a:gd name="T21" fmla="*/ 1506 h 1506"/>
                <a:gd name="T22" fmla="*/ 11 w 37"/>
                <a:gd name="T23" fmla="*/ 1505 h 1506"/>
                <a:gd name="T24" fmla="*/ 8 w 37"/>
                <a:gd name="T25" fmla="*/ 1503 h 1506"/>
                <a:gd name="T26" fmla="*/ 5 w 37"/>
                <a:gd name="T27" fmla="*/ 1501 h 1506"/>
                <a:gd name="T28" fmla="*/ 3 w 37"/>
                <a:gd name="T29" fmla="*/ 1497 h 1506"/>
                <a:gd name="T30" fmla="*/ 2 w 37"/>
                <a:gd name="T31" fmla="*/ 1495 h 1506"/>
                <a:gd name="T32" fmla="*/ 1 w 37"/>
                <a:gd name="T33" fmla="*/ 1491 h 1506"/>
                <a:gd name="T34" fmla="*/ 0 w 37"/>
                <a:gd name="T35" fmla="*/ 1488 h 1506"/>
                <a:gd name="T36" fmla="*/ 0 w 37"/>
                <a:gd name="T37" fmla="*/ 18 h 1506"/>
                <a:gd name="T38" fmla="*/ 1 w 37"/>
                <a:gd name="T39" fmla="*/ 15 h 1506"/>
                <a:gd name="T40" fmla="*/ 2 w 37"/>
                <a:gd name="T41" fmla="*/ 11 h 1506"/>
                <a:gd name="T42" fmla="*/ 3 w 37"/>
                <a:gd name="T43" fmla="*/ 7 h 1506"/>
                <a:gd name="T44" fmla="*/ 5 w 37"/>
                <a:gd name="T45" fmla="*/ 5 h 1506"/>
                <a:gd name="T46" fmla="*/ 8 w 37"/>
                <a:gd name="T47" fmla="*/ 3 h 1506"/>
                <a:gd name="T48" fmla="*/ 11 w 37"/>
                <a:gd name="T49" fmla="*/ 1 h 1506"/>
                <a:gd name="T50" fmla="*/ 15 w 37"/>
                <a:gd name="T51" fmla="*/ 0 h 1506"/>
                <a:gd name="T52" fmla="*/ 19 w 37"/>
                <a:gd name="T53" fmla="*/ 0 h 1506"/>
                <a:gd name="T54" fmla="*/ 22 w 37"/>
                <a:gd name="T55" fmla="*/ 0 h 1506"/>
                <a:gd name="T56" fmla="*/ 25 w 37"/>
                <a:gd name="T57" fmla="*/ 1 h 1506"/>
                <a:gd name="T58" fmla="*/ 29 w 37"/>
                <a:gd name="T59" fmla="*/ 3 h 1506"/>
                <a:gd name="T60" fmla="*/ 32 w 37"/>
                <a:gd name="T61" fmla="*/ 5 h 1506"/>
                <a:gd name="T62" fmla="*/ 34 w 37"/>
                <a:gd name="T63" fmla="*/ 7 h 1506"/>
                <a:gd name="T64" fmla="*/ 35 w 37"/>
                <a:gd name="T65" fmla="*/ 11 h 1506"/>
                <a:gd name="T66" fmla="*/ 36 w 37"/>
                <a:gd name="T67" fmla="*/ 15 h 1506"/>
                <a:gd name="T68" fmla="*/ 37 w 37"/>
                <a:gd name="T69" fmla="*/ 1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1506">
                  <a:moveTo>
                    <a:pt x="37" y="18"/>
                  </a:moveTo>
                  <a:lnTo>
                    <a:pt x="37" y="1488"/>
                  </a:lnTo>
                  <a:lnTo>
                    <a:pt x="36" y="1491"/>
                  </a:lnTo>
                  <a:lnTo>
                    <a:pt x="35" y="1495"/>
                  </a:lnTo>
                  <a:lnTo>
                    <a:pt x="34" y="1497"/>
                  </a:lnTo>
                  <a:lnTo>
                    <a:pt x="32" y="1501"/>
                  </a:lnTo>
                  <a:lnTo>
                    <a:pt x="29" y="1503"/>
                  </a:lnTo>
                  <a:lnTo>
                    <a:pt x="25" y="1505"/>
                  </a:lnTo>
                  <a:lnTo>
                    <a:pt x="22" y="1506"/>
                  </a:lnTo>
                  <a:lnTo>
                    <a:pt x="19" y="1506"/>
                  </a:lnTo>
                  <a:lnTo>
                    <a:pt x="15" y="1506"/>
                  </a:lnTo>
                  <a:lnTo>
                    <a:pt x="11" y="1505"/>
                  </a:lnTo>
                  <a:lnTo>
                    <a:pt x="8" y="1503"/>
                  </a:lnTo>
                  <a:lnTo>
                    <a:pt x="5" y="1501"/>
                  </a:lnTo>
                  <a:lnTo>
                    <a:pt x="3" y="1497"/>
                  </a:lnTo>
                  <a:lnTo>
                    <a:pt x="2" y="1495"/>
                  </a:lnTo>
                  <a:lnTo>
                    <a:pt x="1" y="1491"/>
                  </a:lnTo>
                  <a:lnTo>
                    <a:pt x="0" y="1488"/>
                  </a:lnTo>
                  <a:lnTo>
                    <a:pt x="0" y="18"/>
                  </a:lnTo>
                  <a:lnTo>
                    <a:pt x="1" y="15"/>
                  </a:lnTo>
                  <a:lnTo>
                    <a:pt x="2" y="11"/>
                  </a:lnTo>
                  <a:lnTo>
                    <a:pt x="3" y="7"/>
                  </a:lnTo>
                  <a:lnTo>
                    <a:pt x="5" y="5"/>
                  </a:lnTo>
                  <a:lnTo>
                    <a:pt x="8" y="3"/>
                  </a:lnTo>
                  <a:lnTo>
                    <a:pt x="11" y="1"/>
                  </a:lnTo>
                  <a:lnTo>
                    <a:pt x="15" y="0"/>
                  </a:lnTo>
                  <a:lnTo>
                    <a:pt x="19" y="0"/>
                  </a:lnTo>
                  <a:lnTo>
                    <a:pt x="22" y="0"/>
                  </a:lnTo>
                  <a:lnTo>
                    <a:pt x="25" y="1"/>
                  </a:lnTo>
                  <a:lnTo>
                    <a:pt x="29" y="3"/>
                  </a:lnTo>
                  <a:lnTo>
                    <a:pt x="32" y="5"/>
                  </a:lnTo>
                  <a:lnTo>
                    <a:pt x="34" y="7"/>
                  </a:lnTo>
                  <a:lnTo>
                    <a:pt x="35" y="11"/>
                  </a:lnTo>
                  <a:lnTo>
                    <a:pt x="36" y="15"/>
                  </a:lnTo>
                  <a:lnTo>
                    <a:pt x="37"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
            <p:cNvSpPr/>
            <p:nvPr/>
          </p:nvSpPr>
          <p:spPr bwMode="auto">
            <a:xfrm>
              <a:off x="217488" y="439738"/>
              <a:ext cx="84138" cy="303213"/>
            </a:xfrm>
            <a:custGeom>
              <a:avLst/>
              <a:gdLst>
                <a:gd name="T0" fmla="*/ 67 w 160"/>
                <a:gd name="T1" fmla="*/ 96 h 574"/>
                <a:gd name="T2" fmla="*/ 84 w 160"/>
                <a:gd name="T3" fmla="*/ 125 h 574"/>
                <a:gd name="T4" fmla="*/ 56 w 160"/>
                <a:gd name="T5" fmla="*/ 152 h 574"/>
                <a:gd name="T6" fmla="*/ 22 w 160"/>
                <a:gd name="T7" fmla="*/ 189 h 574"/>
                <a:gd name="T8" fmla="*/ 4 w 160"/>
                <a:gd name="T9" fmla="*/ 238 h 574"/>
                <a:gd name="T10" fmla="*/ 3 w 160"/>
                <a:gd name="T11" fmla="*/ 293 h 574"/>
                <a:gd name="T12" fmla="*/ 17 w 160"/>
                <a:gd name="T13" fmla="*/ 335 h 574"/>
                <a:gd name="T14" fmla="*/ 73 w 160"/>
                <a:gd name="T15" fmla="*/ 406 h 574"/>
                <a:gd name="T16" fmla="*/ 113 w 160"/>
                <a:gd name="T17" fmla="*/ 469 h 574"/>
                <a:gd name="T18" fmla="*/ 113 w 160"/>
                <a:gd name="T19" fmla="*/ 514 h 574"/>
                <a:gd name="T20" fmla="*/ 94 w 160"/>
                <a:gd name="T21" fmla="*/ 538 h 574"/>
                <a:gd name="T22" fmla="*/ 71 w 160"/>
                <a:gd name="T23" fmla="*/ 542 h 574"/>
                <a:gd name="T24" fmla="*/ 54 w 160"/>
                <a:gd name="T25" fmla="*/ 536 h 574"/>
                <a:gd name="T26" fmla="*/ 49 w 160"/>
                <a:gd name="T27" fmla="*/ 523 h 574"/>
                <a:gd name="T28" fmla="*/ 53 w 160"/>
                <a:gd name="T29" fmla="*/ 509 h 574"/>
                <a:gd name="T30" fmla="*/ 65 w 160"/>
                <a:gd name="T31" fmla="*/ 500 h 574"/>
                <a:gd name="T32" fmla="*/ 78 w 160"/>
                <a:gd name="T33" fmla="*/ 497 h 574"/>
                <a:gd name="T34" fmla="*/ 83 w 160"/>
                <a:gd name="T35" fmla="*/ 479 h 574"/>
                <a:gd name="T36" fmla="*/ 73 w 160"/>
                <a:gd name="T37" fmla="*/ 469 h 574"/>
                <a:gd name="T38" fmla="*/ 48 w 160"/>
                <a:gd name="T39" fmla="*/ 474 h 574"/>
                <a:gd name="T40" fmla="*/ 26 w 160"/>
                <a:gd name="T41" fmla="*/ 495 h 574"/>
                <a:gd name="T42" fmla="*/ 18 w 160"/>
                <a:gd name="T43" fmla="*/ 522 h 574"/>
                <a:gd name="T44" fmla="*/ 25 w 160"/>
                <a:gd name="T45" fmla="*/ 550 h 574"/>
                <a:gd name="T46" fmla="*/ 56 w 160"/>
                <a:gd name="T47" fmla="*/ 572 h 574"/>
                <a:gd name="T48" fmla="*/ 91 w 160"/>
                <a:gd name="T49" fmla="*/ 572 h 574"/>
                <a:gd name="T50" fmla="*/ 121 w 160"/>
                <a:gd name="T51" fmla="*/ 554 h 574"/>
                <a:gd name="T52" fmla="*/ 143 w 160"/>
                <a:gd name="T53" fmla="*/ 523 h 574"/>
                <a:gd name="T54" fmla="*/ 147 w 160"/>
                <a:gd name="T55" fmla="*/ 475 h 574"/>
                <a:gd name="T56" fmla="*/ 129 w 160"/>
                <a:gd name="T57" fmla="*/ 429 h 574"/>
                <a:gd name="T58" fmla="*/ 72 w 160"/>
                <a:gd name="T59" fmla="*/ 359 h 574"/>
                <a:gd name="T60" fmla="*/ 44 w 160"/>
                <a:gd name="T61" fmla="*/ 318 h 574"/>
                <a:gd name="T62" fmla="*/ 32 w 160"/>
                <a:gd name="T63" fmla="*/ 265 h 574"/>
                <a:gd name="T64" fmla="*/ 48 w 160"/>
                <a:gd name="T65" fmla="*/ 207 h 574"/>
                <a:gd name="T66" fmla="*/ 90 w 160"/>
                <a:gd name="T67" fmla="*/ 164 h 574"/>
                <a:gd name="T68" fmla="*/ 128 w 160"/>
                <a:gd name="T69" fmla="*/ 150 h 574"/>
                <a:gd name="T70" fmla="*/ 144 w 160"/>
                <a:gd name="T71" fmla="*/ 148 h 574"/>
                <a:gd name="T72" fmla="*/ 155 w 160"/>
                <a:gd name="T73" fmla="*/ 144 h 574"/>
                <a:gd name="T74" fmla="*/ 159 w 160"/>
                <a:gd name="T75" fmla="*/ 126 h 574"/>
                <a:gd name="T76" fmla="*/ 148 w 160"/>
                <a:gd name="T77" fmla="*/ 117 h 574"/>
                <a:gd name="T78" fmla="*/ 126 w 160"/>
                <a:gd name="T79" fmla="*/ 116 h 574"/>
                <a:gd name="T80" fmla="*/ 101 w 160"/>
                <a:gd name="T81" fmla="*/ 95 h 574"/>
                <a:gd name="T82" fmla="*/ 98 w 160"/>
                <a:gd name="T83" fmla="*/ 64 h 574"/>
                <a:gd name="T84" fmla="*/ 115 w 160"/>
                <a:gd name="T85" fmla="*/ 38 h 574"/>
                <a:gd name="T86" fmla="*/ 146 w 160"/>
                <a:gd name="T87" fmla="*/ 31 h 574"/>
                <a:gd name="T88" fmla="*/ 157 w 160"/>
                <a:gd name="T89" fmla="*/ 22 h 574"/>
                <a:gd name="T90" fmla="*/ 152 w 160"/>
                <a:gd name="T91" fmla="*/ 4 h 574"/>
                <a:gd name="T92" fmla="*/ 135 w 160"/>
                <a:gd name="T93" fmla="*/ 0 h 574"/>
                <a:gd name="T94" fmla="*/ 107 w 160"/>
                <a:gd name="T95" fmla="*/ 8 h 574"/>
                <a:gd name="T96" fmla="*/ 84 w 160"/>
                <a:gd name="T97" fmla="*/ 24 h 574"/>
                <a:gd name="T98" fmla="*/ 67 w 160"/>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574">
                  <a:moveTo>
                    <a:pt x="63" y="69"/>
                  </a:moveTo>
                  <a:lnTo>
                    <a:pt x="63" y="79"/>
                  </a:lnTo>
                  <a:lnTo>
                    <a:pt x="65" y="88"/>
                  </a:lnTo>
                  <a:lnTo>
                    <a:pt x="67" y="96"/>
                  </a:lnTo>
                  <a:lnTo>
                    <a:pt x="70" y="104"/>
                  </a:lnTo>
                  <a:lnTo>
                    <a:pt x="74" y="112"/>
                  </a:lnTo>
                  <a:lnTo>
                    <a:pt x="78" y="118"/>
                  </a:lnTo>
                  <a:lnTo>
                    <a:pt x="84" y="125"/>
                  </a:lnTo>
                  <a:lnTo>
                    <a:pt x="89" y="130"/>
                  </a:lnTo>
                  <a:lnTo>
                    <a:pt x="77" y="136"/>
                  </a:lnTo>
                  <a:lnTo>
                    <a:pt x="66" y="143"/>
                  </a:lnTo>
                  <a:lnTo>
                    <a:pt x="56" y="152"/>
                  </a:lnTo>
                  <a:lnTo>
                    <a:pt x="46" y="159"/>
                  </a:lnTo>
                  <a:lnTo>
                    <a:pt x="37" y="169"/>
                  </a:lnTo>
                  <a:lnTo>
                    <a:pt x="30" y="178"/>
                  </a:lnTo>
                  <a:lnTo>
                    <a:pt x="22" y="189"/>
                  </a:lnTo>
                  <a:lnTo>
                    <a:pt x="17" y="201"/>
                  </a:lnTo>
                  <a:lnTo>
                    <a:pt x="11" y="213"/>
                  </a:lnTo>
                  <a:lnTo>
                    <a:pt x="7" y="225"/>
                  </a:lnTo>
                  <a:lnTo>
                    <a:pt x="4" y="238"/>
                  </a:lnTo>
                  <a:lnTo>
                    <a:pt x="2" y="251"/>
                  </a:lnTo>
                  <a:lnTo>
                    <a:pt x="0" y="265"/>
                  </a:lnTo>
                  <a:lnTo>
                    <a:pt x="2" y="279"/>
                  </a:lnTo>
                  <a:lnTo>
                    <a:pt x="3" y="293"/>
                  </a:lnTo>
                  <a:lnTo>
                    <a:pt x="6" y="307"/>
                  </a:lnTo>
                  <a:lnTo>
                    <a:pt x="9" y="317"/>
                  </a:lnTo>
                  <a:lnTo>
                    <a:pt x="12" y="325"/>
                  </a:lnTo>
                  <a:lnTo>
                    <a:pt x="17" y="335"/>
                  </a:lnTo>
                  <a:lnTo>
                    <a:pt x="22" y="344"/>
                  </a:lnTo>
                  <a:lnTo>
                    <a:pt x="33" y="360"/>
                  </a:lnTo>
                  <a:lnTo>
                    <a:pt x="46" y="376"/>
                  </a:lnTo>
                  <a:lnTo>
                    <a:pt x="73" y="406"/>
                  </a:lnTo>
                  <a:lnTo>
                    <a:pt x="98" y="438"/>
                  </a:lnTo>
                  <a:lnTo>
                    <a:pt x="104" y="448"/>
                  </a:lnTo>
                  <a:lnTo>
                    <a:pt x="110" y="458"/>
                  </a:lnTo>
                  <a:lnTo>
                    <a:pt x="113" y="469"/>
                  </a:lnTo>
                  <a:lnTo>
                    <a:pt x="115" y="481"/>
                  </a:lnTo>
                  <a:lnTo>
                    <a:pt x="116" y="492"/>
                  </a:lnTo>
                  <a:lnTo>
                    <a:pt x="116" y="504"/>
                  </a:lnTo>
                  <a:lnTo>
                    <a:pt x="113" y="514"/>
                  </a:lnTo>
                  <a:lnTo>
                    <a:pt x="108" y="525"/>
                  </a:lnTo>
                  <a:lnTo>
                    <a:pt x="104" y="530"/>
                  </a:lnTo>
                  <a:lnTo>
                    <a:pt x="100" y="535"/>
                  </a:lnTo>
                  <a:lnTo>
                    <a:pt x="94" y="538"/>
                  </a:lnTo>
                  <a:lnTo>
                    <a:pt x="89" y="540"/>
                  </a:lnTo>
                  <a:lnTo>
                    <a:pt x="84" y="542"/>
                  </a:lnTo>
                  <a:lnTo>
                    <a:pt x="77" y="542"/>
                  </a:lnTo>
                  <a:lnTo>
                    <a:pt x="71" y="542"/>
                  </a:lnTo>
                  <a:lnTo>
                    <a:pt x="64" y="542"/>
                  </a:lnTo>
                  <a:lnTo>
                    <a:pt x="61" y="540"/>
                  </a:lnTo>
                  <a:lnTo>
                    <a:pt x="57" y="539"/>
                  </a:lnTo>
                  <a:lnTo>
                    <a:pt x="54" y="536"/>
                  </a:lnTo>
                  <a:lnTo>
                    <a:pt x="52" y="534"/>
                  </a:lnTo>
                  <a:lnTo>
                    <a:pt x="50" y="529"/>
                  </a:lnTo>
                  <a:lnTo>
                    <a:pt x="50" y="526"/>
                  </a:lnTo>
                  <a:lnTo>
                    <a:pt x="49" y="523"/>
                  </a:lnTo>
                  <a:lnTo>
                    <a:pt x="49" y="519"/>
                  </a:lnTo>
                  <a:lnTo>
                    <a:pt x="50" y="515"/>
                  </a:lnTo>
                  <a:lnTo>
                    <a:pt x="51" y="512"/>
                  </a:lnTo>
                  <a:lnTo>
                    <a:pt x="53" y="509"/>
                  </a:lnTo>
                  <a:lnTo>
                    <a:pt x="56" y="506"/>
                  </a:lnTo>
                  <a:lnTo>
                    <a:pt x="59" y="504"/>
                  </a:lnTo>
                  <a:lnTo>
                    <a:pt x="62" y="501"/>
                  </a:lnTo>
                  <a:lnTo>
                    <a:pt x="65" y="500"/>
                  </a:lnTo>
                  <a:lnTo>
                    <a:pt x="69" y="500"/>
                  </a:lnTo>
                  <a:lnTo>
                    <a:pt x="73" y="500"/>
                  </a:lnTo>
                  <a:lnTo>
                    <a:pt x="76" y="499"/>
                  </a:lnTo>
                  <a:lnTo>
                    <a:pt x="78" y="497"/>
                  </a:lnTo>
                  <a:lnTo>
                    <a:pt x="80" y="495"/>
                  </a:lnTo>
                  <a:lnTo>
                    <a:pt x="83" y="491"/>
                  </a:lnTo>
                  <a:lnTo>
                    <a:pt x="84" y="485"/>
                  </a:lnTo>
                  <a:lnTo>
                    <a:pt x="83" y="479"/>
                  </a:lnTo>
                  <a:lnTo>
                    <a:pt x="80" y="474"/>
                  </a:lnTo>
                  <a:lnTo>
                    <a:pt x="78" y="472"/>
                  </a:lnTo>
                  <a:lnTo>
                    <a:pt x="76" y="470"/>
                  </a:lnTo>
                  <a:lnTo>
                    <a:pt x="73" y="469"/>
                  </a:lnTo>
                  <a:lnTo>
                    <a:pt x="69" y="469"/>
                  </a:lnTo>
                  <a:lnTo>
                    <a:pt x="62" y="470"/>
                  </a:lnTo>
                  <a:lnTo>
                    <a:pt x="54" y="471"/>
                  </a:lnTo>
                  <a:lnTo>
                    <a:pt x="48" y="474"/>
                  </a:lnTo>
                  <a:lnTo>
                    <a:pt x="42" y="479"/>
                  </a:lnTo>
                  <a:lnTo>
                    <a:pt x="36" y="483"/>
                  </a:lnTo>
                  <a:lnTo>
                    <a:pt x="31" y="488"/>
                  </a:lnTo>
                  <a:lnTo>
                    <a:pt x="26" y="495"/>
                  </a:lnTo>
                  <a:lnTo>
                    <a:pt x="23" y="501"/>
                  </a:lnTo>
                  <a:lnTo>
                    <a:pt x="20" y="508"/>
                  </a:lnTo>
                  <a:lnTo>
                    <a:pt x="18" y="515"/>
                  </a:lnTo>
                  <a:lnTo>
                    <a:pt x="18" y="522"/>
                  </a:lnTo>
                  <a:lnTo>
                    <a:pt x="18" y="529"/>
                  </a:lnTo>
                  <a:lnTo>
                    <a:pt x="19" y="537"/>
                  </a:lnTo>
                  <a:lnTo>
                    <a:pt x="21" y="543"/>
                  </a:lnTo>
                  <a:lnTo>
                    <a:pt x="25" y="550"/>
                  </a:lnTo>
                  <a:lnTo>
                    <a:pt x="31" y="555"/>
                  </a:lnTo>
                  <a:lnTo>
                    <a:pt x="39" y="563"/>
                  </a:lnTo>
                  <a:lnTo>
                    <a:pt x="47" y="567"/>
                  </a:lnTo>
                  <a:lnTo>
                    <a:pt x="56" y="572"/>
                  </a:lnTo>
                  <a:lnTo>
                    <a:pt x="65" y="574"/>
                  </a:lnTo>
                  <a:lnTo>
                    <a:pt x="74" y="574"/>
                  </a:lnTo>
                  <a:lnTo>
                    <a:pt x="83" y="574"/>
                  </a:lnTo>
                  <a:lnTo>
                    <a:pt x="91" y="572"/>
                  </a:lnTo>
                  <a:lnTo>
                    <a:pt x="100" y="569"/>
                  </a:lnTo>
                  <a:lnTo>
                    <a:pt x="107" y="565"/>
                  </a:lnTo>
                  <a:lnTo>
                    <a:pt x="115" y="560"/>
                  </a:lnTo>
                  <a:lnTo>
                    <a:pt x="121" y="554"/>
                  </a:lnTo>
                  <a:lnTo>
                    <a:pt x="128" y="548"/>
                  </a:lnTo>
                  <a:lnTo>
                    <a:pt x="133" y="540"/>
                  </a:lnTo>
                  <a:lnTo>
                    <a:pt x="139" y="532"/>
                  </a:lnTo>
                  <a:lnTo>
                    <a:pt x="143" y="523"/>
                  </a:lnTo>
                  <a:lnTo>
                    <a:pt x="145" y="513"/>
                  </a:lnTo>
                  <a:lnTo>
                    <a:pt x="147" y="500"/>
                  </a:lnTo>
                  <a:lnTo>
                    <a:pt x="148" y="487"/>
                  </a:lnTo>
                  <a:lnTo>
                    <a:pt x="147" y="475"/>
                  </a:lnTo>
                  <a:lnTo>
                    <a:pt x="144" y="464"/>
                  </a:lnTo>
                  <a:lnTo>
                    <a:pt x="140" y="452"/>
                  </a:lnTo>
                  <a:lnTo>
                    <a:pt x="135" y="441"/>
                  </a:lnTo>
                  <a:lnTo>
                    <a:pt x="129" y="429"/>
                  </a:lnTo>
                  <a:lnTo>
                    <a:pt x="121" y="418"/>
                  </a:lnTo>
                  <a:lnTo>
                    <a:pt x="106" y="398"/>
                  </a:lnTo>
                  <a:lnTo>
                    <a:pt x="89" y="378"/>
                  </a:lnTo>
                  <a:lnTo>
                    <a:pt x="72" y="359"/>
                  </a:lnTo>
                  <a:lnTo>
                    <a:pt x="57" y="339"/>
                  </a:lnTo>
                  <a:lnTo>
                    <a:pt x="51" y="333"/>
                  </a:lnTo>
                  <a:lnTo>
                    <a:pt x="47" y="325"/>
                  </a:lnTo>
                  <a:lnTo>
                    <a:pt x="44" y="318"/>
                  </a:lnTo>
                  <a:lnTo>
                    <a:pt x="40" y="310"/>
                  </a:lnTo>
                  <a:lnTo>
                    <a:pt x="35" y="295"/>
                  </a:lnTo>
                  <a:lnTo>
                    <a:pt x="33" y="280"/>
                  </a:lnTo>
                  <a:lnTo>
                    <a:pt x="32" y="265"/>
                  </a:lnTo>
                  <a:lnTo>
                    <a:pt x="33" y="250"/>
                  </a:lnTo>
                  <a:lnTo>
                    <a:pt x="36" y="235"/>
                  </a:lnTo>
                  <a:lnTo>
                    <a:pt x="42" y="221"/>
                  </a:lnTo>
                  <a:lnTo>
                    <a:pt x="48" y="207"/>
                  </a:lnTo>
                  <a:lnTo>
                    <a:pt x="57" y="195"/>
                  </a:lnTo>
                  <a:lnTo>
                    <a:pt x="66" y="183"/>
                  </a:lnTo>
                  <a:lnTo>
                    <a:pt x="78" y="173"/>
                  </a:lnTo>
                  <a:lnTo>
                    <a:pt x="90" y="164"/>
                  </a:lnTo>
                  <a:lnTo>
                    <a:pt x="104" y="157"/>
                  </a:lnTo>
                  <a:lnTo>
                    <a:pt x="112" y="155"/>
                  </a:lnTo>
                  <a:lnTo>
                    <a:pt x="119" y="152"/>
                  </a:lnTo>
                  <a:lnTo>
                    <a:pt x="128" y="150"/>
                  </a:lnTo>
                  <a:lnTo>
                    <a:pt x="137" y="148"/>
                  </a:lnTo>
                  <a:lnTo>
                    <a:pt x="138" y="149"/>
                  </a:lnTo>
                  <a:lnTo>
                    <a:pt x="140" y="149"/>
                  </a:lnTo>
                  <a:lnTo>
                    <a:pt x="144" y="148"/>
                  </a:lnTo>
                  <a:lnTo>
                    <a:pt x="146" y="147"/>
                  </a:lnTo>
                  <a:lnTo>
                    <a:pt x="150" y="147"/>
                  </a:lnTo>
                  <a:lnTo>
                    <a:pt x="153" y="145"/>
                  </a:lnTo>
                  <a:lnTo>
                    <a:pt x="155" y="144"/>
                  </a:lnTo>
                  <a:lnTo>
                    <a:pt x="157" y="142"/>
                  </a:lnTo>
                  <a:lnTo>
                    <a:pt x="159" y="136"/>
                  </a:lnTo>
                  <a:lnTo>
                    <a:pt x="160" y="131"/>
                  </a:lnTo>
                  <a:lnTo>
                    <a:pt x="159" y="126"/>
                  </a:lnTo>
                  <a:lnTo>
                    <a:pt x="156" y="121"/>
                  </a:lnTo>
                  <a:lnTo>
                    <a:pt x="154" y="119"/>
                  </a:lnTo>
                  <a:lnTo>
                    <a:pt x="152" y="118"/>
                  </a:lnTo>
                  <a:lnTo>
                    <a:pt x="148" y="117"/>
                  </a:lnTo>
                  <a:lnTo>
                    <a:pt x="145" y="117"/>
                  </a:lnTo>
                  <a:lnTo>
                    <a:pt x="141" y="117"/>
                  </a:lnTo>
                  <a:lnTo>
                    <a:pt x="135" y="118"/>
                  </a:lnTo>
                  <a:lnTo>
                    <a:pt x="126" y="116"/>
                  </a:lnTo>
                  <a:lnTo>
                    <a:pt x="117" y="113"/>
                  </a:lnTo>
                  <a:lnTo>
                    <a:pt x="111" y="108"/>
                  </a:lnTo>
                  <a:lnTo>
                    <a:pt x="105" y="102"/>
                  </a:lnTo>
                  <a:lnTo>
                    <a:pt x="101" y="95"/>
                  </a:lnTo>
                  <a:lnTo>
                    <a:pt x="98" y="88"/>
                  </a:lnTo>
                  <a:lnTo>
                    <a:pt x="97" y="80"/>
                  </a:lnTo>
                  <a:lnTo>
                    <a:pt x="96" y="72"/>
                  </a:lnTo>
                  <a:lnTo>
                    <a:pt x="98" y="64"/>
                  </a:lnTo>
                  <a:lnTo>
                    <a:pt x="100" y="56"/>
                  </a:lnTo>
                  <a:lnTo>
                    <a:pt x="104" y="49"/>
                  </a:lnTo>
                  <a:lnTo>
                    <a:pt x="108" y="44"/>
                  </a:lnTo>
                  <a:lnTo>
                    <a:pt x="115" y="38"/>
                  </a:lnTo>
                  <a:lnTo>
                    <a:pt x="124" y="34"/>
                  </a:lnTo>
                  <a:lnTo>
                    <a:pt x="132" y="32"/>
                  </a:lnTo>
                  <a:lnTo>
                    <a:pt x="143" y="32"/>
                  </a:lnTo>
                  <a:lnTo>
                    <a:pt x="146" y="31"/>
                  </a:lnTo>
                  <a:lnTo>
                    <a:pt x="150" y="31"/>
                  </a:lnTo>
                  <a:lnTo>
                    <a:pt x="152" y="28"/>
                  </a:lnTo>
                  <a:lnTo>
                    <a:pt x="154" y="27"/>
                  </a:lnTo>
                  <a:lnTo>
                    <a:pt x="157" y="22"/>
                  </a:lnTo>
                  <a:lnTo>
                    <a:pt x="158" y="17"/>
                  </a:lnTo>
                  <a:lnTo>
                    <a:pt x="157" y="11"/>
                  </a:lnTo>
                  <a:lnTo>
                    <a:pt x="154" y="6"/>
                  </a:lnTo>
                  <a:lnTo>
                    <a:pt x="152" y="4"/>
                  </a:lnTo>
                  <a:lnTo>
                    <a:pt x="150" y="1"/>
                  </a:lnTo>
                  <a:lnTo>
                    <a:pt x="146" y="0"/>
                  </a:lnTo>
                  <a:lnTo>
                    <a:pt x="143" y="0"/>
                  </a:lnTo>
                  <a:lnTo>
                    <a:pt x="135" y="0"/>
                  </a:lnTo>
                  <a:lnTo>
                    <a:pt x="128" y="1"/>
                  </a:lnTo>
                  <a:lnTo>
                    <a:pt x="121" y="2"/>
                  </a:lnTo>
                  <a:lnTo>
                    <a:pt x="114" y="5"/>
                  </a:lnTo>
                  <a:lnTo>
                    <a:pt x="107" y="8"/>
                  </a:lnTo>
                  <a:lnTo>
                    <a:pt x="101" y="11"/>
                  </a:lnTo>
                  <a:lnTo>
                    <a:pt x="94" y="14"/>
                  </a:lnTo>
                  <a:lnTo>
                    <a:pt x="89" y="19"/>
                  </a:lnTo>
                  <a:lnTo>
                    <a:pt x="84" y="24"/>
                  </a:lnTo>
                  <a:lnTo>
                    <a:pt x="78" y="28"/>
                  </a:lnTo>
                  <a:lnTo>
                    <a:pt x="74" y="35"/>
                  </a:lnTo>
                  <a:lnTo>
                    <a:pt x="71" y="41"/>
                  </a:lnTo>
                  <a:lnTo>
                    <a:pt x="67" y="48"/>
                  </a:lnTo>
                  <a:lnTo>
                    <a:pt x="65" y="54"/>
                  </a:lnTo>
                  <a:lnTo>
                    <a:pt x="64" y="62"/>
                  </a:ln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
            <p:cNvSpPr/>
            <p:nvPr/>
          </p:nvSpPr>
          <p:spPr bwMode="auto">
            <a:xfrm>
              <a:off x="301625" y="439738"/>
              <a:ext cx="84138" cy="303213"/>
            </a:xfrm>
            <a:custGeom>
              <a:avLst/>
              <a:gdLst>
                <a:gd name="T0" fmla="*/ 93 w 159"/>
                <a:gd name="T1" fmla="*/ 96 h 574"/>
                <a:gd name="T2" fmla="*/ 77 w 159"/>
                <a:gd name="T3" fmla="*/ 125 h 574"/>
                <a:gd name="T4" fmla="*/ 104 w 159"/>
                <a:gd name="T5" fmla="*/ 152 h 574"/>
                <a:gd name="T6" fmla="*/ 139 w 159"/>
                <a:gd name="T7" fmla="*/ 189 h 574"/>
                <a:gd name="T8" fmla="*/ 157 w 159"/>
                <a:gd name="T9" fmla="*/ 238 h 574"/>
                <a:gd name="T10" fmla="*/ 157 w 159"/>
                <a:gd name="T11" fmla="*/ 293 h 574"/>
                <a:gd name="T12" fmla="*/ 144 w 159"/>
                <a:gd name="T13" fmla="*/ 335 h 574"/>
                <a:gd name="T14" fmla="*/ 88 w 159"/>
                <a:gd name="T15" fmla="*/ 406 h 574"/>
                <a:gd name="T16" fmla="*/ 48 w 159"/>
                <a:gd name="T17" fmla="*/ 469 h 574"/>
                <a:gd name="T18" fmla="*/ 48 w 159"/>
                <a:gd name="T19" fmla="*/ 514 h 574"/>
                <a:gd name="T20" fmla="*/ 65 w 159"/>
                <a:gd name="T21" fmla="*/ 538 h 574"/>
                <a:gd name="T22" fmla="*/ 90 w 159"/>
                <a:gd name="T23" fmla="*/ 542 h 574"/>
                <a:gd name="T24" fmla="*/ 106 w 159"/>
                <a:gd name="T25" fmla="*/ 536 h 574"/>
                <a:gd name="T26" fmla="*/ 110 w 159"/>
                <a:gd name="T27" fmla="*/ 523 h 574"/>
                <a:gd name="T28" fmla="*/ 107 w 159"/>
                <a:gd name="T29" fmla="*/ 509 h 574"/>
                <a:gd name="T30" fmla="*/ 95 w 159"/>
                <a:gd name="T31" fmla="*/ 500 h 574"/>
                <a:gd name="T32" fmla="*/ 82 w 159"/>
                <a:gd name="T33" fmla="*/ 497 h 574"/>
                <a:gd name="T34" fmla="*/ 77 w 159"/>
                <a:gd name="T35" fmla="*/ 479 h 574"/>
                <a:gd name="T36" fmla="*/ 88 w 159"/>
                <a:gd name="T37" fmla="*/ 469 h 574"/>
                <a:gd name="T38" fmla="*/ 113 w 159"/>
                <a:gd name="T39" fmla="*/ 474 h 574"/>
                <a:gd name="T40" fmla="*/ 134 w 159"/>
                <a:gd name="T41" fmla="*/ 495 h 574"/>
                <a:gd name="T42" fmla="*/ 143 w 159"/>
                <a:gd name="T43" fmla="*/ 522 h 574"/>
                <a:gd name="T44" fmla="*/ 135 w 159"/>
                <a:gd name="T45" fmla="*/ 550 h 574"/>
                <a:gd name="T46" fmla="*/ 104 w 159"/>
                <a:gd name="T47" fmla="*/ 572 h 574"/>
                <a:gd name="T48" fmla="*/ 69 w 159"/>
                <a:gd name="T49" fmla="*/ 572 h 574"/>
                <a:gd name="T50" fmla="*/ 38 w 159"/>
                <a:gd name="T51" fmla="*/ 554 h 574"/>
                <a:gd name="T52" fmla="*/ 18 w 159"/>
                <a:gd name="T53" fmla="*/ 523 h 574"/>
                <a:gd name="T54" fmla="*/ 13 w 159"/>
                <a:gd name="T55" fmla="*/ 475 h 574"/>
                <a:gd name="T56" fmla="*/ 32 w 159"/>
                <a:gd name="T57" fmla="*/ 429 h 574"/>
                <a:gd name="T58" fmla="*/ 89 w 159"/>
                <a:gd name="T59" fmla="*/ 359 h 574"/>
                <a:gd name="T60" fmla="*/ 117 w 159"/>
                <a:gd name="T61" fmla="*/ 318 h 574"/>
                <a:gd name="T62" fmla="*/ 128 w 159"/>
                <a:gd name="T63" fmla="*/ 265 h 574"/>
                <a:gd name="T64" fmla="*/ 113 w 159"/>
                <a:gd name="T65" fmla="*/ 207 h 574"/>
                <a:gd name="T66" fmla="*/ 69 w 159"/>
                <a:gd name="T67" fmla="*/ 164 h 574"/>
                <a:gd name="T68" fmla="*/ 33 w 159"/>
                <a:gd name="T69" fmla="*/ 150 h 574"/>
                <a:gd name="T70" fmla="*/ 17 w 159"/>
                <a:gd name="T71" fmla="*/ 148 h 574"/>
                <a:gd name="T72" fmla="*/ 6 w 159"/>
                <a:gd name="T73" fmla="*/ 144 h 574"/>
                <a:gd name="T74" fmla="*/ 1 w 159"/>
                <a:gd name="T75" fmla="*/ 126 h 574"/>
                <a:gd name="T76" fmla="*/ 11 w 159"/>
                <a:gd name="T77" fmla="*/ 117 h 574"/>
                <a:gd name="T78" fmla="*/ 35 w 159"/>
                <a:gd name="T79" fmla="*/ 116 h 574"/>
                <a:gd name="T80" fmla="*/ 60 w 159"/>
                <a:gd name="T81" fmla="*/ 95 h 574"/>
                <a:gd name="T82" fmla="*/ 63 w 159"/>
                <a:gd name="T83" fmla="*/ 64 h 574"/>
                <a:gd name="T84" fmla="*/ 45 w 159"/>
                <a:gd name="T85" fmla="*/ 38 h 574"/>
                <a:gd name="T86" fmla="*/ 14 w 159"/>
                <a:gd name="T87" fmla="*/ 31 h 574"/>
                <a:gd name="T88" fmla="*/ 4 w 159"/>
                <a:gd name="T89" fmla="*/ 22 h 574"/>
                <a:gd name="T90" fmla="*/ 8 w 159"/>
                <a:gd name="T91" fmla="*/ 4 h 574"/>
                <a:gd name="T92" fmla="*/ 25 w 159"/>
                <a:gd name="T93" fmla="*/ 0 h 574"/>
                <a:gd name="T94" fmla="*/ 53 w 159"/>
                <a:gd name="T95" fmla="*/ 8 h 574"/>
                <a:gd name="T96" fmla="*/ 77 w 159"/>
                <a:gd name="T97" fmla="*/ 24 h 574"/>
                <a:gd name="T98" fmla="*/ 92 w 159"/>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98" y="69"/>
                  </a:moveTo>
                  <a:lnTo>
                    <a:pt x="96" y="79"/>
                  </a:lnTo>
                  <a:lnTo>
                    <a:pt x="95" y="88"/>
                  </a:lnTo>
                  <a:lnTo>
                    <a:pt x="93" y="96"/>
                  </a:lnTo>
                  <a:lnTo>
                    <a:pt x="90" y="104"/>
                  </a:lnTo>
                  <a:lnTo>
                    <a:pt x="87" y="112"/>
                  </a:lnTo>
                  <a:lnTo>
                    <a:pt x="82" y="118"/>
                  </a:lnTo>
                  <a:lnTo>
                    <a:pt x="77" y="125"/>
                  </a:lnTo>
                  <a:lnTo>
                    <a:pt x="71" y="130"/>
                  </a:lnTo>
                  <a:lnTo>
                    <a:pt x="82" y="136"/>
                  </a:lnTo>
                  <a:lnTo>
                    <a:pt x="94" y="143"/>
                  </a:lnTo>
                  <a:lnTo>
                    <a:pt x="104" y="152"/>
                  </a:lnTo>
                  <a:lnTo>
                    <a:pt x="114" y="159"/>
                  </a:lnTo>
                  <a:lnTo>
                    <a:pt x="123" y="169"/>
                  </a:lnTo>
                  <a:lnTo>
                    <a:pt x="131" y="178"/>
                  </a:lnTo>
                  <a:lnTo>
                    <a:pt x="139" y="189"/>
                  </a:lnTo>
                  <a:lnTo>
                    <a:pt x="144" y="201"/>
                  </a:lnTo>
                  <a:lnTo>
                    <a:pt x="149" y="213"/>
                  </a:lnTo>
                  <a:lnTo>
                    <a:pt x="154" y="225"/>
                  </a:lnTo>
                  <a:lnTo>
                    <a:pt x="157" y="238"/>
                  </a:lnTo>
                  <a:lnTo>
                    <a:pt x="158" y="251"/>
                  </a:lnTo>
                  <a:lnTo>
                    <a:pt x="159" y="265"/>
                  </a:lnTo>
                  <a:lnTo>
                    <a:pt x="159" y="279"/>
                  </a:lnTo>
                  <a:lnTo>
                    <a:pt x="157" y="293"/>
                  </a:lnTo>
                  <a:lnTo>
                    <a:pt x="155" y="307"/>
                  </a:lnTo>
                  <a:lnTo>
                    <a:pt x="152" y="317"/>
                  </a:lnTo>
                  <a:lnTo>
                    <a:pt x="148" y="325"/>
                  </a:lnTo>
                  <a:lnTo>
                    <a:pt x="144" y="335"/>
                  </a:lnTo>
                  <a:lnTo>
                    <a:pt x="139" y="344"/>
                  </a:lnTo>
                  <a:lnTo>
                    <a:pt x="128" y="360"/>
                  </a:lnTo>
                  <a:lnTo>
                    <a:pt x="115" y="376"/>
                  </a:lnTo>
                  <a:lnTo>
                    <a:pt x="88" y="406"/>
                  </a:lnTo>
                  <a:lnTo>
                    <a:pt x="63" y="438"/>
                  </a:lnTo>
                  <a:lnTo>
                    <a:pt x="56" y="448"/>
                  </a:lnTo>
                  <a:lnTo>
                    <a:pt x="51" y="458"/>
                  </a:lnTo>
                  <a:lnTo>
                    <a:pt x="48" y="469"/>
                  </a:lnTo>
                  <a:lnTo>
                    <a:pt x="45" y="481"/>
                  </a:lnTo>
                  <a:lnTo>
                    <a:pt x="44" y="492"/>
                  </a:lnTo>
                  <a:lnTo>
                    <a:pt x="45" y="504"/>
                  </a:lnTo>
                  <a:lnTo>
                    <a:pt x="48" y="514"/>
                  </a:lnTo>
                  <a:lnTo>
                    <a:pt x="52" y="525"/>
                  </a:lnTo>
                  <a:lnTo>
                    <a:pt x="55" y="530"/>
                  </a:lnTo>
                  <a:lnTo>
                    <a:pt x="60" y="535"/>
                  </a:lnTo>
                  <a:lnTo>
                    <a:pt x="65" y="538"/>
                  </a:lnTo>
                  <a:lnTo>
                    <a:pt x="72" y="540"/>
                  </a:lnTo>
                  <a:lnTo>
                    <a:pt x="77" y="542"/>
                  </a:lnTo>
                  <a:lnTo>
                    <a:pt x="83" y="542"/>
                  </a:lnTo>
                  <a:lnTo>
                    <a:pt x="90" y="542"/>
                  </a:lnTo>
                  <a:lnTo>
                    <a:pt x="95" y="542"/>
                  </a:lnTo>
                  <a:lnTo>
                    <a:pt x="100" y="540"/>
                  </a:lnTo>
                  <a:lnTo>
                    <a:pt x="103" y="539"/>
                  </a:lnTo>
                  <a:lnTo>
                    <a:pt x="106" y="536"/>
                  </a:lnTo>
                  <a:lnTo>
                    <a:pt x="108" y="534"/>
                  </a:lnTo>
                  <a:lnTo>
                    <a:pt x="109" y="529"/>
                  </a:lnTo>
                  <a:lnTo>
                    <a:pt x="110" y="526"/>
                  </a:lnTo>
                  <a:lnTo>
                    <a:pt x="110" y="523"/>
                  </a:lnTo>
                  <a:lnTo>
                    <a:pt x="110" y="519"/>
                  </a:lnTo>
                  <a:lnTo>
                    <a:pt x="110" y="515"/>
                  </a:lnTo>
                  <a:lnTo>
                    <a:pt x="108" y="512"/>
                  </a:lnTo>
                  <a:lnTo>
                    <a:pt x="107" y="509"/>
                  </a:lnTo>
                  <a:lnTo>
                    <a:pt x="105" y="506"/>
                  </a:lnTo>
                  <a:lnTo>
                    <a:pt x="102" y="504"/>
                  </a:lnTo>
                  <a:lnTo>
                    <a:pt x="99" y="501"/>
                  </a:lnTo>
                  <a:lnTo>
                    <a:pt x="95" y="500"/>
                  </a:lnTo>
                  <a:lnTo>
                    <a:pt x="91" y="500"/>
                  </a:lnTo>
                  <a:lnTo>
                    <a:pt x="88" y="500"/>
                  </a:lnTo>
                  <a:lnTo>
                    <a:pt x="85" y="499"/>
                  </a:lnTo>
                  <a:lnTo>
                    <a:pt x="82" y="497"/>
                  </a:lnTo>
                  <a:lnTo>
                    <a:pt x="80" y="495"/>
                  </a:lnTo>
                  <a:lnTo>
                    <a:pt x="77" y="491"/>
                  </a:lnTo>
                  <a:lnTo>
                    <a:pt x="76" y="485"/>
                  </a:lnTo>
                  <a:lnTo>
                    <a:pt x="77" y="479"/>
                  </a:lnTo>
                  <a:lnTo>
                    <a:pt x="80" y="474"/>
                  </a:lnTo>
                  <a:lnTo>
                    <a:pt x="82" y="472"/>
                  </a:lnTo>
                  <a:lnTo>
                    <a:pt x="85" y="470"/>
                  </a:lnTo>
                  <a:lnTo>
                    <a:pt x="88" y="469"/>
                  </a:lnTo>
                  <a:lnTo>
                    <a:pt x="91" y="469"/>
                  </a:lnTo>
                  <a:lnTo>
                    <a:pt x="99" y="470"/>
                  </a:lnTo>
                  <a:lnTo>
                    <a:pt x="106" y="471"/>
                  </a:lnTo>
                  <a:lnTo>
                    <a:pt x="113" y="474"/>
                  </a:lnTo>
                  <a:lnTo>
                    <a:pt x="118" y="479"/>
                  </a:lnTo>
                  <a:lnTo>
                    <a:pt x="125" y="483"/>
                  </a:lnTo>
                  <a:lnTo>
                    <a:pt x="129" y="488"/>
                  </a:lnTo>
                  <a:lnTo>
                    <a:pt x="134" y="495"/>
                  </a:lnTo>
                  <a:lnTo>
                    <a:pt x="137" y="501"/>
                  </a:lnTo>
                  <a:lnTo>
                    <a:pt x="141" y="508"/>
                  </a:lnTo>
                  <a:lnTo>
                    <a:pt x="142" y="515"/>
                  </a:lnTo>
                  <a:lnTo>
                    <a:pt x="143" y="522"/>
                  </a:lnTo>
                  <a:lnTo>
                    <a:pt x="143" y="529"/>
                  </a:lnTo>
                  <a:lnTo>
                    <a:pt x="142" y="537"/>
                  </a:lnTo>
                  <a:lnTo>
                    <a:pt x="139" y="543"/>
                  </a:lnTo>
                  <a:lnTo>
                    <a:pt x="135" y="550"/>
                  </a:lnTo>
                  <a:lnTo>
                    <a:pt x="130" y="555"/>
                  </a:lnTo>
                  <a:lnTo>
                    <a:pt x="121" y="563"/>
                  </a:lnTo>
                  <a:lnTo>
                    <a:pt x="113" y="567"/>
                  </a:lnTo>
                  <a:lnTo>
                    <a:pt x="104" y="572"/>
                  </a:lnTo>
                  <a:lnTo>
                    <a:pt x="95" y="574"/>
                  </a:lnTo>
                  <a:lnTo>
                    <a:pt x="87" y="574"/>
                  </a:lnTo>
                  <a:lnTo>
                    <a:pt x="78" y="574"/>
                  </a:lnTo>
                  <a:lnTo>
                    <a:pt x="69" y="572"/>
                  </a:lnTo>
                  <a:lnTo>
                    <a:pt x="61" y="569"/>
                  </a:lnTo>
                  <a:lnTo>
                    <a:pt x="53" y="565"/>
                  </a:lnTo>
                  <a:lnTo>
                    <a:pt x="46" y="560"/>
                  </a:lnTo>
                  <a:lnTo>
                    <a:pt x="38" y="554"/>
                  </a:lnTo>
                  <a:lnTo>
                    <a:pt x="32" y="548"/>
                  </a:lnTo>
                  <a:lnTo>
                    <a:pt x="26" y="540"/>
                  </a:lnTo>
                  <a:lnTo>
                    <a:pt x="22" y="532"/>
                  </a:lnTo>
                  <a:lnTo>
                    <a:pt x="18" y="523"/>
                  </a:lnTo>
                  <a:lnTo>
                    <a:pt x="14" y="513"/>
                  </a:lnTo>
                  <a:lnTo>
                    <a:pt x="12" y="500"/>
                  </a:lnTo>
                  <a:lnTo>
                    <a:pt x="12" y="487"/>
                  </a:lnTo>
                  <a:lnTo>
                    <a:pt x="13" y="475"/>
                  </a:lnTo>
                  <a:lnTo>
                    <a:pt x="15" y="464"/>
                  </a:lnTo>
                  <a:lnTo>
                    <a:pt x="20" y="452"/>
                  </a:lnTo>
                  <a:lnTo>
                    <a:pt x="25" y="441"/>
                  </a:lnTo>
                  <a:lnTo>
                    <a:pt x="32" y="429"/>
                  </a:lnTo>
                  <a:lnTo>
                    <a:pt x="38" y="418"/>
                  </a:lnTo>
                  <a:lnTo>
                    <a:pt x="54" y="398"/>
                  </a:lnTo>
                  <a:lnTo>
                    <a:pt x="72" y="378"/>
                  </a:lnTo>
                  <a:lnTo>
                    <a:pt x="89" y="359"/>
                  </a:lnTo>
                  <a:lnTo>
                    <a:pt x="104" y="339"/>
                  </a:lnTo>
                  <a:lnTo>
                    <a:pt x="108" y="333"/>
                  </a:lnTo>
                  <a:lnTo>
                    <a:pt x="113" y="325"/>
                  </a:lnTo>
                  <a:lnTo>
                    <a:pt x="117" y="318"/>
                  </a:lnTo>
                  <a:lnTo>
                    <a:pt x="120" y="310"/>
                  </a:lnTo>
                  <a:lnTo>
                    <a:pt x="125" y="295"/>
                  </a:lnTo>
                  <a:lnTo>
                    <a:pt x="128" y="280"/>
                  </a:lnTo>
                  <a:lnTo>
                    <a:pt x="128" y="265"/>
                  </a:lnTo>
                  <a:lnTo>
                    <a:pt x="127" y="250"/>
                  </a:lnTo>
                  <a:lnTo>
                    <a:pt x="123" y="235"/>
                  </a:lnTo>
                  <a:lnTo>
                    <a:pt x="119" y="221"/>
                  </a:lnTo>
                  <a:lnTo>
                    <a:pt x="113" y="207"/>
                  </a:lnTo>
                  <a:lnTo>
                    <a:pt x="104" y="195"/>
                  </a:lnTo>
                  <a:lnTo>
                    <a:pt x="94" y="183"/>
                  </a:lnTo>
                  <a:lnTo>
                    <a:pt x="82" y="173"/>
                  </a:lnTo>
                  <a:lnTo>
                    <a:pt x="69" y="164"/>
                  </a:lnTo>
                  <a:lnTo>
                    <a:pt x="55" y="157"/>
                  </a:lnTo>
                  <a:lnTo>
                    <a:pt x="48" y="155"/>
                  </a:lnTo>
                  <a:lnTo>
                    <a:pt x="40" y="152"/>
                  </a:lnTo>
                  <a:lnTo>
                    <a:pt x="33" y="150"/>
                  </a:lnTo>
                  <a:lnTo>
                    <a:pt x="24" y="148"/>
                  </a:lnTo>
                  <a:lnTo>
                    <a:pt x="22" y="149"/>
                  </a:lnTo>
                  <a:lnTo>
                    <a:pt x="20" y="149"/>
                  </a:lnTo>
                  <a:lnTo>
                    <a:pt x="17" y="148"/>
                  </a:lnTo>
                  <a:lnTo>
                    <a:pt x="13" y="147"/>
                  </a:lnTo>
                  <a:lnTo>
                    <a:pt x="10" y="147"/>
                  </a:lnTo>
                  <a:lnTo>
                    <a:pt x="8" y="145"/>
                  </a:lnTo>
                  <a:lnTo>
                    <a:pt x="6" y="144"/>
                  </a:lnTo>
                  <a:lnTo>
                    <a:pt x="4" y="142"/>
                  </a:lnTo>
                  <a:lnTo>
                    <a:pt x="1" y="136"/>
                  </a:lnTo>
                  <a:lnTo>
                    <a:pt x="0" y="131"/>
                  </a:lnTo>
                  <a:lnTo>
                    <a:pt x="1" y="126"/>
                  </a:lnTo>
                  <a:lnTo>
                    <a:pt x="4" y="121"/>
                  </a:lnTo>
                  <a:lnTo>
                    <a:pt x="6" y="119"/>
                  </a:lnTo>
                  <a:lnTo>
                    <a:pt x="9" y="118"/>
                  </a:lnTo>
                  <a:lnTo>
                    <a:pt x="11" y="117"/>
                  </a:lnTo>
                  <a:lnTo>
                    <a:pt x="15" y="117"/>
                  </a:lnTo>
                  <a:lnTo>
                    <a:pt x="20" y="117"/>
                  </a:lnTo>
                  <a:lnTo>
                    <a:pt x="24" y="118"/>
                  </a:lnTo>
                  <a:lnTo>
                    <a:pt x="35" y="116"/>
                  </a:lnTo>
                  <a:lnTo>
                    <a:pt x="42" y="113"/>
                  </a:lnTo>
                  <a:lnTo>
                    <a:pt x="50" y="108"/>
                  </a:lnTo>
                  <a:lnTo>
                    <a:pt x="55" y="102"/>
                  </a:lnTo>
                  <a:lnTo>
                    <a:pt x="60" y="95"/>
                  </a:lnTo>
                  <a:lnTo>
                    <a:pt x="63" y="88"/>
                  </a:lnTo>
                  <a:lnTo>
                    <a:pt x="64" y="80"/>
                  </a:lnTo>
                  <a:lnTo>
                    <a:pt x="64" y="72"/>
                  </a:lnTo>
                  <a:lnTo>
                    <a:pt x="63" y="64"/>
                  </a:lnTo>
                  <a:lnTo>
                    <a:pt x="61" y="56"/>
                  </a:lnTo>
                  <a:lnTo>
                    <a:pt x="56" y="49"/>
                  </a:lnTo>
                  <a:lnTo>
                    <a:pt x="51" y="44"/>
                  </a:lnTo>
                  <a:lnTo>
                    <a:pt x="45" y="38"/>
                  </a:lnTo>
                  <a:lnTo>
                    <a:pt x="37" y="34"/>
                  </a:lnTo>
                  <a:lnTo>
                    <a:pt x="28" y="32"/>
                  </a:lnTo>
                  <a:lnTo>
                    <a:pt x="18" y="32"/>
                  </a:lnTo>
                  <a:lnTo>
                    <a:pt x="14" y="31"/>
                  </a:lnTo>
                  <a:lnTo>
                    <a:pt x="11" y="31"/>
                  </a:lnTo>
                  <a:lnTo>
                    <a:pt x="8" y="28"/>
                  </a:lnTo>
                  <a:lnTo>
                    <a:pt x="6" y="27"/>
                  </a:lnTo>
                  <a:lnTo>
                    <a:pt x="4" y="22"/>
                  </a:lnTo>
                  <a:lnTo>
                    <a:pt x="2" y="17"/>
                  </a:lnTo>
                  <a:lnTo>
                    <a:pt x="4" y="11"/>
                  </a:lnTo>
                  <a:lnTo>
                    <a:pt x="6" y="6"/>
                  </a:lnTo>
                  <a:lnTo>
                    <a:pt x="8" y="4"/>
                  </a:lnTo>
                  <a:lnTo>
                    <a:pt x="11" y="1"/>
                  </a:lnTo>
                  <a:lnTo>
                    <a:pt x="14" y="0"/>
                  </a:lnTo>
                  <a:lnTo>
                    <a:pt x="18" y="0"/>
                  </a:lnTo>
                  <a:lnTo>
                    <a:pt x="25" y="0"/>
                  </a:lnTo>
                  <a:lnTo>
                    <a:pt x="32" y="1"/>
                  </a:lnTo>
                  <a:lnTo>
                    <a:pt x="39" y="2"/>
                  </a:lnTo>
                  <a:lnTo>
                    <a:pt x="47" y="5"/>
                  </a:lnTo>
                  <a:lnTo>
                    <a:pt x="53" y="8"/>
                  </a:lnTo>
                  <a:lnTo>
                    <a:pt x="60" y="11"/>
                  </a:lnTo>
                  <a:lnTo>
                    <a:pt x="66" y="14"/>
                  </a:lnTo>
                  <a:lnTo>
                    <a:pt x="72" y="19"/>
                  </a:lnTo>
                  <a:lnTo>
                    <a:pt x="77" y="24"/>
                  </a:lnTo>
                  <a:lnTo>
                    <a:pt x="81" y="28"/>
                  </a:lnTo>
                  <a:lnTo>
                    <a:pt x="86" y="35"/>
                  </a:lnTo>
                  <a:lnTo>
                    <a:pt x="90" y="41"/>
                  </a:lnTo>
                  <a:lnTo>
                    <a:pt x="92" y="48"/>
                  </a:lnTo>
                  <a:lnTo>
                    <a:pt x="95" y="54"/>
                  </a:lnTo>
                  <a:lnTo>
                    <a:pt x="96" y="62"/>
                  </a:lnTo>
                  <a:lnTo>
                    <a:pt x="98"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
            <p:cNvSpPr>
              <a:spLocks noEditPoints="1"/>
            </p:cNvSpPr>
            <p:nvPr/>
          </p:nvSpPr>
          <p:spPr bwMode="auto">
            <a:xfrm>
              <a:off x="263525" y="542925"/>
              <a:ext cx="73025" cy="73025"/>
            </a:xfrm>
            <a:custGeom>
              <a:avLst/>
              <a:gdLst>
                <a:gd name="T0" fmla="*/ 137 w 138"/>
                <a:gd name="T1" fmla="*/ 75 h 138"/>
                <a:gd name="T2" fmla="*/ 135 w 138"/>
                <a:gd name="T3" fmla="*/ 89 h 138"/>
                <a:gd name="T4" fmla="*/ 129 w 138"/>
                <a:gd name="T5" fmla="*/ 101 h 138"/>
                <a:gd name="T6" fmla="*/ 122 w 138"/>
                <a:gd name="T7" fmla="*/ 112 h 138"/>
                <a:gd name="T8" fmla="*/ 112 w 138"/>
                <a:gd name="T9" fmla="*/ 122 h 138"/>
                <a:gd name="T10" fmla="*/ 101 w 138"/>
                <a:gd name="T11" fmla="*/ 129 h 138"/>
                <a:gd name="T12" fmla="*/ 90 w 138"/>
                <a:gd name="T13" fmla="*/ 135 h 138"/>
                <a:gd name="T14" fmla="*/ 75 w 138"/>
                <a:gd name="T15" fmla="*/ 137 h 138"/>
                <a:gd name="T16" fmla="*/ 61 w 138"/>
                <a:gd name="T17" fmla="*/ 137 h 138"/>
                <a:gd name="T18" fmla="*/ 48 w 138"/>
                <a:gd name="T19" fmla="*/ 135 h 138"/>
                <a:gd name="T20" fmla="*/ 36 w 138"/>
                <a:gd name="T21" fmla="*/ 129 h 138"/>
                <a:gd name="T22" fmla="*/ 25 w 138"/>
                <a:gd name="T23" fmla="*/ 122 h 138"/>
                <a:gd name="T24" fmla="*/ 15 w 138"/>
                <a:gd name="T25" fmla="*/ 112 h 138"/>
                <a:gd name="T26" fmla="*/ 7 w 138"/>
                <a:gd name="T27" fmla="*/ 101 h 138"/>
                <a:gd name="T28" fmla="*/ 2 w 138"/>
                <a:gd name="T29" fmla="*/ 89 h 138"/>
                <a:gd name="T30" fmla="*/ 0 w 138"/>
                <a:gd name="T31" fmla="*/ 75 h 138"/>
                <a:gd name="T32" fmla="*/ 0 w 138"/>
                <a:gd name="T33" fmla="*/ 61 h 138"/>
                <a:gd name="T34" fmla="*/ 2 w 138"/>
                <a:gd name="T35" fmla="*/ 48 h 138"/>
                <a:gd name="T36" fmla="*/ 7 w 138"/>
                <a:gd name="T37" fmla="*/ 35 h 138"/>
                <a:gd name="T38" fmla="*/ 15 w 138"/>
                <a:gd name="T39" fmla="*/ 25 h 138"/>
                <a:gd name="T40" fmla="*/ 25 w 138"/>
                <a:gd name="T41" fmla="*/ 15 h 138"/>
                <a:gd name="T42" fmla="*/ 36 w 138"/>
                <a:gd name="T43" fmla="*/ 7 h 138"/>
                <a:gd name="T44" fmla="*/ 48 w 138"/>
                <a:gd name="T45" fmla="*/ 3 h 138"/>
                <a:gd name="T46" fmla="*/ 61 w 138"/>
                <a:gd name="T47" fmla="*/ 0 h 138"/>
                <a:gd name="T48" fmla="*/ 75 w 138"/>
                <a:gd name="T49" fmla="*/ 0 h 138"/>
                <a:gd name="T50" fmla="*/ 90 w 138"/>
                <a:gd name="T51" fmla="*/ 3 h 138"/>
                <a:gd name="T52" fmla="*/ 101 w 138"/>
                <a:gd name="T53" fmla="*/ 7 h 138"/>
                <a:gd name="T54" fmla="*/ 112 w 138"/>
                <a:gd name="T55" fmla="*/ 15 h 138"/>
                <a:gd name="T56" fmla="*/ 122 w 138"/>
                <a:gd name="T57" fmla="*/ 25 h 138"/>
                <a:gd name="T58" fmla="*/ 129 w 138"/>
                <a:gd name="T59" fmla="*/ 35 h 138"/>
                <a:gd name="T60" fmla="*/ 135 w 138"/>
                <a:gd name="T61" fmla="*/ 48 h 138"/>
                <a:gd name="T62" fmla="*/ 137 w 138"/>
                <a:gd name="T63" fmla="*/ 61 h 138"/>
                <a:gd name="T64" fmla="*/ 30 w 138"/>
                <a:gd name="T65" fmla="*/ 69 h 138"/>
                <a:gd name="T66" fmla="*/ 31 w 138"/>
                <a:gd name="T67" fmla="*/ 77 h 138"/>
                <a:gd name="T68" fmla="*/ 37 w 138"/>
                <a:gd name="T69" fmla="*/ 89 h 138"/>
                <a:gd name="T70" fmla="*/ 47 w 138"/>
                <a:gd name="T71" fmla="*/ 100 h 138"/>
                <a:gd name="T72" fmla="*/ 60 w 138"/>
                <a:gd name="T73" fmla="*/ 106 h 138"/>
                <a:gd name="T74" fmla="*/ 77 w 138"/>
                <a:gd name="T75" fmla="*/ 106 h 138"/>
                <a:gd name="T76" fmla="*/ 90 w 138"/>
                <a:gd name="T77" fmla="*/ 100 h 138"/>
                <a:gd name="T78" fmla="*/ 100 w 138"/>
                <a:gd name="T79" fmla="*/ 89 h 138"/>
                <a:gd name="T80" fmla="*/ 106 w 138"/>
                <a:gd name="T81" fmla="*/ 77 h 138"/>
                <a:gd name="T82" fmla="*/ 106 w 138"/>
                <a:gd name="T83" fmla="*/ 61 h 138"/>
                <a:gd name="T84" fmla="*/ 100 w 138"/>
                <a:gd name="T85" fmla="*/ 47 h 138"/>
                <a:gd name="T86" fmla="*/ 90 w 138"/>
                <a:gd name="T87" fmla="*/ 37 h 138"/>
                <a:gd name="T88" fmla="*/ 77 w 138"/>
                <a:gd name="T89" fmla="*/ 31 h 138"/>
                <a:gd name="T90" fmla="*/ 60 w 138"/>
                <a:gd name="T91" fmla="*/ 31 h 138"/>
                <a:gd name="T92" fmla="*/ 47 w 138"/>
                <a:gd name="T93" fmla="*/ 37 h 138"/>
                <a:gd name="T94" fmla="*/ 37 w 138"/>
                <a:gd name="T95" fmla="*/ 47 h 138"/>
                <a:gd name="T96" fmla="*/ 31 w 138"/>
                <a:gd name="T97"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138" y="69"/>
                  </a:moveTo>
                  <a:lnTo>
                    <a:pt x="137" y="75"/>
                  </a:lnTo>
                  <a:lnTo>
                    <a:pt x="136" y="83"/>
                  </a:lnTo>
                  <a:lnTo>
                    <a:pt x="135" y="89"/>
                  </a:lnTo>
                  <a:lnTo>
                    <a:pt x="133" y="96"/>
                  </a:lnTo>
                  <a:lnTo>
                    <a:pt x="129" y="101"/>
                  </a:lnTo>
                  <a:lnTo>
                    <a:pt x="126" y="107"/>
                  </a:lnTo>
                  <a:lnTo>
                    <a:pt x="122" y="112"/>
                  </a:lnTo>
                  <a:lnTo>
                    <a:pt x="118" y="118"/>
                  </a:lnTo>
                  <a:lnTo>
                    <a:pt x="112" y="122"/>
                  </a:lnTo>
                  <a:lnTo>
                    <a:pt x="107" y="126"/>
                  </a:lnTo>
                  <a:lnTo>
                    <a:pt x="101" y="129"/>
                  </a:lnTo>
                  <a:lnTo>
                    <a:pt x="95" y="133"/>
                  </a:lnTo>
                  <a:lnTo>
                    <a:pt x="90" y="135"/>
                  </a:lnTo>
                  <a:lnTo>
                    <a:pt x="82" y="136"/>
                  </a:lnTo>
                  <a:lnTo>
                    <a:pt x="75" y="137"/>
                  </a:lnTo>
                  <a:lnTo>
                    <a:pt x="69" y="138"/>
                  </a:lnTo>
                  <a:lnTo>
                    <a:pt x="61" y="137"/>
                  </a:lnTo>
                  <a:lnTo>
                    <a:pt x="55" y="136"/>
                  </a:lnTo>
                  <a:lnTo>
                    <a:pt x="48" y="135"/>
                  </a:lnTo>
                  <a:lnTo>
                    <a:pt x="42" y="133"/>
                  </a:lnTo>
                  <a:lnTo>
                    <a:pt x="36" y="129"/>
                  </a:lnTo>
                  <a:lnTo>
                    <a:pt x="30" y="126"/>
                  </a:lnTo>
                  <a:lnTo>
                    <a:pt x="25" y="122"/>
                  </a:lnTo>
                  <a:lnTo>
                    <a:pt x="19" y="118"/>
                  </a:lnTo>
                  <a:lnTo>
                    <a:pt x="15" y="112"/>
                  </a:lnTo>
                  <a:lnTo>
                    <a:pt x="11" y="107"/>
                  </a:lnTo>
                  <a:lnTo>
                    <a:pt x="7" y="101"/>
                  </a:lnTo>
                  <a:lnTo>
                    <a:pt x="5" y="96"/>
                  </a:lnTo>
                  <a:lnTo>
                    <a:pt x="2" y="89"/>
                  </a:lnTo>
                  <a:lnTo>
                    <a:pt x="1" y="83"/>
                  </a:lnTo>
                  <a:lnTo>
                    <a:pt x="0" y="75"/>
                  </a:lnTo>
                  <a:lnTo>
                    <a:pt x="0" y="69"/>
                  </a:lnTo>
                  <a:lnTo>
                    <a:pt x="0" y="61"/>
                  </a:lnTo>
                  <a:lnTo>
                    <a:pt x="1" y="55"/>
                  </a:lnTo>
                  <a:lnTo>
                    <a:pt x="2" y="48"/>
                  </a:lnTo>
                  <a:lnTo>
                    <a:pt x="5" y="42"/>
                  </a:lnTo>
                  <a:lnTo>
                    <a:pt x="7" y="35"/>
                  </a:lnTo>
                  <a:lnTo>
                    <a:pt x="11" y="30"/>
                  </a:lnTo>
                  <a:lnTo>
                    <a:pt x="15" y="25"/>
                  </a:lnTo>
                  <a:lnTo>
                    <a:pt x="19" y="19"/>
                  </a:lnTo>
                  <a:lnTo>
                    <a:pt x="25" y="15"/>
                  </a:lnTo>
                  <a:lnTo>
                    <a:pt x="30" y="12"/>
                  </a:lnTo>
                  <a:lnTo>
                    <a:pt x="36" y="7"/>
                  </a:lnTo>
                  <a:lnTo>
                    <a:pt x="42" y="5"/>
                  </a:lnTo>
                  <a:lnTo>
                    <a:pt x="48" y="3"/>
                  </a:lnTo>
                  <a:lnTo>
                    <a:pt x="55" y="1"/>
                  </a:lnTo>
                  <a:lnTo>
                    <a:pt x="61" y="0"/>
                  </a:lnTo>
                  <a:lnTo>
                    <a:pt x="69" y="0"/>
                  </a:lnTo>
                  <a:lnTo>
                    <a:pt x="75" y="0"/>
                  </a:lnTo>
                  <a:lnTo>
                    <a:pt x="82" y="1"/>
                  </a:lnTo>
                  <a:lnTo>
                    <a:pt x="90" y="3"/>
                  </a:lnTo>
                  <a:lnTo>
                    <a:pt x="95" y="5"/>
                  </a:lnTo>
                  <a:lnTo>
                    <a:pt x="101" y="7"/>
                  </a:lnTo>
                  <a:lnTo>
                    <a:pt x="107" y="12"/>
                  </a:lnTo>
                  <a:lnTo>
                    <a:pt x="112" y="15"/>
                  </a:lnTo>
                  <a:lnTo>
                    <a:pt x="118" y="19"/>
                  </a:lnTo>
                  <a:lnTo>
                    <a:pt x="122" y="25"/>
                  </a:lnTo>
                  <a:lnTo>
                    <a:pt x="126" y="30"/>
                  </a:lnTo>
                  <a:lnTo>
                    <a:pt x="129" y="35"/>
                  </a:lnTo>
                  <a:lnTo>
                    <a:pt x="133" y="42"/>
                  </a:lnTo>
                  <a:lnTo>
                    <a:pt x="135" y="48"/>
                  </a:lnTo>
                  <a:lnTo>
                    <a:pt x="136" y="55"/>
                  </a:lnTo>
                  <a:lnTo>
                    <a:pt x="137" y="61"/>
                  </a:lnTo>
                  <a:lnTo>
                    <a:pt x="138" y="69"/>
                  </a:lnTo>
                  <a:close/>
                  <a:moveTo>
                    <a:pt x="30" y="69"/>
                  </a:moveTo>
                  <a:lnTo>
                    <a:pt x="30" y="69"/>
                  </a:lnTo>
                  <a:lnTo>
                    <a:pt x="31" y="77"/>
                  </a:lnTo>
                  <a:lnTo>
                    <a:pt x="33" y="83"/>
                  </a:lnTo>
                  <a:lnTo>
                    <a:pt x="37" y="89"/>
                  </a:lnTo>
                  <a:lnTo>
                    <a:pt x="42" y="96"/>
                  </a:lnTo>
                  <a:lnTo>
                    <a:pt x="47" y="100"/>
                  </a:lnTo>
                  <a:lnTo>
                    <a:pt x="54" y="104"/>
                  </a:lnTo>
                  <a:lnTo>
                    <a:pt x="60" y="106"/>
                  </a:lnTo>
                  <a:lnTo>
                    <a:pt x="69" y="107"/>
                  </a:lnTo>
                  <a:lnTo>
                    <a:pt x="77" y="106"/>
                  </a:lnTo>
                  <a:lnTo>
                    <a:pt x="83" y="104"/>
                  </a:lnTo>
                  <a:lnTo>
                    <a:pt x="90" y="100"/>
                  </a:lnTo>
                  <a:lnTo>
                    <a:pt x="96" y="96"/>
                  </a:lnTo>
                  <a:lnTo>
                    <a:pt x="100" y="89"/>
                  </a:lnTo>
                  <a:lnTo>
                    <a:pt x="104" y="83"/>
                  </a:lnTo>
                  <a:lnTo>
                    <a:pt x="106" y="77"/>
                  </a:lnTo>
                  <a:lnTo>
                    <a:pt x="107" y="69"/>
                  </a:lnTo>
                  <a:lnTo>
                    <a:pt x="106" y="61"/>
                  </a:lnTo>
                  <a:lnTo>
                    <a:pt x="104" y="54"/>
                  </a:lnTo>
                  <a:lnTo>
                    <a:pt x="100" y="47"/>
                  </a:lnTo>
                  <a:lnTo>
                    <a:pt x="96" y="42"/>
                  </a:lnTo>
                  <a:lnTo>
                    <a:pt x="90" y="37"/>
                  </a:lnTo>
                  <a:lnTo>
                    <a:pt x="83" y="33"/>
                  </a:lnTo>
                  <a:lnTo>
                    <a:pt x="77" y="31"/>
                  </a:lnTo>
                  <a:lnTo>
                    <a:pt x="69" y="30"/>
                  </a:lnTo>
                  <a:lnTo>
                    <a:pt x="60" y="31"/>
                  </a:lnTo>
                  <a:lnTo>
                    <a:pt x="54" y="33"/>
                  </a:lnTo>
                  <a:lnTo>
                    <a:pt x="47" y="37"/>
                  </a:lnTo>
                  <a:lnTo>
                    <a:pt x="42" y="42"/>
                  </a:lnTo>
                  <a:lnTo>
                    <a:pt x="37" y="47"/>
                  </a:lnTo>
                  <a:lnTo>
                    <a:pt x="33" y="54"/>
                  </a:lnTo>
                  <a:lnTo>
                    <a:pt x="31" y="61"/>
                  </a:lnTo>
                  <a:lnTo>
                    <a:pt x="3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
            <p:cNvSpPr/>
            <p:nvPr/>
          </p:nvSpPr>
          <p:spPr bwMode="auto">
            <a:xfrm>
              <a:off x="387350" y="334963"/>
              <a:ext cx="796925" cy="19050"/>
            </a:xfrm>
            <a:custGeom>
              <a:avLst/>
              <a:gdLst>
                <a:gd name="T0" fmla="*/ 19 w 1507"/>
                <a:gd name="T1" fmla="*/ 0 h 36"/>
                <a:gd name="T2" fmla="*/ 1488 w 1507"/>
                <a:gd name="T3" fmla="*/ 0 h 36"/>
                <a:gd name="T4" fmla="*/ 1492 w 1507"/>
                <a:gd name="T5" fmla="*/ 0 h 36"/>
                <a:gd name="T6" fmla="*/ 1495 w 1507"/>
                <a:gd name="T7" fmla="*/ 1 h 36"/>
                <a:gd name="T8" fmla="*/ 1498 w 1507"/>
                <a:gd name="T9" fmla="*/ 3 h 36"/>
                <a:gd name="T10" fmla="*/ 1501 w 1507"/>
                <a:gd name="T11" fmla="*/ 5 h 36"/>
                <a:gd name="T12" fmla="*/ 1504 w 1507"/>
                <a:gd name="T13" fmla="*/ 7 h 36"/>
                <a:gd name="T14" fmla="*/ 1506 w 1507"/>
                <a:gd name="T15" fmla="*/ 10 h 36"/>
                <a:gd name="T16" fmla="*/ 1507 w 1507"/>
                <a:gd name="T17" fmla="*/ 14 h 36"/>
                <a:gd name="T18" fmla="*/ 1507 w 1507"/>
                <a:gd name="T19" fmla="*/ 18 h 36"/>
                <a:gd name="T20" fmla="*/ 1507 w 1507"/>
                <a:gd name="T21" fmla="*/ 21 h 36"/>
                <a:gd name="T22" fmla="*/ 1506 w 1507"/>
                <a:gd name="T23" fmla="*/ 26 h 36"/>
                <a:gd name="T24" fmla="*/ 1504 w 1507"/>
                <a:gd name="T25" fmla="*/ 29 h 36"/>
                <a:gd name="T26" fmla="*/ 1501 w 1507"/>
                <a:gd name="T27" fmla="*/ 31 h 36"/>
                <a:gd name="T28" fmla="*/ 1498 w 1507"/>
                <a:gd name="T29" fmla="*/ 33 h 36"/>
                <a:gd name="T30" fmla="*/ 1495 w 1507"/>
                <a:gd name="T31" fmla="*/ 35 h 36"/>
                <a:gd name="T32" fmla="*/ 1492 w 1507"/>
                <a:gd name="T33" fmla="*/ 36 h 36"/>
                <a:gd name="T34" fmla="*/ 1488 w 1507"/>
                <a:gd name="T35" fmla="*/ 36 h 36"/>
                <a:gd name="T36" fmla="*/ 19 w 1507"/>
                <a:gd name="T37" fmla="*/ 36 h 36"/>
                <a:gd name="T38" fmla="*/ 15 w 1507"/>
                <a:gd name="T39" fmla="*/ 36 h 36"/>
                <a:gd name="T40" fmla="*/ 11 w 1507"/>
                <a:gd name="T41" fmla="*/ 35 h 36"/>
                <a:gd name="T42" fmla="*/ 8 w 1507"/>
                <a:gd name="T43" fmla="*/ 33 h 36"/>
                <a:gd name="T44" fmla="*/ 6 w 1507"/>
                <a:gd name="T45" fmla="*/ 31 h 36"/>
                <a:gd name="T46" fmla="*/ 3 w 1507"/>
                <a:gd name="T47" fmla="*/ 29 h 36"/>
                <a:gd name="T48" fmla="*/ 1 w 1507"/>
                <a:gd name="T49" fmla="*/ 26 h 36"/>
                <a:gd name="T50" fmla="*/ 0 w 1507"/>
                <a:gd name="T51" fmla="*/ 21 h 36"/>
                <a:gd name="T52" fmla="*/ 0 w 1507"/>
                <a:gd name="T53" fmla="*/ 18 h 36"/>
                <a:gd name="T54" fmla="*/ 0 w 1507"/>
                <a:gd name="T55" fmla="*/ 14 h 36"/>
                <a:gd name="T56" fmla="*/ 1 w 1507"/>
                <a:gd name="T57" fmla="*/ 10 h 36"/>
                <a:gd name="T58" fmla="*/ 3 w 1507"/>
                <a:gd name="T59" fmla="*/ 7 h 36"/>
                <a:gd name="T60" fmla="*/ 6 w 1507"/>
                <a:gd name="T61" fmla="*/ 5 h 36"/>
                <a:gd name="T62" fmla="*/ 8 w 1507"/>
                <a:gd name="T63" fmla="*/ 3 h 36"/>
                <a:gd name="T64" fmla="*/ 11 w 1507"/>
                <a:gd name="T65" fmla="*/ 1 h 36"/>
                <a:gd name="T66" fmla="*/ 15 w 1507"/>
                <a:gd name="T67" fmla="*/ 0 h 36"/>
                <a:gd name="T68" fmla="*/ 19 w 1507"/>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7" h="36">
                  <a:moveTo>
                    <a:pt x="19" y="0"/>
                  </a:moveTo>
                  <a:lnTo>
                    <a:pt x="1488" y="0"/>
                  </a:lnTo>
                  <a:lnTo>
                    <a:pt x="1492" y="0"/>
                  </a:lnTo>
                  <a:lnTo>
                    <a:pt x="1495" y="1"/>
                  </a:lnTo>
                  <a:lnTo>
                    <a:pt x="1498" y="3"/>
                  </a:lnTo>
                  <a:lnTo>
                    <a:pt x="1501" y="5"/>
                  </a:lnTo>
                  <a:lnTo>
                    <a:pt x="1504" y="7"/>
                  </a:lnTo>
                  <a:lnTo>
                    <a:pt x="1506" y="10"/>
                  </a:lnTo>
                  <a:lnTo>
                    <a:pt x="1507" y="14"/>
                  </a:lnTo>
                  <a:lnTo>
                    <a:pt x="1507" y="18"/>
                  </a:lnTo>
                  <a:lnTo>
                    <a:pt x="1507" y="21"/>
                  </a:lnTo>
                  <a:lnTo>
                    <a:pt x="1506" y="26"/>
                  </a:lnTo>
                  <a:lnTo>
                    <a:pt x="1504" y="29"/>
                  </a:lnTo>
                  <a:lnTo>
                    <a:pt x="1501" y="31"/>
                  </a:lnTo>
                  <a:lnTo>
                    <a:pt x="1498" y="33"/>
                  </a:lnTo>
                  <a:lnTo>
                    <a:pt x="1495" y="35"/>
                  </a:lnTo>
                  <a:lnTo>
                    <a:pt x="1492" y="36"/>
                  </a:lnTo>
                  <a:lnTo>
                    <a:pt x="1488" y="36"/>
                  </a:lnTo>
                  <a:lnTo>
                    <a:pt x="19" y="36"/>
                  </a:lnTo>
                  <a:lnTo>
                    <a:pt x="15" y="36"/>
                  </a:lnTo>
                  <a:lnTo>
                    <a:pt x="11" y="35"/>
                  </a:lnTo>
                  <a:lnTo>
                    <a:pt x="8" y="33"/>
                  </a:lnTo>
                  <a:lnTo>
                    <a:pt x="6" y="31"/>
                  </a:lnTo>
                  <a:lnTo>
                    <a:pt x="3" y="29"/>
                  </a:lnTo>
                  <a:lnTo>
                    <a:pt x="1" y="26"/>
                  </a:lnTo>
                  <a:lnTo>
                    <a:pt x="0" y="21"/>
                  </a:lnTo>
                  <a:lnTo>
                    <a:pt x="0" y="18"/>
                  </a:lnTo>
                  <a:lnTo>
                    <a:pt x="0" y="14"/>
                  </a:lnTo>
                  <a:lnTo>
                    <a:pt x="1" y="10"/>
                  </a:lnTo>
                  <a:lnTo>
                    <a:pt x="3" y="7"/>
                  </a:lnTo>
                  <a:lnTo>
                    <a:pt x="6" y="5"/>
                  </a:lnTo>
                  <a:lnTo>
                    <a:pt x="8" y="3"/>
                  </a:lnTo>
                  <a:lnTo>
                    <a:pt x="11" y="1"/>
                  </a:lnTo>
                  <a:lnTo>
                    <a:pt x="15" y="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1"/>
            <p:cNvSpPr/>
            <p:nvPr/>
          </p:nvSpPr>
          <p:spPr bwMode="auto">
            <a:xfrm>
              <a:off x="398463" y="341313"/>
              <a:ext cx="303213" cy="84138"/>
            </a:xfrm>
            <a:custGeom>
              <a:avLst/>
              <a:gdLst>
                <a:gd name="T0" fmla="*/ 96 w 573"/>
                <a:gd name="T1" fmla="*/ 93 h 158"/>
                <a:gd name="T2" fmla="*/ 124 w 573"/>
                <a:gd name="T3" fmla="*/ 76 h 158"/>
                <a:gd name="T4" fmla="*/ 150 w 573"/>
                <a:gd name="T5" fmla="*/ 103 h 158"/>
                <a:gd name="T6" fmla="*/ 189 w 573"/>
                <a:gd name="T7" fmla="*/ 137 h 158"/>
                <a:gd name="T8" fmla="*/ 237 w 573"/>
                <a:gd name="T9" fmla="*/ 155 h 158"/>
                <a:gd name="T10" fmla="*/ 291 w 573"/>
                <a:gd name="T11" fmla="*/ 156 h 158"/>
                <a:gd name="T12" fmla="*/ 334 w 573"/>
                <a:gd name="T13" fmla="*/ 142 h 158"/>
                <a:gd name="T14" fmla="*/ 406 w 573"/>
                <a:gd name="T15" fmla="*/ 86 h 158"/>
                <a:gd name="T16" fmla="*/ 468 w 573"/>
                <a:gd name="T17" fmla="*/ 46 h 158"/>
                <a:gd name="T18" fmla="*/ 514 w 573"/>
                <a:gd name="T19" fmla="*/ 46 h 158"/>
                <a:gd name="T20" fmla="*/ 538 w 573"/>
                <a:gd name="T21" fmla="*/ 64 h 158"/>
                <a:gd name="T22" fmla="*/ 542 w 573"/>
                <a:gd name="T23" fmla="*/ 88 h 158"/>
                <a:gd name="T24" fmla="*/ 535 w 573"/>
                <a:gd name="T25" fmla="*/ 106 h 158"/>
                <a:gd name="T26" fmla="*/ 522 w 573"/>
                <a:gd name="T27" fmla="*/ 110 h 158"/>
                <a:gd name="T28" fmla="*/ 508 w 573"/>
                <a:gd name="T29" fmla="*/ 106 h 158"/>
                <a:gd name="T30" fmla="*/ 500 w 573"/>
                <a:gd name="T31" fmla="*/ 95 h 158"/>
                <a:gd name="T32" fmla="*/ 496 w 573"/>
                <a:gd name="T33" fmla="*/ 81 h 158"/>
                <a:gd name="T34" fmla="*/ 478 w 573"/>
                <a:gd name="T35" fmla="*/ 76 h 158"/>
                <a:gd name="T36" fmla="*/ 468 w 573"/>
                <a:gd name="T37" fmla="*/ 87 h 158"/>
                <a:gd name="T38" fmla="*/ 474 w 573"/>
                <a:gd name="T39" fmla="*/ 111 h 158"/>
                <a:gd name="T40" fmla="*/ 494 w 573"/>
                <a:gd name="T41" fmla="*/ 133 h 158"/>
                <a:gd name="T42" fmla="*/ 521 w 573"/>
                <a:gd name="T43" fmla="*/ 142 h 158"/>
                <a:gd name="T44" fmla="*/ 549 w 573"/>
                <a:gd name="T45" fmla="*/ 134 h 158"/>
                <a:gd name="T46" fmla="*/ 571 w 573"/>
                <a:gd name="T47" fmla="*/ 103 h 158"/>
                <a:gd name="T48" fmla="*/ 571 w 573"/>
                <a:gd name="T49" fmla="*/ 69 h 158"/>
                <a:gd name="T50" fmla="*/ 554 w 573"/>
                <a:gd name="T51" fmla="*/ 37 h 158"/>
                <a:gd name="T52" fmla="*/ 522 w 573"/>
                <a:gd name="T53" fmla="*/ 17 h 158"/>
                <a:gd name="T54" fmla="*/ 475 w 573"/>
                <a:gd name="T55" fmla="*/ 13 h 158"/>
                <a:gd name="T56" fmla="*/ 428 w 573"/>
                <a:gd name="T57" fmla="*/ 31 h 158"/>
                <a:gd name="T58" fmla="*/ 358 w 573"/>
                <a:gd name="T59" fmla="*/ 87 h 158"/>
                <a:gd name="T60" fmla="*/ 317 w 573"/>
                <a:gd name="T61" fmla="*/ 116 h 158"/>
                <a:gd name="T62" fmla="*/ 264 w 573"/>
                <a:gd name="T63" fmla="*/ 127 h 158"/>
                <a:gd name="T64" fmla="*/ 206 w 573"/>
                <a:gd name="T65" fmla="*/ 111 h 158"/>
                <a:gd name="T66" fmla="*/ 164 w 573"/>
                <a:gd name="T67" fmla="*/ 69 h 158"/>
                <a:gd name="T68" fmla="*/ 150 w 573"/>
                <a:gd name="T69" fmla="*/ 31 h 158"/>
                <a:gd name="T70" fmla="*/ 148 w 573"/>
                <a:gd name="T71" fmla="*/ 16 h 158"/>
                <a:gd name="T72" fmla="*/ 143 w 573"/>
                <a:gd name="T73" fmla="*/ 4 h 158"/>
                <a:gd name="T74" fmla="*/ 125 w 573"/>
                <a:gd name="T75" fmla="*/ 1 h 158"/>
                <a:gd name="T76" fmla="*/ 116 w 573"/>
                <a:gd name="T77" fmla="*/ 10 h 158"/>
                <a:gd name="T78" fmla="*/ 115 w 573"/>
                <a:gd name="T79" fmla="*/ 33 h 158"/>
                <a:gd name="T80" fmla="*/ 95 w 573"/>
                <a:gd name="T81" fmla="*/ 59 h 158"/>
                <a:gd name="T82" fmla="*/ 63 w 573"/>
                <a:gd name="T83" fmla="*/ 62 h 158"/>
                <a:gd name="T84" fmla="*/ 37 w 573"/>
                <a:gd name="T85" fmla="*/ 44 h 158"/>
                <a:gd name="T86" fmla="*/ 30 w 573"/>
                <a:gd name="T87" fmla="*/ 13 h 158"/>
                <a:gd name="T88" fmla="*/ 21 w 573"/>
                <a:gd name="T89" fmla="*/ 3 h 158"/>
                <a:gd name="T90" fmla="*/ 3 w 573"/>
                <a:gd name="T91" fmla="*/ 7 h 158"/>
                <a:gd name="T92" fmla="*/ 0 w 573"/>
                <a:gd name="T93" fmla="*/ 23 h 158"/>
                <a:gd name="T94" fmla="*/ 6 w 573"/>
                <a:gd name="T95" fmla="*/ 53 h 158"/>
                <a:gd name="T96" fmla="*/ 23 w 573"/>
                <a:gd name="T97" fmla="*/ 76 h 158"/>
                <a:gd name="T98" fmla="*/ 47 w 573"/>
                <a:gd name="T99" fmla="*/ 9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58">
                  <a:moveTo>
                    <a:pt x="69" y="96"/>
                  </a:moveTo>
                  <a:lnTo>
                    <a:pt x="79" y="96"/>
                  </a:lnTo>
                  <a:lnTo>
                    <a:pt x="87" y="95"/>
                  </a:lnTo>
                  <a:lnTo>
                    <a:pt x="96" y="93"/>
                  </a:lnTo>
                  <a:lnTo>
                    <a:pt x="103" y="89"/>
                  </a:lnTo>
                  <a:lnTo>
                    <a:pt x="111" y="86"/>
                  </a:lnTo>
                  <a:lnTo>
                    <a:pt x="117" y="81"/>
                  </a:lnTo>
                  <a:lnTo>
                    <a:pt x="124" y="76"/>
                  </a:lnTo>
                  <a:lnTo>
                    <a:pt x="129" y="70"/>
                  </a:lnTo>
                  <a:lnTo>
                    <a:pt x="136" y="82"/>
                  </a:lnTo>
                  <a:lnTo>
                    <a:pt x="142" y="93"/>
                  </a:lnTo>
                  <a:lnTo>
                    <a:pt x="150" y="103"/>
                  </a:lnTo>
                  <a:lnTo>
                    <a:pt x="158" y="113"/>
                  </a:lnTo>
                  <a:lnTo>
                    <a:pt x="168" y="122"/>
                  </a:lnTo>
                  <a:lnTo>
                    <a:pt x="178" y="130"/>
                  </a:lnTo>
                  <a:lnTo>
                    <a:pt x="189" y="137"/>
                  </a:lnTo>
                  <a:lnTo>
                    <a:pt x="201" y="143"/>
                  </a:lnTo>
                  <a:lnTo>
                    <a:pt x="212" y="149"/>
                  </a:lnTo>
                  <a:lnTo>
                    <a:pt x="224" y="153"/>
                  </a:lnTo>
                  <a:lnTo>
                    <a:pt x="237" y="155"/>
                  </a:lnTo>
                  <a:lnTo>
                    <a:pt x="250" y="157"/>
                  </a:lnTo>
                  <a:lnTo>
                    <a:pt x="264" y="158"/>
                  </a:lnTo>
                  <a:lnTo>
                    <a:pt x="278" y="158"/>
                  </a:lnTo>
                  <a:lnTo>
                    <a:pt x="291" y="156"/>
                  </a:lnTo>
                  <a:lnTo>
                    <a:pt x="306" y="153"/>
                  </a:lnTo>
                  <a:lnTo>
                    <a:pt x="316" y="151"/>
                  </a:lnTo>
                  <a:lnTo>
                    <a:pt x="325" y="147"/>
                  </a:lnTo>
                  <a:lnTo>
                    <a:pt x="334" y="142"/>
                  </a:lnTo>
                  <a:lnTo>
                    <a:pt x="343" y="138"/>
                  </a:lnTo>
                  <a:lnTo>
                    <a:pt x="359" y="126"/>
                  </a:lnTo>
                  <a:lnTo>
                    <a:pt x="376" y="114"/>
                  </a:lnTo>
                  <a:lnTo>
                    <a:pt x="406" y="86"/>
                  </a:lnTo>
                  <a:lnTo>
                    <a:pt x="437" y="61"/>
                  </a:lnTo>
                  <a:lnTo>
                    <a:pt x="448" y="56"/>
                  </a:lnTo>
                  <a:lnTo>
                    <a:pt x="458" y="50"/>
                  </a:lnTo>
                  <a:lnTo>
                    <a:pt x="468" y="46"/>
                  </a:lnTo>
                  <a:lnTo>
                    <a:pt x="480" y="44"/>
                  </a:lnTo>
                  <a:lnTo>
                    <a:pt x="491" y="43"/>
                  </a:lnTo>
                  <a:lnTo>
                    <a:pt x="502" y="44"/>
                  </a:lnTo>
                  <a:lnTo>
                    <a:pt x="514" y="46"/>
                  </a:lnTo>
                  <a:lnTo>
                    <a:pt x="525" y="52"/>
                  </a:lnTo>
                  <a:lnTo>
                    <a:pt x="530" y="55"/>
                  </a:lnTo>
                  <a:lnTo>
                    <a:pt x="534" y="59"/>
                  </a:lnTo>
                  <a:lnTo>
                    <a:pt x="538" y="64"/>
                  </a:lnTo>
                  <a:lnTo>
                    <a:pt x="540" y="70"/>
                  </a:lnTo>
                  <a:lnTo>
                    <a:pt x="542" y="76"/>
                  </a:lnTo>
                  <a:lnTo>
                    <a:pt x="542" y="83"/>
                  </a:lnTo>
                  <a:lnTo>
                    <a:pt x="542" y="88"/>
                  </a:lnTo>
                  <a:lnTo>
                    <a:pt x="541" y="95"/>
                  </a:lnTo>
                  <a:lnTo>
                    <a:pt x="540" y="99"/>
                  </a:lnTo>
                  <a:lnTo>
                    <a:pt x="538" y="102"/>
                  </a:lnTo>
                  <a:lnTo>
                    <a:pt x="535" y="106"/>
                  </a:lnTo>
                  <a:lnTo>
                    <a:pt x="532" y="108"/>
                  </a:lnTo>
                  <a:lnTo>
                    <a:pt x="529" y="109"/>
                  </a:lnTo>
                  <a:lnTo>
                    <a:pt x="526" y="110"/>
                  </a:lnTo>
                  <a:lnTo>
                    <a:pt x="522" y="110"/>
                  </a:lnTo>
                  <a:lnTo>
                    <a:pt x="518" y="110"/>
                  </a:lnTo>
                  <a:lnTo>
                    <a:pt x="515" y="109"/>
                  </a:lnTo>
                  <a:lnTo>
                    <a:pt x="512" y="108"/>
                  </a:lnTo>
                  <a:lnTo>
                    <a:pt x="508" y="106"/>
                  </a:lnTo>
                  <a:lnTo>
                    <a:pt x="505" y="103"/>
                  </a:lnTo>
                  <a:lnTo>
                    <a:pt x="503" y="101"/>
                  </a:lnTo>
                  <a:lnTo>
                    <a:pt x="501" y="98"/>
                  </a:lnTo>
                  <a:lnTo>
                    <a:pt x="500" y="95"/>
                  </a:lnTo>
                  <a:lnTo>
                    <a:pt x="500" y="90"/>
                  </a:lnTo>
                  <a:lnTo>
                    <a:pt x="499" y="87"/>
                  </a:lnTo>
                  <a:lnTo>
                    <a:pt x="499" y="84"/>
                  </a:lnTo>
                  <a:lnTo>
                    <a:pt x="496" y="81"/>
                  </a:lnTo>
                  <a:lnTo>
                    <a:pt x="494" y="80"/>
                  </a:lnTo>
                  <a:lnTo>
                    <a:pt x="490" y="76"/>
                  </a:lnTo>
                  <a:lnTo>
                    <a:pt x="484" y="75"/>
                  </a:lnTo>
                  <a:lnTo>
                    <a:pt x="478" y="76"/>
                  </a:lnTo>
                  <a:lnTo>
                    <a:pt x="474" y="80"/>
                  </a:lnTo>
                  <a:lnTo>
                    <a:pt x="472" y="81"/>
                  </a:lnTo>
                  <a:lnTo>
                    <a:pt x="469" y="84"/>
                  </a:lnTo>
                  <a:lnTo>
                    <a:pt x="468" y="87"/>
                  </a:lnTo>
                  <a:lnTo>
                    <a:pt x="468" y="90"/>
                  </a:lnTo>
                  <a:lnTo>
                    <a:pt x="469" y="98"/>
                  </a:lnTo>
                  <a:lnTo>
                    <a:pt x="471" y="104"/>
                  </a:lnTo>
                  <a:lnTo>
                    <a:pt x="474" y="111"/>
                  </a:lnTo>
                  <a:lnTo>
                    <a:pt x="478" y="117"/>
                  </a:lnTo>
                  <a:lnTo>
                    <a:pt x="482" y="123"/>
                  </a:lnTo>
                  <a:lnTo>
                    <a:pt x="488" y="128"/>
                  </a:lnTo>
                  <a:lnTo>
                    <a:pt x="494" y="133"/>
                  </a:lnTo>
                  <a:lnTo>
                    <a:pt x="501" y="137"/>
                  </a:lnTo>
                  <a:lnTo>
                    <a:pt x="507" y="139"/>
                  </a:lnTo>
                  <a:lnTo>
                    <a:pt x="515" y="141"/>
                  </a:lnTo>
                  <a:lnTo>
                    <a:pt x="521" y="142"/>
                  </a:lnTo>
                  <a:lnTo>
                    <a:pt x="529" y="142"/>
                  </a:lnTo>
                  <a:lnTo>
                    <a:pt x="536" y="140"/>
                  </a:lnTo>
                  <a:lnTo>
                    <a:pt x="543" y="138"/>
                  </a:lnTo>
                  <a:lnTo>
                    <a:pt x="549" y="134"/>
                  </a:lnTo>
                  <a:lnTo>
                    <a:pt x="555" y="128"/>
                  </a:lnTo>
                  <a:lnTo>
                    <a:pt x="562" y="121"/>
                  </a:lnTo>
                  <a:lnTo>
                    <a:pt x="567" y="112"/>
                  </a:lnTo>
                  <a:lnTo>
                    <a:pt x="571" y="103"/>
                  </a:lnTo>
                  <a:lnTo>
                    <a:pt x="573" y="95"/>
                  </a:lnTo>
                  <a:lnTo>
                    <a:pt x="573" y="86"/>
                  </a:lnTo>
                  <a:lnTo>
                    <a:pt x="573" y="77"/>
                  </a:lnTo>
                  <a:lnTo>
                    <a:pt x="571" y="69"/>
                  </a:lnTo>
                  <a:lnTo>
                    <a:pt x="568" y="60"/>
                  </a:lnTo>
                  <a:lnTo>
                    <a:pt x="565" y="52"/>
                  </a:lnTo>
                  <a:lnTo>
                    <a:pt x="559" y="45"/>
                  </a:lnTo>
                  <a:lnTo>
                    <a:pt x="554" y="37"/>
                  </a:lnTo>
                  <a:lnTo>
                    <a:pt x="546" y="31"/>
                  </a:lnTo>
                  <a:lnTo>
                    <a:pt x="540" y="26"/>
                  </a:lnTo>
                  <a:lnTo>
                    <a:pt x="531" y="20"/>
                  </a:lnTo>
                  <a:lnTo>
                    <a:pt x="522" y="17"/>
                  </a:lnTo>
                  <a:lnTo>
                    <a:pt x="513" y="14"/>
                  </a:lnTo>
                  <a:lnTo>
                    <a:pt x="500" y="12"/>
                  </a:lnTo>
                  <a:lnTo>
                    <a:pt x="487" y="10"/>
                  </a:lnTo>
                  <a:lnTo>
                    <a:pt x="475" y="13"/>
                  </a:lnTo>
                  <a:lnTo>
                    <a:pt x="463" y="15"/>
                  </a:lnTo>
                  <a:lnTo>
                    <a:pt x="451" y="19"/>
                  </a:lnTo>
                  <a:lnTo>
                    <a:pt x="439" y="25"/>
                  </a:lnTo>
                  <a:lnTo>
                    <a:pt x="428" y="31"/>
                  </a:lnTo>
                  <a:lnTo>
                    <a:pt x="418" y="37"/>
                  </a:lnTo>
                  <a:lnTo>
                    <a:pt x="397" y="54"/>
                  </a:lnTo>
                  <a:lnTo>
                    <a:pt x="377" y="71"/>
                  </a:lnTo>
                  <a:lnTo>
                    <a:pt x="358" y="87"/>
                  </a:lnTo>
                  <a:lnTo>
                    <a:pt x="339" y="102"/>
                  </a:lnTo>
                  <a:lnTo>
                    <a:pt x="332" y="108"/>
                  </a:lnTo>
                  <a:lnTo>
                    <a:pt x="325" y="112"/>
                  </a:lnTo>
                  <a:lnTo>
                    <a:pt x="317" y="116"/>
                  </a:lnTo>
                  <a:lnTo>
                    <a:pt x="310" y="120"/>
                  </a:lnTo>
                  <a:lnTo>
                    <a:pt x="295" y="124"/>
                  </a:lnTo>
                  <a:lnTo>
                    <a:pt x="279" y="127"/>
                  </a:lnTo>
                  <a:lnTo>
                    <a:pt x="264" y="127"/>
                  </a:lnTo>
                  <a:lnTo>
                    <a:pt x="249" y="126"/>
                  </a:lnTo>
                  <a:lnTo>
                    <a:pt x="234" y="123"/>
                  </a:lnTo>
                  <a:lnTo>
                    <a:pt x="220" y="117"/>
                  </a:lnTo>
                  <a:lnTo>
                    <a:pt x="206" y="111"/>
                  </a:lnTo>
                  <a:lnTo>
                    <a:pt x="194" y="103"/>
                  </a:lnTo>
                  <a:lnTo>
                    <a:pt x="182" y="93"/>
                  </a:lnTo>
                  <a:lnTo>
                    <a:pt x="172" y="82"/>
                  </a:lnTo>
                  <a:lnTo>
                    <a:pt x="164" y="69"/>
                  </a:lnTo>
                  <a:lnTo>
                    <a:pt x="156" y="55"/>
                  </a:lnTo>
                  <a:lnTo>
                    <a:pt x="154" y="47"/>
                  </a:lnTo>
                  <a:lnTo>
                    <a:pt x="151" y="40"/>
                  </a:lnTo>
                  <a:lnTo>
                    <a:pt x="150" y="31"/>
                  </a:lnTo>
                  <a:lnTo>
                    <a:pt x="148" y="23"/>
                  </a:lnTo>
                  <a:lnTo>
                    <a:pt x="149" y="21"/>
                  </a:lnTo>
                  <a:lnTo>
                    <a:pt x="149" y="19"/>
                  </a:lnTo>
                  <a:lnTo>
                    <a:pt x="148" y="16"/>
                  </a:lnTo>
                  <a:lnTo>
                    <a:pt x="147" y="13"/>
                  </a:lnTo>
                  <a:lnTo>
                    <a:pt x="147" y="9"/>
                  </a:lnTo>
                  <a:lnTo>
                    <a:pt x="144" y="6"/>
                  </a:lnTo>
                  <a:lnTo>
                    <a:pt x="143" y="4"/>
                  </a:lnTo>
                  <a:lnTo>
                    <a:pt x="141" y="3"/>
                  </a:lnTo>
                  <a:lnTo>
                    <a:pt x="136" y="0"/>
                  </a:lnTo>
                  <a:lnTo>
                    <a:pt x="130" y="0"/>
                  </a:lnTo>
                  <a:lnTo>
                    <a:pt x="125" y="1"/>
                  </a:lnTo>
                  <a:lnTo>
                    <a:pt x="121" y="3"/>
                  </a:lnTo>
                  <a:lnTo>
                    <a:pt x="118" y="5"/>
                  </a:lnTo>
                  <a:lnTo>
                    <a:pt x="117" y="7"/>
                  </a:lnTo>
                  <a:lnTo>
                    <a:pt x="116" y="10"/>
                  </a:lnTo>
                  <a:lnTo>
                    <a:pt x="116" y="14"/>
                  </a:lnTo>
                  <a:lnTo>
                    <a:pt x="116" y="19"/>
                  </a:lnTo>
                  <a:lnTo>
                    <a:pt x="117" y="23"/>
                  </a:lnTo>
                  <a:lnTo>
                    <a:pt x="115" y="33"/>
                  </a:lnTo>
                  <a:lnTo>
                    <a:pt x="112" y="42"/>
                  </a:lnTo>
                  <a:lnTo>
                    <a:pt x="108" y="49"/>
                  </a:lnTo>
                  <a:lnTo>
                    <a:pt x="101" y="55"/>
                  </a:lnTo>
                  <a:lnTo>
                    <a:pt x="95" y="59"/>
                  </a:lnTo>
                  <a:lnTo>
                    <a:pt x="87" y="61"/>
                  </a:lnTo>
                  <a:lnTo>
                    <a:pt x="80" y="63"/>
                  </a:lnTo>
                  <a:lnTo>
                    <a:pt x="71" y="63"/>
                  </a:lnTo>
                  <a:lnTo>
                    <a:pt x="63" y="62"/>
                  </a:lnTo>
                  <a:lnTo>
                    <a:pt x="56" y="60"/>
                  </a:lnTo>
                  <a:lnTo>
                    <a:pt x="48" y="56"/>
                  </a:lnTo>
                  <a:lnTo>
                    <a:pt x="43" y="50"/>
                  </a:lnTo>
                  <a:lnTo>
                    <a:pt x="37" y="44"/>
                  </a:lnTo>
                  <a:lnTo>
                    <a:pt x="33" y="36"/>
                  </a:lnTo>
                  <a:lnTo>
                    <a:pt x="31" y="27"/>
                  </a:lnTo>
                  <a:lnTo>
                    <a:pt x="31" y="17"/>
                  </a:lnTo>
                  <a:lnTo>
                    <a:pt x="30" y="13"/>
                  </a:lnTo>
                  <a:lnTo>
                    <a:pt x="30" y="9"/>
                  </a:lnTo>
                  <a:lnTo>
                    <a:pt x="28" y="7"/>
                  </a:lnTo>
                  <a:lnTo>
                    <a:pt x="27" y="5"/>
                  </a:lnTo>
                  <a:lnTo>
                    <a:pt x="21" y="3"/>
                  </a:lnTo>
                  <a:lnTo>
                    <a:pt x="16" y="2"/>
                  </a:lnTo>
                  <a:lnTo>
                    <a:pt x="10" y="3"/>
                  </a:lnTo>
                  <a:lnTo>
                    <a:pt x="5" y="5"/>
                  </a:lnTo>
                  <a:lnTo>
                    <a:pt x="3" y="7"/>
                  </a:lnTo>
                  <a:lnTo>
                    <a:pt x="1" y="9"/>
                  </a:lnTo>
                  <a:lnTo>
                    <a:pt x="0" y="13"/>
                  </a:lnTo>
                  <a:lnTo>
                    <a:pt x="0" y="17"/>
                  </a:lnTo>
                  <a:lnTo>
                    <a:pt x="0" y="23"/>
                  </a:lnTo>
                  <a:lnTo>
                    <a:pt x="1" y="31"/>
                  </a:lnTo>
                  <a:lnTo>
                    <a:pt x="2" y="39"/>
                  </a:lnTo>
                  <a:lnTo>
                    <a:pt x="4" y="45"/>
                  </a:lnTo>
                  <a:lnTo>
                    <a:pt x="6" y="53"/>
                  </a:lnTo>
                  <a:lnTo>
                    <a:pt x="9" y="59"/>
                  </a:lnTo>
                  <a:lnTo>
                    <a:pt x="14" y="64"/>
                  </a:lnTo>
                  <a:lnTo>
                    <a:pt x="18" y="71"/>
                  </a:lnTo>
                  <a:lnTo>
                    <a:pt x="23" y="76"/>
                  </a:lnTo>
                  <a:lnTo>
                    <a:pt x="28" y="81"/>
                  </a:lnTo>
                  <a:lnTo>
                    <a:pt x="34" y="85"/>
                  </a:lnTo>
                  <a:lnTo>
                    <a:pt x="41" y="88"/>
                  </a:lnTo>
                  <a:lnTo>
                    <a:pt x="47" y="91"/>
                  </a:lnTo>
                  <a:lnTo>
                    <a:pt x="54" y="94"/>
                  </a:lnTo>
                  <a:lnTo>
                    <a:pt x="61" y="96"/>
                  </a:lnTo>
                  <a:lnTo>
                    <a:pt x="69"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2"/>
            <p:cNvSpPr/>
            <p:nvPr/>
          </p:nvSpPr>
          <p:spPr bwMode="auto">
            <a:xfrm>
              <a:off x="398463" y="257175"/>
              <a:ext cx="303213" cy="84138"/>
            </a:xfrm>
            <a:custGeom>
              <a:avLst/>
              <a:gdLst>
                <a:gd name="T0" fmla="*/ 96 w 573"/>
                <a:gd name="T1" fmla="*/ 66 h 160"/>
                <a:gd name="T2" fmla="*/ 124 w 573"/>
                <a:gd name="T3" fmla="*/ 83 h 160"/>
                <a:gd name="T4" fmla="*/ 150 w 573"/>
                <a:gd name="T5" fmla="*/ 55 h 160"/>
                <a:gd name="T6" fmla="*/ 189 w 573"/>
                <a:gd name="T7" fmla="*/ 21 h 160"/>
                <a:gd name="T8" fmla="*/ 237 w 573"/>
                <a:gd name="T9" fmla="*/ 3 h 160"/>
                <a:gd name="T10" fmla="*/ 291 w 573"/>
                <a:gd name="T11" fmla="*/ 2 h 160"/>
                <a:gd name="T12" fmla="*/ 334 w 573"/>
                <a:gd name="T13" fmla="*/ 16 h 160"/>
                <a:gd name="T14" fmla="*/ 406 w 573"/>
                <a:gd name="T15" fmla="*/ 72 h 160"/>
                <a:gd name="T16" fmla="*/ 468 w 573"/>
                <a:gd name="T17" fmla="*/ 112 h 160"/>
                <a:gd name="T18" fmla="*/ 514 w 573"/>
                <a:gd name="T19" fmla="*/ 112 h 160"/>
                <a:gd name="T20" fmla="*/ 538 w 573"/>
                <a:gd name="T21" fmla="*/ 94 h 160"/>
                <a:gd name="T22" fmla="*/ 542 w 573"/>
                <a:gd name="T23" fmla="*/ 70 h 160"/>
                <a:gd name="T24" fmla="*/ 535 w 573"/>
                <a:gd name="T25" fmla="*/ 53 h 160"/>
                <a:gd name="T26" fmla="*/ 522 w 573"/>
                <a:gd name="T27" fmla="*/ 48 h 160"/>
                <a:gd name="T28" fmla="*/ 508 w 573"/>
                <a:gd name="T29" fmla="*/ 53 h 160"/>
                <a:gd name="T30" fmla="*/ 500 w 573"/>
                <a:gd name="T31" fmla="*/ 65 h 160"/>
                <a:gd name="T32" fmla="*/ 496 w 573"/>
                <a:gd name="T33" fmla="*/ 78 h 160"/>
                <a:gd name="T34" fmla="*/ 478 w 573"/>
                <a:gd name="T35" fmla="*/ 82 h 160"/>
                <a:gd name="T36" fmla="*/ 468 w 573"/>
                <a:gd name="T37" fmla="*/ 71 h 160"/>
                <a:gd name="T38" fmla="*/ 474 w 573"/>
                <a:gd name="T39" fmla="*/ 47 h 160"/>
                <a:gd name="T40" fmla="*/ 494 w 573"/>
                <a:gd name="T41" fmla="*/ 26 h 160"/>
                <a:gd name="T42" fmla="*/ 521 w 573"/>
                <a:gd name="T43" fmla="*/ 16 h 160"/>
                <a:gd name="T44" fmla="*/ 549 w 573"/>
                <a:gd name="T45" fmla="*/ 25 h 160"/>
                <a:gd name="T46" fmla="*/ 571 w 573"/>
                <a:gd name="T47" fmla="*/ 55 h 160"/>
                <a:gd name="T48" fmla="*/ 571 w 573"/>
                <a:gd name="T49" fmla="*/ 91 h 160"/>
                <a:gd name="T50" fmla="*/ 554 w 573"/>
                <a:gd name="T51" fmla="*/ 121 h 160"/>
                <a:gd name="T52" fmla="*/ 522 w 573"/>
                <a:gd name="T53" fmla="*/ 141 h 160"/>
                <a:gd name="T54" fmla="*/ 475 w 573"/>
                <a:gd name="T55" fmla="*/ 147 h 160"/>
                <a:gd name="T56" fmla="*/ 428 w 573"/>
                <a:gd name="T57" fmla="*/ 128 h 160"/>
                <a:gd name="T58" fmla="*/ 358 w 573"/>
                <a:gd name="T59" fmla="*/ 71 h 160"/>
                <a:gd name="T60" fmla="*/ 317 w 573"/>
                <a:gd name="T61" fmla="*/ 43 h 160"/>
                <a:gd name="T62" fmla="*/ 264 w 573"/>
                <a:gd name="T63" fmla="*/ 31 h 160"/>
                <a:gd name="T64" fmla="*/ 206 w 573"/>
                <a:gd name="T65" fmla="*/ 47 h 160"/>
                <a:gd name="T66" fmla="*/ 164 w 573"/>
                <a:gd name="T67" fmla="*/ 90 h 160"/>
                <a:gd name="T68" fmla="*/ 150 w 573"/>
                <a:gd name="T69" fmla="*/ 127 h 160"/>
                <a:gd name="T70" fmla="*/ 148 w 573"/>
                <a:gd name="T71" fmla="*/ 142 h 160"/>
                <a:gd name="T72" fmla="*/ 143 w 573"/>
                <a:gd name="T73" fmla="*/ 154 h 160"/>
                <a:gd name="T74" fmla="*/ 125 w 573"/>
                <a:gd name="T75" fmla="*/ 159 h 160"/>
                <a:gd name="T76" fmla="*/ 116 w 573"/>
                <a:gd name="T77" fmla="*/ 148 h 160"/>
                <a:gd name="T78" fmla="*/ 115 w 573"/>
                <a:gd name="T79" fmla="*/ 125 h 160"/>
                <a:gd name="T80" fmla="*/ 95 w 573"/>
                <a:gd name="T81" fmla="*/ 99 h 160"/>
                <a:gd name="T82" fmla="*/ 63 w 573"/>
                <a:gd name="T83" fmla="*/ 96 h 160"/>
                <a:gd name="T84" fmla="*/ 37 w 573"/>
                <a:gd name="T85" fmla="*/ 114 h 160"/>
                <a:gd name="T86" fmla="*/ 30 w 573"/>
                <a:gd name="T87" fmla="*/ 146 h 160"/>
                <a:gd name="T88" fmla="*/ 21 w 573"/>
                <a:gd name="T89" fmla="*/ 156 h 160"/>
                <a:gd name="T90" fmla="*/ 3 w 573"/>
                <a:gd name="T91" fmla="*/ 151 h 160"/>
                <a:gd name="T92" fmla="*/ 0 w 573"/>
                <a:gd name="T93" fmla="*/ 135 h 160"/>
                <a:gd name="T94" fmla="*/ 6 w 573"/>
                <a:gd name="T95" fmla="*/ 107 h 160"/>
                <a:gd name="T96" fmla="*/ 23 w 573"/>
                <a:gd name="T97" fmla="*/ 83 h 160"/>
                <a:gd name="T98" fmla="*/ 47 w 573"/>
                <a:gd name="T99" fmla="*/ 6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60">
                  <a:moveTo>
                    <a:pt x="69" y="63"/>
                  </a:moveTo>
                  <a:lnTo>
                    <a:pt x="79" y="63"/>
                  </a:lnTo>
                  <a:lnTo>
                    <a:pt x="87" y="64"/>
                  </a:lnTo>
                  <a:lnTo>
                    <a:pt x="96" y="66"/>
                  </a:lnTo>
                  <a:lnTo>
                    <a:pt x="103" y="69"/>
                  </a:lnTo>
                  <a:lnTo>
                    <a:pt x="111" y="72"/>
                  </a:lnTo>
                  <a:lnTo>
                    <a:pt x="117" y="78"/>
                  </a:lnTo>
                  <a:lnTo>
                    <a:pt x="124" y="83"/>
                  </a:lnTo>
                  <a:lnTo>
                    <a:pt x="129" y="88"/>
                  </a:lnTo>
                  <a:lnTo>
                    <a:pt x="136" y="77"/>
                  </a:lnTo>
                  <a:lnTo>
                    <a:pt x="142" y="66"/>
                  </a:lnTo>
                  <a:lnTo>
                    <a:pt x="150" y="55"/>
                  </a:lnTo>
                  <a:lnTo>
                    <a:pt x="158" y="45"/>
                  </a:lnTo>
                  <a:lnTo>
                    <a:pt x="168" y="37"/>
                  </a:lnTo>
                  <a:lnTo>
                    <a:pt x="178" y="28"/>
                  </a:lnTo>
                  <a:lnTo>
                    <a:pt x="189" y="21"/>
                  </a:lnTo>
                  <a:lnTo>
                    <a:pt x="201" y="15"/>
                  </a:lnTo>
                  <a:lnTo>
                    <a:pt x="212" y="10"/>
                  </a:lnTo>
                  <a:lnTo>
                    <a:pt x="224" y="6"/>
                  </a:lnTo>
                  <a:lnTo>
                    <a:pt x="237" y="3"/>
                  </a:lnTo>
                  <a:lnTo>
                    <a:pt x="250" y="1"/>
                  </a:lnTo>
                  <a:lnTo>
                    <a:pt x="264" y="0"/>
                  </a:lnTo>
                  <a:lnTo>
                    <a:pt x="278" y="1"/>
                  </a:lnTo>
                  <a:lnTo>
                    <a:pt x="291" y="2"/>
                  </a:lnTo>
                  <a:lnTo>
                    <a:pt x="306" y="5"/>
                  </a:lnTo>
                  <a:lnTo>
                    <a:pt x="316" y="7"/>
                  </a:lnTo>
                  <a:lnTo>
                    <a:pt x="325" y="12"/>
                  </a:lnTo>
                  <a:lnTo>
                    <a:pt x="334" y="16"/>
                  </a:lnTo>
                  <a:lnTo>
                    <a:pt x="343" y="20"/>
                  </a:lnTo>
                  <a:lnTo>
                    <a:pt x="359" y="32"/>
                  </a:lnTo>
                  <a:lnTo>
                    <a:pt x="376" y="44"/>
                  </a:lnTo>
                  <a:lnTo>
                    <a:pt x="406" y="72"/>
                  </a:lnTo>
                  <a:lnTo>
                    <a:pt x="437" y="97"/>
                  </a:lnTo>
                  <a:lnTo>
                    <a:pt x="448" y="104"/>
                  </a:lnTo>
                  <a:lnTo>
                    <a:pt x="458" y="108"/>
                  </a:lnTo>
                  <a:lnTo>
                    <a:pt x="468" y="112"/>
                  </a:lnTo>
                  <a:lnTo>
                    <a:pt x="480" y="114"/>
                  </a:lnTo>
                  <a:lnTo>
                    <a:pt x="491" y="115"/>
                  </a:lnTo>
                  <a:lnTo>
                    <a:pt x="502" y="114"/>
                  </a:lnTo>
                  <a:lnTo>
                    <a:pt x="514" y="112"/>
                  </a:lnTo>
                  <a:lnTo>
                    <a:pt x="525" y="107"/>
                  </a:lnTo>
                  <a:lnTo>
                    <a:pt x="530" y="104"/>
                  </a:lnTo>
                  <a:lnTo>
                    <a:pt x="534" y="99"/>
                  </a:lnTo>
                  <a:lnTo>
                    <a:pt x="538" y="94"/>
                  </a:lnTo>
                  <a:lnTo>
                    <a:pt x="540" y="88"/>
                  </a:lnTo>
                  <a:lnTo>
                    <a:pt x="542" y="82"/>
                  </a:lnTo>
                  <a:lnTo>
                    <a:pt x="542" y="75"/>
                  </a:lnTo>
                  <a:lnTo>
                    <a:pt x="542" y="70"/>
                  </a:lnTo>
                  <a:lnTo>
                    <a:pt x="541" y="64"/>
                  </a:lnTo>
                  <a:lnTo>
                    <a:pt x="540" y="59"/>
                  </a:lnTo>
                  <a:lnTo>
                    <a:pt x="538" y="56"/>
                  </a:lnTo>
                  <a:lnTo>
                    <a:pt x="535" y="53"/>
                  </a:lnTo>
                  <a:lnTo>
                    <a:pt x="532" y="51"/>
                  </a:lnTo>
                  <a:lnTo>
                    <a:pt x="529" y="50"/>
                  </a:lnTo>
                  <a:lnTo>
                    <a:pt x="526" y="48"/>
                  </a:lnTo>
                  <a:lnTo>
                    <a:pt x="522" y="48"/>
                  </a:lnTo>
                  <a:lnTo>
                    <a:pt x="518" y="48"/>
                  </a:lnTo>
                  <a:lnTo>
                    <a:pt x="515" y="50"/>
                  </a:lnTo>
                  <a:lnTo>
                    <a:pt x="512" y="51"/>
                  </a:lnTo>
                  <a:lnTo>
                    <a:pt x="508" y="53"/>
                  </a:lnTo>
                  <a:lnTo>
                    <a:pt x="505" y="55"/>
                  </a:lnTo>
                  <a:lnTo>
                    <a:pt x="503" y="57"/>
                  </a:lnTo>
                  <a:lnTo>
                    <a:pt x="501" y="60"/>
                  </a:lnTo>
                  <a:lnTo>
                    <a:pt x="500" y="65"/>
                  </a:lnTo>
                  <a:lnTo>
                    <a:pt x="500" y="68"/>
                  </a:lnTo>
                  <a:lnTo>
                    <a:pt x="499" y="71"/>
                  </a:lnTo>
                  <a:lnTo>
                    <a:pt x="499" y="74"/>
                  </a:lnTo>
                  <a:lnTo>
                    <a:pt x="496" y="78"/>
                  </a:lnTo>
                  <a:lnTo>
                    <a:pt x="494" y="80"/>
                  </a:lnTo>
                  <a:lnTo>
                    <a:pt x="490" y="82"/>
                  </a:lnTo>
                  <a:lnTo>
                    <a:pt x="484" y="83"/>
                  </a:lnTo>
                  <a:lnTo>
                    <a:pt x="478" y="82"/>
                  </a:lnTo>
                  <a:lnTo>
                    <a:pt x="474" y="80"/>
                  </a:lnTo>
                  <a:lnTo>
                    <a:pt x="472" y="78"/>
                  </a:lnTo>
                  <a:lnTo>
                    <a:pt x="469" y="74"/>
                  </a:lnTo>
                  <a:lnTo>
                    <a:pt x="468" y="71"/>
                  </a:lnTo>
                  <a:lnTo>
                    <a:pt x="468" y="68"/>
                  </a:lnTo>
                  <a:lnTo>
                    <a:pt x="469" y="60"/>
                  </a:lnTo>
                  <a:lnTo>
                    <a:pt x="471" y="54"/>
                  </a:lnTo>
                  <a:lnTo>
                    <a:pt x="474" y="47"/>
                  </a:lnTo>
                  <a:lnTo>
                    <a:pt x="478" y="41"/>
                  </a:lnTo>
                  <a:lnTo>
                    <a:pt x="482" y="36"/>
                  </a:lnTo>
                  <a:lnTo>
                    <a:pt x="488" y="30"/>
                  </a:lnTo>
                  <a:lnTo>
                    <a:pt x="494" y="26"/>
                  </a:lnTo>
                  <a:lnTo>
                    <a:pt x="501" y="21"/>
                  </a:lnTo>
                  <a:lnTo>
                    <a:pt x="507" y="19"/>
                  </a:lnTo>
                  <a:lnTo>
                    <a:pt x="515" y="17"/>
                  </a:lnTo>
                  <a:lnTo>
                    <a:pt x="521" y="16"/>
                  </a:lnTo>
                  <a:lnTo>
                    <a:pt x="529" y="16"/>
                  </a:lnTo>
                  <a:lnTo>
                    <a:pt x="536" y="18"/>
                  </a:lnTo>
                  <a:lnTo>
                    <a:pt x="543" y="20"/>
                  </a:lnTo>
                  <a:lnTo>
                    <a:pt x="549" y="25"/>
                  </a:lnTo>
                  <a:lnTo>
                    <a:pt x="555" y="30"/>
                  </a:lnTo>
                  <a:lnTo>
                    <a:pt x="562" y="38"/>
                  </a:lnTo>
                  <a:lnTo>
                    <a:pt x="567" y="46"/>
                  </a:lnTo>
                  <a:lnTo>
                    <a:pt x="571" y="55"/>
                  </a:lnTo>
                  <a:lnTo>
                    <a:pt x="573" y="64"/>
                  </a:lnTo>
                  <a:lnTo>
                    <a:pt x="573" y="72"/>
                  </a:lnTo>
                  <a:lnTo>
                    <a:pt x="573" y="82"/>
                  </a:lnTo>
                  <a:lnTo>
                    <a:pt x="571" y="91"/>
                  </a:lnTo>
                  <a:lnTo>
                    <a:pt x="568" y="98"/>
                  </a:lnTo>
                  <a:lnTo>
                    <a:pt x="565" y="107"/>
                  </a:lnTo>
                  <a:lnTo>
                    <a:pt x="559" y="114"/>
                  </a:lnTo>
                  <a:lnTo>
                    <a:pt x="554" y="121"/>
                  </a:lnTo>
                  <a:lnTo>
                    <a:pt x="546" y="127"/>
                  </a:lnTo>
                  <a:lnTo>
                    <a:pt x="540" y="133"/>
                  </a:lnTo>
                  <a:lnTo>
                    <a:pt x="531" y="138"/>
                  </a:lnTo>
                  <a:lnTo>
                    <a:pt x="522" y="141"/>
                  </a:lnTo>
                  <a:lnTo>
                    <a:pt x="513" y="145"/>
                  </a:lnTo>
                  <a:lnTo>
                    <a:pt x="500" y="147"/>
                  </a:lnTo>
                  <a:lnTo>
                    <a:pt x="487" y="148"/>
                  </a:lnTo>
                  <a:lnTo>
                    <a:pt x="475" y="147"/>
                  </a:lnTo>
                  <a:lnTo>
                    <a:pt x="463" y="144"/>
                  </a:lnTo>
                  <a:lnTo>
                    <a:pt x="451" y="139"/>
                  </a:lnTo>
                  <a:lnTo>
                    <a:pt x="439" y="134"/>
                  </a:lnTo>
                  <a:lnTo>
                    <a:pt x="428" y="128"/>
                  </a:lnTo>
                  <a:lnTo>
                    <a:pt x="418" y="121"/>
                  </a:lnTo>
                  <a:lnTo>
                    <a:pt x="397" y="105"/>
                  </a:lnTo>
                  <a:lnTo>
                    <a:pt x="377" y="87"/>
                  </a:lnTo>
                  <a:lnTo>
                    <a:pt x="358" y="71"/>
                  </a:lnTo>
                  <a:lnTo>
                    <a:pt x="339" y="56"/>
                  </a:lnTo>
                  <a:lnTo>
                    <a:pt x="332" y="51"/>
                  </a:lnTo>
                  <a:lnTo>
                    <a:pt x="325" y="46"/>
                  </a:lnTo>
                  <a:lnTo>
                    <a:pt x="317" y="43"/>
                  </a:lnTo>
                  <a:lnTo>
                    <a:pt x="310" y="40"/>
                  </a:lnTo>
                  <a:lnTo>
                    <a:pt x="295" y="34"/>
                  </a:lnTo>
                  <a:lnTo>
                    <a:pt x="279" y="32"/>
                  </a:lnTo>
                  <a:lnTo>
                    <a:pt x="264" y="31"/>
                  </a:lnTo>
                  <a:lnTo>
                    <a:pt x="249" y="32"/>
                  </a:lnTo>
                  <a:lnTo>
                    <a:pt x="234" y="36"/>
                  </a:lnTo>
                  <a:lnTo>
                    <a:pt x="220" y="41"/>
                  </a:lnTo>
                  <a:lnTo>
                    <a:pt x="206" y="47"/>
                  </a:lnTo>
                  <a:lnTo>
                    <a:pt x="194" y="56"/>
                  </a:lnTo>
                  <a:lnTo>
                    <a:pt x="182" y="66"/>
                  </a:lnTo>
                  <a:lnTo>
                    <a:pt x="172" y="77"/>
                  </a:lnTo>
                  <a:lnTo>
                    <a:pt x="164" y="90"/>
                  </a:lnTo>
                  <a:lnTo>
                    <a:pt x="156" y="104"/>
                  </a:lnTo>
                  <a:lnTo>
                    <a:pt x="154" y="111"/>
                  </a:lnTo>
                  <a:lnTo>
                    <a:pt x="151" y="119"/>
                  </a:lnTo>
                  <a:lnTo>
                    <a:pt x="150" y="127"/>
                  </a:lnTo>
                  <a:lnTo>
                    <a:pt x="148" y="135"/>
                  </a:lnTo>
                  <a:lnTo>
                    <a:pt x="149" y="137"/>
                  </a:lnTo>
                  <a:lnTo>
                    <a:pt x="149" y="139"/>
                  </a:lnTo>
                  <a:lnTo>
                    <a:pt x="148" y="142"/>
                  </a:lnTo>
                  <a:lnTo>
                    <a:pt x="147" y="146"/>
                  </a:lnTo>
                  <a:lnTo>
                    <a:pt x="147" y="149"/>
                  </a:lnTo>
                  <a:lnTo>
                    <a:pt x="144" y="152"/>
                  </a:lnTo>
                  <a:lnTo>
                    <a:pt x="143" y="154"/>
                  </a:lnTo>
                  <a:lnTo>
                    <a:pt x="141" y="156"/>
                  </a:lnTo>
                  <a:lnTo>
                    <a:pt x="136" y="159"/>
                  </a:lnTo>
                  <a:lnTo>
                    <a:pt x="130" y="160"/>
                  </a:lnTo>
                  <a:lnTo>
                    <a:pt x="125" y="159"/>
                  </a:lnTo>
                  <a:lnTo>
                    <a:pt x="121" y="155"/>
                  </a:lnTo>
                  <a:lnTo>
                    <a:pt x="118" y="153"/>
                  </a:lnTo>
                  <a:lnTo>
                    <a:pt x="117" y="151"/>
                  </a:lnTo>
                  <a:lnTo>
                    <a:pt x="116" y="148"/>
                  </a:lnTo>
                  <a:lnTo>
                    <a:pt x="116" y="145"/>
                  </a:lnTo>
                  <a:lnTo>
                    <a:pt x="116" y="139"/>
                  </a:lnTo>
                  <a:lnTo>
                    <a:pt x="117" y="135"/>
                  </a:lnTo>
                  <a:lnTo>
                    <a:pt x="115" y="125"/>
                  </a:lnTo>
                  <a:lnTo>
                    <a:pt x="112" y="117"/>
                  </a:lnTo>
                  <a:lnTo>
                    <a:pt x="108" y="110"/>
                  </a:lnTo>
                  <a:lnTo>
                    <a:pt x="101" y="104"/>
                  </a:lnTo>
                  <a:lnTo>
                    <a:pt x="95" y="99"/>
                  </a:lnTo>
                  <a:lnTo>
                    <a:pt x="87" y="97"/>
                  </a:lnTo>
                  <a:lnTo>
                    <a:pt x="80" y="95"/>
                  </a:lnTo>
                  <a:lnTo>
                    <a:pt x="71" y="95"/>
                  </a:lnTo>
                  <a:lnTo>
                    <a:pt x="63" y="96"/>
                  </a:lnTo>
                  <a:lnTo>
                    <a:pt x="56" y="99"/>
                  </a:lnTo>
                  <a:lnTo>
                    <a:pt x="48" y="102"/>
                  </a:lnTo>
                  <a:lnTo>
                    <a:pt x="43" y="108"/>
                  </a:lnTo>
                  <a:lnTo>
                    <a:pt x="37" y="114"/>
                  </a:lnTo>
                  <a:lnTo>
                    <a:pt x="33" y="122"/>
                  </a:lnTo>
                  <a:lnTo>
                    <a:pt x="31" y="132"/>
                  </a:lnTo>
                  <a:lnTo>
                    <a:pt x="31" y="142"/>
                  </a:lnTo>
                  <a:lnTo>
                    <a:pt x="30" y="146"/>
                  </a:lnTo>
                  <a:lnTo>
                    <a:pt x="30" y="149"/>
                  </a:lnTo>
                  <a:lnTo>
                    <a:pt x="28" y="151"/>
                  </a:lnTo>
                  <a:lnTo>
                    <a:pt x="27" y="153"/>
                  </a:lnTo>
                  <a:lnTo>
                    <a:pt x="21" y="156"/>
                  </a:lnTo>
                  <a:lnTo>
                    <a:pt x="16" y="156"/>
                  </a:lnTo>
                  <a:lnTo>
                    <a:pt x="10" y="156"/>
                  </a:lnTo>
                  <a:lnTo>
                    <a:pt x="5" y="153"/>
                  </a:lnTo>
                  <a:lnTo>
                    <a:pt x="3" y="151"/>
                  </a:lnTo>
                  <a:lnTo>
                    <a:pt x="1" y="149"/>
                  </a:lnTo>
                  <a:lnTo>
                    <a:pt x="0" y="146"/>
                  </a:lnTo>
                  <a:lnTo>
                    <a:pt x="0" y="142"/>
                  </a:lnTo>
                  <a:lnTo>
                    <a:pt x="0" y="135"/>
                  </a:lnTo>
                  <a:lnTo>
                    <a:pt x="1" y="127"/>
                  </a:lnTo>
                  <a:lnTo>
                    <a:pt x="2" y="120"/>
                  </a:lnTo>
                  <a:lnTo>
                    <a:pt x="4" y="113"/>
                  </a:lnTo>
                  <a:lnTo>
                    <a:pt x="6" y="107"/>
                  </a:lnTo>
                  <a:lnTo>
                    <a:pt x="9" y="100"/>
                  </a:lnTo>
                  <a:lnTo>
                    <a:pt x="14" y="94"/>
                  </a:lnTo>
                  <a:lnTo>
                    <a:pt x="18" y="87"/>
                  </a:lnTo>
                  <a:lnTo>
                    <a:pt x="23" y="83"/>
                  </a:lnTo>
                  <a:lnTo>
                    <a:pt x="28" y="78"/>
                  </a:lnTo>
                  <a:lnTo>
                    <a:pt x="34" y="73"/>
                  </a:lnTo>
                  <a:lnTo>
                    <a:pt x="41" y="70"/>
                  </a:lnTo>
                  <a:lnTo>
                    <a:pt x="47" y="67"/>
                  </a:lnTo>
                  <a:lnTo>
                    <a:pt x="54" y="65"/>
                  </a:lnTo>
                  <a:lnTo>
                    <a:pt x="61" y="64"/>
                  </a:lnTo>
                  <a:lnTo>
                    <a:pt x="69"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
            <p:cNvSpPr>
              <a:spLocks noEditPoints="1"/>
            </p:cNvSpPr>
            <p:nvPr/>
          </p:nvSpPr>
          <p:spPr bwMode="auto">
            <a:xfrm>
              <a:off x="501650" y="307975"/>
              <a:ext cx="73025" cy="73025"/>
            </a:xfrm>
            <a:custGeom>
              <a:avLst/>
              <a:gdLst>
                <a:gd name="T0" fmla="*/ 76 w 138"/>
                <a:gd name="T1" fmla="*/ 0 h 138"/>
                <a:gd name="T2" fmla="*/ 90 w 138"/>
                <a:gd name="T3" fmla="*/ 3 h 138"/>
                <a:gd name="T4" fmla="*/ 102 w 138"/>
                <a:gd name="T5" fmla="*/ 9 h 138"/>
                <a:gd name="T6" fmla="*/ 113 w 138"/>
                <a:gd name="T7" fmla="*/ 15 h 138"/>
                <a:gd name="T8" fmla="*/ 122 w 138"/>
                <a:gd name="T9" fmla="*/ 25 h 138"/>
                <a:gd name="T10" fmla="*/ 130 w 138"/>
                <a:gd name="T11" fmla="*/ 36 h 138"/>
                <a:gd name="T12" fmla="*/ 135 w 138"/>
                <a:gd name="T13" fmla="*/ 49 h 138"/>
                <a:gd name="T14" fmla="*/ 137 w 138"/>
                <a:gd name="T15" fmla="*/ 61 h 138"/>
                <a:gd name="T16" fmla="*/ 137 w 138"/>
                <a:gd name="T17" fmla="*/ 75 h 138"/>
                <a:gd name="T18" fmla="*/ 135 w 138"/>
                <a:gd name="T19" fmla="*/ 90 h 138"/>
                <a:gd name="T20" fmla="*/ 130 w 138"/>
                <a:gd name="T21" fmla="*/ 101 h 138"/>
                <a:gd name="T22" fmla="*/ 122 w 138"/>
                <a:gd name="T23" fmla="*/ 113 h 138"/>
                <a:gd name="T24" fmla="*/ 113 w 138"/>
                <a:gd name="T25" fmla="*/ 122 h 138"/>
                <a:gd name="T26" fmla="*/ 102 w 138"/>
                <a:gd name="T27" fmla="*/ 129 h 138"/>
                <a:gd name="T28" fmla="*/ 90 w 138"/>
                <a:gd name="T29" fmla="*/ 135 h 138"/>
                <a:gd name="T30" fmla="*/ 76 w 138"/>
                <a:gd name="T31" fmla="*/ 138 h 138"/>
                <a:gd name="T32" fmla="*/ 62 w 138"/>
                <a:gd name="T33" fmla="*/ 138 h 138"/>
                <a:gd name="T34" fmla="*/ 49 w 138"/>
                <a:gd name="T35" fmla="*/ 135 h 138"/>
                <a:gd name="T36" fmla="*/ 36 w 138"/>
                <a:gd name="T37" fmla="*/ 129 h 138"/>
                <a:gd name="T38" fmla="*/ 25 w 138"/>
                <a:gd name="T39" fmla="*/ 122 h 138"/>
                <a:gd name="T40" fmla="*/ 15 w 138"/>
                <a:gd name="T41" fmla="*/ 113 h 138"/>
                <a:gd name="T42" fmla="*/ 8 w 138"/>
                <a:gd name="T43" fmla="*/ 101 h 138"/>
                <a:gd name="T44" fmla="*/ 2 w 138"/>
                <a:gd name="T45" fmla="*/ 90 h 138"/>
                <a:gd name="T46" fmla="*/ 0 w 138"/>
                <a:gd name="T47" fmla="*/ 75 h 138"/>
                <a:gd name="T48" fmla="*/ 0 w 138"/>
                <a:gd name="T49" fmla="*/ 61 h 138"/>
                <a:gd name="T50" fmla="*/ 2 w 138"/>
                <a:gd name="T51" fmla="*/ 49 h 138"/>
                <a:gd name="T52" fmla="*/ 8 w 138"/>
                <a:gd name="T53" fmla="*/ 36 h 138"/>
                <a:gd name="T54" fmla="*/ 15 w 138"/>
                <a:gd name="T55" fmla="*/ 25 h 138"/>
                <a:gd name="T56" fmla="*/ 25 w 138"/>
                <a:gd name="T57" fmla="*/ 15 h 138"/>
                <a:gd name="T58" fmla="*/ 36 w 138"/>
                <a:gd name="T59" fmla="*/ 9 h 138"/>
                <a:gd name="T60" fmla="*/ 49 w 138"/>
                <a:gd name="T61" fmla="*/ 3 h 138"/>
                <a:gd name="T62" fmla="*/ 62 w 138"/>
                <a:gd name="T63" fmla="*/ 0 h 138"/>
                <a:gd name="T64" fmla="*/ 69 w 138"/>
                <a:gd name="T65" fmla="*/ 107 h 138"/>
                <a:gd name="T66" fmla="*/ 77 w 138"/>
                <a:gd name="T67" fmla="*/ 107 h 138"/>
                <a:gd name="T68" fmla="*/ 90 w 138"/>
                <a:gd name="T69" fmla="*/ 100 h 138"/>
                <a:gd name="T70" fmla="*/ 101 w 138"/>
                <a:gd name="T71" fmla="*/ 91 h 138"/>
                <a:gd name="T72" fmla="*/ 106 w 138"/>
                <a:gd name="T73" fmla="*/ 77 h 138"/>
                <a:gd name="T74" fmla="*/ 106 w 138"/>
                <a:gd name="T75" fmla="*/ 61 h 138"/>
                <a:gd name="T76" fmla="*/ 101 w 138"/>
                <a:gd name="T77" fmla="*/ 47 h 138"/>
                <a:gd name="T78" fmla="*/ 90 w 138"/>
                <a:gd name="T79" fmla="*/ 38 h 138"/>
                <a:gd name="T80" fmla="*/ 77 w 138"/>
                <a:gd name="T81" fmla="*/ 31 h 138"/>
                <a:gd name="T82" fmla="*/ 62 w 138"/>
                <a:gd name="T83" fmla="*/ 31 h 138"/>
                <a:gd name="T84" fmla="*/ 48 w 138"/>
                <a:gd name="T85" fmla="*/ 38 h 138"/>
                <a:gd name="T86" fmla="*/ 37 w 138"/>
                <a:gd name="T87" fmla="*/ 47 h 138"/>
                <a:gd name="T88" fmla="*/ 32 w 138"/>
                <a:gd name="T89" fmla="*/ 61 h 138"/>
                <a:gd name="T90" fmla="*/ 32 w 138"/>
                <a:gd name="T91" fmla="*/ 77 h 138"/>
                <a:gd name="T92" fmla="*/ 37 w 138"/>
                <a:gd name="T93" fmla="*/ 91 h 138"/>
                <a:gd name="T94" fmla="*/ 48 w 138"/>
                <a:gd name="T95" fmla="*/ 100 h 138"/>
                <a:gd name="T96" fmla="*/ 62 w 138"/>
                <a:gd name="T97"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69" y="0"/>
                  </a:moveTo>
                  <a:lnTo>
                    <a:pt x="76" y="0"/>
                  </a:lnTo>
                  <a:lnTo>
                    <a:pt x="83" y="1"/>
                  </a:lnTo>
                  <a:lnTo>
                    <a:pt x="90" y="3"/>
                  </a:lnTo>
                  <a:lnTo>
                    <a:pt x="96" y="5"/>
                  </a:lnTo>
                  <a:lnTo>
                    <a:pt x="102" y="9"/>
                  </a:lnTo>
                  <a:lnTo>
                    <a:pt x="107" y="12"/>
                  </a:lnTo>
                  <a:lnTo>
                    <a:pt x="113" y="15"/>
                  </a:lnTo>
                  <a:lnTo>
                    <a:pt x="118" y="20"/>
                  </a:lnTo>
                  <a:lnTo>
                    <a:pt x="122" y="25"/>
                  </a:lnTo>
                  <a:lnTo>
                    <a:pt x="127" y="30"/>
                  </a:lnTo>
                  <a:lnTo>
                    <a:pt x="130" y="36"/>
                  </a:lnTo>
                  <a:lnTo>
                    <a:pt x="133" y="42"/>
                  </a:lnTo>
                  <a:lnTo>
                    <a:pt x="135" y="49"/>
                  </a:lnTo>
                  <a:lnTo>
                    <a:pt x="136" y="55"/>
                  </a:lnTo>
                  <a:lnTo>
                    <a:pt x="137" y="61"/>
                  </a:lnTo>
                  <a:lnTo>
                    <a:pt x="138" y="69"/>
                  </a:lnTo>
                  <a:lnTo>
                    <a:pt x="137" y="75"/>
                  </a:lnTo>
                  <a:lnTo>
                    <a:pt x="136" y="83"/>
                  </a:lnTo>
                  <a:lnTo>
                    <a:pt x="135" y="90"/>
                  </a:lnTo>
                  <a:lnTo>
                    <a:pt x="133" y="96"/>
                  </a:lnTo>
                  <a:lnTo>
                    <a:pt x="130" y="101"/>
                  </a:lnTo>
                  <a:lnTo>
                    <a:pt x="127" y="108"/>
                  </a:lnTo>
                  <a:lnTo>
                    <a:pt x="122" y="113"/>
                  </a:lnTo>
                  <a:lnTo>
                    <a:pt x="118" y="118"/>
                  </a:lnTo>
                  <a:lnTo>
                    <a:pt x="113" y="122"/>
                  </a:lnTo>
                  <a:lnTo>
                    <a:pt x="107" y="126"/>
                  </a:lnTo>
                  <a:lnTo>
                    <a:pt x="102" y="129"/>
                  </a:lnTo>
                  <a:lnTo>
                    <a:pt x="96" y="133"/>
                  </a:lnTo>
                  <a:lnTo>
                    <a:pt x="90" y="135"/>
                  </a:lnTo>
                  <a:lnTo>
                    <a:pt x="83" y="137"/>
                  </a:lnTo>
                  <a:lnTo>
                    <a:pt x="76" y="138"/>
                  </a:lnTo>
                  <a:lnTo>
                    <a:pt x="69" y="138"/>
                  </a:lnTo>
                  <a:lnTo>
                    <a:pt x="62" y="138"/>
                  </a:lnTo>
                  <a:lnTo>
                    <a:pt x="55" y="137"/>
                  </a:lnTo>
                  <a:lnTo>
                    <a:pt x="49" y="135"/>
                  </a:lnTo>
                  <a:lnTo>
                    <a:pt x="42" y="133"/>
                  </a:lnTo>
                  <a:lnTo>
                    <a:pt x="36" y="129"/>
                  </a:lnTo>
                  <a:lnTo>
                    <a:pt x="30" y="126"/>
                  </a:lnTo>
                  <a:lnTo>
                    <a:pt x="25" y="122"/>
                  </a:lnTo>
                  <a:lnTo>
                    <a:pt x="20" y="118"/>
                  </a:lnTo>
                  <a:lnTo>
                    <a:pt x="15" y="113"/>
                  </a:lnTo>
                  <a:lnTo>
                    <a:pt x="12" y="108"/>
                  </a:lnTo>
                  <a:lnTo>
                    <a:pt x="8" y="101"/>
                  </a:lnTo>
                  <a:lnTo>
                    <a:pt x="6" y="96"/>
                  </a:lnTo>
                  <a:lnTo>
                    <a:pt x="2" y="90"/>
                  </a:lnTo>
                  <a:lnTo>
                    <a:pt x="1" y="83"/>
                  </a:lnTo>
                  <a:lnTo>
                    <a:pt x="0" y="75"/>
                  </a:lnTo>
                  <a:lnTo>
                    <a:pt x="0" y="69"/>
                  </a:lnTo>
                  <a:lnTo>
                    <a:pt x="0" y="61"/>
                  </a:lnTo>
                  <a:lnTo>
                    <a:pt x="1" y="55"/>
                  </a:lnTo>
                  <a:lnTo>
                    <a:pt x="2" y="49"/>
                  </a:lnTo>
                  <a:lnTo>
                    <a:pt x="6" y="42"/>
                  </a:lnTo>
                  <a:lnTo>
                    <a:pt x="8" y="36"/>
                  </a:lnTo>
                  <a:lnTo>
                    <a:pt x="12" y="30"/>
                  </a:lnTo>
                  <a:lnTo>
                    <a:pt x="15" y="25"/>
                  </a:lnTo>
                  <a:lnTo>
                    <a:pt x="20" y="20"/>
                  </a:lnTo>
                  <a:lnTo>
                    <a:pt x="25" y="15"/>
                  </a:lnTo>
                  <a:lnTo>
                    <a:pt x="30" y="12"/>
                  </a:lnTo>
                  <a:lnTo>
                    <a:pt x="36" y="9"/>
                  </a:lnTo>
                  <a:lnTo>
                    <a:pt x="42" y="5"/>
                  </a:lnTo>
                  <a:lnTo>
                    <a:pt x="49" y="3"/>
                  </a:lnTo>
                  <a:lnTo>
                    <a:pt x="55" y="1"/>
                  </a:lnTo>
                  <a:lnTo>
                    <a:pt x="62" y="0"/>
                  </a:lnTo>
                  <a:lnTo>
                    <a:pt x="69" y="0"/>
                  </a:lnTo>
                  <a:close/>
                  <a:moveTo>
                    <a:pt x="69" y="107"/>
                  </a:moveTo>
                  <a:lnTo>
                    <a:pt x="69" y="107"/>
                  </a:lnTo>
                  <a:lnTo>
                    <a:pt x="77" y="107"/>
                  </a:lnTo>
                  <a:lnTo>
                    <a:pt x="83" y="104"/>
                  </a:lnTo>
                  <a:lnTo>
                    <a:pt x="90" y="100"/>
                  </a:lnTo>
                  <a:lnTo>
                    <a:pt x="96" y="96"/>
                  </a:lnTo>
                  <a:lnTo>
                    <a:pt x="101" y="91"/>
                  </a:lnTo>
                  <a:lnTo>
                    <a:pt x="104" y="84"/>
                  </a:lnTo>
                  <a:lnTo>
                    <a:pt x="106" y="77"/>
                  </a:lnTo>
                  <a:lnTo>
                    <a:pt x="107" y="69"/>
                  </a:lnTo>
                  <a:lnTo>
                    <a:pt x="106" y="61"/>
                  </a:lnTo>
                  <a:lnTo>
                    <a:pt x="104" y="54"/>
                  </a:lnTo>
                  <a:lnTo>
                    <a:pt x="101" y="47"/>
                  </a:lnTo>
                  <a:lnTo>
                    <a:pt x="96" y="42"/>
                  </a:lnTo>
                  <a:lnTo>
                    <a:pt x="90" y="38"/>
                  </a:lnTo>
                  <a:lnTo>
                    <a:pt x="83" y="33"/>
                  </a:lnTo>
                  <a:lnTo>
                    <a:pt x="77" y="31"/>
                  </a:lnTo>
                  <a:lnTo>
                    <a:pt x="69" y="31"/>
                  </a:lnTo>
                  <a:lnTo>
                    <a:pt x="62" y="31"/>
                  </a:lnTo>
                  <a:lnTo>
                    <a:pt x="54" y="33"/>
                  </a:lnTo>
                  <a:lnTo>
                    <a:pt x="48" y="38"/>
                  </a:lnTo>
                  <a:lnTo>
                    <a:pt x="42" y="42"/>
                  </a:lnTo>
                  <a:lnTo>
                    <a:pt x="37" y="47"/>
                  </a:lnTo>
                  <a:lnTo>
                    <a:pt x="34" y="54"/>
                  </a:lnTo>
                  <a:lnTo>
                    <a:pt x="32" y="61"/>
                  </a:lnTo>
                  <a:lnTo>
                    <a:pt x="30" y="69"/>
                  </a:lnTo>
                  <a:lnTo>
                    <a:pt x="32" y="77"/>
                  </a:lnTo>
                  <a:lnTo>
                    <a:pt x="34" y="84"/>
                  </a:lnTo>
                  <a:lnTo>
                    <a:pt x="37" y="91"/>
                  </a:lnTo>
                  <a:lnTo>
                    <a:pt x="42" y="96"/>
                  </a:lnTo>
                  <a:lnTo>
                    <a:pt x="48" y="100"/>
                  </a:lnTo>
                  <a:lnTo>
                    <a:pt x="54" y="104"/>
                  </a:lnTo>
                  <a:lnTo>
                    <a:pt x="62" y="107"/>
                  </a:lnTo>
                  <a:lnTo>
                    <a:pt x="6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279400" y="320675"/>
              <a:ext cx="41275" cy="41275"/>
            </a:xfrm>
            <a:custGeom>
              <a:avLst/>
              <a:gdLst>
                <a:gd name="T0" fmla="*/ 39 w 77"/>
                <a:gd name="T1" fmla="*/ 0 h 76"/>
                <a:gd name="T2" fmla="*/ 47 w 77"/>
                <a:gd name="T3" fmla="*/ 0 h 76"/>
                <a:gd name="T4" fmla="*/ 54 w 77"/>
                <a:gd name="T5" fmla="*/ 3 h 76"/>
                <a:gd name="T6" fmla="*/ 61 w 77"/>
                <a:gd name="T7" fmla="*/ 6 h 76"/>
                <a:gd name="T8" fmla="*/ 66 w 77"/>
                <a:gd name="T9" fmla="*/ 11 h 76"/>
                <a:gd name="T10" fmla="*/ 70 w 77"/>
                <a:gd name="T11" fmla="*/ 17 h 76"/>
                <a:gd name="T12" fmla="*/ 75 w 77"/>
                <a:gd name="T13" fmla="*/ 24 h 76"/>
                <a:gd name="T14" fmla="*/ 77 w 77"/>
                <a:gd name="T15" fmla="*/ 30 h 76"/>
                <a:gd name="T16" fmla="*/ 77 w 77"/>
                <a:gd name="T17" fmla="*/ 39 h 76"/>
                <a:gd name="T18" fmla="*/ 77 w 77"/>
                <a:gd name="T19" fmla="*/ 46 h 76"/>
                <a:gd name="T20" fmla="*/ 75 w 77"/>
                <a:gd name="T21" fmla="*/ 54 h 76"/>
                <a:gd name="T22" fmla="*/ 70 w 77"/>
                <a:gd name="T23" fmla="*/ 60 h 76"/>
                <a:gd name="T24" fmla="*/ 66 w 77"/>
                <a:gd name="T25" fmla="*/ 66 h 76"/>
                <a:gd name="T26" fmla="*/ 61 w 77"/>
                <a:gd name="T27" fmla="*/ 70 h 76"/>
                <a:gd name="T28" fmla="*/ 54 w 77"/>
                <a:gd name="T29" fmla="*/ 74 h 76"/>
                <a:gd name="T30" fmla="*/ 47 w 77"/>
                <a:gd name="T31" fmla="*/ 76 h 76"/>
                <a:gd name="T32" fmla="*/ 39 w 77"/>
                <a:gd name="T33" fmla="*/ 76 h 76"/>
                <a:gd name="T34" fmla="*/ 30 w 77"/>
                <a:gd name="T35" fmla="*/ 76 h 76"/>
                <a:gd name="T36" fmla="*/ 24 w 77"/>
                <a:gd name="T37" fmla="*/ 74 h 76"/>
                <a:gd name="T38" fmla="*/ 16 w 77"/>
                <a:gd name="T39" fmla="*/ 70 h 76"/>
                <a:gd name="T40" fmla="*/ 11 w 77"/>
                <a:gd name="T41" fmla="*/ 66 h 76"/>
                <a:gd name="T42" fmla="*/ 7 w 77"/>
                <a:gd name="T43" fmla="*/ 60 h 76"/>
                <a:gd name="T44" fmla="*/ 2 w 77"/>
                <a:gd name="T45" fmla="*/ 54 h 76"/>
                <a:gd name="T46" fmla="*/ 0 w 77"/>
                <a:gd name="T47" fmla="*/ 46 h 76"/>
                <a:gd name="T48" fmla="*/ 0 w 77"/>
                <a:gd name="T49" fmla="*/ 39 h 76"/>
                <a:gd name="T50" fmla="*/ 0 w 77"/>
                <a:gd name="T51" fmla="*/ 30 h 76"/>
                <a:gd name="T52" fmla="*/ 2 w 77"/>
                <a:gd name="T53" fmla="*/ 24 h 76"/>
                <a:gd name="T54" fmla="*/ 7 w 77"/>
                <a:gd name="T55" fmla="*/ 17 h 76"/>
                <a:gd name="T56" fmla="*/ 11 w 77"/>
                <a:gd name="T57" fmla="*/ 11 h 76"/>
                <a:gd name="T58" fmla="*/ 16 w 77"/>
                <a:gd name="T59" fmla="*/ 6 h 76"/>
                <a:gd name="T60" fmla="*/ 24 w 77"/>
                <a:gd name="T61" fmla="*/ 3 h 76"/>
                <a:gd name="T62" fmla="*/ 30 w 77"/>
                <a:gd name="T63" fmla="*/ 0 h 76"/>
                <a:gd name="T64" fmla="*/ 39 w 77"/>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9" y="0"/>
                  </a:moveTo>
                  <a:lnTo>
                    <a:pt x="47" y="0"/>
                  </a:lnTo>
                  <a:lnTo>
                    <a:pt x="54" y="3"/>
                  </a:lnTo>
                  <a:lnTo>
                    <a:pt x="61" y="6"/>
                  </a:lnTo>
                  <a:lnTo>
                    <a:pt x="66" y="11"/>
                  </a:lnTo>
                  <a:lnTo>
                    <a:pt x="70" y="17"/>
                  </a:lnTo>
                  <a:lnTo>
                    <a:pt x="75" y="24"/>
                  </a:lnTo>
                  <a:lnTo>
                    <a:pt x="77" y="30"/>
                  </a:lnTo>
                  <a:lnTo>
                    <a:pt x="77" y="39"/>
                  </a:lnTo>
                  <a:lnTo>
                    <a:pt x="77" y="46"/>
                  </a:lnTo>
                  <a:lnTo>
                    <a:pt x="75" y="54"/>
                  </a:lnTo>
                  <a:lnTo>
                    <a:pt x="70" y="60"/>
                  </a:lnTo>
                  <a:lnTo>
                    <a:pt x="66" y="66"/>
                  </a:lnTo>
                  <a:lnTo>
                    <a:pt x="61" y="70"/>
                  </a:lnTo>
                  <a:lnTo>
                    <a:pt x="54" y="74"/>
                  </a:lnTo>
                  <a:lnTo>
                    <a:pt x="47" y="76"/>
                  </a:lnTo>
                  <a:lnTo>
                    <a:pt x="39" y="76"/>
                  </a:lnTo>
                  <a:lnTo>
                    <a:pt x="30" y="76"/>
                  </a:lnTo>
                  <a:lnTo>
                    <a:pt x="24" y="74"/>
                  </a:lnTo>
                  <a:lnTo>
                    <a:pt x="16" y="70"/>
                  </a:lnTo>
                  <a:lnTo>
                    <a:pt x="11" y="66"/>
                  </a:lnTo>
                  <a:lnTo>
                    <a:pt x="7" y="60"/>
                  </a:lnTo>
                  <a:lnTo>
                    <a:pt x="2" y="54"/>
                  </a:lnTo>
                  <a:lnTo>
                    <a:pt x="0" y="46"/>
                  </a:lnTo>
                  <a:lnTo>
                    <a:pt x="0" y="39"/>
                  </a:lnTo>
                  <a:lnTo>
                    <a:pt x="0" y="30"/>
                  </a:lnTo>
                  <a:lnTo>
                    <a:pt x="2" y="24"/>
                  </a:lnTo>
                  <a:lnTo>
                    <a:pt x="7" y="17"/>
                  </a:lnTo>
                  <a:lnTo>
                    <a:pt x="11" y="11"/>
                  </a:lnTo>
                  <a:lnTo>
                    <a:pt x="16" y="6"/>
                  </a:lnTo>
                  <a:lnTo>
                    <a:pt x="24" y="3"/>
                  </a:lnTo>
                  <a:lnTo>
                    <a:pt x="30" y="0"/>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228600" y="3917950"/>
            <a:ext cx="966788" cy="968376"/>
            <a:chOff x="228600" y="3917950"/>
            <a:chExt cx="966788" cy="968376"/>
          </a:xfrm>
          <a:solidFill>
            <a:schemeClr val="accent3"/>
          </a:solidFill>
        </p:grpSpPr>
        <p:sp>
          <p:nvSpPr>
            <p:cNvPr id="29" name="Freeform 15"/>
            <p:cNvSpPr/>
            <p:nvPr/>
          </p:nvSpPr>
          <p:spPr bwMode="auto">
            <a:xfrm>
              <a:off x="301625" y="3917950"/>
              <a:ext cx="19050" cy="796925"/>
            </a:xfrm>
            <a:custGeom>
              <a:avLst/>
              <a:gdLst>
                <a:gd name="T0" fmla="*/ 37 w 37"/>
                <a:gd name="T1" fmla="*/ 1488 h 1506"/>
                <a:gd name="T2" fmla="*/ 37 w 37"/>
                <a:gd name="T3" fmla="*/ 18 h 1506"/>
                <a:gd name="T4" fmla="*/ 37 w 37"/>
                <a:gd name="T5" fmla="*/ 15 h 1506"/>
                <a:gd name="T6" fmla="*/ 36 w 37"/>
                <a:gd name="T7" fmla="*/ 11 h 1506"/>
                <a:gd name="T8" fmla="*/ 34 w 37"/>
                <a:gd name="T9" fmla="*/ 9 h 1506"/>
                <a:gd name="T10" fmla="*/ 31 w 37"/>
                <a:gd name="T11" fmla="*/ 5 h 1506"/>
                <a:gd name="T12" fmla="*/ 28 w 37"/>
                <a:gd name="T13" fmla="*/ 3 h 1506"/>
                <a:gd name="T14" fmla="*/ 25 w 37"/>
                <a:gd name="T15" fmla="*/ 1 h 1506"/>
                <a:gd name="T16" fmla="*/ 22 w 37"/>
                <a:gd name="T17" fmla="*/ 0 h 1506"/>
                <a:gd name="T18" fmla="*/ 19 w 37"/>
                <a:gd name="T19" fmla="*/ 0 h 1506"/>
                <a:gd name="T20" fmla="*/ 14 w 37"/>
                <a:gd name="T21" fmla="*/ 0 h 1506"/>
                <a:gd name="T22" fmla="*/ 11 w 37"/>
                <a:gd name="T23" fmla="*/ 1 h 1506"/>
                <a:gd name="T24" fmla="*/ 8 w 37"/>
                <a:gd name="T25" fmla="*/ 3 h 1506"/>
                <a:gd name="T26" fmla="*/ 6 w 37"/>
                <a:gd name="T27" fmla="*/ 5 h 1506"/>
                <a:gd name="T28" fmla="*/ 2 w 37"/>
                <a:gd name="T29" fmla="*/ 9 h 1506"/>
                <a:gd name="T30" fmla="*/ 1 w 37"/>
                <a:gd name="T31" fmla="*/ 11 h 1506"/>
                <a:gd name="T32" fmla="*/ 0 w 37"/>
                <a:gd name="T33" fmla="*/ 15 h 1506"/>
                <a:gd name="T34" fmla="*/ 0 w 37"/>
                <a:gd name="T35" fmla="*/ 18 h 1506"/>
                <a:gd name="T36" fmla="*/ 0 w 37"/>
                <a:gd name="T37" fmla="*/ 1488 h 1506"/>
                <a:gd name="T38" fmla="*/ 0 w 37"/>
                <a:gd name="T39" fmla="*/ 1491 h 1506"/>
                <a:gd name="T40" fmla="*/ 1 w 37"/>
                <a:gd name="T41" fmla="*/ 1495 h 1506"/>
                <a:gd name="T42" fmla="*/ 2 w 37"/>
                <a:gd name="T43" fmla="*/ 1499 h 1506"/>
                <a:gd name="T44" fmla="*/ 6 w 37"/>
                <a:gd name="T45" fmla="*/ 1501 h 1506"/>
                <a:gd name="T46" fmla="*/ 8 w 37"/>
                <a:gd name="T47" fmla="*/ 1503 h 1506"/>
                <a:gd name="T48" fmla="*/ 11 w 37"/>
                <a:gd name="T49" fmla="*/ 1505 h 1506"/>
                <a:gd name="T50" fmla="*/ 14 w 37"/>
                <a:gd name="T51" fmla="*/ 1506 h 1506"/>
                <a:gd name="T52" fmla="*/ 19 w 37"/>
                <a:gd name="T53" fmla="*/ 1506 h 1506"/>
                <a:gd name="T54" fmla="*/ 22 w 37"/>
                <a:gd name="T55" fmla="*/ 1506 h 1506"/>
                <a:gd name="T56" fmla="*/ 25 w 37"/>
                <a:gd name="T57" fmla="*/ 1505 h 1506"/>
                <a:gd name="T58" fmla="*/ 28 w 37"/>
                <a:gd name="T59" fmla="*/ 1503 h 1506"/>
                <a:gd name="T60" fmla="*/ 31 w 37"/>
                <a:gd name="T61" fmla="*/ 1501 h 1506"/>
                <a:gd name="T62" fmla="*/ 34 w 37"/>
                <a:gd name="T63" fmla="*/ 1499 h 1506"/>
                <a:gd name="T64" fmla="*/ 36 w 37"/>
                <a:gd name="T65" fmla="*/ 1495 h 1506"/>
                <a:gd name="T66" fmla="*/ 37 w 37"/>
                <a:gd name="T67" fmla="*/ 1491 h 1506"/>
                <a:gd name="T68" fmla="*/ 37 w 37"/>
                <a:gd name="T69" fmla="*/ 148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1506">
                  <a:moveTo>
                    <a:pt x="37" y="1488"/>
                  </a:moveTo>
                  <a:lnTo>
                    <a:pt x="37" y="18"/>
                  </a:lnTo>
                  <a:lnTo>
                    <a:pt x="37" y="15"/>
                  </a:lnTo>
                  <a:lnTo>
                    <a:pt x="36" y="11"/>
                  </a:lnTo>
                  <a:lnTo>
                    <a:pt x="34" y="9"/>
                  </a:lnTo>
                  <a:lnTo>
                    <a:pt x="31" y="5"/>
                  </a:lnTo>
                  <a:lnTo>
                    <a:pt x="28" y="3"/>
                  </a:lnTo>
                  <a:lnTo>
                    <a:pt x="25" y="1"/>
                  </a:lnTo>
                  <a:lnTo>
                    <a:pt x="22" y="0"/>
                  </a:lnTo>
                  <a:lnTo>
                    <a:pt x="19" y="0"/>
                  </a:lnTo>
                  <a:lnTo>
                    <a:pt x="14" y="0"/>
                  </a:lnTo>
                  <a:lnTo>
                    <a:pt x="11" y="1"/>
                  </a:lnTo>
                  <a:lnTo>
                    <a:pt x="8" y="3"/>
                  </a:lnTo>
                  <a:lnTo>
                    <a:pt x="6" y="5"/>
                  </a:lnTo>
                  <a:lnTo>
                    <a:pt x="2" y="9"/>
                  </a:lnTo>
                  <a:lnTo>
                    <a:pt x="1" y="11"/>
                  </a:lnTo>
                  <a:lnTo>
                    <a:pt x="0" y="15"/>
                  </a:lnTo>
                  <a:lnTo>
                    <a:pt x="0" y="18"/>
                  </a:lnTo>
                  <a:lnTo>
                    <a:pt x="0" y="1488"/>
                  </a:lnTo>
                  <a:lnTo>
                    <a:pt x="0" y="1491"/>
                  </a:lnTo>
                  <a:lnTo>
                    <a:pt x="1" y="1495"/>
                  </a:lnTo>
                  <a:lnTo>
                    <a:pt x="2" y="1499"/>
                  </a:lnTo>
                  <a:lnTo>
                    <a:pt x="6" y="1501"/>
                  </a:lnTo>
                  <a:lnTo>
                    <a:pt x="8" y="1503"/>
                  </a:lnTo>
                  <a:lnTo>
                    <a:pt x="11" y="1505"/>
                  </a:lnTo>
                  <a:lnTo>
                    <a:pt x="14" y="1506"/>
                  </a:lnTo>
                  <a:lnTo>
                    <a:pt x="19" y="1506"/>
                  </a:lnTo>
                  <a:lnTo>
                    <a:pt x="22" y="1506"/>
                  </a:lnTo>
                  <a:lnTo>
                    <a:pt x="25" y="1505"/>
                  </a:lnTo>
                  <a:lnTo>
                    <a:pt x="28" y="1503"/>
                  </a:lnTo>
                  <a:lnTo>
                    <a:pt x="31" y="1501"/>
                  </a:lnTo>
                  <a:lnTo>
                    <a:pt x="34" y="1499"/>
                  </a:lnTo>
                  <a:lnTo>
                    <a:pt x="36" y="1495"/>
                  </a:lnTo>
                  <a:lnTo>
                    <a:pt x="37" y="1491"/>
                  </a:lnTo>
                  <a:lnTo>
                    <a:pt x="37" y="1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6"/>
            <p:cNvSpPr/>
            <p:nvPr/>
          </p:nvSpPr>
          <p:spPr bwMode="auto">
            <a:xfrm>
              <a:off x="228600" y="4400550"/>
              <a:ext cx="84138" cy="303213"/>
            </a:xfrm>
            <a:custGeom>
              <a:avLst/>
              <a:gdLst>
                <a:gd name="T0" fmla="*/ 66 w 159"/>
                <a:gd name="T1" fmla="*/ 478 h 574"/>
                <a:gd name="T2" fmla="*/ 82 w 159"/>
                <a:gd name="T3" fmla="*/ 449 h 574"/>
                <a:gd name="T4" fmla="*/ 54 w 159"/>
                <a:gd name="T5" fmla="*/ 422 h 574"/>
                <a:gd name="T6" fmla="*/ 21 w 159"/>
                <a:gd name="T7" fmla="*/ 385 h 574"/>
                <a:gd name="T8" fmla="*/ 2 w 159"/>
                <a:gd name="T9" fmla="*/ 336 h 574"/>
                <a:gd name="T10" fmla="*/ 1 w 159"/>
                <a:gd name="T11" fmla="*/ 281 h 574"/>
                <a:gd name="T12" fmla="*/ 15 w 159"/>
                <a:gd name="T13" fmla="*/ 239 h 574"/>
                <a:gd name="T14" fmla="*/ 71 w 159"/>
                <a:gd name="T15" fmla="*/ 168 h 574"/>
                <a:gd name="T16" fmla="*/ 111 w 159"/>
                <a:gd name="T17" fmla="*/ 105 h 574"/>
                <a:gd name="T18" fmla="*/ 111 w 159"/>
                <a:gd name="T19" fmla="*/ 60 h 574"/>
                <a:gd name="T20" fmla="*/ 94 w 159"/>
                <a:gd name="T21" fmla="*/ 36 h 574"/>
                <a:gd name="T22" fmla="*/ 69 w 159"/>
                <a:gd name="T23" fmla="*/ 32 h 574"/>
                <a:gd name="T24" fmla="*/ 53 w 159"/>
                <a:gd name="T25" fmla="*/ 38 h 574"/>
                <a:gd name="T26" fmla="*/ 48 w 159"/>
                <a:gd name="T27" fmla="*/ 51 h 574"/>
                <a:gd name="T28" fmla="*/ 52 w 159"/>
                <a:gd name="T29" fmla="*/ 65 h 574"/>
                <a:gd name="T30" fmla="*/ 64 w 159"/>
                <a:gd name="T31" fmla="*/ 74 h 574"/>
                <a:gd name="T32" fmla="*/ 77 w 159"/>
                <a:gd name="T33" fmla="*/ 77 h 574"/>
                <a:gd name="T34" fmla="*/ 82 w 159"/>
                <a:gd name="T35" fmla="*/ 95 h 574"/>
                <a:gd name="T36" fmla="*/ 71 w 159"/>
                <a:gd name="T37" fmla="*/ 105 h 574"/>
                <a:gd name="T38" fmla="*/ 47 w 159"/>
                <a:gd name="T39" fmla="*/ 100 h 574"/>
                <a:gd name="T40" fmla="*/ 25 w 159"/>
                <a:gd name="T41" fmla="*/ 79 h 574"/>
                <a:gd name="T42" fmla="*/ 16 w 159"/>
                <a:gd name="T43" fmla="*/ 52 h 574"/>
                <a:gd name="T44" fmla="*/ 24 w 159"/>
                <a:gd name="T45" fmla="*/ 24 h 574"/>
                <a:gd name="T46" fmla="*/ 55 w 159"/>
                <a:gd name="T47" fmla="*/ 2 h 574"/>
                <a:gd name="T48" fmla="*/ 90 w 159"/>
                <a:gd name="T49" fmla="*/ 2 h 574"/>
                <a:gd name="T50" fmla="*/ 121 w 159"/>
                <a:gd name="T51" fmla="*/ 20 h 574"/>
                <a:gd name="T52" fmla="*/ 142 w 159"/>
                <a:gd name="T53" fmla="*/ 51 h 574"/>
                <a:gd name="T54" fmla="*/ 146 w 159"/>
                <a:gd name="T55" fmla="*/ 99 h 574"/>
                <a:gd name="T56" fmla="*/ 128 w 159"/>
                <a:gd name="T57" fmla="*/ 145 h 574"/>
                <a:gd name="T58" fmla="*/ 70 w 159"/>
                <a:gd name="T59" fmla="*/ 215 h 574"/>
                <a:gd name="T60" fmla="*/ 42 w 159"/>
                <a:gd name="T61" fmla="*/ 256 h 574"/>
                <a:gd name="T62" fmla="*/ 30 w 159"/>
                <a:gd name="T63" fmla="*/ 309 h 574"/>
                <a:gd name="T64" fmla="*/ 47 w 159"/>
                <a:gd name="T65" fmla="*/ 367 h 574"/>
                <a:gd name="T66" fmla="*/ 89 w 159"/>
                <a:gd name="T67" fmla="*/ 410 h 574"/>
                <a:gd name="T68" fmla="*/ 126 w 159"/>
                <a:gd name="T69" fmla="*/ 424 h 574"/>
                <a:gd name="T70" fmla="*/ 143 w 159"/>
                <a:gd name="T71" fmla="*/ 426 h 574"/>
                <a:gd name="T72" fmla="*/ 153 w 159"/>
                <a:gd name="T73" fmla="*/ 430 h 574"/>
                <a:gd name="T74" fmla="*/ 158 w 159"/>
                <a:gd name="T75" fmla="*/ 448 h 574"/>
                <a:gd name="T76" fmla="*/ 147 w 159"/>
                <a:gd name="T77" fmla="*/ 457 h 574"/>
                <a:gd name="T78" fmla="*/ 124 w 159"/>
                <a:gd name="T79" fmla="*/ 458 h 574"/>
                <a:gd name="T80" fmla="*/ 99 w 159"/>
                <a:gd name="T81" fmla="*/ 479 h 574"/>
                <a:gd name="T82" fmla="*/ 96 w 159"/>
                <a:gd name="T83" fmla="*/ 510 h 574"/>
                <a:gd name="T84" fmla="*/ 115 w 159"/>
                <a:gd name="T85" fmla="*/ 536 h 574"/>
                <a:gd name="T86" fmla="*/ 145 w 159"/>
                <a:gd name="T87" fmla="*/ 543 h 574"/>
                <a:gd name="T88" fmla="*/ 156 w 159"/>
                <a:gd name="T89" fmla="*/ 552 h 574"/>
                <a:gd name="T90" fmla="*/ 150 w 159"/>
                <a:gd name="T91" fmla="*/ 570 h 574"/>
                <a:gd name="T92" fmla="*/ 134 w 159"/>
                <a:gd name="T93" fmla="*/ 574 h 574"/>
                <a:gd name="T94" fmla="*/ 106 w 159"/>
                <a:gd name="T95" fmla="*/ 566 h 574"/>
                <a:gd name="T96" fmla="*/ 82 w 159"/>
                <a:gd name="T97" fmla="*/ 550 h 574"/>
                <a:gd name="T98" fmla="*/ 66 w 159"/>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62" y="505"/>
                  </a:moveTo>
                  <a:lnTo>
                    <a:pt x="63" y="495"/>
                  </a:lnTo>
                  <a:lnTo>
                    <a:pt x="64" y="486"/>
                  </a:lnTo>
                  <a:lnTo>
                    <a:pt x="66" y="478"/>
                  </a:lnTo>
                  <a:lnTo>
                    <a:pt x="68" y="470"/>
                  </a:lnTo>
                  <a:lnTo>
                    <a:pt x="72" y="462"/>
                  </a:lnTo>
                  <a:lnTo>
                    <a:pt x="77" y="456"/>
                  </a:lnTo>
                  <a:lnTo>
                    <a:pt x="82" y="449"/>
                  </a:lnTo>
                  <a:lnTo>
                    <a:pt x="89" y="444"/>
                  </a:lnTo>
                  <a:lnTo>
                    <a:pt x="77" y="438"/>
                  </a:lnTo>
                  <a:lnTo>
                    <a:pt x="65" y="431"/>
                  </a:lnTo>
                  <a:lnTo>
                    <a:pt x="54" y="422"/>
                  </a:lnTo>
                  <a:lnTo>
                    <a:pt x="45" y="415"/>
                  </a:lnTo>
                  <a:lnTo>
                    <a:pt x="36" y="405"/>
                  </a:lnTo>
                  <a:lnTo>
                    <a:pt x="28" y="396"/>
                  </a:lnTo>
                  <a:lnTo>
                    <a:pt x="21" y="385"/>
                  </a:lnTo>
                  <a:lnTo>
                    <a:pt x="15" y="373"/>
                  </a:lnTo>
                  <a:lnTo>
                    <a:pt x="10" y="361"/>
                  </a:lnTo>
                  <a:lnTo>
                    <a:pt x="5" y="349"/>
                  </a:lnTo>
                  <a:lnTo>
                    <a:pt x="2" y="336"/>
                  </a:lnTo>
                  <a:lnTo>
                    <a:pt x="0" y="323"/>
                  </a:lnTo>
                  <a:lnTo>
                    <a:pt x="0" y="309"/>
                  </a:lnTo>
                  <a:lnTo>
                    <a:pt x="0" y="295"/>
                  </a:lnTo>
                  <a:lnTo>
                    <a:pt x="1" y="281"/>
                  </a:lnTo>
                  <a:lnTo>
                    <a:pt x="4" y="267"/>
                  </a:lnTo>
                  <a:lnTo>
                    <a:pt x="8" y="257"/>
                  </a:lnTo>
                  <a:lnTo>
                    <a:pt x="11" y="249"/>
                  </a:lnTo>
                  <a:lnTo>
                    <a:pt x="15" y="239"/>
                  </a:lnTo>
                  <a:lnTo>
                    <a:pt x="21" y="230"/>
                  </a:lnTo>
                  <a:lnTo>
                    <a:pt x="31" y="214"/>
                  </a:lnTo>
                  <a:lnTo>
                    <a:pt x="44" y="198"/>
                  </a:lnTo>
                  <a:lnTo>
                    <a:pt x="71" y="168"/>
                  </a:lnTo>
                  <a:lnTo>
                    <a:pt x="96" y="136"/>
                  </a:lnTo>
                  <a:lnTo>
                    <a:pt x="103" y="126"/>
                  </a:lnTo>
                  <a:lnTo>
                    <a:pt x="108" y="116"/>
                  </a:lnTo>
                  <a:lnTo>
                    <a:pt x="111" y="105"/>
                  </a:lnTo>
                  <a:lnTo>
                    <a:pt x="115" y="93"/>
                  </a:lnTo>
                  <a:lnTo>
                    <a:pt x="115" y="82"/>
                  </a:lnTo>
                  <a:lnTo>
                    <a:pt x="115" y="70"/>
                  </a:lnTo>
                  <a:lnTo>
                    <a:pt x="111" y="60"/>
                  </a:lnTo>
                  <a:lnTo>
                    <a:pt x="107" y="49"/>
                  </a:lnTo>
                  <a:lnTo>
                    <a:pt x="104" y="44"/>
                  </a:lnTo>
                  <a:lnTo>
                    <a:pt x="98" y="39"/>
                  </a:lnTo>
                  <a:lnTo>
                    <a:pt x="94" y="36"/>
                  </a:lnTo>
                  <a:lnTo>
                    <a:pt x="88" y="34"/>
                  </a:lnTo>
                  <a:lnTo>
                    <a:pt x="82" y="32"/>
                  </a:lnTo>
                  <a:lnTo>
                    <a:pt x="76" y="32"/>
                  </a:lnTo>
                  <a:lnTo>
                    <a:pt x="69" y="32"/>
                  </a:lnTo>
                  <a:lnTo>
                    <a:pt x="64" y="32"/>
                  </a:lnTo>
                  <a:lnTo>
                    <a:pt x="59" y="34"/>
                  </a:lnTo>
                  <a:lnTo>
                    <a:pt x="55" y="35"/>
                  </a:lnTo>
                  <a:lnTo>
                    <a:pt x="53" y="38"/>
                  </a:lnTo>
                  <a:lnTo>
                    <a:pt x="51" y="40"/>
                  </a:lnTo>
                  <a:lnTo>
                    <a:pt x="50" y="45"/>
                  </a:lnTo>
                  <a:lnTo>
                    <a:pt x="49" y="48"/>
                  </a:lnTo>
                  <a:lnTo>
                    <a:pt x="48" y="51"/>
                  </a:lnTo>
                  <a:lnTo>
                    <a:pt x="49" y="55"/>
                  </a:lnTo>
                  <a:lnTo>
                    <a:pt x="49" y="59"/>
                  </a:lnTo>
                  <a:lnTo>
                    <a:pt x="51" y="62"/>
                  </a:lnTo>
                  <a:lnTo>
                    <a:pt x="52" y="65"/>
                  </a:lnTo>
                  <a:lnTo>
                    <a:pt x="54" y="68"/>
                  </a:lnTo>
                  <a:lnTo>
                    <a:pt x="57" y="70"/>
                  </a:lnTo>
                  <a:lnTo>
                    <a:pt x="61" y="73"/>
                  </a:lnTo>
                  <a:lnTo>
                    <a:pt x="64" y="74"/>
                  </a:lnTo>
                  <a:lnTo>
                    <a:pt x="68" y="74"/>
                  </a:lnTo>
                  <a:lnTo>
                    <a:pt x="71" y="74"/>
                  </a:lnTo>
                  <a:lnTo>
                    <a:pt x="75" y="75"/>
                  </a:lnTo>
                  <a:lnTo>
                    <a:pt x="77" y="77"/>
                  </a:lnTo>
                  <a:lnTo>
                    <a:pt x="79" y="79"/>
                  </a:lnTo>
                  <a:lnTo>
                    <a:pt x="82" y="83"/>
                  </a:lnTo>
                  <a:lnTo>
                    <a:pt x="82" y="89"/>
                  </a:lnTo>
                  <a:lnTo>
                    <a:pt x="82" y="95"/>
                  </a:lnTo>
                  <a:lnTo>
                    <a:pt x="79" y="100"/>
                  </a:lnTo>
                  <a:lnTo>
                    <a:pt x="77" y="102"/>
                  </a:lnTo>
                  <a:lnTo>
                    <a:pt x="75" y="104"/>
                  </a:lnTo>
                  <a:lnTo>
                    <a:pt x="71" y="105"/>
                  </a:lnTo>
                  <a:lnTo>
                    <a:pt x="68" y="105"/>
                  </a:lnTo>
                  <a:lnTo>
                    <a:pt x="61" y="104"/>
                  </a:lnTo>
                  <a:lnTo>
                    <a:pt x="53" y="103"/>
                  </a:lnTo>
                  <a:lnTo>
                    <a:pt x="47" y="100"/>
                  </a:lnTo>
                  <a:lnTo>
                    <a:pt x="40" y="95"/>
                  </a:lnTo>
                  <a:lnTo>
                    <a:pt x="35" y="91"/>
                  </a:lnTo>
                  <a:lnTo>
                    <a:pt x="29" y="86"/>
                  </a:lnTo>
                  <a:lnTo>
                    <a:pt x="25" y="79"/>
                  </a:lnTo>
                  <a:lnTo>
                    <a:pt x="22" y="73"/>
                  </a:lnTo>
                  <a:lnTo>
                    <a:pt x="18" y="66"/>
                  </a:lnTo>
                  <a:lnTo>
                    <a:pt x="17" y="59"/>
                  </a:lnTo>
                  <a:lnTo>
                    <a:pt x="16" y="52"/>
                  </a:lnTo>
                  <a:lnTo>
                    <a:pt x="16" y="45"/>
                  </a:lnTo>
                  <a:lnTo>
                    <a:pt x="17" y="37"/>
                  </a:lnTo>
                  <a:lnTo>
                    <a:pt x="21" y="31"/>
                  </a:lnTo>
                  <a:lnTo>
                    <a:pt x="24" y="24"/>
                  </a:lnTo>
                  <a:lnTo>
                    <a:pt x="29" y="19"/>
                  </a:lnTo>
                  <a:lnTo>
                    <a:pt x="38" y="11"/>
                  </a:lnTo>
                  <a:lnTo>
                    <a:pt x="47" y="7"/>
                  </a:lnTo>
                  <a:lnTo>
                    <a:pt x="55" y="2"/>
                  </a:lnTo>
                  <a:lnTo>
                    <a:pt x="64" y="0"/>
                  </a:lnTo>
                  <a:lnTo>
                    <a:pt x="72" y="0"/>
                  </a:lnTo>
                  <a:lnTo>
                    <a:pt x="81" y="0"/>
                  </a:lnTo>
                  <a:lnTo>
                    <a:pt x="90" y="2"/>
                  </a:lnTo>
                  <a:lnTo>
                    <a:pt x="98" y="5"/>
                  </a:lnTo>
                  <a:lnTo>
                    <a:pt x="106" y="9"/>
                  </a:lnTo>
                  <a:lnTo>
                    <a:pt x="113" y="14"/>
                  </a:lnTo>
                  <a:lnTo>
                    <a:pt x="121" y="20"/>
                  </a:lnTo>
                  <a:lnTo>
                    <a:pt x="126" y="26"/>
                  </a:lnTo>
                  <a:lnTo>
                    <a:pt x="133" y="34"/>
                  </a:lnTo>
                  <a:lnTo>
                    <a:pt x="137" y="42"/>
                  </a:lnTo>
                  <a:lnTo>
                    <a:pt x="142" y="51"/>
                  </a:lnTo>
                  <a:lnTo>
                    <a:pt x="144" y="61"/>
                  </a:lnTo>
                  <a:lnTo>
                    <a:pt x="147" y="74"/>
                  </a:lnTo>
                  <a:lnTo>
                    <a:pt x="147" y="87"/>
                  </a:lnTo>
                  <a:lnTo>
                    <a:pt x="146" y="99"/>
                  </a:lnTo>
                  <a:lnTo>
                    <a:pt x="143" y="110"/>
                  </a:lnTo>
                  <a:lnTo>
                    <a:pt x="139" y="122"/>
                  </a:lnTo>
                  <a:lnTo>
                    <a:pt x="134" y="134"/>
                  </a:lnTo>
                  <a:lnTo>
                    <a:pt x="128" y="145"/>
                  </a:lnTo>
                  <a:lnTo>
                    <a:pt x="120" y="156"/>
                  </a:lnTo>
                  <a:lnTo>
                    <a:pt x="105" y="176"/>
                  </a:lnTo>
                  <a:lnTo>
                    <a:pt x="88" y="196"/>
                  </a:lnTo>
                  <a:lnTo>
                    <a:pt x="70" y="215"/>
                  </a:lnTo>
                  <a:lnTo>
                    <a:pt x="55" y="235"/>
                  </a:lnTo>
                  <a:lnTo>
                    <a:pt x="51" y="241"/>
                  </a:lnTo>
                  <a:lnTo>
                    <a:pt x="47" y="249"/>
                  </a:lnTo>
                  <a:lnTo>
                    <a:pt x="42" y="256"/>
                  </a:lnTo>
                  <a:lnTo>
                    <a:pt x="39" y="264"/>
                  </a:lnTo>
                  <a:lnTo>
                    <a:pt x="35" y="279"/>
                  </a:lnTo>
                  <a:lnTo>
                    <a:pt x="31" y="294"/>
                  </a:lnTo>
                  <a:lnTo>
                    <a:pt x="30" y="309"/>
                  </a:lnTo>
                  <a:lnTo>
                    <a:pt x="32" y="324"/>
                  </a:lnTo>
                  <a:lnTo>
                    <a:pt x="36" y="339"/>
                  </a:lnTo>
                  <a:lnTo>
                    <a:pt x="40" y="353"/>
                  </a:lnTo>
                  <a:lnTo>
                    <a:pt x="47" y="367"/>
                  </a:lnTo>
                  <a:lnTo>
                    <a:pt x="55" y="379"/>
                  </a:lnTo>
                  <a:lnTo>
                    <a:pt x="65" y="391"/>
                  </a:lnTo>
                  <a:lnTo>
                    <a:pt x="77" y="401"/>
                  </a:lnTo>
                  <a:lnTo>
                    <a:pt x="89" y="410"/>
                  </a:lnTo>
                  <a:lnTo>
                    <a:pt x="103" y="417"/>
                  </a:lnTo>
                  <a:lnTo>
                    <a:pt x="110" y="419"/>
                  </a:lnTo>
                  <a:lnTo>
                    <a:pt x="119" y="422"/>
                  </a:lnTo>
                  <a:lnTo>
                    <a:pt x="126" y="424"/>
                  </a:lnTo>
                  <a:lnTo>
                    <a:pt x="135" y="426"/>
                  </a:lnTo>
                  <a:lnTo>
                    <a:pt x="137" y="425"/>
                  </a:lnTo>
                  <a:lnTo>
                    <a:pt x="138" y="425"/>
                  </a:lnTo>
                  <a:lnTo>
                    <a:pt x="143" y="426"/>
                  </a:lnTo>
                  <a:lnTo>
                    <a:pt x="146" y="427"/>
                  </a:lnTo>
                  <a:lnTo>
                    <a:pt x="149" y="427"/>
                  </a:lnTo>
                  <a:lnTo>
                    <a:pt x="151" y="429"/>
                  </a:lnTo>
                  <a:lnTo>
                    <a:pt x="153" y="430"/>
                  </a:lnTo>
                  <a:lnTo>
                    <a:pt x="156" y="432"/>
                  </a:lnTo>
                  <a:lnTo>
                    <a:pt x="158" y="438"/>
                  </a:lnTo>
                  <a:lnTo>
                    <a:pt x="159" y="443"/>
                  </a:lnTo>
                  <a:lnTo>
                    <a:pt x="158" y="448"/>
                  </a:lnTo>
                  <a:lnTo>
                    <a:pt x="155" y="453"/>
                  </a:lnTo>
                  <a:lnTo>
                    <a:pt x="152" y="455"/>
                  </a:lnTo>
                  <a:lnTo>
                    <a:pt x="150" y="456"/>
                  </a:lnTo>
                  <a:lnTo>
                    <a:pt x="147" y="457"/>
                  </a:lnTo>
                  <a:lnTo>
                    <a:pt x="144" y="457"/>
                  </a:lnTo>
                  <a:lnTo>
                    <a:pt x="139" y="457"/>
                  </a:lnTo>
                  <a:lnTo>
                    <a:pt x="135" y="456"/>
                  </a:lnTo>
                  <a:lnTo>
                    <a:pt x="124" y="458"/>
                  </a:lnTo>
                  <a:lnTo>
                    <a:pt x="117" y="461"/>
                  </a:lnTo>
                  <a:lnTo>
                    <a:pt x="109" y="466"/>
                  </a:lnTo>
                  <a:lnTo>
                    <a:pt x="104" y="472"/>
                  </a:lnTo>
                  <a:lnTo>
                    <a:pt x="99" y="479"/>
                  </a:lnTo>
                  <a:lnTo>
                    <a:pt x="96" y="486"/>
                  </a:lnTo>
                  <a:lnTo>
                    <a:pt x="95" y="494"/>
                  </a:lnTo>
                  <a:lnTo>
                    <a:pt x="95" y="502"/>
                  </a:lnTo>
                  <a:lnTo>
                    <a:pt x="96" y="510"/>
                  </a:lnTo>
                  <a:lnTo>
                    <a:pt x="98" y="518"/>
                  </a:lnTo>
                  <a:lnTo>
                    <a:pt x="103" y="525"/>
                  </a:lnTo>
                  <a:lnTo>
                    <a:pt x="108" y="530"/>
                  </a:lnTo>
                  <a:lnTo>
                    <a:pt x="115" y="536"/>
                  </a:lnTo>
                  <a:lnTo>
                    <a:pt x="122" y="540"/>
                  </a:lnTo>
                  <a:lnTo>
                    <a:pt x="131" y="542"/>
                  </a:lnTo>
                  <a:lnTo>
                    <a:pt x="142" y="542"/>
                  </a:lnTo>
                  <a:lnTo>
                    <a:pt x="145" y="543"/>
                  </a:lnTo>
                  <a:lnTo>
                    <a:pt x="148" y="543"/>
                  </a:lnTo>
                  <a:lnTo>
                    <a:pt x="151" y="546"/>
                  </a:lnTo>
                  <a:lnTo>
                    <a:pt x="152" y="547"/>
                  </a:lnTo>
                  <a:lnTo>
                    <a:pt x="156" y="552"/>
                  </a:lnTo>
                  <a:lnTo>
                    <a:pt x="157" y="557"/>
                  </a:lnTo>
                  <a:lnTo>
                    <a:pt x="156" y="563"/>
                  </a:lnTo>
                  <a:lnTo>
                    <a:pt x="152" y="568"/>
                  </a:lnTo>
                  <a:lnTo>
                    <a:pt x="150" y="570"/>
                  </a:lnTo>
                  <a:lnTo>
                    <a:pt x="148" y="573"/>
                  </a:lnTo>
                  <a:lnTo>
                    <a:pt x="145" y="574"/>
                  </a:lnTo>
                  <a:lnTo>
                    <a:pt x="142" y="574"/>
                  </a:lnTo>
                  <a:lnTo>
                    <a:pt x="134" y="574"/>
                  </a:lnTo>
                  <a:lnTo>
                    <a:pt x="126" y="573"/>
                  </a:lnTo>
                  <a:lnTo>
                    <a:pt x="120" y="572"/>
                  </a:lnTo>
                  <a:lnTo>
                    <a:pt x="112" y="569"/>
                  </a:lnTo>
                  <a:lnTo>
                    <a:pt x="106" y="566"/>
                  </a:lnTo>
                  <a:lnTo>
                    <a:pt x="99" y="563"/>
                  </a:lnTo>
                  <a:lnTo>
                    <a:pt x="93" y="560"/>
                  </a:lnTo>
                  <a:lnTo>
                    <a:pt x="88" y="555"/>
                  </a:lnTo>
                  <a:lnTo>
                    <a:pt x="82" y="550"/>
                  </a:lnTo>
                  <a:lnTo>
                    <a:pt x="77" y="546"/>
                  </a:lnTo>
                  <a:lnTo>
                    <a:pt x="74" y="539"/>
                  </a:lnTo>
                  <a:lnTo>
                    <a:pt x="69" y="533"/>
                  </a:lnTo>
                  <a:lnTo>
                    <a:pt x="66" y="526"/>
                  </a:lnTo>
                  <a:lnTo>
                    <a:pt x="64" y="520"/>
                  </a:lnTo>
                  <a:lnTo>
                    <a:pt x="63" y="512"/>
                  </a:lnTo>
                  <a:lnTo>
                    <a:pt x="62"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7"/>
            <p:cNvSpPr/>
            <p:nvPr/>
          </p:nvSpPr>
          <p:spPr bwMode="auto">
            <a:xfrm>
              <a:off x="312738" y="4400550"/>
              <a:ext cx="84138" cy="303213"/>
            </a:xfrm>
            <a:custGeom>
              <a:avLst/>
              <a:gdLst>
                <a:gd name="T0" fmla="*/ 93 w 159"/>
                <a:gd name="T1" fmla="*/ 478 h 574"/>
                <a:gd name="T2" fmla="*/ 77 w 159"/>
                <a:gd name="T3" fmla="*/ 449 h 574"/>
                <a:gd name="T4" fmla="*/ 105 w 159"/>
                <a:gd name="T5" fmla="*/ 422 h 574"/>
                <a:gd name="T6" fmla="*/ 138 w 159"/>
                <a:gd name="T7" fmla="*/ 385 h 574"/>
                <a:gd name="T8" fmla="*/ 156 w 159"/>
                <a:gd name="T9" fmla="*/ 336 h 574"/>
                <a:gd name="T10" fmla="*/ 158 w 159"/>
                <a:gd name="T11" fmla="*/ 281 h 574"/>
                <a:gd name="T12" fmla="*/ 143 w 159"/>
                <a:gd name="T13" fmla="*/ 239 h 574"/>
                <a:gd name="T14" fmla="*/ 87 w 159"/>
                <a:gd name="T15" fmla="*/ 168 h 574"/>
                <a:gd name="T16" fmla="*/ 47 w 159"/>
                <a:gd name="T17" fmla="*/ 105 h 574"/>
                <a:gd name="T18" fmla="*/ 47 w 159"/>
                <a:gd name="T19" fmla="*/ 60 h 574"/>
                <a:gd name="T20" fmla="*/ 65 w 159"/>
                <a:gd name="T21" fmla="*/ 36 h 574"/>
                <a:gd name="T22" fmla="*/ 89 w 159"/>
                <a:gd name="T23" fmla="*/ 32 h 574"/>
                <a:gd name="T24" fmla="*/ 106 w 159"/>
                <a:gd name="T25" fmla="*/ 38 h 574"/>
                <a:gd name="T26" fmla="*/ 111 w 159"/>
                <a:gd name="T27" fmla="*/ 51 h 574"/>
                <a:gd name="T28" fmla="*/ 107 w 159"/>
                <a:gd name="T29" fmla="*/ 65 h 574"/>
                <a:gd name="T30" fmla="*/ 95 w 159"/>
                <a:gd name="T31" fmla="*/ 74 h 574"/>
                <a:gd name="T32" fmla="*/ 82 w 159"/>
                <a:gd name="T33" fmla="*/ 77 h 574"/>
                <a:gd name="T34" fmla="*/ 77 w 159"/>
                <a:gd name="T35" fmla="*/ 95 h 574"/>
                <a:gd name="T36" fmla="*/ 87 w 159"/>
                <a:gd name="T37" fmla="*/ 105 h 574"/>
                <a:gd name="T38" fmla="*/ 112 w 159"/>
                <a:gd name="T39" fmla="*/ 100 h 574"/>
                <a:gd name="T40" fmla="*/ 134 w 159"/>
                <a:gd name="T41" fmla="*/ 79 h 574"/>
                <a:gd name="T42" fmla="*/ 142 w 159"/>
                <a:gd name="T43" fmla="*/ 52 h 574"/>
                <a:gd name="T44" fmla="*/ 135 w 159"/>
                <a:gd name="T45" fmla="*/ 24 h 574"/>
                <a:gd name="T46" fmla="*/ 104 w 159"/>
                <a:gd name="T47" fmla="*/ 2 h 574"/>
                <a:gd name="T48" fmla="*/ 69 w 159"/>
                <a:gd name="T49" fmla="*/ 2 h 574"/>
                <a:gd name="T50" fmla="*/ 39 w 159"/>
                <a:gd name="T51" fmla="*/ 20 h 574"/>
                <a:gd name="T52" fmla="*/ 17 w 159"/>
                <a:gd name="T53" fmla="*/ 51 h 574"/>
                <a:gd name="T54" fmla="*/ 13 w 159"/>
                <a:gd name="T55" fmla="*/ 99 h 574"/>
                <a:gd name="T56" fmla="*/ 31 w 159"/>
                <a:gd name="T57" fmla="*/ 145 h 574"/>
                <a:gd name="T58" fmla="*/ 88 w 159"/>
                <a:gd name="T59" fmla="*/ 215 h 574"/>
                <a:gd name="T60" fmla="*/ 116 w 159"/>
                <a:gd name="T61" fmla="*/ 256 h 574"/>
                <a:gd name="T62" fmla="*/ 128 w 159"/>
                <a:gd name="T63" fmla="*/ 309 h 574"/>
                <a:gd name="T64" fmla="*/ 112 w 159"/>
                <a:gd name="T65" fmla="*/ 367 h 574"/>
                <a:gd name="T66" fmla="*/ 70 w 159"/>
                <a:gd name="T67" fmla="*/ 410 h 574"/>
                <a:gd name="T68" fmla="*/ 32 w 159"/>
                <a:gd name="T69" fmla="*/ 424 h 574"/>
                <a:gd name="T70" fmla="*/ 16 w 159"/>
                <a:gd name="T71" fmla="*/ 426 h 574"/>
                <a:gd name="T72" fmla="*/ 5 w 159"/>
                <a:gd name="T73" fmla="*/ 430 h 574"/>
                <a:gd name="T74" fmla="*/ 1 w 159"/>
                <a:gd name="T75" fmla="*/ 448 h 574"/>
                <a:gd name="T76" fmla="*/ 12 w 159"/>
                <a:gd name="T77" fmla="*/ 457 h 574"/>
                <a:gd name="T78" fmla="*/ 34 w 159"/>
                <a:gd name="T79" fmla="*/ 458 h 574"/>
                <a:gd name="T80" fmla="*/ 59 w 159"/>
                <a:gd name="T81" fmla="*/ 479 h 574"/>
                <a:gd name="T82" fmla="*/ 62 w 159"/>
                <a:gd name="T83" fmla="*/ 510 h 574"/>
                <a:gd name="T84" fmla="*/ 44 w 159"/>
                <a:gd name="T85" fmla="*/ 536 h 574"/>
                <a:gd name="T86" fmla="*/ 14 w 159"/>
                <a:gd name="T87" fmla="*/ 543 h 574"/>
                <a:gd name="T88" fmla="*/ 3 w 159"/>
                <a:gd name="T89" fmla="*/ 552 h 574"/>
                <a:gd name="T90" fmla="*/ 8 w 159"/>
                <a:gd name="T91" fmla="*/ 570 h 574"/>
                <a:gd name="T92" fmla="*/ 25 w 159"/>
                <a:gd name="T93" fmla="*/ 574 h 574"/>
                <a:gd name="T94" fmla="*/ 53 w 159"/>
                <a:gd name="T95" fmla="*/ 566 h 574"/>
                <a:gd name="T96" fmla="*/ 77 w 159"/>
                <a:gd name="T97" fmla="*/ 550 h 574"/>
                <a:gd name="T98" fmla="*/ 93 w 159"/>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97" y="505"/>
                  </a:moveTo>
                  <a:lnTo>
                    <a:pt x="96" y="495"/>
                  </a:lnTo>
                  <a:lnTo>
                    <a:pt x="95" y="486"/>
                  </a:lnTo>
                  <a:lnTo>
                    <a:pt x="93" y="478"/>
                  </a:lnTo>
                  <a:lnTo>
                    <a:pt x="91" y="470"/>
                  </a:lnTo>
                  <a:lnTo>
                    <a:pt x="86" y="462"/>
                  </a:lnTo>
                  <a:lnTo>
                    <a:pt x="82" y="456"/>
                  </a:lnTo>
                  <a:lnTo>
                    <a:pt x="77" y="449"/>
                  </a:lnTo>
                  <a:lnTo>
                    <a:pt x="71" y="444"/>
                  </a:lnTo>
                  <a:lnTo>
                    <a:pt x="83" y="438"/>
                  </a:lnTo>
                  <a:lnTo>
                    <a:pt x="94" y="431"/>
                  </a:lnTo>
                  <a:lnTo>
                    <a:pt x="105" y="422"/>
                  </a:lnTo>
                  <a:lnTo>
                    <a:pt x="114" y="415"/>
                  </a:lnTo>
                  <a:lnTo>
                    <a:pt x="123" y="405"/>
                  </a:lnTo>
                  <a:lnTo>
                    <a:pt x="131" y="396"/>
                  </a:lnTo>
                  <a:lnTo>
                    <a:pt x="138" y="385"/>
                  </a:lnTo>
                  <a:lnTo>
                    <a:pt x="143" y="373"/>
                  </a:lnTo>
                  <a:lnTo>
                    <a:pt x="149" y="361"/>
                  </a:lnTo>
                  <a:lnTo>
                    <a:pt x="153" y="349"/>
                  </a:lnTo>
                  <a:lnTo>
                    <a:pt x="156" y="336"/>
                  </a:lnTo>
                  <a:lnTo>
                    <a:pt x="159" y="323"/>
                  </a:lnTo>
                  <a:lnTo>
                    <a:pt x="159" y="309"/>
                  </a:lnTo>
                  <a:lnTo>
                    <a:pt x="159" y="295"/>
                  </a:lnTo>
                  <a:lnTo>
                    <a:pt x="158" y="281"/>
                  </a:lnTo>
                  <a:lnTo>
                    <a:pt x="154" y="267"/>
                  </a:lnTo>
                  <a:lnTo>
                    <a:pt x="151" y="257"/>
                  </a:lnTo>
                  <a:lnTo>
                    <a:pt x="148" y="249"/>
                  </a:lnTo>
                  <a:lnTo>
                    <a:pt x="143" y="239"/>
                  </a:lnTo>
                  <a:lnTo>
                    <a:pt x="138" y="230"/>
                  </a:lnTo>
                  <a:lnTo>
                    <a:pt x="127" y="214"/>
                  </a:lnTo>
                  <a:lnTo>
                    <a:pt x="114" y="198"/>
                  </a:lnTo>
                  <a:lnTo>
                    <a:pt x="87" y="168"/>
                  </a:lnTo>
                  <a:lnTo>
                    <a:pt x="62" y="136"/>
                  </a:lnTo>
                  <a:lnTo>
                    <a:pt x="56" y="126"/>
                  </a:lnTo>
                  <a:lnTo>
                    <a:pt x="51" y="116"/>
                  </a:lnTo>
                  <a:lnTo>
                    <a:pt x="47" y="105"/>
                  </a:lnTo>
                  <a:lnTo>
                    <a:pt x="44" y="93"/>
                  </a:lnTo>
                  <a:lnTo>
                    <a:pt x="44" y="82"/>
                  </a:lnTo>
                  <a:lnTo>
                    <a:pt x="44" y="70"/>
                  </a:lnTo>
                  <a:lnTo>
                    <a:pt x="47" y="60"/>
                  </a:lnTo>
                  <a:lnTo>
                    <a:pt x="52" y="49"/>
                  </a:lnTo>
                  <a:lnTo>
                    <a:pt x="55" y="44"/>
                  </a:lnTo>
                  <a:lnTo>
                    <a:pt x="60" y="39"/>
                  </a:lnTo>
                  <a:lnTo>
                    <a:pt x="65" y="36"/>
                  </a:lnTo>
                  <a:lnTo>
                    <a:pt x="71" y="34"/>
                  </a:lnTo>
                  <a:lnTo>
                    <a:pt x="77" y="32"/>
                  </a:lnTo>
                  <a:lnTo>
                    <a:pt x="83" y="32"/>
                  </a:lnTo>
                  <a:lnTo>
                    <a:pt x="89" y="32"/>
                  </a:lnTo>
                  <a:lnTo>
                    <a:pt x="96" y="32"/>
                  </a:lnTo>
                  <a:lnTo>
                    <a:pt x="99" y="34"/>
                  </a:lnTo>
                  <a:lnTo>
                    <a:pt x="104" y="35"/>
                  </a:lnTo>
                  <a:lnTo>
                    <a:pt x="106" y="38"/>
                  </a:lnTo>
                  <a:lnTo>
                    <a:pt x="108" y="40"/>
                  </a:lnTo>
                  <a:lnTo>
                    <a:pt x="110" y="45"/>
                  </a:lnTo>
                  <a:lnTo>
                    <a:pt x="110" y="48"/>
                  </a:lnTo>
                  <a:lnTo>
                    <a:pt x="111" y="51"/>
                  </a:lnTo>
                  <a:lnTo>
                    <a:pt x="110" y="55"/>
                  </a:lnTo>
                  <a:lnTo>
                    <a:pt x="110" y="59"/>
                  </a:lnTo>
                  <a:lnTo>
                    <a:pt x="108" y="62"/>
                  </a:lnTo>
                  <a:lnTo>
                    <a:pt x="107" y="65"/>
                  </a:lnTo>
                  <a:lnTo>
                    <a:pt x="105" y="68"/>
                  </a:lnTo>
                  <a:lnTo>
                    <a:pt x="101" y="70"/>
                  </a:lnTo>
                  <a:lnTo>
                    <a:pt x="98" y="73"/>
                  </a:lnTo>
                  <a:lnTo>
                    <a:pt x="95" y="74"/>
                  </a:lnTo>
                  <a:lnTo>
                    <a:pt x="91" y="74"/>
                  </a:lnTo>
                  <a:lnTo>
                    <a:pt x="87" y="74"/>
                  </a:lnTo>
                  <a:lnTo>
                    <a:pt x="84" y="75"/>
                  </a:lnTo>
                  <a:lnTo>
                    <a:pt x="82" y="77"/>
                  </a:lnTo>
                  <a:lnTo>
                    <a:pt x="80" y="79"/>
                  </a:lnTo>
                  <a:lnTo>
                    <a:pt x="77" y="83"/>
                  </a:lnTo>
                  <a:lnTo>
                    <a:pt x="77" y="89"/>
                  </a:lnTo>
                  <a:lnTo>
                    <a:pt x="77" y="95"/>
                  </a:lnTo>
                  <a:lnTo>
                    <a:pt x="80" y="100"/>
                  </a:lnTo>
                  <a:lnTo>
                    <a:pt x="82" y="102"/>
                  </a:lnTo>
                  <a:lnTo>
                    <a:pt x="84" y="104"/>
                  </a:lnTo>
                  <a:lnTo>
                    <a:pt x="87" y="105"/>
                  </a:lnTo>
                  <a:lnTo>
                    <a:pt x="91" y="105"/>
                  </a:lnTo>
                  <a:lnTo>
                    <a:pt x="98" y="104"/>
                  </a:lnTo>
                  <a:lnTo>
                    <a:pt x="106" y="103"/>
                  </a:lnTo>
                  <a:lnTo>
                    <a:pt x="112" y="100"/>
                  </a:lnTo>
                  <a:lnTo>
                    <a:pt x="119" y="95"/>
                  </a:lnTo>
                  <a:lnTo>
                    <a:pt x="124" y="91"/>
                  </a:lnTo>
                  <a:lnTo>
                    <a:pt x="129" y="86"/>
                  </a:lnTo>
                  <a:lnTo>
                    <a:pt x="134" y="79"/>
                  </a:lnTo>
                  <a:lnTo>
                    <a:pt x="137" y="73"/>
                  </a:lnTo>
                  <a:lnTo>
                    <a:pt x="140" y="66"/>
                  </a:lnTo>
                  <a:lnTo>
                    <a:pt x="141" y="59"/>
                  </a:lnTo>
                  <a:lnTo>
                    <a:pt x="142" y="52"/>
                  </a:lnTo>
                  <a:lnTo>
                    <a:pt x="142" y="45"/>
                  </a:lnTo>
                  <a:lnTo>
                    <a:pt x="141" y="37"/>
                  </a:lnTo>
                  <a:lnTo>
                    <a:pt x="138" y="31"/>
                  </a:lnTo>
                  <a:lnTo>
                    <a:pt x="135" y="24"/>
                  </a:lnTo>
                  <a:lnTo>
                    <a:pt x="129" y="19"/>
                  </a:lnTo>
                  <a:lnTo>
                    <a:pt x="121" y="11"/>
                  </a:lnTo>
                  <a:lnTo>
                    <a:pt x="112" y="7"/>
                  </a:lnTo>
                  <a:lnTo>
                    <a:pt x="104" y="2"/>
                  </a:lnTo>
                  <a:lnTo>
                    <a:pt x="95" y="0"/>
                  </a:lnTo>
                  <a:lnTo>
                    <a:pt x="86" y="0"/>
                  </a:lnTo>
                  <a:lnTo>
                    <a:pt x="78" y="0"/>
                  </a:lnTo>
                  <a:lnTo>
                    <a:pt x="69" y="2"/>
                  </a:lnTo>
                  <a:lnTo>
                    <a:pt x="60" y="5"/>
                  </a:lnTo>
                  <a:lnTo>
                    <a:pt x="53" y="9"/>
                  </a:lnTo>
                  <a:lnTo>
                    <a:pt x="45" y="14"/>
                  </a:lnTo>
                  <a:lnTo>
                    <a:pt x="39" y="20"/>
                  </a:lnTo>
                  <a:lnTo>
                    <a:pt x="32" y="26"/>
                  </a:lnTo>
                  <a:lnTo>
                    <a:pt x="26" y="34"/>
                  </a:lnTo>
                  <a:lnTo>
                    <a:pt x="21" y="42"/>
                  </a:lnTo>
                  <a:lnTo>
                    <a:pt x="17" y="51"/>
                  </a:lnTo>
                  <a:lnTo>
                    <a:pt x="15" y="61"/>
                  </a:lnTo>
                  <a:lnTo>
                    <a:pt x="12" y="74"/>
                  </a:lnTo>
                  <a:lnTo>
                    <a:pt x="12" y="87"/>
                  </a:lnTo>
                  <a:lnTo>
                    <a:pt x="13" y="99"/>
                  </a:lnTo>
                  <a:lnTo>
                    <a:pt x="16" y="110"/>
                  </a:lnTo>
                  <a:lnTo>
                    <a:pt x="19" y="122"/>
                  </a:lnTo>
                  <a:lnTo>
                    <a:pt x="25" y="134"/>
                  </a:lnTo>
                  <a:lnTo>
                    <a:pt x="31" y="145"/>
                  </a:lnTo>
                  <a:lnTo>
                    <a:pt x="39" y="156"/>
                  </a:lnTo>
                  <a:lnTo>
                    <a:pt x="54" y="176"/>
                  </a:lnTo>
                  <a:lnTo>
                    <a:pt x="71" y="196"/>
                  </a:lnTo>
                  <a:lnTo>
                    <a:pt x="88" y="215"/>
                  </a:lnTo>
                  <a:lnTo>
                    <a:pt x="104" y="235"/>
                  </a:lnTo>
                  <a:lnTo>
                    <a:pt x="108" y="241"/>
                  </a:lnTo>
                  <a:lnTo>
                    <a:pt x="112" y="249"/>
                  </a:lnTo>
                  <a:lnTo>
                    <a:pt x="116" y="256"/>
                  </a:lnTo>
                  <a:lnTo>
                    <a:pt x="120" y="264"/>
                  </a:lnTo>
                  <a:lnTo>
                    <a:pt x="124" y="279"/>
                  </a:lnTo>
                  <a:lnTo>
                    <a:pt x="127" y="294"/>
                  </a:lnTo>
                  <a:lnTo>
                    <a:pt x="128" y="309"/>
                  </a:lnTo>
                  <a:lnTo>
                    <a:pt x="126" y="324"/>
                  </a:lnTo>
                  <a:lnTo>
                    <a:pt x="124" y="339"/>
                  </a:lnTo>
                  <a:lnTo>
                    <a:pt x="119" y="353"/>
                  </a:lnTo>
                  <a:lnTo>
                    <a:pt x="112" y="367"/>
                  </a:lnTo>
                  <a:lnTo>
                    <a:pt x="104" y="379"/>
                  </a:lnTo>
                  <a:lnTo>
                    <a:pt x="94" y="391"/>
                  </a:lnTo>
                  <a:lnTo>
                    <a:pt x="82" y="401"/>
                  </a:lnTo>
                  <a:lnTo>
                    <a:pt x="70" y="410"/>
                  </a:lnTo>
                  <a:lnTo>
                    <a:pt x="56" y="417"/>
                  </a:lnTo>
                  <a:lnTo>
                    <a:pt x="48" y="419"/>
                  </a:lnTo>
                  <a:lnTo>
                    <a:pt x="40" y="422"/>
                  </a:lnTo>
                  <a:lnTo>
                    <a:pt x="32" y="424"/>
                  </a:lnTo>
                  <a:lnTo>
                    <a:pt x="24" y="426"/>
                  </a:lnTo>
                  <a:lnTo>
                    <a:pt x="21" y="425"/>
                  </a:lnTo>
                  <a:lnTo>
                    <a:pt x="20" y="425"/>
                  </a:lnTo>
                  <a:lnTo>
                    <a:pt x="16" y="426"/>
                  </a:lnTo>
                  <a:lnTo>
                    <a:pt x="13" y="427"/>
                  </a:lnTo>
                  <a:lnTo>
                    <a:pt x="10" y="427"/>
                  </a:lnTo>
                  <a:lnTo>
                    <a:pt x="7" y="429"/>
                  </a:lnTo>
                  <a:lnTo>
                    <a:pt x="5" y="430"/>
                  </a:lnTo>
                  <a:lnTo>
                    <a:pt x="3" y="432"/>
                  </a:lnTo>
                  <a:lnTo>
                    <a:pt x="1" y="438"/>
                  </a:lnTo>
                  <a:lnTo>
                    <a:pt x="0" y="443"/>
                  </a:lnTo>
                  <a:lnTo>
                    <a:pt x="1" y="448"/>
                  </a:lnTo>
                  <a:lnTo>
                    <a:pt x="4" y="453"/>
                  </a:lnTo>
                  <a:lnTo>
                    <a:pt x="6" y="455"/>
                  </a:lnTo>
                  <a:lnTo>
                    <a:pt x="8" y="456"/>
                  </a:lnTo>
                  <a:lnTo>
                    <a:pt x="12" y="457"/>
                  </a:lnTo>
                  <a:lnTo>
                    <a:pt x="15" y="457"/>
                  </a:lnTo>
                  <a:lnTo>
                    <a:pt x="19" y="457"/>
                  </a:lnTo>
                  <a:lnTo>
                    <a:pt x="25" y="456"/>
                  </a:lnTo>
                  <a:lnTo>
                    <a:pt x="34" y="458"/>
                  </a:lnTo>
                  <a:lnTo>
                    <a:pt x="43" y="461"/>
                  </a:lnTo>
                  <a:lnTo>
                    <a:pt x="50" y="466"/>
                  </a:lnTo>
                  <a:lnTo>
                    <a:pt x="55" y="472"/>
                  </a:lnTo>
                  <a:lnTo>
                    <a:pt x="59" y="479"/>
                  </a:lnTo>
                  <a:lnTo>
                    <a:pt x="62" y="486"/>
                  </a:lnTo>
                  <a:lnTo>
                    <a:pt x="64" y="494"/>
                  </a:lnTo>
                  <a:lnTo>
                    <a:pt x="64" y="502"/>
                  </a:lnTo>
                  <a:lnTo>
                    <a:pt x="62" y="510"/>
                  </a:lnTo>
                  <a:lnTo>
                    <a:pt x="60" y="518"/>
                  </a:lnTo>
                  <a:lnTo>
                    <a:pt x="56" y="525"/>
                  </a:lnTo>
                  <a:lnTo>
                    <a:pt x="52" y="530"/>
                  </a:lnTo>
                  <a:lnTo>
                    <a:pt x="44" y="536"/>
                  </a:lnTo>
                  <a:lnTo>
                    <a:pt x="37" y="540"/>
                  </a:lnTo>
                  <a:lnTo>
                    <a:pt x="28" y="542"/>
                  </a:lnTo>
                  <a:lnTo>
                    <a:pt x="17" y="542"/>
                  </a:lnTo>
                  <a:lnTo>
                    <a:pt x="14" y="543"/>
                  </a:lnTo>
                  <a:lnTo>
                    <a:pt x="11" y="543"/>
                  </a:lnTo>
                  <a:lnTo>
                    <a:pt x="8" y="546"/>
                  </a:lnTo>
                  <a:lnTo>
                    <a:pt x="6" y="547"/>
                  </a:lnTo>
                  <a:lnTo>
                    <a:pt x="3" y="552"/>
                  </a:lnTo>
                  <a:lnTo>
                    <a:pt x="2" y="557"/>
                  </a:lnTo>
                  <a:lnTo>
                    <a:pt x="3" y="563"/>
                  </a:lnTo>
                  <a:lnTo>
                    <a:pt x="6" y="568"/>
                  </a:lnTo>
                  <a:lnTo>
                    <a:pt x="8" y="570"/>
                  </a:lnTo>
                  <a:lnTo>
                    <a:pt x="11" y="573"/>
                  </a:lnTo>
                  <a:lnTo>
                    <a:pt x="14" y="574"/>
                  </a:lnTo>
                  <a:lnTo>
                    <a:pt x="17" y="574"/>
                  </a:lnTo>
                  <a:lnTo>
                    <a:pt x="25" y="574"/>
                  </a:lnTo>
                  <a:lnTo>
                    <a:pt x="32" y="573"/>
                  </a:lnTo>
                  <a:lnTo>
                    <a:pt x="39" y="572"/>
                  </a:lnTo>
                  <a:lnTo>
                    <a:pt x="46" y="569"/>
                  </a:lnTo>
                  <a:lnTo>
                    <a:pt x="53" y="566"/>
                  </a:lnTo>
                  <a:lnTo>
                    <a:pt x="59" y="563"/>
                  </a:lnTo>
                  <a:lnTo>
                    <a:pt x="66" y="560"/>
                  </a:lnTo>
                  <a:lnTo>
                    <a:pt x="71" y="555"/>
                  </a:lnTo>
                  <a:lnTo>
                    <a:pt x="77" y="550"/>
                  </a:lnTo>
                  <a:lnTo>
                    <a:pt x="82" y="546"/>
                  </a:lnTo>
                  <a:lnTo>
                    <a:pt x="85" y="539"/>
                  </a:lnTo>
                  <a:lnTo>
                    <a:pt x="89" y="533"/>
                  </a:lnTo>
                  <a:lnTo>
                    <a:pt x="93" y="526"/>
                  </a:lnTo>
                  <a:lnTo>
                    <a:pt x="95" y="520"/>
                  </a:lnTo>
                  <a:lnTo>
                    <a:pt x="96" y="512"/>
                  </a:lnTo>
                  <a:lnTo>
                    <a:pt x="97"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
            <p:cNvSpPr>
              <a:spLocks noEditPoints="1"/>
            </p:cNvSpPr>
            <p:nvPr/>
          </p:nvSpPr>
          <p:spPr bwMode="auto">
            <a:xfrm>
              <a:off x="274638" y="4527550"/>
              <a:ext cx="73025" cy="73025"/>
            </a:xfrm>
            <a:custGeom>
              <a:avLst/>
              <a:gdLst>
                <a:gd name="T0" fmla="*/ 62 w 139"/>
                <a:gd name="T1" fmla="*/ 138 h 138"/>
                <a:gd name="T2" fmla="*/ 49 w 139"/>
                <a:gd name="T3" fmla="*/ 135 h 138"/>
                <a:gd name="T4" fmla="*/ 36 w 139"/>
                <a:gd name="T5" fmla="*/ 131 h 138"/>
                <a:gd name="T6" fmla="*/ 25 w 139"/>
                <a:gd name="T7" fmla="*/ 123 h 138"/>
                <a:gd name="T8" fmla="*/ 16 w 139"/>
                <a:gd name="T9" fmla="*/ 113 h 138"/>
                <a:gd name="T10" fmla="*/ 8 w 139"/>
                <a:gd name="T11" fmla="*/ 103 h 138"/>
                <a:gd name="T12" fmla="*/ 4 w 139"/>
                <a:gd name="T13" fmla="*/ 90 h 138"/>
                <a:gd name="T14" fmla="*/ 0 w 139"/>
                <a:gd name="T15" fmla="*/ 77 h 138"/>
                <a:gd name="T16" fmla="*/ 0 w 139"/>
                <a:gd name="T17" fmla="*/ 63 h 138"/>
                <a:gd name="T18" fmla="*/ 4 w 139"/>
                <a:gd name="T19" fmla="*/ 49 h 138"/>
                <a:gd name="T20" fmla="*/ 8 w 139"/>
                <a:gd name="T21" fmla="*/ 37 h 138"/>
                <a:gd name="T22" fmla="*/ 16 w 139"/>
                <a:gd name="T23" fmla="*/ 26 h 138"/>
                <a:gd name="T24" fmla="*/ 25 w 139"/>
                <a:gd name="T25" fmla="*/ 16 h 138"/>
                <a:gd name="T26" fmla="*/ 36 w 139"/>
                <a:gd name="T27" fmla="*/ 9 h 138"/>
                <a:gd name="T28" fmla="*/ 49 w 139"/>
                <a:gd name="T29" fmla="*/ 3 h 138"/>
                <a:gd name="T30" fmla="*/ 62 w 139"/>
                <a:gd name="T31" fmla="*/ 1 h 138"/>
                <a:gd name="T32" fmla="*/ 76 w 139"/>
                <a:gd name="T33" fmla="*/ 1 h 138"/>
                <a:gd name="T34" fmla="*/ 90 w 139"/>
                <a:gd name="T35" fmla="*/ 3 h 138"/>
                <a:gd name="T36" fmla="*/ 102 w 139"/>
                <a:gd name="T37" fmla="*/ 9 h 138"/>
                <a:gd name="T38" fmla="*/ 113 w 139"/>
                <a:gd name="T39" fmla="*/ 16 h 138"/>
                <a:gd name="T40" fmla="*/ 122 w 139"/>
                <a:gd name="T41" fmla="*/ 26 h 138"/>
                <a:gd name="T42" fmla="*/ 130 w 139"/>
                <a:gd name="T43" fmla="*/ 37 h 138"/>
                <a:gd name="T44" fmla="*/ 135 w 139"/>
                <a:gd name="T45" fmla="*/ 49 h 138"/>
                <a:gd name="T46" fmla="*/ 138 w 139"/>
                <a:gd name="T47" fmla="*/ 63 h 138"/>
                <a:gd name="T48" fmla="*/ 138 w 139"/>
                <a:gd name="T49" fmla="*/ 77 h 138"/>
                <a:gd name="T50" fmla="*/ 135 w 139"/>
                <a:gd name="T51" fmla="*/ 90 h 138"/>
                <a:gd name="T52" fmla="*/ 130 w 139"/>
                <a:gd name="T53" fmla="*/ 103 h 138"/>
                <a:gd name="T54" fmla="*/ 122 w 139"/>
                <a:gd name="T55" fmla="*/ 113 h 138"/>
                <a:gd name="T56" fmla="*/ 113 w 139"/>
                <a:gd name="T57" fmla="*/ 123 h 138"/>
                <a:gd name="T58" fmla="*/ 102 w 139"/>
                <a:gd name="T59" fmla="*/ 131 h 138"/>
                <a:gd name="T60" fmla="*/ 90 w 139"/>
                <a:gd name="T61" fmla="*/ 135 h 138"/>
                <a:gd name="T62" fmla="*/ 76 w 139"/>
                <a:gd name="T63" fmla="*/ 138 h 138"/>
                <a:gd name="T64" fmla="*/ 70 w 139"/>
                <a:gd name="T65" fmla="*/ 108 h 138"/>
                <a:gd name="T66" fmla="*/ 77 w 139"/>
                <a:gd name="T67" fmla="*/ 107 h 138"/>
                <a:gd name="T68" fmla="*/ 90 w 139"/>
                <a:gd name="T69" fmla="*/ 101 h 138"/>
                <a:gd name="T70" fmla="*/ 101 w 139"/>
                <a:gd name="T71" fmla="*/ 91 h 138"/>
                <a:gd name="T72" fmla="*/ 106 w 139"/>
                <a:gd name="T73" fmla="*/ 77 h 138"/>
                <a:gd name="T74" fmla="*/ 106 w 139"/>
                <a:gd name="T75" fmla="*/ 61 h 138"/>
                <a:gd name="T76" fmla="*/ 101 w 139"/>
                <a:gd name="T77" fmla="*/ 49 h 138"/>
                <a:gd name="T78" fmla="*/ 90 w 139"/>
                <a:gd name="T79" fmla="*/ 38 h 138"/>
                <a:gd name="T80" fmla="*/ 77 w 139"/>
                <a:gd name="T81" fmla="*/ 32 h 138"/>
                <a:gd name="T82" fmla="*/ 62 w 139"/>
                <a:gd name="T83" fmla="*/ 32 h 138"/>
                <a:gd name="T84" fmla="*/ 48 w 139"/>
                <a:gd name="T85" fmla="*/ 38 h 138"/>
                <a:gd name="T86" fmla="*/ 37 w 139"/>
                <a:gd name="T87" fmla="*/ 49 h 138"/>
                <a:gd name="T88" fmla="*/ 32 w 139"/>
                <a:gd name="T89" fmla="*/ 61 h 138"/>
                <a:gd name="T90" fmla="*/ 32 w 139"/>
                <a:gd name="T91" fmla="*/ 77 h 138"/>
                <a:gd name="T92" fmla="*/ 37 w 139"/>
                <a:gd name="T93" fmla="*/ 91 h 138"/>
                <a:gd name="T94" fmla="*/ 48 w 139"/>
                <a:gd name="T95" fmla="*/ 101 h 138"/>
                <a:gd name="T96" fmla="*/ 62 w 139"/>
                <a:gd name="T97"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 h="138">
                  <a:moveTo>
                    <a:pt x="70" y="138"/>
                  </a:moveTo>
                  <a:lnTo>
                    <a:pt x="62" y="138"/>
                  </a:lnTo>
                  <a:lnTo>
                    <a:pt x="55" y="137"/>
                  </a:lnTo>
                  <a:lnTo>
                    <a:pt x="49" y="135"/>
                  </a:lnTo>
                  <a:lnTo>
                    <a:pt x="43" y="133"/>
                  </a:lnTo>
                  <a:lnTo>
                    <a:pt x="36" y="131"/>
                  </a:lnTo>
                  <a:lnTo>
                    <a:pt x="31" y="126"/>
                  </a:lnTo>
                  <a:lnTo>
                    <a:pt x="25" y="123"/>
                  </a:lnTo>
                  <a:lnTo>
                    <a:pt x="20" y="119"/>
                  </a:lnTo>
                  <a:lnTo>
                    <a:pt x="16" y="113"/>
                  </a:lnTo>
                  <a:lnTo>
                    <a:pt x="12" y="108"/>
                  </a:lnTo>
                  <a:lnTo>
                    <a:pt x="8" y="103"/>
                  </a:lnTo>
                  <a:lnTo>
                    <a:pt x="6" y="96"/>
                  </a:lnTo>
                  <a:lnTo>
                    <a:pt x="4" y="90"/>
                  </a:lnTo>
                  <a:lnTo>
                    <a:pt x="1" y="83"/>
                  </a:lnTo>
                  <a:lnTo>
                    <a:pt x="0" y="77"/>
                  </a:lnTo>
                  <a:lnTo>
                    <a:pt x="0" y="69"/>
                  </a:lnTo>
                  <a:lnTo>
                    <a:pt x="0" y="63"/>
                  </a:lnTo>
                  <a:lnTo>
                    <a:pt x="1" y="55"/>
                  </a:lnTo>
                  <a:lnTo>
                    <a:pt x="4" y="49"/>
                  </a:lnTo>
                  <a:lnTo>
                    <a:pt x="6" y="42"/>
                  </a:lnTo>
                  <a:lnTo>
                    <a:pt x="8" y="37"/>
                  </a:lnTo>
                  <a:lnTo>
                    <a:pt x="12" y="31"/>
                  </a:lnTo>
                  <a:lnTo>
                    <a:pt x="16" y="26"/>
                  </a:lnTo>
                  <a:lnTo>
                    <a:pt x="20" y="20"/>
                  </a:lnTo>
                  <a:lnTo>
                    <a:pt x="25" y="16"/>
                  </a:lnTo>
                  <a:lnTo>
                    <a:pt x="31" y="12"/>
                  </a:lnTo>
                  <a:lnTo>
                    <a:pt x="36" y="9"/>
                  </a:lnTo>
                  <a:lnTo>
                    <a:pt x="43" y="5"/>
                  </a:lnTo>
                  <a:lnTo>
                    <a:pt x="49" y="3"/>
                  </a:lnTo>
                  <a:lnTo>
                    <a:pt x="55" y="2"/>
                  </a:lnTo>
                  <a:lnTo>
                    <a:pt x="62" y="1"/>
                  </a:lnTo>
                  <a:lnTo>
                    <a:pt x="70" y="0"/>
                  </a:lnTo>
                  <a:lnTo>
                    <a:pt x="76" y="1"/>
                  </a:lnTo>
                  <a:lnTo>
                    <a:pt x="84" y="2"/>
                  </a:lnTo>
                  <a:lnTo>
                    <a:pt x="90" y="3"/>
                  </a:lnTo>
                  <a:lnTo>
                    <a:pt x="97" y="5"/>
                  </a:lnTo>
                  <a:lnTo>
                    <a:pt x="102" y="9"/>
                  </a:lnTo>
                  <a:lnTo>
                    <a:pt x="107" y="12"/>
                  </a:lnTo>
                  <a:lnTo>
                    <a:pt x="113" y="16"/>
                  </a:lnTo>
                  <a:lnTo>
                    <a:pt x="118" y="20"/>
                  </a:lnTo>
                  <a:lnTo>
                    <a:pt x="122" y="26"/>
                  </a:lnTo>
                  <a:lnTo>
                    <a:pt x="127" y="31"/>
                  </a:lnTo>
                  <a:lnTo>
                    <a:pt x="130" y="37"/>
                  </a:lnTo>
                  <a:lnTo>
                    <a:pt x="133" y="42"/>
                  </a:lnTo>
                  <a:lnTo>
                    <a:pt x="135" y="49"/>
                  </a:lnTo>
                  <a:lnTo>
                    <a:pt x="136" y="55"/>
                  </a:lnTo>
                  <a:lnTo>
                    <a:pt x="138" y="63"/>
                  </a:lnTo>
                  <a:lnTo>
                    <a:pt x="139" y="69"/>
                  </a:lnTo>
                  <a:lnTo>
                    <a:pt x="138" y="77"/>
                  </a:lnTo>
                  <a:lnTo>
                    <a:pt x="136" y="83"/>
                  </a:lnTo>
                  <a:lnTo>
                    <a:pt x="135" y="90"/>
                  </a:lnTo>
                  <a:lnTo>
                    <a:pt x="133" y="96"/>
                  </a:lnTo>
                  <a:lnTo>
                    <a:pt x="130" y="103"/>
                  </a:lnTo>
                  <a:lnTo>
                    <a:pt x="127" y="108"/>
                  </a:lnTo>
                  <a:lnTo>
                    <a:pt x="122" y="113"/>
                  </a:lnTo>
                  <a:lnTo>
                    <a:pt x="118" y="119"/>
                  </a:lnTo>
                  <a:lnTo>
                    <a:pt x="113" y="123"/>
                  </a:lnTo>
                  <a:lnTo>
                    <a:pt x="107" y="126"/>
                  </a:lnTo>
                  <a:lnTo>
                    <a:pt x="102" y="131"/>
                  </a:lnTo>
                  <a:lnTo>
                    <a:pt x="97" y="133"/>
                  </a:lnTo>
                  <a:lnTo>
                    <a:pt x="90" y="135"/>
                  </a:lnTo>
                  <a:lnTo>
                    <a:pt x="84" y="137"/>
                  </a:lnTo>
                  <a:lnTo>
                    <a:pt x="76" y="138"/>
                  </a:lnTo>
                  <a:lnTo>
                    <a:pt x="70" y="138"/>
                  </a:lnTo>
                  <a:close/>
                  <a:moveTo>
                    <a:pt x="70" y="108"/>
                  </a:moveTo>
                  <a:lnTo>
                    <a:pt x="70" y="108"/>
                  </a:lnTo>
                  <a:lnTo>
                    <a:pt x="77" y="107"/>
                  </a:lnTo>
                  <a:lnTo>
                    <a:pt x="84" y="105"/>
                  </a:lnTo>
                  <a:lnTo>
                    <a:pt x="90" y="101"/>
                  </a:lnTo>
                  <a:lnTo>
                    <a:pt x="97" y="96"/>
                  </a:lnTo>
                  <a:lnTo>
                    <a:pt x="101" y="91"/>
                  </a:lnTo>
                  <a:lnTo>
                    <a:pt x="104" y="84"/>
                  </a:lnTo>
                  <a:lnTo>
                    <a:pt x="106" y="77"/>
                  </a:lnTo>
                  <a:lnTo>
                    <a:pt x="107" y="69"/>
                  </a:lnTo>
                  <a:lnTo>
                    <a:pt x="106" y="61"/>
                  </a:lnTo>
                  <a:lnTo>
                    <a:pt x="104" y="55"/>
                  </a:lnTo>
                  <a:lnTo>
                    <a:pt x="101" y="49"/>
                  </a:lnTo>
                  <a:lnTo>
                    <a:pt x="97" y="42"/>
                  </a:lnTo>
                  <a:lnTo>
                    <a:pt x="90" y="38"/>
                  </a:lnTo>
                  <a:lnTo>
                    <a:pt x="84" y="34"/>
                  </a:lnTo>
                  <a:lnTo>
                    <a:pt x="77" y="32"/>
                  </a:lnTo>
                  <a:lnTo>
                    <a:pt x="70" y="31"/>
                  </a:lnTo>
                  <a:lnTo>
                    <a:pt x="62" y="32"/>
                  </a:lnTo>
                  <a:lnTo>
                    <a:pt x="54" y="34"/>
                  </a:lnTo>
                  <a:lnTo>
                    <a:pt x="48" y="38"/>
                  </a:lnTo>
                  <a:lnTo>
                    <a:pt x="43" y="42"/>
                  </a:lnTo>
                  <a:lnTo>
                    <a:pt x="37" y="49"/>
                  </a:lnTo>
                  <a:lnTo>
                    <a:pt x="34" y="55"/>
                  </a:lnTo>
                  <a:lnTo>
                    <a:pt x="32" y="61"/>
                  </a:lnTo>
                  <a:lnTo>
                    <a:pt x="31" y="69"/>
                  </a:lnTo>
                  <a:lnTo>
                    <a:pt x="32" y="77"/>
                  </a:lnTo>
                  <a:lnTo>
                    <a:pt x="34" y="84"/>
                  </a:lnTo>
                  <a:lnTo>
                    <a:pt x="37" y="91"/>
                  </a:lnTo>
                  <a:lnTo>
                    <a:pt x="43" y="96"/>
                  </a:lnTo>
                  <a:lnTo>
                    <a:pt x="48" y="101"/>
                  </a:lnTo>
                  <a:lnTo>
                    <a:pt x="54" y="105"/>
                  </a:lnTo>
                  <a:lnTo>
                    <a:pt x="62" y="107"/>
                  </a:lnTo>
                  <a:lnTo>
                    <a:pt x="7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9"/>
            <p:cNvSpPr/>
            <p:nvPr/>
          </p:nvSpPr>
          <p:spPr bwMode="auto">
            <a:xfrm>
              <a:off x="398463" y="4789488"/>
              <a:ext cx="796925" cy="19050"/>
            </a:xfrm>
            <a:custGeom>
              <a:avLst/>
              <a:gdLst>
                <a:gd name="T0" fmla="*/ 18 w 1506"/>
                <a:gd name="T1" fmla="*/ 36 h 36"/>
                <a:gd name="T2" fmla="*/ 1488 w 1506"/>
                <a:gd name="T3" fmla="*/ 36 h 36"/>
                <a:gd name="T4" fmla="*/ 1491 w 1506"/>
                <a:gd name="T5" fmla="*/ 36 h 36"/>
                <a:gd name="T6" fmla="*/ 1495 w 1506"/>
                <a:gd name="T7" fmla="*/ 35 h 36"/>
                <a:gd name="T8" fmla="*/ 1499 w 1506"/>
                <a:gd name="T9" fmla="*/ 33 h 36"/>
                <a:gd name="T10" fmla="*/ 1501 w 1506"/>
                <a:gd name="T11" fmla="*/ 31 h 36"/>
                <a:gd name="T12" fmla="*/ 1503 w 1506"/>
                <a:gd name="T13" fmla="*/ 29 h 36"/>
                <a:gd name="T14" fmla="*/ 1505 w 1506"/>
                <a:gd name="T15" fmla="*/ 26 h 36"/>
                <a:gd name="T16" fmla="*/ 1506 w 1506"/>
                <a:gd name="T17" fmla="*/ 22 h 36"/>
                <a:gd name="T18" fmla="*/ 1506 w 1506"/>
                <a:gd name="T19" fmla="*/ 18 h 36"/>
                <a:gd name="T20" fmla="*/ 1506 w 1506"/>
                <a:gd name="T21" fmla="*/ 15 h 36"/>
                <a:gd name="T22" fmla="*/ 1505 w 1506"/>
                <a:gd name="T23" fmla="*/ 10 h 36"/>
                <a:gd name="T24" fmla="*/ 1503 w 1506"/>
                <a:gd name="T25" fmla="*/ 7 h 36"/>
                <a:gd name="T26" fmla="*/ 1501 w 1506"/>
                <a:gd name="T27" fmla="*/ 5 h 36"/>
                <a:gd name="T28" fmla="*/ 1499 w 1506"/>
                <a:gd name="T29" fmla="*/ 3 h 36"/>
                <a:gd name="T30" fmla="*/ 1495 w 1506"/>
                <a:gd name="T31" fmla="*/ 1 h 36"/>
                <a:gd name="T32" fmla="*/ 1491 w 1506"/>
                <a:gd name="T33" fmla="*/ 0 h 36"/>
                <a:gd name="T34" fmla="*/ 1488 w 1506"/>
                <a:gd name="T35" fmla="*/ 0 h 36"/>
                <a:gd name="T36" fmla="*/ 18 w 1506"/>
                <a:gd name="T37" fmla="*/ 0 h 36"/>
                <a:gd name="T38" fmla="*/ 15 w 1506"/>
                <a:gd name="T39" fmla="*/ 0 h 36"/>
                <a:gd name="T40" fmla="*/ 12 w 1506"/>
                <a:gd name="T41" fmla="*/ 1 h 36"/>
                <a:gd name="T42" fmla="*/ 8 w 1506"/>
                <a:gd name="T43" fmla="*/ 3 h 36"/>
                <a:gd name="T44" fmla="*/ 5 w 1506"/>
                <a:gd name="T45" fmla="*/ 5 h 36"/>
                <a:gd name="T46" fmla="*/ 3 w 1506"/>
                <a:gd name="T47" fmla="*/ 7 h 36"/>
                <a:gd name="T48" fmla="*/ 1 w 1506"/>
                <a:gd name="T49" fmla="*/ 10 h 36"/>
                <a:gd name="T50" fmla="*/ 0 w 1506"/>
                <a:gd name="T51" fmla="*/ 15 h 36"/>
                <a:gd name="T52" fmla="*/ 0 w 1506"/>
                <a:gd name="T53" fmla="*/ 18 h 36"/>
                <a:gd name="T54" fmla="*/ 0 w 1506"/>
                <a:gd name="T55" fmla="*/ 22 h 36"/>
                <a:gd name="T56" fmla="*/ 1 w 1506"/>
                <a:gd name="T57" fmla="*/ 26 h 36"/>
                <a:gd name="T58" fmla="*/ 3 w 1506"/>
                <a:gd name="T59" fmla="*/ 29 h 36"/>
                <a:gd name="T60" fmla="*/ 5 w 1506"/>
                <a:gd name="T61" fmla="*/ 31 h 36"/>
                <a:gd name="T62" fmla="*/ 8 w 1506"/>
                <a:gd name="T63" fmla="*/ 33 h 36"/>
                <a:gd name="T64" fmla="*/ 12 w 1506"/>
                <a:gd name="T65" fmla="*/ 35 h 36"/>
                <a:gd name="T66" fmla="*/ 15 w 1506"/>
                <a:gd name="T67" fmla="*/ 36 h 36"/>
                <a:gd name="T68" fmla="*/ 18 w 1506"/>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6" h="36">
                  <a:moveTo>
                    <a:pt x="18" y="36"/>
                  </a:moveTo>
                  <a:lnTo>
                    <a:pt x="1488" y="36"/>
                  </a:lnTo>
                  <a:lnTo>
                    <a:pt x="1491" y="36"/>
                  </a:lnTo>
                  <a:lnTo>
                    <a:pt x="1495" y="35"/>
                  </a:lnTo>
                  <a:lnTo>
                    <a:pt x="1499" y="33"/>
                  </a:lnTo>
                  <a:lnTo>
                    <a:pt x="1501" y="31"/>
                  </a:lnTo>
                  <a:lnTo>
                    <a:pt x="1503" y="29"/>
                  </a:lnTo>
                  <a:lnTo>
                    <a:pt x="1505" y="26"/>
                  </a:lnTo>
                  <a:lnTo>
                    <a:pt x="1506" y="22"/>
                  </a:lnTo>
                  <a:lnTo>
                    <a:pt x="1506" y="18"/>
                  </a:lnTo>
                  <a:lnTo>
                    <a:pt x="1506" y="15"/>
                  </a:lnTo>
                  <a:lnTo>
                    <a:pt x="1505" y="10"/>
                  </a:lnTo>
                  <a:lnTo>
                    <a:pt x="1503" y="7"/>
                  </a:lnTo>
                  <a:lnTo>
                    <a:pt x="1501" y="5"/>
                  </a:lnTo>
                  <a:lnTo>
                    <a:pt x="1499" y="3"/>
                  </a:lnTo>
                  <a:lnTo>
                    <a:pt x="1495" y="1"/>
                  </a:lnTo>
                  <a:lnTo>
                    <a:pt x="1491" y="0"/>
                  </a:lnTo>
                  <a:lnTo>
                    <a:pt x="1488" y="0"/>
                  </a:lnTo>
                  <a:lnTo>
                    <a:pt x="18" y="0"/>
                  </a:lnTo>
                  <a:lnTo>
                    <a:pt x="15" y="0"/>
                  </a:lnTo>
                  <a:lnTo>
                    <a:pt x="12" y="1"/>
                  </a:lnTo>
                  <a:lnTo>
                    <a:pt x="8" y="3"/>
                  </a:lnTo>
                  <a:lnTo>
                    <a:pt x="5" y="5"/>
                  </a:lnTo>
                  <a:lnTo>
                    <a:pt x="3" y="7"/>
                  </a:lnTo>
                  <a:lnTo>
                    <a:pt x="1" y="10"/>
                  </a:lnTo>
                  <a:lnTo>
                    <a:pt x="0" y="15"/>
                  </a:lnTo>
                  <a:lnTo>
                    <a:pt x="0" y="18"/>
                  </a:lnTo>
                  <a:lnTo>
                    <a:pt x="0" y="22"/>
                  </a:lnTo>
                  <a:lnTo>
                    <a:pt x="1" y="26"/>
                  </a:lnTo>
                  <a:lnTo>
                    <a:pt x="3" y="29"/>
                  </a:lnTo>
                  <a:lnTo>
                    <a:pt x="5" y="31"/>
                  </a:lnTo>
                  <a:lnTo>
                    <a:pt x="8" y="33"/>
                  </a:lnTo>
                  <a:lnTo>
                    <a:pt x="12" y="35"/>
                  </a:lnTo>
                  <a:lnTo>
                    <a:pt x="15" y="36"/>
                  </a:lnTo>
                  <a:lnTo>
                    <a:pt x="1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0"/>
            <p:cNvSpPr/>
            <p:nvPr/>
          </p:nvSpPr>
          <p:spPr bwMode="auto">
            <a:xfrm>
              <a:off x="407988" y="4718050"/>
              <a:ext cx="304800" cy="84138"/>
            </a:xfrm>
            <a:custGeom>
              <a:avLst/>
              <a:gdLst>
                <a:gd name="T0" fmla="*/ 96 w 574"/>
                <a:gd name="T1" fmla="*/ 65 h 158"/>
                <a:gd name="T2" fmla="*/ 124 w 574"/>
                <a:gd name="T3" fmla="*/ 82 h 158"/>
                <a:gd name="T4" fmla="*/ 151 w 574"/>
                <a:gd name="T5" fmla="*/ 55 h 158"/>
                <a:gd name="T6" fmla="*/ 190 w 574"/>
                <a:gd name="T7" fmla="*/ 21 h 158"/>
                <a:gd name="T8" fmla="*/ 238 w 574"/>
                <a:gd name="T9" fmla="*/ 3 h 158"/>
                <a:gd name="T10" fmla="*/ 293 w 574"/>
                <a:gd name="T11" fmla="*/ 2 h 158"/>
                <a:gd name="T12" fmla="*/ 335 w 574"/>
                <a:gd name="T13" fmla="*/ 16 h 158"/>
                <a:gd name="T14" fmla="*/ 407 w 574"/>
                <a:gd name="T15" fmla="*/ 72 h 158"/>
                <a:gd name="T16" fmla="*/ 469 w 574"/>
                <a:gd name="T17" fmla="*/ 112 h 158"/>
                <a:gd name="T18" fmla="*/ 514 w 574"/>
                <a:gd name="T19" fmla="*/ 112 h 158"/>
                <a:gd name="T20" fmla="*/ 538 w 574"/>
                <a:gd name="T21" fmla="*/ 94 h 158"/>
                <a:gd name="T22" fmla="*/ 542 w 574"/>
                <a:gd name="T23" fmla="*/ 70 h 158"/>
                <a:gd name="T24" fmla="*/ 536 w 574"/>
                <a:gd name="T25" fmla="*/ 52 h 158"/>
                <a:gd name="T26" fmla="*/ 523 w 574"/>
                <a:gd name="T27" fmla="*/ 48 h 158"/>
                <a:gd name="T28" fmla="*/ 509 w 574"/>
                <a:gd name="T29" fmla="*/ 52 h 158"/>
                <a:gd name="T30" fmla="*/ 500 w 574"/>
                <a:gd name="T31" fmla="*/ 63 h 158"/>
                <a:gd name="T32" fmla="*/ 497 w 574"/>
                <a:gd name="T33" fmla="*/ 77 h 158"/>
                <a:gd name="T34" fmla="*/ 479 w 574"/>
                <a:gd name="T35" fmla="*/ 82 h 158"/>
                <a:gd name="T36" fmla="*/ 470 w 574"/>
                <a:gd name="T37" fmla="*/ 71 h 158"/>
                <a:gd name="T38" fmla="*/ 474 w 574"/>
                <a:gd name="T39" fmla="*/ 47 h 158"/>
                <a:gd name="T40" fmla="*/ 495 w 574"/>
                <a:gd name="T41" fmla="*/ 25 h 158"/>
                <a:gd name="T42" fmla="*/ 523 w 574"/>
                <a:gd name="T43" fmla="*/ 16 h 158"/>
                <a:gd name="T44" fmla="*/ 550 w 574"/>
                <a:gd name="T45" fmla="*/ 24 h 158"/>
                <a:gd name="T46" fmla="*/ 572 w 574"/>
                <a:gd name="T47" fmla="*/ 55 h 158"/>
                <a:gd name="T48" fmla="*/ 572 w 574"/>
                <a:gd name="T49" fmla="*/ 89 h 158"/>
                <a:gd name="T50" fmla="*/ 554 w 574"/>
                <a:gd name="T51" fmla="*/ 121 h 158"/>
                <a:gd name="T52" fmla="*/ 523 w 574"/>
                <a:gd name="T53" fmla="*/ 141 h 158"/>
                <a:gd name="T54" fmla="*/ 475 w 574"/>
                <a:gd name="T55" fmla="*/ 145 h 158"/>
                <a:gd name="T56" fmla="*/ 429 w 574"/>
                <a:gd name="T57" fmla="*/ 127 h 158"/>
                <a:gd name="T58" fmla="*/ 359 w 574"/>
                <a:gd name="T59" fmla="*/ 71 h 158"/>
                <a:gd name="T60" fmla="*/ 318 w 574"/>
                <a:gd name="T61" fmla="*/ 42 h 158"/>
                <a:gd name="T62" fmla="*/ 265 w 574"/>
                <a:gd name="T63" fmla="*/ 31 h 158"/>
                <a:gd name="T64" fmla="*/ 208 w 574"/>
                <a:gd name="T65" fmla="*/ 47 h 158"/>
                <a:gd name="T66" fmla="*/ 164 w 574"/>
                <a:gd name="T67" fmla="*/ 89 h 158"/>
                <a:gd name="T68" fmla="*/ 150 w 574"/>
                <a:gd name="T69" fmla="*/ 127 h 158"/>
                <a:gd name="T70" fmla="*/ 148 w 574"/>
                <a:gd name="T71" fmla="*/ 142 h 158"/>
                <a:gd name="T72" fmla="*/ 144 w 574"/>
                <a:gd name="T73" fmla="*/ 154 h 158"/>
                <a:gd name="T74" fmla="*/ 125 w 574"/>
                <a:gd name="T75" fmla="*/ 157 h 158"/>
                <a:gd name="T76" fmla="*/ 117 w 574"/>
                <a:gd name="T77" fmla="*/ 148 h 158"/>
                <a:gd name="T78" fmla="*/ 116 w 574"/>
                <a:gd name="T79" fmla="*/ 125 h 158"/>
                <a:gd name="T80" fmla="*/ 95 w 574"/>
                <a:gd name="T81" fmla="*/ 99 h 158"/>
                <a:gd name="T82" fmla="*/ 64 w 574"/>
                <a:gd name="T83" fmla="*/ 96 h 158"/>
                <a:gd name="T84" fmla="*/ 38 w 574"/>
                <a:gd name="T85" fmla="*/ 114 h 158"/>
                <a:gd name="T86" fmla="*/ 32 w 574"/>
                <a:gd name="T87" fmla="*/ 145 h 158"/>
                <a:gd name="T88" fmla="*/ 22 w 574"/>
                <a:gd name="T89" fmla="*/ 155 h 158"/>
                <a:gd name="T90" fmla="*/ 3 w 574"/>
                <a:gd name="T91" fmla="*/ 151 h 158"/>
                <a:gd name="T92" fmla="*/ 0 w 574"/>
                <a:gd name="T93" fmla="*/ 135 h 158"/>
                <a:gd name="T94" fmla="*/ 8 w 574"/>
                <a:gd name="T95" fmla="*/ 105 h 158"/>
                <a:gd name="T96" fmla="*/ 24 w 574"/>
                <a:gd name="T97" fmla="*/ 82 h 158"/>
                <a:gd name="T98" fmla="*/ 48 w 574"/>
                <a:gd name="T99" fmla="*/ 6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58">
                  <a:moveTo>
                    <a:pt x="69" y="62"/>
                  </a:moveTo>
                  <a:lnTo>
                    <a:pt x="79" y="62"/>
                  </a:lnTo>
                  <a:lnTo>
                    <a:pt x="88" y="63"/>
                  </a:lnTo>
                  <a:lnTo>
                    <a:pt x="96" y="65"/>
                  </a:lnTo>
                  <a:lnTo>
                    <a:pt x="104" y="69"/>
                  </a:lnTo>
                  <a:lnTo>
                    <a:pt x="111" y="72"/>
                  </a:lnTo>
                  <a:lnTo>
                    <a:pt x="118" y="77"/>
                  </a:lnTo>
                  <a:lnTo>
                    <a:pt x="124" y="82"/>
                  </a:lnTo>
                  <a:lnTo>
                    <a:pt x="131" y="88"/>
                  </a:lnTo>
                  <a:lnTo>
                    <a:pt x="136" y="76"/>
                  </a:lnTo>
                  <a:lnTo>
                    <a:pt x="143" y="65"/>
                  </a:lnTo>
                  <a:lnTo>
                    <a:pt x="151" y="55"/>
                  </a:lnTo>
                  <a:lnTo>
                    <a:pt x="160" y="45"/>
                  </a:lnTo>
                  <a:lnTo>
                    <a:pt x="169" y="36"/>
                  </a:lnTo>
                  <a:lnTo>
                    <a:pt x="179" y="28"/>
                  </a:lnTo>
                  <a:lnTo>
                    <a:pt x="190" y="21"/>
                  </a:lnTo>
                  <a:lnTo>
                    <a:pt x="201" y="15"/>
                  </a:lnTo>
                  <a:lnTo>
                    <a:pt x="213" y="9"/>
                  </a:lnTo>
                  <a:lnTo>
                    <a:pt x="225" y="5"/>
                  </a:lnTo>
                  <a:lnTo>
                    <a:pt x="238" y="3"/>
                  </a:lnTo>
                  <a:lnTo>
                    <a:pt x="251" y="1"/>
                  </a:lnTo>
                  <a:lnTo>
                    <a:pt x="265" y="0"/>
                  </a:lnTo>
                  <a:lnTo>
                    <a:pt x="279" y="0"/>
                  </a:lnTo>
                  <a:lnTo>
                    <a:pt x="293" y="2"/>
                  </a:lnTo>
                  <a:lnTo>
                    <a:pt x="307" y="5"/>
                  </a:lnTo>
                  <a:lnTo>
                    <a:pt x="317" y="7"/>
                  </a:lnTo>
                  <a:lnTo>
                    <a:pt x="325" y="11"/>
                  </a:lnTo>
                  <a:lnTo>
                    <a:pt x="335" y="16"/>
                  </a:lnTo>
                  <a:lnTo>
                    <a:pt x="344" y="20"/>
                  </a:lnTo>
                  <a:lnTo>
                    <a:pt x="360" y="32"/>
                  </a:lnTo>
                  <a:lnTo>
                    <a:pt x="376" y="44"/>
                  </a:lnTo>
                  <a:lnTo>
                    <a:pt x="407" y="72"/>
                  </a:lnTo>
                  <a:lnTo>
                    <a:pt x="439" y="97"/>
                  </a:lnTo>
                  <a:lnTo>
                    <a:pt x="448" y="102"/>
                  </a:lnTo>
                  <a:lnTo>
                    <a:pt x="458" y="108"/>
                  </a:lnTo>
                  <a:lnTo>
                    <a:pt x="469" y="112"/>
                  </a:lnTo>
                  <a:lnTo>
                    <a:pt x="481" y="114"/>
                  </a:lnTo>
                  <a:lnTo>
                    <a:pt x="492" y="115"/>
                  </a:lnTo>
                  <a:lnTo>
                    <a:pt x="503" y="114"/>
                  </a:lnTo>
                  <a:lnTo>
                    <a:pt x="514" y="112"/>
                  </a:lnTo>
                  <a:lnTo>
                    <a:pt x="525" y="106"/>
                  </a:lnTo>
                  <a:lnTo>
                    <a:pt x="530" y="103"/>
                  </a:lnTo>
                  <a:lnTo>
                    <a:pt x="535" y="99"/>
                  </a:lnTo>
                  <a:lnTo>
                    <a:pt x="538" y="94"/>
                  </a:lnTo>
                  <a:lnTo>
                    <a:pt x="540" y="88"/>
                  </a:lnTo>
                  <a:lnTo>
                    <a:pt x="542" y="82"/>
                  </a:lnTo>
                  <a:lnTo>
                    <a:pt x="543" y="75"/>
                  </a:lnTo>
                  <a:lnTo>
                    <a:pt x="542" y="70"/>
                  </a:lnTo>
                  <a:lnTo>
                    <a:pt x="542" y="63"/>
                  </a:lnTo>
                  <a:lnTo>
                    <a:pt x="540" y="59"/>
                  </a:lnTo>
                  <a:lnTo>
                    <a:pt x="539" y="56"/>
                  </a:lnTo>
                  <a:lnTo>
                    <a:pt x="536" y="52"/>
                  </a:lnTo>
                  <a:lnTo>
                    <a:pt x="534" y="50"/>
                  </a:lnTo>
                  <a:lnTo>
                    <a:pt x="530" y="49"/>
                  </a:lnTo>
                  <a:lnTo>
                    <a:pt x="526" y="48"/>
                  </a:lnTo>
                  <a:lnTo>
                    <a:pt x="523" y="48"/>
                  </a:lnTo>
                  <a:lnTo>
                    <a:pt x="519" y="48"/>
                  </a:lnTo>
                  <a:lnTo>
                    <a:pt x="515" y="49"/>
                  </a:lnTo>
                  <a:lnTo>
                    <a:pt x="512" y="50"/>
                  </a:lnTo>
                  <a:lnTo>
                    <a:pt x="509" y="52"/>
                  </a:lnTo>
                  <a:lnTo>
                    <a:pt x="506" y="55"/>
                  </a:lnTo>
                  <a:lnTo>
                    <a:pt x="503" y="57"/>
                  </a:lnTo>
                  <a:lnTo>
                    <a:pt x="501" y="60"/>
                  </a:lnTo>
                  <a:lnTo>
                    <a:pt x="500" y="63"/>
                  </a:lnTo>
                  <a:lnTo>
                    <a:pt x="500" y="68"/>
                  </a:lnTo>
                  <a:lnTo>
                    <a:pt x="500" y="71"/>
                  </a:lnTo>
                  <a:lnTo>
                    <a:pt x="499" y="74"/>
                  </a:lnTo>
                  <a:lnTo>
                    <a:pt x="497" y="77"/>
                  </a:lnTo>
                  <a:lnTo>
                    <a:pt x="495" y="78"/>
                  </a:lnTo>
                  <a:lnTo>
                    <a:pt x="491" y="82"/>
                  </a:lnTo>
                  <a:lnTo>
                    <a:pt x="485" y="83"/>
                  </a:lnTo>
                  <a:lnTo>
                    <a:pt x="479" y="82"/>
                  </a:lnTo>
                  <a:lnTo>
                    <a:pt x="474" y="78"/>
                  </a:lnTo>
                  <a:lnTo>
                    <a:pt x="472" y="77"/>
                  </a:lnTo>
                  <a:lnTo>
                    <a:pt x="471" y="74"/>
                  </a:lnTo>
                  <a:lnTo>
                    <a:pt x="470" y="71"/>
                  </a:lnTo>
                  <a:lnTo>
                    <a:pt x="469" y="68"/>
                  </a:lnTo>
                  <a:lnTo>
                    <a:pt x="470" y="60"/>
                  </a:lnTo>
                  <a:lnTo>
                    <a:pt x="472" y="54"/>
                  </a:lnTo>
                  <a:lnTo>
                    <a:pt x="474" y="47"/>
                  </a:lnTo>
                  <a:lnTo>
                    <a:pt x="479" y="41"/>
                  </a:lnTo>
                  <a:lnTo>
                    <a:pt x="483" y="35"/>
                  </a:lnTo>
                  <a:lnTo>
                    <a:pt x="488" y="30"/>
                  </a:lnTo>
                  <a:lnTo>
                    <a:pt x="495" y="25"/>
                  </a:lnTo>
                  <a:lnTo>
                    <a:pt x="501" y="21"/>
                  </a:lnTo>
                  <a:lnTo>
                    <a:pt x="508" y="19"/>
                  </a:lnTo>
                  <a:lnTo>
                    <a:pt x="515" y="17"/>
                  </a:lnTo>
                  <a:lnTo>
                    <a:pt x="523" y="16"/>
                  </a:lnTo>
                  <a:lnTo>
                    <a:pt x="529" y="16"/>
                  </a:lnTo>
                  <a:lnTo>
                    <a:pt x="537" y="18"/>
                  </a:lnTo>
                  <a:lnTo>
                    <a:pt x="543" y="20"/>
                  </a:lnTo>
                  <a:lnTo>
                    <a:pt x="550" y="24"/>
                  </a:lnTo>
                  <a:lnTo>
                    <a:pt x="556" y="30"/>
                  </a:lnTo>
                  <a:lnTo>
                    <a:pt x="563" y="37"/>
                  </a:lnTo>
                  <a:lnTo>
                    <a:pt x="568" y="46"/>
                  </a:lnTo>
                  <a:lnTo>
                    <a:pt x="572" y="55"/>
                  </a:lnTo>
                  <a:lnTo>
                    <a:pt x="574" y="63"/>
                  </a:lnTo>
                  <a:lnTo>
                    <a:pt x="574" y="72"/>
                  </a:lnTo>
                  <a:lnTo>
                    <a:pt x="574" y="81"/>
                  </a:lnTo>
                  <a:lnTo>
                    <a:pt x="572" y="89"/>
                  </a:lnTo>
                  <a:lnTo>
                    <a:pt x="569" y="98"/>
                  </a:lnTo>
                  <a:lnTo>
                    <a:pt x="565" y="106"/>
                  </a:lnTo>
                  <a:lnTo>
                    <a:pt x="560" y="113"/>
                  </a:lnTo>
                  <a:lnTo>
                    <a:pt x="554" y="121"/>
                  </a:lnTo>
                  <a:lnTo>
                    <a:pt x="548" y="127"/>
                  </a:lnTo>
                  <a:lnTo>
                    <a:pt x="540" y="132"/>
                  </a:lnTo>
                  <a:lnTo>
                    <a:pt x="532" y="138"/>
                  </a:lnTo>
                  <a:lnTo>
                    <a:pt x="523" y="141"/>
                  </a:lnTo>
                  <a:lnTo>
                    <a:pt x="513" y="144"/>
                  </a:lnTo>
                  <a:lnTo>
                    <a:pt x="500" y="146"/>
                  </a:lnTo>
                  <a:lnTo>
                    <a:pt x="487" y="148"/>
                  </a:lnTo>
                  <a:lnTo>
                    <a:pt x="475" y="145"/>
                  </a:lnTo>
                  <a:lnTo>
                    <a:pt x="464" y="143"/>
                  </a:lnTo>
                  <a:lnTo>
                    <a:pt x="452" y="139"/>
                  </a:lnTo>
                  <a:lnTo>
                    <a:pt x="441" y="133"/>
                  </a:lnTo>
                  <a:lnTo>
                    <a:pt x="429" y="127"/>
                  </a:lnTo>
                  <a:lnTo>
                    <a:pt x="418" y="121"/>
                  </a:lnTo>
                  <a:lnTo>
                    <a:pt x="398" y="104"/>
                  </a:lnTo>
                  <a:lnTo>
                    <a:pt x="378" y="87"/>
                  </a:lnTo>
                  <a:lnTo>
                    <a:pt x="359" y="71"/>
                  </a:lnTo>
                  <a:lnTo>
                    <a:pt x="339" y="56"/>
                  </a:lnTo>
                  <a:lnTo>
                    <a:pt x="333" y="50"/>
                  </a:lnTo>
                  <a:lnTo>
                    <a:pt x="325" y="46"/>
                  </a:lnTo>
                  <a:lnTo>
                    <a:pt x="318" y="42"/>
                  </a:lnTo>
                  <a:lnTo>
                    <a:pt x="310" y="38"/>
                  </a:lnTo>
                  <a:lnTo>
                    <a:pt x="295" y="34"/>
                  </a:lnTo>
                  <a:lnTo>
                    <a:pt x="280" y="31"/>
                  </a:lnTo>
                  <a:lnTo>
                    <a:pt x="265" y="31"/>
                  </a:lnTo>
                  <a:lnTo>
                    <a:pt x="250" y="32"/>
                  </a:lnTo>
                  <a:lnTo>
                    <a:pt x="235" y="35"/>
                  </a:lnTo>
                  <a:lnTo>
                    <a:pt x="221" y="41"/>
                  </a:lnTo>
                  <a:lnTo>
                    <a:pt x="208" y="47"/>
                  </a:lnTo>
                  <a:lnTo>
                    <a:pt x="195" y="55"/>
                  </a:lnTo>
                  <a:lnTo>
                    <a:pt x="183" y="65"/>
                  </a:lnTo>
                  <a:lnTo>
                    <a:pt x="173" y="76"/>
                  </a:lnTo>
                  <a:lnTo>
                    <a:pt x="164" y="89"/>
                  </a:lnTo>
                  <a:lnTo>
                    <a:pt x="157" y="103"/>
                  </a:lnTo>
                  <a:lnTo>
                    <a:pt x="155" y="111"/>
                  </a:lnTo>
                  <a:lnTo>
                    <a:pt x="152" y="118"/>
                  </a:lnTo>
                  <a:lnTo>
                    <a:pt x="150" y="127"/>
                  </a:lnTo>
                  <a:lnTo>
                    <a:pt x="149" y="135"/>
                  </a:lnTo>
                  <a:lnTo>
                    <a:pt x="149" y="137"/>
                  </a:lnTo>
                  <a:lnTo>
                    <a:pt x="149" y="139"/>
                  </a:lnTo>
                  <a:lnTo>
                    <a:pt x="148" y="142"/>
                  </a:lnTo>
                  <a:lnTo>
                    <a:pt x="148" y="145"/>
                  </a:lnTo>
                  <a:lnTo>
                    <a:pt x="147" y="149"/>
                  </a:lnTo>
                  <a:lnTo>
                    <a:pt x="146" y="152"/>
                  </a:lnTo>
                  <a:lnTo>
                    <a:pt x="144" y="154"/>
                  </a:lnTo>
                  <a:lnTo>
                    <a:pt x="142" y="155"/>
                  </a:lnTo>
                  <a:lnTo>
                    <a:pt x="136" y="158"/>
                  </a:lnTo>
                  <a:lnTo>
                    <a:pt x="131" y="158"/>
                  </a:lnTo>
                  <a:lnTo>
                    <a:pt x="125" y="157"/>
                  </a:lnTo>
                  <a:lnTo>
                    <a:pt x="121" y="155"/>
                  </a:lnTo>
                  <a:lnTo>
                    <a:pt x="119" y="153"/>
                  </a:lnTo>
                  <a:lnTo>
                    <a:pt x="118" y="151"/>
                  </a:lnTo>
                  <a:lnTo>
                    <a:pt x="117" y="148"/>
                  </a:lnTo>
                  <a:lnTo>
                    <a:pt x="117" y="144"/>
                  </a:lnTo>
                  <a:lnTo>
                    <a:pt x="117" y="139"/>
                  </a:lnTo>
                  <a:lnTo>
                    <a:pt x="118" y="135"/>
                  </a:lnTo>
                  <a:lnTo>
                    <a:pt x="116" y="125"/>
                  </a:lnTo>
                  <a:lnTo>
                    <a:pt x="113" y="116"/>
                  </a:lnTo>
                  <a:lnTo>
                    <a:pt x="108" y="109"/>
                  </a:lnTo>
                  <a:lnTo>
                    <a:pt x="102" y="103"/>
                  </a:lnTo>
                  <a:lnTo>
                    <a:pt x="95" y="99"/>
                  </a:lnTo>
                  <a:lnTo>
                    <a:pt x="88" y="97"/>
                  </a:lnTo>
                  <a:lnTo>
                    <a:pt x="80" y="95"/>
                  </a:lnTo>
                  <a:lnTo>
                    <a:pt x="71" y="95"/>
                  </a:lnTo>
                  <a:lnTo>
                    <a:pt x="64" y="96"/>
                  </a:lnTo>
                  <a:lnTo>
                    <a:pt x="56" y="98"/>
                  </a:lnTo>
                  <a:lnTo>
                    <a:pt x="50" y="102"/>
                  </a:lnTo>
                  <a:lnTo>
                    <a:pt x="43" y="108"/>
                  </a:lnTo>
                  <a:lnTo>
                    <a:pt x="38" y="114"/>
                  </a:lnTo>
                  <a:lnTo>
                    <a:pt x="35" y="122"/>
                  </a:lnTo>
                  <a:lnTo>
                    <a:pt x="32" y="131"/>
                  </a:lnTo>
                  <a:lnTo>
                    <a:pt x="32" y="141"/>
                  </a:lnTo>
                  <a:lnTo>
                    <a:pt x="32" y="145"/>
                  </a:lnTo>
                  <a:lnTo>
                    <a:pt x="30" y="149"/>
                  </a:lnTo>
                  <a:lnTo>
                    <a:pt x="28" y="151"/>
                  </a:lnTo>
                  <a:lnTo>
                    <a:pt x="27" y="153"/>
                  </a:lnTo>
                  <a:lnTo>
                    <a:pt x="22" y="155"/>
                  </a:lnTo>
                  <a:lnTo>
                    <a:pt x="16" y="156"/>
                  </a:lnTo>
                  <a:lnTo>
                    <a:pt x="11" y="155"/>
                  </a:lnTo>
                  <a:lnTo>
                    <a:pt x="6" y="153"/>
                  </a:lnTo>
                  <a:lnTo>
                    <a:pt x="3" y="151"/>
                  </a:lnTo>
                  <a:lnTo>
                    <a:pt x="2" y="149"/>
                  </a:lnTo>
                  <a:lnTo>
                    <a:pt x="1" y="145"/>
                  </a:lnTo>
                  <a:lnTo>
                    <a:pt x="0" y="141"/>
                  </a:lnTo>
                  <a:lnTo>
                    <a:pt x="0" y="135"/>
                  </a:lnTo>
                  <a:lnTo>
                    <a:pt x="1" y="127"/>
                  </a:lnTo>
                  <a:lnTo>
                    <a:pt x="2" y="119"/>
                  </a:lnTo>
                  <a:lnTo>
                    <a:pt x="5" y="113"/>
                  </a:lnTo>
                  <a:lnTo>
                    <a:pt x="8" y="105"/>
                  </a:lnTo>
                  <a:lnTo>
                    <a:pt x="11" y="99"/>
                  </a:lnTo>
                  <a:lnTo>
                    <a:pt x="14" y="94"/>
                  </a:lnTo>
                  <a:lnTo>
                    <a:pt x="19" y="87"/>
                  </a:lnTo>
                  <a:lnTo>
                    <a:pt x="24" y="82"/>
                  </a:lnTo>
                  <a:lnTo>
                    <a:pt x="29" y="77"/>
                  </a:lnTo>
                  <a:lnTo>
                    <a:pt x="35" y="73"/>
                  </a:lnTo>
                  <a:lnTo>
                    <a:pt x="41" y="70"/>
                  </a:lnTo>
                  <a:lnTo>
                    <a:pt x="48" y="67"/>
                  </a:lnTo>
                  <a:lnTo>
                    <a:pt x="54" y="64"/>
                  </a:lnTo>
                  <a:lnTo>
                    <a:pt x="62" y="62"/>
                  </a:lnTo>
                  <a:lnTo>
                    <a:pt x="69"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
            <p:cNvSpPr/>
            <p:nvPr/>
          </p:nvSpPr>
          <p:spPr bwMode="auto">
            <a:xfrm>
              <a:off x="407988" y="4802188"/>
              <a:ext cx="304800" cy="84138"/>
            </a:xfrm>
            <a:custGeom>
              <a:avLst/>
              <a:gdLst>
                <a:gd name="T0" fmla="*/ 96 w 574"/>
                <a:gd name="T1" fmla="*/ 94 h 160"/>
                <a:gd name="T2" fmla="*/ 124 w 574"/>
                <a:gd name="T3" fmla="*/ 77 h 160"/>
                <a:gd name="T4" fmla="*/ 151 w 574"/>
                <a:gd name="T5" fmla="*/ 105 h 160"/>
                <a:gd name="T6" fmla="*/ 190 w 574"/>
                <a:gd name="T7" fmla="*/ 139 h 160"/>
                <a:gd name="T8" fmla="*/ 238 w 574"/>
                <a:gd name="T9" fmla="*/ 157 h 160"/>
                <a:gd name="T10" fmla="*/ 293 w 574"/>
                <a:gd name="T11" fmla="*/ 158 h 160"/>
                <a:gd name="T12" fmla="*/ 335 w 574"/>
                <a:gd name="T13" fmla="*/ 144 h 160"/>
                <a:gd name="T14" fmla="*/ 407 w 574"/>
                <a:gd name="T15" fmla="*/ 88 h 160"/>
                <a:gd name="T16" fmla="*/ 469 w 574"/>
                <a:gd name="T17" fmla="*/ 48 h 160"/>
                <a:gd name="T18" fmla="*/ 514 w 574"/>
                <a:gd name="T19" fmla="*/ 48 h 160"/>
                <a:gd name="T20" fmla="*/ 538 w 574"/>
                <a:gd name="T21" fmla="*/ 66 h 160"/>
                <a:gd name="T22" fmla="*/ 542 w 574"/>
                <a:gd name="T23" fmla="*/ 90 h 160"/>
                <a:gd name="T24" fmla="*/ 536 w 574"/>
                <a:gd name="T25" fmla="*/ 107 h 160"/>
                <a:gd name="T26" fmla="*/ 523 w 574"/>
                <a:gd name="T27" fmla="*/ 112 h 160"/>
                <a:gd name="T28" fmla="*/ 509 w 574"/>
                <a:gd name="T29" fmla="*/ 107 h 160"/>
                <a:gd name="T30" fmla="*/ 500 w 574"/>
                <a:gd name="T31" fmla="*/ 95 h 160"/>
                <a:gd name="T32" fmla="*/ 497 w 574"/>
                <a:gd name="T33" fmla="*/ 82 h 160"/>
                <a:gd name="T34" fmla="*/ 479 w 574"/>
                <a:gd name="T35" fmla="*/ 78 h 160"/>
                <a:gd name="T36" fmla="*/ 470 w 574"/>
                <a:gd name="T37" fmla="*/ 89 h 160"/>
                <a:gd name="T38" fmla="*/ 474 w 574"/>
                <a:gd name="T39" fmla="*/ 113 h 160"/>
                <a:gd name="T40" fmla="*/ 495 w 574"/>
                <a:gd name="T41" fmla="*/ 134 h 160"/>
                <a:gd name="T42" fmla="*/ 523 w 574"/>
                <a:gd name="T43" fmla="*/ 144 h 160"/>
                <a:gd name="T44" fmla="*/ 550 w 574"/>
                <a:gd name="T45" fmla="*/ 135 h 160"/>
                <a:gd name="T46" fmla="*/ 572 w 574"/>
                <a:gd name="T47" fmla="*/ 105 h 160"/>
                <a:gd name="T48" fmla="*/ 572 w 574"/>
                <a:gd name="T49" fmla="*/ 69 h 160"/>
                <a:gd name="T50" fmla="*/ 554 w 574"/>
                <a:gd name="T51" fmla="*/ 39 h 160"/>
                <a:gd name="T52" fmla="*/ 523 w 574"/>
                <a:gd name="T53" fmla="*/ 19 h 160"/>
                <a:gd name="T54" fmla="*/ 475 w 574"/>
                <a:gd name="T55" fmla="*/ 13 h 160"/>
                <a:gd name="T56" fmla="*/ 429 w 574"/>
                <a:gd name="T57" fmla="*/ 32 h 160"/>
                <a:gd name="T58" fmla="*/ 359 w 574"/>
                <a:gd name="T59" fmla="*/ 89 h 160"/>
                <a:gd name="T60" fmla="*/ 318 w 574"/>
                <a:gd name="T61" fmla="*/ 117 h 160"/>
                <a:gd name="T62" fmla="*/ 265 w 574"/>
                <a:gd name="T63" fmla="*/ 129 h 160"/>
                <a:gd name="T64" fmla="*/ 208 w 574"/>
                <a:gd name="T65" fmla="*/ 113 h 160"/>
                <a:gd name="T66" fmla="*/ 164 w 574"/>
                <a:gd name="T67" fmla="*/ 70 h 160"/>
                <a:gd name="T68" fmla="*/ 150 w 574"/>
                <a:gd name="T69" fmla="*/ 33 h 160"/>
                <a:gd name="T70" fmla="*/ 148 w 574"/>
                <a:gd name="T71" fmla="*/ 18 h 160"/>
                <a:gd name="T72" fmla="*/ 144 w 574"/>
                <a:gd name="T73" fmla="*/ 6 h 160"/>
                <a:gd name="T74" fmla="*/ 125 w 574"/>
                <a:gd name="T75" fmla="*/ 1 h 160"/>
                <a:gd name="T76" fmla="*/ 117 w 574"/>
                <a:gd name="T77" fmla="*/ 12 h 160"/>
                <a:gd name="T78" fmla="*/ 116 w 574"/>
                <a:gd name="T79" fmla="*/ 35 h 160"/>
                <a:gd name="T80" fmla="*/ 95 w 574"/>
                <a:gd name="T81" fmla="*/ 61 h 160"/>
                <a:gd name="T82" fmla="*/ 64 w 574"/>
                <a:gd name="T83" fmla="*/ 64 h 160"/>
                <a:gd name="T84" fmla="*/ 38 w 574"/>
                <a:gd name="T85" fmla="*/ 46 h 160"/>
                <a:gd name="T86" fmla="*/ 32 w 574"/>
                <a:gd name="T87" fmla="*/ 14 h 160"/>
                <a:gd name="T88" fmla="*/ 22 w 574"/>
                <a:gd name="T89" fmla="*/ 4 h 160"/>
                <a:gd name="T90" fmla="*/ 3 w 574"/>
                <a:gd name="T91" fmla="*/ 9 h 160"/>
                <a:gd name="T92" fmla="*/ 0 w 574"/>
                <a:gd name="T93" fmla="*/ 25 h 160"/>
                <a:gd name="T94" fmla="*/ 8 w 574"/>
                <a:gd name="T95" fmla="*/ 53 h 160"/>
                <a:gd name="T96" fmla="*/ 24 w 574"/>
                <a:gd name="T97" fmla="*/ 77 h 160"/>
                <a:gd name="T98" fmla="*/ 48 w 574"/>
                <a:gd name="T99"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60">
                  <a:moveTo>
                    <a:pt x="69" y="97"/>
                  </a:moveTo>
                  <a:lnTo>
                    <a:pt x="79" y="97"/>
                  </a:lnTo>
                  <a:lnTo>
                    <a:pt x="88" y="96"/>
                  </a:lnTo>
                  <a:lnTo>
                    <a:pt x="96" y="94"/>
                  </a:lnTo>
                  <a:lnTo>
                    <a:pt x="104" y="91"/>
                  </a:lnTo>
                  <a:lnTo>
                    <a:pt x="111" y="88"/>
                  </a:lnTo>
                  <a:lnTo>
                    <a:pt x="118" y="82"/>
                  </a:lnTo>
                  <a:lnTo>
                    <a:pt x="124" y="77"/>
                  </a:lnTo>
                  <a:lnTo>
                    <a:pt x="131" y="72"/>
                  </a:lnTo>
                  <a:lnTo>
                    <a:pt x="136" y="83"/>
                  </a:lnTo>
                  <a:lnTo>
                    <a:pt x="143" y="94"/>
                  </a:lnTo>
                  <a:lnTo>
                    <a:pt x="151" y="105"/>
                  </a:lnTo>
                  <a:lnTo>
                    <a:pt x="160" y="115"/>
                  </a:lnTo>
                  <a:lnTo>
                    <a:pt x="169" y="123"/>
                  </a:lnTo>
                  <a:lnTo>
                    <a:pt x="179" y="132"/>
                  </a:lnTo>
                  <a:lnTo>
                    <a:pt x="190" y="139"/>
                  </a:lnTo>
                  <a:lnTo>
                    <a:pt x="201" y="145"/>
                  </a:lnTo>
                  <a:lnTo>
                    <a:pt x="213" y="150"/>
                  </a:lnTo>
                  <a:lnTo>
                    <a:pt x="225" y="154"/>
                  </a:lnTo>
                  <a:lnTo>
                    <a:pt x="238" y="157"/>
                  </a:lnTo>
                  <a:lnTo>
                    <a:pt x="251" y="159"/>
                  </a:lnTo>
                  <a:lnTo>
                    <a:pt x="265" y="160"/>
                  </a:lnTo>
                  <a:lnTo>
                    <a:pt x="279" y="159"/>
                  </a:lnTo>
                  <a:lnTo>
                    <a:pt x="293" y="158"/>
                  </a:lnTo>
                  <a:lnTo>
                    <a:pt x="307" y="155"/>
                  </a:lnTo>
                  <a:lnTo>
                    <a:pt x="317" y="153"/>
                  </a:lnTo>
                  <a:lnTo>
                    <a:pt x="325" y="148"/>
                  </a:lnTo>
                  <a:lnTo>
                    <a:pt x="335" y="144"/>
                  </a:lnTo>
                  <a:lnTo>
                    <a:pt x="344" y="140"/>
                  </a:lnTo>
                  <a:lnTo>
                    <a:pt x="360" y="128"/>
                  </a:lnTo>
                  <a:lnTo>
                    <a:pt x="376" y="116"/>
                  </a:lnTo>
                  <a:lnTo>
                    <a:pt x="407" y="88"/>
                  </a:lnTo>
                  <a:lnTo>
                    <a:pt x="439" y="63"/>
                  </a:lnTo>
                  <a:lnTo>
                    <a:pt x="448" y="56"/>
                  </a:lnTo>
                  <a:lnTo>
                    <a:pt x="458" y="52"/>
                  </a:lnTo>
                  <a:lnTo>
                    <a:pt x="469" y="48"/>
                  </a:lnTo>
                  <a:lnTo>
                    <a:pt x="481" y="46"/>
                  </a:lnTo>
                  <a:lnTo>
                    <a:pt x="492" y="45"/>
                  </a:lnTo>
                  <a:lnTo>
                    <a:pt x="503" y="46"/>
                  </a:lnTo>
                  <a:lnTo>
                    <a:pt x="514" y="48"/>
                  </a:lnTo>
                  <a:lnTo>
                    <a:pt x="525" y="53"/>
                  </a:lnTo>
                  <a:lnTo>
                    <a:pt x="530" y="56"/>
                  </a:lnTo>
                  <a:lnTo>
                    <a:pt x="535" y="61"/>
                  </a:lnTo>
                  <a:lnTo>
                    <a:pt x="538" y="66"/>
                  </a:lnTo>
                  <a:lnTo>
                    <a:pt x="540" y="72"/>
                  </a:lnTo>
                  <a:lnTo>
                    <a:pt x="542" y="78"/>
                  </a:lnTo>
                  <a:lnTo>
                    <a:pt x="543" y="85"/>
                  </a:lnTo>
                  <a:lnTo>
                    <a:pt x="542" y="90"/>
                  </a:lnTo>
                  <a:lnTo>
                    <a:pt x="542" y="96"/>
                  </a:lnTo>
                  <a:lnTo>
                    <a:pt x="540" y="101"/>
                  </a:lnTo>
                  <a:lnTo>
                    <a:pt x="539" y="104"/>
                  </a:lnTo>
                  <a:lnTo>
                    <a:pt x="536" y="107"/>
                  </a:lnTo>
                  <a:lnTo>
                    <a:pt x="534" y="109"/>
                  </a:lnTo>
                  <a:lnTo>
                    <a:pt x="530" y="110"/>
                  </a:lnTo>
                  <a:lnTo>
                    <a:pt x="526" y="112"/>
                  </a:lnTo>
                  <a:lnTo>
                    <a:pt x="523" y="112"/>
                  </a:lnTo>
                  <a:lnTo>
                    <a:pt x="519" y="112"/>
                  </a:lnTo>
                  <a:lnTo>
                    <a:pt x="515" y="110"/>
                  </a:lnTo>
                  <a:lnTo>
                    <a:pt x="512" y="109"/>
                  </a:lnTo>
                  <a:lnTo>
                    <a:pt x="509" y="107"/>
                  </a:lnTo>
                  <a:lnTo>
                    <a:pt x="506" y="105"/>
                  </a:lnTo>
                  <a:lnTo>
                    <a:pt x="503" y="103"/>
                  </a:lnTo>
                  <a:lnTo>
                    <a:pt x="501" y="100"/>
                  </a:lnTo>
                  <a:lnTo>
                    <a:pt x="500" y="95"/>
                  </a:lnTo>
                  <a:lnTo>
                    <a:pt x="500" y="92"/>
                  </a:lnTo>
                  <a:lnTo>
                    <a:pt x="500" y="89"/>
                  </a:lnTo>
                  <a:lnTo>
                    <a:pt x="499" y="86"/>
                  </a:lnTo>
                  <a:lnTo>
                    <a:pt x="497" y="82"/>
                  </a:lnTo>
                  <a:lnTo>
                    <a:pt x="495" y="80"/>
                  </a:lnTo>
                  <a:lnTo>
                    <a:pt x="491" y="78"/>
                  </a:lnTo>
                  <a:lnTo>
                    <a:pt x="485" y="77"/>
                  </a:lnTo>
                  <a:lnTo>
                    <a:pt x="479" y="78"/>
                  </a:lnTo>
                  <a:lnTo>
                    <a:pt x="474" y="80"/>
                  </a:lnTo>
                  <a:lnTo>
                    <a:pt x="472" y="82"/>
                  </a:lnTo>
                  <a:lnTo>
                    <a:pt x="471" y="86"/>
                  </a:lnTo>
                  <a:lnTo>
                    <a:pt x="470" y="89"/>
                  </a:lnTo>
                  <a:lnTo>
                    <a:pt x="469" y="92"/>
                  </a:lnTo>
                  <a:lnTo>
                    <a:pt x="470" y="100"/>
                  </a:lnTo>
                  <a:lnTo>
                    <a:pt x="472" y="106"/>
                  </a:lnTo>
                  <a:lnTo>
                    <a:pt x="474" y="113"/>
                  </a:lnTo>
                  <a:lnTo>
                    <a:pt x="479" y="119"/>
                  </a:lnTo>
                  <a:lnTo>
                    <a:pt x="483" y="124"/>
                  </a:lnTo>
                  <a:lnTo>
                    <a:pt x="488" y="130"/>
                  </a:lnTo>
                  <a:lnTo>
                    <a:pt x="495" y="134"/>
                  </a:lnTo>
                  <a:lnTo>
                    <a:pt x="501" y="139"/>
                  </a:lnTo>
                  <a:lnTo>
                    <a:pt x="508" y="141"/>
                  </a:lnTo>
                  <a:lnTo>
                    <a:pt x="515" y="143"/>
                  </a:lnTo>
                  <a:lnTo>
                    <a:pt x="523" y="144"/>
                  </a:lnTo>
                  <a:lnTo>
                    <a:pt x="529" y="144"/>
                  </a:lnTo>
                  <a:lnTo>
                    <a:pt x="537" y="142"/>
                  </a:lnTo>
                  <a:lnTo>
                    <a:pt x="543" y="140"/>
                  </a:lnTo>
                  <a:lnTo>
                    <a:pt x="550" y="135"/>
                  </a:lnTo>
                  <a:lnTo>
                    <a:pt x="556" y="130"/>
                  </a:lnTo>
                  <a:lnTo>
                    <a:pt x="563" y="122"/>
                  </a:lnTo>
                  <a:lnTo>
                    <a:pt x="568" y="114"/>
                  </a:lnTo>
                  <a:lnTo>
                    <a:pt x="572" y="105"/>
                  </a:lnTo>
                  <a:lnTo>
                    <a:pt x="574" y="96"/>
                  </a:lnTo>
                  <a:lnTo>
                    <a:pt x="574" y="88"/>
                  </a:lnTo>
                  <a:lnTo>
                    <a:pt x="574" y="78"/>
                  </a:lnTo>
                  <a:lnTo>
                    <a:pt x="572" y="69"/>
                  </a:lnTo>
                  <a:lnTo>
                    <a:pt x="569" y="62"/>
                  </a:lnTo>
                  <a:lnTo>
                    <a:pt x="565" y="53"/>
                  </a:lnTo>
                  <a:lnTo>
                    <a:pt x="560" y="46"/>
                  </a:lnTo>
                  <a:lnTo>
                    <a:pt x="554" y="39"/>
                  </a:lnTo>
                  <a:lnTo>
                    <a:pt x="548" y="33"/>
                  </a:lnTo>
                  <a:lnTo>
                    <a:pt x="540" y="27"/>
                  </a:lnTo>
                  <a:lnTo>
                    <a:pt x="532" y="22"/>
                  </a:lnTo>
                  <a:lnTo>
                    <a:pt x="523" y="19"/>
                  </a:lnTo>
                  <a:lnTo>
                    <a:pt x="513" y="15"/>
                  </a:lnTo>
                  <a:lnTo>
                    <a:pt x="500" y="13"/>
                  </a:lnTo>
                  <a:lnTo>
                    <a:pt x="487" y="12"/>
                  </a:lnTo>
                  <a:lnTo>
                    <a:pt x="475" y="13"/>
                  </a:lnTo>
                  <a:lnTo>
                    <a:pt x="464" y="16"/>
                  </a:lnTo>
                  <a:lnTo>
                    <a:pt x="452" y="21"/>
                  </a:lnTo>
                  <a:lnTo>
                    <a:pt x="441" y="26"/>
                  </a:lnTo>
                  <a:lnTo>
                    <a:pt x="429" y="32"/>
                  </a:lnTo>
                  <a:lnTo>
                    <a:pt x="418" y="39"/>
                  </a:lnTo>
                  <a:lnTo>
                    <a:pt x="398" y="55"/>
                  </a:lnTo>
                  <a:lnTo>
                    <a:pt x="378" y="73"/>
                  </a:lnTo>
                  <a:lnTo>
                    <a:pt x="359" y="89"/>
                  </a:lnTo>
                  <a:lnTo>
                    <a:pt x="339" y="104"/>
                  </a:lnTo>
                  <a:lnTo>
                    <a:pt x="333" y="109"/>
                  </a:lnTo>
                  <a:lnTo>
                    <a:pt x="325" y="114"/>
                  </a:lnTo>
                  <a:lnTo>
                    <a:pt x="318" y="117"/>
                  </a:lnTo>
                  <a:lnTo>
                    <a:pt x="310" y="120"/>
                  </a:lnTo>
                  <a:lnTo>
                    <a:pt x="295" y="126"/>
                  </a:lnTo>
                  <a:lnTo>
                    <a:pt x="280" y="128"/>
                  </a:lnTo>
                  <a:lnTo>
                    <a:pt x="265" y="129"/>
                  </a:lnTo>
                  <a:lnTo>
                    <a:pt x="250" y="128"/>
                  </a:lnTo>
                  <a:lnTo>
                    <a:pt x="235" y="124"/>
                  </a:lnTo>
                  <a:lnTo>
                    <a:pt x="221" y="119"/>
                  </a:lnTo>
                  <a:lnTo>
                    <a:pt x="208" y="113"/>
                  </a:lnTo>
                  <a:lnTo>
                    <a:pt x="195" y="104"/>
                  </a:lnTo>
                  <a:lnTo>
                    <a:pt x="183" y="94"/>
                  </a:lnTo>
                  <a:lnTo>
                    <a:pt x="173" y="83"/>
                  </a:lnTo>
                  <a:lnTo>
                    <a:pt x="164" y="70"/>
                  </a:lnTo>
                  <a:lnTo>
                    <a:pt x="157" y="56"/>
                  </a:lnTo>
                  <a:lnTo>
                    <a:pt x="155" y="49"/>
                  </a:lnTo>
                  <a:lnTo>
                    <a:pt x="152" y="41"/>
                  </a:lnTo>
                  <a:lnTo>
                    <a:pt x="150" y="33"/>
                  </a:lnTo>
                  <a:lnTo>
                    <a:pt x="149" y="25"/>
                  </a:lnTo>
                  <a:lnTo>
                    <a:pt x="149" y="23"/>
                  </a:lnTo>
                  <a:lnTo>
                    <a:pt x="149" y="21"/>
                  </a:lnTo>
                  <a:lnTo>
                    <a:pt x="148" y="18"/>
                  </a:lnTo>
                  <a:lnTo>
                    <a:pt x="148" y="14"/>
                  </a:lnTo>
                  <a:lnTo>
                    <a:pt x="147" y="11"/>
                  </a:lnTo>
                  <a:lnTo>
                    <a:pt x="146" y="8"/>
                  </a:lnTo>
                  <a:lnTo>
                    <a:pt x="144" y="6"/>
                  </a:lnTo>
                  <a:lnTo>
                    <a:pt x="142" y="4"/>
                  </a:lnTo>
                  <a:lnTo>
                    <a:pt x="136" y="1"/>
                  </a:lnTo>
                  <a:lnTo>
                    <a:pt x="131" y="0"/>
                  </a:lnTo>
                  <a:lnTo>
                    <a:pt x="125" y="1"/>
                  </a:lnTo>
                  <a:lnTo>
                    <a:pt x="121" y="5"/>
                  </a:lnTo>
                  <a:lnTo>
                    <a:pt x="119" y="7"/>
                  </a:lnTo>
                  <a:lnTo>
                    <a:pt x="118" y="9"/>
                  </a:lnTo>
                  <a:lnTo>
                    <a:pt x="117" y="12"/>
                  </a:lnTo>
                  <a:lnTo>
                    <a:pt x="117" y="15"/>
                  </a:lnTo>
                  <a:lnTo>
                    <a:pt x="117" y="21"/>
                  </a:lnTo>
                  <a:lnTo>
                    <a:pt x="118" y="25"/>
                  </a:lnTo>
                  <a:lnTo>
                    <a:pt x="116" y="35"/>
                  </a:lnTo>
                  <a:lnTo>
                    <a:pt x="113" y="43"/>
                  </a:lnTo>
                  <a:lnTo>
                    <a:pt x="108" y="50"/>
                  </a:lnTo>
                  <a:lnTo>
                    <a:pt x="102" y="56"/>
                  </a:lnTo>
                  <a:lnTo>
                    <a:pt x="95" y="61"/>
                  </a:lnTo>
                  <a:lnTo>
                    <a:pt x="88" y="63"/>
                  </a:lnTo>
                  <a:lnTo>
                    <a:pt x="80" y="65"/>
                  </a:lnTo>
                  <a:lnTo>
                    <a:pt x="71" y="65"/>
                  </a:lnTo>
                  <a:lnTo>
                    <a:pt x="64" y="64"/>
                  </a:lnTo>
                  <a:lnTo>
                    <a:pt x="56" y="61"/>
                  </a:lnTo>
                  <a:lnTo>
                    <a:pt x="50" y="58"/>
                  </a:lnTo>
                  <a:lnTo>
                    <a:pt x="43" y="52"/>
                  </a:lnTo>
                  <a:lnTo>
                    <a:pt x="38" y="46"/>
                  </a:lnTo>
                  <a:lnTo>
                    <a:pt x="35" y="38"/>
                  </a:lnTo>
                  <a:lnTo>
                    <a:pt x="32" y="28"/>
                  </a:lnTo>
                  <a:lnTo>
                    <a:pt x="32" y="18"/>
                  </a:lnTo>
                  <a:lnTo>
                    <a:pt x="32" y="14"/>
                  </a:lnTo>
                  <a:lnTo>
                    <a:pt x="30" y="11"/>
                  </a:lnTo>
                  <a:lnTo>
                    <a:pt x="28" y="9"/>
                  </a:lnTo>
                  <a:lnTo>
                    <a:pt x="27" y="7"/>
                  </a:lnTo>
                  <a:lnTo>
                    <a:pt x="22" y="4"/>
                  </a:lnTo>
                  <a:lnTo>
                    <a:pt x="16" y="4"/>
                  </a:lnTo>
                  <a:lnTo>
                    <a:pt x="11" y="4"/>
                  </a:lnTo>
                  <a:lnTo>
                    <a:pt x="6" y="7"/>
                  </a:lnTo>
                  <a:lnTo>
                    <a:pt x="3" y="9"/>
                  </a:lnTo>
                  <a:lnTo>
                    <a:pt x="2" y="11"/>
                  </a:lnTo>
                  <a:lnTo>
                    <a:pt x="1" y="14"/>
                  </a:lnTo>
                  <a:lnTo>
                    <a:pt x="0" y="18"/>
                  </a:lnTo>
                  <a:lnTo>
                    <a:pt x="0" y="25"/>
                  </a:lnTo>
                  <a:lnTo>
                    <a:pt x="1" y="33"/>
                  </a:lnTo>
                  <a:lnTo>
                    <a:pt x="2" y="40"/>
                  </a:lnTo>
                  <a:lnTo>
                    <a:pt x="5" y="47"/>
                  </a:lnTo>
                  <a:lnTo>
                    <a:pt x="8" y="53"/>
                  </a:lnTo>
                  <a:lnTo>
                    <a:pt x="11" y="60"/>
                  </a:lnTo>
                  <a:lnTo>
                    <a:pt x="14" y="66"/>
                  </a:lnTo>
                  <a:lnTo>
                    <a:pt x="19" y="73"/>
                  </a:lnTo>
                  <a:lnTo>
                    <a:pt x="24" y="77"/>
                  </a:lnTo>
                  <a:lnTo>
                    <a:pt x="29" y="82"/>
                  </a:lnTo>
                  <a:lnTo>
                    <a:pt x="35" y="87"/>
                  </a:lnTo>
                  <a:lnTo>
                    <a:pt x="41" y="90"/>
                  </a:lnTo>
                  <a:lnTo>
                    <a:pt x="48" y="93"/>
                  </a:lnTo>
                  <a:lnTo>
                    <a:pt x="54" y="95"/>
                  </a:lnTo>
                  <a:lnTo>
                    <a:pt x="62" y="97"/>
                  </a:lnTo>
                  <a:lnTo>
                    <a:pt x="69"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
            <p:cNvSpPr>
              <a:spLocks noEditPoints="1"/>
            </p:cNvSpPr>
            <p:nvPr/>
          </p:nvSpPr>
          <p:spPr bwMode="auto">
            <a:xfrm>
              <a:off x="512763" y="4762500"/>
              <a:ext cx="73025" cy="73025"/>
            </a:xfrm>
            <a:custGeom>
              <a:avLst/>
              <a:gdLst>
                <a:gd name="T0" fmla="*/ 0 w 138"/>
                <a:gd name="T1" fmla="*/ 63 h 138"/>
                <a:gd name="T2" fmla="*/ 3 w 138"/>
                <a:gd name="T3" fmla="*/ 48 h 138"/>
                <a:gd name="T4" fmla="*/ 7 w 138"/>
                <a:gd name="T5" fmla="*/ 37 h 138"/>
                <a:gd name="T6" fmla="*/ 15 w 138"/>
                <a:gd name="T7" fmla="*/ 25 h 138"/>
                <a:gd name="T8" fmla="*/ 25 w 138"/>
                <a:gd name="T9" fmla="*/ 16 h 138"/>
                <a:gd name="T10" fmla="*/ 35 w 138"/>
                <a:gd name="T11" fmla="*/ 9 h 138"/>
                <a:gd name="T12" fmla="*/ 48 w 138"/>
                <a:gd name="T13" fmla="*/ 3 h 138"/>
                <a:gd name="T14" fmla="*/ 61 w 138"/>
                <a:gd name="T15" fmla="*/ 0 h 138"/>
                <a:gd name="T16" fmla="*/ 75 w 138"/>
                <a:gd name="T17" fmla="*/ 0 h 138"/>
                <a:gd name="T18" fmla="*/ 89 w 138"/>
                <a:gd name="T19" fmla="*/ 3 h 138"/>
                <a:gd name="T20" fmla="*/ 101 w 138"/>
                <a:gd name="T21" fmla="*/ 9 h 138"/>
                <a:gd name="T22" fmla="*/ 112 w 138"/>
                <a:gd name="T23" fmla="*/ 16 h 138"/>
                <a:gd name="T24" fmla="*/ 122 w 138"/>
                <a:gd name="T25" fmla="*/ 25 h 138"/>
                <a:gd name="T26" fmla="*/ 129 w 138"/>
                <a:gd name="T27" fmla="*/ 37 h 138"/>
                <a:gd name="T28" fmla="*/ 135 w 138"/>
                <a:gd name="T29" fmla="*/ 48 h 138"/>
                <a:gd name="T30" fmla="*/ 137 w 138"/>
                <a:gd name="T31" fmla="*/ 63 h 138"/>
                <a:gd name="T32" fmla="*/ 137 w 138"/>
                <a:gd name="T33" fmla="*/ 77 h 138"/>
                <a:gd name="T34" fmla="*/ 135 w 138"/>
                <a:gd name="T35" fmla="*/ 89 h 138"/>
                <a:gd name="T36" fmla="*/ 129 w 138"/>
                <a:gd name="T37" fmla="*/ 102 h 138"/>
                <a:gd name="T38" fmla="*/ 122 w 138"/>
                <a:gd name="T39" fmla="*/ 113 h 138"/>
                <a:gd name="T40" fmla="*/ 112 w 138"/>
                <a:gd name="T41" fmla="*/ 123 h 138"/>
                <a:gd name="T42" fmla="*/ 101 w 138"/>
                <a:gd name="T43" fmla="*/ 129 h 138"/>
                <a:gd name="T44" fmla="*/ 89 w 138"/>
                <a:gd name="T45" fmla="*/ 135 h 138"/>
                <a:gd name="T46" fmla="*/ 75 w 138"/>
                <a:gd name="T47" fmla="*/ 138 h 138"/>
                <a:gd name="T48" fmla="*/ 61 w 138"/>
                <a:gd name="T49" fmla="*/ 138 h 138"/>
                <a:gd name="T50" fmla="*/ 48 w 138"/>
                <a:gd name="T51" fmla="*/ 135 h 138"/>
                <a:gd name="T52" fmla="*/ 35 w 138"/>
                <a:gd name="T53" fmla="*/ 129 h 138"/>
                <a:gd name="T54" fmla="*/ 25 w 138"/>
                <a:gd name="T55" fmla="*/ 123 h 138"/>
                <a:gd name="T56" fmla="*/ 15 w 138"/>
                <a:gd name="T57" fmla="*/ 113 h 138"/>
                <a:gd name="T58" fmla="*/ 7 w 138"/>
                <a:gd name="T59" fmla="*/ 102 h 138"/>
                <a:gd name="T60" fmla="*/ 3 w 138"/>
                <a:gd name="T61" fmla="*/ 89 h 138"/>
                <a:gd name="T62" fmla="*/ 0 w 138"/>
                <a:gd name="T63" fmla="*/ 77 h 138"/>
                <a:gd name="T64" fmla="*/ 30 w 138"/>
                <a:gd name="T65" fmla="*/ 69 h 138"/>
                <a:gd name="T66" fmla="*/ 31 w 138"/>
                <a:gd name="T67" fmla="*/ 77 h 138"/>
                <a:gd name="T68" fmla="*/ 36 w 138"/>
                <a:gd name="T69" fmla="*/ 91 h 138"/>
                <a:gd name="T70" fmla="*/ 47 w 138"/>
                <a:gd name="T71" fmla="*/ 100 h 138"/>
                <a:gd name="T72" fmla="*/ 61 w 138"/>
                <a:gd name="T73" fmla="*/ 107 h 138"/>
                <a:gd name="T74" fmla="*/ 76 w 138"/>
                <a:gd name="T75" fmla="*/ 107 h 138"/>
                <a:gd name="T76" fmla="*/ 90 w 138"/>
                <a:gd name="T77" fmla="*/ 100 h 138"/>
                <a:gd name="T78" fmla="*/ 100 w 138"/>
                <a:gd name="T79" fmla="*/ 91 h 138"/>
                <a:gd name="T80" fmla="*/ 106 w 138"/>
                <a:gd name="T81" fmla="*/ 77 h 138"/>
                <a:gd name="T82" fmla="*/ 106 w 138"/>
                <a:gd name="T83" fmla="*/ 61 h 138"/>
                <a:gd name="T84" fmla="*/ 100 w 138"/>
                <a:gd name="T85" fmla="*/ 47 h 138"/>
                <a:gd name="T86" fmla="*/ 90 w 138"/>
                <a:gd name="T87" fmla="*/ 38 h 138"/>
                <a:gd name="T88" fmla="*/ 76 w 138"/>
                <a:gd name="T89" fmla="*/ 31 h 138"/>
                <a:gd name="T90" fmla="*/ 61 w 138"/>
                <a:gd name="T91" fmla="*/ 31 h 138"/>
                <a:gd name="T92" fmla="*/ 47 w 138"/>
                <a:gd name="T93" fmla="*/ 38 h 138"/>
                <a:gd name="T94" fmla="*/ 36 w 138"/>
                <a:gd name="T95" fmla="*/ 47 h 138"/>
                <a:gd name="T96" fmla="*/ 31 w 138"/>
                <a:gd name="T97"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0" y="69"/>
                  </a:moveTo>
                  <a:lnTo>
                    <a:pt x="0" y="63"/>
                  </a:lnTo>
                  <a:lnTo>
                    <a:pt x="1" y="55"/>
                  </a:lnTo>
                  <a:lnTo>
                    <a:pt x="3" y="48"/>
                  </a:lnTo>
                  <a:lnTo>
                    <a:pt x="5" y="42"/>
                  </a:lnTo>
                  <a:lnTo>
                    <a:pt x="7" y="37"/>
                  </a:lnTo>
                  <a:lnTo>
                    <a:pt x="12" y="30"/>
                  </a:lnTo>
                  <a:lnTo>
                    <a:pt x="15" y="25"/>
                  </a:lnTo>
                  <a:lnTo>
                    <a:pt x="20" y="20"/>
                  </a:lnTo>
                  <a:lnTo>
                    <a:pt x="25" y="16"/>
                  </a:lnTo>
                  <a:lnTo>
                    <a:pt x="30" y="12"/>
                  </a:lnTo>
                  <a:lnTo>
                    <a:pt x="35" y="9"/>
                  </a:lnTo>
                  <a:lnTo>
                    <a:pt x="42" y="5"/>
                  </a:lnTo>
                  <a:lnTo>
                    <a:pt x="48" y="3"/>
                  </a:lnTo>
                  <a:lnTo>
                    <a:pt x="55" y="1"/>
                  </a:lnTo>
                  <a:lnTo>
                    <a:pt x="61" y="0"/>
                  </a:lnTo>
                  <a:lnTo>
                    <a:pt x="69" y="0"/>
                  </a:lnTo>
                  <a:lnTo>
                    <a:pt x="75" y="0"/>
                  </a:lnTo>
                  <a:lnTo>
                    <a:pt x="83" y="1"/>
                  </a:lnTo>
                  <a:lnTo>
                    <a:pt x="89" y="3"/>
                  </a:lnTo>
                  <a:lnTo>
                    <a:pt x="96" y="5"/>
                  </a:lnTo>
                  <a:lnTo>
                    <a:pt x="101" y="9"/>
                  </a:lnTo>
                  <a:lnTo>
                    <a:pt x="108" y="12"/>
                  </a:lnTo>
                  <a:lnTo>
                    <a:pt x="112" y="16"/>
                  </a:lnTo>
                  <a:lnTo>
                    <a:pt x="117" y="20"/>
                  </a:lnTo>
                  <a:lnTo>
                    <a:pt x="122" y="25"/>
                  </a:lnTo>
                  <a:lnTo>
                    <a:pt x="126" y="30"/>
                  </a:lnTo>
                  <a:lnTo>
                    <a:pt x="129" y="37"/>
                  </a:lnTo>
                  <a:lnTo>
                    <a:pt x="133" y="42"/>
                  </a:lnTo>
                  <a:lnTo>
                    <a:pt x="135" y="48"/>
                  </a:lnTo>
                  <a:lnTo>
                    <a:pt x="137" y="55"/>
                  </a:lnTo>
                  <a:lnTo>
                    <a:pt x="137" y="63"/>
                  </a:lnTo>
                  <a:lnTo>
                    <a:pt x="138" y="69"/>
                  </a:lnTo>
                  <a:lnTo>
                    <a:pt x="137" y="77"/>
                  </a:lnTo>
                  <a:lnTo>
                    <a:pt x="137" y="83"/>
                  </a:lnTo>
                  <a:lnTo>
                    <a:pt x="135" y="89"/>
                  </a:lnTo>
                  <a:lnTo>
                    <a:pt x="133" y="96"/>
                  </a:lnTo>
                  <a:lnTo>
                    <a:pt x="129" y="102"/>
                  </a:lnTo>
                  <a:lnTo>
                    <a:pt x="126" y="108"/>
                  </a:lnTo>
                  <a:lnTo>
                    <a:pt x="122" y="113"/>
                  </a:lnTo>
                  <a:lnTo>
                    <a:pt x="117" y="118"/>
                  </a:lnTo>
                  <a:lnTo>
                    <a:pt x="112" y="123"/>
                  </a:lnTo>
                  <a:lnTo>
                    <a:pt x="108" y="126"/>
                  </a:lnTo>
                  <a:lnTo>
                    <a:pt x="101" y="129"/>
                  </a:lnTo>
                  <a:lnTo>
                    <a:pt x="96" y="133"/>
                  </a:lnTo>
                  <a:lnTo>
                    <a:pt x="89" y="135"/>
                  </a:lnTo>
                  <a:lnTo>
                    <a:pt x="83" y="137"/>
                  </a:lnTo>
                  <a:lnTo>
                    <a:pt x="75" y="138"/>
                  </a:lnTo>
                  <a:lnTo>
                    <a:pt x="69" y="138"/>
                  </a:lnTo>
                  <a:lnTo>
                    <a:pt x="61" y="138"/>
                  </a:lnTo>
                  <a:lnTo>
                    <a:pt x="55" y="137"/>
                  </a:lnTo>
                  <a:lnTo>
                    <a:pt x="48" y="135"/>
                  </a:lnTo>
                  <a:lnTo>
                    <a:pt x="42" y="133"/>
                  </a:lnTo>
                  <a:lnTo>
                    <a:pt x="35" y="129"/>
                  </a:lnTo>
                  <a:lnTo>
                    <a:pt x="30" y="126"/>
                  </a:lnTo>
                  <a:lnTo>
                    <a:pt x="25" y="123"/>
                  </a:lnTo>
                  <a:lnTo>
                    <a:pt x="20" y="118"/>
                  </a:lnTo>
                  <a:lnTo>
                    <a:pt x="15" y="113"/>
                  </a:lnTo>
                  <a:lnTo>
                    <a:pt x="12" y="108"/>
                  </a:lnTo>
                  <a:lnTo>
                    <a:pt x="7" y="102"/>
                  </a:lnTo>
                  <a:lnTo>
                    <a:pt x="5" y="96"/>
                  </a:lnTo>
                  <a:lnTo>
                    <a:pt x="3" y="89"/>
                  </a:lnTo>
                  <a:lnTo>
                    <a:pt x="1" y="83"/>
                  </a:lnTo>
                  <a:lnTo>
                    <a:pt x="0" y="77"/>
                  </a:lnTo>
                  <a:lnTo>
                    <a:pt x="0" y="69"/>
                  </a:lnTo>
                  <a:close/>
                  <a:moveTo>
                    <a:pt x="30" y="69"/>
                  </a:moveTo>
                  <a:lnTo>
                    <a:pt x="30" y="69"/>
                  </a:lnTo>
                  <a:lnTo>
                    <a:pt x="31" y="77"/>
                  </a:lnTo>
                  <a:lnTo>
                    <a:pt x="33" y="84"/>
                  </a:lnTo>
                  <a:lnTo>
                    <a:pt x="36" y="91"/>
                  </a:lnTo>
                  <a:lnTo>
                    <a:pt x="42" y="96"/>
                  </a:lnTo>
                  <a:lnTo>
                    <a:pt x="47" y="100"/>
                  </a:lnTo>
                  <a:lnTo>
                    <a:pt x="54" y="105"/>
                  </a:lnTo>
                  <a:lnTo>
                    <a:pt x="61" y="107"/>
                  </a:lnTo>
                  <a:lnTo>
                    <a:pt x="69" y="108"/>
                  </a:lnTo>
                  <a:lnTo>
                    <a:pt x="76" y="107"/>
                  </a:lnTo>
                  <a:lnTo>
                    <a:pt x="84" y="105"/>
                  </a:lnTo>
                  <a:lnTo>
                    <a:pt x="90" y="100"/>
                  </a:lnTo>
                  <a:lnTo>
                    <a:pt x="96" y="96"/>
                  </a:lnTo>
                  <a:lnTo>
                    <a:pt x="100" y="91"/>
                  </a:lnTo>
                  <a:lnTo>
                    <a:pt x="103" y="84"/>
                  </a:lnTo>
                  <a:lnTo>
                    <a:pt x="106" y="77"/>
                  </a:lnTo>
                  <a:lnTo>
                    <a:pt x="107" y="69"/>
                  </a:lnTo>
                  <a:lnTo>
                    <a:pt x="106" y="61"/>
                  </a:lnTo>
                  <a:lnTo>
                    <a:pt x="103" y="54"/>
                  </a:lnTo>
                  <a:lnTo>
                    <a:pt x="100" y="47"/>
                  </a:lnTo>
                  <a:lnTo>
                    <a:pt x="96" y="42"/>
                  </a:lnTo>
                  <a:lnTo>
                    <a:pt x="90" y="38"/>
                  </a:lnTo>
                  <a:lnTo>
                    <a:pt x="84" y="34"/>
                  </a:lnTo>
                  <a:lnTo>
                    <a:pt x="76" y="31"/>
                  </a:lnTo>
                  <a:lnTo>
                    <a:pt x="69" y="31"/>
                  </a:lnTo>
                  <a:lnTo>
                    <a:pt x="61" y="31"/>
                  </a:lnTo>
                  <a:lnTo>
                    <a:pt x="54" y="34"/>
                  </a:lnTo>
                  <a:lnTo>
                    <a:pt x="47" y="38"/>
                  </a:lnTo>
                  <a:lnTo>
                    <a:pt x="42" y="42"/>
                  </a:lnTo>
                  <a:lnTo>
                    <a:pt x="36" y="47"/>
                  </a:lnTo>
                  <a:lnTo>
                    <a:pt x="33" y="54"/>
                  </a:lnTo>
                  <a:lnTo>
                    <a:pt x="31" y="61"/>
                  </a:lnTo>
                  <a:lnTo>
                    <a:pt x="3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3"/>
            <p:cNvSpPr/>
            <p:nvPr/>
          </p:nvSpPr>
          <p:spPr bwMode="auto">
            <a:xfrm>
              <a:off x="290513" y="4781550"/>
              <a:ext cx="41275" cy="41275"/>
            </a:xfrm>
            <a:custGeom>
              <a:avLst/>
              <a:gdLst>
                <a:gd name="T0" fmla="*/ 39 w 77"/>
                <a:gd name="T1" fmla="*/ 76 h 76"/>
                <a:gd name="T2" fmla="*/ 46 w 77"/>
                <a:gd name="T3" fmla="*/ 76 h 76"/>
                <a:gd name="T4" fmla="*/ 54 w 77"/>
                <a:gd name="T5" fmla="*/ 73 h 76"/>
                <a:gd name="T6" fmla="*/ 60 w 77"/>
                <a:gd name="T7" fmla="*/ 70 h 76"/>
                <a:gd name="T8" fmla="*/ 66 w 77"/>
                <a:gd name="T9" fmla="*/ 65 h 76"/>
                <a:gd name="T10" fmla="*/ 70 w 77"/>
                <a:gd name="T11" fmla="*/ 59 h 76"/>
                <a:gd name="T12" fmla="*/ 74 w 77"/>
                <a:gd name="T13" fmla="*/ 52 h 76"/>
                <a:gd name="T14" fmla="*/ 76 w 77"/>
                <a:gd name="T15" fmla="*/ 46 h 76"/>
                <a:gd name="T16" fmla="*/ 77 w 77"/>
                <a:gd name="T17" fmla="*/ 37 h 76"/>
                <a:gd name="T18" fmla="*/ 76 w 77"/>
                <a:gd name="T19" fmla="*/ 30 h 76"/>
                <a:gd name="T20" fmla="*/ 74 w 77"/>
                <a:gd name="T21" fmla="*/ 22 h 76"/>
                <a:gd name="T22" fmla="*/ 70 w 77"/>
                <a:gd name="T23" fmla="*/ 16 h 76"/>
                <a:gd name="T24" fmla="*/ 66 w 77"/>
                <a:gd name="T25" fmla="*/ 10 h 76"/>
                <a:gd name="T26" fmla="*/ 60 w 77"/>
                <a:gd name="T27" fmla="*/ 6 h 76"/>
                <a:gd name="T28" fmla="*/ 54 w 77"/>
                <a:gd name="T29" fmla="*/ 2 h 76"/>
                <a:gd name="T30" fmla="*/ 46 w 77"/>
                <a:gd name="T31" fmla="*/ 0 h 76"/>
                <a:gd name="T32" fmla="*/ 39 w 77"/>
                <a:gd name="T33" fmla="*/ 0 h 76"/>
                <a:gd name="T34" fmla="*/ 30 w 77"/>
                <a:gd name="T35" fmla="*/ 0 h 76"/>
                <a:gd name="T36" fmla="*/ 23 w 77"/>
                <a:gd name="T37" fmla="*/ 2 h 76"/>
                <a:gd name="T38" fmla="*/ 17 w 77"/>
                <a:gd name="T39" fmla="*/ 6 h 76"/>
                <a:gd name="T40" fmla="*/ 10 w 77"/>
                <a:gd name="T41" fmla="*/ 10 h 76"/>
                <a:gd name="T42" fmla="*/ 6 w 77"/>
                <a:gd name="T43" fmla="*/ 16 h 76"/>
                <a:gd name="T44" fmla="*/ 3 w 77"/>
                <a:gd name="T45" fmla="*/ 22 h 76"/>
                <a:gd name="T46" fmla="*/ 1 w 77"/>
                <a:gd name="T47" fmla="*/ 30 h 76"/>
                <a:gd name="T48" fmla="*/ 0 w 77"/>
                <a:gd name="T49" fmla="*/ 37 h 76"/>
                <a:gd name="T50" fmla="*/ 1 w 77"/>
                <a:gd name="T51" fmla="*/ 46 h 76"/>
                <a:gd name="T52" fmla="*/ 3 w 77"/>
                <a:gd name="T53" fmla="*/ 52 h 76"/>
                <a:gd name="T54" fmla="*/ 6 w 77"/>
                <a:gd name="T55" fmla="*/ 59 h 76"/>
                <a:gd name="T56" fmla="*/ 10 w 77"/>
                <a:gd name="T57" fmla="*/ 65 h 76"/>
                <a:gd name="T58" fmla="*/ 17 w 77"/>
                <a:gd name="T59" fmla="*/ 70 h 76"/>
                <a:gd name="T60" fmla="*/ 23 w 77"/>
                <a:gd name="T61" fmla="*/ 73 h 76"/>
                <a:gd name="T62" fmla="*/ 30 w 77"/>
                <a:gd name="T63" fmla="*/ 76 h 76"/>
                <a:gd name="T64" fmla="*/ 39 w 77"/>
                <a:gd name="T6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9" y="76"/>
                  </a:moveTo>
                  <a:lnTo>
                    <a:pt x="46" y="76"/>
                  </a:lnTo>
                  <a:lnTo>
                    <a:pt x="54" y="73"/>
                  </a:lnTo>
                  <a:lnTo>
                    <a:pt x="60" y="70"/>
                  </a:lnTo>
                  <a:lnTo>
                    <a:pt x="66" y="65"/>
                  </a:lnTo>
                  <a:lnTo>
                    <a:pt x="70" y="59"/>
                  </a:lnTo>
                  <a:lnTo>
                    <a:pt x="74" y="52"/>
                  </a:lnTo>
                  <a:lnTo>
                    <a:pt x="76" y="46"/>
                  </a:lnTo>
                  <a:lnTo>
                    <a:pt x="77" y="37"/>
                  </a:lnTo>
                  <a:lnTo>
                    <a:pt x="76" y="30"/>
                  </a:lnTo>
                  <a:lnTo>
                    <a:pt x="74" y="22"/>
                  </a:lnTo>
                  <a:lnTo>
                    <a:pt x="70" y="16"/>
                  </a:lnTo>
                  <a:lnTo>
                    <a:pt x="66" y="10"/>
                  </a:lnTo>
                  <a:lnTo>
                    <a:pt x="60" y="6"/>
                  </a:lnTo>
                  <a:lnTo>
                    <a:pt x="54" y="2"/>
                  </a:lnTo>
                  <a:lnTo>
                    <a:pt x="46" y="0"/>
                  </a:lnTo>
                  <a:lnTo>
                    <a:pt x="39" y="0"/>
                  </a:lnTo>
                  <a:lnTo>
                    <a:pt x="30" y="0"/>
                  </a:lnTo>
                  <a:lnTo>
                    <a:pt x="23" y="2"/>
                  </a:lnTo>
                  <a:lnTo>
                    <a:pt x="17" y="6"/>
                  </a:lnTo>
                  <a:lnTo>
                    <a:pt x="10" y="10"/>
                  </a:lnTo>
                  <a:lnTo>
                    <a:pt x="6" y="16"/>
                  </a:lnTo>
                  <a:lnTo>
                    <a:pt x="3" y="22"/>
                  </a:lnTo>
                  <a:lnTo>
                    <a:pt x="1" y="30"/>
                  </a:lnTo>
                  <a:lnTo>
                    <a:pt x="0" y="37"/>
                  </a:lnTo>
                  <a:lnTo>
                    <a:pt x="1" y="46"/>
                  </a:lnTo>
                  <a:lnTo>
                    <a:pt x="3" y="52"/>
                  </a:lnTo>
                  <a:lnTo>
                    <a:pt x="6" y="59"/>
                  </a:lnTo>
                  <a:lnTo>
                    <a:pt x="10" y="65"/>
                  </a:lnTo>
                  <a:lnTo>
                    <a:pt x="17" y="70"/>
                  </a:lnTo>
                  <a:lnTo>
                    <a:pt x="23" y="73"/>
                  </a:lnTo>
                  <a:lnTo>
                    <a:pt x="30" y="76"/>
                  </a:lnTo>
                  <a:lnTo>
                    <a:pt x="3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7959725" y="3917950"/>
            <a:ext cx="966788" cy="968376"/>
            <a:chOff x="7959725" y="3917950"/>
            <a:chExt cx="966788" cy="968376"/>
          </a:xfrm>
          <a:solidFill>
            <a:schemeClr val="accent3"/>
          </a:solidFill>
        </p:grpSpPr>
        <p:sp>
          <p:nvSpPr>
            <p:cNvPr id="39" name="Freeform 24"/>
            <p:cNvSpPr/>
            <p:nvPr/>
          </p:nvSpPr>
          <p:spPr bwMode="auto">
            <a:xfrm>
              <a:off x="8834438" y="3917950"/>
              <a:ext cx="19050" cy="796925"/>
            </a:xfrm>
            <a:custGeom>
              <a:avLst/>
              <a:gdLst>
                <a:gd name="T0" fmla="*/ 0 w 37"/>
                <a:gd name="T1" fmla="*/ 1488 h 1506"/>
                <a:gd name="T2" fmla="*/ 0 w 37"/>
                <a:gd name="T3" fmla="*/ 18 h 1506"/>
                <a:gd name="T4" fmla="*/ 1 w 37"/>
                <a:gd name="T5" fmla="*/ 15 h 1506"/>
                <a:gd name="T6" fmla="*/ 2 w 37"/>
                <a:gd name="T7" fmla="*/ 11 h 1506"/>
                <a:gd name="T8" fmla="*/ 3 w 37"/>
                <a:gd name="T9" fmla="*/ 9 h 1506"/>
                <a:gd name="T10" fmla="*/ 5 w 37"/>
                <a:gd name="T11" fmla="*/ 5 h 1506"/>
                <a:gd name="T12" fmla="*/ 8 w 37"/>
                <a:gd name="T13" fmla="*/ 3 h 1506"/>
                <a:gd name="T14" fmla="*/ 12 w 37"/>
                <a:gd name="T15" fmla="*/ 1 h 1506"/>
                <a:gd name="T16" fmla="*/ 15 w 37"/>
                <a:gd name="T17" fmla="*/ 0 h 1506"/>
                <a:gd name="T18" fmla="*/ 18 w 37"/>
                <a:gd name="T19" fmla="*/ 0 h 1506"/>
                <a:gd name="T20" fmla="*/ 22 w 37"/>
                <a:gd name="T21" fmla="*/ 0 h 1506"/>
                <a:gd name="T22" fmla="*/ 26 w 37"/>
                <a:gd name="T23" fmla="*/ 1 h 1506"/>
                <a:gd name="T24" fmla="*/ 29 w 37"/>
                <a:gd name="T25" fmla="*/ 3 h 1506"/>
                <a:gd name="T26" fmla="*/ 32 w 37"/>
                <a:gd name="T27" fmla="*/ 5 h 1506"/>
                <a:gd name="T28" fmla="*/ 34 w 37"/>
                <a:gd name="T29" fmla="*/ 9 h 1506"/>
                <a:gd name="T30" fmla="*/ 35 w 37"/>
                <a:gd name="T31" fmla="*/ 11 h 1506"/>
                <a:gd name="T32" fmla="*/ 36 w 37"/>
                <a:gd name="T33" fmla="*/ 15 h 1506"/>
                <a:gd name="T34" fmla="*/ 37 w 37"/>
                <a:gd name="T35" fmla="*/ 18 h 1506"/>
                <a:gd name="T36" fmla="*/ 37 w 37"/>
                <a:gd name="T37" fmla="*/ 1488 h 1506"/>
                <a:gd name="T38" fmla="*/ 36 w 37"/>
                <a:gd name="T39" fmla="*/ 1491 h 1506"/>
                <a:gd name="T40" fmla="*/ 35 w 37"/>
                <a:gd name="T41" fmla="*/ 1495 h 1506"/>
                <a:gd name="T42" fmla="*/ 34 w 37"/>
                <a:gd name="T43" fmla="*/ 1499 h 1506"/>
                <a:gd name="T44" fmla="*/ 32 w 37"/>
                <a:gd name="T45" fmla="*/ 1501 h 1506"/>
                <a:gd name="T46" fmla="*/ 29 w 37"/>
                <a:gd name="T47" fmla="*/ 1503 h 1506"/>
                <a:gd name="T48" fmla="*/ 26 w 37"/>
                <a:gd name="T49" fmla="*/ 1505 h 1506"/>
                <a:gd name="T50" fmla="*/ 22 w 37"/>
                <a:gd name="T51" fmla="*/ 1506 h 1506"/>
                <a:gd name="T52" fmla="*/ 18 w 37"/>
                <a:gd name="T53" fmla="*/ 1506 h 1506"/>
                <a:gd name="T54" fmla="*/ 15 w 37"/>
                <a:gd name="T55" fmla="*/ 1506 h 1506"/>
                <a:gd name="T56" fmla="*/ 12 w 37"/>
                <a:gd name="T57" fmla="*/ 1505 h 1506"/>
                <a:gd name="T58" fmla="*/ 8 w 37"/>
                <a:gd name="T59" fmla="*/ 1503 h 1506"/>
                <a:gd name="T60" fmla="*/ 5 w 37"/>
                <a:gd name="T61" fmla="*/ 1501 h 1506"/>
                <a:gd name="T62" fmla="*/ 3 w 37"/>
                <a:gd name="T63" fmla="*/ 1499 h 1506"/>
                <a:gd name="T64" fmla="*/ 2 w 37"/>
                <a:gd name="T65" fmla="*/ 1495 h 1506"/>
                <a:gd name="T66" fmla="*/ 1 w 37"/>
                <a:gd name="T67" fmla="*/ 1491 h 1506"/>
                <a:gd name="T68" fmla="*/ 0 w 37"/>
                <a:gd name="T69" fmla="*/ 148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1506">
                  <a:moveTo>
                    <a:pt x="0" y="1488"/>
                  </a:moveTo>
                  <a:lnTo>
                    <a:pt x="0" y="18"/>
                  </a:lnTo>
                  <a:lnTo>
                    <a:pt x="1" y="15"/>
                  </a:lnTo>
                  <a:lnTo>
                    <a:pt x="2" y="11"/>
                  </a:lnTo>
                  <a:lnTo>
                    <a:pt x="3" y="9"/>
                  </a:lnTo>
                  <a:lnTo>
                    <a:pt x="5" y="5"/>
                  </a:lnTo>
                  <a:lnTo>
                    <a:pt x="8" y="3"/>
                  </a:lnTo>
                  <a:lnTo>
                    <a:pt x="12" y="1"/>
                  </a:lnTo>
                  <a:lnTo>
                    <a:pt x="15" y="0"/>
                  </a:lnTo>
                  <a:lnTo>
                    <a:pt x="18" y="0"/>
                  </a:lnTo>
                  <a:lnTo>
                    <a:pt x="22" y="0"/>
                  </a:lnTo>
                  <a:lnTo>
                    <a:pt x="26" y="1"/>
                  </a:lnTo>
                  <a:lnTo>
                    <a:pt x="29" y="3"/>
                  </a:lnTo>
                  <a:lnTo>
                    <a:pt x="32" y="5"/>
                  </a:lnTo>
                  <a:lnTo>
                    <a:pt x="34" y="9"/>
                  </a:lnTo>
                  <a:lnTo>
                    <a:pt x="35" y="11"/>
                  </a:lnTo>
                  <a:lnTo>
                    <a:pt x="36" y="15"/>
                  </a:lnTo>
                  <a:lnTo>
                    <a:pt x="37" y="18"/>
                  </a:lnTo>
                  <a:lnTo>
                    <a:pt x="37" y="1488"/>
                  </a:lnTo>
                  <a:lnTo>
                    <a:pt x="36" y="1491"/>
                  </a:lnTo>
                  <a:lnTo>
                    <a:pt x="35" y="1495"/>
                  </a:lnTo>
                  <a:lnTo>
                    <a:pt x="34" y="1499"/>
                  </a:lnTo>
                  <a:lnTo>
                    <a:pt x="32" y="1501"/>
                  </a:lnTo>
                  <a:lnTo>
                    <a:pt x="29" y="1503"/>
                  </a:lnTo>
                  <a:lnTo>
                    <a:pt x="26" y="1505"/>
                  </a:lnTo>
                  <a:lnTo>
                    <a:pt x="22" y="1506"/>
                  </a:lnTo>
                  <a:lnTo>
                    <a:pt x="18" y="1506"/>
                  </a:lnTo>
                  <a:lnTo>
                    <a:pt x="15" y="1506"/>
                  </a:lnTo>
                  <a:lnTo>
                    <a:pt x="12" y="1505"/>
                  </a:lnTo>
                  <a:lnTo>
                    <a:pt x="8" y="1503"/>
                  </a:lnTo>
                  <a:lnTo>
                    <a:pt x="5" y="1501"/>
                  </a:lnTo>
                  <a:lnTo>
                    <a:pt x="3" y="1499"/>
                  </a:lnTo>
                  <a:lnTo>
                    <a:pt x="2" y="1495"/>
                  </a:lnTo>
                  <a:lnTo>
                    <a:pt x="1" y="1491"/>
                  </a:lnTo>
                  <a:lnTo>
                    <a:pt x="0" y="1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5"/>
            <p:cNvSpPr/>
            <p:nvPr/>
          </p:nvSpPr>
          <p:spPr bwMode="auto">
            <a:xfrm>
              <a:off x="8842375" y="4400550"/>
              <a:ext cx="84138" cy="303213"/>
            </a:xfrm>
            <a:custGeom>
              <a:avLst/>
              <a:gdLst>
                <a:gd name="T0" fmla="*/ 93 w 160"/>
                <a:gd name="T1" fmla="*/ 478 h 574"/>
                <a:gd name="T2" fmla="*/ 76 w 160"/>
                <a:gd name="T3" fmla="*/ 449 h 574"/>
                <a:gd name="T4" fmla="*/ 104 w 160"/>
                <a:gd name="T5" fmla="*/ 422 h 574"/>
                <a:gd name="T6" fmla="*/ 138 w 160"/>
                <a:gd name="T7" fmla="*/ 385 h 574"/>
                <a:gd name="T8" fmla="*/ 156 w 160"/>
                <a:gd name="T9" fmla="*/ 336 h 574"/>
                <a:gd name="T10" fmla="*/ 157 w 160"/>
                <a:gd name="T11" fmla="*/ 281 h 574"/>
                <a:gd name="T12" fmla="*/ 143 w 160"/>
                <a:gd name="T13" fmla="*/ 239 h 574"/>
                <a:gd name="T14" fmla="*/ 87 w 160"/>
                <a:gd name="T15" fmla="*/ 168 h 574"/>
                <a:gd name="T16" fmla="*/ 47 w 160"/>
                <a:gd name="T17" fmla="*/ 105 h 574"/>
                <a:gd name="T18" fmla="*/ 47 w 160"/>
                <a:gd name="T19" fmla="*/ 60 h 574"/>
                <a:gd name="T20" fmla="*/ 66 w 160"/>
                <a:gd name="T21" fmla="*/ 36 h 574"/>
                <a:gd name="T22" fmla="*/ 89 w 160"/>
                <a:gd name="T23" fmla="*/ 32 h 574"/>
                <a:gd name="T24" fmla="*/ 106 w 160"/>
                <a:gd name="T25" fmla="*/ 38 h 574"/>
                <a:gd name="T26" fmla="*/ 111 w 160"/>
                <a:gd name="T27" fmla="*/ 51 h 574"/>
                <a:gd name="T28" fmla="*/ 107 w 160"/>
                <a:gd name="T29" fmla="*/ 65 h 574"/>
                <a:gd name="T30" fmla="*/ 95 w 160"/>
                <a:gd name="T31" fmla="*/ 74 h 574"/>
                <a:gd name="T32" fmla="*/ 82 w 160"/>
                <a:gd name="T33" fmla="*/ 77 h 574"/>
                <a:gd name="T34" fmla="*/ 77 w 160"/>
                <a:gd name="T35" fmla="*/ 95 h 574"/>
                <a:gd name="T36" fmla="*/ 87 w 160"/>
                <a:gd name="T37" fmla="*/ 105 h 574"/>
                <a:gd name="T38" fmla="*/ 112 w 160"/>
                <a:gd name="T39" fmla="*/ 100 h 574"/>
                <a:gd name="T40" fmla="*/ 134 w 160"/>
                <a:gd name="T41" fmla="*/ 79 h 574"/>
                <a:gd name="T42" fmla="*/ 142 w 160"/>
                <a:gd name="T43" fmla="*/ 52 h 574"/>
                <a:gd name="T44" fmla="*/ 135 w 160"/>
                <a:gd name="T45" fmla="*/ 24 h 574"/>
                <a:gd name="T46" fmla="*/ 104 w 160"/>
                <a:gd name="T47" fmla="*/ 2 h 574"/>
                <a:gd name="T48" fmla="*/ 69 w 160"/>
                <a:gd name="T49" fmla="*/ 2 h 574"/>
                <a:gd name="T50" fmla="*/ 39 w 160"/>
                <a:gd name="T51" fmla="*/ 20 h 574"/>
                <a:gd name="T52" fmla="*/ 17 w 160"/>
                <a:gd name="T53" fmla="*/ 51 h 574"/>
                <a:gd name="T54" fmla="*/ 13 w 160"/>
                <a:gd name="T55" fmla="*/ 99 h 574"/>
                <a:gd name="T56" fmla="*/ 31 w 160"/>
                <a:gd name="T57" fmla="*/ 145 h 574"/>
                <a:gd name="T58" fmla="*/ 88 w 160"/>
                <a:gd name="T59" fmla="*/ 215 h 574"/>
                <a:gd name="T60" fmla="*/ 116 w 160"/>
                <a:gd name="T61" fmla="*/ 256 h 574"/>
                <a:gd name="T62" fmla="*/ 128 w 160"/>
                <a:gd name="T63" fmla="*/ 309 h 574"/>
                <a:gd name="T64" fmla="*/ 112 w 160"/>
                <a:gd name="T65" fmla="*/ 367 h 574"/>
                <a:gd name="T66" fmla="*/ 70 w 160"/>
                <a:gd name="T67" fmla="*/ 410 h 574"/>
                <a:gd name="T68" fmla="*/ 32 w 160"/>
                <a:gd name="T69" fmla="*/ 424 h 574"/>
                <a:gd name="T70" fmla="*/ 16 w 160"/>
                <a:gd name="T71" fmla="*/ 426 h 574"/>
                <a:gd name="T72" fmla="*/ 5 w 160"/>
                <a:gd name="T73" fmla="*/ 430 h 574"/>
                <a:gd name="T74" fmla="*/ 1 w 160"/>
                <a:gd name="T75" fmla="*/ 448 h 574"/>
                <a:gd name="T76" fmla="*/ 12 w 160"/>
                <a:gd name="T77" fmla="*/ 457 h 574"/>
                <a:gd name="T78" fmla="*/ 34 w 160"/>
                <a:gd name="T79" fmla="*/ 458 h 574"/>
                <a:gd name="T80" fmla="*/ 59 w 160"/>
                <a:gd name="T81" fmla="*/ 479 h 574"/>
                <a:gd name="T82" fmla="*/ 62 w 160"/>
                <a:gd name="T83" fmla="*/ 510 h 574"/>
                <a:gd name="T84" fmla="*/ 45 w 160"/>
                <a:gd name="T85" fmla="*/ 536 h 574"/>
                <a:gd name="T86" fmla="*/ 14 w 160"/>
                <a:gd name="T87" fmla="*/ 543 h 574"/>
                <a:gd name="T88" fmla="*/ 3 w 160"/>
                <a:gd name="T89" fmla="*/ 552 h 574"/>
                <a:gd name="T90" fmla="*/ 8 w 160"/>
                <a:gd name="T91" fmla="*/ 570 h 574"/>
                <a:gd name="T92" fmla="*/ 25 w 160"/>
                <a:gd name="T93" fmla="*/ 574 h 574"/>
                <a:gd name="T94" fmla="*/ 53 w 160"/>
                <a:gd name="T95" fmla="*/ 566 h 574"/>
                <a:gd name="T96" fmla="*/ 76 w 160"/>
                <a:gd name="T97" fmla="*/ 550 h 574"/>
                <a:gd name="T98" fmla="*/ 93 w 160"/>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574">
                  <a:moveTo>
                    <a:pt x="97" y="505"/>
                  </a:moveTo>
                  <a:lnTo>
                    <a:pt x="97" y="495"/>
                  </a:lnTo>
                  <a:lnTo>
                    <a:pt x="95" y="486"/>
                  </a:lnTo>
                  <a:lnTo>
                    <a:pt x="93" y="478"/>
                  </a:lnTo>
                  <a:lnTo>
                    <a:pt x="90" y="470"/>
                  </a:lnTo>
                  <a:lnTo>
                    <a:pt x="86" y="462"/>
                  </a:lnTo>
                  <a:lnTo>
                    <a:pt x="82" y="456"/>
                  </a:lnTo>
                  <a:lnTo>
                    <a:pt x="76" y="449"/>
                  </a:lnTo>
                  <a:lnTo>
                    <a:pt x="71" y="444"/>
                  </a:lnTo>
                  <a:lnTo>
                    <a:pt x="83" y="438"/>
                  </a:lnTo>
                  <a:lnTo>
                    <a:pt x="94" y="431"/>
                  </a:lnTo>
                  <a:lnTo>
                    <a:pt x="104" y="422"/>
                  </a:lnTo>
                  <a:lnTo>
                    <a:pt x="114" y="415"/>
                  </a:lnTo>
                  <a:lnTo>
                    <a:pt x="123" y="405"/>
                  </a:lnTo>
                  <a:lnTo>
                    <a:pt x="130" y="396"/>
                  </a:lnTo>
                  <a:lnTo>
                    <a:pt x="138" y="385"/>
                  </a:lnTo>
                  <a:lnTo>
                    <a:pt x="143" y="373"/>
                  </a:lnTo>
                  <a:lnTo>
                    <a:pt x="149" y="361"/>
                  </a:lnTo>
                  <a:lnTo>
                    <a:pt x="153" y="349"/>
                  </a:lnTo>
                  <a:lnTo>
                    <a:pt x="156" y="336"/>
                  </a:lnTo>
                  <a:lnTo>
                    <a:pt x="158" y="323"/>
                  </a:lnTo>
                  <a:lnTo>
                    <a:pt x="160" y="309"/>
                  </a:lnTo>
                  <a:lnTo>
                    <a:pt x="158" y="295"/>
                  </a:lnTo>
                  <a:lnTo>
                    <a:pt x="157" y="281"/>
                  </a:lnTo>
                  <a:lnTo>
                    <a:pt x="154" y="267"/>
                  </a:lnTo>
                  <a:lnTo>
                    <a:pt x="151" y="257"/>
                  </a:lnTo>
                  <a:lnTo>
                    <a:pt x="148" y="249"/>
                  </a:lnTo>
                  <a:lnTo>
                    <a:pt x="143" y="239"/>
                  </a:lnTo>
                  <a:lnTo>
                    <a:pt x="138" y="230"/>
                  </a:lnTo>
                  <a:lnTo>
                    <a:pt x="127" y="214"/>
                  </a:lnTo>
                  <a:lnTo>
                    <a:pt x="114" y="198"/>
                  </a:lnTo>
                  <a:lnTo>
                    <a:pt x="87" y="168"/>
                  </a:lnTo>
                  <a:lnTo>
                    <a:pt x="62" y="136"/>
                  </a:lnTo>
                  <a:lnTo>
                    <a:pt x="56" y="126"/>
                  </a:lnTo>
                  <a:lnTo>
                    <a:pt x="50" y="116"/>
                  </a:lnTo>
                  <a:lnTo>
                    <a:pt x="47" y="105"/>
                  </a:lnTo>
                  <a:lnTo>
                    <a:pt x="45" y="93"/>
                  </a:lnTo>
                  <a:lnTo>
                    <a:pt x="44" y="82"/>
                  </a:lnTo>
                  <a:lnTo>
                    <a:pt x="44" y="70"/>
                  </a:lnTo>
                  <a:lnTo>
                    <a:pt x="47" y="60"/>
                  </a:lnTo>
                  <a:lnTo>
                    <a:pt x="52" y="49"/>
                  </a:lnTo>
                  <a:lnTo>
                    <a:pt x="56" y="44"/>
                  </a:lnTo>
                  <a:lnTo>
                    <a:pt x="60" y="39"/>
                  </a:lnTo>
                  <a:lnTo>
                    <a:pt x="66" y="36"/>
                  </a:lnTo>
                  <a:lnTo>
                    <a:pt x="71" y="34"/>
                  </a:lnTo>
                  <a:lnTo>
                    <a:pt x="76" y="32"/>
                  </a:lnTo>
                  <a:lnTo>
                    <a:pt x="83" y="32"/>
                  </a:lnTo>
                  <a:lnTo>
                    <a:pt x="89" y="32"/>
                  </a:lnTo>
                  <a:lnTo>
                    <a:pt x="96" y="32"/>
                  </a:lnTo>
                  <a:lnTo>
                    <a:pt x="100" y="34"/>
                  </a:lnTo>
                  <a:lnTo>
                    <a:pt x="103" y="35"/>
                  </a:lnTo>
                  <a:lnTo>
                    <a:pt x="106" y="38"/>
                  </a:lnTo>
                  <a:lnTo>
                    <a:pt x="108" y="40"/>
                  </a:lnTo>
                  <a:lnTo>
                    <a:pt x="110" y="45"/>
                  </a:lnTo>
                  <a:lnTo>
                    <a:pt x="110" y="48"/>
                  </a:lnTo>
                  <a:lnTo>
                    <a:pt x="111" y="51"/>
                  </a:lnTo>
                  <a:lnTo>
                    <a:pt x="111" y="55"/>
                  </a:lnTo>
                  <a:lnTo>
                    <a:pt x="110" y="59"/>
                  </a:lnTo>
                  <a:lnTo>
                    <a:pt x="109" y="62"/>
                  </a:lnTo>
                  <a:lnTo>
                    <a:pt x="107" y="65"/>
                  </a:lnTo>
                  <a:lnTo>
                    <a:pt x="104" y="68"/>
                  </a:lnTo>
                  <a:lnTo>
                    <a:pt x="101" y="70"/>
                  </a:lnTo>
                  <a:lnTo>
                    <a:pt x="98" y="73"/>
                  </a:lnTo>
                  <a:lnTo>
                    <a:pt x="95" y="74"/>
                  </a:lnTo>
                  <a:lnTo>
                    <a:pt x="91" y="74"/>
                  </a:lnTo>
                  <a:lnTo>
                    <a:pt x="87" y="74"/>
                  </a:lnTo>
                  <a:lnTo>
                    <a:pt x="84" y="75"/>
                  </a:lnTo>
                  <a:lnTo>
                    <a:pt x="82" y="77"/>
                  </a:lnTo>
                  <a:lnTo>
                    <a:pt x="80" y="79"/>
                  </a:lnTo>
                  <a:lnTo>
                    <a:pt x="77" y="83"/>
                  </a:lnTo>
                  <a:lnTo>
                    <a:pt x="76" y="89"/>
                  </a:lnTo>
                  <a:lnTo>
                    <a:pt x="77" y="95"/>
                  </a:lnTo>
                  <a:lnTo>
                    <a:pt x="80" y="100"/>
                  </a:lnTo>
                  <a:lnTo>
                    <a:pt x="82" y="102"/>
                  </a:lnTo>
                  <a:lnTo>
                    <a:pt x="84" y="104"/>
                  </a:lnTo>
                  <a:lnTo>
                    <a:pt x="87" y="105"/>
                  </a:lnTo>
                  <a:lnTo>
                    <a:pt x="91" y="105"/>
                  </a:lnTo>
                  <a:lnTo>
                    <a:pt x="98" y="104"/>
                  </a:lnTo>
                  <a:lnTo>
                    <a:pt x="106" y="103"/>
                  </a:lnTo>
                  <a:lnTo>
                    <a:pt x="112" y="100"/>
                  </a:lnTo>
                  <a:lnTo>
                    <a:pt x="118" y="95"/>
                  </a:lnTo>
                  <a:lnTo>
                    <a:pt x="124" y="91"/>
                  </a:lnTo>
                  <a:lnTo>
                    <a:pt x="129" y="86"/>
                  </a:lnTo>
                  <a:lnTo>
                    <a:pt x="134" y="79"/>
                  </a:lnTo>
                  <a:lnTo>
                    <a:pt x="137" y="73"/>
                  </a:lnTo>
                  <a:lnTo>
                    <a:pt x="140" y="66"/>
                  </a:lnTo>
                  <a:lnTo>
                    <a:pt x="142" y="59"/>
                  </a:lnTo>
                  <a:lnTo>
                    <a:pt x="142" y="52"/>
                  </a:lnTo>
                  <a:lnTo>
                    <a:pt x="142" y="45"/>
                  </a:lnTo>
                  <a:lnTo>
                    <a:pt x="141" y="37"/>
                  </a:lnTo>
                  <a:lnTo>
                    <a:pt x="139" y="31"/>
                  </a:lnTo>
                  <a:lnTo>
                    <a:pt x="135" y="24"/>
                  </a:lnTo>
                  <a:lnTo>
                    <a:pt x="129" y="19"/>
                  </a:lnTo>
                  <a:lnTo>
                    <a:pt x="121" y="11"/>
                  </a:lnTo>
                  <a:lnTo>
                    <a:pt x="113" y="7"/>
                  </a:lnTo>
                  <a:lnTo>
                    <a:pt x="104" y="2"/>
                  </a:lnTo>
                  <a:lnTo>
                    <a:pt x="95" y="0"/>
                  </a:lnTo>
                  <a:lnTo>
                    <a:pt x="86" y="0"/>
                  </a:lnTo>
                  <a:lnTo>
                    <a:pt x="77" y="0"/>
                  </a:lnTo>
                  <a:lnTo>
                    <a:pt x="69" y="2"/>
                  </a:lnTo>
                  <a:lnTo>
                    <a:pt x="60" y="5"/>
                  </a:lnTo>
                  <a:lnTo>
                    <a:pt x="53" y="9"/>
                  </a:lnTo>
                  <a:lnTo>
                    <a:pt x="45" y="14"/>
                  </a:lnTo>
                  <a:lnTo>
                    <a:pt x="39" y="20"/>
                  </a:lnTo>
                  <a:lnTo>
                    <a:pt x="32" y="26"/>
                  </a:lnTo>
                  <a:lnTo>
                    <a:pt x="27" y="34"/>
                  </a:lnTo>
                  <a:lnTo>
                    <a:pt x="21" y="42"/>
                  </a:lnTo>
                  <a:lnTo>
                    <a:pt x="17" y="51"/>
                  </a:lnTo>
                  <a:lnTo>
                    <a:pt x="15" y="61"/>
                  </a:lnTo>
                  <a:lnTo>
                    <a:pt x="13" y="74"/>
                  </a:lnTo>
                  <a:lnTo>
                    <a:pt x="12" y="87"/>
                  </a:lnTo>
                  <a:lnTo>
                    <a:pt x="13" y="99"/>
                  </a:lnTo>
                  <a:lnTo>
                    <a:pt x="16" y="110"/>
                  </a:lnTo>
                  <a:lnTo>
                    <a:pt x="20" y="122"/>
                  </a:lnTo>
                  <a:lnTo>
                    <a:pt x="25" y="133"/>
                  </a:lnTo>
                  <a:lnTo>
                    <a:pt x="31" y="145"/>
                  </a:lnTo>
                  <a:lnTo>
                    <a:pt x="39" y="156"/>
                  </a:lnTo>
                  <a:lnTo>
                    <a:pt x="54" y="176"/>
                  </a:lnTo>
                  <a:lnTo>
                    <a:pt x="71" y="196"/>
                  </a:lnTo>
                  <a:lnTo>
                    <a:pt x="88" y="215"/>
                  </a:lnTo>
                  <a:lnTo>
                    <a:pt x="103" y="235"/>
                  </a:lnTo>
                  <a:lnTo>
                    <a:pt x="109" y="241"/>
                  </a:lnTo>
                  <a:lnTo>
                    <a:pt x="113" y="249"/>
                  </a:lnTo>
                  <a:lnTo>
                    <a:pt x="116" y="256"/>
                  </a:lnTo>
                  <a:lnTo>
                    <a:pt x="120" y="264"/>
                  </a:lnTo>
                  <a:lnTo>
                    <a:pt x="125" y="279"/>
                  </a:lnTo>
                  <a:lnTo>
                    <a:pt x="127" y="294"/>
                  </a:lnTo>
                  <a:lnTo>
                    <a:pt x="128" y="309"/>
                  </a:lnTo>
                  <a:lnTo>
                    <a:pt x="127" y="324"/>
                  </a:lnTo>
                  <a:lnTo>
                    <a:pt x="124" y="339"/>
                  </a:lnTo>
                  <a:lnTo>
                    <a:pt x="118" y="353"/>
                  </a:lnTo>
                  <a:lnTo>
                    <a:pt x="112" y="367"/>
                  </a:lnTo>
                  <a:lnTo>
                    <a:pt x="103" y="379"/>
                  </a:lnTo>
                  <a:lnTo>
                    <a:pt x="94" y="391"/>
                  </a:lnTo>
                  <a:lnTo>
                    <a:pt x="83" y="401"/>
                  </a:lnTo>
                  <a:lnTo>
                    <a:pt x="70" y="410"/>
                  </a:lnTo>
                  <a:lnTo>
                    <a:pt x="56" y="417"/>
                  </a:lnTo>
                  <a:lnTo>
                    <a:pt x="48" y="419"/>
                  </a:lnTo>
                  <a:lnTo>
                    <a:pt x="41" y="422"/>
                  </a:lnTo>
                  <a:lnTo>
                    <a:pt x="32" y="424"/>
                  </a:lnTo>
                  <a:lnTo>
                    <a:pt x="23" y="426"/>
                  </a:lnTo>
                  <a:lnTo>
                    <a:pt x="22" y="425"/>
                  </a:lnTo>
                  <a:lnTo>
                    <a:pt x="20" y="425"/>
                  </a:lnTo>
                  <a:lnTo>
                    <a:pt x="16" y="426"/>
                  </a:lnTo>
                  <a:lnTo>
                    <a:pt x="14" y="427"/>
                  </a:lnTo>
                  <a:lnTo>
                    <a:pt x="10" y="427"/>
                  </a:lnTo>
                  <a:lnTo>
                    <a:pt x="7" y="429"/>
                  </a:lnTo>
                  <a:lnTo>
                    <a:pt x="5" y="430"/>
                  </a:lnTo>
                  <a:lnTo>
                    <a:pt x="3" y="432"/>
                  </a:lnTo>
                  <a:lnTo>
                    <a:pt x="1" y="438"/>
                  </a:lnTo>
                  <a:lnTo>
                    <a:pt x="0" y="443"/>
                  </a:lnTo>
                  <a:lnTo>
                    <a:pt x="1" y="448"/>
                  </a:lnTo>
                  <a:lnTo>
                    <a:pt x="4" y="453"/>
                  </a:lnTo>
                  <a:lnTo>
                    <a:pt x="6" y="455"/>
                  </a:lnTo>
                  <a:lnTo>
                    <a:pt x="8" y="456"/>
                  </a:lnTo>
                  <a:lnTo>
                    <a:pt x="12" y="457"/>
                  </a:lnTo>
                  <a:lnTo>
                    <a:pt x="15" y="457"/>
                  </a:lnTo>
                  <a:lnTo>
                    <a:pt x="19" y="457"/>
                  </a:lnTo>
                  <a:lnTo>
                    <a:pt x="25" y="456"/>
                  </a:lnTo>
                  <a:lnTo>
                    <a:pt x="34" y="458"/>
                  </a:lnTo>
                  <a:lnTo>
                    <a:pt x="43" y="461"/>
                  </a:lnTo>
                  <a:lnTo>
                    <a:pt x="49" y="466"/>
                  </a:lnTo>
                  <a:lnTo>
                    <a:pt x="55" y="472"/>
                  </a:lnTo>
                  <a:lnTo>
                    <a:pt x="59" y="479"/>
                  </a:lnTo>
                  <a:lnTo>
                    <a:pt x="62" y="486"/>
                  </a:lnTo>
                  <a:lnTo>
                    <a:pt x="63" y="494"/>
                  </a:lnTo>
                  <a:lnTo>
                    <a:pt x="64" y="502"/>
                  </a:lnTo>
                  <a:lnTo>
                    <a:pt x="62" y="510"/>
                  </a:lnTo>
                  <a:lnTo>
                    <a:pt x="60" y="518"/>
                  </a:lnTo>
                  <a:lnTo>
                    <a:pt x="57" y="525"/>
                  </a:lnTo>
                  <a:lnTo>
                    <a:pt x="52" y="530"/>
                  </a:lnTo>
                  <a:lnTo>
                    <a:pt x="45" y="536"/>
                  </a:lnTo>
                  <a:lnTo>
                    <a:pt x="36" y="540"/>
                  </a:lnTo>
                  <a:lnTo>
                    <a:pt x="28" y="542"/>
                  </a:lnTo>
                  <a:lnTo>
                    <a:pt x="17" y="542"/>
                  </a:lnTo>
                  <a:lnTo>
                    <a:pt x="14" y="543"/>
                  </a:lnTo>
                  <a:lnTo>
                    <a:pt x="10" y="543"/>
                  </a:lnTo>
                  <a:lnTo>
                    <a:pt x="8" y="546"/>
                  </a:lnTo>
                  <a:lnTo>
                    <a:pt x="6" y="547"/>
                  </a:lnTo>
                  <a:lnTo>
                    <a:pt x="3" y="552"/>
                  </a:lnTo>
                  <a:lnTo>
                    <a:pt x="2" y="557"/>
                  </a:lnTo>
                  <a:lnTo>
                    <a:pt x="3" y="563"/>
                  </a:lnTo>
                  <a:lnTo>
                    <a:pt x="6" y="568"/>
                  </a:lnTo>
                  <a:lnTo>
                    <a:pt x="8" y="570"/>
                  </a:lnTo>
                  <a:lnTo>
                    <a:pt x="10" y="573"/>
                  </a:lnTo>
                  <a:lnTo>
                    <a:pt x="14" y="574"/>
                  </a:lnTo>
                  <a:lnTo>
                    <a:pt x="17" y="574"/>
                  </a:lnTo>
                  <a:lnTo>
                    <a:pt x="25" y="574"/>
                  </a:lnTo>
                  <a:lnTo>
                    <a:pt x="32" y="573"/>
                  </a:lnTo>
                  <a:lnTo>
                    <a:pt x="39" y="572"/>
                  </a:lnTo>
                  <a:lnTo>
                    <a:pt x="46" y="569"/>
                  </a:lnTo>
                  <a:lnTo>
                    <a:pt x="53" y="566"/>
                  </a:lnTo>
                  <a:lnTo>
                    <a:pt x="59" y="563"/>
                  </a:lnTo>
                  <a:lnTo>
                    <a:pt x="66" y="560"/>
                  </a:lnTo>
                  <a:lnTo>
                    <a:pt x="71" y="555"/>
                  </a:lnTo>
                  <a:lnTo>
                    <a:pt x="76" y="550"/>
                  </a:lnTo>
                  <a:lnTo>
                    <a:pt x="82" y="546"/>
                  </a:lnTo>
                  <a:lnTo>
                    <a:pt x="86" y="539"/>
                  </a:lnTo>
                  <a:lnTo>
                    <a:pt x="89" y="533"/>
                  </a:lnTo>
                  <a:lnTo>
                    <a:pt x="93" y="526"/>
                  </a:lnTo>
                  <a:lnTo>
                    <a:pt x="95" y="520"/>
                  </a:lnTo>
                  <a:lnTo>
                    <a:pt x="96" y="512"/>
                  </a:lnTo>
                  <a:lnTo>
                    <a:pt x="97"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6"/>
            <p:cNvSpPr/>
            <p:nvPr/>
          </p:nvSpPr>
          <p:spPr bwMode="auto">
            <a:xfrm>
              <a:off x="8758238" y="4400550"/>
              <a:ext cx="84138" cy="303213"/>
            </a:xfrm>
            <a:custGeom>
              <a:avLst/>
              <a:gdLst>
                <a:gd name="T0" fmla="*/ 66 w 159"/>
                <a:gd name="T1" fmla="*/ 478 h 574"/>
                <a:gd name="T2" fmla="*/ 82 w 159"/>
                <a:gd name="T3" fmla="*/ 449 h 574"/>
                <a:gd name="T4" fmla="*/ 55 w 159"/>
                <a:gd name="T5" fmla="*/ 422 h 574"/>
                <a:gd name="T6" fmla="*/ 22 w 159"/>
                <a:gd name="T7" fmla="*/ 385 h 574"/>
                <a:gd name="T8" fmla="*/ 2 w 159"/>
                <a:gd name="T9" fmla="*/ 336 h 574"/>
                <a:gd name="T10" fmla="*/ 2 w 159"/>
                <a:gd name="T11" fmla="*/ 281 h 574"/>
                <a:gd name="T12" fmla="*/ 15 w 159"/>
                <a:gd name="T13" fmla="*/ 239 h 574"/>
                <a:gd name="T14" fmla="*/ 71 w 159"/>
                <a:gd name="T15" fmla="*/ 168 h 574"/>
                <a:gd name="T16" fmla="*/ 111 w 159"/>
                <a:gd name="T17" fmla="*/ 105 h 574"/>
                <a:gd name="T18" fmla="*/ 111 w 159"/>
                <a:gd name="T19" fmla="*/ 60 h 574"/>
                <a:gd name="T20" fmla="*/ 94 w 159"/>
                <a:gd name="T21" fmla="*/ 36 h 574"/>
                <a:gd name="T22" fmla="*/ 69 w 159"/>
                <a:gd name="T23" fmla="*/ 32 h 574"/>
                <a:gd name="T24" fmla="*/ 53 w 159"/>
                <a:gd name="T25" fmla="*/ 38 h 574"/>
                <a:gd name="T26" fmla="*/ 49 w 159"/>
                <a:gd name="T27" fmla="*/ 51 h 574"/>
                <a:gd name="T28" fmla="*/ 52 w 159"/>
                <a:gd name="T29" fmla="*/ 65 h 574"/>
                <a:gd name="T30" fmla="*/ 64 w 159"/>
                <a:gd name="T31" fmla="*/ 74 h 574"/>
                <a:gd name="T32" fmla="*/ 77 w 159"/>
                <a:gd name="T33" fmla="*/ 77 h 574"/>
                <a:gd name="T34" fmla="*/ 82 w 159"/>
                <a:gd name="T35" fmla="*/ 95 h 574"/>
                <a:gd name="T36" fmla="*/ 71 w 159"/>
                <a:gd name="T37" fmla="*/ 105 h 574"/>
                <a:gd name="T38" fmla="*/ 46 w 159"/>
                <a:gd name="T39" fmla="*/ 100 h 574"/>
                <a:gd name="T40" fmla="*/ 25 w 159"/>
                <a:gd name="T41" fmla="*/ 79 h 574"/>
                <a:gd name="T42" fmla="*/ 16 w 159"/>
                <a:gd name="T43" fmla="*/ 52 h 574"/>
                <a:gd name="T44" fmla="*/ 24 w 159"/>
                <a:gd name="T45" fmla="*/ 24 h 574"/>
                <a:gd name="T46" fmla="*/ 55 w 159"/>
                <a:gd name="T47" fmla="*/ 2 h 574"/>
                <a:gd name="T48" fmla="*/ 90 w 159"/>
                <a:gd name="T49" fmla="*/ 2 h 574"/>
                <a:gd name="T50" fmla="*/ 121 w 159"/>
                <a:gd name="T51" fmla="*/ 20 h 574"/>
                <a:gd name="T52" fmla="*/ 141 w 159"/>
                <a:gd name="T53" fmla="*/ 51 h 574"/>
                <a:gd name="T54" fmla="*/ 146 w 159"/>
                <a:gd name="T55" fmla="*/ 99 h 574"/>
                <a:gd name="T56" fmla="*/ 127 w 159"/>
                <a:gd name="T57" fmla="*/ 145 h 574"/>
                <a:gd name="T58" fmla="*/ 70 w 159"/>
                <a:gd name="T59" fmla="*/ 215 h 574"/>
                <a:gd name="T60" fmla="*/ 42 w 159"/>
                <a:gd name="T61" fmla="*/ 256 h 574"/>
                <a:gd name="T62" fmla="*/ 31 w 159"/>
                <a:gd name="T63" fmla="*/ 309 h 574"/>
                <a:gd name="T64" fmla="*/ 46 w 159"/>
                <a:gd name="T65" fmla="*/ 367 h 574"/>
                <a:gd name="T66" fmla="*/ 90 w 159"/>
                <a:gd name="T67" fmla="*/ 410 h 574"/>
                <a:gd name="T68" fmla="*/ 126 w 159"/>
                <a:gd name="T69" fmla="*/ 424 h 574"/>
                <a:gd name="T70" fmla="*/ 142 w 159"/>
                <a:gd name="T71" fmla="*/ 426 h 574"/>
                <a:gd name="T72" fmla="*/ 153 w 159"/>
                <a:gd name="T73" fmla="*/ 430 h 574"/>
                <a:gd name="T74" fmla="*/ 158 w 159"/>
                <a:gd name="T75" fmla="*/ 448 h 574"/>
                <a:gd name="T76" fmla="*/ 148 w 159"/>
                <a:gd name="T77" fmla="*/ 457 h 574"/>
                <a:gd name="T78" fmla="*/ 125 w 159"/>
                <a:gd name="T79" fmla="*/ 458 h 574"/>
                <a:gd name="T80" fmla="*/ 99 w 159"/>
                <a:gd name="T81" fmla="*/ 479 h 574"/>
                <a:gd name="T82" fmla="*/ 96 w 159"/>
                <a:gd name="T83" fmla="*/ 510 h 574"/>
                <a:gd name="T84" fmla="*/ 114 w 159"/>
                <a:gd name="T85" fmla="*/ 536 h 574"/>
                <a:gd name="T86" fmla="*/ 145 w 159"/>
                <a:gd name="T87" fmla="*/ 543 h 574"/>
                <a:gd name="T88" fmla="*/ 155 w 159"/>
                <a:gd name="T89" fmla="*/ 552 h 574"/>
                <a:gd name="T90" fmla="*/ 151 w 159"/>
                <a:gd name="T91" fmla="*/ 570 h 574"/>
                <a:gd name="T92" fmla="*/ 134 w 159"/>
                <a:gd name="T93" fmla="*/ 574 h 574"/>
                <a:gd name="T94" fmla="*/ 106 w 159"/>
                <a:gd name="T95" fmla="*/ 566 h 574"/>
                <a:gd name="T96" fmla="*/ 82 w 159"/>
                <a:gd name="T97" fmla="*/ 550 h 574"/>
                <a:gd name="T98" fmla="*/ 67 w 159"/>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63" y="505"/>
                  </a:moveTo>
                  <a:lnTo>
                    <a:pt x="63" y="495"/>
                  </a:lnTo>
                  <a:lnTo>
                    <a:pt x="64" y="486"/>
                  </a:lnTo>
                  <a:lnTo>
                    <a:pt x="66" y="478"/>
                  </a:lnTo>
                  <a:lnTo>
                    <a:pt x="69" y="470"/>
                  </a:lnTo>
                  <a:lnTo>
                    <a:pt x="72" y="462"/>
                  </a:lnTo>
                  <a:lnTo>
                    <a:pt x="77" y="456"/>
                  </a:lnTo>
                  <a:lnTo>
                    <a:pt x="82" y="449"/>
                  </a:lnTo>
                  <a:lnTo>
                    <a:pt x="88" y="444"/>
                  </a:lnTo>
                  <a:lnTo>
                    <a:pt x="77" y="438"/>
                  </a:lnTo>
                  <a:lnTo>
                    <a:pt x="65" y="431"/>
                  </a:lnTo>
                  <a:lnTo>
                    <a:pt x="55" y="422"/>
                  </a:lnTo>
                  <a:lnTo>
                    <a:pt x="45" y="415"/>
                  </a:lnTo>
                  <a:lnTo>
                    <a:pt x="36" y="405"/>
                  </a:lnTo>
                  <a:lnTo>
                    <a:pt x="28" y="396"/>
                  </a:lnTo>
                  <a:lnTo>
                    <a:pt x="22" y="385"/>
                  </a:lnTo>
                  <a:lnTo>
                    <a:pt x="15" y="373"/>
                  </a:lnTo>
                  <a:lnTo>
                    <a:pt x="10" y="361"/>
                  </a:lnTo>
                  <a:lnTo>
                    <a:pt x="5" y="349"/>
                  </a:lnTo>
                  <a:lnTo>
                    <a:pt x="2" y="336"/>
                  </a:lnTo>
                  <a:lnTo>
                    <a:pt x="1" y="323"/>
                  </a:lnTo>
                  <a:lnTo>
                    <a:pt x="0" y="309"/>
                  </a:lnTo>
                  <a:lnTo>
                    <a:pt x="0" y="295"/>
                  </a:lnTo>
                  <a:lnTo>
                    <a:pt x="2" y="281"/>
                  </a:lnTo>
                  <a:lnTo>
                    <a:pt x="4" y="267"/>
                  </a:lnTo>
                  <a:lnTo>
                    <a:pt x="7" y="257"/>
                  </a:lnTo>
                  <a:lnTo>
                    <a:pt x="11" y="249"/>
                  </a:lnTo>
                  <a:lnTo>
                    <a:pt x="15" y="239"/>
                  </a:lnTo>
                  <a:lnTo>
                    <a:pt x="20" y="230"/>
                  </a:lnTo>
                  <a:lnTo>
                    <a:pt x="31" y="214"/>
                  </a:lnTo>
                  <a:lnTo>
                    <a:pt x="44" y="198"/>
                  </a:lnTo>
                  <a:lnTo>
                    <a:pt x="71" y="168"/>
                  </a:lnTo>
                  <a:lnTo>
                    <a:pt x="96" y="136"/>
                  </a:lnTo>
                  <a:lnTo>
                    <a:pt x="103" y="126"/>
                  </a:lnTo>
                  <a:lnTo>
                    <a:pt x="108" y="116"/>
                  </a:lnTo>
                  <a:lnTo>
                    <a:pt x="111" y="105"/>
                  </a:lnTo>
                  <a:lnTo>
                    <a:pt x="114" y="93"/>
                  </a:lnTo>
                  <a:lnTo>
                    <a:pt x="115" y="82"/>
                  </a:lnTo>
                  <a:lnTo>
                    <a:pt x="114" y="70"/>
                  </a:lnTo>
                  <a:lnTo>
                    <a:pt x="111" y="60"/>
                  </a:lnTo>
                  <a:lnTo>
                    <a:pt x="107" y="49"/>
                  </a:lnTo>
                  <a:lnTo>
                    <a:pt x="104" y="44"/>
                  </a:lnTo>
                  <a:lnTo>
                    <a:pt x="99" y="39"/>
                  </a:lnTo>
                  <a:lnTo>
                    <a:pt x="94" y="36"/>
                  </a:lnTo>
                  <a:lnTo>
                    <a:pt x="87" y="34"/>
                  </a:lnTo>
                  <a:lnTo>
                    <a:pt x="82" y="32"/>
                  </a:lnTo>
                  <a:lnTo>
                    <a:pt x="76" y="32"/>
                  </a:lnTo>
                  <a:lnTo>
                    <a:pt x="69" y="32"/>
                  </a:lnTo>
                  <a:lnTo>
                    <a:pt x="64" y="32"/>
                  </a:lnTo>
                  <a:lnTo>
                    <a:pt x="59" y="34"/>
                  </a:lnTo>
                  <a:lnTo>
                    <a:pt x="56" y="35"/>
                  </a:lnTo>
                  <a:lnTo>
                    <a:pt x="53" y="38"/>
                  </a:lnTo>
                  <a:lnTo>
                    <a:pt x="51" y="40"/>
                  </a:lnTo>
                  <a:lnTo>
                    <a:pt x="50" y="45"/>
                  </a:lnTo>
                  <a:lnTo>
                    <a:pt x="49" y="48"/>
                  </a:lnTo>
                  <a:lnTo>
                    <a:pt x="49" y="51"/>
                  </a:lnTo>
                  <a:lnTo>
                    <a:pt x="49" y="55"/>
                  </a:lnTo>
                  <a:lnTo>
                    <a:pt x="49" y="59"/>
                  </a:lnTo>
                  <a:lnTo>
                    <a:pt x="51" y="62"/>
                  </a:lnTo>
                  <a:lnTo>
                    <a:pt x="52" y="65"/>
                  </a:lnTo>
                  <a:lnTo>
                    <a:pt x="54" y="68"/>
                  </a:lnTo>
                  <a:lnTo>
                    <a:pt x="57" y="70"/>
                  </a:lnTo>
                  <a:lnTo>
                    <a:pt x="60" y="73"/>
                  </a:lnTo>
                  <a:lnTo>
                    <a:pt x="64" y="74"/>
                  </a:lnTo>
                  <a:lnTo>
                    <a:pt x="68" y="74"/>
                  </a:lnTo>
                  <a:lnTo>
                    <a:pt x="71" y="74"/>
                  </a:lnTo>
                  <a:lnTo>
                    <a:pt x="74" y="75"/>
                  </a:lnTo>
                  <a:lnTo>
                    <a:pt x="77" y="77"/>
                  </a:lnTo>
                  <a:lnTo>
                    <a:pt x="79" y="79"/>
                  </a:lnTo>
                  <a:lnTo>
                    <a:pt x="82" y="83"/>
                  </a:lnTo>
                  <a:lnTo>
                    <a:pt x="83" y="89"/>
                  </a:lnTo>
                  <a:lnTo>
                    <a:pt x="82" y="95"/>
                  </a:lnTo>
                  <a:lnTo>
                    <a:pt x="79" y="100"/>
                  </a:lnTo>
                  <a:lnTo>
                    <a:pt x="77" y="102"/>
                  </a:lnTo>
                  <a:lnTo>
                    <a:pt x="74" y="104"/>
                  </a:lnTo>
                  <a:lnTo>
                    <a:pt x="71" y="105"/>
                  </a:lnTo>
                  <a:lnTo>
                    <a:pt x="68" y="105"/>
                  </a:lnTo>
                  <a:lnTo>
                    <a:pt x="60" y="104"/>
                  </a:lnTo>
                  <a:lnTo>
                    <a:pt x="53" y="103"/>
                  </a:lnTo>
                  <a:lnTo>
                    <a:pt x="46" y="100"/>
                  </a:lnTo>
                  <a:lnTo>
                    <a:pt x="41" y="95"/>
                  </a:lnTo>
                  <a:lnTo>
                    <a:pt x="34" y="91"/>
                  </a:lnTo>
                  <a:lnTo>
                    <a:pt x="30" y="86"/>
                  </a:lnTo>
                  <a:lnTo>
                    <a:pt x="25" y="79"/>
                  </a:lnTo>
                  <a:lnTo>
                    <a:pt x="22" y="73"/>
                  </a:lnTo>
                  <a:lnTo>
                    <a:pt x="18" y="66"/>
                  </a:lnTo>
                  <a:lnTo>
                    <a:pt x="17" y="59"/>
                  </a:lnTo>
                  <a:lnTo>
                    <a:pt x="16" y="52"/>
                  </a:lnTo>
                  <a:lnTo>
                    <a:pt x="16" y="45"/>
                  </a:lnTo>
                  <a:lnTo>
                    <a:pt x="17" y="37"/>
                  </a:lnTo>
                  <a:lnTo>
                    <a:pt x="20" y="31"/>
                  </a:lnTo>
                  <a:lnTo>
                    <a:pt x="24" y="24"/>
                  </a:lnTo>
                  <a:lnTo>
                    <a:pt x="29" y="19"/>
                  </a:lnTo>
                  <a:lnTo>
                    <a:pt x="38" y="11"/>
                  </a:lnTo>
                  <a:lnTo>
                    <a:pt x="46" y="7"/>
                  </a:lnTo>
                  <a:lnTo>
                    <a:pt x="55" y="2"/>
                  </a:lnTo>
                  <a:lnTo>
                    <a:pt x="64" y="0"/>
                  </a:lnTo>
                  <a:lnTo>
                    <a:pt x="72" y="0"/>
                  </a:lnTo>
                  <a:lnTo>
                    <a:pt x="81" y="0"/>
                  </a:lnTo>
                  <a:lnTo>
                    <a:pt x="90" y="2"/>
                  </a:lnTo>
                  <a:lnTo>
                    <a:pt x="98" y="5"/>
                  </a:lnTo>
                  <a:lnTo>
                    <a:pt x="106" y="9"/>
                  </a:lnTo>
                  <a:lnTo>
                    <a:pt x="113" y="14"/>
                  </a:lnTo>
                  <a:lnTo>
                    <a:pt x="121" y="20"/>
                  </a:lnTo>
                  <a:lnTo>
                    <a:pt x="127" y="26"/>
                  </a:lnTo>
                  <a:lnTo>
                    <a:pt x="133" y="34"/>
                  </a:lnTo>
                  <a:lnTo>
                    <a:pt x="137" y="42"/>
                  </a:lnTo>
                  <a:lnTo>
                    <a:pt x="141" y="51"/>
                  </a:lnTo>
                  <a:lnTo>
                    <a:pt x="145" y="61"/>
                  </a:lnTo>
                  <a:lnTo>
                    <a:pt x="147" y="74"/>
                  </a:lnTo>
                  <a:lnTo>
                    <a:pt x="147" y="87"/>
                  </a:lnTo>
                  <a:lnTo>
                    <a:pt x="146" y="99"/>
                  </a:lnTo>
                  <a:lnTo>
                    <a:pt x="144" y="110"/>
                  </a:lnTo>
                  <a:lnTo>
                    <a:pt x="139" y="122"/>
                  </a:lnTo>
                  <a:lnTo>
                    <a:pt x="134" y="133"/>
                  </a:lnTo>
                  <a:lnTo>
                    <a:pt x="127" y="145"/>
                  </a:lnTo>
                  <a:lnTo>
                    <a:pt x="121" y="156"/>
                  </a:lnTo>
                  <a:lnTo>
                    <a:pt x="105" y="176"/>
                  </a:lnTo>
                  <a:lnTo>
                    <a:pt x="87" y="196"/>
                  </a:lnTo>
                  <a:lnTo>
                    <a:pt x="70" y="215"/>
                  </a:lnTo>
                  <a:lnTo>
                    <a:pt x="55" y="235"/>
                  </a:lnTo>
                  <a:lnTo>
                    <a:pt x="51" y="241"/>
                  </a:lnTo>
                  <a:lnTo>
                    <a:pt x="46" y="249"/>
                  </a:lnTo>
                  <a:lnTo>
                    <a:pt x="42" y="256"/>
                  </a:lnTo>
                  <a:lnTo>
                    <a:pt x="39" y="264"/>
                  </a:lnTo>
                  <a:lnTo>
                    <a:pt x="34" y="279"/>
                  </a:lnTo>
                  <a:lnTo>
                    <a:pt x="31" y="294"/>
                  </a:lnTo>
                  <a:lnTo>
                    <a:pt x="31" y="309"/>
                  </a:lnTo>
                  <a:lnTo>
                    <a:pt x="32" y="324"/>
                  </a:lnTo>
                  <a:lnTo>
                    <a:pt x="36" y="339"/>
                  </a:lnTo>
                  <a:lnTo>
                    <a:pt x="40" y="353"/>
                  </a:lnTo>
                  <a:lnTo>
                    <a:pt x="46" y="367"/>
                  </a:lnTo>
                  <a:lnTo>
                    <a:pt x="55" y="379"/>
                  </a:lnTo>
                  <a:lnTo>
                    <a:pt x="65" y="391"/>
                  </a:lnTo>
                  <a:lnTo>
                    <a:pt x="77" y="401"/>
                  </a:lnTo>
                  <a:lnTo>
                    <a:pt x="90" y="410"/>
                  </a:lnTo>
                  <a:lnTo>
                    <a:pt x="104" y="417"/>
                  </a:lnTo>
                  <a:lnTo>
                    <a:pt x="111" y="419"/>
                  </a:lnTo>
                  <a:lnTo>
                    <a:pt x="119" y="422"/>
                  </a:lnTo>
                  <a:lnTo>
                    <a:pt x="126" y="424"/>
                  </a:lnTo>
                  <a:lnTo>
                    <a:pt x="135" y="426"/>
                  </a:lnTo>
                  <a:lnTo>
                    <a:pt x="137" y="425"/>
                  </a:lnTo>
                  <a:lnTo>
                    <a:pt x="139" y="425"/>
                  </a:lnTo>
                  <a:lnTo>
                    <a:pt x="142" y="426"/>
                  </a:lnTo>
                  <a:lnTo>
                    <a:pt x="146" y="427"/>
                  </a:lnTo>
                  <a:lnTo>
                    <a:pt x="149" y="427"/>
                  </a:lnTo>
                  <a:lnTo>
                    <a:pt x="151" y="429"/>
                  </a:lnTo>
                  <a:lnTo>
                    <a:pt x="153" y="430"/>
                  </a:lnTo>
                  <a:lnTo>
                    <a:pt x="155" y="432"/>
                  </a:lnTo>
                  <a:lnTo>
                    <a:pt x="158" y="438"/>
                  </a:lnTo>
                  <a:lnTo>
                    <a:pt x="159" y="443"/>
                  </a:lnTo>
                  <a:lnTo>
                    <a:pt x="158" y="448"/>
                  </a:lnTo>
                  <a:lnTo>
                    <a:pt x="155" y="453"/>
                  </a:lnTo>
                  <a:lnTo>
                    <a:pt x="153" y="455"/>
                  </a:lnTo>
                  <a:lnTo>
                    <a:pt x="150" y="456"/>
                  </a:lnTo>
                  <a:lnTo>
                    <a:pt x="148" y="457"/>
                  </a:lnTo>
                  <a:lnTo>
                    <a:pt x="144" y="457"/>
                  </a:lnTo>
                  <a:lnTo>
                    <a:pt x="139" y="457"/>
                  </a:lnTo>
                  <a:lnTo>
                    <a:pt x="135" y="456"/>
                  </a:lnTo>
                  <a:lnTo>
                    <a:pt x="125" y="458"/>
                  </a:lnTo>
                  <a:lnTo>
                    <a:pt x="117" y="461"/>
                  </a:lnTo>
                  <a:lnTo>
                    <a:pt x="109" y="466"/>
                  </a:lnTo>
                  <a:lnTo>
                    <a:pt x="104" y="472"/>
                  </a:lnTo>
                  <a:lnTo>
                    <a:pt x="99" y="479"/>
                  </a:lnTo>
                  <a:lnTo>
                    <a:pt x="96" y="486"/>
                  </a:lnTo>
                  <a:lnTo>
                    <a:pt x="95" y="494"/>
                  </a:lnTo>
                  <a:lnTo>
                    <a:pt x="95" y="502"/>
                  </a:lnTo>
                  <a:lnTo>
                    <a:pt x="96" y="510"/>
                  </a:lnTo>
                  <a:lnTo>
                    <a:pt x="98" y="518"/>
                  </a:lnTo>
                  <a:lnTo>
                    <a:pt x="103" y="525"/>
                  </a:lnTo>
                  <a:lnTo>
                    <a:pt x="108" y="530"/>
                  </a:lnTo>
                  <a:lnTo>
                    <a:pt x="114" y="536"/>
                  </a:lnTo>
                  <a:lnTo>
                    <a:pt x="122" y="540"/>
                  </a:lnTo>
                  <a:lnTo>
                    <a:pt x="132" y="542"/>
                  </a:lnTo>
                  <a:lnTo>
                    <a:pt x="141" y="542"/>
                  </a:lnTo>
                  <a:lnTo>
                    <a:pt x="145" y="543"/>
                  </a:lnTo>
                  <a:lnTo>
                    <a:pt x="148" y="543"/>
                  </a:lnTo>
                  <a:lnTo>
                    <a:pt x="151" y="546"/>
                  </a:lnTo>
                  <a:lnTo>
                    <a:pt x="153" y="547"/>
                  </a:lnTo>
                  <a:lnTo>
                    <a:pt x="155" y="552"/>
                  </a:lnTo>
                  <a:lnTo>
                    <a:pt x="157" y="557"/>
                  </a:lnTo>
                  <a:lnTo>
                    <a:pt x="155" y="563"/>
                  </a:lnTo>
                  <a:lnTo>
                    <a:pt x="153" y="568"/>
                  </a:lnTo>
                  <a:lnTo>
                    <a:pt x="151" y="570"/>
                  </a:lnTo>
                  <a:lnTo>
                    <a:pt x="148" y="573"/>
                  </a:lnTo>
                  <a:lnTo>
                    <a:pt x="145" y="574"/>
                  </a:lnTo>
                  <a:lnTo>
                    <a:pt x="141" y="574"/>
                  </a:lnTo>
                  <a:lnTo>
                    <a:pt x="134" y="574"/>
                  </a:lnTo>
                  <a:lnTo>
                    <a:pt x="127" y="573"/>
                  </a:lnTo>
                  <a:lnTo>
                    <a:pt x="120" y="572"/>
                  </a:lnTo>
                  <a:lnTo>
                    <a:pt x="112" y="569"/>
                  </a:lnTo>
                  <a:lnTo>
                    <a:pt x="106" y="566"/>
                  </a:lnTo>
                  <a:lnTo>
                    <a:pt x="99" y="563"/>
                  </a:lnTo>
                  <a:lnTo>
                    <a:pt x="93" y="560"/>
                  </a:lnTo>
                  <a:lnTo>
                    <a:pt x="87" y="555"/>
                  </a:lnTo>
                  <a:lnTo>
                    <a:pt x="82" y="550"/>
                  </a:lnTo>
                  <a:lnTo>
                    <a:pt x="78" y="546"/>
                  </a:lnTo>
                  <a:lnTo>
                    <a:pt x="73" y="539"/>
                  </a:lnTo>
                  <a:lnTo>
                    <a:pt x="69" y="533"/>
                  </a:lnTo>
                  <a:lnTo>
                    <a:pt x="67" y="526"/>
                  </a:lnTo>
                  <a:lnTo>
                    <a:pt x="64" y="520"/>
                  </a:lnTo>
                  <a:lnTo>
                    <a:pt x="63" y="512"/>
                  </a:lnTo>
                  <a:lnTo>
                    <a:pt x="63"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7"/>
            <p:cNvSpPr>
              <a:spLocks noEditPoints="1"/>
            </p:cNvSpPr>
            <p:nvPr/>
          </p:nvSpPr>
          <p:spPr bwMode="auto">
            <a:xfrm>
              <a:off x="8807450" y="4527550"/>
              <a:ext cx="73025" cy="73025"/>
            </a:xfrm>
            <a:custGeom>
              <a:avLst/>
              <a:gdLst>
                <a:gd name="T0" fmla="*/ 1 w 138"/>
                <a:gd name="T1" fmla="*/ 63 h 138"/>
                <a:gd name="T2" fmla="*/ 3 w 138"/>
                <a:gd name="T3" fmla="*/ 49 h 138"/>
                <a:gd name="T4" fmla="*/ 9 w 138"/>
                <a:gd name="T5" fmla="*/ 37 h 138"/>
                <a:gd name="T6" fmla="*/ 16 w 138"/>
                <a:gd name="T7" fmla="*/ 26 h 138"/>
                <a:gd name="T8" fmla="*/ 26 w 138"/>
                <a:gd name="T9" fmla="*/ 16 h 138"/>
                <a:gd name="T10" fmla="*/ 37 w 138"/>
                <a:gd name="T11" fmla="*/ 9 h 138"/>
                <a:gd name="T12" fmla="*/ 48 w 138"/>
                <a:gd name="T13" fmla="*/ 3 h 138"/>
                <a:gd name="T14" fmla="*/ 63 w 138"/>
                <a:gd name="T15" fmla="*/ 1 h 138"/>
                <a:gd name="T16" fmla="*/ 77 w 138"/>
                <a:gd name="T17" fmla="*/ 1 h 138"/>
                <a:gd name="T18" fmla="*/ 90 w 138"/>
                <a:gd name="T19" fmla="*/ 3 h 138"/>
                <a:gd name="T20" fmla="*/ 102 w 138"/>
                <a:gd name="T21" fmla="*/ 9 h 138"/>
                <a:gd name="T22" fmla="*/ 113 w 138"/>
                <a:gd name="T23" fmla="*/ 16 h 138"/>
                <a:gd name="T24" fmla="*/ 123 w 138"/>
                <a:gd name="T25" fmla="*/ 26 h 138"/>
                <a:gd name="T26" fmla="*/ 131 w 138"/>
                <a:gd name="T27" fmla="*/ 37 h 138"/>
                <a:gd name="T28" fmla="*/ 136 w 138"/>
                <a:gd name="T29" fmla="*/ 49 h 138"/>
                <a:gd name="T30" fmla="*/ 138 w 138"/>
                <a:gd name="T31" fmla="*/ 63 h 138"/>
                <a:gd name="T32" fmla="*/ 138 w 138"/>
                <a:gd name="T33" fmla="*/ 77 h 138"/>
                <a:gd name="T34" fmla="*/ 136 w 138"/>
                <a:gd name="T35" fmla="*/ 90 h 138"/>
                <a:gd name="T36" fmla="*/ 131 w 138"/>
                <a:gd name="T37" fmla="*/ 103 h 138"/>
                <a:gd name="T38" fmla="*/ 123 w 138"/>
                <a:gd name="T39" fmla="*/ 113 h 138"/>
                <a:gd name="T40" fmla="*/ 113 w 138"/>
                <a:gd name="T41" fmla="*/ 123 h 138"/>
                <a:gd name="T42" fmla="*/ 102 w 138"/>
                <a:gd name="T43" fmla="*/ 131 h 138"/>
                <a:gd name="T44" fmla="*/ 90 w 138"/>
                <a:gd name="T45" fmla="*/ 135 h 138"/>
                <a:gd name="T46" fmla="*/ 77 w 138"/>
                <a:gd name="T47" fmla="*/ 138 h 138"/>
                <a:gd name="T48" fmla="*/ 63 w 138"/>
                <a:gd name="T49" fmla="*/ 138 h 138"/>
                <a:gd name="T50" fmla="*/ 48 w 138"/>
                <a:gd name="T51" fmla="*/ 135 h 138"/>
                <a:gd name="T52" fmla="*/ 37 w 138"/>
                <a:gd name="T53" fmla="*/ 131 h 138"/>
                <a:gd name="T54" fmla="*/ 26 w 138"/>
                <a:gd name="T55" fmla="*/ 123 h 138"/>
                <a:gd name="T56" fmla="*/ 16 w 138"/>
                <a:gd name="T57" fmla="*/ 113 h 138"/>
                <a:gd name="T58" fmla="*/ 9 w 138"/>
                <a:gd name="T59" fmla="*/ 103 h 138"/>
                <a:gd name="T60" fmla="*/ 3 w 138"/>
                <a:gd name="T61" fmla="*/ 90 h 138"/>
                <a:gd name="T62" fmla="*/ 1 w 138"/>
                <a:gd name="T63" fmla="*/ 77 h 138"/>
                <a:gd name="T64" fmla="*/ 108 w 138"/>
                <a:gd name="T65" fmla="*/ 69 h 138"/>
                <a:gd name="T66" fmla="*/ 107 w 138"/>
                <a:gd name="T67" fmla="*/ 61 h 138"/>
                <a:gd name="T68" fmla="*/ 101 w 138"/>
                <a:gd name="T69" fmla="*/ 49 h 138"/>
                <a:gd name="T70" fmla="*/ 91 w 138"/>
                <a:gd name="T71" fmla="*/ 38 h 138"/>
                <a:gd name="T72" fmla="*/ 78 w 138"/>
                <a:gd name="T73" fmla="*/ 32 h 138"/>
                <a:gd name="T74" fmla="*/ 61 w 138"/>
                <a:gd name="T75" fmla="*/ 32 h 138"/>
                <a:gd name="T76" fmla="*/ 48 w 138"/>
                <a:gd name="T77" fmla="*/ 38 h 138"/>
                <a:gd name="T78" fmla="*/ 38 w 138"/>
                <a:gd name="T79" fmla="*/ 49 h 138"/>
                <a:gd name="T80" fmla="*/ 32 w 138"/>
                <a:gd name="T81" fmla="*/ 61 h 138"/>
                <a:gd name="T82" fmla="*/ 32 w 138"/>
                <a:gd name="T83" fmla="*/ 77 h 138"/>
                <a:gd name="T84" fmla="*/ 38 w 138"/>
                <a:gd name="T85" fmla="*/ 91 h 138"/>
                <a:gd name="T86" fmla="*/ 48 w 138"/>
                <a:gd name="T87" fmla="*/ 101 h 138"/>
                <a:gd name="T88" fmla="*/ 61 w 138"/>
                <a:gd name="T89" fmla="*/ 107 h 138"/>
                <a:gd name="T90" fmla="*/ 78 w 138"/>
                <a:gd name="T91" fmla="*/ 107 h 138"/>
                <a:gd name="T92" fmla="*/ 91 w 138"/>
                <a:gd name="T93" fmla="*/ 101 h 138"/>
                <a:gd name="T94" fmla="*/ 101 w 138"/>
                <a:gd name="T95" fmla="*/ 91 h 138"/>
                <a:gd name="T96" fmla="*/ 107 w 138"/>
                <a:gd name="T97" fmla="*/ 7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0" y="69"/>
                  </a:moveTo>
                  <a:lnTo>
                    <a:pt x="1" y="63"/>
                  </a:lnTo>
                  <a:lnTo>
                    <a:pt x="2" y="55"/>
                  </a:lnTo>
                  <a:lnTo>
                    <a:pt x="3" y="49"/>
                  </a:lnTo>
                  <a:lnTo>
                    <a:pt x="5" y="42"/>
                  </a:lnTo>
                  <a:lnTo>
                    <a:pt x="9" y="37"/>
                  </a:lnTo>
                  <a:lnTo>
                    <a:pt x="12" y="31"/>
                  </a:lnTo>
                  <a:lnTo>
                    <a:pt x="16" y="26"/>
                  </a:lnTo>
                  <a:lnTo>
                    <a:pt x="20" y="20"/>
                  </a:lnTo>
                  <a:lnTo>
                    <a:pt x="26" y="16"/>
                  </a:lnTo>
                  <a:lnTo>
                    <a:pt x="31" y="12"/>
                  </a:lnTo>
                  <a:lnTo>
                    <a:pt x="37" y="9"/>
                  </a:lnTo>
                  <a:lnTo>
                    <a:pt x="43" y="5"/>
                  </a:lnTo>
                  <a:lnTo>
                    <a:pt x="48" y="3"/>
                  </a:lnTo>
                  <a:lnTo>
                    <a:pt x="56" y="2"/>
                  </a:lnTo>
                  <a:lnTo>
                    <a:pt x="63" y="1"/>
                  </a:lnTo>
                  <a:lnTo>
                    <a:pt x="69" y="0"/>
                  </a:lnTo>
                  <a:lnTo>
                    <a:pt x="77" y="1"/>
                  </a:lnTo>
                  <a:lnTo>
                    <a:pt x="83" y="2"/>
                  </a:lnTo>
                  <a:lnTo>
                    <a:pt x="90" y="3"/>
                  </a:lnTo>
                  <a:lnTo>
                    <a:pt x="96" y="5"/>
                  </a:lnTo>
                  <a:lnTo>
                    <a:pt x="102" y="9"/>
                  </a:lnTo>
                  <a:lnTo>
                    <a:pt x="108" y="12"/>
                  </a:lnTo>
                  <a:lnTo>
                    <a:pt x="113" y="16"/>
                  </a:lnTo>
                  <a:lnTo>
                    <a:pt x="119" y="20"/>
                  </a:lnTo>
                  <a:lnTo>
                    <a:pt x="123" y="26"/>
                  </a:lnTo>
                  <a:lnTo>
                    <a:pt x="127" y="31"/>
                  </a:lnTo>
                  <a:lnTo>
                    <a:pt x="131" y="37"/>
                  </a:lnTo>
                  <a:lnTo>
                    <a:pt x="133" y="42"/>
                  </a:lnTo>
                  <a:lnTo>
                    <a:pt x="136" y="49"/>
                  </a:lnTo>
                  <a:lnTo>
                    <a:pt x="137" y="55"/>
                  </a:lnTo>
                  <a:lnTo>
                    <a:pt x="138" y="63"/>
                  </a:lnTo>
                  <a:lnTo>
                    <a:pt x="138" y="69"/>
                  </a:lnTo>
                  <a:lnTo>
                    <a:pt x="138" y="77"/>
                  </a:lnTo>
                  <a:lnTo>
                    <a:pt x="137" y="83"/>
                  </a:lnTo>
                  <a:lnTo>
                    <a:pt x="136" y="90"/>
                  </a:lnTo>
                  <a:lnTo>
                    <a:pt x="133" y="96"/>
                  </a:lnTo>
                  <a:lnTo>
                    <a:pt x="131" y="103"/>
                  </a:lnTo>
                  <a:lnTo>
                    <a:pt x="127" y="108"/>
                  </a:lnTo>
                  <a:lnTo>
                    <a:pt x="123" y="113"/>
                  </a:lnTo>
                  <a:lnTo>
                    <a:pt x="119" y="119"/>
                  </a:lnTo>
                  <a:lnTo>
                    <a:pt x="113" y="123"/>
                  </a:lnTo>
                  <a:lnTo>
                    <a:pt x="108" y="126"/>
                  </a:lnTo>
                  <a:lnTo>
                    <a:pt x="102" y="131"/>
                  </a:lnTo>
                  <a:lnTo>
                    <a:pt x="96" y="133"/>
                  </a:lnTo>
                  <a:lnTo>
                    <a:pt x="90" y="135"/>
                  </a:lnTo>
                  <a:lnTo>
                    <a:pt x="83" y="137"/>
                  </a:lnTo>
                  <a:lnTo>
                    <a:pt x="77" y="138"/>
                  </a:lnTo>
                  <a:lnTo>
                    <a:pt x="69" y="138"/>
                  </a:lnTo>
                  <a:lnTo>
                    <a:pt x="63" y="138"/>
                  </a:lnTo>
                  <a:lnTo>
                    <a:pt x="56" y="137"/>
                  </a:lnTo>
                  <a:lnTo>
                    <a:pt x="48" y="135"/>
                  </a:lnTo>
                  <a:lnTo>
                    <a:pt x="43" y="133"/>
                  </a:lnTo>
                  <a:lnTo>
                    <a:pt x="37" y="131"/>
                  </a:lnTo>
                  <a:lnTo>
                    <a:pt x="31" y="126"/>
                  </a:lnTo>
                  <a:lnTo>
                    <a:pt x="26" y="123"/>
                  </a:lnTo>
                  <a:lnTo>
                    <a:pt x="20" y="119"/>
                  </a:lnTo>
                  <a:lnTo>
                    <a:pt x="16" y="113"/>
                  </a:lnTo>
                  <a:lnTo>
                    <a:pt x="12" y="108"/>
                  </a:lnTo>
                  <a:lnTo>
                    <a:pt x="9" y="103"/>
                  </a:lnTo>
                  <a:lnTo>
                    <a:pt x="5" y="96"/>
                  </a:lnTo>
                  <a:lnTo>
                    <a:pt x="3" y="90"/>
                  </a:lnTo>
                  <a:lnTo>
                    <a:pt x="2" y="83"/>
                  </a:lnTo>
                  <a:lnTo>
                    <a:pt x="1" y="77"/>
                  </a:lnTo>
                  <a:lnTo>
                    <a:pt x="0" y="69"/>
                  </a:lnTo>
                  <a:close/>
                  <a:moveTo>
                    <a:pt x="108" y="69"/>
                  </a:moveTo>
                  <a:lnTo>
                    <a:pt x="108" y="69"/>
                  </a:lnTo>
                  <a:lnTo>
                    <a:pt x="107" y="61"/>
                  </a:lnTo>
                  <a:lnTo>
                    <a:pt x="105" y="55"/>
                  </a:lnTo>
                  <a:lnTo>
                    <a:pt x="101" y="49"/>
                  </a:lnTo>
                  <a:lnTo>
                    <a:pt x="96" y="42"/>
                  </a:lnTo>
                  <a:lnTo>
                    <a:pt x="91" y="38"/>
                  </a:lnTo>
                  <a:lnTo>
                    <a:pt x="84" y="34"/>
                  </a:lnTo>
                  <a:lnTo>
                    <a:pt x="78" y="32"/>
                  </a:lnTo>
                  <a:lnTo>
                    <a:pt x="69" y="31"/>
                  </a:lnTo>
                  <a:lnTo>
                    <a:pt x="61" y="32"/>
                  </a:lnTo>
                  <a:lnTo>
                    <a:pt x="55" y="34"/>
                  </a:lnTo>
                  <a:lnTo>
                    <a:pt x="48" y="38"/>
                  </a:lnTo>
                  <a:lnTo>
                    <a:pt x="42" y="42"/>
                  </a:lnTo>
                  <a:lnTo>
                    <a:pt x="38" y="49"/>
                  </a:lnTo>
                  <a:lnTo>
                    <a:pt x="34" y="55"/>
                  </a:lnTo>
                  <a:lnTo>
                    <a:pt x="32" y="61"/>
                  </a:lnTo>
                  <a:lnTo>
                    <a:pt x="31" y="69"/>
                  </a:lnTo>
                  <a:lnTo>
                    <a:pt x="32" y="77"/>
                  </a:lnTo>
                  <a:lnTo>
                    <a:pt x="34" y="84"/>
                  </a:lnTo>
                  <a:lnTo>
                    <a:pt x="38" y="91"/>
                  </a:lnTo>
                  <a:lnTo>
                    <a:pt x="42" y="96"/>
                  </a:lnTo>
                  <a:lnTo>
                    <a:pt x="48" y="101"/>
                  </a:lnTo>
                  <a:lnTo>
                    <a:pt x="55" y="105"/>
                  </a:lnTo>
                  <a:lnTo>
                    <a:pt x="61" y="107"/>
                  </a:lnTo>
                  <a:lnTo>
                    <a:pt x="69" y="108"/>
                  </a:lnTo>
                  <a:lnTo>
                    <a:pt x="78" y="107"/>
                  </a:lnTo>
                  <a:lnTo>
                    <a:pt x="84" y="105"/>
                  </a:lnTo>
                  <a:lnTo>
                    <a:pt x="91" y="101"/>
                  </a:lnTo>
                  <a:lnTo>
                    <a:pt x="96" y="96"/>
                  </a:lnTo>
                  <a:lnTo>
                    <a:pt x="101" y="91"/>
                  </a:lnTo>
                  <a:lnTo>
                    <a:pt x="105" y="84"/>
                  </a:lnTo>
                  <a:lnTo>
                    <a:pt x="107" y="77"/>
                  </a:lnTo>
                  <a:lnTo>
                    <a:pt x="108"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8"/>
            <p:cNvSpPr/>
            <p:nvPr/>
          </p:nvSpPr>
          <p:spPr bwMode="auto">
            <a:xfrm>
              <a:off x="7959725" y="4789488"/>
              <a:ext cx="796925" cy="19050"/>
            </a:xfrm>
            <a:custGeom>
              <a:avLst/>
              <a:gdLst>
                <a:gd name="T0" fmla="*/ 1488 w 1507"/>
                <a:gd name="T1" fmla="*/ 36 h 36"/>
                <a:gd name="T2" fmla="*/ 19 w 1507"/>
                <a:gd name="T3" fmla="*/ 36 h 36"/>
                <a:gd name="T4" fmla="*/ 15 w 1507"/>
                <a:gd name="T5" fmla="*/ 36 h 36"/>
                <a:gd name="T6" fmla="*/ 12 w 1507"/>
                <a:gd name="T7" fmla="*/ 35 h 36"/>
                <a:gd name="T8" fmla="*/ 9 w 1507"/>
                <a:gd name="T9" fmla="*/ 33 h 36"/>
                <a:gd name="T10" fmla="*/ 6 w 1507"/>
                <a:gd name="T11" fmla="*/ 31 h 36"/>
                <a:gd name="T12" fmla="*/ 3 w 1507"/>
                <a:gd name="T13" fmla="*/ 29 h 36"/>
                <a:gd name="T14" fmla="*/ 1 w 1507"/>
                <a:gd name="T15" fmla="*/ 26 h 36"/>
                <a:gd name="T16" fmla="*/ 0 w 1507"/>
                <a:gd name="T17" fmla="*/ 22 h 36"/>
                <a:gd name="T18" fmla="*/ 0 w 1507"/>
                <a:gd name="T19" fmla="*/ 18 h 36"/>
                <a:gd name="T20" fmla="*/ 0 w 1507"/>
                <a:gd name="T21" fmla="*/ 15 h 36"/>
                <a:gd name="T22" fmla="*/ 1 w 1507"/>
                <a:gd name="T23" fmla="*/ 10 h 36"/>
                <a:gd name="T24" fmla="*/ 3 w 1507"/>
                <a:gd name="T25" fmla="*/ 7 h 36"/>
                <a:gd name="T26" fmla="*/ 6 w 1507"/>
                <a:gd name="T27" fmla="*/ 5 h 36"/>
                <a:gd name="T28" fmla="*/ 9 w 1507"/>
                <a:gd name="T29" fmla="*/ 3 h 36"/>
                <a:gd name="T30" fmla="*/ 12 w 1507"/>
                <a:gd name="T31" fmla="*/ 1 h 36"/>
                <a:gd name="T32" fmla="*/ 15 w 1507"/>
                <a:gd name="T33" fmla="*/ 0 h 36"/>
                <a:gd name="T34" fmla="*/ 19 w 1507"/>
                <a:gd name="T35" fmla="*/ 0 h 36"/>
                <a:gd name="T36" fmla="*/ 1488 w 1507"/>
                <a:gd name="T37" fmla="*/ 0 h 36"/>
                <a:gd name="T38" fmla="*/ 1492 w 1507"/>
                <a:gd name="T39" fmla="*/ 0 h 36"/>
                <a:gd name="T40" fmla="*/ 1496 w 1507"/>
                <a:gd name="T41" fmla="*/ 1 h 36"/>
                <a:gd name="T42" fmla="*/ 1499 w 1507"/>
                <a:gd name="T43" fmla="*/ 3 h 36"/>
                <a:gd name="T44" fmla="*/ 1501 w 1507"/>
                <a:gd name="T45" fmla="*/ 5 h 36"/>
                <a:gd name="T46" fmla="*/ 1504 w 1507"/>
                <a:gd name="T47" fmla="*/ 7 h 36"/>
                <a:gd name="T48" fmla="*/ 1506 w 1507"/>
                <a:gd name="T49" fmla="*/ 10 h 36"/>
                <a:gd name="T50" fmla="*/ 1507 w 1507"/>
                <a:gd name="T51" fmla="*/ 15 h 36"/>
                <a:gd name="T52" fmla="*/ 1507 w 1507"/>
                <a:gd name="T53" fmla="*/ 18 h 36"/>
                <a:gd name="T54" fmla="*/ 1507 w 1507"/>
                <a:gd name="T55" fmla="*/ 22 h 36"/>
                <a:gd name="T56" fmla="*/ 1506 w 1507"/>
                <a:gd name="T57" fmla="*/ 26 h 36"/>
                <a:gd name="T58" fmla="*/ 1504 w 1507"/>
                <a:gd name="T59" fmla="*/ 29 h 36"/>
                <a:gd name="T60" fmla="*/ 1501 w 1507"/>
                <a:gd name="T61" fmla="*/ 31 h 36"/>
                <a:gd name="T62" fmla="*/ 1499 w 1507"/>
                <a:gd name="T63" fmla="*/ 33 h 36"/>
                <a:gd name="T64" fmla="*/ 1496 w 1507"/>
                <a:gd name="T65" fmla="*/ 35 h 36"/>
                <a:gd name="T66" fmla="*/ 1492 w 1507"/>
                <a:gd name="T67" fmla="*/ 36 h 36"/>
                <a:gd name="T68" fmla="*/ 1488 w 1507"/>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7" h="36">
                  <a:moveTo>
                    <a:pt x="1488" y="36"/>
                  </a:moveTo>
                  <a:lnTo>
                    <a:pt x="19" y="36"/>
                  </a:lnTo>
                  <a:lnTo>
                    <a:pt x="15" y="36"/>
                  </a:lnTo>
                  <a:lnTo>
                    <a:pt x="12" y="35"/>
                  </a:lnTo>
                  <a:lnTo>
                    <a:pt x="9" y="33"/>
                  </a:lnTo>
                  <a:lnTo>
                    <a:pt x="6" y="31"/>
                  </a:lnTo>
                  <a:lnTo>
                    <a:pt x="3" y="29"/>
                  </a:lnTo>
                  <a:lnTo>
                    <a:pt x="1" y="26"/>
                  </a:lnTo>
                  <a:lnTo>
                    <a:pt x="0" y="22"/>
                  </a:lnTo>
                  <a:lnTo>
                    <a:pt x="0" y="18"/>
                  </a:lnTo>
                  <a:lnTo>
                    <a:pt x="0" y="15"/>
                  </a:lnTo>
                  <a:lnTo>
                    <a:pt x="1" y="10"/>
                  </a:lnTo>
                  <a:lnTo>
                    <a:pt x="3" y="7"/>
                  </a:lnTo>
                  <a:lnTo>
                    <a:pt x="6" y="5"/>
                  </a:lnTo>
                  <a:lnTo>
                    <a:pt x="9" y="3"/>
                  </a:lnTo>
                  <a:lnTo>
                    <a:pt x="12" y="1"/>
                  </a:lnTo>
                  <a:lnTo>
                    <a:pt x="15" y="0"/>
                  </a:lnTo>
                  <a:lnTo>
                    <a:pt x="19" y="0"/>
                  </a:lnTo>
                  <a:lnTo>
                    <a:pt x="1488" y="0"/>
                  </a:lnTo>
                  <a:lnTo>
                    <a:pt x="1492" y="0"/>
                  </a:lnTo>
                  <a:lnTo>
                    <a:pt x="1496" y="1"/>
                  </a:lnTo>
                  <a:lnTo>
                    <a:pt x="1499" y="3"/>
                  </a:lnTo>
                  <a:lnTo>
                    <a:pt x="1501" y="5"/>
                  </a:lnTo>
                  <a:lnTo>
                    <a:pt x="1504" y="7"/>
                  </a:lnTo>
                  <a:lnTo>
                    <a:pt x="1506" y="10"/>
                  </a:lnTo>
                  <a:lnTo>
                    <a:pt x="1507" y="15"/>
                  </a:lnTo>
                  <a:lnTo>
                    <a:pt x="1507" y="18"/>
                  </a:lnTo>
                  <a:lnTo>
                    <a:pt x="1507" y="22"/>
                  </a:lnTo>
                  <a:lnTo>
                    <a:pt x="1506" y="26"/>
                  </a:lnTo>
                  <a:lnTo>
                    <a:pt x="1504" y="29"/>
                  </a:lnTo>
                  <a:lnTo>
                    <a:pt x="1501" y="31"/>
                  </a:lnTo>
                  <a:lnTo>
                    <a:pt x="1499" y="33"/>
                  </a:lnTo>
                  <a:lnTo>
                    <a:pt x="1496" y="35"/>
                  </a:lnTo>
                  <a:lnTo>
                    <a:pt x="1492" y="36"/>
                  </a:lnTo>
                  <a:lnTo>
                    <a:pt x="148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9"/>
            <p:cNvSpPr/>
            <p:nvPr/>
          </p:nvSpPr>
          <p:spPr bwMode="auto">
            <a:xfrm>
              <a:off x="8442325" y="4718050"/>
              <a:ext cx="303213" cy="84138"/>
            </a:xfrm>
            <a:custGeom>
              <a:avLst/>
              <a:gdLst>
                <a:gd name="T0" fmla="*/ 477 w 573"/>
                <a:gd name="T1" fmla="*/ 65 h 158"/>
                <a:gd name="T2" fmla="*/ 449 w 573"/>
                <a:gd name="T3" fmla="*/ 82 h 158"/>
                <a:gd name="T4" fmla="*/ 423 w 573"/>
                <a:gd name="T5" fmla="*/ 55 h 158"/>
                <a:gd name="T6" fmla="*/ 384 w 573"/>
                <a:gd name="T7" fmla="*/ 21 h 158"/>
                <a:gd name="T8" fmla="*/ 336 w 573"/>
                <a:gd name="T9" fmla="*/ 3 h 158"/>
                <a:gd name="T10" fmla="*/ 282 w 573"/>
                <a:gd name="T11" fmla="*/ 2 h 158"/>
                <a:gd name="T12" fmla="*/ 239 w 573"/>
                <a:gd name="T13" fmla="*/ 16 h 158"/>
                <a:gd name="T14" fmla="*/ 167 w 573"/>
                <a:gd name="T15" fmla="*/ 72 h 158"/>
                <a:gd name="T16" fmla="*/ 105 w 573"/>
                <a:gd name="T17" fmla="*/ 112 h 158"/>
                <a:gd name="T18" fmla="*/ 59 w 573"/>
                <a:gd name="T19" fmla="*/ 112 h 158"/>
                <a:gd name="T20" fmla="*/ 35 w 573"/>
                <a:gd name="T21" fmla="*/ 94 h 158"/>
                <a:gd name="T22" fmla="*/ 31 w 573"/>
                <a:gd name="T23" fmla="*/ 70 h 158"/>
                <a:gd name="T24" fmla="*/ 38 w 573"/>
                <a:gd name="T25" fmla="*/ 52 h 158"/>
                <a:gd name="T26" fmla="*/ 51 w 573"/>
                <a:gd name="T27" fmla="*/ 48 h 158"/>
                <a:gd name="T28" fmla="*/ 65 w 573"/>
                <a:gd name="T29" fmla="*/ 52 h 158"/>
                <a:gd name="T30" fmla="*/ 73 w 573"/>
                <a:gd name="T31" fmla="*/ 63 h 158"/>
                <a:gd name="T32" fmla="*/ 77 w 573"/>
                <a:gd name="T33" fmla="*/ 77 h 158"/>
                <a:gd name="T34" fmla="*/ 95 w 573"/>
                <a:gd name="T35" fmla="*/ 82 h 158"/>
                <a:gd name="T36" fmla="*/ 105 w 573"/>
                <a:gd name="T37" fmla="*/ 71 h 158"/>
                <a:gd name="T38" fmla="*/ 99 w 573"/>
                <a:gd name="T39" fmla="*/ 47 h 158"/>
                <a:gd name="T40" fmla="*/ 79 w 573"/>
                <a:gd name="T41" fmla="*/ 25 h 158"/>
                <a:gd name="T42" fmla="*/ 52 w 573"/>
                <a:gd name="T43" fmla="*/ 16 h 158"/>
                <a:gd name="T44" fmla="*/ 24 w 573"/>
                <a:gd name="T45" fmla="*/ 24 h 158"/>
                <a:gd name="T46" fmla="*/ 2 w 573"/>
                <a:gd name="T47" fmla="*/ 55 h 158"/>
                <a:gd name="T48" fmla="*/ 2 w 573"/>
                <a:gd name="T49" fmla="*/ 89 h 158"/>
                <a:gd name="T50" fmla="*/ 19 w 573"/>
                <a:gd name="T51" fmla="*/ 121 h 158"/>
                <a:gd name="T52" fmla="*/ 51 w 573"/>
                <a:gd name="T53" fmla="*/ 141 h 158"/>
                <a:gd name="T54" fmla="*/ 98 w 573"/>
                <a:gd name="T55" fmla="*/ 145 h 158"/>
                <a:gd name="T56" fmla="*/ 145 w 573"/>
                <a:gd name="T57" fmla="*/ 127 h 158"/>
                <a:gd name="T58" fmla="*/ 215 w 573"/>
                <a:gd name="T59" fmla="*/ 71 h 158"/>
                <a:gd name="T60" fmla="*/ 256 w 573"/>
                <a:gd name="T61" fmla="*/ 42 h 158"/>
                <a:gd name="T62" fmla="*/ 309 w 573"/>
                <a:gd name="T63" fmla="*/ 31 h 158"/>
                <a:gd name="T64" fmla="*/ 367 w 573"/>
                <a:gd name="T65" fmla="*/ 47 h 158"/>
                <a:gd name="T66" fmla="*/ 409 w 573"/>
                <a:gd name="T67" fmla="*/ 89 h 158"/>
                <a:gd name="T68" fmla="*/ 423 w 573"/>
                <a:gd name="T69" fmla="*/ 127 h 158"/>
                <a:gd name="T70" fmla="*/ 425 w 573"/>
                <a:gd name="T71" fmla="*/ 142 h 158"/>
                <a:gd name="T72" fmla="*/ 430 w 573"/>
                <a:gd name="T73" fmla="*/ 154 h 158"/>
                <a:gd name="T74" fmla="*/ 448 w 573"/>
                <a:gd name="T75" fmla="*/ 157 h 158"/>
                <a:gd name="T76" fmla="*/ 457 w 573"/>
                <a:gd name="T77" fmla="*/ 148 h 158"/>
                <a:gd name="T78" fmla="*/ 458 w 573"/>
                <a:gd name="T79" fmla="*/ 125 h 158"/>
                <a:gd name="T80" fmla="*/ 478 w 573"/>
                <a:gd name="T81" fmla="*/ 99 h 158"/>
                <a:gd name="T82" fmla="*/ 510 w 573"/>
                <a:gd name="T83" fmla="*/ 96 h 158"/>
                <a:gd name="T84" fmla="*/ 536 w 573"/>
                <a:gd name="T85" fmla="*/ 114 h 158"/>
                <a:gd name="T86" fmla="*/ 543 w 573"/>
                <a:gd name="T87" fmla="*/ 145 h 158"/>
                <a:gd name="T88" fmla="*/ 552 w 573"/>
                <a:gd name="T89" fmla="*/ 155 h 158"/>
                <a:gd name="T90" fmla="*/ 570 w 573"/>
                <a:gd name="T91" fmla="*/ 151 h 158"/>
                <a:gd name="T92" fmla="*/ 573 w 573"/>
                <a:gd name="T93" fmla="*/ 135 h 158"/>
                <a:gd name="T94" fmla="*/ 567 w 573"/>
                <a:gd name="T95" fmla="*/ 105 h 158"/>
                <a:gd name="T96" fmla="*/ 550 w 573"/>
                <a:gd name="T97" fmla="*/ 82 h 158"/>
                <a:gd name="T98" fmla="*/ 526 w 573"/>
                <a:gd name="T99" fmla="*/ 6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58">
                  <a:moveTo>
                    <a:pt x="504" y="62"/>
                  </a:moveTo>
                  <a:lnTo>
                    <a:pt x="494" y="62"/>
                  </a:lnTo>
                  <a:lnTo>
                    <a:pt x="486" y="63"/>
                  </a:lnTo>
                  <a:lnTo>
                    <a:pt x="477" y="65"/>
                  </a:lnTo>
                  <a:lnTo>
                    <a:pt x="470" y="69"/>
                  </a:lnTo>
                  <a:lnTo>
                    <a:pt x="462" y="72"/>
                  </a:lnTo>
                  <a:lnTo>
                    <a:pt x="456" y="77"/>
                  </a:lnTo>
                  <a:lnTo>
                    <a:pt x="449" y="82"/>
                  </a:lnTo>
                  <a:lnTo>
                    <a:pt x="444" y="88"/>
                  </a:lnTo>
                  <a:lnTo>
                    <a:pt x="437" y="76"/>
                  </a:lnTo>
                  <a:lnTo>
                    <a:pt x="431" y="65"/>
                  </a:lnTo>
                  <a:lnTo>
                    <a:pt x="423" y="55"/>
                  </a:lnTo>
                  <a:lnTo>
                    <a:pt x="415" y="45"/>
                  </a:lnTo>
                  <a:lnTo>
                    <a:pt x="405" y="36"/>
                  </a:lnTo>
                  <a:lnTo>
                    <a:pt x="395" y="28"/>
                  </a:lnTo>
                  <a:lnTo>
                    <a:pt x="384" y="21"/>
                  </a:lnTo>
                  <a:lnTo>
                    <a:pt x="372" y="15"/>
                  </a:lnTo>
                  <a:lnTo>
                    <a:pt x="361" y="9"/>
                  </a:lnTo>
                  <a:lnTo>
                    <a:pt x="349" y="5"/>
                  </a:lnTo>
                  <a:lnTo>
                    <a:pt x="336" y="3"/>
                  </a:lnTo>
                  <a:lnTo>
                    <a:pt x="323" y="1"/>
                  </a:lnTo>
                  <a:lnTo>
                    <a:pt x="309" y="0"/>
                  </a:lnTo>
                  <a:lnTo>
                    <a:pt x="295" y="0"/>
                  </a:lnTo>
                  <a:lnTo>
                    <a:pt x="282" y="2"/>
                  </a:lnTo>
                  <a:lnTo>
                    <a:pt x="267" y="5"/>
                  </a:lnTo>
                  <a:lnTo>
                    <a:pt x="257" y="7"/>
                  </a:lnTo>
                  <a:lnTo>
                    <a:pt x="248" y="11"/>
                  </a:lnTo>
                  <a:lnTo>
                    <a:pt x="239" y="16"/>
                  </a:lnTo>
                  <a:lnTo>
                    <a:pt x="230" y="20"/>
                  </a:lnTo>
                  <a:lnTo>
                    <a:pt x="214" y="32"/>
                  </a:lnTo>
                  <a:lnTo>
                    <a:pt x="197" y="44"/>
                  </a:lnTo>
                  <a:lnTo>
                    <a:pt x="167" y="72"/>
                  </a:lnTo>
                  <a:lnTo>
                    <a:pt x="136" y="97"/>
                  </a:lnTo>
                  <a:lnTo>
                    <a:pt x="125" y="102"/>
                  </a:lnTo>
                  <a:lnTo>
                    <a:pt x="115" y="108"/>
                  </a:lnTo>
                  <a:lnTo>
                    <a:pt x="105" y="112"/>
                  </a:lnTo>
                  <a:lnTo>
                    <a:pt x="93" y="114"/>
                  </a:lnTo>
                  <a:lnTo>
                    <a:pt x="82" y="115"/>
                  </a:lnTo>
                  <a:lnTo>
                    <a:pt x="71" y="114"/>
                  </a:lnTo>
                  <a:lnTo>
                    <a:pt x="59" y="112"/>
                  </a:lnTo>
                  <a:lnTo>
                    <a:pt x="48" y="106"/>
                  </a:lnTo>
                  <a:lnTo>
                    <a:pt x="43" y="103"/>
                  </a:lnTo>
                  <a:lnTo>
                    <a:pt x="39" y="99"/>
                  </a:lnTo>
                  <a:lnTo>
                    <a:pt x="35" y="94"/>
                  </a:lnTo>
                  <a:lnTo>
                    <a:pt x="33" y="88"/>
                  </a:lnTo>
                  <a:lnTo>
                    <a:pt x="31" y="82"/>
                  </a:lnTo>
                  <a:lnTo>
                    <a:pt x="31" y="75"/>
                  </a:lnTo>
                  <a:lnTo>
                    <a:pt x="31" y="70"/>
                  </a:lnTo>
                  <a:lnTo>
                    <a:pt x="32" y="63"/>
                  </a:lnTo>
                  <a:lnTo>
                    <a:pt x="33" y="59"/>
                  </a:lnTo>
                  <a:lnTo>
                    <a:pt x="35" y="56"/>
                  </a:lnTo>
                  <a:lnTo>
                    <a:pt x="38" y="52"/>
                  </a:lnTo>
                  <a:lnTo>
                    <a:pt x="41" y="50"/>
                  </a:lnTo>
                  <a:lnTo>
                    <a:pt x="44" y="49"/>
                  </a:lnTo>
                  <a:lnTo>
                    <a:pt x="47" y="48"/>
                  </a:lnTo>
                  <a:lnTo>
                    <a:pt x="51" y="48"/>
                  </a:lnTo>
                  <a:lnTo>
                    <a:pt x="55" y="48"/>
                  </a:lnTo>
                  <a:lnTo>
                    <a:pt x="58" y="49"/>
                  </a:lnTo>
                  <a:lnTo>
                    <a:pt x="61" y="50"/>
                  </a:lnTo>
                  <a:lnTo>
                    <a:pt x="65" y="52"/>
                  </a:lnTo>
                  <a:lnTo>
                    <a:pt x="68" y="55"/>
                  </a:lnTo>
                  <a:lnTo>
                    <a:pt x="70" y="57"/>
                  </a:lnTo>
                  <a:lnTo>
                    <a:pt x="72" y="60"/>
                  </a:lnTo>
                  <a:lnTo>
                    <a:pt x="73" y="63"/>
                  </a:lnTo>
                  <a:lnTo>
                    <a:pt x="73" y="68"/>
                  </a:lnTo>
                  <a:lnTo>
                    <a:pt x="74" y="71"/>
                  </a:lnTo>
                  <a:lnTo>
                    <a:pt x="74" y="74"/>
                  </a:lnTo>
                  <a:lnTo>
                    <a:pt x="77" y="77"/>
                  </a:lnTo>
                  <a:lnTo>
                    <a:pt x="79" y="78"/>
                  </a:lnTo>
                  <a:lnTo>
                    <a:pt x="83" y="82"/>
                  </a:lnTo>
                  <a:lnTo>
                    <a:pt x="89" y="83"/>
                  </a:lnTo>
                  <a:lnTo>
                    <a:pt x="95" y="82"/>
                  </a:lnTo>
                  <a:lnTo>
                    <a:pt x="99" y="78"/>
                  </a:lnTo>
                  <a:lnTo>
                    <a:pt x="101" y="77"/>
                  </a:lnTo>
                  <a:lnTo>
                    <a:pt x="104" y="74"/>
                  </a:lnTo>
                  <a:lnTo>
                    <a:pt x="105" y="71"/>
                  </a:lnTo>
                  <a:lnTo>
                    <a:pt x="105" y="68"/>
                  </a:lnTo>
                  <a:lnTo>
                    <a:pt x="104" y="60"/>
                  </a:lnTo>
                  <a:lnTo>
                    <a:pt x="102" y="54"/>
                  </a:lnTo>
                  <a:lnTo>
                    <a:pt x="99" y="47"/>
                  </a:lnTo>
                  <a:lnTo>
                    <a:pt x="95" y="41"/>
                  </a:lnTo>
                  <a:lnTo>
                    <a:pt x="91" y="35"/>
                  </a:lnTo>
                  <a:lnTo>
                    <a:pt x="85" y="30"/>
                  </a:lnTo>
                  <a:lnTo>
                    <a:pt x="79" y="25"/>
                  </a:lnTo>
                  <a:lnTo>
                    <a:pt x="72" y="21"/>
                  </a:lnTo>
                  <a:lnTo>
                    <a:pt x="66" y="19"/>
                  </a:lnTo>
                  <a:lnTo>
                    <a:pt x="58" y="17"/>
                  </a:lnTo>
                  <a:lnTo>
                    <a:pt x="52" y="16"/>
                  </a:lnTo>
                  <a:lnTo>
                    <a:pt x="44" y="16"/>
                  </a:lnTo>
                  <a:lnTo>
                    <a:pt x="37" y="18"/>
                  </a:lnTo>
                  <a:lnTo>
                    <a:pt x="30" y="20"/>
                  </a:lnTo>
                  <a:lnTo>
                    <a:pt x="24" y="24"/>
                  </a:lnTo>
                  <a:lnTo>
                    <a:pt x="18" y="30"/>
                  </a:lnTo>
                  <a:lnTo>
                    <a:pt x="11" y="37"/>
                  </a:lnTo>
                  <a:lnTo>
                    <a:pt x="6" y="46"/>
                  </a:lnTo>
                  <a:lnTo>
                    <a:pt x="2" y="55"/>
                  </a:lnTo>
                  <a:lnTo>
                    <a:pt x="0" y="63"/>
                  </a:lnTo>
                  <a:lnTo>
                    <a:pt x="0" y="72"/>
                  </a:lnTo>
                  <a:lnTo>
                    <a:pt x="0" y="81"/>
                  </a:lnTo>
                  <a:lnTo>
                    <a:pt x="2" y="89"/>
                  </a:lnTo>
                  <a:lnTo>
                    <a:pt x="5" y="98"/>
                  </a:lnTo>
                  <a:lnTo>
                    <a:pt x="8" y="106"/>
                  </a:lnTo>
                  <a:lnTo>
                    <a:pt x="14" y="113"/>
                  </a:lnTo>
                  <a:lnTo>
                    <a:pt x="19" y="121"/>
                  </a:lnTo>
                  <a:lnTo>
                    <a:pt x="27" y="127"/>
                  </a:lnTo>
                  <a:lnTo>
                    <a:pt x="33" y="132"/>
                  </a:lnTo>
                  <a:lnTo>
                    <a:pt x="42" y="138"/>
                  </a:lnTo>
                  <a:lnTo>
                    <a:pt x="51" y="141"/>
                  </a:lnTo>
                  <a:lnTo>
                    <a:pt x="60" y="144"/>
                  </a:lnTo>
                  <a:lnTo>
                    <a:pt x="73" y="146"/>
                  </a:lnTo>
                  <a:lnTo>
                    <a:pt x="86" y="148"/>
                  </a:lnTo>
                  <a:lnTo>
                    <a:pt x="98" y="145"/>
                  </a:lnTo>
                  <a:lnTo>
                    <a:pt x="110" y="143"/>
                  </a:lnTo>
                  <a:lnTo>
                    <a:pt x="122" y="139"/>
                  </a:lnTo>
                  <a:lnTo>
                    <a:pt x="134" y="133"/>
                  </a:lnTo>
                  <a:lnTo>
                    <a:pt x="145" y="127"/>
                  </a:lnTo>
                  <a:lnTo>
                    <a:pt x="155" y="121"/>
                  </a:lnTo>
                  <a:lnTo>
                    <a:pt x="176" y="104"/>
                  </a:lnTo>
                  <a:lnTo>
                    <a:pt x="196" y="87"/>
                  </a:lnTo>
                  <a:lnTo>
                    <a:pt x="215" y="71"/>
                  </a:lnTo>
                  <a:lnTo>
                    <a:pt x="234" y="56"/>
                  </a:lnTo>
                  <a:lnTo>
                    <a:pt x="241" y="50"/>
                  </a:lnTo>
                  <a:lnTo>
                    <a:pt x="248" y="46"/>
                  </a:lnTo>
                  <a:lnTo>
                    <a:pt x="256" y="42"/>
                  </a:lnTo>
                  <a:lnTo>
                    <a:pt x="263" y="38"/>
                  </a:lnTo>
                  <a:lnTo>
                    <a:pt x="278" y="34"/>
                  </a:lnTo>
                  <a:lnTo>
                    <a:pt x="294" y="31"/>
                  </a:lnTo>
                  <a:lnTo>
                    <a:pt x="309" y="31"/>
                  </a:lnTo>
                  <a:lnTo>
                    <a:pt x="324" y="32"/>
                  </a:lnTo>
                  <a:lnTo>
                    <a:pt x="339" y="35"/>
                  </a:lnTo>
                  <a:lnTo>
                    <a:pt x="353" y="41"/>
                  </a:lnTo>
                  <a:lnTo>
                    <a:pt x="367" y="47"/>
                  </a:lnTo>
                  <a:lnTo>
                    <a:pt x="379" y="55"/>
                  </a:lnTo>
                  <a:lnTo>
                    <a:pt x="391" y="65"/>
                  </a:lnTo>
                  <a:lnTo>
                    <a:pt x="401" y="76"/>
                  </a:lnTo>
                  <a:lnTo>
                    <a:pt x="409" y="89"/>
                  </a:lnTo>
                  <a:lnTo>
                    <a:pt x="417" y="103"/>
                  </a:lnTo>
                  <a:lnTo>
                    <a:pt x="419" y="111"/>
                  </a:lnTo>
                  <a:lnTo>
                    <a:pt x="422" y="118"/>
                  </a:lnTo>
                  <a:lnTo>
                    <a:pt x="423" y="127"/>
                  </a:lnTo>
                  <a:lnTo>
                    <a:pt x="425" y="135"/>
                  </a:lnTo>
                  <a:lnTo>
                    <a:pt x="424" y="137"/>
                  </a:lnTo>
                  <a:lnTo>
                    <a:pt x="424" y="139"/>
                  </a:lnTo>
                  <a:lnTo>
                    <a:pt x="425" y="142"/>
                  </a:lnTo>
                  <a:lnTo>
                    <a:pt x="426" y="145"/>
                  </a:lnTo>
                  <a:lnTo>
                    <a:pt x="426" y="149"/>
                  </a:lnTo>
                  <a:lnTo>
                    <a:pt x="429" y="152"/>
                  </a:lnTo>
                  <a:lnTo>
                    <a:pt x="430" y="154"/>
                  </a:lnTo>
                  <a:lnTo>
                    <a:pt x="432" y="155"/>
                  </a:lnTo>
                  <a:lnTo>
                    <a:pt x="437" y="158"/>
                  </a:lnTo>
                  <a:lnTo>
                    <a:pt x="443" y="158"/>
                  </a:lnTo>
                  <a:lnTo>
                    <a:pt x="448" y="157"/>
                  </a:lnTo>
                  <a:lnTo>
                    <a:pt x="452" y="155"/>
                  </a:lnTo>
                  <a:lnTo>
                    <a:pt x="455" y="153"/>
                  </a:lnTo>
                  <a:lnTo>
                    <a:pt x="456" y="151"/>
                  </a:lnTo>
                  <a:lnTo>
                    <a:pt x="457" y="148"/>
                  </a:lnTo>
                  <a:lnTo>
                    <a:pt x="457" y="144"/>
                  </a:lnTo>
                  <a:lnTo>
                    <a:pt x="457" y="139"/>
                  </a:lnTo>
                  <a:lnTo>
                    <a:pt x="456" y="135"/>
                  </a:lnTo>
                  <a:lnTo>
                    <a:pt x="458" y="125"/>
                  </a:lnTo>
                  <a:lnTo>
                    <a:pt x="461" y="116"/>
                  </a:lnTo>
                  <a:lnTo>
                    <a:pt x="466" y="109"/>
                  </a:lnTo>
                  <a:lnTo>
                    <a:pt x="472" y="103"/>
                  </a:lnTo>
                  <a:lnTo>
                    <a:pt x="478" y="99"/>
                  </a:lnTo>
                  <a:lnTo>
                    <a:pt x="486" y="97"/>
                  </a:lnTo>
                  <a:lnTo>
                    <a:pt x="493" y="95"/>
                  </a:lnTo>
                  <a:lnTo>
                    <a:pt x="502" y="95"/>
                  </a:lnTo>
                  <a:lnTo>
                    <a:pt x="510" y="96"/>
                  </a:lnTo>
                  <a:lnTo>
                    <a:pt x="517" y="98"/>
                  </a:lnTo>
                  <a:lnTo>
                    <a:pt x="525" y="102"/>
                  </a:lnTo>
                  <a:lnTo>
                    <a:pt x="530" y="108"/>
                  </a:lnTo>
                  <a:lnTo>
                    <a:pt x="536" y="114"/>
                  </a:lnTo>
                  <a:lnTo>
                    <a:pt x="540" y="122"/>
                  </a:lnTo>
                  <a:lnTo>
                    <a:pt x="542" y="131"/>
                  </a:lnTo>
                  <a:lnTo>
                    <a:pt x="542" y="141"/>
                  </a:lnTo>
                  <a:lnTo>
                    <a:pt x="543" y="145"/>
                  </a:lnTo>
                  <a:lnTo>
                    <a:pt x="543" y="149"/>
                  </a:lnTo>
                  <a:lnTo>
                    <a:pt x="545" y="151"/>
                  </a:lnTo>
                  <a:lnTo>
                    <a:pt x="546" y="153"/>
                  </a:lnTo>
                  <a:lnTo>
                    <a:pt x="552" y="155"/>
                  </a:lnTo>
                  <a:lnTo>
                    <a:pt x="557" y="156"/>
                  </a:lnTo>
                  <a:lnTo>
                    <a:pt x="563" y="155"/>
                  </a:lnTo>
                  <a:lnTo>
                    <a:pt x="568" y="153"/>
                  </a:lnTo>
                  <a:lnTo>
                    <a:pt x="570" y="151"/>
                  </a:lnTo>
                  <a:lnTo>
                    <a:pt x="572" y="149"/>
                  </a:lnTo>
                  <a:lnTo>
                    <a:pt x="573" y="145"/>
                  </a:lnTo>
                  <a:lnTo>
                    <a:pt x="573" y="141"/>
                  </a:lnTo>
                  <a:lnTo>
                    <a:pt x="573" y="135"/>
                  </a:lnTo>
                  <a:lnTo>
                    <a:pt x="572" y="127"/>
                  </a:lnTo>
                  <a:lnTo>
                    <a:pt x="571" y="119"/>
                  </a:lnTo>
                  <a:lnTo>
                    <a:pt x="569" y="113"/>
                  </a:lnTo>
                  <a:lnTo>
                    <a:pt x="567" y="105"/>
                  </a:lnTo>
                  <a:lnTo>
                    <a:pt x="564" y="99"/>
                  </a:lnTo>
                  <a:lnTo>
                    <a:pt x="559" y="94"/>
                  </a:lnTo>
                  <a:lnTo>
                    <a:pt x="555" y="87"/>
                  </a:lnTo>
                  <a:lnTo>
                    <a:pt x="550" y="82"/>
                  </a:lnTo>
                  <a:lnTo>
                    <a:pt x="545" y="77"/>
                  </a:lnTo>
                  <a:lnTo>
                    <a:pt x="539" y="73"/>
                  </a:lnTo>
                  <a:lnTo>
                    <a:pt x="532" y="70"/>
                  </a:lnTo>
                  <a:lnTo>
                    <a:pt x="526" y="67"/>
                  </a:lnTo>
                  <a:lnTo>
                    <a:pt x="519" y="64"/>
                  </a:lnTo>
                  <a:lnTo>
                    <a:pt x="512" y="62"/>
                  </a:lnTo>
                  <a:lnTo>
                    <a:pt x="504"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0"/>
            <p:cNvSpPr/>
            <p:nvPr/>
          </p:nvSpPr>
          <p:spPr bwMode="auto">
            <a:xfrm>
              <a:off x="8442325" y="4802188"/>
              <a:ext cx="303213" cy="84138"/>
            </a:xfrm>
            <a:custGeom>
              <a:avLst/>
              <a:gdLst>
                <a:gd name="T0" fmla="*/ 477 w 573"/>
                <a:gd name="T1" fmla="*/ 94 h 160"/>
                <a:gd name="T2" fmla="*/ 449 w 573"/>
                <a:gd name="T3" fmla="*/ 77 h 160"/>
                <a:gd name="T4" fmla="*/ 423 w 573"/>
                <a:gd name="T5" fmla="*/ 105 h 160"/>
                <a:gd name="T6" fmla="*/ 384 w 573"/>
                <a:gd name="T7" fmla="*/ 139 h 160"/>
                <a:gd name="T8" fmla="*/ 336 w 573"/>
                <a:gd name="T9" fmla="*/ 157 h 160"/>
                <a:gd name="T10" fmla="*/ 282 w 573"/>
                <a:gd name="T11" fmla="*/ 158 h 160"/>
                <a:gd name="T12" fmla="*/ 239 w 573"/>
                <a:gd name="T13" fmla="*/ 144 h 160"/>
                <a:gd name="T14" fmla="*/ 167 w 573"/>
                <a:gd name="T15" fmla="*/ 88 h 160"/>
                <a:gd name="T16" fmla="*/ 105 w 573"/>
                <a:gd name="T17" fmla="*/ 48 h 160"/>
                <a:gd name="T18" fmla="*/ 59 w 573"/>
                <a:gd name="T19" fmla="*/ 48 h 160"/>
                <a:gd name="T20" fmla="*/ 35 w 573"/>
                <a:gd name="T21" fmla="*/ 66 h 160"/>
                <a:gd name="T22" fmla="*/ 31 w 573"/>
                <a:gd name="T23" fmla="*/ 90 h 160"/>
                <a:gd name="T24" fmla="*/ 38 w 573"/>
                <a:gd name="T25" fmla="*/ 107 h 160"/>
                <a:gd name="T26" fmla="*/ 51 w 573"/>
                <a:gd name="T27" fmla="*/ 112 h 160"/>
                <a:gd name="T28" fmla="*/ 65 w 573"/>
                <a:gd name="T29" fmla="*/ 107 h 160"/>
                <a:gd name="T30" fmla="*/ 73 w 573"/>
                <a:gd name="T31" fmla="*/ 95 h 160"/>
                <a:gd name="T32" fmla="*/ 77 w 573"/>
                <a:gd name="T33" fmla="*/ 82 h 160"/>
                <a:gd name="T34" fmla="*/ 95 w 573"/>
                <a:gd name="T35" fmla="*/ 78 h 160"/>
                <a:gd name="T36" fmla="*/ 105 w 573"/>
                <a:gd name="T37" fmla="*/ 89 h 160"/>
                <a:gd name="T38" fmla="*/ 99 w 573"/>
                <a:gd name="T39" fmla="*/ 113 h 160"/>
                <a:gd name="T40" fmla="*/ 79 w 573"/>
                <a:gd name="T41" fmla="*/ 134 h 160"/>
                <a:gd name="T42" fmla="*/ 52 w 573"/>
                <a:gd name="T43" fmla="*/ 144 h 160"/>
                <a:gd name="T44" fmla="*/ 24 w 573"/>
                <a:gd name="T45" fmla="*/ 135 h 160"/>
                <a:gd name="T46" fmla="*/ 2 w 573"/>
                <a:gd name="T47" fmla="*/ 105 h 160"/>
                <a:gd name="T48" fmla="*/ 2 w 573"/>
                <a:gd name="T49" fmla="*/ 69 h 160"/>
                <a:gd name="T50" fmla="*/ 19 w 573"/>
                <a:gd name="T51" fmla="*/ 39 h 160"/>
                <a:gd name="T52" fmla="*/ 51 w 573"/>
                <a:gd name="T53" fmla="*/ 19 h 160"/>
                <a:gd name="T54" fmla="*/ 98 w 573"/>
                <a:gd name="T55" fmla="*/ 13 h 160"/>
                <a:gd name="T56" fmla="*/ 145 w 573"/>
                <a:gd name="T57" fmla="*/ 32 h 160"/>
                <a:gd name="T58" fmla="*/ 215 w 573"/>
                <a:gd name="T59" fmla="*/ 89 h 160"/>
                <a:gd name="T60" fmla="*/ 256 w 573"/>
                <a:gd name="T61" fmla="*/ 117 h 160"/>
                <a:gd name="T62" fmla="*/ 309 w 573"/>
                <a:gd name="T63" fmla="*/ 129 h 160"/>
                <a:gd name="T64" fmla="*/ 367 w 573"/>
                <a:gd name="T65" fmla="*/ 113 h 160"/>
                <a:gd name="T66" fmla="*/ 409 w 573"/>
                <a:gd name="T67" fmla="*/ 70 h 160"/>
                <a:gd name="T68" fmla="*/ 423 w 573"/>
                <a:gd name="T69" fmla="*/ 33 h 160"/>
                <a:gd name="T70" fmla="*/ 425 w 573"/>
                <a:gd name="T71" fmla="*/ 18 h 160"/>
                <a:gd name="T72" fmla="*/ 430 w 573"/>
                <a:gd name="T73" fmla="*/ 6 h 160"/>
                <a:gd name="T74" fmla="*/ 448 w 573"/>
                <a:gd name="T75" fmla="*/ 1 h 160"/>
                <a:gd name="T76" fmla="*/ 457 w 573"/>
                <a:gd name="T77" fmla="*/ 12 h 160"/>
                <a:gd name="T78" fmla="*/ 458 w 573"/>
                <a:gd name="T79" fmla="*/ 35 h 160"/>
                <a:gd name="T80" fmla="*/ 478 w 573"/>
                <a:gd name="T81" fmla="*/ 61 h 160"/>
                <a:gd name="T82" fmla="*/ 510 w 573"/>
                <a:gd name="T83" fmla="*/ 64 h 160"/>
                <a:gd name="T84" fmla="*/ 536 w 573"/>
                <a:gd name="T85" fmla="*/ 46 h 160"/>
                <a:gd name="T86" fmla="*/ 543 w 573"/>
                <a:gd name="T87" fmla="*/ 14 h 160"/>
                <a:gd name="T88" fmla="*/ 552 w 573"/>
                <a:gd name="T89" fmla="*/ 4 h 160"/>
                <a:gd name="T90" fmla="*/ 570 w 573"/>
                <a:gd name="T91" fmla="*/ 9 h 160"/>
                <a:gd name="T92" fmla="*/ 573 w 573"/>
                <a:gd name="T93" fmla="*/ 25 h 160"/>
                <a:gd name="T94" fmla="*/ 567 w 573"/>
                <a:gd name="T95" fmla="*/ 53 h 160"/>
                <a:gd name="T96" fmla="*/ 550 w 573"/>
                <a:gd name="T97" fmla="*/ 77 h 160"/>
                <a:gd name="T98" fmla="*/ 526 w 573"/>
                <a:gd name="T99"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60">
                  <a:moveTo>
                    <a:pt x="504" y="97"/>
                  </a:moveTo>
                  <a:lnTo>
                    <a:pt x="494" y="97"/>
                  </a:lnTo>
                  <a:lnTo>
                    <a:pt x="486" y="96"/>
                  </a:lnTo>
                  <a:lnTo>
                    <a:pt x="477" y="94"/>
                  </a:lnTo>
                  <a:lnTo>
                    <a:pt x="470" y="91"/>
                  </a:lnTo>
                  <a:lnTo>
                    <a:pt x="462" y="88"/>
                  </a:lnTo>
                  <a:lnTo>
                    <a:pt x="456" y="82"/>
                  </a:lnTo>
                  <a:lnTo>
                    <a:pt x="449" y="77"/>
                  </a:lnTo>
                  <a:lnTo>
                    <a:pt x="444" y="72"/>
                  </a:lnTo>
                  <a:lnTo>
                    <a:pt x="437" y="83"/>
                  </a:lnTo>
                  <a:lnTo>
                    <a:pt x="431" y="94"/>
                  </a:lnTo>
                  <a:lnTo>
                    <a:pt x="423" y="105"/>
                  </a:lnTo>
                  <a:lnTo>
                    <a:pt x="415" y="115"/>
                  </a:lnTo>
                  <a:lnTo>
                    <a:pt x="405" y="123"/>
                  </a:lnTo>
                  <a:lnTo>
                    <a:pt x="395" y="132"/>
                  </a:lnTo>
                  <a:lnTo>
                    <a:pt x="384" y="139"/>
                  </a:lnTo>
                  <a:lnTo>
                    <a:pt x="372" y="145"/>
                  </a:lnTo>
                  <a:lnTo>
                    <a:pt x="361" y="150"/>
                  </a:lnTo>
                  <a:lnTo>
                    <a:pt x="349" y="154"/>
                  </a:lnTo>
                  <a:lnTo>
                    <a:pt x="336" y="157"/>
                  </a:lnTo>
                  <a:lnTo>
                    <a:pt x="323" y="159"/>
                  </a:lnTo>
                  <a:lnTo>
                    <a:pt x="309" y="160"/>
                  </a:lnTo>
                  <a:lnTo>
                    <a:pt x="295" y="159"/>
                  </a:lnTo>
                  <a:lnTo>
                    <a:pt x="282" y="158"/>
                  </a:lnTo>
                  <a:lnTo>
                    <a:pt x="267" y="155"/>
                  </a:lnTo>
                  <a:lnTo>
                    <a:pt x="257" y="153"/>
                  </a:lnTo>
                  <a:lnTo>
                    <a:pt x="248" y="148"/>
                  </a:lnTo>
                  <a:lnTo>
                    <a:pt x="239" y="144"/>
                  </a:lnTo>
                  <a:lnTo>
                    <a:pt x="230" y="140"/>
                  </a:lnTo>
                  <a:lnTo>
                    <a:pt x="214" y="128"/>
                  </a:lnTo>
                  <a:lnTo>
                    <a:pt x="197" y="116"/>
                  </a:lnTo>
                  <a:lnTo>
                    <a:pt x="167" y="88"/>
                  </a:lnTo>
                  <a:lnTo>
                    <a:pt x="136" y="63"/>
                  </a:lnTo>
                  <a:lnTo>
                    <a:pt x="125" y="56"/>
                  </a:lnTo>
                  <a:lnTo>
                    <a:pt x="115" y="52"/>
                  </a:lnTo>
                  <a:lnTo>
                    <a:pt x="105" y="48"/>
                  </a:lnTo>
                  <a:lnTo>
                    <a:pt x="93" y="46"/>
                  </a:lnTo>
                  <a:lnTo>
                    <a:pt x="82" y="45"/>
                  </a:lnTo>
                  <a:lnTo>
                    <a:pt x="71" y="46"/>
                  </a:lnTo>
                  <a:lnTo>
                    <a:pt x="59" y="48"/>
                  </a:lnTo>
                  <a:lnTo>
                    <a:pt x="48" y="53"/>
                  </a:lnTo>
                  <a:lnTo>
                    <a:pt x="43" y="56"/>
                  </a:lnTo>
                  <a:lnTo>
                    <a:pt x="39" y="61"/>
                  </a:lnTo>
                  <a:lnTo>
                    <a:pt x="35" y="66"/>
                  </a:lnTo>
                  <a:lnTo>
                    <a:pt x="33" y="72"/>
                  </a:lnTo>
                  <a:lnTo>
                    <a:pt x="31" y="78"/>
                  </a:lnTo>
                  <a:lnTo>
                    <a:pt x="31" y="85"/>
                  </a:lnTo>
                  <a:lnTo>
                    <a:pt x="31" y="90"/>
                  </a:lnTo>
                  <a:lnTo>
                    <a:pt x="32" y="96"/>
                  </a:lnTo>
                  <a:lnTo>
                    <a:pt x="33" y="101"/>
                  </a:lnTo>
                  <a:lnTo>
                    <a:pt x="35" y="104"/>
                  </a:lnTo>
                  <a:lnTo>
                    <a:pt x="38" y="107"/>
                  </a:lnTo>
                  <a:lnTo>
                    <a:pt x="41" y="109"/>
                  </a:lnTo>
                  <a:lnTo>
                    <a:pt x="44" y="110"/>
                  </a:lnTo>
                  <a:lnTo>
                    <a:pt x="47" y="112"/>
                  </a:lnTo>
                  <a:lnTo>
                    <a:pt x="51" y="112"/>
                  </a:lnTo>
                  <a:lnTo>
                    <a:pt x="55" y="112"/>
                  </a:lnTo>
                  <a:lnTo>
                    <a:pt x="58" y="110"/>
                  </a:lnTo>
                  <a:lnTo>
                    <a:pt x="61" y="109"/>
                  </a:lnTo>
                  <a:lnTo>
                    <a:pt x="65" y="107"/>
                  </a:lnTo>
                  <a:lnTo>
                    <a:pt x="68" y="105"/>
                  </a:lnTo>
                  <a:lnTo>
                    <a:pt x="70" y="103"/>
                  </a:lnTo>
                  <a:lnTo>
                    <a:pt x="72" y="100"/>
                  </a:lnTo>
                  <a:lnTo>
                    <a:pt x="73" y="95"/>
                  </a:lnTo>
                  <a:lnTo>
                    <a:pt x="73" y="92"/>
                  </a:lnTo>
                  <a:lnTo>
                    <a:pt x="74" y="89"/>
                  </a:lnTo>
                  <a:lnTo>
                    <a:pt x="74" y="86"/>
                  </a:lnTo>
                  <a:lnTo>
                    <a:pt x="77" y="82"/>
                  </a:lnTo>
                  <a:lnTo>
                    <a:pt x="79" y="80"/>
                  </a:lnTo>
                  <a:lnTo>
                    <a:pt x="83" y="78"/>
                  </a:lnTo>
                  <a:lnTo>
                    <a:pt x="89" y="77"/>
                  </a:lnTo>
                  <a:lnTo>
                    <a:pt x="95" y="78"/>
                  </a:lnTo>
                  <a:lnTo>
                    <a:pt x="99" y="80"/>
                  </a:lnTo>
                  <a:lnTo>
                    <a:pt x="101" y="82"/>
                  </a:lnTo>
                  <a:lnTo>
                    <a:pt x="104" y="86"/>
                  </a:lnTo>
                  <a:lnTo>
                    <a:pt x="105" y="89"/>
                  </a:lnTo>
                  <a:lnTo>
                    <a:pt x="105" y="92"/>
                  </a:lnTo>
                  <a:lnTo>
                    <a:pt x="104" y="100"/>
                  </a:lnTo>
                  <a:lnTo>
                    <a:pt x="102" y="106"/>
                  </a:lnTo>
                  <a:lnTo>
                    <a:pt x="99" y="113"/>
                  </a:lnTo>
                  <a:lnTo>
                    <a:pt x="95" y="119"/>
                  </a:lnTo>
                  <a:lnTo>
                    <a:pt x="91" y="124"/>
                  </a:lnTo>
                  <a:lnTo>
                    <a:pt x="85" y="130"/>
                  </a:lnTo>
                  <a:lnTo>
                    <a:pt x="79" y="134"/>
                  </a:lnTo>
                  <a:lnTo>
                    <a:pt x="72" y="139"/>
                  </a:lnTo>
                  <a:lnTo>
                    <a:pt x="66" y="141"/>
                  </a:lnTo>
                  <a:lnTo>
                    <a:pt x="58" y="143"/>
                  </a:lnTo>
                  <a:lnTo>
                    <a:pt x="52" y="144"/>
                  </a:lnTo>
                  <a:lnTo>
                    <a:pt x="44" y="144"/>
                  </a:lnTo>
                  <a:lnTo>
                    <a:pt x="37" y="142"/>
                  </a:lnTo>
                  <a:lnTo>
                    <a:pt x="30" y="140"/>
                  </a:lnTo>
                  <a:lnTo>
                    <a:pt x="24" y="135"/>
                  </a:lnTo>
                  <a:lnTo>
                    <a:pt x="18" y="130"/>
                  </a:lnTo>
                  <a:lnTo>
                    <a:pt x="11" y="122"/>
                  </a:lnTo>
                  <a:lnTo>
                    <a:pt x="6" y="114"/>
                  </a:lnTo>
                  <a:lnTo>
                    <a:pt x="2" y="105"/>
                  </a:lnTo>
                  <a:lnTo>
                    <a:pt x="0" y="96"/>
                  </a:lnTo>
                  <a:lnTo>
                    <a:pt x="0" y="88"/>
                  </a:lnTo>
                  <a:lnTo>
                    <a:pt x="0" y="78"/>
                  </a:lnTo>
                  <a:lnTo>
                    <a:pt x="2" y="69"/>
                  </a:lnTo>
                  <a:lnTo>
                    <a:pt x="5" y="62"/>
                  </a:lnTo>
                  <a:lnTo>
                    <a:pt x="8" y="53"/>
                  </a:lnTo>
                  <a:lnTo>
                    <a:pt x="14" y="46"/>
                  </a:lnTo>
                  <a:lnTo>
                    <a:pt x="19" y="39"/>
                  </a:lnTo>
                  <a:lnTo>
                    <a:pt x="27" y="33"/>
                  </a:lnTo>
                  <a:lnTo>
                    <a:pt x="33" y="27"/>
                  </a:lnTo>
                  <a:lnTo>
                    <a:pt x="42" y="22"/>
                  </a:lnTo>
                  <a:lnTo>
                    <a:pt x="51" y="19"/>
                  </a:lnTo>
                  <a:lnTo>
                    <a:pt x="60" y="15"/>
                  </a:lnTo>
                  <a:lnTo>
                    <a:pt x="73" y="13"/>
                  </a:lnTo>
                  <a:lnTo>
                    <a:pt x="86" y="12"/>
                  </a:lnTo>
                  <a:lnTo>
                    <a:pt x="98" y="13"/>
                  </a:lnTo>
                  <a:lnTo>
                    <a:pt x="110" y="16"/>
                  </a:lnTo>
                  <a:lnTo>
                    <a:pt x="122" y="21"/>
                  </a:lnTo>
                  <a:lnTo>
                    <a:pt x="134" y="26"/>
                  </a:lnTo>
                  <a:lnTo>
                    <a:pt x="145" y="32"/>
                  </a:lnTo>
                  <a:lnTo>
                    <a:pt x="155" y="39"/>
                  </a:lnTo>
                  <a:lnTo>
                    <a:pt x="176" y="55"/>
                  </a:lnTo>
                  <a:lnTo>
                    <a:pt x="196" y="73"/>
                  </a:lnTo>
                  <a:lnTo>
                    <a:pt x="215" y="89"/>
                  </a:lnTo>
                  <a:lnTo>
                    <a:pt x="234" y="104"/>
                  </a:lnTo>
                  <a:lnTo>
                    <a:pt x="241" y="109"/>
                  </a:lnTo>
                  <a:lnTo>
                    <a:pt x="248" y="114"/>
                  </a:lnTo>
                  <a:lnTo>
                    <a:pt x="256" y="117"/>
                  </a:lnTo>
                  <a:lnTo>
                    <a:pt x="263" y="120"/>
                  </a:lnTo>
                  <a:lnTo>
                    <a:pt x="278" y="126"/>
                  </a:lnTo>
                  <a:lnTo>
                    <a:pt x="294" y="128"/>
                  </a:lnTo>
                  <a:lnTo>
                    <a:pt x="309" y="129"/>
                  </a:lnTo>
                  <a:lnTo>
                    <a:pt x="324" y="128"/>
                  </a:lnTo>
                  <a:lnTo>
                    <a:pt x="339" y="124"/>
                  </a:lnTo>
                  <a:lnTo>
                    <a:pt x="353" y="119"/>
                  </a:lnTo>
                  <a:lnTo>
                    <a:pt x="367" y="113"/>
                  </a:lnTo>
                  <a:lnTo>
                    <a:pt x="379" y="104"/>
                  </a:lnTo>
                  <a:lnTo>
                    <a:pt x="391" y="94"/>
                  </a:lnTo>
                  <a:lnTo>
                    <a:pt x="401" y="83"/>
                  </a:lnTo>
                  <a:lnTo>
                    <a:pt x="409" y="70"/>
                  </a:lnTo>
                  <a:lnTo>
                    <a:pt x="417" y="56"/>
                  </a:lnTo>
                  <a:lnTo>
                    <a:pt x="419" y="49"/>
                  </a:lnTo>
                  <a:lnTo>
                    <a:pt x="422" y="41"/>
                  </a:lnTo>
                  <a:lnTo>
                    <a:pt x="423" y="33"/>
                  </a:lnTo>
                  <a:lnTo>
                    <a:pt x="425" y="25"/>
                  </a:lnTo>
                  <a:lnTo>
                    <a:pt x="424" y="23"/>
                  </a:lnTo>
                  <a:lnTo>
                    <a:pt x="424" y="21"/>
                  </a:lnTo>
                  <a:lnTo>
                    <a:pt x="425" y="18"/>
                  </a:lnTo>
                  <a:lnTo>
                    <a:pt x="426" y="14"/>
                  </a:lnTo>
                  <a:lnTo>
                    <a:pt x="426" y="11"/>
                  </a:lnTo>
                  <a:lnTo>
                    <a:pt x="429" y="8"/>
                  </a:lnTo>
                  <a:lnTo>
                    <a:pt x="430" y="6"/>
                  </a:lnTo>
                  <a:lnTo>
                    <a:pt x="432" y="4"/>
                  </a:lnTo>
                  <a:lnTo>
                    <a:pt x="437" y="1"/>
                  </a:lnTo>
                  <a:lnTo>
                    <a:pt x="443" y="0"/>
                  </a:lnTo>
                  <a:lnTo>
                    <a:pt x="448" y="1"/>
                  </a:lnTo>
                  <a:lnTo>
                    <a:pt x="452" y="5"/>
                  </a:lnTo>
                  <a:lnTo>
                    <a:pt x="455" y="7"/>
                  </a:lnTo>
                  <a:lnTo>
                    <a:pt x="456" y="9"/>
                  </a:lnTo>
                  <a:lnTo>
                    <a:pt x="457" y="12"/>
                  </a:lnTo>
                  <a:lnTo>
                    <a:pt x="457" y="15"/>
                  </a:lnTo>
                  <a:lnTo>
                    <a:pt x="457" y="21"/>
                  </a:lnTo>
                  <a:lnTo>
                    <a:pt x="456" y="25"/>
                  </a:lnTo>
                  <a:lnTo>
                    <a:pt x="458" y="35"/>
                  </a:lnTo>
                  <a:lnTo>
                    <a:pt x="461" y="43"/>
                  </a:lnTo>
                  <a:lnTo>
                    <a:pt x="466" y="50"/>
                  </a:lnTo>
                  <a:lnTo>
                    <a:pt x="472" y="56"/>
                  </a:lnTo>
                  <a:lnTo>
                    <a:pt x="478" y="61"/>
                  </a:lnTo>
                  <a:lnTo>
                    <a:pt x="486" y="63"/>
                  </a:lnTo>
                  <a:lnTo>
                    <a:pt x="493" y="65"/>
                  </a:lnTo>
                  <a:lnTo>
                    <a:pt x="502" y="65"/>
                  </a:lnTo>
                  <a:lnTo>
                    <a:pt x="510" y="64"/>
                  </a:lnTo>
                  <a:lnTo>
                    <a:pt x="517" y="61"/>
                  </a:lnTo>
                  <a:lnTo>
                    <a:pt x="525" y="58"/>
                  </a:lnTo>
                  <a:lnTo>
                    <a:pt x="530" y="52"/>
                  </a:lnTo>
                  <a:lnTo>
                    <a:pt x="536" y="46"/>
                  </a:lnTo>
                  <a:lnTo>
                    <a:pt x="540" y="38"/>
                  </a:lnTo>
                  <a:lnTo>
                    <a:pt x="542" y="28"/>
                  </a:lnTo>
                  <a:lnTo>
                    <a:pt x="542" y="18"/>
                  </a:lnTo>
                  <a:lnTo>
                    <a:pt x="543" y="14"/>
                  </a:lnTo>
                  <a:lnTo>
                    <a:pt x="543" y="11"/>
                  </a:lnTo>
                  <a:lnTo>
                    <a:pt x="545" y="9"/>
                  </a:lnTo>
                  <a:lnTo>
                    <a:pt x="546" y="7"/>
                  </a:lnTo>
                  <a:lnTo>
                    <a:pt x="552" y="4"/>
                  </a:lnTo>
                  <a:lnTo>
                    <a:pt x="557" y="4"/>
                  </a:lnTo>
                  <a:lnTo>
                    <a:pt x="563" y="4"/>
                  </a:lnTo>
                  <a:lnTo>
                    <a:pt x="568" y="7"/>
                  </a:lnTo>
                  <a:lnTo>
                    <a:pt x="570" y="9"/>
                  </a:lnTo>
                  <a:lnTo>
                    <a:pt x="572" y="11"/>
                  </a:lnTo>
                  <a:lnTo>
                    <a:pt x="573" y="14"/>
                  </a:lnTo>
                  <a:lnTo>
                    <a:pt x="573" y="18"/>
                  </a:lnTo>
                  <a:lnTo>
                    <a:pt x="573" y="25"/>
                  </a:lnTo>
                  <a:lnTo>
                    <a:pt x="572" y="33"/>
                  </a:lnTo>
                  <a:lnTo>
                    <a:pt x="571" y="40"/>
                  </a:lnTo>
                  <a:lnTo>
                    <a:pt x="569" y="47"/>
                  </a:lnTo>
                  <a:lnTo>
                    <a:pt x="567" y="53"/>
                  </a:lnTo>
                  <a:lnTo>
                    <a:pt x="564" y="60"/>
                  </a:lnTo>
                  <a:lnTo>
                    <a:pt x="559" y="66"/>
                  </a:lnTo>
                  <a:lnTo>
                    <a:pt x="555" y="73"/>
                  </a:lnTo>
                  <a:lnTo>
                    <a:pt x="550" y="77"/>
                  </a:lnTo>
                  <a:lnTo>
                    <a:pt x="545" y="82"/>
                  </a:lnTo>
                  <a:lnTo>
                    <a:pt x="539" y="87"/>
                  </a:lnTo>
                  <a:lnTo>
                    <a:pt x="532" y="90"/>
                  </a:lnTo>
                  <a:lnTo>
                    <a:pt x="526" y="93"/>
                  </a:lnTo>
                  <a:lnTo>
                    <a:pt x="519" y="95"/>
                  </a:lnTo>
                  <a:lnTo>
                    <a:pt x="512" y="97"/>
                  </a:lnTo>
                  <a:lnTo>
                    <a:pt x="504"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1"/>
            <p:cNvSpPr>
              <a:spLocks noEditPoints="1"/>
            </p:cNvSpPr>
            <p:nvPr/>
          </p:nvSpPr>
          <p:spPr bwMode="auto">
            <a:xfrm>
              <a:off x="8569325" y="4762500"/>
              <a:ext cx="73025" cy="73025"/>
            </a:xfrm>
            <a:custGeom>
              <a:avLst/>
              <a:gdLst>
                <a:gd name="T0" fmla="*/ 62 w 138"/>
                <a:gd name="T1" fmla="*/ 138 h 138"/>
                <a:gd name="T2" fmla="*/ 48 w 138"/>
                <a:gd name="T3" fmla="*/ 135 h 138"/>
                <a:gd name="T4" fmla="*/ 36 w 138"/>
                <a:gd name="T5" fmla="*/ 129 h 138"/>
                <a:gd name="T6" fmla="*/ 25 w 138"/>
                <a:gd name="T7" fmla="*/ 123 h 138"/>
                <a:gd name="T8" fmla="*/ 16 w 138"/>
                <a:gd name="T9" fmla="*/ 113 h 138"/>
                <a:gd name="T10" fmla="*/ 8 w 138"/>
                <a:gd name="T11" fmla="*/ 102 h 138"/>
                <a:gd name="T12" fmla="*/ 3 w 138"/>
                <a:gd name="T13" fmla="*/ 89 h 138"/>
                <a:gd name="T14" fmla="*/ 1 w 138"/>
                <a:gd name="T15" fmla="*/ 77 h 138"/>
                <a:gd name="T16" fmla="*/ 1 w 138"/>
                <a:gd name="T17" fmla="*/ 63 h 138"/>
                <a:gd name="T18" fmla="*/ 3 w 138"/>
                <a:gd name="T19" fmla="*/ 48 h 138"/>
                <a:gd name="T20" fmla="*/ 8 w 138"/>
                <a:gd name="T21" fmla="*/ 37 h 138"/>
                <a:gd name="T22" fmla="*/ 16 w 138"/>
                <a:gd name="T23" fmla="*/ 25 h 138"/>
                <a:gd name="T24" fmla="*/ 25 w 138"/>
                <a:gd name="T25" fmla="*/ 16 h 138"/>
                <a:gd name="T26" fmla="*/ 36 w 138"/>
                <a:gd name="T27" fmla="*/ 9 h 138"/>
                <a:gd name="T28" fmla="*/ 48 w 138"/>
                <a:gd name="T29" fmla="*/ 3 h 138"/>
                <a:gd name="T30" fmla="*/ 62 w 138"/>
                <a:gd name="T31" fmla="*/ 0 h 138"/>
                <a:gd name="T32" fmla="*/ 76 w 138"/>
                <a:gd name="T33" fmla="*/ 0 h 138"/>
                <a:gd name="T34" fmla="*/ 89 w 138"/>
                <a:gd name="T35" fmla="*/ 3 h 138"/>
                <a:gd name="T36" fmla="*/ 102 w 138"/>
                <a:gd name="T37" fmla="*/ 9 h 138"/>
                <a:gd name="T38" fmla="*/ 113 w 138"/>
                <a:gd name="T39" fmla="*/ 16 h 138"/>
                <a:gd name="T40" fmla="*/ 123 w 138"/>
                <a:gd name="T41" fmla="*/ 25 h 138"/>
                <a:gd name="T42" fmla="*/ 130 w 138"/>
                <a:gd name="T43" fmla="*/ 37 h 138"/>
                <a:gd name="T44" fmla="*/ 136 w 138"/>
                <a:gd name="T45" fmla="*/ 48 h 138"/>
                <a:gd name="T46" fmla="*/ 138 w 138"/>
                <a:gd name="T47" fmla="*/ 63 h 138"/>
                <a:gd name="T48" fmla="*/ 138 w 138"/>
                <a:gd name="T49" fmla="*/ 77 h 138"/>
                <a:gd name="T50" fmla="*/ 136 w 138"/>
                <a:gd name="T51" fmla="*/ 89 h 138"/>
                <a:gd name="T52" fmla="*/ 130 w 138"/>
                <a:gd name="T53" fmla="*/ 102 h 138"/>
                <a:gd name="T54" fmla="*/ 123 w 138"/>
                <a:gd name="T55" fmla="*/ 113 h 138"/>
                <a:gd name="T56" fmla="*/ 113 w 138"/>
                <a:gd name="T57" fmla="*/ 123 h 138"/>
                <a:gd name="T58" fmla="*/ 102 w 138"/>
                <a:gd name="T59" fmla="*/ 129 h 138"/>
                <a:gd name="T60" fmla="*/ 89 w 138"/>
                <a:gd name="T61" fmla="*/ 135 h 138"/>
                <a:gd name="T62" fmla="*/ 76 w 138"/>
                <a:gd name="T63" fmla="*/ 138 h 138"/>
                <a:gd name="T64" fmla="*/ 69 w 138"/>
                <a:gd name="T65" fmla="*/ 31 h 138"/>
                <a:gd name="T66" fmla="*/ 61 w 138"/>
                <a:gd name="T67" fmla="*/ 31 h 138"/>
                <a:gd name="T68" fmla="*/ 48 w 138"/>
                <a:gd name="T69" fmla="*/ 38 h 138"/>
                <a:gd name="T70" fmla="*/ 37 w 138"/>
                <a:gd name="T71" fmla="*/ 47 h 138"/>
                <a:gd name="T72" fmla="*/ 32 w 138"/>
                <a:gd name="T73" fmla="*/ 61 h 138"/>
                <a:gd name="T74" fmla="*/ 32 w 138"/>
                <a:gd name="T75" fmla="*/ 77 h 138"/>
                <a:gd name="T76" fmla="*/ 37 w 138"/>
                <a:gd name="T77" fmla="*/ 91 h 138"/>
                <a:gd name="T78" fmla="*/ 48 w 138"/>
                <a:gd name="T79" fmla="*/ 100 h 138"/>
                <a:gd name="T80" fmla="*/ 61 w 138"/>
                <a:gd name="T81" fmla="*/ 107 h 138"/>
                <a:gd name="T82" fmla="*/ 76 w 138"/>
                <a:gd name="T83" fmla="*/ 107 h 138"/>
                <a:gd name="T84" fmla="*/ 90 w 138"/>
                <a:gd name="T85" fmla="*/ 100 h 138"/>
                <a:gd name="T86" fmla="*/ 101 w 138"/>
                <a:gd name="T87" fmla="*/ 91 h 138"/>
                <a:gd name="T88" fmla="*/ 106 w 138"/>
                <a:gd name="T89" fmla="*/ 77 h 138"/>
                <a:gd name="T90" fmla="*/ 106 w 138"/>
                <a:gd name="T91" fmla="*/ 61 h 138"/>
                <a:gd name="T92" fmla="*/ 101 w 138"/>
                <a:gd name="T93" fmla="*/ 47 h 138"/>
                <a:gd name="T94" fmla="*/ 90 w 138"/>
                <a:gd name="T95" fmla="*/ 38 h 138"/>
                <a:gd name="T96" fmla="*/ 76 w 138"/>
                <a:gd name="T97"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69" y="138"/>
                  </a:moveTo>
                  <a:lnTo>
                    <a:pt x="62" y="138"/>
                  </a:lnTo>
                  <a:lnTo>
                    <a:pt x="55" y="137"/>
                  </a:lnTo>
                  <a:lnTo>
                    <a:pt x="48" y="135"/>
                  </a:lnTo>
                  <a:lnTo>
                    <a:pt x="42" y="133"/>
                  </a:lnTo>
                  <a:lnTo>
                    <a:pt x="36" y="129"/>
                  </a:lnTo>
                  <a:lnTo>
                    <a:pt x="31" y="126"/>
                  </a:lnTo>
                  <a:lnTo>
                    <a:pt x="25" y="123"/>
                  </a:lnTo>
                  <a:lnTo>
                    <a:pt x="20" y="118"/>
                  </a:lnTo>
                  <a:lnTo>
                    <a:pt x="16" y="113"/>
                  </a:lnTo>
                  <a:lnTo>
                    <a:pt x="11" y="108"/>
                  </a:lnTo>
                  <a:lnTo>
                    <a:pt x="8" y="102"/>
                  </a:lnTo>
                  <a:lnTo>
                    <a:pt x="5" y="96"/>
                  </a:lnTo>
                  <a:lnTo>
                    <a:pt x="3" y="89"/>
                  </a:lnTo>
                  <a:lnTo>
                    <a:pt x="2" y="83"/>
                  </a:lnTo>
                  <a:lnTo>
                    <a:pt x="1" y="77"/>
                  </a:lnTo>
                  <a:lnTo>
                    <a:pt x="0" y="69"/>
                  </a:lnTo>
                  <a:lnTo>
                    <a:pt x="1" y="63"/>
                  </a:lnTo>
                  <a:lnTo>
                    <a:pt x="2" y="55"/>
                  </a:lnTo>
                  <a:lnTo>
                    <a:pt x="3" y="48"/>
                  </a:lnTo>
                  <a:lnTo>
                    <a:pt x="5" y="42"/>
                  </a:lnTo>
                  <a:lnTo>
                    <a:pt x="8" y="37"/>
                  </a:lnTo>
                  <a:lnTo>
                    <a:pt x="11" y="30"/>
                  </a:lnTo>
                  <a:lnTo>
                    <a:pt x="16" y="25"/>
                  </a:lnTo>
                  <a:lnTo>
                    <a:pt x="20" y="20"/>
                  </a:lnTo>
                  <a:lnTo>
                    <a:pt x="25" y="16"/>
                  </a:lnTo>
                  <a:lnTo>
                    <a:pt x="31" y="12"/>
                  </a:lnTo>
                  <a:lnTo>
                    <a:pt x="36" y="9"/>
                  </a:lnTo>
                  <a:lnTo>
                    <a:pt x="42" y="5"/>
                  </a:lnTo>
                  <a:lnTo>
                    <a:pt x="48" y="3"/>
                  </a:lnTo>
                  <a:lnTo>
                    <a:pt x="55" y="1"/>
                  </a:lnTo>
                  <a:lnTo>
                    <a:pt x="62" y="0"/>
                  </a:lnTo>
                  <a:lnTo>
                    <a:pt x="69" y="0"/>
                  </a:lnTo>
                  <a:lnTo>
                    <a:pt x="76" y="0"/>
                  </a:lnTo>
                  <a:lnTo>
                    <a:pt x="83" y="1"/>
                  </a:lnTo>
                  <a:lnTo>
                    <a:pt x="89" y="3"/>
                  </a:lnTo>
                  <a:lnTo>
                    <a:pt x="96" y="5"/>
                  </a:lnTo>
                  <a:lnTo>
                    <a:pt x="102" y="9"/>
                  </a:lnTo>
                  <a:lnTo>
                    <a:pt x="108" y="12"/>
                  </a:lnTo>
                  <a:lnTo>
                    <a:pt x="113" y="16"/>
                  </a:lnTo>
                  <a:lnTo>
                    <a:pt x="118" y="20"/>
                  </a:lnTo>
                  <a:lnTo>
                    <a:pt x="123" y="25"/>
                  </a:lnTo>
                  <a:lnTo>
                    <a:pt x="126" y="30"/>
                  </a:lnTo>
                  <a:lnTo>
                    <a:pt x="130" y="37"/>
                  </a:lnTo>
                  <a:lnTo>
                    <a:pt x="132" y="42"/>
                  </a:lnTo>
                  <a:lnTo>
                    <a:pt x="136" y="48"/>
                  </a:lnTo>
                  <a:lnTo>
                    <a:pt x="137" y="55"/>
                  </a:lnTo>
                  <a:lnTo>
                    <a:pt x="138" y="63"/>
                  </a:lnTo>
                  <a:lnTo>
                    <a:pt x="138" y="69"/>
                  </a:lnTo>
                  <a:lnTo>
                    <a:pt x="138" y="77"/>
                  </a:lnTo>
                  <a:lnTo>
                    <a:pt x="137" y="83"/>
                  </a:lnTo>
                  <a:lnTo>
                    <a:pt x="136" y="89"/>
                  </a:lnTo>
                  <a:lnTo>
                    <a:pt x="132" y="96"/>
                  </a:lnTo>
                  <a:lnTo>
                    <a:pt x="130" y="102"/>
                  </a:lnTo>
                  <a:lnTo>
                    <a:pt x="126" y="108"/>
                  </a:lnTo>
                  <a:lnTo>
                    <a:pt x="123" y="113"/>
                  </a:lnTo>
                  <a:lnTo>
                    <a:pt x="118" y="118"/>
                  </a:lnTo>
                  <a:lnTo>
                    <a:pt x="113" y="123"/>
                  </a:lnTo>
                  <a:lnTo>
                    <a:pt x="108" y="126"/>
                  </a:lnTo>
                  <a:lnTo>
                    <a:pt x="102" y="129"/>
                  </a:lnTo>
                  <a:lnTo>
                    <a:pt x="96" y="133"/>
                  </a:lnTo>
                  <a:lnTo>
                    <a:pt x="89" y="135"/>
                  </a:lnTo>
                  <a:lnTo>
                    <a:pt x="83" y="137"/>
                  </a:lnTo>
                  <a:lnTo>
                    <a:pt x="76" y="138"/>
                  </a:lnTo>
                  <a:lnTo>
                    <a:pt x="69" y="138"/>
                  </a:lnTo>
                  <a:close/>
                  <a:moveTo>
                    <a:pt x="69" y="31"/>
                  </a:moveTo>
                  <a:lnTo>
                    <a:pt x="69" y="31"/>
                  </a:lnTo>
                  <a:lnTo>
                    <a:pt x="61" y="31"/>
                  </a:lnTo>
                  <a:lnTo>
                    <a:pt x="55" y="34"/>
                  </a:lnTo>
                  <a:lnTo>
                    <a:pt x="48" y="38"/>
                  </a:lnTo>
                  <a:lnTo>
                    <a:pt x="42" y="42"/>
                  </a:lnTo>
                  <a:lnTo>
                    <a:pt x="37" y="47"/>
                  </a:lnTo>
                  <a:lnTo>
                    <a:pt x="34" y="54"/>
                  </a:lnTo>
                  <a:lnTo>
                    <a:pt x="32" y="61"/>
                  </a:lnTo>
                  <a:lnTo>
                    <a:pt x="31" y="69"/>
                  </a:lnTo>
                  <a:lnTo>
                    <a:pt x="32" y="77"/>
                  </a:lnTo>
                  <a:lnTo>
                    <a:pt x="34" y="84"/>
                  </a:lnTo>
                  <a:lnTo>
                    <a:pt x="37" y="91"/>
                  </a:lnTo>
                  <a:lnTo>
                    <a:pt x="42" y="96"/>
                  </a:lnTo>
                  <a:lnTo>
                    <a:pt x="48" y="100"/>
                  </a:lnTo>
                  <a:lnTo>
                    <a:pt x="55" y="105"/>
                  </a:lnTo>
                  <a:lnTo>
                    <a:pt x="61" y="107"/>
                  </a:lnTo>
                  <a:lnTo>
                    <a:pt x="69" y="108"/>
                  </a:lnTo>
                  <a:lnTo>
                    <a:pt x="76" y="107"/>
                  </a:lnTo>
                  <a:lnTo>
                    <a:pt x="84" y="105"/>
                  </a:lnTo>
                  <a:lnTo>
                    <a:pt x="90" y="100"/>
                  </a:lnTo>
                  <a:lnTo>
                    <a:pt x="96" y="96"/>
                  </a:lnTo>
                  <a:lnTo>
                    <a:pt x="101" y="91"/>
                  </a:lnTo>
                  <a:lnTo>
                    <a:pt x="104" y="84"/>
                  </a:lnTo>
                  <a:lnTo>
                    <a:pt x="106" y="77"/>
                  </a:lnTo>
                  <a:lnTo>
                    <a:pt x="108" y="69"/>
                  </a:lnTo>
                  <a:lnTo>
                    <a:pt x="106" y="61"/>
                  </a:lnTo>
                  <a:lnTo>
                    <a:pt x="104" y="54"/>
                  </a:lnTo>
                  <a:lnTo>
                    <a:pt x="101" y="47"/>
                  </a:lnTo>
                  <a:lnTo>
                    <a:pt x="96" y="42"/>
                  </a:lnTo>
                  <a:lnTo>
                    <a:pt x="90" y="38"/>
                  </a:lnTo>
                  <a:lnTo>
                    <a:pt x="84" y="34"/>
                  </a:lnTo>
                  <a:lnTo>
                    <a:pt x="76" y="31"/>
                  </a:lnTo>
                  <a:lnTo>
                    <a:pt x="6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2"/>
            <p:cNvSpPr/>
            <p:nvPr/>
          </p:nvSpPr>
          <p:spPr bwMode="auto">
            <a:xfrm>
              <a:off x="8823325" y="4781550"/>
              <a:ext cx="41275" cy="41275"/>
            </a:xfrm>
            <a:custGeom>
              <a:avLst/>
              <a:gdLst>
                <a:gd name="T0" fmla="*/ 38 w 77"/>
                <a:gd name="T1" fmla="*/ 76 h 76"/>
                <a:gd name="T2" fmla="*/ 30 w 77"/>
                <a:gd name="T3" fmla="*/ 76 h 76"/>
                <a:gd name="T4" fmla="*/ 23 w 77"/>
                <a:gd name="T5" fmla="*/ 73 h 76"/>
                <a:gd name="T6" fmla="*/ 16 w 77"/>
                <a:gd name="T7" fmla="*/ 70 h 76"/>
                <a:gd name="T8" fmla="*/ 11 w 77"/>
                <a:gd name="T9" fmla="*/ 65 h 76"/>
                <a:gd name="T10" fmla="*/ 7 w 77"/>
                <a:gd name="T11" fmla="*/ 59 h 76"/>
                <a:gd name="T12" fmla="*/ 2 w 77"/>
                <a:gd name="T13" fmla="*/ 52 h 76"/>
                <a:gd name="T14" fmla="*/ 0 w 77"/>
                <a:gd name="T15" fmla="*/ 46 h 76"/>
                <a:gd name="T16" fmla="*/ 0 w 77"/>
                <a:gd name="T17" fmla="*/ 37 h 76"/>
                <a:gd name="T18" fmla="*/ 0 w 77"/>
                <a:gd name="T19" fmla="*/ 30 h 76"/>
                <a:gd name="T20" fmla="*/ 2 w 77"/>
                <a:gd name="T21" fmla="*/ 22 h 76"/>
                <a:gd name="T22" fmla="*/ 7 w 77"/>
                <a:gd name="T23" fmla="*/ 16 h 76"/>
                <a:gd name="T24" fmla="*/ 11 w 77"/>
                <a:gd name="T25" fmla="*/ 10 h 76"/>
                <a:gd name="T26" fmla="*/ 16 w 77"/>
                <a:gd name="T27" fmla="*/ 6 h 76"/>
                <a:gd name="T28" fmla="*/ 23 w 77"/>
                <a:gd name="T29" fmla="*/ 2 h 76"/>
                <a:gd name="T30" fmla="*/ 30 w 77"/>
                <a:gd name="T31" fmla="*/ 0 h 76"/>
                <a:gd name="T32" fmla="*/ 38 w 77"/>
                <a:gd name="T33" fmla="*/ 0 h 76"/>
                <a:gd name="T34" fmla="*/ 47 w 77"/>
                <a:gd name="T35" fmla="*/ 0 h 76"/>
                <a:gd name="T36" fmla="*/ 53 w 77"/>
                <a:gd name="T37" fmla="*/ 2 h 76"/>
                <a:gd name="T38" fmla="*/ 61 w 77"/>
                <a:gd name="T39" fmla="*/ 6 h 76"/>
                <a:gd name="T40" fmla="*/ 66 w 77"/>
                <a:gd name="T41" fmla="*/ 10 h 76"/>
                <a:gd name="T42" fmla="*/ 70 w 77"/>
                <a:gd name="T43" fmla="*/ 16 h 76"/>
                <a:gd name="T44" fmla="*/ 75 w 77"/>
                <a:gd name="T45" fmla="*/ 22 h 76"/>
                <a:gd name="T46" fmla="*/ 77 w 77"/>
                <a:gd name="T47" fmla="*/ 30 h 76"/>
                <a:gd name="T48" fmla="*/ 77 w 77"/>
                <a:gd name="T49" fmla="*/ 37 h 76"/>
                <a:gd name="T50" fmla="*/ 77 w 77"/>
                <a:gd name="T51" fmla="*/ 46 h 76"/>
                <a:gd name="T52" fmla="*/ 75 w 77"/>
                <a:gd name="T53" fmla="*/ 52 h 76"/>
                <a:gd name="T54" fmla="*/ 70 w 77"/>
                <a:gd name="T55" fmla="*/ 59 h 76"/>
                <a:gd name="T56" fmla="*/ 66 w 77"/>
                <a:gd name="T57" fmla="*/ 65 h 76"/>
                <a:gd name="T58" fmla="*/ 61 w 77"/>
                <a:gd name="T59" fmla="*/ 70 h 76"/>
                <a:gd name="T60" fmla="*/ 53 w 77"/>
                <a:gd name="T61" fmla="*/ 73 h 76"/>
                <a:gd name="T62" fmla="*/ 47 w 77"/>
                <a:gd name="T63" fmla="*/ 76 h 76"/>
                <a:gd name="T64" fmla="*/ 38 w 77"/>
                <a:gd name="T6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8" y="76"/>
                  </a:moveTo>
                  <a:lnTo>
                    <a:pt x="30" y="76"/>
                  </a:lnTo>
                  <a:lnTo>
                    <a:pt x="23" y="73"/>
                  </a:lnTo>
                  <a:lnTo>
                    <a:pt x="16" y="70"/>
                  </a:lnTo>
                  <a:lnTo>
                    <a:pt x="11" y="65"/>
                  </a:lnTo>
                  <a:lnTo>
                    <a:pt x="7" y="59"/>
                  </a:lnTo>
                  <a:lnTo>
                    <a:pt x="2" y="52"/>
                  </a:lnTo>
                  <a:lnTo>
                    <a:pt x="0" y="46"/>
                  </a:lnTo>
                  <a:lnTo>
                    <a:pt x="0" y="37"/>
                  </a:lnTo>
                  <a:lnTo>
                    <a:pt x="0" y="30"/>
                  </a:lnTo>
                  <a:lnTo>
                    <a:pt x="2" y="22"/>
                  </a:lnTo>
                  <a:lnTo>
                    <a:pt x="7" y="16"/>
                  </a:lnTo>
                  <a:lnTo>
                    <a:pt x="11" y="10"/>
                  </a:lnTo>
                  <a:lnTo>
                    <a:pt x="16" y="6"/>
                  </a:lnTo>
                  <a:lnTo>
                    <a:pt x="23" y="2"/>
                  </a:lnTo>
                  <a:lnTo>
                    <a:pt x="30" y="0"/>
                  </a:lnTo>
                  <a:lnTo>
                    <a:pt x="38" y="0"/>
                  </a:lnTo>
                  <a:lnTo>
                    <a:pt x="47" y="0"/>
                  </a:lnTo>
                  <a:lnTo>
                    <a:pt x="53" y="2"/>
                  </a:lnTo>
                  <a:lnTo>
                    <a:pt x="61" y="6"/>
                  </a:lnTo>
                  <a:lnTo>
                    <a:pt x="66" y="10"/>
                  </a:lnTo>
                  <a:lnTo>
                    <a:pt x="70" y="16"/>
                  </a:lnTo>
                  <a:lnTo>
                    <a:pt x="75" y="22"/>
                  </a:lnTo>
                  <a:lnTo>
                    <a:pt x="77" y="30"/>
                  </a:lnTo>
                  <a:lnTo>
                    <a:pt x="77" y="37"/>
                  </a:lnTo>
                  <a:lnTo>
                    <a:pt x="77" y="46"/>
                  </a:lnTo>
                  <a:lnTo>
                    <a:pt x="75" y="52"/>
                  </a:lnTo>
                  <a:lnTo>
                    <a:pt x="70" y="59"/>
                  </a:lnTo>
                  <a:lnTo>
                    <a:pt x="66" y="65"/>
                  </a:lnTo>
                  <a:lnTo>
                    <a:pt x="61" y="70"/>
                  </a:lnTo>
                  <a:lnTo>
                    <a:pt x="53" y="73"/>
                  </a:lnTo>
                  <a:lnTo>
                    <a:pt x="47" y="76"/>
                  </a:lnTo>
                  <a:lnTo>
                    <a:pt x="38"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7948613" y="257175"/>
            <a:ext cx="966788" cy="968375"/>
            <a:chOff x="7948613" y="257175"/>
            <a:chExt cx="966788" cy="968375"/>
          </a:xfrm>
          <a:solidFill>
            <a:schemeClr val="accent3"/>
          </a:solidFill>
        </p:grpSpPr>
        <p:sp>
          <p:nvSpPr>
            <p:cNvPr id="49" name="Freeform 33"/>
            <p:cNvSpPr/>
            <p:nvPr/>
          </p:nvSpPr>
          <p:spPr bwMode="auto">
            <a:xfrm>
              <a:off x="8823325" y="428625"/>
              <a:ext cx="20638" cy="796925"/>
            </a:xfrm>
            <a:custGeom>
              <a:avLst/>
              <a:gdLst>
                <a:gd name="T0" fmla="*/ 0 w 38"/>
                <a:gd name="T1" fmla="*/ 18 h 1506"/>
                <a:gd name="T2" fmla="*/ 0 w 38"/>
                <a:gd name="T3" fmla="*/ 1488 h 1506"/>
                <a:gd name="T4" fmla="*/ 0 w 38"/>
                <a:gd name="T5" fmla="*/ 1491 h 1506"/>
                <a:gd name="T6" fmla="*/ 1 w 38"/>
                <a:gd name="T7" fmla="*/ 1495 h 1506"/>
                <a:gd name="T8" fmla="*/ 3 w 38"/>
                <a:gd name="T9" fmla="*/ 1497 h 1506"/>
                <a:gd name="T10" fmla="*/ 6 w 38"/>
                <a:gd name="T11" fmla="*/ 1501 h 1506"/>
                <a:gd name="T12" fmla="*/ 9 w 38"/>
                <a:gd name="T13" fmla="*/ 1503 h 1506"/>
                <a:gd name="T14" fmla="*/ 12 w 38"/>
                <a:gd name="T15" fmla="*/ 1505 h 1506"/>
                <a:gd name="T16" fmla="*/ 15 w 38"/>
                <a:gd name="T17" fmla="*/ 1506 h 1506"/>
                <a:gd name="T18" fmla="*/ 18 w 38"/>
                <a:gd name="T19" fmla="*/ 1506 h 1506"/>
                <a:gd name="T20" fmla="*/ 23 w 38"/>
                <a:gd name="T21" fmla="*/ 1506 h 1506"/>
                <a:gd name="T22" fmla="*/ 26 w 38"/>
                <a:gd name="T23" fmla="*/ 1505 h 1506"/>
                <a:gd name="T24" fmla="*/ 29 w 38"/>
                <a:gd name="T25" fmla="*/ 1503 h 1506"/>
                <a:gd name="T26" fmla="*/ 31 w 38"/>
                <a:gd name="T27" fmla="*/ 1501 h 1506"/>
                <a:gd name="T28" fmla="*/ 35 w 38"/>
                <a:gd name="T29" fmla="*/ 1497 h 1506"/>
                <a:gd name="T30" fmla="*/ 36 w 38"/>
                <a:gd name="T31" fmla="*/ 1495 h 1506"/>
                <a:gd name="T32" fmla="*/ 37 w 38"/>
                <a:gd name="T33" fmla="*/ 1491 h 1506"/>
                <a:gd name="T34" fmla="*/ 38 w 38"/>
                <a:gd name="T35" fmla="*/ 1488 h 1506"/>
                <a:gd name="T36" fmla="*/ 38 w 38"/>
                <a:gd name="T37" fmla="*/ 18 h 1506"/>
                <a:gd name="T38" fmla="*/ 37 w 38"/>
                <a:gd name="T39" fmla="*/ 15 h 1506"/>
                <a:gd name="T40" fmla="*/ 36 w 38"/>
                <a:gd name="T41" fmla="*/ 11 h 1506"/>
                <a:gd name="T42" fmla="*/ 35 w 38"/>
                <a:gd name="T43" fmla="*/ 7 h 1506"/>
                <a:gd name="T44" fmla="*/ 31 w 38"/>
                <a:gd name="T45" fmla="*/ 5 h 1506"/>
                <a:gd name="T46" fmla="*/ 29 w 38"/>
                <a:gd name="T47" fmla="*/ 3 h 1506"/>
                <a:gd name="T48" fmla="*/ 26 w 38"/>
                <a:gd name="T49" fmla="*/ 1 h 1506"/>
                <a:gd name="T50" fmla="*/ 23 w 38"/>
                <a:gd name="T51" fmla="*/ 0 h 1506"/>
                <a:gd name="T52" fmla="*/ 18 w 38"/>
                <a:gd name="T53" fmla="*/ 0 h 1506"/>
                <a:gd name="T54" fmla="*/ 15 w 38"/>
                <a:gd name="T55" fmla="*/ 0 h 1506"/>
                <a:gd name="T56" fmla="*/ 12 w 38"/>
                <a:gd name="T57" fmla="*/ 1 h 1506"/>
                <a:gd name="T58" fmla="*/ 9 w 38"/>
                <a:gd name="T59" fmla="*/ 3 h 1506"/>
                <a:gd name="T60" fmla="*/ 6 w 38"/>
                <a:gd name="T61" fmla="*/ 5 h 1506"/>
                <a:gd name="T62" fmla="*/ 3 w 38"/>
                <a:gd name="T63" fmla="*/ 7 h 1506"/>
                <a:gd name="T64" fmla="*/ 1 w 38"/>
                <a:gd name="T65" fmla="*/ 11 h 1506"/>
                <a:gd name="T66" fmla="*/ 0 w 38"/>
                <a:gd name="T67" fmla="*/ 15 h 1506"/>
                <a:gd name="T68" fmla="*/ 0 w 38"/>
                <a:gd name="T69" fmla="*/ 1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1506">
                  <a:moveTo>
                    <a:pt x="0" y="18"/>
                  </a:moveTo>
                  <a:lnTo>
                    <a:pt x="0" y="1488"/>
                  </a:lnTo>
                  <a:lnTo>
                    <a:pt x="0" y="1491"/>
                  </a:lnTo>
                  <a:lnTo>
                    <a:pt x="1" y="1495"/>
                  </a:lnTo>
                  <a:lnTo>
                    <a:pt x="3" y="1497"/>
                  </a:lnTo>
                  <a:lnTo>
                    <a:pt x="6" y="1501"/>
                  </a:lnTo>
                  <a:lnTo>
                    <a:pt x="9" y="1503"/>
                  </a:lnTo>
                  <a:lnTo>
                    <a:pt x="12" y="1505"/>
                  </a:lnTo>
                  <a:lnTo>
                    <a:pt x="15" y="1506"/>
                  </a:lnTo>
                  <a:lnTo>
                    <a:pt x="18" y="1506"/>
                  </a:lnTo>
                  <a:lnTo>
                    <a:pt x="23" y="1506"/>
                  </a:lnTo>
                  <a:lnTo>
                    <a:pt x="26" y="1505"/>
                  </a:lnTo>
                  <a:lnTo>
                    <a:pt x="29" y="1503"/>
                  </a:lnTo>
                  <a:lnTo>
                    <a:pt x="31" y="1501"/>
                  </a:lnTo>
                  <a:lnTo>
                    <a:pt x="35" y="1497"/>
                  </a:lnTo>
                  <a:lnTo>
                    <a:pt x="36" y="1495"/>
                  </a:lnTo>
                  <a:lnTo>
                    <a:pt x="37" y="1491"/>
                  </a:lnTo>
                  <a:lnTo>
                    <a:pt x="38" y="1488"/>
                  </a:lnTo>
                  <a:lnTo>
                    <a:pt x="38" y="18"/>
                  </a:lnTo>
                  <a:lnTo>
                    <a:pt x="37" y="15"/>
                  </a:lnTo>
                  <a:lnTo>
                    <a:pt x="36" y="11"/>
                  </a:lnTo>
                  <a:lnTo>
                    <a:pt x="35" y="7"/>
                  </a:lnTo>
                  <a:lnTo>
                    <a:pt x="31" y="5"/>
                  </a:lnTo>
                  <a:lnTo>
                    <a:pt x="29" y="3"/>
                  </a:lnTo>
                  <a:lnTo>
                    <a:pt x="26" y="1"/>
                  </a:lnTo>
                  <a:lnTo>
                    <a:pt x="23" y="0"/>
                  </a:lnTo>
                  <a:lnTo>
                    <a:pt x="18" y="0"/>
                  </a:lnTo>
                  <a:lnTo>
                    <a:pt x="15" y="0"/>
                  </a:lnTo>
                  <a:lnTo>
                    <a:pt x="12" y="1"/>
                  </a:lnTo>
                  <a:lnTo>
                    <a:pt x="9" y="3"/>
                  </a:lnTo>
                  <a:lnTo>
                    <a:pt x="6" y="5"/>
                  </a:lnTo>
                  <a:lnTo>
                    <a:pt x="3" y="7"/>
                  </a:lnTo>
                  <a:lnTo>
                    <a:pt x="1" y="11"/>
                  </a:lnTo>
                  <a:lnTo>
                    <a:pt x="0" y="15"/>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4"/>
            <p:cNvSpPr/>
            <p:nvPr/>
          </p:nvSpPr>
          <p:spPr bwMode="auto">
            <a:xfrm>
              <a:off x="8831263" y="439738"/>
              <a:ext cx="84138" cy="303213"/>
            </a:xfrm>
            <a:custGeom>
              <a:avLst/>
              <a:gdLst>
                <a:gd name="T0" fmla="*/ 93 w 159"/>
                <a:gd name="T1" fmla="*/ 96 h 574"/>
                <a:gd name="T2" fmla="*/ 77 w 159"/>
                <a:gd name="T3" fmla="*/ 125 h 574"/>
                <a:gd name="T4" fmla="*/ 105 w 159"/>
                <a:gd name="T5" fmla="*/ 152 h 574"/>
                <a:gd name="T6" fmla="*/ 138 w 159"/>
                <a:gd name="T7" fmla="*/ 189 h 574"/>
                <a:gd name="T8" fmla="*/ 157 w 159"/>
                <a:gd name="T9" fmla="*/ 238 h 574"/>
                <a:gd name="T10" fmla="*/ 158 w 159"/>
                <a:gd name="T11" fmla="*/ 293 h 574"/>
                <a:gd name="T12" fmla="*/ 144 w 159"/>
                <a:gd name="T13" fmla="*/ 335 h 574"/>
                <a:gd name="T14" fmla="*/ 88 w 159"/>
                <a:gd name="T15" fmla="*/ 406 h 574"/>
                <a:gd name="T16" fmla="*/ 48 w 159"/>
                <a:gd name="T17" fmla="*/ 469 h 574"/>
                <a:gd name="T18" fmla="*/ 48 w 159"/>
                <a:gd name="T19" fmla="*/ 514 h 574"/>
                <a:gd name="T20" fmla="*/ 65 w 159"/>
                <a:gd name="T21" fmla="*/ 538 h 574"/>
                <a:gd name="T22" fmla="*/ 90 w 159"/>
                <a:gd name="T23" fmla="*/ 542 h 574"/>
                <a:gd name="T24" fmla="*/ 106 w 159"/>
                <a:gd name="T25" fmla="*/ 536 h 574"/>
                <a:gd name="T26" fmla="*/ 111 w 159"/>
                <a:gd name="T27" fmla="*/ 523 h 574"/>
                <a:gd name="T28" fmla="*/ 107 w 159"/>
                <a:gd name="T29" fmla="*/ 509 h 574"/>
                <a:gd name="T30" fmla="*/ 95 w 159"/>
                <a:gd name="T31" fmla="*/ 500 h 574"/>
                <a:gd name="T32" fmla="*/ 82 w 159"/>
                <a:gd name="T33" fmla="*/ 497 h 574"/>
                <a:gd name="T34" fmla="*/ 77 w 159"/>
                <a:gd name="T35" fmla="*/ 479 h 574"/>
                <a:gd name="T36" fmla="*/ 88 w 159"/>
                <a:gd name="T37" fmla="*/ 469 h 574"/>
                <a:gd name="T38" fmla="*/ 112 w 159"/>
                <a:gd name="T39" fmla="*/ 474 h 574"/>
                <a:gd name="T40" fmla="*/ 134 w 159"/>
                <a:gd name="T41" fmla="*/ 495 h 574"/>
                <a:gd name="T42" fmla="*/ 143 w 159"/>
                <a:gd name="T43" fmla="*/ 522 h 574"/>
                <a:gd name="T44" fmla="*/ 135 w 159"/>
                <a:gd name="T45" fmla="*/ 550 h 574"/>
                <a:gd name="T46" fmla="*/ 104 w 159"/>
                <a:gd name="T47" fmla="*/ 572 h 574"/>
                <a:gd name="T48" fmla="*/ 69 w 159"/>
                <a:gd name="T49" fmla="*/ 572 h 574"/>
                <a:gd name="T50" fmla="*/ 38 w 159"/>
                <a:gd name="T51" fmla="*/ 554 h 574"/>
                <a:gd name="T52" fmla="*/ 17 w 159"/>
                <a:gd name="T53" fmla="*/ 523 h 574"/>
                <a:gd name="T54" fmla="*/ 13 w 159"/>
                <a:gd name="T55" fmla="*/ 475 h 574"/>
                <a:gd name="T56" fmla="*/ 31 w 159"/>
                <a:gd name="T57" fmla="*/ 429 h 574"/>
                <a:gd name="T58" fmla="*/ 89 w 159"/>
                <a:gd name="T59" fmla="*/ 359 h 574"/>
                <a:gd name="T60" fmla="*/ 117 w 159"/>
                <a:gd name="T61" fmla="*/ 318 h 574"/>
                <a:gd name="T62" fmla="*/ 129 w 159"/>
                <a:gd name="T63" fmla="*/ 265 h 574"/>
                <a:gd name="T64" fmla="*/ 112 w 159"/>
                <a:gd name="T65" fmla="*/ 207 h 574"/>
                <a:gd name="T66" fmla="*/ 70 w 159"/>
                <a:gd name="T67" fmla="*/ 164 h 574"/>
                <a:gd name="T68" fmla="*/ 33 w 159"/>
                <a:gd name="T69" fmla="*/ 150 h 574"/>
                <a:gd name="T70" fmla="*/ 16 w 159"/>
                <a:gd name="T71" fmla="*/ 148 h 574"/>
                <a:gd name="T72" fmla="*/ 6 w 159"/>
                <a:gd name="T73" fmla="*/ 144 h 574"/>
                <a:gd name="T74" fmla="*/ 1 w 159"/>
                <a:gd name="T75" fmla="*/ 126 h 574"/>
                <a:gd name="T76" fmla="*/ 12 w 159"/>
                <a:gd name="T77" fmla="*/ 117 h 574"/>
                <a:gd name="T78" fmla="*/ 35 w 159"/>
                <a:gd name="T79" fmla="*/ 116 h 574"/>
                <a:gd name="T80" fmla="*/ 60 w 159"/>
                <a:gd name="T81" fmla="*/ 95 h 574"/>
                <a:gd name="T82" fmla="*/ 63 w 159"/>
                <a:gd name="T83" fmla="*/ 64 h 574"/>
                <a:gd name="T84" fmla="*/ 44 w 159"/>
                <a:gd name="T85" fmla="*/ 38 h 574"/>
                <a:gd name="T86" fmla="*/ 14 w 159"/>
                <a:gd name="T87" fmla="*/ 31 h 574"/>
                <a:gd name="T88" fmla="*/ 3 w 159"/>
                <a:gd name="T89" fmla="*/ 22 h 574"/>
                <a:gd name="T90" fmla="*/ 9 w 159"/>
                <a:gd name="T91" fmla="*/ 4 h 574"/>
                <a:gd name="T92" fmla="*/ 25 w 159"/>
                <a:gd name="T93" fmla="*/ 0 h 574"/>
                <a:gd name="T94" fmla="*/ 53 w 159"/>
                <a:gd name="T95" fmla="*/ 8 h 574"/>
                <a:gd name="T96" fmla="*/ 77 w 159"/>
                <a:gd name="T97" fmla="*/ 24 h 574"/>
                <a:gd name="T98" fmla="*/ 93 w 159"/>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97" y="69"/>
                  </a:moveTo>
                  <a:lnTo>
                    <a:pt x="96" y="79"/>
                  </a:lnTo>
                  <a:lnTo>
                    <a:pt x="95" y="88"/>
                  </a:lnTo>
                  <a:lnTo>
                    <a:pt x="93" y="96"/>
                  </a:lnTo>
                  <a:lnTo>
                    <a:pt x="91" y="104"/>
                  </a:lnTo>
                  <a:lnTo>
                    <a:pt x="87" y="112"/>
                  </a:lnTo>
                  <a:lnTo>
                    <a:pt x="82" y="118"/>
                  </a:lnTo>
                  <a:lnTo>
                    <a:pt x="77" y="125"/>
                  </a:lnTo>
                  <a:lnTo>
                    <a:pt x="71" y="130"/>
                  </a:lnTo>
                  <a:lnTo>
                    <a:pt x="83" y="136"/>
                  </a:lnTo>
                  <a:lnTo>
                    <a:pt x="94" y="143"/>
                  </a:lnTo>
                  <a:lnTo>
                    <a:pt x="105" y="152"/>
                  </a:lnTo>
                  <a:lnTo>
                    <a:pt x="114" y="159"/>
                  </a:lnTo>
                  <a:lnTo>
                    <a:pt x="123" y="169"/>
                  </a:lnTo>
                  <a:lnTo>
                    <a:pt x="131" y="178"/>
                  </a:lnTo>
                  <a:lnTo>
                    <a:pt x="138" y="189"/>
                  </a:lnTo>
                  <a:lnTo>
                    <a:pt x="144" y="201"/>
                  </a:lnTo>
                  <a:lnTo>
                    <a:pt x="149" y="213"/>
                  </a:lnTo>
                  <a:lnTo>
                    <a:pt x="154" y="225"/>
                  </a:lnTo>
                  <a:lnTo>
                    <a:pt x="157" y="238"/>
                  </a:lnTo>
                  <a:lnTo>
                    <a:pt x="159" y="251"/>
                  </a:lnTo>
                  <a:lnTo>
                    <a:pt x="159" y="265"/>
                  </a:lnTo>
                  <a:lnTo>
                    <a:pt x="159" y="279"/>
                  </a:lnTo>
                  <a:lnTo>
                    <a:pt x="158" y="293"/>
                  </a:lnTo>
                  <a:lnTo>
                    <a:pt x="155" y="307"/>
                  </a:lnTo>
                  <a:lnTo>
                    <a:pt x="151" y="317"/>
                  </a:lnTo>
                  <a:lnTo>
                    <a:pt x="148" y="325"/>
                  </a:lnTo>
                  <a:lnTo>
                    <a:pt x="144" y="335"/>
                  </a:lnTo>
                  <a:lnTo>
                    <a:pt x="138" y="344"/>
                  </a:lnTo>
                  <a:lnTo>
                    <a:pt x="128" y="360"/>
                  </a:lnTo>
                  <a:lnTo>
                    <a:pt x="115" y="376"/>
                  </a:lnTo>
                  <a:lnTo>
                    <a:pt x="88" y="406"/>
                  </a:lnTo>
                  <a:lnTo>
                    <a:pt x="63" y="438"/>
                  </a:lnTo>
                  <a:lnTo>
                    <a:pt x="56" y="448"/>
                  </a:lnTo>
                  <a:lnTo>
                    <a:pt x="51" y="458"/>
                  </a:lnTo>
                  <a:lnTo>
                    <a:pt x="48" y="469"/>
                  </a:lnTo>
                  <a:lnTo>
                    <a:pt x="44" y="481"/>
                  </a:lnTo>
                  <a:lnTo>
                    <a:pt x="44" y="492"/>
                  </a:lnTo>
                  <a:lnTo>
                    <a:pt x="44" y="504"/>
                  </a:lnTo>
                  <a:lnTo>
                    <a:pt x="48" y="514"/>
                  </a:lnTo>
                  <a:lnTo>
                    <a:pt x="52" y="525"/>
                  </a:lnTo>
                  <a:lnTo>
                    <a:pt x="55" y="530"/>
                  </a:lnTo>
                  <a:lnTo>
                    <a:pt x="61" y="535"/>
                  </a:lnTo>
                  <a:lnTo>
                    <a:pt x="65" y="538"/>
                  </a:lnTo>
                  <a:lnTo>
                    <a:pt x="71" y="540"/>
                  </a:lnTo>
                  <a:lnTo>
                    <a:pt x="77" y="542"/>
                  </a:lnTo>
                  <a:lnTo>
                    <a:pt x="83" y="542"/>
                  </a:lnTo>
                  <a:lnTo>
                    <a:pt x="90" y="542"/>
                  </a:lnTo>
                  <a:lnTo>
                    <a:pt x="95" y="542"/>
                  </a:lnTo>
                  <a:lnTo>
                    <a:pt x="100" y="540"/>
                  </a:lnTo>
                  <a:lnTo>
                    <a:pt x="104" y="539"/>
                  </a:lnTo>
                  <a:lnTo>
                    <a:pt x="106" y="536"/>
                  </a:lnTo>
                  <a:lnTo>
                    <a:pt x="108" y="534"/>
                  </a:lnTo>
                  <a:lnTo>
                    <a:pt x="109" y="529"/>
                  </a:lnTo>
                  <a:lnTo>
                    <a:pt x="110" y="526"/>
                  </a:lnTo>
                  <a:lnTo>
                    <a:pt x="111" y="523"/>
                  </a:lnTo>
                  <a:lnTo>
                    <a:pt x="110" y="519"/>
                  </a:lnTo>
                  <a:lnTo>
                    <a:pt x="110" y="515"/>
                  </a:lnTo>
                  <a:lnTo>
                    <a:pt x="108" y="512"/>
                  </a:lnTo>
                  <a:lnTo>
                    <a:pt x="107" y="509"/>
                  </a:lnTo>
                  <a:lnTo>
                    <a:pt x="105" y="506"/>
                  </a:lnTo>
                  <a:lnTo>
                    <a:pt x="102" y="504"/>
                  </a:lnTo>
                  <a:lnTo>
                    <a:pt x="98" y="501"/>
                  </a:lnTo>
                  <a:lnTo>
                    <a:pt x="95" y="500"/>
                  </a:lnTo>
                  <a:lnTo>
                    <a:pt x="91" y="500"/>
                  </a:lnTo>
                  <a:lnTo>
                    <a:pt x="88" y="500"/>
                  </a:lnTo>
                  <a:lnTo>
                    <a:pt x="84" y="499"/>
                  </a:lnTo>
                  <a:lnTo>
                    <a:pt x="82" y="497"/>
                  </a:lnTo>
                  <a:lnTo>
                    <a:pt x="80" y="495"/>
                  </a:lnTo>
                  <a:lnTo>
                    <a:pt x="77" y="491"/>
                  </a:lnTo>
                  <a:lnTo>
                    <a:pt x="77" y="485"/>
                  </a:lnTo>
                  <a:lnTo>
                    <a:pt x="77" y="479"/>
                  </a:lnTo>
                  <a:lnTo>
                    <a:pt x="80" y="474"/>
                  </a:lnTo>
                  <a:lnTo>
                    <a:pt x="82" y="472"/>
                  </a:lnTo>
                  <a:lnTo>
                    <a:pt x="84" y="470"/>
                  </a:lnTo>
                  <a:lnTo>
                    <a:pt x="88" y="469"/>
                  </a:lnTo>
                  <a:lnTo>
                    <a:pt x="91" y="469"/>
                  </a:lnTo>
                  <a:lnTo>
                    <a:pt x="98" y="470"/>
                  </a:lnTo>
                  <a:lnTo>
                    <a:pt x="106" y="471"/>
                  </a:lnTo>
                  <a:lnTo>
                    <a:pt x="112" y="474"/>
                  </a:lnTo>
                  <a:lnTo>
                    <a:pt x="119" y="479"/>
                  </a:lnTo>
                  <a:lnTo>
                    <a:pt x="124" y="483"/>
                  </a:lnTo>
                  <a:lnTo>
                    <a:pt x="130" y="488"/>
                  </a:lnTo>
                  <a:lnTo>
                    <a:pt x="134" y="495"/>
                  </a:lnTo>
                  <a:lnTo>
                    <a:pt x="137" y="501"/>
                  </a:lnTo>
                  <a:lnTo>
                    <a:pt x="141" y="508"/>
                  </a:lnTo>
                  <a:lnTo>
                    <a:pt x="142" y="515"/>
                  </a:lnTo>
                  <a:lnTo>
                    <a:pt x="143" y="522"/>
                  </a:lnTo>
                  <a:lnTo>
                    <a:pt x="143" y="529"/>
                  </a:lnTo>
                  <a:lnTo>
                    <a:pt x="142" y="537"/>
                  </a:lnTo>
                  <a:lnTo>
                    <a:pt x="138" y="543"/>
                  </a:lnTo>
                  <a:lnTo>
                    <a:pt x="135" y="550"/>
                  </a:lnTo>
                  <a:lnTo>
                    <a:pt x="130" y="555"/>
                  </a:lnTo>
                  <a:lnTo>
                    <a:pt x="121" y="563"/>
                  </a:lnTo>
                  <a:lnTo>
                    <a:pt x="112" y="567"/>
                  </a:lnTo>
                  <a:lnTo>
                    <a:pt x="104" y="572"/>
                  </a:lnTo>
                  <a:lnTo>
                    <a:pt x="95" y="574"/>
                  </a:lnTo>
                  <a:lnTo>
                    <a:pt x="87" y="574"/>
                  </a:lnTo>
                  <a:lnTo>
                    <a:pt x="78" y="574"/>
                  </a:lnTo>
                  <a:lnTo>
                    <a:pt x="69" y="572"/>
                  </a:lnTo>
                  <a:lnTo>
                    <a:pt x="61" y="569"/>
                  </a:lnTo>
                  <a:lnTo>
                    <a:pt x="53" y="565"/>
                  </a:lnTo>
                  <a:lnTo>
                    <a:pt x="46" y="560"/>
                  </a:lnTo>
                  <a:lnTo>
                    <a:pt x="38" y="554"/>
                  </a:lnTo>
                  <a:lnTo>
                    <a:pt x="33" y="548"/>
                  </a:lnTo>
                  <a:lnTo>
                    <a:pt x="26" y="540"/>
                  </a:lnTo>
                  <a:lnTo>
                    <a:pt x="22" y="532"/>
                  </a:lnTo>
                  <a:lnTo>
                    <a:pt x="17" y="523"/>
                  </a:lnTo>
                  <a:lnTo>
                    <a:pt x="15" y="513"/>
                  </a:lnTo>
                  <a:lnTo>
                    <a:pt x="12" y="500"/>
                  </a:lnTo>
                  <a:lnTo>
                    <a:pt x="12" y="487"/>
                  </a:lnTo>
                  <a:lnTo>
                    <a:pt x="13" y="475"/>
                  </a:lnTo>
                  <a:lnTo>
                    <a:pt x="16" y="464"/>
                  </a:lnTo>
                  <a:lnTo>
                    <a:pt x="20" y="452"/>
                  </a:lnTo>
                  <a:lnTo>
                    <a:pt x="25" y="440"/>
                  </a:lnTo>
                  <a:lnTo>
                    <a:pt x="31" y="429"/>
                  </a:lnTo>
                  <a:lnTo>
                    <a:pt x="39" y="418"/>
                  </a:lnTo>
                  <a:lnTo>
                    <a:pt x="54" y="398"/>
                  </a:lnTo>
                  <a:lnTo>
                    <a:pt x="71" y="378"/>
                  </a:lnTo>
                  <a:lnTo>
                    <a:pt x="89" y="359"/>
                  </a:lnTo>
                  <a:lnTo>
                    <a:pt x="104" y="339"/>
                  </a:lnTo>
                  <a:lnTo>
                    <a:pt x="108" y="333"/>
                  </a:lnTo>
                  <a:lnTo>
                    <a:pt x="112" y="325"/>
                  </a:lnTo>
                  <a:lnTo>
                    <a:pt x="117" y="318"/>
                  </a:lnTo>
                  <a:lnTo>
                    <a:pt x="120" y="310"/>
                  </a:lnTo>
                  <a:lnTo>
                    <a:pt x="124" y="295"/>
                  </a:lnTo>
                  <a:lnTo>
                    <a:pt x="128" y="280"/>
                  </a:lnTo>
                  <a:lnTo>
                    <a:pt x="129" y="265"/>
                  </a:lnTo>
                  <a:lnTo>
                    <a:pt x="127" y="250"/>
                  </a:lnTo>
                  <a:lnTo>
                    <a:pt x="124" y="235"/>
                  </a:lnTo>
                  <a:lnTo>
                    <a:pt x="119" y="221"/>
                  </a:lnTo>
                  <a:lnTo>
                    <a:pt x="112" y="207"/>
                  </a:lnTo>
                  <a:lnTo>
                    <a:pt x="104" y="195"/>
                  </a:lnTo>
                  <a:lnTo>
                    <a:pt x="94" y="183"/>
                  </a:lnTo>
                  <a:lnTo>
                    <a:pt x="82" y="173"/>
                  </a:lnTo>
                  <a:lnTo>
                    <a:pt x="70" y="164"/>
                  </a:lnTo>
                  <a:lnTo>
                    <a:pt x="56" y="157"/>
                  </a:lnTo>
                  <a:lnTo>
                    <a:pt x="49" y="155"/>
                  </a:lnTo>
                  <a:lnTo>
                    <a:pt x="40" y="152"/>
                  </a:lnTo>
                  <a:lnTo>
                    <a:pt x="33" y="150"/>
                  </a:lnTo>
                  <a:lnTo>
                    <a:pt x="24" y="148"/>
                  </a:lnTo>
                  <a:lnTo>
                    <a:pt x="22" y="149"/>
                  </a:lnTo>
                  <a:lnTo>
                    <a:pt x="21" y="149"/>
                  </a:lnTo>
                  <a:lnTo>
                    <a:pt x="16" y="148"/>
                  </a:lnTo>
                  <a:lnTo>
                    <a:pt x="13" y="147"/>
                  </a:lnTo>
                  <a:lnTo>
                    <a:pt x="10" y="147"/>
                  </a:lnTo>
                  <a:lnTo>
                    <a:pt x="8" y="145"/>
                  </a:lnTo>
                  <a:lnTo>
                    <a:pt x="6" y="144"/>
                  </a:lnTo>
                  <a:lnTo>
                    <a:pt x="3" y="142"/>
                  </a:lnTo>
                  <a:lnTo>
                    <a:pt x="1" y="136"/>
                  </a:lnTo>
                  <a:lnTo>
                    <a:pt x="0" y="131"/>
                  </a:lnTo>
                  <a:lnTo>
                    <a:pt x="1" y="126"/>
                  </a:lnTo>
                  <a:lnTo>
                    <a:pt x="4" y="121"/>
                  </a:lnTo>
                  <a:lnTo>
                    <a:pt x="7" y="119"/>
                  </a:lnTo>
                  <a:lnTo>
                    <a:pt x="9" y="118"/>
                  </a:lnTo>
                  <a:lnTo>
                    <a:pt x="12" y="117"/>
                  </a:lnTo>
                  <a:lnTo>
                    <a:pt x="15" y="117"/>
                  </a:lnTo>
                  <a:lnTo>
                    <a:pt x="20" y="117"/>
                  </a:lnTo>
                  <a:lnTo>
                    <a:pt x="25" y="118"/>
                  </a:lnTo>
                  <a:lnTo>
                    <a:pt x="35" y="116"/>
                  </a:lnTo>
                  <a:lnTo>
                    <a:pt x="42" y="113"/>
                  </a:lnTo>
                  <a:lnTo>
                    <a:pt x="50" y="108"/>
                  </a:lnTo>
                  <a:lnTo>
                    <a:pt x="55" y="102"/>
                  </a:lnTo>
                  <a:lnTo>
                    <a:pt x="60" y="95"/>
                  </a:lnTo>
                  <a:lnTo>
                    <a:pt x="63" y="88"/>
                  </a:lnTo>
                  <a:lnTo>
                    <a:pt x="64" y="80"/>
                  </a:lnTo>
                  <a:lnTo>
                    <a:pt x="64" y="72"/>
                  </a:lnTo>
                  <a:lnTo>
                    <a:pt x="63" y="64"/>
                  </a:lnTo>
                  <a:lnTo>
                    <a:pt x="61" y="56"/>
                  </a:lnTo>
                  <a:lnTo>
                    <a:pt x="56" y="49"/>
                  </a:lnTo>
                  <a:lnTo>
                    <a:pt x="52" y="44"/>
                  </a:lnTo>
                  <a:lnTo>
                    <a:pt x="44" y="38"/>
                  </a:lnTo>
                  <a:lnTo>
                    <a:pt x="37" y="34"/>
                  </a:lnTo>
                  <a:lnTo>
                    <a:pt x="28" y="32"/>
                  </a:lnTo>
                  <a:lnTo>
                    <a:pt x="17" y="32"/>
                  </a:lnTo>
                  <a:lnTo>
                    <a:pt x="14" y="31"/>
                  </a:lnTo>
                  <a:lnTo>
                    <a:pt x="11" y="31"/>
                  </a:lnTo>
                  <a:lnTo>
                    <a:pt x="8" y="28"/>
                  </a:lnTo>
                  <a:lnTo>
                    <a:pt x="7" y="27"/>
                  </a:lnTo>
                  <a:lnTo>
                    <a:pt x="3" y="22"/>
                  </a:lnTo>
                  <a:lnTo>
                    <a:pt x="2" y="17"/>
                  </a:lnTo>
                  <a:lnTo>
                    <a:pt x="3" y="11"/>
                  </a:lnTo>
                  <a:lnTo>
                    <a:pt x="7" y="6"/>
                  </a:lnTo>
                  <a:lnTo>
                    <a:pt x="9" y="4"/>
                  </a:lnTo>
                  <a:lnTo>
                    <a:pt x="11" y="1"/>
                  </a:lnTo>
                  <a:lnTo>
                    <a:pt x="14" y="0"/>
                  </a:lnTo>
                  <a:lnTo>
                    <a:pt x="17" y="0"/>
                  </a:lnTo>
                  <a:lnTo>
                    <a:pt x="25" y="0"/>
                  </a:lnTo>
                  <a:lnTo>
                    <a:pt x="33" y="1"/>
                  </a:lnTo>
                  <a:lnTo>
                    <a:pt x="39" y="2"/>
                  </a:lnTo>
                  <a:lnTo>
                    <a:pt x="47" y="5"/>
                  </a:lnTo>
                  <a:lnTo>
                    <a:pt x="53" y="8"/>
                  </a:lnTo>
                  <a:lnTo>
                    <a:pt x="60" y="11"/>
                  </a:lnTo>
                  <a:lnTo>
                    <a:pt x="66" y="14"/>
                  </a:lnTo>
                  <a:lnTo>
                    <a:pt x="71" y="19"/>
                  </a:lnTo>
                  <a:lnTo>
                    <a:pt x="77" y="24"/>
                  </a:lnTo>
                  <a:lnTo>
                    <a:pt x="82" y="28"/>
                  </a:lnTo>
                  <a:lnTo>
                    <a:pt x="85" y="35"/>
                  </a:lnTo>
                  <a:lnTo>
                    <a:pt x="90" y="41"/>
                  </a:lnTo>
                  <a:lnTo>
                    <a:pt x="93" y="48"/>
                  </a:lnTo>
                  <a:lnTo>
                    <a:pt x="95" y="54"/>
                  </a:lnTo>
                  <a:lnTo>
                    <a:pt x="96" y="62"/>
                  </a:lnTo>
                  <a:lnTo>
                    <a:pt x="97"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5"/>
            <p:cNvSpPr/>
            <p:nvPr/>
          </p:nvSpPr>
          <p:spPr bwMode="auto">
            <a:xfrm>
              <a:off x="8747125" y="439738"/>
              <a:ext cx="84138" cy="303213"/>
            </a:xfrm>
            <a:custGeom>
              <a:avLst/>
              <a:gdLst>
                <a:gd name="T0" fmla="*/ 66 w 159"/>
                <a:gd name="T1" fmla="*/ 96 h 574"/>
                <a:gd name="T2" fmla="*/ 82 w 159"/>
                <a:gd name="T3" fmla="*/ 125 h 574"/>
                <a:gd name="T4" fmla="*/ 54 w 159"/>
                <a:gd name="T5" fmla="*/ 152 h 574"/>
                <a:gd name="T6" fmla="*/ 21 w 159"/>
                <a:gd name="T7" fmla="*/ 189 h 574"/>
                <a:gd name="T8" fmla="*/ 3 w 159"/>
                <a:gd name="T9" fmla="*/ 238 h 574"/>
                <a:gd name="T10" fmla="*/ 1 w 159"/>
                <a:gd name="T11" fmla="*/ 293 h 574"/>
                <a:gd name="T12" fmla="*/ 16 w 159"/>
                <a:gd name="T13" fmla="*/ 335 h 574"/>
                <a:gd name="T14" fmla="*/ 72 w 159"/>
                <a:gd name="T15" fmla="*/ 406 h 574"/>
                <a:gd name="T16" fmla="*/ 112 w 159"/>
                <a:gd name="T17" fmla="*/ 469 h 574"/>
                <a:gd name="T18" fmla="*/ 112 w 159"/>
                <a:gd name="T19" fmla="*/ 514 h 574"/>
                <a:gd name="T20" fmla="*/ 94 w 159"/>
                <a:gd name="T21" fmla="*/ 538 h 574"/>
                <a:gd name="T22" fmla="*/ 70 w 159"/>
                <a:gd name="T23" fmla="*/ 542 h 574"/>
                <a:gd name="T24" fmla="*/ 53 w 159"/>
                <a:gd name="T25" fmla="*/ 536 h 574"/>
                <a:gd name="T26" fmla="*/ 48 w 159"/>
                <a:gd name="T27" fmla="*/ 523 h 574"/>
                <a:gd name="T28" fmla="*/ 52 w 159"/>
                <a:gd name="T29" fmla="*/ 509 h 574"/>
                <a:gd name="T30" fmla="*/ 64 w 159"/>
                <a:gd name="T31" fmla="*/ 500 h 574"/>
                <a:gd name="T32" fmla="*/ 77 w 159"/>
                <a:gd name="T33" fmla="*/ 497 h 574"/>
                <a:gd name="T34" fmla="*/ 82 w 159"/>
                <a:gd name="T35" fmla="*/ 479 h 574"/>
                <a:gd name="T36" fmla="*/ 72 w 159"/>
                <a:gd name="T37" fmla="*/ 469 h 574"/>
                <a:gd name="T38" fmla="*/ 47 w 159"/>
                <a:gd name="T39" fmla="*/ 474 h 574"/>
                <a:gd name="T40" fmla="*/ 25 w 159"/>
                <a:gd name="T41" fmla="*/ 495 h 574"/>
                <a:gd name="T42" fmla="*/ 17 w 159"/>
                <a:gd name="T43" fmla="*/ 522 h 574"/>
                <a:gd name="T44" fmla="*/ 24 w 159"/>
                <a:gd name="T45" fmla="*/ 550 h 574"/>
                <a:gd name="T46" fmla="*/ 55 w 159"/>
                <a:gd name="T47" fmla="*/ 572 h 574"/>
                <a:gd name="T48" fmla="*/ 90 w 159"/>
                <a:gd name="T49" fmla="*/ 572 h 574"/>
                <a:gd name="T50" fmla="*/ 121 w 159"/>
                <a:gd name="T51" fmla="*/ 554 h 574"/>
                <a:gd name="T52" fmla="*/ 142 w 159"/>
                <a:gd name="T53" fmla="*/ 523 h 574"/>
                <a:gd name="T54" fmla="*/ 146 w 159"/>
                <a:gd name="T55" fmla="*/ 475 h 574"/>
                <a:gd name="T56" fmla="*/ 128 w 159"/>
                <a:gd name="T57" fmla="*/ 429 h 574"/>
                <a:gd name="T58" fmla="*/ 71 w 159"/>
                <a:gd name="T59" fmla="*/ 359 h 574"/>
                <a:gd name="T60" fmla="*/ 43 w 159"/>
                <a:gd name="T61" fmla="*/ 318 h 574"/>
                <a:gd name="T62" fmla="*/ 31 w 159"/>
                <a:gd name="T63" fmla="*/ 265 h 574"/>
                <a:gd name="T64" fmla="*/ 47 w 159"/>
                <a:gd name="T65" fmla="*/ 207 h 574"/>
                <a:gd name="T66" fmla="*/ 89 w 159"/>
                <a:gd name="T67" fmla="*/ 164 h 574"/>
                <a:gd name="T68" fmla="*/ 127 w 159"/>
                <a:gd name="T69" fmla="*/ 150 h 574"/>
                <a:gd name="T70" fmla="*/ 143 w 159"/>
                <a:gd name="T71" fmla="*/ 148 h 574"/>
                <a:gd name="T72" fmla="*/ 154 w 159"/>
                <a:gd name="T73" fmla="*/ 144 h 574"/>
                <a:gd name="T74" fmla="*/ 158 w 159"/>
                <a:gd name="T75" fmla="*/ 126 h 574"/>
                <a:gd name="T76" fmla="*/ 147 w 159"/>
                <a:gd name="T77" fmla="*/ 117 h 574"/>
                <a:gd name="T78" fmla="*/ 125 w 159"/>
                <a:gd name="T79" fmla="*/ 116 h 574"/>
                <a:gd name="T80" fmla="*/ 100 w 159"/>
                <a:gd name="T81" fmla="*/ 95 h 574"/>
                <a:gd name="T82" fmla="*/ 97 w 159"/>
                <a:gd name="T83" fmla="*/ 64 h 574"/>
                <a:gd name="T84" fmla="*/ 115 w 159"/>
                <a:gd name="T85" fmla="*/ 38 h 574"/>
                <a:gd name="T86" fmla="*/ 145 w 159"/>
                <a:gd name="T87" fmla="*/ 31 h 574"/>
                <a:gd name="T88" fmla="*/ 156 w 159"/>
                <a:gd name="T89" fmla="*/ 22 h 574"/>
                <a:gd name="T90" fmla="*/ 151 w 159"/>
                <a:gd name="T91" fmla="*/ 4 h 574"/>
                <a:gd name="T92" fmla="*/ 134 w 159"/>
                <a:gd name="T93" fmla="*/ 0 h 574"/>
                <a:gd name="T94" fmla="*/ 106 w 159"/>
                <a:gd name="T95" fmla="*/ 8 h 574"/>
                <a:gd name="T96" fmla="*/ 82 w 159"/>
                <a:gd name="T97" fmla="*/ 24 h 574"/>
                <a:gd name="T98" fmla="*/ 66 w 159"/>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62" y="69"/>
                  </a:moveTo>
                  <a:lnTo>
                    <a:pt x="63" y="79"/>
                  </a:lnTo>
                  <a:lnTo>
                    <a:pt x="64" y="88"/>
                  </a:lnTo>
                  <a:lnTo>
                    <a:pt x="66" y="96"/>
                  </a:lnTo>
                  <a:lnTo>
                    <a:pt x="68" y="104"/>
                  </a:lnTo>
                  <a:lnTo>
                    <a:pt x="73" y="112"/>
                  </a:lnTo>
                  <a:lnTo>
                    <a:pt x="77" y="118"/>
                  </a:lnTo>
                  <a:lnTo>
                    <a:pt x="82" y="125"/>
                  </a:lnTo>
                  <a:lnTo>
                    <a:pt x="88" y="130"/>
                  </a:lnTo>
                  <a:lnTo>
                    <a:pt x="76" y="136"/>
                  </a:lnTo>
                  <a:lnTo>
                    <a:pt x="65" y="143"/>
                  </a:lnTo>
                  <a:lnTo>
                    <a:pt x="54" y="152"/>
                  </a:lnTo>
                  <a:lnTo>
                    <a:pt x="45" y="159"/>
                  </a:lnTo>
                  <a:lnTo>
                    <a:pt x="36" y="169"/>
                  </a:lnTo>
                  <a:lnTo>
                    <a:pt x="28" y="178"/>
                  </a:lnTo>
                  <a:lnTo>
                    <a:pt x="21" y="189"/>
                  </a:lnTo>
                  <a:lnTo>
                    <a:pt x="16" y="201"/>
                  </a:lnTo>
                  <a:lnTo>
                    <a:pt x="10" y="213"/>
                  </a:lnTo>
                  <a:lnTo>
                    <a:pt x="6" y="225"/>
                  </a:lnTo>
                  <a:lnTo>
                    <a:pt x="3" y="238"/>
                  </a:lnTo>
                  <a:lnTo>
                    <a:pt x="0" y="251"/>
                  </a:lnTo>
                  <a:lnTo>
                    <a:pt x="0" y="265"/>
                  </a:lnTo>
                  <a:lnTo>
                    <a:pt x="0" y="279"/>
                  </a:lnTo>
                  <a:lnTo>
                    <a:pt x="1" y="293"/>
                  </a:lnTo>
                  <a:lnTo>
                    <a:pt x="5" y="307"/>
                  </a:lnTo>
                  <a:lnTo>
                    <a:pt x="8" y="317"/>
                  </a:lnTo>
                  <a:lnTo>
                    <a:pt x="11" y="325"/>
                  </a:lnTo>
                  <a:lnTo>
                    <a:pt x="16" y="335"/>
                  </a:lnTo>
                  <a:lnTo>
                    <a:pt x="21" y="344"/>
                  </a:lnTo>
                  <a:lnTo>
                    <a:pt x="32" y="360"/>
                  </a:lnTo>
                  <a:lnTo>
                    <a:pt x="45" y="376"/>
                  </a:lnTo>
                  <a:lnTo>
                    <a:pt x="72" y="406"/>
                  </a:lnTo>
                  <a:lnTo>
                    <a:pt x="97" y="438"/>
                  </a:lnTo>
                  <a:lnTo>
                    <a:pt x="103" y="448"/>
                  </a:lnTo>
                  <a:lnTo>
                    <a:pt x="108" y="458"/>
                  </a:lnTo>
                  <a:lnTo>
                    <a:pt x="112" y="469"/>
                  </a:lnTo>
                  <a:lnTo>
                    <a:pt x="115" y="481"/>
                  </a:lnTo>
                  <a:lnTo>
                    <a:pt x="115" y="492"/>
                  </a:lnTo>
                  <a:lnTo>
                    <a:pt x="115" y="504"/>
                  </a:lnTo>
                  <a:lnTo>
                    <a:pt x="112" y="514"/>
                  </a:lnTo>
                  <a:lnTo>
                    <a:pt x="107" y="525"/>
                  </a:lnTo>
                  <a:lnTo>
                    <a:pt x="104" y="530"/>
                  </a:lnTo>
                  <a:lnTo>
                    <a:pt x="99" y="535"/>
                  </a:lnTo>
                  <a:lnTo>
                    <a:pt x="94" y="538"/>
                  </a:lnTo>
                  <a:lnTo>
                    <a:pt x="88" y="540"/>
                  </a:lnTo>
                  <a:lnTo>
                    <a:pt x="82" y="542"/>
                  </a:lnTo>
                  <a:lnTo>
                    <a:pt x="76" y="542"/>
                  </a:lnTo>
                  <a:lnTo>
                    <a:pt x="70" y="542"/>
                  </a:lnTo>
                  <a:lnTo>
                    <a:pt x="64" y="542"/>
                  </a:lnTo>
                  <a:lnTo>
                    <a:pt x="60" y="540"/>
                  </a:lnTo>
                  <a:lnTo>
                    <a:pt x="55" y="539"/>
                  </a:lnTo>
                  <a:lnTo>
                    <a:pt x="53" y="536"/>
                  </a:lnTo>
                  <a:lnTo>
                    <a:pt x="51" y="534"/>
                  </a:lnTo>
                  <a:lnTo>
                    <a:pt x="50" y="529"/>
                  </a:lnTo>
                  <a:lnTo>
                    <a:pt x="49" y="526"/>
                  </a:lnTo>
                  <a:lnTo>
                    <a:pt x="48" y="523"/>
                  </a:lnTo>
                  <a:lnTo>
                    <a:pt x="49" y="519"/>
                  </a:lnTo>
                  <a:lnTo>
                    <a:pt x="49" y="515"/>
                  </a:lnTo>
                  <a:lnTo>
                    <a:pt x="51" y="512"/>
                  </a:lnTo>
                  <a:lnTo>
                    <a:pt x="52" y="509"/>
                  </a:lnTo>
                  <a:lnTo>
                    <a:pt x="54" y="506"/>
                  </a:lnTo>
                  <a:lnTo>
                    <a:pt x="58" y="504"/>
                  </a:lnTo>
                  <a:lnTo>
                    <a:pt x="61" y="501"/>
                  </a:lnTo>
                  <a:lnTo>
                    <a:pt x="64" y="500"/>
                  </a:lnTo>
                  <a:lnTo>
                    <a:pt x="68" y="500"/>
                  </a:lnTo>
                  <a:lnTo>
                    <a:pt x="72" y="500"/>
                  </a:lnTo>
                  <a:lnTo>
                    <a:pt x="75" y="499"/>
                  </a:lnTo>
                  <a:lnTo>
                    <a:pt x="77" y="497"/>
                  </a:lnTo>
                  <a:lnTo>
                    <a:pt x="79" y="495"/>
                  </a:lnTo>
                  <a:lnTo>
                    <a:pt x="82" y="491"/>
                  </a:lnTo>
                  <a:lnTo>
                    <a:pt x="82" y="485"/>
                  </a:lnTo>
                  <a:lnTo>
                    <a:pt x="82" y="479"/>
                  </a:lnTo>
                  <a:lnTo>
                    <a:pt x="79" y="474"/>
                  </a:lnTo>
                  <a:lnTo>
                    <a:pt x="77" y="472"/>
                  </a:lnTo>
                  <a:lnTo>
                    <a:pt x="75" y="470"/>
                  </a:lnTo>
                  <a:lnTo>
                    <a:pt x="72" y="469"/>
                  </a:lnTo>
                  <a:lnTo>
                    <a:pt x="68" y="469"/>
                  </a:lnTo>
                  <a:lnTo>
                    <a:pt x="61" y="470"/>
                  </a:lnTo>
                  <a:lnTo>
                    <a:pt x="53" y="471"/>
                  </a:lnTo>
                  <a:lnTo>
                    <a:pt x="47" y="474"/>
                  </a:lnTo>
                  <a:lnTo>
                    <a:pt x="40" y="479"/>
                  </a:lnTo>
                  <a:lnTo>
                    <a:pt x="35" y="483"/>
                  </a:lnTo>
                  <a:lnTo>
                    <a:pt x="30" y="488"/>
                  </a:lnTo>
                  <a:lnTo>
                    <a:pt x="25" y="495"/>
                  </a:lnTo>
                  <a:lnTo>
                    <a:pt x="22" y="501"/>
                  </a:lnTo>
                  <a:lnTo>
                    <a:pt x="19" y="508"/>
                  </a:lnTo>
                  <a:lnTo>
                    <a:pt x="18" y="515"/>
                  </a:lnTo>
                  <a:lnTo>
                    <a:pt x="17" y="522"/>
                  </a:lnTo>
                  <a:lnTo>
                    <a:pt x="17" y="529"/>
                  </a:lnTo>
                  <a:lnTo>
                    <a:pt x="18" y="537"/>
                  </a:lnTo>
                  <a:lnTo>
                    <a:pt x="21" y="543"/>
                  </a:lnTo>
                  <a:lnTo>
                    <a:pt x="24" y="550"/>
                  </a:lnTo>
                  <a:lnTo>
                    <a:pt x="30" y="555"/>
                  </a:lnTo>
                  <a:lnTo>
                    <a:pt x="38" y="563"/>
                  </a:lnTo>
                  <a:lnTo>
                    <a:pt x="47" y="567"/>
                  </a:lnTo>
                  <a:lnTo>
                    <a:pt x="55" y="572"/>
                  </a:lnTo>
                  <a:lnTo>
                    <a:pt x="64" y="574"/>
                  </a:lnTo>
                  <a:lnTo>
                    <a:pt x="73" y="574"/>
                  </a:lnTo>
                  <a:lnTo>
                    <a:pt x="81" y="574"/>
                  </a:lnTo>
                  <a:lnTo>
                    <a:pt x="90" y="572"/>
                  </a:lnTo>
                  <a:lnTo>
                    <a:pt x="99" y="569"/>
                  </a:lnTo>
                  <a:lnTo>
                    <a:pt x="106" y="565"/>
                  </a:lnTo>
                  <a:lnTo>
                    <a:pt x="114" y="560"/>
                  </a:lnTo>
                  <a:lnTo>
                    <a:pt x="121" y="554"/>
                  </a:lnTo>
                  <a:lnTo>
                    <a:pt x="127" y="548"/>
                  </a:lnTo>
                  <a:lnTo>
                    <a:pt x="133" y="540"/>
                  </a:lnTo>
                  <a:lnTo>
                    <a:pt x="138" y="532"/>
                  </a:lnTo>
                  <a:lnTo>
                    <a:pt x="142" y="523"/>
                  </a:lnTo>
                  <a:lnTo>
                    <a:pt x="144" y="513"/>
                  </a:lnTo>
                  <a:lnTo>
                    <a:pt x="147" y="500"/>
                  </a:lnTo>
                  <a:lnTo>
                    <a:pt x="147" y="487"/>
                  </a:lnTo>
                  <a:lnTo>
                    <a:pt x="146" y="475"/>
                  </a:lnTo>
                  <a:lnTo>
                    <a:pt x="143" y="464"/>
                  </a:lnTo>
                  <a:lnTo>
                    <a:pt x="140" y="452"/>
                  </a:lnTo>
                  <a:lnTo>
                    <a:pt x="134" y="440"/>
                  </a:lnTo>
                  <a:lnTo>
                    <a:pt x="128" y="429"/>
                  </a:lnTo>
                  <a:lnTo>
                    <a:pt x="120" y="418"/>
                  </a:lnTo>
                  <a:lnTo>
                    <a:pt x="105" y="398"/>
                  </a:lnTo>
                  <a:lnTo>
                    <a:pt x="88" y="378"/>
                  </a:lnTo>
                  <a:lnTo>
                    <a:pt x="71" y="359"/>
                  </a:lnTo>
                  <a:lnTo>
                    <a:pt x="55" y="339"/>
                  </a:lnTo>
                  <a:lnTo>
                    <a:pt x="51" y="333"/>
                  </a:lnTo>
                  <a:lnTo>
                    <a:pt x="47" y="325"/>
                  </a:lnTo>
                  <a:lnTo>
                    <a:pt x="43" y="318"/>
                  </a:lnTo>
                  <a:lnTo>
                    <a:pt x="39" y="310"/>
                  </a:lnTo>
                  <a:lnTo>
                    <a:pt x="35" y="295"/>
                  </a:lnTo>
                  <a:lnTo>
                    <a:pt x="32" y="280"/>
                  </a:lnTo>
                  <a:lnTo>
                    <a:pt x="31" y="265"/>
                  </a:lnTo>
                  <a:lnTo>
                    <a:pt x="33" y="250"/>
                  </a:lnTo>
                  <a:lnTo>
                    <a:pt x="35" y="235"/>
                  </a:lnTo>
                  <a:lnTo>
                    <a:pt x="40" y="221"/>
                  </a:lnTo>
                  <a:lnTo>
                    <a:pt x="47" y="207"/>
                  </a:lnTo>
                  <a:lnTo>
                    <a:pt x="55" y="195"/>
                  </a:lnTo>
                  <a:lnTo>
                    <a:pt x="65" y="183"/>
                  </a:lnTo>
                  <a:lnTo>
                    <a:pt x="77" y="173"/>
                  </a:lnTo>
                  <a:lnTo>
                    <a:pt x="89" y="164"/>
                  </a:lnTo>
                  <a:lnTo>
                    <a:pt x="103" y="157"/>
                  </a:lnTo>
                  <a:lnTo>
                    <a:pt x="111" y="155"/>
                  </a:lnTo>
                  <a:lnTo>
                    <a:pt x="119" y="152"/>
                  </a:lnTo>
                  <a:lnTo>
                    <a:pt x="127" y="150"/>
                  </a:lnTo>
                  <a:lnTo>
                    <a:pt x="135" y="148"/>
                  </a:lnTo>
                  <a:lnTo>
                    <a:pt x="138" y="149"/>
                  </a:lnTo>
                  <a:lnTo>
                    <a:pt x="139" y="149"/>
                  </a:lnTo>
                  <a:lnTo>
                    <a:pt x="143" y="148"/>
                  </a:lnTo>
                  <a:lnTo>
                    <a:pt x="146" y="147"/>
                  </a:lnTo>
                  <a:lnTo>
                    <a:pt x="149" y="147"/>
                  </a:lnTo>
                  <a:lnTo>
                    <a:pt x="152" y="145"/>
                  </a:lnTo>
                  <a:lnTo>
                    <a:pt x="154" y="144"/>
                  </a:lnTo>
                  <a:lnTo>
                    <a:pt x="156" y="142"/>
                  </a:lnTo>
                  <a:lnTo>
                    <a:pt x="158" y="136"/>
                  </a:lnTo>
                  <a:lnTo>
                    <a:pt x="159" y="131"/>
                  </a:lnTo>
                  <a:lnTo>
                    <a:pt x="158" y="126"/>
                  </a:lnTo>
                  <a:lnTo>
                    <a:pt x="155" y="121"/>
                  </a:lnTo>
                  <a:lnTo>
                    <a:pt x="153" y="119"/>
                  </a:lnTo>
                  <a:lnTo>
                    <a:pt x="151" y="118"/>
                  </a:lnTo>
                  <a:lnTo>
                    <a:pt x="147" y="117"/>
                  </a:lnTo>
                  <a:lnTo>
                    <a:pt x="144" y="117"/>
                  </a:lnTo>
                  <a:lnTo>
                    <a:pt x="140" y="117"/>
                  </a:lnTo>
                  <a:lnTo>
                    <a:pt x="134" y="118"/>
                  </a:lnTo>
                  <a:lnTo>
                    <a:pt x="125" y="116"/>
                  </a:lnTo>
                  <a:lnTo>
                    <a:pt x="116" y="113"/>
                  </a:lnTo>
                  <a:lnTo>
                    <a:pt x="109" y="108"/>
                  </a:lnTo>
                  <a:lnTo>
                    <a:pt x="104" y="102"/>
                  </a:lnTo>
                  <a:lnTo>
                    <a:pt x="100" y="95"/>
                  </a:lnTo>
                  <a:lnTo>
                    <a:pt x="97" y="88"/>
                  </a:lnTo>
                  <a:lnTo>
                    <a:pt x="95" y="80"/>
                  </a:lnTo>
                  <a:lnTo>
                    <a:pt x="95" y="72"/>
                  </a:lnTo>
                  <a:lnTo>
                    <a:pt x="97" y="64"/>
                  </a:lnTo>
                  <a:lnTo>
                    <a:pt x="99" y="56"/>
                  </a:lnTo>
                  <a:lnTo>
                    <a:pt x="103" y="49"/>
                  </a:lnTo>
                  <a:lnTo>
                    <a:pt x="107" y="44"/>
                  </a:lnTo>
                  <a:lnTo>
                    <a:pt x="115" y="38"/>
                  </a:lnTo>
                  <a:lnTo>
                    <a:pt x="122" y="34"/>
                  </a:lnTo>
                  <a:lnTo>
                    <a:pt x="131" y="32"/>
                  </a:lnTo>
                  <a:lnTo>
                    <a:pt x="142" y="32"/>
                  </a:lnTo>
                  <a:lnTo>
                    <a:pt x="145" y="31"/>
                  </a:lnTo>
                  <a:lnTo>
                    <a:pt x="148" y="31"/>
                  </a:lnTo>
                  <a:lnTo>
                    <a:pt x="151" y="28"/>
                  </a:lnTo>
                  <a:lnTo>
                    <a:pt x="153" y="27"/>
                  </a:lnTo>
                  <a:lnTo>
                    <a:pt x="156" y="22"/>
                  </a:lnTo>
                  <a:lnTo>
                    <a:pt x="157" y="17"/>
                  </a:lnTo>
                  <a:lnTo>
                    <a:pt x="156" y="11"/>
                  </a:lnTo>
                  <a:lnTo>
                    <a:pt x="153" y="6"/>
                  </a:lnTo>
                  <a:lnTo>
                    <a:pt x="151" y="4"/>
                  </a:lnTo>
                  <a:lnTo>
                    <a:pt x="148" y="1"/>
                  </a:lnTo>
                  <a:lnTo>
                    <a:pt x="145" y="0"/>
                  </a:lnTo>
                  <a:lnTo>
                    <a:pt x="142" y="0"/>
                  </a:lnTo>
                  <a:lnTo>
                    <a:pt x="134" y="0"/>
                  </a:lnTo>
                  <a:lnTo>
                    <a:pt x="127" y="1"/>
                  </a:lnTo>
                  <a:lnTo>
                    <a:pt x="120" y="2"/>
                  </a:lnTo>
                  <a:lnTo>
                    <a:pt x="113" y="5"/>
                  </a:lnTo>
                  <a:lnTo>
                    <a:pt x="106" y="8"/>
                  </a:lnTo>
                  <a:lnTo>
                    <a:pt x="100" y="11"/>
                  </a:lnTo>
                  <a:lnTo>
                    <a:pt x="93" y="14"/>
                  </a:lnTo>
                  <a:lnTo>
                    <a:pt x="88" y="19"/>
                  </a:lnTo>
                  <a:lnTo>
                    <a:pt x="82" y="24"/>
                  </a:lnTo>
                  <a:lnTo>
                    <a:pt x="77" y="28"/>
                  </a:lnTo>
                  <a:lnTo>
                    <a:pt x="74" y="35"/>
                  </a:lnTo>
                  <a:lnTo>
                    <a:pt x="70" y="41"/>
                  </a:lnTo>
                  <a:lnTo>
                    <a:pt x="66" y="48"/>
                  </a:lnTo>
                  <a:lnTo>
                    <a:pt x="64" y="54"/>
                  </a:lnTo>
                  <a:lnTo>
                    <a:pt x="63" y="62"/>
                  </a:lnTo>
                  <a:lnTo>
                    <a:pt x="62"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6"/>
            <p:cNvSpPr>
              <a:spLocks noEditPoints="1"/>
            </p:cNvSpPr>
            <p:nvPr/>
          </p:nvSpPr>
          <p:spPr bwMode="auto">
            <a:xfrm>
              <a:off x="8796338" y="542925"/>
              <a:ext cx="73025" cy="73025"/>
            </a:xfrm>
            <a:custGeom>
              <a:avLst/>
              <a:gdLst>
                <a:gd name="T0" fmla="*/ 77 w 139"/>
                <a:gd name="T1" fmla="*/ 0 h 138"/>
                <a:gd name="T2" fmla="*/ 90 w 139"/>
                <a:gd name="T3" fmla="*/ 3 h 138"/>
                <a:gd name="T4" fmla="*/ 103 w 139"/>
                <a:gd name="T5" fmla="*/ 7 h 138"/>
                <a:gd name="T6" fmla="*/ 114 w 139"/>
                <a:gd name="T7" fmla="*/ 15 h 138"/>
                <a:gd name="T8" fmla="*/ 123 w 139"/>
                <a:gd name="T9" fmla="*/ 25 h 138"/>
                <a:gd name="T10" fmla="*/ 131 w 139"/>
                <a:gd name="T11" fmla="*/ 35 h 138"/>
                <a:gd name="T12" fmla="*/ 135 w 139"/>
                <a:gd name="T13" fmla="*/ 48 h 138"/>
                <a:gd name="T14" fmla="*/ 139 w 139"/>
                <a:gd name="T15" fmla="*/ 61 h 138"/>
                <a:gd name="T16" fmla="*/ 139 w 139"/>
                <a:gd name="T17" fmla="*/ 75 h 138"/>
                <a:gd name="T18" fmla="*/ 135 w 139"/>
                <a:gd name="T19" fmla="*/ 89 h 138"/>
                <a:gd name="T20" fmla="*/ 131 w 139"/>
                <a:gd name="T21" fmla="*/ 101 h 138"/>
                <a:gd name="T22" fmla="*/ 123 w 139"/>
                <a:gd name="T23" fmla="*/ 112 h 138"/>
                <a:gd name="T24" fmla="*/ 114 w 139"/>
                <a:gd name="T25" fmla="*/ 122 h 138"/>
                <a:gd name="T26" fmla="*/ 103 w 139"/>
                <a:gd name="T27" fmla="*/ 129 h 138"/>
                <a:gd name="T28" fmla="*/ 90 w 139"/>
                <a:gd name="T29" fmla="*/ 135 h 138"/>
                <a:gd name="T30" fmla="*/ 77 w 139"/>
                <a:gd name="T31" fmla="*/ 137 h 138"/>
                <a:gd name="T32" fmla="*/ 63 w 139"/>
                <a:gd name="T33" fmla="*/ 137 h 138"/>
                <a:gd name="T34" fmla="*/ 49 w 139"/>
                <a:gd name="T35" fmla="*/ 135 h 138"/>
                <a:gd name="T36" fmla="*/ 37 w 139"/>
                <a:gd name="T37" fmla="*/ 129 h 138"/>
                <a:gd name="T38" fmla="*/ 26 w 139"/>
                <a:gd name="T39" fmla="*/ 122 h 138"/>
                <a:gd name="T40" fmla="*/ 17 w 139"/>
                <a:gd name="T41" fmla="*/ 112 h 138"/>
                <a:gd name="T42" fmla="*/ 9 w 139"/>
                <a:gd name="T43" fmla="*/ 101 h 138"/>
                <a:gd name="T44" fmla="*/ 4 w 139"/>
                <a:gd name="T45" fmla="*/ 89 h 138"/>
                <a:gd name="T46" fmla="*/ 1 w 139"/>
                <a:gd name="T47" fmla="*/ 75 h 138"/>
                <a:gd name="T48" fmla="*/ 1 w 139"/>
                <a:gd name="T49" fmla="*/ 61 h 138"/>
                <a:gd name="T50" fmla="*/ 4 w 139"/>
                <a:gd name="T51" fmla="*/ 48 h 138"/>
                <a:gd name="T52" fmla="*/ 9 w 139"/>
                <a:gd name="T53" fmla="*/ 35 h 138"/>
                <a:gd name="T54" fmla="*/ 17 w 139"/>
                <a:gd name="T55" fmla="*/ 25 h 138"/>
                <a:gd name="T56" fmla="*/ 26 w 139"/>
                <a:gd name="T57" fmla="*/ 15 h 138"/>
                <a:gd name="T58" fmla="*/ 37 w 139"/>
                <a:gd name="T59" fmla="*/ 7 h 138"/>
                <a:gd name="T60" fmla="*/ 49 w 139"/>
                <a:gd name="T61" fmla="*/ 3 h 138"/>
                <a:gd name="T62" fmla="*/ 63 w 139"/>
                <a:gd name="T63" fmla="*/ 0 h 138"/>
                <a:gd name="T64" fmla="*/ 69 w 139"/>
                <a:gd name="T65" fmla="*/ 30 h 138"/>
                <a:gd name="T66" fmla="*/ 62 w 139"/>
                <a:gd name="T67" fmla="*/ 31 h 138"/>
                <a:gd name="T68" fmla="*/ 49 w 139"/>
                <a:gd name="T69" fmla="*/ 37 h 138"/>
                <a:gd name="T70" fmla="*/ 38 w 139"/>
                <a:gd name="T71" fmla="*/ 47 h 138"/>
                <a:gd name="T72" fmla="*/ 33 w 139"/>
                <a:gd name="T73" fmla="*/ 61 h 138"/>
                <a:gd name="T74" fmla="*/ 33 w 139"/>
                <a:gd name="T75" fmla="*/ 77 h 138"/>
                <a:gd name="T76" fmla="*/ 38 w 139"/>
                <a:gd name="T77" fmla="*/ 89 h 138"/>
                <a:gd name="T78" fmla="*/ 49 w 139"/>
                <a:gd name="T79" fmla="*/ 100 h 138"/>
                <a:gd name="T80" fmla="*/ 62 w 139"/>
                <a:gd name="T81" fmla="*/ 106 h 138"/>
                <a:gd name="T82" fmla="*/ 77 w 139"/>
                <a:gd name="T83" fmla="*/ 106 h 138"/>
                <a:gd name="T84" fmla="*/ 91 w 139"/>
                <a:gd name="T85" fmla="*/ 100 h 138"/>
                <a:gd name="T86" fmla="*/ 102 w 139"/>
                <a:gd name="T87" fmla="*/ 89 h 138"/>
                <a:gd name="T88" fmla="*/ 107 w 139"/>
                <a:gd name="T89" fmla="*/ 77 h 138"/>
                <a:gd name="T90" fmla="*/ 107 w 139"/>
                <a:gd name="T91" fmla="*/ 61 h 138"/>
                <a:gd name="T92" fmla="*/ 102 w 139"/>
                <a:gd name="T93" fmla="*/ 47 h 138"/>
                <a:gd name="T94" fmla="*/ 91 w 139"/>
                <a:gd name="T95" fmla="*/ 37 h 138"/>
                <a:gd name="T96" fmla="*/ 77 w 139"/>
                <a:gd name="T97"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 h="138">
                  <a:moveTo>
                    <a:pt x="69" y="0"/>
                  </a:moveTo>
                  <a:lnTo>
                    <a:pt x="77" y="0"/>
                  </a:lnTo>
                  <a:lnTo>
                    <a:pt x="84" y="1"/>
                  </a:lnTo>
                  <a:lnTo>
                    <a:pt x="90" y="3"/>
                  </a:lnTo>
                  <a:lnTo>
                    <a:pt x="96" y="5"/>
                  </a:lnTo>
                  <a:lnTo>
                    <a:pt x="103" y="7"/>
                  </a:lnTo>
                  <a:lnTo>
                    <a:pt x="108" y="12"/>
                  </a:lnTo>
                  <a:lnTo>
                    <a:pt x="114" y="15"/>
                  </a:lnTo>
                  <a:lnTo>
                    <a:pt x="119" y="19"/>
                  </a:lnTo>
                  <a:lnTo>
                    <a:pt x="123" y="25"/>
                  </a:lnTo>
                  <a:lnTo>
                    <a:pt x="127" y="30"/>
                  </a:lnTo>
                  <a:lnTo>
                    <a:pt x="131" y="35"/>
                  </a:lnTo>
                  <a:lnTo>
                    <a:pt x="133" y="42"/>
                  </a:lnTo>
                  <a:lnTo>
                    <a:pt x="135" y="48"/>
                  </a:lnTo>
                  <a:lnTo>
                    <a:pt x="138" y="55"/>
                  </a:lnTo>
                  <a:lnTo>
                    <a:pt x="139" y="61"/>
                  </a:lnTo>
                  <a:lnTo>
                    <a:pt x="139" y="69"/>
                  </a:lnTo>
                  <a:lnTo>
                    <a:pt x="139" y="75"/>
                  </a:lnTo>
                  <a:lnTo>
                    <a:pt x="138" y="83"/>
                  </a:lnTo>
                  <a:lnTo>
                    <a:pt x="135" y="89"/>
                  </a:lnTo>
                  <a:lnTo>
                    <a:pt x="133" y="96"/>
                  </a:lnTo>
                  <a:lnTo>
                    <a:pt x="131" y="101"/>
                  </a:lnTo>
                  <a:lnTo>
                    <a:pt x="127" y="107"/>
                  </a:lnTo>
                  <a:lnTo>
                    <a:pt x="123" y="112"/>
                  </a:lnTo>
                  <a:lnTo>
                    <a:pt x="119" y="118"/>
                  </a:lnTo>
                  <a:lnTo>
                    <a:pt x="114" y="122"/>
                  </a:lnTo>
                  <a:lnTo>
                    <a:pt x="108" y="126"/>
                  </a:lnTo>
                  <a:lnTo>
                    <a:pt x="103" y="129"/>
                  </a:lnTo>
                  <a:lnTo>
                    <a:pt x="96" y="133"/>
                  </a:lnTo>
                  <a:lnTo>
                    <a:pt x="90" y="135"/>
                  </a:lnTo>
                  <a:lnTo>
                    <a:pt x="84" y="136"/>
                  </a:lnTo>
                  <a:lnTo>
                    <a:pt x="77" y="137"/>
                  </a:lnTo>
                  <a:lnTo>
                    <a:pt x="69" y="138"/>
                  </a:lnTo>
                  <a:lnTo>
                    <a:pt x="63" y="137"/>
                  </a:lnTo>
                  <a:lnTo>
                    <a:pt x="55" y="136"/>
                  </a:lnTo>
                  <a:lnTo>
                    <a:pt x="49" y="135"/>
                  </a:lnTo>
                  <a:lnTo>
                    <a:pt x="42" y="133"/>
                  </a:lnTo>
                  <a:lnTo>
                    <a:pt x="37" y="129"/>
                  </a:lnTo>
                  <a:lnTo>
                    <a:pt x="32" y="126"/>
                  </a:lnTo>
                  <a:lnTo>
                    <a:pt x="26" y="122"/>
                  </a:lnTo>
                  <a:lnTo>
                    <a:pt x="21" y="118"/>
                  </a:lnTo>
                  <a:lnTo>
                    <a:pt x="17" y="112"/>
                  </a:lnTo>
                  <a:lnTo>
                    <a:pt x="12" y="107"/>
                  </a:lnTo>
                  <a:lnTo>
                    <a:pt x="9" y="101"/>
                  </a:lnTo>
                  <a:lnTo>
                    <a:pt x="6" y="96"/>
                  </a:lnTo>
                  <a:lnTo>
                    <a:pt x="4" y="89"/>
                  </a:lnTo>
                  <a:lnTo>
                    <a:pt x="3" y="83"/>
                  </a:lnTo>
                  <a:lnTo>
                    <a:pt x="1" y="75"/>
                  </a:lnTo>
                  <a:lnTo>
                    <a:pt x="0" y="69"/>
                  </a:lnTo>
                  <a:lnTo>
                    <a:pt x="1" y="61"/>
                  </a:lnTo>
                  <a:lnTo>
                    <a:pt x="3" y="55"/>
                  </a:lnTo>
                  <a:lnTo>
                    <a:pt x="4" y="48"/>
                  </a:lnTo>
                  <a:lnTo>
                    <a:pt x="6" y="42"/>
                  </a:lnTo>
                  <a:lnTo>
                    <a:pt x="9" y="35"/>
                  </a:lnTo>
                  <a:lnTo>
                    <a:pt x="12" y="30"/>
                  </a:lnTo>
                  <a:lnTo>
                    <a:pt x="17" y="25"/>
                  </a:lnTo>
                  <a:lnTo>
                    <a:pt x="21" y="19"/>
                  </a:lnTo>
                  <a:lnTo>
                    <a:pt x="26" y="15"/>
                  </a:lnTo>
                  <a:lnTo>
                    <a:pt x="32" y="12"/>
                  </a:lnTo>
                  <a:lnTo>
                    <a:pt x="37" y="7"/>
                  </a:lnTo>
                  <a:lnTo>
                    <a:pt x="42" y="5"/>
                  </a:lnTo>
                  <a:lnTo>
                    <a:pt x="49" y="3"/>
                  </a:lnTo>
                  <a:lnTo>
                    <a:pt x="55" y="1"/>
                  </a:lnTo>
                  <a:lnTo>
                    <a:pt x="63" y="0"/>
                  </a:lnTo>
                  <a:lnTo>
                    <a:pt x="69" y="0"/>
                  </a:lnTo>
                  <a:close/>
                  <a:moveTo>
                    <a:pt x="69" y="30"/>
                  </a:moveTo>
                  <a:lnTo>
                    <a:pt x="69" y="30"/>
                  </a:lnTo>
                  <a:lnTo>
                    <a:pt x="62" y="31"/>
                  </a:lnTo>
                  <a:lnTo>
                    <a:pt x="55" y="33"/>
                  </a:lnTo>
                  <a:lnTo>
                    <a:pt x="49" y="37"/>
                  </a:lnTo>
                  <a:lnTo>
                    <a:pt x="42" y="42"/>
                  </a:lnTo>
                  <a:lnTo>
                    <a:pt x="38" y="47"/>
                  </a:lnTo>
                  <a:lnTo>
                    <a:pt x="35" y="54"/>
                  </a:lnTo>
                  <a:lnTo>
                    <a:pt x="33" y="61"/>
                  </a:lnTo>
                  <a:lnTo>
                    <a:pt x="32" y="69"/>
                  </a:lnTo>
                  <a:lnTo>
                    <a:pt x="33" y="77"/>
                  </a:lnTo>
                  <a:lnTo>
                    <a:pt x="35" y="83"/>
                  </a:lnTo>
                  <a:lnTo>
                    <a:pt x="38" y="89"/>
                  </a:lnTo>
                  <a:lnTo>
                    <a:pt x="42" y="96"/>
                  </a:lnTo>
                  <a:lnTo>
                    <a:pt x="49" y="100"/>
                  </a:lnTo>
                  <a:lnTo>
                    <a:pt x="55" y="104"/>
                  </a:lnTo>
                  <a:lnTo>
                    <a:pt x="62" y="106"/>
                  </a:lnTo>
                  <a:lnTo>
                    <a:pt x="69" y="107"/>
                  </a:lnTo>
                  <a:lnTo>
                    <a:pt x="77" y="106"/>
                  </a:lnTo>
                  <a:lnTo>
                    <a:pt x="85" y="104"/>
                  </a:lnTo>
                  <a:lnTo>
                    <a:pt x="91" y="100"/>
                  </a:lnTo>
                  <a:lnTo>
                    <a:pt x="96" y="96"/>
                  </a:lnTo>
                  <a:lnTo>
                    <a:pt x="102" y="89"/>
                  </a:lnTo>
                  <a:lnTo>
                    <a:pt x="105" y="83"/>
                  </a:lnTo>
                  <a:lnTo>
                    <a:pt x="107" y="77"/>
                  </a:lnTo>
                  <a:lnTo>
                    <a:pt x="108" y="69"/>
                  </a:lnTo>
                  <a:lnTo>
                    <a:pt x="107" y="61"/>
                  </a:lnTo>
                  <a:lnTo>
                    <a:pt x="105" y="54"/>
                  </a:lnTo>
                  <a:lnTo>
                    <a:pt x="102" y="47"/>
                  </a:lnTo>
                  <a:lnTo>
                    <a:pt x="96" y="42"/>
                  </a:lnTo>
                  <a:lnTo>
                    <a:pt x="91" y="37"/>
                  </a:lnTo>
                  <a:lnTo>
                    <a:pt x="85" y="33"/>
                  </a:lnTo>
                  <a:lnTo>
                    <a:pt x="77" y="31"/>
                  </a:lnTo>
                  <a:lnTo>
                    <a:pt x="6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7"/>
            <p:cNvSpPr/>
            <p:nvPr/>
          </p:nvSpPr>
          <p:spPr bwMode="auto">
            <a:xfrm>
              <a:off x="7948613" y="334963"/>
              <a:ext cx="796925" cy="19050"/>
            </a:xfrm>
            <a:custGeom>
              <a:avLst/>
              <a:gdLst>
                <a:gd name="T0" fmla="*/ 1488 w 1506"/>
                <a:gd name="T1" fmla="*/ 0 h 36"/>
                <a:gd name="T2" fmla="*/ 18 w 1506"/>
                <a:gd name="T3" fmla="*/ 0 h 36"/>
                <a:gd name="T4" fmla="*/ 15 w 1506"/>
                <a:gd name="T5" fmla="*/ 0 h 36"/>
                <a:gd name="T6" fmla="*/ 11 w 1506"/>
                <a:gd name="T7" fmla="*/ 1 h 36"/>
                <a:gd name="T8" fmla="*/ 7 w 1506"/>
                <a:gd name="T9" fmla="*/ 3 h 36"/>
                <a:gd name="T10" fmla="*/ 5 w 1506"/>
                <a:gd name="T11" fmla="*/ 5 h 36"/>
                <a:gd name="T12" fmla="*/ 3 w 1506"/>
                <a:gd name="T13" fmla="*/ 7 h 36"/>
                <a:gd name="T14" fmla="*/ 1 w 1506"/>
                <a:gd name="T15" fmla="*/ 10 h 36"/>
                <a:gd name="T16" fmla="*/ 0 w 1506"/>
                <a:gd name="T17" fmla="*/ 14 h 36"/>
                <a:gd name="T18" fmla="*/ 0 w 1506"/>
                <a:gd name="T19" fmla="*/ 18 h 36"/>
                <a:gd name="T20" fmla="*/ 0 w 1506"/>
                <a:gd name="T21" fmla="*/ 21 h 36"/>
                <a:gd name="T22" fmla="*/ 1 w 1506"/>
                <a:gd name="T23" fmla="*/ 26 h 36"/>
                <a:gd name="T24" fmla="*/ 3 w 1506"/>
                <a:gd name="T25" fmla="*/ 29 h 36"/>
                <a:gd name="T26" fmla="*/ 5 w 1506"/>
                <a:gd name="T27" fmla="*/ 31 h 36"/>
                <a:gd name="T28" fmla="*/ 7 w 1506"/>
                <a:gd name="T29" fmla="*/ 33 h 36"/>
                <a:gd name="T30" fmla="*/ 11 w 1506"/>
                <a:gd name="T31" fmla="*/ 35 h 36"/>
                <a:gd name="T32" fmla="*/ 15 w 1506"/>
                <a:gd name="T33" fmla="*/ 36 h 36"/>
                <a:gd name="T34" fmla="*/ 18 w 1506"/>
                <a:gd name="T35" fmla="*/ 36 h 36"/>
                <a:gd name="T36" fmla="*/ 1488 w 1506"/>
                <a:gd name="T37" fmla="*/ 36 h 36"/>
                <a:gd name="T38" fmla="*/ 1491 w 1506"/>
                <a:gd name="T39" fmla="*/ 36 h 36"/>
                <a:gd name="T40" fmla="*/ 1494 w 1506"/>
                <a:gd name="T41" fmla="*/ 35 h 36"/>
                <a:gd name="T42" fmla="*/ 1498 w 1506"/>
                <a:gd name="T43" fmla="*/ 33 h 36"/>
                <a:gd name="T44" fmla="*/ 1501 w 1506"/>
                <a:gd name="T45" fmla="*/ 31 h 36"/>
                <a:gd name="T46" fmla="*/ 1503 w 1506"/>
                <a:gd name="T47" fmla="*/ 29 h 36"/>
                <a:gd name="T48" fmla="*/ 1505 w 1506"/>
                <a:gd name="T49" fmla="*/ 26 h 36"/>
                <a:gd name="T50" fmla="*/ 1506 w 1506"/>
                <a:gd name="T51" fmla="*/ 21 h 36"/>
                <a:gd name="T52" fmla="*/ 1506 w 1506"/>
                <a:gd name="T53" fmla="*/ 18 h 36"/>
                <a:gd name="T54" fmla="*/ 1506 w 1506"/>
                <a:gd name="T55" fmla="*/ 14 h 36"/>
                <a:gd name="T56" fmla="*/ 1505 w 1506"/>
                <a:gd name="T57" fmla="*/ 10 h 36"/>
                <a:gd name="T58" fmla="*/ 1503 w 1506"/>
                <a:gd name="T59" fmla="*/ 7 h 36"/>
                <a:gd name="T60" fmla="*/ 1501 w 1506"/>
                <a:gd name="T61" fmla="*/ 5 h 36"/>
                <a:gd name="T62" fmla="*/ 1498 w 1506"/>
                <a:gd name="T63" fmla="*/ 3 h 36"/>
                <a:gd name="T64" fmla="*/ 1494 w 1506"/>
                <a:gd name="T65" fmla="*/ 1 h 36"/>
                <a:gd name="T66" fmla="*/ 1491 w 1506"/>
                <a:gd name="T67" fmla="*/ 0 h 36"/>
                <a:gd name="T68" fmla="*/ 1488 w 1506"/>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6" h="36">
                  <a:moveTo>
                    <a:pt x="1488" y="0"/>
                  </a:moveTo>
                  <a:lnTo>
                    <a:pt x="18" y="0"/>
                  </a:lnTo>
                  <a:lnTo>
                    <a:pt x="15" y="0"/>
                  </a:lnTo>
                  <a:lnTo>
                    <a:pt x="11" y="1"/>
                  </a:lnTo>
                  <a:lnTo>
                    <a:pt x="7" y="3"/>
                  </a:lnTo>
                  <a:lnTo>
                    <a:pt x="5" y="5"/>
                  </a:lnTo>
                  <a:lnTo>
                    <a:pt x="3" y="7"/>
                  </a:lnTo>
                  <a:lnTo>
                    <a:pt x="1" y="10"/>
                  </a:lnTo>
                  <a:lnTo>
                    <a:pt x="0" y="14"/>
                  </a:lnTo>
                  <a:lnTo>
                    <a:pt x="0" y="18"/>
                  </a:lnTo>
                  <a:lnTo>
                    <a:pt x="0" y="21"/>
                  </a:lnTo>
                  <a:lnTo>
                    <a:pt x="1" y="26"/>
                  </a:lnTo>
                  <a:lnTo>
                    <a:pt x="3" y="29"/>
                  </a:lnTo>
                  <a:lnTo>
                    <a:pt x="5" y="31"/>
                  </a:lnTo>
                  <a:lnTo>
                    <a:pt x="7" y="33"/>
                  </a:lnTo>
                  <a:lnTo>
                    <a:pt x="11" y="35"/>
                  </a:lnTo>
                  <a:lnTo>
                    <a:pt x="15" y="36"/>
                  </a:lnTo>
                  <a:lnTo>
                    <a:pt x="18" y="36"/>
                  </a:lnTo>
                  <a:lnTo>
                    <a:pt x="1488" y="36"/>
                  </a:lnTo>
                  <a:lnTo>
                    <a:pt x="1491" y="36"/>
                  </a:lnTo>
                  <a:lnTo>
                    <a:pt x="1494" y="35"/>
                  </a:lnTo>
                  <a:lnTo>
                    <a:pt x="1498" y="33"/>
                  </a:lnTo>
                  <a:lnTo>
                    <a:pt x="1501" y="31"/>
                  </a:lnTo>
                  <a:lnTo>
                    <a:pt x="1503" y="29"/>
                  </a:lnTo>
                  <a:lnTo>
                    <a:pt x="1505" y="26"/>
                  </a:lnTo>
                  <a:lnTo>
                    <a:pt x="1506" y="21"/>
                  </a:lnTo>
                  <a:lnTo>
                    <a:pt x="1506" y="18"/>
                  </a:lnTo>
                  <a:lnTo>
                    <a:pt x="1506" y="14"/>
                  </a:lnTo>
                  <a:lnTo>
                    <a:pt x="1505" y="10"/>
                  </a:lnTo>
                  <a:lnTo>
                    <a:pt x="1503" y="7"/>
                  </a:lnTo>
                  <a:lnTo>
                    <a:pt x="1501" y="5"/>
                  </a:lnTo>
                  <a:lnTo>
                    <a:pt x="1498" y="3"/>
                  </a:lnTo>
                  <a:lnTo>
                    <a:pt x="1494" y="1"/>
                  </a:lnTo>
                  <a:lnTo>
                    <a:pt x="1491" y="0"/>
                  </a:lnTo>
                  <a:lnTo>
                    <a:pt x="14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
            <p:cNvSpPr/>
            <p:nvPr/>
          </p:nvSpPr>
          <p:spPr bwMode="auto">
            <a:xfrm>
              <a:off x="8431213" y="341313"/>
              <a:ext cx="304800" cy="84138"/>
            </a:xfrm>
            <a:custGeom>
              <a:avLst/>
              <a:gdLst>
                <a:gd name="T0" fmla="*/ 478 w 574"/>
                <a:gd name="T1" fmla="*/ 93 h 158"/>
                <a:gd name="T2" fmla="*/ 450 w 574"/>
                <a:gd name="T3" fmla="*/ 76 h 158"/>
                <a:gd name="T4" fmla="*/ 423 w 574"/>
                <a:gd name="T5" fmla="*/ 103 h 158"/>
                <a:gd name="T6" fmla="*/ 384 w 574"/>
                <a:gd name="T7" fmla="*/ 137 h 158"/>
                <a:gd name="T8" fmla="*/ 336 w 574"/>
                <a:gd name="T9" fmla="*/ 155 h 158"/>
                <a:gd name="T10" fmla="*/ 281 w 574"/>
                <a:gd name="T11" fmla="*/ 156 h 158"/>
                <a:gd name="T12" fmla="*/ 239 w 574"/>
                <a:gd name="T13" fmla="*/ 142 h 158"/>
                <a:gd name="T14" fmla="*/ 167 w 574"/>
                <a:gd name="T15" fmla="*/ 86 h 158"/>
                <a:gd name="T16" fmla="*/ 105 w 574"/>
                <a:gd name="T17" fmla="*/ 46 h 158"/>
                <a:gd name="T18" fmla="*/ 60 w 574"/>
                <a:gd name="T19" fmla="*/ 46 h 158"/>
                <a:gd name="T20" fmla="*/ 36 w 574"/>
                <a:gd name="T21" fmla="*/ 64 h 158"/>
                <a:gd name="T22" fmla="*/ 32 w 574"/>
                <a:gd name="T23" fmla="*/ 88 h 158"/>
                <a:gd name="T24" fmla="*/ 38 w 574"/>
                <a:gd name="T25" fmla="*/ 106 h 158"/>
                <a:gd name="T26" fmla="*/ 51 w 574"/>
                <a:gd name="T27" fmla="*/ 110 h 158"/>
                <a:gd name="T28" fmla="*/ 65 w 574"/>
                <a:gd name="T29" fmla="*/ 106 h 158"/>
                <a:gd name="T30" fmla="*/ 74 w 574"/>
                <a:gd name="T31" fmla="*/ 95 h 158"/>
                <a:gd name="T32" fmla="*/ 77 w 574"/>
                <a:gd name="T33" fmla="*/ 81 h 158"/>
                <a:gd name="T34" fmla="*/ 95 w 574"/>
                <a:gd name="T35" fmla="*/ 76 h 158"/>
                <a:gd name="T36" fmla="*/ 104 w 574"/>
                <a:gd name="T37" fmla="*/ 87 h 158"/>
                <a:gd name="T38" fmla="*/ 100 w 574"/>
                <a:gd name="T39" fmla="*/ 111 h 158"/>
                <a:gd name="T40" fmla="*/ 79 w 574"/>
                <a:gd name="T41" fmla="*/ 133 h 158"/>
                <a:gd name="T42" fmla="*/ 51 w 574"/>
                <a:gd name="T43" fmla="*/ 142 h 158"/>
                <a:gd name="T44" fmla="*/ 24 w 574"/>
                <a:gd name="T45" fmla="*/ 134 h 158"/>
                <a:gd name="T46" fmla="*/ 2 w 574"/>
                <a:gd name="T47" fmla="*/ 103 h 158"/>
                <a:gd name="T48" fmla="*/ 2 w 574"/>
                <a:gd name="T49" fmla="*/ 69 h 158"/>
                <a:gd name="T50" fmla="*/ 20 w 574"/>
                <a:gd name="T51" fmla="*/ 37 h 158"/>
                <a:gd name="T52" fmla="*/ 51 w 574"/>
                <a:gd name="T53" fmla="*/ 17 h 158"/>
                <a:gd name="T54" fmla="*/ 99 w 574"/>
                <a:gd name="T55" fmla="*/ 13 h 158"/>
                <a:gd name="T56" fmla="*/ 145 w 574"/>
                <a:gd name="T57" fmla="*/ 31 h 158"/>
                <a:gd name="T58" fmla="*/ 215 w 574"/>
                <a:gd name="T59" fmla="*/ 87 h 158"/>
                <a:gd name="T60" fmla="*/ 256 w 574"/>
                <a:gd name="T61" fmla="*/ 116 h 158"/>
                <a:gd name="T62" fmla="*/ 309 w 574"/>
                <a:gd name="T63" fmla="*/ 127 h 158"/>
                <a:gd name="T64" fmla="*/ 366 w 574"/>
                <a:gd name="T65" fmla="*/ 111 h 158"/>
                <a:gd name="T66" fmla="*/ 410 w 574"/>
                <a:gd name="T67" fmla="*/ 69 h 158"/>
                <a:gd name="T68" fmla="*/ 424 w 574"/>
                <a:gd name="T69" fmla="*/ 31 h 158"/>
                <a:gd name="T70" fmla="*/ 426 w 574"/>
                <a:gd name="T71" fmla="*/ 16 h 158"/>
                <a:gd name="T72" fmla="*/ 430 w 574"/>
                <a:gd name="T73" fmla="*/ 4 h 158"/>
                <a:gd name="T74" fmla="*/ 449 w 574"/>
                <a:gd name="T75" fmla="*/ 1 h 158"/>
                <a:gd name="T76" fmla="*/ 457 w 574"/>
                <a:gd name="T77" fmla="*/ 10 h 158"/>
                <a:gd name="T78" fmla="*/ 458 w 574"/>
                <a:gd name="T79" fmla="*/ 33 h 158"/>
                <a:gd name="T80" fmla="*/ 479 w 574"/>
                <a:gd name="T81" fmla="*/ 59 h 158"/>
                <a:gd name="T82" fmla="*/ 510 w 574"/>
                <a:gd name="T83" fmla="*/ 62 h 158"/>
                <a:gd name="T84" fmla="*/ 536 w 574"/>
                <a:gd name="T85" fmla="*/ 44 h 158"/>
                <a:gd name="T86" fmla="*/ 542 w 574"/>
                <a:gd name="T87" fmla="*/ 13 h 158"/>
                <a:gd name="T88" fmla="*/ 552 w 574"/>
                <a:gd name="T89" fmla="*/ 3 h 158"/>
                <a:gd name="T90" fmla="*/ 571 w 574"/>
                <a:gd name="T91" fmla="*/ 7 h 158"/>
                <a:gd name="T92" fmla="*/ 574 w 574"/>
                <a:gd name="T93" fmla="*/ 23 h 158"/>
                <a:gd name="T94" fmla="*/ 566 w 574"/>
                <a:gd name="T95" fmla="*/ 53 h 158"/>
                <a:gd name="T96" fmla="*/ 550 w 574"/>
                <a:gd name="T97" fmla="*/ 76 h 158"/>
                <a:gd name="T98" fmla="*/ 526 w 574"/>
                <a:gd name="T99" fmla="*/ 9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58">
                  <a:moveTo>
                    <a:pt x="505" y="96"/>
                  </a:moveTo>
                  <a:lnTo>
                    <a:pt x="495" y="96"/>
                  </a:lnTo>
                  <a:lnTo>
                    <a:pt x="486" y="95"/>
                  </a:lnTo>
                  <a:lnTo>
                    <a:pt x="478" y="93"/>
                  </a:lnTo>
                  <a:lnTo>
                    <a:pt x="470" y="89"/>
                  </a:lnTo>
                  <a:lnTo>
                    <a:pt x="463" y="86"/>
                  </a:lnTo>
                  <a:lnTo>
                    <a:pt x="456" y="81"/>
                  </a:lnTo>
                  <a:lnTo>
                    <a:pt x="450" y="76"/>
                  </a:lnTo>
                  <a:lnTo>
                    <a:pt x="443" y="70"/>
                  </a:lnTo>
                  <a:lnTo>
                    <a:pt x="438" y="82"/>
                  </a:lnTo>
                  <a:lnTo>
                    <a:pt x="431" y="93"/>
                  </a:lnTo>
                  <a:lnTo>
                    <a:pt x="423" y="103"/>
                  </a:lnTo>
                  <a:lnTo>
                    <a:pt x="414" y="113"/>
                  </a:lnTo>
                  <a:lnTo>
                    <a:pt x="405" y="122"/>
                  </a:lnTo>
                  <a:lnTo>
                    <a:pt x="395" y="130"/>
                  </a:lnTo>
                  <a:lnTo>
                    <a:pt x="384" y="137"/>
                  </a:lnTo>
                  <a:lnTo>
                    <a:pt x="373" y="143"/>
                  </a:lnTo>
                  <a:lnTo>
                    <a:pt x="361" y="149"/>
                  </a:lnTo>
                  <a:lnTo>
                    <a:pt x="349" y="153"/>
                  </a:lnTo>
                  <a:lnTo>
                    <a:pt x="336" y="155"/>
                  </a:lnTo>
                  <a:lnTo>
                    <a:pt x="323" y="157"/>
                  </a:lnTo>
                  <a:lnTo>
                    <a:pt x="309" y="158"/>
                  </a:lnTo>
                  <a:lnTo>
                    <a:pt x="295" y="158"/>
                  </a:lnTo>
                  <a:lnTo>
                    <a:pt x="281" y="156"/>
                  </a:lnTo>
                  <a:lnTo>
                    <a:pt x="267" y="153"/>
                  </a:lnTo>
                  <a:lnTo>
                    <a:pt x="257" y="151"/>
                  </a:lnTo>
                  <a:lnTo>
                    <a:pt x="249" y="147"/>
                  </a:lnTo>
                  <a:lnTo>
                    <a:pt x="239" y="142"/>
                  </a:lnTo>
                  <a:lnTo>
                    <a:pt x="230" y="138"/>
                  </a:lnTo>
                  <a:lnTo>
                    <a:pt x="214" y="126"/>
                  </a:lnTo>
                  <a:lnTo>
                    <a:pt x="198" y="114"/>
                  </a:lnTo>
                  <a:lnTo>
                    <a:pt x="167" y="86"/>
                  </a:lnTo>
                  <a:lnTo>
                    <a:pt x="135" y="61"/>
                  </a:lnTo>
                  <a:lnTo>
                    <a:pt x="126" y="56"/>
                  </a:lnTo>
                  <a:lnTo>
                    <a:pt x="116" y="50"/>
                  </a:lnTo>
                  <a:lnTo>
                    <a:pt x="105" y="46"/>
                  </a:lnTo>
                  <a:lnTo>
                    <a:pt x="93" y="44"/>
                  </a:lnTo>
                  <a:lnTo>
                    <a:pt x="82" y="43"/>
                  </a:lnTo>
                  <a:lnTo>
                    <a:pt x="71" y="44"/>
                  </a:lnTo>
                  <a:lnTo>
                    <a:pt x="60" y="46"/>
                  </a:lnTo>
                  <a:lnTo>
                    <a:pt x="49" y="52"/>
                  </a:lnTo>
                  <a:lnTo>
                    <a:pt x="44" y="55"/>
                  </a:lnTo>
                  <a:lnTo>
                    <a:pt x="39" y="59"/>
                  </a:lnTo>
                  <a:lnTo>
                    <a:pt x="36" y="64"/>
                  </a:lnTo>
                  <a:lnTo>
                    <a:pt x="34" y="70"/>
                  </a:lnTo>
                  <a:lnTo>
                    <a:pt x="32" y="76"/>
                  </a:lnTo>
                  <a:lnTo>
                    <a:pt x="31" y="83"/>
                  </a:lnTo>
                  <a:lnTo>
                    <a:pt x="32" y="88"/>
                  </a:lnTo>
                  <a:lnTo>
                    <a:pt x="32" y="95"/>
                  </a:lnTo>
                  <a:lnTo>
                    <a:pt x="34" y="99"/>
                  </a:lnTo>
                  <a:lnTo>
                    <a:pt x="35" y="102"/>
                  </a:lnTo>
                  <a:lnTo>
                    <a:pt x="38" y="106"/>
                  </a:lnTo>
                  <a:lnTo>
                    <a:pt x="40" y="108"/>
                  </a:lnTo>
                  <a:lnTo>
                    <a:pt x="44" y="109"/>
                  </a:lnTo>
                  <a:lnTo>
                    <a:pt x="48" y="110"/>
                  </a:lnTo>
                  <a:lnTo>
                    <a:pt x="51" y="110"/>
                  </a:lnTo>
                  <a:lnTo>
                    <a:pt x="55" y="110"/>
                  </a:lnTo>
                  <a:lnTo>
                    <a:pt x="59" y="109"/>
                  </a:lnTo>
                  <a:lnTo>
                    <a:pt x="62" y="108"/>
                  </a:lnTo>
                  <a:lnTo>
                    <a:pt x="65" y="106"/>
                  </a:lnTo>
                  <a:lnTo>
                    <a:pt x="68" y="103"/>
                  </a:lnTo>
                  <a:lnTo>
                    <a:pt x="71" y="101"/>
                  </a:lnTo>
                  <a:lnTo>
                    <a:pt x="73" y="98"/>
                  </a:lnTo>
                  <a:lnTo>
                    <a:pt x="74" y="95"/>
                  </a:lnTo>
                  <a:lnTo>
                    <a:pt x="74" y="90"/>
                  </a:lnTo>
                  <a:lnTo>
                    <a:pt x="74" y="87"/>
                  </a:lnTo>
                  <a:lnTo>
                    <a:pt x="75" y="84"/>
                  </a:lnTo>
                  <a:lnTo>
                    <a:pt x="77" y="81"/>
                  </a:lnTo>
                  <a:lnTo>
                    <a:pt x="79" y="80"/>
                  </a:lnTo>
                  <a:lnTo>
                    <a:pt x="83" y="76"/>
                  </a:lnTo>
                  <a:lnTo>
                    <a:pt x="89" y="75"/>
                  </a:lnTo>
                  <a:lnTo>
                    <a:pt x="95" y="76"/>
                  </a:lnTo>
                  <a:lnTo>
                    <a:pt x="100" y="80"/>
                  </a:lnTo>
                  <a:lnTo>
                    <a:pt x="102" y="81"/>
                  </a:lnTo>
                  <a:lnTo>
                    <a:pt x="104" y="84"/>
                  </a:lnTo>
                  <a:lnTo>
                    <a:pt x="104" y="87"/>
                  </a:lnTo>
                  <a:lnTo>
                    <a:pt x="105" y="90"/>
                  </a:lnTo>
                  <a:lnTo>
                    <a:pt x="104" y="98"/>
                  </a:lnTo>
                  <a:lnTo>
                    <a:pt x="102" y="104"/>
                  </a:lnTo>
                  <a:lnTo>
                    <a:pt x="100" y="111"/>
                  </a:lnTo>
                  <a:lnTo>
                    <a:pt x="95" y="117"/>
                  </a:lnTo>
                  <a:lnTo>
                    <a:pt x="91" y="123"/>
                  </a:lnTo>
                  <a:lnTo>
                    <a:pt x="86" y="128"/>
                  </a:lnTo>
                  <a:lnTo>
                    <a:pt x="79" y="133"/>
                  </a:lnTo>
                  <a:lnTo>
                    <a:pt x="73" y="137"/>
                  </a:lnTo>
                  <a:lnTo>
                    <a:pt x="66" y="139"/>
                  </a:lnTo>
                  <a:lnTo>
                    <a:pt x="59" y="141"/>
                  </a:lnTo>
                  <a:lnTo>
                    <a:pt x="51" y="142"/>
                  </a:lnTo>
                  <a:lnTo>
                    <a:pt x="45" y="142"/>
                  </a:lnTo>
                  <a:lnTo>
                    <a:pt x="37" y="140"/>
                  </a:lnTo>
                  <a:lnTo>
                    <a:pt x="31" y="138"/>
                  </a:lnTo>
                  <a:lnTo>
                    <a:pt x="24" y="134"/>
                  </a:lnTo>
                  <a:lnTo>
                    <a:pt x="18" y="128"/>
                  </a:lnTo>
                  <a:lnTo>
                    <a:pt x="11" y="121"/>
                  </a:lnTo>
                  <a:lnTo>
                    <a:pt x="6" y="112"/>
                  </a:lnTo>
                  <a:lnTo>
                    <a:pt x="2" y="103"/>
                  </a:lnTo>
                  <a:lnTo>
                    <a:pt x="0" y="95"/>
                  </a:lnTo>
                  <a:lnTo>
                    <a:pt x="0" y="86"/>
                  </a:lnTo>
                  <a:lnTo>
                    <a:pt x="0" y="77"/>
                  </a:lnTo>
                  <a:lnTo>
                    <a:pt x="2" y="69"/>
                  </a:lnTo>
                  <a:lnTo>
                    <a:pt x="5" y="60"/>
                  </a:lnTo>
                  <a:lnTo>
                    <a:pt x="9" y="52"/>
                  </a:lnTo>
                  <a:lnTo>
                    <a:pt x="14" y="45"/>
                  </a:lnTo>
                  <a:lnTo>
                    <a:pt x="20" y="37"/>
                  </a:lnTo>
                  <a:lnTo>
                    <a:pt x="26" y="31"/>
                  </a:lnTo>
                  <a:lnTo>
                    <a:pt x="34" y="26"/>
                  </a:lnTo>
                  <a:lnTo>
                    <a:pt x="42" y="20"/>
                  </a:lnTo>
                  <a:lnTo>
                    <a:pt x="51" y="17"/>
                  </a:lnTo>
                  <a:lnTo>
                    <a:pt x="61" y="14"/>
                  </a:lnTo>
                  <a:lnTo>
                    <a:pt x="74" y="12"/>
                  </a:lnTo>
                  <a:lnTo>
                    <a:pt x="87" y="10"/>
                  </a:lnTo>
                  <a:lnTo>
                    <a:pt x="99" y="13"/>
                  </a:lnTo>
                  <a:lnTo>
                    <a:pt x="110" y="15"/>
                  </a:lnTo>
                  <a:lnTo>
                    <a:pt x="122" y="19"/>
                  </a:lnTo>
                  <a:lnTo>
                    <a:pt x="133" y="25"/>
                  </a:lnTo>
                  <a:lnTo>
                    <a:pt x="145" y="31"/>
                  </a:lnTo>
                  <a:lnTo>
                    <a:pt x="156" y="37"/>
                  </a:lnTo>
                  <a:lnTo>
                    <a:pt x="176" y="54"/>
                  </a:lnTo>
                  <a:lnTo>
                    <a:pt x="196" y="71"/>
                  </a:lnTo>
                  <a:lnTo>
                    <a:pt x="215" y="87"/>
                  </a:lnTo>
                  <a:lnTo>
                    <a:pt x="235" y="102"/>
                  </a:lnTo>
                  <a:lnTo>
                    <a:pt x="241" y="108"/>
                  </a:lnTo>
                  <a:lnTo>
                    <a:pt x="249" y="112"/>
                  </a:lnTo>
                  <a:lnTo>
                    <a:pt x="256" y="116"/>
                  </a:lnTo>
                  <a:lnTo>
                    <a:pt x="264" y="120"/>
                  </a:lnTo>
                  <a:lnTo>
                    <a:pt x="279" y="124"/>
                  </a:lnTo>
                  <a:lnTo>
                    <a:pt x="294" y="127"/>
                  </a:lnTo>
                  <a:lnTo>
                    <a:pt x="309" y="127"/>
                  </a:lnTo>
                  <a:lnTo>
                    <a:pt x="324" y="126"/>
                  </a:lnTo>
                  <a:lnTo>
                    <a:pt x="339" y="123"/>
                  </a:lnTo>
                  <a:lnTo>
                    <a:pt x="353" y="117"/>
                  </a:lnTo>
                  <a:lnTo>
                    <a:pt x="366" y="111"/>
                  </a:lnTo>
                  <a:lnTo>
                    <a:pt x="379" y="103"/>
                  </a:lnTo>
                  <a:lnTo>
                    <a:pt x="391" y="93"/>
                  </a:lnTo>
                  <a:lnTo>
                    <a:pt x="401" y="82"/>
                  </a:lnTo>
                  <a:lnTo>
                    <a:pt x="410" y="69"/>
                  </a:lnTo>
                  <a:lnTo>
                    <a:pt x="417" y="55"/>
                  </a:lnTo>
                  <a:lnTo>
                    <a:pt x="419" y="47"/>
                  </a:lnTo>
                  <a:lnTo>
                    <a:pt x="422" y="40"/>
                  </a:lnTo>
                  <a:lnTo>
                    <a:pt x="424" y="31"/>
                  </a:lnTo>
                  <a:lnTo>
                    <a:pt x="425" y="23"/>
                  </a:lnTo>
                  <a:lnTo>
                    <a:pt x="425" y="21"/>
                  </a:lnTo>
                  <a:lnTo>
                    <a:pt x="425" y="19"/>
                  </a:lnTo>
                  <a:lnTo>
                    <a:pt x="426" y="16"/>
                  </a:lnTo>
                  <a:lnTo>
                    <a:pt x="426" y="13"/>
                  </a:lnTo>
                  <a:lnTo>
                    <a:pt x="427" y="9"/>
                  </a:lnTo>
                  <a:lnTo>
                    <a:pt x="428" y="6"/>
                  </a:lnTo>
                  <a:lnTo>
                    <a:pt x="430" y="4"/>
                  </a:lnTo>
                  <a:lnTo>
                    <a:pt x="432" y="3"/>
                  </a:lnTo>
                  <a:lnTo>
                    <a:pt x="438" y="0"/>
                  </a:lnTo>
                  <a:lnTo>
                    <a:pt x="443" y="0"/>
                  </a:lnTo>
                  <a:lnTo>
                    <a:pt x="449" y="1"/>
                  </a:lnTo>
                  <a:lnTo>
                    <a:pt x="453" y="3"/>
                  </a:lnTo>
                  <a:lnTo>
                    <a:pt x="455" y="5"/>
                  </a:lnTo>
                  <a:lnTo>
                    <a:pt x="456" y="7"/>
                  </a:lnTo>
                  <a:lnTo>
                    <a:pt x="457" y="10"/>
                  </a:lnTo>
                  <a:lnTo>
                    <a:pt x="457" y="14"/>
                  </a:lnTo>
                  <a:lnTo>
                    <a:pt x="457" y="19"/>
                  </a:lnTo>
                  <a:lnTo>
                    <a:pt x="456" y="23"/>
                  </a:lnTo>
                  <a:lnTo>
                    <a:pt x="458" y="33"/>
                  </a:lnTo>
                  <a:lnTo>
                    <a:pt x="461" y="42"/>
                  </a:lnTo>
                  <a:lnTo>
                    <a:pt x="466" y="49"/>
                  </a:lnTo>
                  <a:lnTo>
                    <a:pt x="472" y="55"/>
                  </a:lnTo>
                  <a:lnTo>
                    <a:pt x="479" y="59"/>
                  </a:lnTo>
                  <a:lnTo>
                    <a:pt x="486" y="61"/>
                  </a:lnTo>
                  <a:lnTo>
                    <a:pt x="494" y="63"/>
                  </a:lnTo>
                  <a:lnTo>
                    <a:pt x="503" y="63"/>
                  </a:lnTo>
                  <a:lnTo>
                    <a:pt x="510" y="62"/>
                  </a:lnTo>
                  <a:lnTo>
                    <a:pt x="518" y="60"/>
                  </a:lnTo>
                  <a:lnTo>
                    <a:pt x="524" y="56"/>
                  </a:lnTo>
                  <a:lnTo>
                    <a:pt x="531" y="50"/>
                  </a:lnTo>
                  <a:lnTo>
                    <a:pt x="536" y="44"/>
                  </a:lnTo>
                  <a:lnTo>
                    <a:pt x="539" y="36"/>
                  </a:lnTo>
                  <a:lnTo>
                    <a:pt x="542" y="27"/>
                  </a:lnTo>
                  <a:lnTo>
                    <a:pt x="542" y="17"/>
                  </a:lnTo>
                  <a:lnTo>
                    <a:pt x="542" y="13"/>
                  </a:lnTo>
                  <a:lnTo>
                    <a:pt x="544" y="9"/>
                  </a:lnTo>
                  <a:lnTo>
                    <a:pt x="546" y="7"/>
                  </a:lnTo>
                  <a:lnTo>
                    <a:pt x="547" y="5"/>
                  </a:lnTo>
                  <a:lnTo>
                    <a:pt x="552" y="3"/>
                  </a:lnTo>
                  <a:lnTo>
                    <a:pt x="558" y="2"/>
                  </a:lnTo>
                  <a:lnTo>
                    <a:pt x="563" y="3"/>
                  </a:lnTo>
                  <a:lnTo>
                    <a:pt x="568" y="5"/>
                  </a:lnTo>
                  <a:lnTo>
                    <a:pt x="571" y="7"/>
                  </a:lnTo>
                  <a:lnTo>
                    <a:pt x="572" y="9"/>
                  </a:lnTo>
                  <a:lnTo>
                    <a:pt x="573" y="13"/>
                  </a:lnTo>
                  <a:lnTo>
                    <a:pt x="574" y="17"/>
                  </a:lnTo>
                  <a:lnTo>
                    <a:pt x="574" y="23"/>
                  </a:lnTo>
                  <a:lnTo>
                    <a:pt x="573" y="31"/>
                  </a:lnTo>
                  <a:lnTo>
                    <a:pt x="572" y="39"/>
                  </a:lnTo>
                  <a:lnTo>
                    <a:pt x="569" y="45"/>
                  </a:lnTo>
                  <a:lnTo>
                    <a:pt x="566" y="53"/>
                  </a:lnTo>
                  <a:lnTo>
                    <a:pt x="563" y="59"/>
                  </a:lnTo>
                  <a:lnTo>
                    <a:pt x="560" y="64"/>
                  </a:lnTo>
                  <a:lnTo>
                    <a:pt x="555" y="71"/>
                  </a:lnTo>
                  <a:lnTo>
                    <a:pt x="550" y="76"/>
                  </a:lnTo>
                  <a:lnTo>
                    <a:pt x="545" y="81"/>
                  </a:lnTo>
                  <a:lnTo>
                    <a:pt x="539" y="85"/>
                  </a:lnTo>
                  <a:lnTo>
                    <a:pt x="533" y="88"/>
                  </a:lnTo>
                  <a:lnTo>
                    <a:pt x="526" y="91"/>
                  </a:lnTo>
                  <a:lnTo>
                    <a:pt x="520" y="94"/>
                  </a:lnTo>
                  <a:lnTo>
                    <a:pt x="512" y="96"/>
                  </a:lnTo>
                  <a:lnTo>
                    <a:pt x="505"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9"/>
            <p:cNvSpPr/>
            <p:nvPr/>
          </p:nvSpPr>
          <p:spPr bwMode="auto">
            <a:xfrm>
              <a:off x="8431213" y="257175"/>
              <a:ext cx="304800" cy="84138"/>
            </a:xfrm>
            <a:custGeom>
              <a:avLst/>
              <a:gdLst>
                <a:gd name="T0" fmla="*/ 478 w 574"/>
                <a:gd name="T1" fmla="*/ 66 h 160"/>
                <a:gd name="T2" fmla="*/ 450 w 574"/>
                <a:gd name="T3" fmla="*/ 83 h 160"/>
                <a:gd name="T4" fmla="*/ 423 w 574"/>
                <a:gd name="T5" fmla="*/ 55 h 160"/>
                <a:gd name="T6" fmla="*/ 384 w 574"/>
                <a:gd name="T7" fmla="*/ 21 h 160"/>
                <a:gd name="T8" fmla="*/ 336 w 574"/>
                <a:gd name="T9" fmla="*/ 3 h 160"/>
                <a:gd name="T10" fmla="*/ 281 w 574"/>
                <a:gd name="T11" fmla="*/ 2 h 160"/>
                <a:gd name="T12" fmla="*/ 239 w 574"/>
                <a:gd name="T13" fmla="*/ 16 h 160"/>
                <a:gd name="T14" fmla="*/ 167 w 574"/>
                <a:gd name="T15" fmla="*/ 72 h 160"/>
                <a:gd name="T16" fmla="*/ 105 w 574"/>
                <a:gd name="T17" fmla="*/ 112 h 160"/>
                <a:gd name="T18" fmla="*/ 60 w 574"/>
                <a:gd name="T19" fmla="*/ 112 h 160"/>
                <a:gd name="T20" fmla="*/ 36 w 574"/>
                <a:gd name="T21" fmla="*/ 94 h 160"/>
                <a:gd name="T22" fmla="*/ 32 w 574"/>
                <a:gd name="T23" fmla="*/ 70 h 160"/>
                <a:gd name="T24" fmla="*/ 38 w 574"/>
                <a:gd name="T25" fmla="*/ 53 h 160"/>
                <a:gd name="T26" fmla="*/ 51 w 574"/>
                <a:gd name="T27" fmla="*/ 48 h 160"/>
                <a:gd name="T28" fmla="*/ 65 w 574"/>
                <a:gd name="T29" fmla="*/ 53 h 160"/>
                <a:gd name="T30" fmla="*/ 74 w 574"/>
                <a:gd name="T31" fmla="*/ 65 h 160"/>
                <a:gd name="T32" fmla="*/ 77 w 574"/>
                <a:gd name="T33" fmla="*/ 78 h 160"/>
                <a:gd name="T34" fmla="*/ 95 w 574"/>
                <a:gd name="T35" fmla="*/ 82 h 160"/>
                <a:gd name="T36" fmla="*/ 104 w 574"/>
                <a:gd name="T37" fmla="*/ 71 h 160"/>
                <a:gd name="T38" fmla="*/ 100 w 574"/>
                <a:gd name="T39" fmla="*/ 47 h 160"/>
                <a:gd name="T40" fmla="*/ 79 w 574"/>
                <a:gd name="T41" fmla="*/ 26 h 160"/>
                <a:gd name="T42" fmla="*/ 51 w 574"/>
                <a:gd name="T43" fmla="*/ 16 h 160"/>
                <a:gd name="T44" fmla="*/ 24 w 574"/>
                <a:gd name="T45" fmla="*/ 25 h 160"/>
                <a:gd name="T46" fmla="*/ 2 w 574"/>
                <a:gd name="T47" fmla="*/ 55 h 160"/>
                <a:gd name="T48" fmla="*/ 2 w 574"/>
                <a:gd name="T49" fmla="*/ 91 h 160"/>
                <a:gd name="T50" fmla="*/ 20 w 574"/>
                <a:gd name="T51" fmla="*/ 121 h 160"/>
                <a:gd name="T52" fmla="*/ 51 w 574"/>
                <a:gd name="T53" fmla="*/ 141 h 160"/>
                <a:gd name="T54" fmla="*/ 99 w 574"/>
                <a:gd name="T55" fmla="*/ 147 h 160"/>
                <a:gd name="T56" fmla="*/ 145 w 574"/>
                <a:gd name="T57" fmla="*/ 128 h 160"/>
                <a:gd name="T58" fmla="*/ 215 w 574"/>
                <a:gd name="T59" fmla="*/ 71 h 160"/>
                <a:gd name="T60" fmla="*/ 256 w 574"/>
                <a:gd name="T61" fmla="*/ 43 h 160"/>
                <a:gd name="T62" fmla="*/ 309 w 574"/>
                <a:gd name="T63" fmla="*/ 31 h 160"/>
                <a:gd name="T64" fmla="*/ 366 w 574"/>
                <a:gd name="T65" fmla="*/ 47 h 160"/>
                <a:gd name="T66" fmla="*/ 410 w 574"/>
                <a:gd name="T67" fmla="*/ 90 h 160"/>
                <a:gd name="T68" fmla="*/ 424 w 574"/>
                <a:gd name="T69" fmla="*/ 127 h 160"/>
                <a:gd name="T70" fmla="*/ 426 w 574"/>
                <a:gd name="T71" fmla="*/ 142 h 160"/>
                <a:gd name="T72" fmla="*/ 430 w 574"/>
                <a:gd name="T73" fmla="*/ 154 h 160"/>
                <a:gd name="T74" fmla="*/ 449 w 574"/>
                <a:gd name="T75" fmla="*/ 159 h 160"/>
                <a:gd name="T76" fmla="*/ 457 w 574"/>
                <a:gd name="T77" fmla="*/ 148 h 160"/>
                <a:gd name="T78" fmla="*/ 458 w 574"/>
                <a:gd name="T79" fmla="*/ 125 h 160"/>
                <a:gd name="T80" fmla="*/ 479 w 574"/>
                <a:gd name="T81" fmla="*/ 99 h 160"/>
                <a:gd name="T82" fmla="*/ 510 w 574"/>
                <a:gd name="T83" fmla="*/ 96 h 160"/>
                <a:gd name="T84" fmla="*/ 536 w 574"/>
                <a:gd name="T85" fmla="*/ 114 h 160"/>
                <a:gd name="T86" fmla="*/ 542 w 574"/>
                <a:gd name="T87" fmla="*/ 146 h 160"/>
                <a:gd name="T88" fmla="*/ 552 w 574"/>
                <a:gd name="T89" fmla="*/ 156 h 160"/>
                <a:gd name="T90" fmla="*/ 571 w 574"/>
                <a:gd name="T91" fmla="*/ 151 h 160"/>
                <a:gd name="T92" fmla="*/ 574 w 574"/>
                <a:gd name="T93" fmla="*/ 135 h 160"/>
                <a:gd name="T94" fmla="*/ 566 w 574"/>
                <a:gd name="T95" fmla="*/ 107 h 160"/>
                <a:gd name="T96" fmla="*/ 550 w 574"/>
                <a:gd name="T97" fmla="*/ 83 h 160"/>
                <a:gd name="T98" fmla="*/ 526 w 574"/>
                <a:gd name="T99" fmla="*/ 6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60">
                  <a:moveTo>
                    <a:pt x="505" y="63"/>
                  </a:moveTo>
                  <a:lnTo>
                    <a:pt x="495" y="63"/>
                  </a:lnTo>
                  <a:lnTo>
                    <a:pt x="486" y="64"/>
                  </a:lnTo>
                  <a:lnTo>
                    <a:pt x="478" y="66"/>
                  </a:lnTo>
                  <a:lnTo>
                    <a:pt x="470" y="69"/>
                  </a:lnTo>
                  <a:lnTo>
                    <a:pt x="463" y="72"/>
                  </a:lnTo>
                  <a:lnTo>
                    <a:pt x="456" y="78"/>
                  </a:lnTo>
                  <a:lnTo>
                    <a:pt x="450" y="83"/>
                  </a:lnTo>
                  <a:lnTo>
                    <a:pt x="443" y="88"/>
                  </a:lnTo>
                  <a:lnTo>
                    <a:pt x="438" y="77"/>
                  </a:lnTo>
                  <a:lnTo>
                    <a:pt x="431" y="66"/>
                  </a:lnTo>
                  <a:lnTo>
                    <a:pt x="423" y="55"/>
                  </a:lnTo>
                  <a:lnTo>
                    <a:pt x="414" y="45"/>
                  </a:lnTo>
                  <a:lnTo>
                    <a:pt x="405" y="37"/>
                  </a:lnTo>
                  <a:lnTo>
                    <a:pt x="395" y="28"/>
                  </a:lnTo>
                  <a:lnTo>
                    <a:pt x="384" y="21"/>
                  </a:lnTo>
                  <a:lnTo>
                    <a:pt x="373" y="15"/>
                  </a:lnTo>
                  <a:lnTo>
                    <a:pt x="361" y="10"/>
                  </a:lnTo>
                  <a:lnTo>
                    <a:pt x="349" y="6"/>
                  </a:lnTo>
                  <a:lnTo>
                    <a:pt x="336" y="3"/>
                  </a:lnTo>
                  <a:lnTo>
                    <a:pt x="323" y="1"/>
                  </a:lnTo>
                  <a:lnTo>
                    <a:pt x="309" y="0"/>
                  </a:lnTo>
                  <a:lnTo>
                    <a:pt x="295" y="1"/>
                  </a:lnTo>
                  <a:lnTo>
                    <a:pt x="281" y="2"/>
                  </a:lnTo>
                  <a:lnTo>
                    <a:pt x="267" y="5"/>
                  </a:lnTo>
                  <a:lnTo>
                    <a:pt x="257" y="7"/>
                  </a:lnTo>
                  <a:lnTo>
                    <a:pt x="249" y="12"/>
                  </a:lnTo>
                  <a:lnTo>
                    <a:pt x="239" y="16"/>
                  </a:lnTo>
                  <a:lnTo>
                    <a:pt x="230" y="20"/>
                  </a:lnTo>
                  <a:lnTo>
                    <a:pt x="214" y="32"/>
                  </a:lnTo>
                  <a:lnTo>
                    <a:pt x="198" y="44"/>
                  </a:lnTo>
                  <a:lnTo>
                    <a:pt x="167" y="72"/>
                  </a:lnTo>
                  <a:lnTo>
                    <a:pt x="135" y="97"/>
                  </a:lnTo>
                  <a:lnTo>
                    <a:pt x="126" y="104"/>
                  </a:lnTo>
                  <a:lnTo>
                    <a:pt x="116" y="108"/>
                  </a:lnTo>
                  <a:lnTo>
                    <a:pt x="105" y="112"/>
                  </a:lnTo>
                  <a:lnTo>
                    <a:pt x="93" y="114"/>
                  </a:lnTo>
                  <a:lnTo>
                    <a:pt x="82" y="115"/>
                  </a:lnTo>
                  <a:lnTo>
                    <a:pt x="71" y="114"/>
                  </a:lnTo>
                  <a:lnTo>
                    <a:pt x="60" y="112"/>
                  </a:lnTo>
                  <a:lnTo>
                    <a:pt x="49" y="107"/>
                  </a:lnTo>
                  <a:lnTo>
                    <a:pt x="44" y="104"/>
                  </a:lnTo>
                  <a:lnTo>
                    <a:pt x="39" y="99"/>
                  </a:lnTo>
                  <a:lnTo>
                    <a:pt x="36" y="94"/>
                  </a:lnTo>
                  <a:lnTo>
                    <a:pt x="34" y="88"/>
                  </a:lnTo>
                  <a:lnTo>
                    <a:pt x="32" y="82"/>
                  </a:lnTo>
                  <a:lnTo>
                    <a:pt x="31" y="75"/>
                  </a:lnTo>
                  <a:lnTo>
                    <a:pt x="32" y="70"/>
                  </a:lnTo>
                  <a:lnTo>
                    <a:pt x="32" y="64"/>
                  </a:lnTo>
                  <a:lnTo>
                    <a:pt x="34" y="59"/>
                  </a:lnTo>
                  <a:lnTo>
                    <a:pt x="35" y="56"/>
                  </a:lnTo>
                  <a:lnTo>
                    <a:pt x="38" y="53"/>
                  </a:lnTo>
                  <a:lnTo>
                    <a:pt x="40" y="51"/>
                  </a:lnTo>
                  <a:lnTo>
                    <a:pt x="44" y="50"/>
                  </a:lnTo>
                  <a:lnTo>
                    <a:pt x="48" y="48"/>
                  </a:lnTo>
                  <a:lnTo>
                    <a:pt x="51" y="48"/>
                  </a:lnTo>
                  <a:lnTo>
                    <a:pt x="55" y="48"/>
                  </a:lnTo>
                  <a:lnTo>
                    <a:pt x="59" y="50"/>
                  </a:lnTo>
                  <a:lnTo>
                    <a:pt x="62" y="51"/>
                  </a:lnTo>
                  <a:lnTo>
                    <a:pt x="65" y="53"/>
                  </a:lnTo>
                  <a:lnTo>
                    <a:pt x="68" y="55"/>
                  </a:lnTo>
                  <a:lnTo>
                    <a:pt x="71" y="57"/>
                  </a:lnTo>
                  <a:lnTo>
                    <a:pt x="73" y="60"/>
                  </a:lnTo>
                  <a:lnTo>
                    <a:pt x="74" y="65"/>
                  </a:lnTo>
                  <a:lnTo>
                    <a:pt x="74" y="68"/>
                  </a:lnTo>
                  <a:lnTo>
                    <a:pt x="74" y="71"/>
                  </a:lnTo>
                  <a:lnTo>
                    <a:pt x="75" y="74"/>
                  </a:lnTo>
                  <a:lnTo>
                    <a:pt x="77" y="78"/>
                  </a:lnTo>
                  <a:lnTo>
                    <a:pt x="79" y="80"/>
                  </a:lnTo>
                  <a:lnTo>
                    <a:pt x="83" y="82"/>
                  </a:lnTo>
                  <a:lnTo>
                    <a:pt x="89" y="83"/>
                  </a:lnTo>
                  <a:lnTo>
                    <a:pt x="95" y="82"/>
                  </a:lnTo>
                  <a:lnTo>
                    <a:pt x="100" y="80"/>
                  </a:lnTo>
                  <a:lnTo>
                    <a:pt x="102" y="78"/>
                  </a:lnTo>
                  <a:lnTo>
                    <a:pt x="104" y="74"/>
                  </a:lnTo>
                  <a:lnTo>
                    <a:pt x="104" y="71"/>
                  </a:lnTo>
                  <a:lnTo>
                    <a:pt x="105" y="68"/>
                  </a:lnTo>
                  <a:lnTo>
                    <a:pt x="104" y="60"/>
                  </a:lnTo>
                  <a:lnTo>
                    <a:pt x="102" y="54"/>
                  </a:lnTo>
                  <a:lnTo>
                    <a:pt x="100" y="47"/>
                  </a:lnTo>
                  <a:lnTo>
                    <a:pt x="95" y="41"/>
                  </a:lnTo>
                  <a:lnTo>
                    <a:pt x="91" y="36"/>
                  </a:lnTo>
                  <a:lnTo>
                    <a:pt x="86" y="30"/>
                  </a:lnTo>
                  <a:lnTo>
                    <a:pt x="79" y="26"/>
                  </a:lnTo>
                  <a:lnTo>
                    <a:pt x="73" y="21"/>
                  </a:lnTo>
                  <a:lnTo>
                    <a:pt x="66" y="19"/>
                  </a:lnTo>
                  <a:lnTo>
                    <a:pt x="59" y="17"/>
                  </a:lnTo>
                  <a:lnTo>
                    <a:pt x="51" y="16"/>
                  </a:lnTo>
                  <a:lnTo>
                    <a:pt x="45" y="16"/>
                  </a:lnTo>
                  <a:lnTo>
                    <a:pt x="37" y="18"/>
                  </a:lnTo>
                  <a:lnTo>
                    <a:pt x="31" y="20"/>
                  </a:lnTo>
                  <a:lnTo>
                    <a:pt x="24" y="25"/>
                  </a:lnTo>
                  <a:lnTo>
                    <a:pt x="18" y="30"/>
                  </a:lnTo>
                  <a:lnTo>
                    <a:pt x="11" y="38"/>
                  </a:lnTo>
                  <a:lnTo>
                    <a:pt x="6" y="46"/>
                  </a:lnTo>
                  <a:lnTo>
                    <a:pt x="2" y="55"/>
                  </a:lnTo>
                  <a:lnTo>
                    <a:pt x="0" y="64"/>
                  </a:lnTo>
                  <a:lnTo>
                    <a:pt x="0" y="72"/>
                  </a:lnTo>
                  <a:lnTo>
                    <a:pt x="0" y="82"/>
                  </a:lnTo>
                  <a:lnTo>
                    <a:pt x="2" y="91"/>
                  </a:lnTo>
                  <a:lnTo>
                    <a:pt x="5" y="98"/>
                  </a:lnTo>
                  <a:lnTo>
                    <a:pt x="9" y="107"/>
                  </a:lnTo>
                  <a:lnTo>
                    <a:pt x="14" y="114"/>
                  </a:lnTo>
                  <a:lnTo>
                    <a:pt x="20" y="121"/>
                  </a:lnTo>
                  <a:lnTo>
                    <a:pt x="26" y="127"/>
                  </a:lnTo>
                  <a:lnTo>
                    <a:pt x="34" y="133"/>
                  </a:lnTo>
                  <a:lnTo>
                    <a:pt x="42" y="138"/>
                  </a:lnTo>
                  <a:lnTo>
                    <a:pt x="51" y="141"/>
                  </a:lnTo>
                  <a:lnTo>
                    <a:pt x="61" y="145"/>
                  </a:lnTo>
                  <a:lnTo>
                    <a:pt x="74" y="147"/>
                  </a:lnTo>
                  <a:lnTo>
                    <a:pt x="87" y="148"/>
                  </a:lnTo>
                  <a:lnTo>
                    <a:pt x="99" y="147"/>
                  </a:lnTo>
                  <a:lnTo>
                    <a:pt x="110" y="144"/>
                  </a:lnTo>
                  <a:lnTo>
                    <a:pt x="122" y="139"/>
                  </a:lnTo>
                  <a:lnTo>
                    <a:pt x="133" y="134"/>
                  </a:lnTo>
                  <a:lnTo>
                    <a:pt x="145" y="128"/>
                  </a:lnTo>
                  <a:lnTo>
                    <a:pt x="156" y="121"/>
                  </a:lnTo>
                  <a:lnTo>
                    <a:pt x="176" y="105"/>
                  </a:lnTo>
                  <a:lnTo>
                    <a:pt x="196" y="87"/>
                  </a:lnTo>
                  <a:lnTo>
                    <a:pt x="215" y="71"/>
                  </a:lnTo>
                  <a:lnTo>
                    <a:pt x="235" y="56"/>
                  </a:lnTo>
                  <a:lnTo>
                    <a:pt x="241" y="51"/>
                  </a:lnTo>
                  <a:lnTo>
                    <a:pt x="249" y="46"/>
                  </a:lnTo>
                  <a:lnTo>
                    <a:pt x="256" y="43"/>
                  </a:lnTo>
                  <a:lnTo>
                    <a:pt x="264" y="40"/>
                  </a:lnTo>
                  <a:lnTo>
                    <a:pt x="279" y="34"/>
                  </a:lnTo>
                  <a:lnTo>
                    <a:pt x="294" y="32"/>
                  </a:lnTo>
                  <a:lnTo>
                    <a:pt x="309" y="31"/>
                  </a:lnTo>
                  <a:lnTo>
                    <a:pt x="324" y="32"/>
                  </a:lnTo>
                  <a:lnTo>
                    <a:pt x="339" y="36"/>
                  </a:lnTo>
                  <a:lnTo>
                    <a:pt x="353" y="41"/>
                  </a:lnTo>
                  <a:lnTo>
                    <a:pt x="366" y="47"/>
                  </a:lnTo>
                  <a:lnTo>
                    <a:pt x="379" y="56"/>
                  </a:lnTo>
                  <a:lnTo>
                    <a:pt x="391" y="66"/>
                  </a:lnTo>
                  <a:lnTo>
                    <a:pt x="401" y="77"/>
                  </a:lnTo>
                  <a:lnTo>
                    <a:pt x="410" y="90"/>
                  </a:lnTo>
                  <a:lnTo>
                    <a:pt x="417" y="104"/>
                  </a:lnTo>
                  <a:lnTo>
                    <a:pt x="419" y="111"/>
                  </a:lnTo>
                  <a:lnTo>
                    <a:pt x="422" y="119"/>
                  </a:lnTo>
                  <a:lnTo>
                    <a:pt x="424" y="127"/>
                  </a:lnTo>
                  <a:lnTo>
                    <a:pt x="425" y="135"/>
                  </a:lnTo>
                  <a:lnTo>
                    <a:pt x="425" y="137"/>
                  </a:lnTo>
                  <a:lnTo>
                    <a:pt x="425" y="139"/>
                  </a:lnTo>
                  <a:lnTo>
                    <a:pt x="426" y="142"/>
                  </a:lnTo>
                  <a:lnTo>
                    <a:pt x="426" y="146"/>
                  </a:lnTo>
                  <a:lnTo>
                    <a:pt x="427" y="149"/>
                  </a:lnTo>
                  <a:lnTo>
                    <a:pt x="428" y="152"/>
                  </a:lnTo>
                  <a:lnTo>
                    <a:pt x="430" y="154"/>
                  </a:lnTo>
                  <a:lnTo>
                    <a:pt x="432" y="156"/>
                  </a:lnTo>
                  <a:lnTo>
                    <a:pt x="438" y="159"/>
                  </a:lnTo>
                  <a:lnTo>
                    <a:pt x="443" y="160"/>
                  </a:lnTo>
                  <a:lnTo>
                    <a:pt x="449" y="159"/>
                  </a:lnTo>
                  <a:lnTo>
                    <a:pt x="453" y="155"/>
                  </a:lnTo>
                  <a:lnTo>
                    <a:pt x="455" y="153"/>
                  </a:lnTo>
                  <a:lnTo>
                    <a:pt x="456" y="151"/>
                  </a:lnTo>
                  <a:lnTo>
                    <a:pt x="457" y="148"/>
                  </a:lnTo>
                  <a:lnTo>
                    <a:pt x="457" y="145"/>
                  </a:lnTo>
                  <a:lnTo>
                    <a:pt x="457" y="139"/>
                  </a:lnTo>
                  <a:lnTo>
                    <a:pt x="456" y="135"/>
                  </a:lnTo>
                  <a:lnTo>
                    <a:pt x="458" y="125"/>
                  </a:lnTo>
                  <a:lnTo>
                    <a:pt x="461" y="117"/>
                  </a:lnTo>
                  <a:lnTo>
                    <a:pt x="466" y="110"/>
                  </a:lnTo>
                  <a:lnTo>
                    <a:pt x="472" y="104"/>
                  </a:lnTo>
                  <a:lnTo>
                    <a:pt x="479" y="99"/>
                  </a:lnTo>
                  <a:lnTo>
                    <a:pt x="486" y="97"/>
                  </a:lnTo>
                  <a:lnTo>
                    <a:pt x="494" y="95"/>
                  </a:lnTo>
                  <a:lnTo>
                    <a:pt x="503" y="95"/>
                  </a:lnTo>
                  <a:lnTo>
                    <a:pt x="510" y="96"/>
                  </a:lnTo>
                  <a:lnTo>
                    <a:pt x="518" y="99"/>
                  </a:lnTo>
                  <a:lnTo>
                    <a:pt x="524" y="102"/>
                  </a:lnTo>
                  <a:lnTo>
                    <a:pt x="531" y="108"/>
                  </a:lnTo>
                  <a:lnTo>
                    <a:pt x="536" y="114"/>
                  </a:lnTo>
                  <a:lnTo>
                    <a:pt x="539" y="122"/>
                  </a:lnTo>
                  <a:lnTo>
                    <a:pt x="542" y="132"/>
                  </a:lnTo>
                  <a:lnTo>
                    <a:pt x="542" y="142"/>
                  </a:lnTo>
                  <a:lnTo>
                    <a:pt x="542" y="146"/>
                  </a:lnTo>
                  <a:lnTo>
                    <a:pt x="544" y="149"/>
                  </a:lnTo>
                  <a:lnTo>
                    <a:pt x="546" y="151"/>
                  </a:lnTo>
                  <a:lnTo>
                    <a:pt x="547" y="153"/>
                  </a:lnTo>
                  <a:lnTo>
                    <a:pt x="552" y="156"/>
                  </a:lnTo>
                  <a:lnTo>
                    <a:pt x="558" y="156"/>
                  </a:lnTo>
                  <a:lnTo>
                    <a:pt x="563" y="156"/>
                  </a:lnTo>
                  <a:lnTo>
                    <a:pt x="568" y="153"/>
                  </a:lnTo>
                  <a:lnTo>
                    <a:pt x="571" y="151"/>
                  </a:lnTo>
                  <a:lnTo>
                    <a:pt x="572" y="149"/>
                  </a:lnTo>
                  <a:lnTo>
                    <a:pt x="573" y="146"/>
                  </a:lnTo>
                  <a:lnTo>
                    <a:pt x="574" y="142"/>
                  </a:lnTo>
                  <a:lnTo>
                    <a:pt x="574" y="135"/>
                  </a:lnTo>
                  <a:lnTo>
                    <a:pt x="573" y="127"/>
                  </a:lnTo>
                  <a:lnTo>
                    <a:pt x="572" y="120"/>
                  </a:lnTo>
                  <a:lnTo>
                    <a:pt x="569" y="113"/>
                  </a:lnTo>
                  <a:lnTo>
                    <a:pt x="566" y="107"/>
                  </a:lnTo>
                  <a:lnTo>
                    <a:pt x="563" y="100"/>
                  </a:lnTo>
                  <a:lnTo>
                    <a:pt x="560" y="94"/>
                  </a:lnTo>
                  <a:lnTo>
                    <a:pt x="555" y="87"/>
                  </a:lnTo>
                  <a:lnTo>
                    <a:pt x="550" y="83"/>
                  </a:lnTo>
                  <a:lnTo>
                    <a:pt x="545" y="78"/>
                  </a:lnTo>
                  <a:lnTo>
                    <a:pt x="539" y="73"/>
                  </a:lnTo>
                  <a:lnTo>
                    <a:pt x="533" y="70"/>
                  </a:lnTo>
                  <a:lnTo>
                    <a:pt x="526" y="67"/>
                  </a:lnTo>
                  <a:lnTo>
                    <a:pt x="520" y="65"/>
                  </a:lnTo>
                  <a:lnTo>
                    <a:pt x="512" y="64"/>
                  </a:lnTo>
                  <a:lnTo>
                    <a:pt x="505"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0"/>
            <p:cNvSpPr>
              <a:spLocks noEditPoints="1"/>
            </p:cNvSpPr>
            <p:nvPr/>
          </p:nvSpPr>
          <p:spPr bwMode="auto">
            <a:xfrm>
              <a:off x="8558213" y="307975"/>
              <a:ext cx="73025" cy="73025"/>
            </a:xfrm>
            <a:custGeom>
              <a:avLst/>
              <a:gdLst>
                <a:gd name="T0" fmla="*/ 138 w 138"/>
                <a:gd name="T1" fmla="*/ 75 h 138"/>
                <a:gd name="T2" fmla="*/ 135 w 138"/>
                <a:gd name="T3" fmla="*/ 90 h 138"/>
                <a:gd name="T4" fmla="*/ 130 w 138"/>
                <a:gd name="T5" fmla="*/ 101 h 138"/>
                <a:gd name="T6" fmla="*/ 123 w 138"/>
                <a:gd name="T7" fmla="*/ 113 h 138"/>
                <a:gd name="T8" fmla="*/ 113 w 138"/>
                <a:gd name="T9" fmla="*/ 122 h 138"/>
                <a:gd name="T10" fmla="*/ 103 w 138"/>
                <a:gd name="T11" fmla="*/ 129 h 138"/>
                <a:gd name="T12" fmla="*/ 90 w 138"/>
                <a:gd name="T13" fmla="*/ 135 h 138"/>
                <a:gd name="T14" fmla="*/ 77 w 138"/>
                <a:gd name="T15" fmla="*/ 138 h 138"/>
                <a:gd name="T16" fmla="*/ 63 w 138"/>
                <a:gd name="T17" fmla="*/ 138 h 138"/>
                <a:gd name="T18" fmla="*/ 49 w 138"/>
                <a:gd name="T19" fmla="*/ 135 h 138"/>
                <a:gd name="T20" fmla="*/ 37 w 138"/>
                <a:gd name="T21" fmla="*/ 129 h 138"/>
                <a:gd name="T22" fmla="*/ 26 w 138"/>
                <a:gd name="T23" fmla="*/ 122 h 138"/>
                <a:gd name="T24" fmla="*/ 16 w 138"/>
                <a:gd name="T25" fmla="*/ 113 h 138"/>
                <a:gd name="T26" fmla="*/ 9 w 138"/>
                <a:gd name="T27" fmla="*/ 101 h 138"/>
                <a:gd name="T28" fmla="*/ 3 w 138"/>
                <a:gd name="T29" fmla="*/ 90 h 138"/>
                <a:gd name="T30" fmla="*/ 1 w 138"/>
                <a:gd name="T31" fmla="*/ 75 h 138"/>
                <a:gd name="T32" fmla="*/ 1 w 138"/>
                <a:gd name="T33" fmla="*/ 61 h 138"/>
                <a:gd name="T34" fmla="*/ 3 w 138"/>
                <a:gd name="T35" fmla="*/ 49 h 138"/>
                <a:gd name="T36" fmla="*/ 9 w 138"/>
                <a:gd name="T37" fmla="*/ 36 h 138"/>
                <a:gd name="T38" fmla="*/ 16 w 138"/>
                <a:gd name="T39" fmla="*/ 25 h 138"/>
                <a:gd name="T40" fmla="*/ 26 w 138"/>
                <a:gd name="T41" fmla="*/ 15 h 138"/>
                <a:gd name="T42" fmla="*/ 37 w 138"/>
                <a:gd name="T43" fmla="*/ 9 h 138"/>
                <a:gd name="T44" fmla="*/ 49 w 138"/>
                <a:gd name="T45" fmla="*/ 3 h 138"/>
                <a:gd name="T46" fmla="*/ 63 w 138"/>
                <a:gd name="T47" fmla="*/ 0 h 138"/>
                <a:gd name="T48" fmla="*/ 77 w 138"/>
                <a:gd name="T49" fmla="*/ 0 h 138"/>
                <a:gd name="T50" fmla="*/ 90 w 138"/>
                <a:gd name="T51" fmla="*/ 3 h 138"/>
                <a:gd name="T52" fmla="*/ 103 w 138"/>
                <a:gd name="T53" fmla="*/ 9 h 138"/>
                <a:gd name="T54" fmla="*/ 113 w 138"/>
                <a:gd name="T55" fmla="*/ 15 h 138"/>
                <a:gd name="T56" fmla="*/ 123 w 138"/>
                <a:gd name="T57" fmla="*/ 25 h 138"/>
                <a:gd name="T58" fmla="*/ 130 w 138"/>
                <a:gd name="T59" fmla="*/ 36 h 138"/>
                <a:gd name="T60" fmla="*/ 135 w 138"/>
                <a:gd name="T61" fmla="*/ 49 h 138"/>
                <a:gd name="T62" fmla="*/ 138 w 138"/>
                <a:gd name="T63" fmla="*/ 61 h 138"/>
                <a:gd name="T64" fmla="*/ 108 w 138"/>
                <a:gd name="T65" fmla="*/ 69 h 138"/>
                <a:gd name="T66" fmla="*/ 107 w 138"/>
                <a:gd name="T67" fmla="*/ 61 h 138"/>
                <a:gd name="T68" fmla="*/ 102 w 138"/>
                <a:gd name="T69" fmla="*/ 47 h 138"/>
                <a:gd name="T70" fmla="*/ 91 w 138"/>
                <a:gd name="T71" fmla="*/ 38 h 138"/>
                <a:gd name="T72" fmla="*/ 77 w 138"/>
                <a:gd name="T73" fmla="*/ 31 h 138"/>
                <a:gd name="T74" fmla="*/ 62 w 138"/>
                <a:gd name="T75" fmla="*/ 31 h 138"/>
                <a:gd name="T76" fmla="*/ 48 w 138"/>
                <a:gd name="T77" fmla="*/ 38 h 138"/>
                <a:gd name="T78" fmla="*/ 38 w 138"/>
                <a:gd name="T79" fmla="*/ 47 h 138"/>
                <a:gd name="T80" fmla="*/ 32 w 138"/>
                <a:gd name="T81" fmla="*/ 61 h 138"/>
                <a:gd name="T82" fmla="*/ 32 w 138"/>
                <a:gd name="T83" fmla="*/ 77 h 138"/>
                <a:gd name="T84" fmla="*/ 38 w 138"/>
                <a:gd name="T85" fmla="*/ 91 h 138"/>
                <a:gd name="T86" fmla="*/ 48 w 138"/>
                <a:gd name="T87" fmla="*/ 100 h 138"/>
                <a:gd name="T88" fmla="*/ 62 w 138"/>
                <a:gd name="T89" fmla="*/ 106 h 138"/>
                <a:gd name="T90" fmla="*/ 77 w 138"/>
                <a:gd name="T91" fmla="*/ 106 h 138"/>
                <a:gd name="T92" fmla="*/ 91 w 138"/>
                <a:gd name="T93" fmla="*/ 100 h 138"/>
                <a:gd name="T94" fmla="*/ 102 w 138"/>
                <a:gd name="T95" fmla="*/ 91 h 138"/>
                <a:gd name="T96" fmla="*/ 107 w 138"/>
                <a:gd name="T97" fmla="*/ 7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138" y="69"/>
                  </a:moveTo>
                  <a:lnTo>
                    <a:pt x="138" y="75"/>
                  </a:lnTo>
                  <a:lnTo>
                    <a:pt x="137" y="83"/>
                  </a:lnTo>
                  <a:lnTo>
                    <a:pt x="135" y="90"/>
                  </a:lnTo>
                  <a:lnTo>
                    <a:pt x="133" y="96"/>
                  </a:lnTo>
                  <a:lnTo>
                    <a:pt x="130" y="101"/>
                  </a:lnTo>
                  <a:lnTo>
                    <a:pt x="126" y="108"/>
                  </a:lnTo>
                  <a:lnTo>
                    <a:pt x="123" y="113"/>
                  </a:lnTo>
                  <a:lnTo>
                    <a:pt x="118" y="118"/>
                  </a:lnTo>
                  <a:lnTo>
                    <a:pt x="113" y="122"/>
                  </a:lnTo>
                  <a:lnTo>
                    <a:pt x="108" y="126"/>
                  </a:lnTo>
                  <a:lnTo>
                    <a:pt x="103" y="129"/>
                  </a:lnTo>
                  <a:lnTo>
                    <a:pt x="96" y="133"/>
                  </a:lnTo>
                  <a:lnTo>
                    <a:pt x="90" y="135"/>
                  </a:lnTo>
                  <a:lnTo>
                    <a:pt x="83" y="137"/>
                  </a:lnTo>
                  <a:lnTo>
                    <a:pt x="77" y="138"/>
                  </a:lnTo>
                  <a:lnTo>
                    <a:pt x="69" y="138"/>
                  </a:lnTo>
                  <a:lnTo>
                    <a:pt x="63" y="138"/>
                  </a:lnTo>
                  <a:lnTo>
                    <a:pt x="55" y="137"/>
                  </a:lnTo>
                  <a:lnTo>
                    <a:pt x="49" y="135"/>
                  </a:lnTo>
                  <a:lnTo>
                    <a:pt x="42" y="133"/>
                  </a:lnTo>
                  <a:lnTo>
                    <a:pt x="37" y="129"/>
                  </a:lnTo>
                  <a:lnTo>
                    <a:pt x="30" y="126"/>
                  </a:lnTo>
                  <a:lnTo>
                    <a:pt x="26" y="122"/>
                  </a:lnTo>
                  <a:lnTo>
                    <a:pt x="21" y="118"/>
                  </a:lnTo>
                  <a:lnTo>
                    <a:pt x="16" y="113"/>
                  </a:lnTo>
                  <a:lnTo>
                    <a:pt x="12" y="108"/>
                  </a:lnTo>
                  <a:lnTo>
                    <a:pt x="9" y="101"/>
                  </a:lnTo>
                  <a:lnTo>
                    <a:pt x="5" y="96"/>
                  </a:lnTo>
                  <a:lnTo>
                    <a:pt x="3" y="90"/>
                  </a:lnTo>
                  <a:lnTo>
                    <a:pt x="2" y="83"/>
                  </a:lnTo>
                  <a:lnTo>
                    <a:pt x="1" y="75"/>
                  </a:lnTo>
                  <a:lnTo>
                    <a:pt x="0" y="69"/>
                  </a:lnTo>
                  <a:lnTo>
                    <a:pt x="1" y="61"/>
                  </a:lnTo>
                  <a:lnTo>
                    <a:pt x="2" y="55"/>
                  </a:lnTo>
                  <a:lnTo>
                    <a:pt x="3" y="49"/>
                  </a:lnTo>
                  <a:lnTo>
                    <a:pt x="5" y="42"/>
                  </a:lnTo>
                  <a:lnTo>
                    <a:pt x="9" y="36"/>
                  </a:lnTo>
                  <a:lnTo>
                    <a:pt x="12" y="30"/>
                  </a:lnTo>
                  <a:lnTo>
                    <a:pt x="16" y="25"/>
                  </a:lnTo>
                  <a:lnTo>
                    <a:pt x="21" y="20"/>
                  </a:lnTo>
                  <a:lnTo>
                    <a:pt x="26" y="15"/>
                  </a:lnTo>
                  <a:lnTo>
                    <a:pt x="30" y="12"/>
                  </a:lnTo>
                  <a:lnTo>
                    <a:pt x="37" y="9"/>
                  </a:lnTo>
                  <a:lnTo>
                    <a:pt x="42" y="5"/>
                  </a:lnTo>
                  <a:lnTo>
                    <a:pt x="49" y="3"/>
                  </a:lnTo>
                  <a:lnTo>
                    <a:pt x="55" y="1"/>
                  </a:lnTo>
                  <a:lnTo>
                    <a:pt x="63" y="0"/>
                  </a:lnTo>
                  <a:lnTo>
                    <a:pt x="69" y="0"/>
                  </a:lnTo>
                  <a:lnTo>
                    <a:pt x="77" y="0"/>
                  </a:lnTo>
                  <a:lnTo>
                    <a:pt x="83" y="1"/>
                  </a:lnTo>
                  <a:lnTo>
                    <a:pt x="90" y="3"/>
                  </a:lnTo>
                  <a:lnTo>
                    <a:pt x="96" y="5"/>
                  </a:lnTo>
                  <a:lnTo>
                    <a:pt x="103" y="9"/>
                  </a:lnTo>
                  <a:lnTo>
                    <a:pt x="108" y="12"/>
                  </a:lnTo>
                  <a:lnTo>
                    <a:pt x="113" y="15"/>
                  </a:lnTo>
                  <a:lnTo>
                    <a:pt x="118" y="20"/>
                  </a:lnTo>
                  <a:lnTo>
                    <a:pt x="123" y="25"/>
                  </a:lnTo>
                  <a:lnTo>
                    <a:pt x="126" y="30"/>
                  </a:lnTo>
                  <a:lnTo>
                    <a:pt x="130" y="36"/>
                  </a:lnTo>
                  <a:lnTo>
                    <a:pt x="133" y="42"/>
                  </a:lnTo>
                  <a:lnTo>
                    <a:pt x="135" y="49"/>
                  </a:lnTo>
                  <a:lnTo>
                    <a:pt x="137" y="55"/>
                  </a:lnTo>
                  <a:lnTo>
                    <a:pt x="138" y="61"/>
                  </a:lnTo>
                  <a:lnTo>
                    <a:pt x="138" y="69"/>
                  </a:lnTo>
                  <a:close/>
                  <a:moveTo>
                    <a:pt x="108" y="69"/>
                  </a:moveTo>
                  <a:lnTo>
                    <a:pt x="108" y="69"/>
                  </a:lnTo>
                  <a:lnTo>
                    <a:pt x="107" y="61"/>
                  </a:lnTo>
                  <a:lnTo>
                    <a:pt x="105" y="54"/>
                  </a:lnTo>
                  <a:lnTo>
                    <a:pt x="102" y="47"/>
                  </a:lnTo>
                  <a:lnTo>
                    <a:pt x="96" y="42"/>
                  </a:lnTo>
                  <a:lnTo>
                    <a:pt x="91" y="38"/>
                  </a:lnTo>
                  <a:lnTo>
                    <a:pt x="84" y="33"/>
                  </a:lnTo>
                  <a:lnTo>
                    <a:pt x="77" y="31"/>
                  </a:lnTo>
                  <a:lnTo>
                    <a:pt x="69" y="31"/>
                  </a:lnTo>
                  <a:lnTo>
                    <a:pt x="62" y="31"/>
                  </a:lnTo>
                  <a:lnTo>
                    <a:pt x="54" y="33"/>
                  </a:lnTo>
                  <a:lnTo>
                    <a:pt x="48" y="38"/>
                  </a:lnTo>
                  <a:lnTo>
                    <a:pt x="42" y="42"/>
                  </a:lnTo>
                  <a:lnTo>
                    <a:pt x="38" y="47"/>
                  </a:lnTo>
                  <a:lnTo>
                    <a:pt x="35" y="54"/>
                  </a:lnTo>
                  <a:lnTo>
                    <a:pt x="32" y="61"/>
                  </a:lnTo>
                  <a:lnTo>
                    <a:pt x="31" y="69"/>
                  </a:lnTo>
                  <a:lnTo>
                    <a:pt x="32" y="77"/>
                  </a:lnTo>
                  <a:lnTo>
                    <a:pt x="35" y="84"/>
                  </a:lnTo>
                  <a:lnTo>
                    <a:pt x="38" y="91"/>
                  </a:lnTo>
                  <a:lnTo>
                    <a:pt x="42" y="96"/>
                  </a:lnTo>
                  <a:lnTo>
                    <a:pt x="48" y="100"/>
                  </a:lnTo>
                  <a:lnTo>
                    <a:pt x="54" y="104"/>
                  </a:lnTo>
                  <a:lnTo>
                    <a:pt x="62" y="106"/>
                  </a:lnTo>
                  <a:lnTo>
                    <a:pt x="69" y="107"/>
                  </a:lnTo>
                  <a:lnTo>
                    <a:pt x="77" y="106"/>
                  </a:lnTo>
                  <a:lnTo>
                    <a:pt x="84" y="104"/>
                  </a:lnTo>
                  <a:lnTo>
                    <a:pt x="91" y="100"/>
                  </a:lnTo>
                  <a:lnTo>
                    <a:pt x="96" y="96"/>
                  </a:lnTo>
                  <a:lnTo>
                    <a:pt x="102" y="91"/>
                  </a:lnTo>
                  <a:lnTo>
                    <a:pt x="105" y="84"/>
                  </a:lnTo>
                  <a:lnTo>
                    <a:pt x="107" y="77"/>
                  </a:lnTo>
                  <a:lnTo>
                    <a:pt x="108"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1"/>
            <p:cNvSpPr/>
            <p:nvPr/>
          </p:nvSpPr>
          <p:spPr bwMode="auto">
            <a:xfrm>
              <a:off x="8812213" y="320675"/>
              <a:ext cx="41275" cy="41275"/>
            </a:xfrm>
            <a:custGeom>
              <a:avLst/>
              <a:gdLst>
                <a:gd name="T0" fmla="*/ 38 w 77"/>
                <a:gd name="T1" fmla="*/ 0 h 76"/>
                <a:gd name="T2" fmla="*/ 31 w 77"/>
                <a:gd name="T3" fmla="*/ 0 h 76"/>
                <a:gd name="T4" fmla="*/ 23 w 77"/>
                <a:gd name="T5" fmla="*/ 3 h 76"/>
                <a:gd name="T6" fmla="*/ 17 w 77"/>
                <a:gd name="T7" fmla="*/ 6 h 76"/>
                <a:gd name="T8" fmla="*/ 11 w 77"/>
                <a:gd name="T9" fmla="*/ 11 h 76"/>
                <a:gd name="T10" fmla="*/ 7 w 77"/>
                <a:gd name="T11" fmla="*/ 17 h 76"/>
                <a:gd name="T12" fmla="*/ 3 w 77"/>
                <a:gd name="T13" fmla="*/ 24 h 76"/>
                <a:gd name="T14" fmla="*/ 1 w 77"/>
                <a:gd name="T15" fmla="*/ 30 h 76"/>
                <a:gd name="T16" fmla="*/ 0 w 77"/>
                <a:gd name="T17" fmla="*/ 39 h 76"/>
                <a:gd name="T18" fmla="*/ 1 w 77"/>
                <a:gd name="T19" fmla="*/ 46 h 76"/>
                <a:gd name="T20" fmla="*/ 3 w 77"/>
                <a:gd name="T21" fmla="*/ 54 h 76"/>
                <a:gd name="T22" fmla="*/ 7 w 77"/>
                <a:gd name="T23" fmla="*/ 60 h 76"/>
                <a:gd name="T24" fmla="*/ 11 w 77"/>
                <a:gd name="T25" fmla="*/ 66 h 76"/>
                <a:gd name="T26" fmla="*/ 17 w 77"/>
                <a:gd name="T27" fmla="*/ 70 h 76"/>
                <a:gd name="T28" fmla="*/ 23 w 77"/>
                <a:gd name="T29" fmla="*/ 74 h 76"/>
                <a:gd name="T30" fmla="*/ 31 w 77"/>
                <a:gd name="T31" fmla="*/ 76 h 76"/>
                <a:gd name="T32" fmla="*/ 38 w 77"/>
                <a:gd name="T33" fmla="*/ 76 h 76"/>
                <a:gd name="T34" fmla="*/ 47 w 77"/>
                <a:gd name="T35" fmla="*/ 76 h 76"/>
                <a:gd name="T36" fmla="*/ 54 w 77"/>
                <a:gd name="T37" fmla="*/ 74 h 76"/>
                <a:gd name="T38" fmla="*/ 60 w 77"/>
                <a:gd name="T39" fmla="*/ 70 h 76"/>
                <a:gd name="T40" fmla="*/ 67 w 77"/>
                <a:gd name="T41" fmla="*/ 66 h 76"/>
                <a:gd name="T42" fmla="*/ 71 w 77"/>
                <a:gd name="T43" fmla="*/ 60 h 76"/>
                <a:gd name="T44" fmla="*/ 74 w 77"/>
                <a:gd name="T45" fmla="*/ 54 h 76"/>
                <a:gd name="T46" fmla="*/ 76 w 77"/>
                <a:gd name="T47" fmla="*/ 46 h 76"/>
                <a:gd name="T48" fmla="*/ 77 w 77"/>
                <a:gd name="T49" fmla="*/ 39 h 76"/>
                <a:gd name="T50" fmla="*/ 76 w 77"/>
                <a:gd name="T51" fmla="*/ 30 h 76"/>
                <a:gd name="T52" fmla="*/ 74 w 77"/>
                <a:gd name="T53" fmla="*/ 24 h 76"/>
                <a:gd name="T54" fmla="*/ 71 w 77"/>
                <a:gd name="T55" fmla="*/ 17 h 76"/>
                <a:gd name="T56" fmla="*/ 67 w 77"/>
                <a:gd name="T57" fmla="*/ 11 h 76"/>
                <a:gd name="T58" fmla="*/ 60 w 77"/>
                <a:gd name="T59" fmla="*/ 6 h 76"/>
                <a:gd name="T60" fmla="*/ 54 w 77"/>
                <a:gd name="T61" fmla="*/ 3 h 76"/>
                <a:gd name="T62" fmla="*/ 47 w 77"/>
                <a:gd name="T63" fmla="*/ 0 h 76"/>
                <a:gd name="T64" fmla="*/ 38 w 77"/>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8" y="0"/>
                  </a:moveTo>
                  <a:lnTo>
                    <a:pt x="31" y="0"/>
                  </a:lnTo>
                  <a:lnTo>
                    <a:pt x="23" y="3"/>
                  </a:lnTo>
                  <a:lnTo>
                    <a:pt x="17" y="6"/>
                  </a:lnTo>
                  <a:lnTo>
                    <a:pt x="11" y="11"/>
                  </a:lnTo>
                  <a:lnTo>
                    <a:pt x="7" y="17"/>
                  </a:lnTo>
                  <a:lnTo>
                    <a:pt x="3" y="24"/>
                  </a:lnTo>
                  <a:lnTo>
                    <a:pt x="1" y="30"/>
                  </a:lnTo>
                  <a:lnTo>
                    <a:pt x="0" y="39"/>
                  </a:lnTo>
                  <a:lnTo>
                    <a:pt x="1" y="46"/>
                  </a:lnTo>
                  <a:lnTo>
                    <a:pt x="3" y="54"/>
                  </a:lnTo>
                  <a:lnTo>
                    <a:pt x="7" y="60"/>
                  </a:lnTo>
                  <a:lnTo>
                    <a:pt x="11" y="66"/>
                  </a:lnTo>
                  <a:lnTo>
                    <a:pt x="17" y="70"/>
                  </a:lnTo>
                  <a:lnTo>
                    <a:pt x="23" y="74"/>
                  </a:lnTo>
                  <a:lnTo>
                    <a:pt x="31" y="76"/>
                  </a:lnTo>
                  <a:lnTo>
                    <a:pt x="38" y="76"/>
                  </a:lnTo>
                  <a:lnTo>
                    <a:pt x="47" y="76"/>
                  </a:lnTo>
                  <a:lnTo>
                    <a:pt x="54" y="74"/>
                  </a:lnTo>
                  <a:lnTo>
                    <a:pt x="60" y="70"/>
                  </a:lnTo>
                  <a:lnTo>
                    <a:pt x="67" y="66"/>
                  </a:lnTo>
                  <a:lnTo>
                    <a:pt x="71" y="60"/>
                  </a:lnTo>
                  <a:lnTo>
                    <a:pt x="74" y="54"/>
                  </a:lnTo>
                  <a:lnTo>
                    <a:pt x="76" y="46"/>
                  </a:lnTo>
                  <a:lnTo>
                    <a:pt x="77" y="39"/>
                  </a:lnTo>
                  <a:lnTo>
                    <a:pt x="76" y="30"/>
                  </a:lnTo>
                  <a:lnTo>
                    <a:pt x="74" y="24"/>
                  </a:lnTo>
                  <a:lnTo>
                    <a:pt x="71" y="17"/>
                  </a:lnTo>
                  <a:lnTo>
                    <a:pt x="67" y="11"/>
                  </a:lnTo>
                  <a:lnTo>
                    <a:pt x="60" y="6"/>
                  </a:lnTo>
                  <a:lnTo>
                    <a:pt x="54" y="3"/>
                  </a:lnTo>
                  <a:lnTo>
                    <a:pt x="47" y="0"/>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文本框 34"/>
          <p:cNvSpPr txBox="1"/>
          <p:nvPr/>
        </p:nvSpPr>
        <p:spPr>
          <a:xfrm>
            <a:off x="4139952" y="1923678"/>
            <a:ext cx="3351746" cy="1015663"/>
          </a:xfrm>
          <a:prstGeom prst="rect">
            <a:avLst/>
          </a:prstGeom>
          <a:noFill/>
        </p:spPr>
        <p:txBody>
          <a:bodyPr wrap="square">
            <a:spAutoFit/>
          </a:bodyPr>
          <a:lstStyle/>
          <a:p>
            <a:pPr eaLnBrk="1" fontAlgn="auto" hangingPunct="1">
              <a:spcBef>
                <a:spcPts val="0"/>
              </a:spcBef>
              <a:spcAft>
                <a:spcPts val="0"/>
              </a:spcAft>
              <a:defRPr/>
            </a:pPr>
            <a:r>
              <a:rPr lang="zh-CN" altLang="en-US" sz="6000" b="1" spc="100" dirty="0">
                <a:solidFill>
                  <a:schemeClr val="bg2"/>
                </a:solidFill>
                <a:latin typeface="微软雅黑" panose="020B0503020204020204" pitchFamily="34" charset="-122"/>
                <a:ea typeface="微软雅黑" panose="020B0503020204020204" pitchFamily="34" charset="-122"/>
              </a:rPr>
              <a:t>目标规划</a:t>
            </a:r>
          </a:p>
        </p:txBody>
      </p:sp>
      <p:grpSp>
        <p:nvGrpSpPr>
          <p:cNvPr id="75" name="组合 74"/>
          <p:cNvGrpSpPr/>
          <p:nvPr/>
        </p:nvGrpSpPr>
        <p:grpSpPr>
          <a:xfrm>
            <a:off x="3661036" y="1621455"/>
            <a:ext cx="206376" cy="1960562"/>
            <a:chOff x="3563938" y="1585913"/>
            <a:chExt cx="206376" cy="1960562"/>
          </a:xfrm>
          <a:solidFill>
            <a:schemeClr val="accent3"/>
          </a:solidFill>
        </p:grpSpPr>
        <p:sp>
          <p:nvSpPr>
            <p:cNvPr id="67" name="Freeform 5"/>
            <p:cNvSpPr/>
            <p:nvPr/>
          </p:nvSpPr>
          <p:spPr bwMode="auto">
            <a:xfrm>
              <a:off x="3652838" y="2566988"/>
              <a:ext cx="23813" cy="979487"/>
            </a:xfrm>
            <a:custGeom>
              <a:avLst/>
              <a:gdLst>
                <a:gd name="T0" fmla="*/ 212 w 212"/>
                <a:gd name="T1" fmla="*/ 7928 h 8027"/>
                <a:gd name="T2" fmla="*/ 210 w 212"/>
                <a:gd name="T3" fmla="*/ 7948 h 8027"/>
                <a:gd name="T4" fmla="*/ 203 w 212"/>
                <a:gd name="T5" fmla="*/ 7967 h 8027"/>
                <a:gd name="T6" fmla="*/ 193 w 212"/>
                <a:gd name="T7" fmla="*/ 7983 h 8027"/>
                <a:gd name="T8" fmla="*/ 180 w 212"/>
                <a:gd name="T9" fmla="*/ 7998 h 8027"/>
                <a:gd name="T10" fmla="*/ 164 w 212"/>
                <a:gd name="T11" fmla="*/ 8010 h 8027"/>
                <a:gd name="T12" fmla="*/ 147 w 212"/>
                <a:gd name="T13" fmla="*/ 8019 h 8027"/>
                <a:gd name="T14" fmla="*/ 127 w 212"/>
                <a:gd name="T15" fmla="*/ 8025 h 8027"/>
                <a:gd name="T16" fmla="*/ 105 w 212"/>
                <a:gd name="T17" fmla="*/ 8027 h 8027"/>
                <a:gd name="T18" fmla="*/ 84 w 212"/>
                <a:gd name="T19" fmla="*/ 8025 h 8027"/>
                <a:gd name="T20" fmla="*/ 64 w 212"/>
                <a:gd name="T21" fmla="*/ 8019 h 8027"/>
                <a:gd name="T22" fmla="*/ 46 w 212"/>
                <a:gd name="T23" fmla="*/ 8010 h 8027"/>
                <a:gd name="T24" fmla="*/ 30 w 212"/>
                <a:gd name="T25" fmla="*/ 7998 h 8027"/>
                <a:gd name="T26" fmla="*/ 17 w 212"/>
                <a:gd name="T27" fmla="*/ 7983 h 8027"/>
                <a:gd name="T28" fmla="*/ 7 w 212"/>
                <a:gd name="T29" fmla="*/ 7967 h 8027"/>
                <a:gd name="T30" fmla="*/ 2 w 212"/>
                <a:gd name="T31" fmla="*/ 7948 h 8027"/>
                <a:gd name="T32" fmla="*/ 0 w 212"/>
                <a:gd name="T33" fmla="*/ 7928 h 8027"/>
                <a:gd name="T34" fmla="*/ 0 w 212"/>
                <a:gd name="T35" fmla="*/ 89 h 8027"/>
                <a:gd name="T36" fmla="*/ 4 w 212"/>
                <a:gd name="T37" fmla="*/ 69 h 8027"/>
                <a:gd name="T38" fmla="*/ 11 w 212"/>
                <a:gd name="T39" fmla="*/ 52 h 8027"/>
                <a:gd name="T40" fmla="*/ 23 w 212"/>
                <a:gd name="T41" fmla="*/ 36 h 8027"/>
                <a:gd name="T42" fmla="*/ 37 w 212"/>
                <a:gd name="T43" fmla="*/ 23 h 8027"/>
                <a:gd name="T44" fmla="*/ 54 w 212"/>
                <a:gd name="T45" fmla="*/ 12 h 8027"/>
                <a:gd name="T46" fmla="*/ 74 w 212"/>
                <a:gd name="T47" fmla="*/ 4 h 8027"/>
                <a:gd name="T48" fmla="*/ 94 w 212"/>
                <a:gd name="T49" fmla="*/ 0 h 8027"/>
                <a:gd name="T50" fmla="*/ 116 w 212"/>
                <a:gd name="T51" fmla="*/ 0 h 8027"/>
                <a:gd name="T52" fmla="*/ 137 w 212"/>
                <a:gd name="T53" fmla="*/ 4 h 8027"/>
                <a:gd name="T54" fmla="*/ 156 w 212"/>
                <a:gd name="T55" fmla="*/ 12 h 8027"/>
                <a:gd name="T56" fmla="*/ 173 w 212"/>
                <a:gd name="T57" fmla="*/ 23 h 8027"/>
                <a:gd name="T58" fmla="*/ 187 w 212"/>
                <a:gd name="T59" fmla="*/ 36 h 8027"/>
                <a:gd name="T60" fmla="*/ 199 w 212"/>
                <a:gd name="T61" fmla="*/ 52 h 8027"/>
                <a:gd name="T62" fmla="*/ 206 w 212"/>
                <a:gd name="T63" fmla="*/ 69 h 8027"/>
                <a:gd name="T64" fmla="*/ 211 w 212"/>
                <a:gd name="T65" fmla="*/ 89 h 8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8027">
                  <a:moveTo>
                    <a:pt x="212" y="99"/>
                  </a:moveTo>
                  <a:lnTo>
                    <a:pt x="212" y="7928"/>
                  </a:lnTo>
                  <a:lnTo>
                    <a:pt x="211" y="7938"/>
                  </a:lnTo>
                  <a:lnTo>
                    <a:pt x="210" y="7948"/>
                  </a:lnTo>
                  <a:lnTo>
                    <a:pt x="206" y="7958"/>
                  </a:lnTo>
                  <a:lnTo>
                    <a:pt x="203" y="7967"/>
                  </a:lnTo>
                  <a:lnTo>
                    <a:pt x="199" y="7975"/>
                  </a:lnTo>
                  <a:lnTo>
                    <a:pt x="193" y="7983"/>
                  </a:lnTo>
                  <a:lnTo>
                    <a:pt x="187" y="7991"/>
                  </a:lnTo>
                  <a:lnTo>
                    <a:pt x="180" y="7998"/>
                  </a:lnTo>
                  <a:lnTo>
                    <a:pt x="173" y="8004"/>
                  </a:lnTo>
                  <a:lnTo>
                    <a:pt x="164" y="8010"/>
                  </a:lnTo>
                  <a:lnTo>
                    <a:pt x="156" y="8015"/>
                  </a:lnTo>
                  <a:lnTo>
                    <a:pt x="147" y="8019"/>
                  </a:lnTo>
                  <a:lnTo>
                    <a:pt x="137" y="8023"/>
                  </a:lnTo>
                  <a:lnTo>
                    <a:pt x="127" y="8025"/>
                  </a:lnTo>
                  <a:lnTo>
                    <a:pt x="116" y="8027"/>
                  </a:lnTo>
                  <a:lnTo>
                    <a:pt x="105" y="8027"/>
                  </a:lnTo>
                  <a:lnTo>
                    <a:pt x="94" y="8027"/>
                  </a:lnTo>
                  <a:lnTo>
                    <a:pt x="84" y="8025"/>
                  </a:lnTo>
                  <a:lnTo>
                    <a:pt x="74" y="8023"/>
                  </a:lnTo>
                  <a:lnTo>
                    <a:pt x="64" y="8019"/>
                  </a:lnTo>
                  <a:lnTo>
                    <a:pt x="54" y="8015"/>
                  </a:lnTo>
                  <a:lnTo>
                    <a:pt x="46" y="8010"/>
                  </a:lnTo>
                  <a:lnTo>
                    <a:pt x="37" y="8004"/>
                  </a:lnTo>
                  <a:lnTo>
                    <a:pt x="30" y="7998"/>
                  </a:lnTo>
                  <a:lnTo>
                    <a:pt x="23" y="7991"/>
                  </a:lnTo>
                  <a:lnTo>
                    <a:pt x="17" y="7983"/>
                  </a:lnTo>
                  <a:lnTo>
                    <a:pt x="11" y="7975"/>
                  </a:lnTo>
                  <a:lnTo>
                    <a:pt x="7" y="7967"/>
                  </a:lnTo>
                  <a:lnTo>
                    <a:pt x="4" y="7958"/>
                  </a:lnTo>
                  <a:lnTo>
                    <a:pt x="2" y="7948"/>
                  </a:lnTo>
                  <a:lnTo>
                    <a:pt x="0" y="7938"/>
                  </a:lnTo>
                  <a:lnTo>
                    <a:pt x="0" y="7928"/>
                  </a:lnTo>
                  <a:lnTo>
                    <a:pt x="0" y="99"/>
                  </a:lnTo>
                  <a:lnTo>
                    <a:pt x="0" y="89"/>
                  </a:lnTo>
                  <a:lnTo>
                    <a:pt x="2" y="79"/>
                  </a:lnTo>
                  <a:lnTo>
                    <a:pt x="4" y="69"/>
                  </a:lnTo>
                  <a:lnTo>
                    <a:pt x="7" y="60"/>
                  </a:lnTo>
                  <a:lnTo>
                    <a:pt x="11" y="52"/>
                  </a:lnTo>
                  <a:lnTo>
                    <a:pt x="17" y="44"/>
                  </a:lnTo>
                  <a:lnTo>
                    <a:pt x="23" y="36"/>
                  </a:lnTo>
                  <a:lnTo>
                    <a:pt x="30" y="29"/>
                  </a:lnTo>
                  <a:lnTo>
                    <a:pt x="37" y="23"/>
                  </a:lnTo>
                  <a:lnTo>
                    <a:pt x="46" y="17"/>
                  </a:lnTo>
                  <a:lnTo>
                    <a:pt x="54" y="12"/>
                  </a:lnTo>
                  <a:lnTo>
                    <a:pt x="64" y="8"/>
                  </a:lnTo>
                  <a:lnTo>
                    <a:pt x="74" y="4"/>
                  </a:lnTo>
                  <a:lnTo>
                    <a:pt x="84" y="2"/>
                  </a:lnTo>
                  <a:lnTo>
                    <a:pt x="94" y="0"/>
                  </a:lnTo>
                  <a:lnTo>
                    <a:pt x="105" y="0"/>
                  </a:lnTo>
                  <a:lnTo>
                    <a:pt x="116" y="0"/>
                  </a:lnTo>
                  <a:lnTo>
                    <a:pt x="127" y="2"/>
                  </a:lnTo>
                  <a:lnTo>
                    <a:pt x="137" y="4"/>
                  </a:lnTo>
                  <a:lnTo>
                    <a:pt x="147" y="8"/>
                  </a:lnTo>
                  <a:lnTo>
                    <a:pt x="156" y="12"/>
                  </a:lnTo>
                  <a:lnTo>
                    <a:pt x="164" y="17"/>
                  </a:lnTo>
                  <a:lnTo>
                    <a:pt x="173" y="23"/>
                  </a:lnTo>
                  <a:lnTo>
                    <a:pt x="180" y="29"/>
                  </a:lnTo>
                  <a:lnTo>
                    <a:pt x="187" y="36"/>
                  </a:lnTo>
                  <a:lnTo>
                    <a:pt x="193" y="44"/>
                  </a:lnTo>
                  <a:lnTo>
                    <a:pt x="199" y="52"/>
                  </a:lnTo>
                  <a:lnTo>
                    <a:pt x="203" y="60"/>
                  </a:lnTo>
                  <a:lnTo>
                    <a:pt x="206" y="69"/>
                  </a:lnTo>
                  <a:lnTo>
                    <a:pt x="210" y="79"/>
                  </a:lnTo>
                  <a:lnTo>
                    <a:pt x="211" y="89"/>
                  </a:lnTo>
                  <a:lnTo>
                    <a:pt x="21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
            <p:cNvSpPr/>
            <p:nvPr/>
          </p:nvSpPr>
          <p:spPr bwMode="auto">
            <a:xfrm>
              <a:off x="3563938" y="2579688"/>
              <a:ext cx="103188" cy="373062"/>
            </a:xfrm>
            <a:custGeom>
              <a:avLst/>
              <a:gdLst>
                <a:gd name="T0" fmla="*/ 377 w 910"/>
                <a:gd name="T1" fmla="*/ 510 h 3057"/>
                <a:gd name="T2" fmla="*/ 456 w 910"/>
                <a:gd name="T3" fmla="*/ 646 h 3057"/>
                <a:gd name="T4" fmla="*/ 374 w 910"/>
                <a:gd name="T5" fmla="*/ 761 h 3057"/>
                <a:gd name="T6" fmla="*/ 184 w 910"/>
                <a:gd name="T7" fmla="*/ 925 h 3057"/>
                <a:gd name="T8" fmla="*/ 57 w 910"/>
                <a:gd name="T9" fmla="*/ 1133 h 3057"/>
                <a:gd name="T10" fmla="*/ 2 w 910"/>
                <a:gd name="T11" fmla="*/ 1373 h 3057"/>
                <a:gd name="T12" fmla="*/ 28 w 910"/>
                <a:gd name="T13" fmla="*/ 1632 h 3057"/>
                <a:gd name="T14" fmla="*/ 103 w 910"/>
                <a:gd name="T15" fmla="*/ 1806 h 3057"/>
                <a:gd name="T16" fmla="*/ 255 w 910"/>
                <a:gd name="T17" fmla="*/ 2003 h 3057"/>
                <a:gd name="T18" fmla="*/ 537 w 910"/>
                <a:gd name="T19" fmla="*/ 2312 h 3057"/>
                <a:gd name="T20" fmla="*/ 640 w 910"/>
                <a:gd name="T21" fmla="*/ 2499 h 3057"/>
                <a:gd name="T22" fmla="*/ 659 w 910"/>
                <a:gd name="T23" fmla="*/ 2634 h 3057"/>
                <a:gd name="T24" fmla="*/ 640 w 910"/>
                <a:gd name="T25" fmla="*/ 2738 h 3057"/>
                <a:gd name="T26" fmla="*/ 580 w 910"/>
                <a:gd name="T27" fmla="*/ 2837 h 3057"/>
                <a:gd name="T28" fmla="*/ 470 w 910"/>
                <a:gd name="T29" fmla="*/ 2888 h 3057"/>
                <a:gd name="T30" fmla="*/ 351 w 910"/>
                <a:gd name="T31" fmla="*/ 2883 h 3057"/>
                <a:gd name="T32" fmla="*/ 292 w 910"/>
                <a:gd name="T33" fmla="*/ 2840 h 3057"/>
                <a:gd name="T34" fmla="*/ 277 w 910"/>
                <a:gd name="T35" fmla="*/ 2774 h 3057"/>
                <a:gd name="T36" fmla="*/ 300 w 910"/>
                <a:gd name="T37" fmla="*/ 2709 h 3057"/>
                <a:gd name="T38" fmla="*/ 356 w 910"/>
                <a:gd name="T39" fmla="*/ 2668 h 3057"/>
                <a:gd name="T40" fmla="*/ 426 w 910"/>
                <a:gd name="T41" fmla="*/ 2656 h 3057"/>
                <a:gd name="T42" fmla="*/ 466 w 910"/>
                <a:gd name="T43" fmla="*/ 2619 h 3057"/>
                <a:gd name="T44" fmla="*/ 474 w 910"/>
                <a:gd name="T45" fmla="*/ 2566 h 3057"/>
                <a:gd name="T46" fmla="*/ 448 w 910"/>
                <a:gd name="T47" fmla="*/ 2519 h 3057"/>
                <a:gd name="T48" fmla="*/ 389 w 910"/>
                <a:gd name="T49" fmla="*/ 2498 h 3057"/>
                <a:gd name="T50" fmla="*/ 251 w 910"/>
                <a:gd name="T51" fmla="*/ 2537 h 3057"/>
                <a:gd name="T52" fmla="*/ 146 w 910"/>
                <a:gd name="T53" fmla="*/ 2634 h 3057"/>
                <a:gd name="T54" fmla="*/ 96 w 910"/>
                <a:gd name="T55" fmla="*/ 2762 h 3057"/>
                <a:gd name="T56" fmla="*/ 117 w 910"/>
                <a:gd name="T57" fmla="*/ 2895 h 3057"/>
                <a:gd name="T58" fmla="*/ 241 w 910"/>
                <a:gd name="T59" fmla="*/ 3011 h 3057"/>
                <a:gd name="T60" fmla="*/ 416 w 910"/>
                <a:gd name="T61" fmla="*/ 3057 h 3057"/>
                <a:gd name="T62" fmla="*/ 586 w 910"/>
                <a:gd name="T63" fmla="*/ 3020 h 3057"/>
                <a:gd name="T64" fmla="*/ 727 w 910"/>
                <a:gd name="T65" fmla="*/ 2915 h 3057"/>
                <a:gd name="T66" fmla="*/ 818 w 910"/>
                <a:gd name="T67" fmla="*/ 2760 h 3057"/>
                <a:gd name="T68" fmla="*/ 836 w 910"/>
                <a:gd name="T69" fmla="*/ 2532 h 3057"/>
                <a:gd name="T70" fmla="*/ 750 w 910"/>
                <a:gd name="T71" fmla="*/ 2316 h 3057"/>
                <a:gd name="T72" fmla="*/ 600 w 910"/>
                <a:gd name="T73" fmla="*/ 2118 h 3057"/>
                <a:gd name="T74" fmla="*/ 339 w 910"/>
                <a:gd name="T75" fmla="*/ 1833 h 3057"/>
                <a:gd name="T76" fmla="*/ 197 w 910"/>
                <a:gd name="T77" fmla="*/ 1571 h 3057"/>
                <a:gd name="T78" fmla="*/ 193 w 910"/>
                <a:gd name="T79" fmla="*/ 1288 h 3057"/>
                <a:gd name="T80" fmla="*/ 318 w 910"/>
                <a:gd name="T81" fmla="*/ 1035 h 3057"/>
                <a:gd name="T82" fmla="*/ 550 w 910"/>
                <a:gd name="T83" fmla="*/ 854 h 3057"/>
                <a:gd name="T84" fmla="*/ 795 w 910"/>
                <a:gd name="T85" fmla="*/ 793 h 3057"/>
                <a:gd name="T86" fmla="*/ 859 w 910"/>
                <a:gd name="T87" fmla="*/ 779 h 3057"/>
                <a:gd name="T88" fmla="*/ 900 w 910"/>
                <a:gd name="T89" fmla="*/ 740 h 3057"/>
                <a:gd name="T90" fmla="*/ 909 w 910"/>
                <a:gd name="T91" fmla="*/ 688 h 3057"/>
                <a:gd name="T92" fmla="*/ 887 w 910"/>
                <a:gd name="T93" fmla="*/ 643 h 3057"/>
                <a:gd name="T94" fmla="*/ 835 w 910"/>
                <a:gd name="T95" fmla="*/ 622 h 3057"/>
                <a:gd name="T96" fmla="*/ 714 w 910"/>
                <a:gd name="T97" fmla="*/ 617 h 3057"/>
                <a:gd name="T98" fmla="*/ 580 w 910"/>
                <a:gd name="T99" fmla="*/ 525 h 3057"/>
                <a:gd name="T100" fmla="*/ 543 w 910"/>
                <a:gd name="T101" fmla="*/ 382 h 3057"/>
                <a:gd name="T102" fmla="*/ 601 w 910"/>
                <a:gd name="T103" fmla="*/ 245 h 3057"/>
                <a:gd name="T104" fmla="*/ 752 w 910"/>
                <a:gd name="T105" fmla="*/ 168 h 3057"/>
                <a:gd name="T106" fmla="*/ 856 w 910"/>
                <a:gd name="T107" fmla="*/ 156 h 3057"/>
                <a:gd name="T108" fmla="*/ 892 w 910"/>
                <a:gd name="T109" fmla="*/ 116 h 3057"/>
                <a:gd name="T110" fmla="*/ 894 w 910"/>
                <a:gd name="T111" fmla="*/ 63 h 3057"/>
                <a:gd name="T112" fmla="*/ 864 w 910"/>
                <a:gd name="T113" fmla="*/ 17 h 3057"/>
                <a:gd name="T114" fmla="*/ 790 w 910"/>
                <a:gd name="T115" fmla="*/ 0 h 3057"/>
                <a:gd name="T116" fmla="*/ 646 w 910"/>
                <a:gd name="T117" fmla="*/ 24 h 3057"/>
                <a:gd name="T118" fmla="*/ 518 w 910"/>
                <a:gd name="T119" fmla="*/ 86 h 3057"/>
                <a:gd name="T120" fmla="*/ 419 w 910"/>
                <a:gd name="T121" fmla="*/ 184 h 3057"/>
                <a:gd name="T122" fmla="*/ 364 w 910"/>
                <a:gd name="T123" fmla="*/ 308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356" y="369"/>
                  </a:moveTo>
                  <a:lnTo>
                    <a:pt x="356" y="394"/>
                  </a:lnTo>
                  <a:lnTo>
                    <a:pt x="358" y="418"/>
                  </a:lnTo>
                  <a:lnTo>
                    <a:pt x="361" y="441"/>
                  </a:lnTo>
                  <a:lnTo>
                    <a:pt x="365" y="465"/>
                  </a:lnTo>
                  <a:lnTo>
                    <a:pt x="370" y="488"/>
                  </a:lnTo>
                  <a:lnTo>
                    <a:pt x="377" y="510"/>
                  </a:lnTo>
                  <a:lnTo>
                    <a:pt x="384" y="532"/>
                  </a:lnTo>
                  <a:lnTo>
                    <a:pt x="394" y="553"/>
                  </a:lnTo>
                  <a:lnTo>
                    <a:pt x="404" y="573"/>
                  </a:lnTo>
                  <a:lnTo>
                    <a:pt x="416" y="592"/>
                  </a:lnTo>
                  <a:lnTo>
                    <a:pt x="428" y="611"/>
                  </a:lnTo>
                  <a:lnTo>
                    <a:pt x="442" y="629"/>
                  </a:lnTo>
                  <a:lnTo>
                    <a:pt x="456" y="646"/>
                  </a:lnTo>
                  <a:lnTo>
                    <a:pt x="472" y="663"/>
                  </a:lnTo>
                  <a:lnTo>
                    <a:pt x="488" y="678"/>
                  </a:lnTo>
                  <a:lnTo>
                    <a:pt x="505" y="693"/>
                  </a:lnTo>
                  <a:lnTo>
                    <a:pt x="471" y="708"/>
                  </a:lnTo>
                  <a:lnTo>
                    <a:pt x="437" y="725"/>
                  </a:lnTo>
                  <a:lnTo>
                    <a:pt x="405" y="742"/>
                  </a:lnTo>
                  <a:lnTo>
                    <a:pt x="374" y="761"/>
                  </a:lnTo>
                  <a:lnTo>
                    <a:pt x="344" y="782"/>
                  </a:lnTo>
                  <a:lnTo>
                    <a:pt x="313" y="804"/>
                  </a:lnTo>
                  <a:lnTo>
                    <a:pt x="285" y="826"/>
                  </a:lnTo>
                  <a:lnTo>
                    <a:pt x="258" y="849"/>
                  </a:lnTo>
                  <a:lnTo>
                    <a:pt x="233" y="873"/>
                  </a:lnTo>
                  <a:lnTo>
                    <a:pt x="208" y="899"/>
                  </a:lnTo>
                  <a:lnTo>
                    <a:pt x="184" y="925"/>
                  </a:lnTo>
                  <a:lnTo>
                    <a:pt x="163" y="952"/>
                  </a:lnTo>
                  <a:lnTo>
                    <a:pt x="141" y="980"/>
                  </a:lnTo>
                  <a:lnTo>
                    <a:pt x="122" y="1009"/>
                  </a:lnTo>
                  <a:lnTo>
                    <a:pt x="103" y="1039"/>
                  </a:lnTo>
                  <a:lnTo>
                    <a:pt x="87" y="1070"/>
                  </a:lnTo>
                  <a:lnTo>
                    <a:pt x="71" y="1102"/>
                  </a:lnTo>
                  <a:lnTo>
                    <a:pt x="57" y="1133"/>
                  </a:lnTo>
                  <a:lnTo>
                    <a:pt x="45" y="1166"/>
                  </a:lnTo>
                  <a:lnTo>
                    <a:pt x="33" y="1199"/>
                  </a:lnTo>
                  <a:lnTo>
                    <a:pt x="24" y="1233"/>
                  </a:lnTo>
                  <a:lnTo>
                    <a:pt x="16" y="1267"/>
                  </a:lnTo>
                  <a:lnTo>
                    <a:pt x="10" y="1302"/>
                  </a:lnTo>
                  <a:lnTo>
                    <a:pt x="4" y="1337"/>
                  </a:lnTo>
                  <a:lnTo>
                    <a:pt x="2" y="1373"/>
                  </a:lnTo>
                  <a:lnTo>
                    <a:pt x="0" y="1409"/>
                  </a:lnTo>
                  <a:lnTo>
                    <a:pt x="0" y="1446"/>
                  </a:lnTo>
                  <a:lnTo>
                    <a:pt x="2" y="1482"/>
                  </a:lnTo>
                  <a:lnTo>
                    <a:pt x="5" y="1519"/>
                  </a:lnTo>
                  <a:lnTo>
                    <a:pt x="12" y="1557"/>
                  </a:lnTo>
                  <a:lnTo>
                    <a:pt x="18" y="1594"/>
                  </a:lnTo>
                  <a:lnTo>
                    <a:pt x="28" y="1632"/>
                  </a:lnTo>
                  <a:lnTo>
                    <a:pt x="36" y="1659"/>
                  </a:lnTo>
                  <a:lnTo>
                    <a:pt x="44" y="1684"/>
                  </a:lnTo>
                  <a:lnTo>
                    <a:pt x="54" y="1710"/>
                  </a:lnTo>
                  <a:lnTo>
                    <a:pt x="65" y="1734"/>
                  </a:lnTo>
                  <a:lnTo>
                    <a:pt x="76" y="1758"/>
                  </a:lnTo>
                  <a:lnTo>
                    <a:pt x="89" y="1782"/>
                  </a:lnTo>
                  <a:lnTo>
                    <a:pt x="103" y="1806"/>
                  </a:lnTo>
                  <a:lnTo>
                    <a:pt x="117" y="1829"/>
                  </a:lnTo>
                  <a:lnTo>
                    <a:pt x="132" y="1851"/>
                  </a:lnTo>
                  <a:lnTo>
                    <a:pt x="149" y="1874"/>
                  </a:lnTo>
                  <a:lnTo>
                    <a:pt x="165" y="1896"/>
                  </a:lnTo>
                  <a:lnTo>
                    <a:pt x="182" y="1917"/>
                  </a:lnTo>
                  <a:lnTo>
                    <a:pt x="218" y="1961"/>
                  </a:lnTo>
                  <a:lnTo>
                    <a:pt x="255" y="2003"/>
                  </a:lnTo>
                  <a:lnTo>
                    <a:pt x="333" y="2085"/>
                  </a:lnTo>
                  <a:lnTo>
                    <a:pt x="410" y="2166"/>
                  </a:lnTo>
                  <a:lnTo>
                    <a:pt x="448" y="2207"/>
                  </a:lnTo>
                  <a:lnTo>
                    <a:pt x="486" y="2249"/>
                  </a:lnTo>
                  <a:lnTo>
                    <a:pt x="503" y="2270"/>
                  </a:lnTo>
                  <a:lnTo>
                    <a:pt x="520" y="2291"/>
                  </a:lnTo>
                  <a:lnTo>
                    <a:pt x="537" y="2312"/>
                  </a:lnTo>
                  <a:lnTo>
                    <a:pt x="554" y="2333"/>
                  </a:lnTo>
                  <a:lnTo>
                    <a:pt x="572" y="2359"/>
                  </a:lnTo>
                  <a:lnTo>
                    <a:pt x="589" y="2386"/>
                  </a:lnTo>
                  <a:lnTo>
                    <a:pt x="604" y="2414"/>
                  </a:lnTo>
                  <a:lnTo>
                    <a:pt x="618" y="2442"/>
                  </a:lnTo>
                  <a:lnTo>
                    <a:pt x="630" y="2470"/>
                  </a:lnTo>
                  <a:lnTo>
                    <a:pt x="640" y="2499"/>
                  </a:lnTo>
                  <a:lnTo>
                    <a:pt x="648" y="2530"/>
                  </a:lnTo>
                  <a:lnTo>
                    <a:pt x="654" y="2559"/>
                  </a:lnTo>
                  <a:lnTo>
                    <a:pt x="656" y="2574"/>
                  </a:lnTo>
                  <a:lnTo>
                    <a:pt x="658" y="2589"/>
                  </a:lnTo>
                  <a:lnTo>
                    <a:pt x="659" y="2604"/>
                  </a:lnTo>
                  <a:lnTo>
                    <a:pt x="659" y="2619"/>
                  </a:lnTo>
                  <a:lnTo>
                    <a:pt x="659" y="2634"/>
                  </a:lnTo>
                  <a:lnTo>
                    <a:pt x="658" y="2649"/>
                  </a:lnTo>
                  <a:lnTo>
                    <a:pt x="657" y="2664"/>
                  </a:lnTo>
                  <a:lnTo>
                    <a:pt x="655" y="2679"/>
                  </a:lnTo>
                  <a:lnTo>
                    <a:pt x="653" y="2694"/>
                  </a:lnTo>
                  <a:lnTo>
                    <a:pt x="648" y="2708"/>
                  </a:lnTo>
                  <a:lnTo>
                    <a:pt x="645" y="2723"/>
                  </a:lnTo>
                  <a:lnTo>
                    <a:pt x="640" y="2738"/>
                  </a:lnTo>
                  <a:lnTo>
                    <a:pt x="634" y="2753"/>
                  </a:lnTo>
                  <a:lnTo>
                    <a:pt x="628" y="2767"/>
                  </a:lnTo>
                  <a:lnTo>
                    <a:pt x="621" y="2781"/>
                  </a:lnTo>
                  <a:lnTo>
                    <a:pt x="613" y="2796"/>
                  </a:lnTo>
                  <a:lnTo>
                    <a:pt x="603" y="2812"/>
                  </a:lnTo>
                  <a:lnTo>
                    <a:pt x="592" y="2825"/>
                  </a:lnTo>
                  <a:lnTo>
                    <a:pt x="580" y="2837"/>
                  </a:lnTo>
                  <a:lnTo>
                    <a:pt x="566" y="2848"/>
                  </a:lnTo>
                  <a:lnTo>
                    <a:pt x="552" y="2858"/>
                  </a:lnTo>
                  <a:lnTo>
                    <a:pt x="537" y="2866"/>
                  </a:lnTo>
                  <a:lnTo>
                    <a:pt x="521" y="2873"/>
                  </a:lnTo>
                  <a:lnTo>
                    <a:pt x="504" y="2879"/>
                  </a:lnTo>
                  <a:lnTo>
                    <a:pt x="488" y="2884"/>
                  </a:lnTo>
                  <a:lnTo>
                    <a:pt x="470" y="2888"/>
                  </a:lnTo>
                  <a:lnTo>
                    <a:pt x="452" y="2890"/>
                  </a:lnTo>
                  <a:lnTo>
                    <a:pt x="434" y="2892"/>
                  </a:lnTo>
                  <a:lnTo>
                    <a:pt x="417" y="2892"/>
                  </a:lnTo>
                  <a:lnTo>
                    <a:pt x="398" y="2891"/>
                  </a:lnTo>
                  <a:lnTo>
                    <a:pt x="381" y="2889"/>
                  </a:lnTo>
                  <a:lnTo>
                    <a:pt x="364" y="2886"/>
                  </a:lnTo>
                  <a:lnTo>
                    <a:pt x="351" y="2883"/>
                  </a:lnTo>
                  <a:lnTo>
                    <a:pt x="340" y="2879"/>
                  </a:lnTo>
                  <a:lnTo>
                    <a:pt x="330" y="2875"/>
                  </a:lnTo>
                  <a:lnTo>
                    <a:pt x="320" y="2869"/>
                  </a:lnTo>
                  <a:lnTo>
                    <a:pt x="311" y="2863"/>
                  </a:lnTo>
                  <a:lnTo>
                    <a:pt x="304" y="2856"/>
                  </a:lnTo>
                  <a:lnTo>
                    <a:pt x="297" y="2848"/>
                  </a:lnTo>
                  <a:lnTo>
                    <a:pt x="292" y="2840"/>
                  </a:lnTo>
                  <a:lnTo>
                    <a:pt x="288" y="2832"/>
                  </a:lnTo>
                  <a:lnTo>
                    <a:pt x="283" y="2823"/>
                  </a:lnTo>
                  <a:lnTo>
                    <a:pt x="280" y="2814"/>
                  </a:lnTo>
                  <a:lnTo>
                    <a:pt x="278" y="2803"/>
                  </a:lnTo>
                  <a:lnTo>
                    <a:pt x="277" y="2794"/>
                  </a:lnTo>
                  <a:lnTo>
                    <a:pt x="277" y="2784"/>
                  </a:lnTo>
                  <a:lnTo>
                    <a:pt x="277" y="2774"/>
                  </a:lnTo>
                  <a:lnTo>
                    <a:pt x="278" y="2764"/>
                  </a:lnTo>
                  <a:lnTo>
                    <a:pt x="280" y="2754"/>
                  </a:lnTo>
                  <a:lnTo>
                    <a:pt x="282" y="2745"/>
                  </a:lnTo>
                  <a:lnTo>
                    <a:pt x="285" y="2735"/>
                  </a:lnTo>
                  <a:lnTo>
                    <a:pt x="290" y="2726"/>
                  </a:lnTo>
                  <a:lnTo>
                    <a:pt x="295" y="2718"/>
                  </a:lnTo>
                  <a:lnTo>
                    <a:pt x="300" y="2709"/>
                  </a:lnTo>
                  <a:lnTo>
                    <a:pt x="306" y="2701"/>
                  </a:lnTo>
                  <a:lnTo>
                    <a:pt x="313" y="2694"/>
                  </a:lnTo>
                  <a:lnTo>
                    <a:pt x="321" y="2687"/>
                  </a:lnTo>
                  <a:lnTo>
                    <a:pt x="328" y="2681"/>
                  </a:lnTo>
                  <a:lnTo>
                    <a:pt x="337" y="2676"/>
                  </a:lnTo>
                  <a:lnTo>
                    <a:pt x="347" y="2672"/>
                  </a:lnTo>
                  <a:lnTo>
                    <a:pt x="356" y="2668"/>
                  </a:lnTo>
                  <a:lnTo>
                    <a:pt x="366" y="2665"/>
                  </a:lnTo>
                  <a:lnTo>
                    <a:pt x="378" y="2664"/>
                  </a:lnTo>
                  <a:lnTo>
                    <a:pt x="389" y="2663"/>
                  </a:lnTo>
                  <a:lnTo>
                    <a:pt x="400" y="2663"/>
                  </a:lnTo>
                  <a:lnTo>
                    <a:pt x="409" y="2662"/>
                  </a:lnTo>
                  <a:lnTo>
                    <a:pt x="418" y="2659"/>
                  </a:lnTo>
                  <a:lnTo>
                    <a:pt x="426" y="2656"/>
                  </a:lnTo>
                  <a:lnTo>
                    <a:pt x="434" y="2653"/>
                  </a:lnTo>
                  <a:lnTo>
                    <a:pt x="442" y="2648"/>
                  </a:lnTo>
                  <a:lnTo>
                    <a:pt x="448" y="2643"/>
                  </a:lnTo>
                  <a:lnTo>
                    <a:pt x="453" y="2638"/>
                  </a:lnTo>
                  <a:lnTo>
                    <a:pt x="459" y="2632"/>
                  </a:lnTo>
                  <a:lnTo>
                    <a:pt x="463" y="2626"/>
                  </a:lnTo>
                  <a:lnTo>
                    <a:pt x="466" y="2619"/>
                  </a:lnTo>
                  <a:lnTo>
                    <a:pt x="470" y="2612"/>
                  </a:lnTo>
                  <a:lnTo>
                    <a:pt x="472" y="2604"/>
                  </a:lnTo>
                  <a:lnTo>
                    <a:pt x="474" y="2597"/>
                  </a:lnTo>
                  <a:lnTo>
                    <a:pt x="474" y="2589"/>
                  </a:lnTo>
                  <a:lnTo>
                    <a:pt x="475" y="2581"/>
                  </a:lnTo>
                  <a:lnTo>
                    <a:pt x="474" y="2574"/>
                  </a:lnTo>
                  <a:lnTo>
                    <a:pt x="474" y="2566"/>
                  </a:lnTo>
                  <a:lnTo>
                    <a:pt x="472" y="2559"/>
                  </a:lnTo>
                  <a:lnTo>
                    <a:pt x="470" y="2551"/>
                  </a:lnTo>
                  <a:lnTo>
                    <a:pt x="466" y="2544"/>
                  </a:lnTo>
                  <a:lnTo>
                    <a:pt x="463" y="2537"/>
                  </a:lnTo>
                  <a:lnTo>
                    <a:pt x="459" y="2531"/>
                  </a:lnTo>
                  <a:lnTo>
                    <a:pt x="453" y="2525"/>
                  </a:lnTo>
                  <a:lnTo>
                    <a:pt x="448" y="2519"/>
                  </a:lnTo>
                  <a:lnTo>
                    <a:pt x="442" y="2513"/>
                  </a:lnTo>
                  <a:lnTo>
                    <a:pt x="434" y="2509"/>
                  </a:lnTo>
                  <a:lnTo>
                    <a:pt x="426" y="2505"/>
                  </a:lnTo>
                  <a:lnTo>
                    <a:pt x="418" y="2502"/>
                  </a:lnTo>
                  <a:lnTo>
                    <a:pt x="409" y="2500"/>
                  </a:lnTo>
                  <a:lnTo>
                    <a:pt x="400" y="2498"/>
                  </a:lnTo>
                  <a:lnTo>
                    <a:pt x="389" y="2498"/>
                  </a:lnTo>
                  <a:lnTo>
                    <a:pt x="368" y="2499"/>
                  </a:lnTo>
                  <a:lnTo>
                    <a:pt x="347" y="2501"/>
                  </a:lnTo>
                  <a:lnTo>
                    <a:pt x="327" y="2505"/>
                  </a:lnTo>
                  <a:lnTo>
                    <a:pt x="307" y="2511"/>
                  </a:lnTo>
                  <a:lnTo>
                    <a:pt x="288" y="2519"/>
                  </a:lnTo>
                  <a:lnTo>
                    <a:pt x="269" y="2527"/>
                  </a:lnTo>
                  <a:lnTo>
                    <a:pt x="251" y="2537"/>
                  </a:lnTo>
                  <a:lnTo>
                    <a:pt x="234" y="2548"/>
                  </a:lnTo>
                  <a:lnTo>
                    <a:pt x="216" y="2560"/>
                  </a:lnTo>
                  <a:lnTo>
                    <a:pt x="200" y="2573"/>
                  </a:lnTo>
                  <a:lnTo>
                    <a:pt x="185" y="2587"/>
                  </a:lnTo>
                  <a:lnTo>
                    <a:pt x="171" y="2602"/>
                  </a:lnTo>
                  <a:lnTo>
                    <a:pt x="158" y="2618"/>
                  </a:lnTo>
                  <a:lnTo>
                    <a:pt x="146" y="2634"/>
                  </a:lnTo>
                  <a:lnTo>
                    <a:pt x="136" y="2651"/>
                  </a:lnTo>
                  <a:lnTo>
                    <a:pt x="126" y="2669"/>
                  </a:lnTo>
                  <a:lnTo>
                    <a:pt x="117" y="2687"/>
                  </a:lnTo>
                  <a:lnTo>
                    <a:pt x="110" y="2705"/>
                  </a:lnTo>
                  <a:lnTo>
                    <a:pt x="103" y="2724"/>
                  </a:lnTo>
                  <a:lnTo>
                    <a:pt x="99" y="2743"/>
                  </a:lnTo>
                  <a:lnTo>
                    <a:pt x="96" y="2762"/>
                  </a:lnTo>
                  <a:lnTo>
                    <a:pt x="94" y="2781"/>
                  </a:lnTo>
                  <a:lnTo>
                    <a:pt x="94" y="2801"/>
                  </a:lnTo>
                  <a:lnTo>
                    <a:pt x="95" y="2821"/>
                  </a:lnTo>
                  <a:lnTo>
                    <a:pt x="98" y="2840"/>
                  </a:lnTo>
                  <a:lnTo>
                    <a:pt x="102" y="2858"/>
                  </a:lnTo>
                  <a:lnTo>
                    <a:pt x="109" y="2877"/>
                  </a:lnTo>
                  <a:lnTo>
                    <a:pt x="117" y="2895"/>
                  </a:lnTo>
                  <a:lnTo>
                    <a:pt x="127" y="2912"/>
                  </a:lnTo>
                  <a:lnTo>
                    <a:pt x="140" y="2929"/>
                  </a:lnTo>
                  <a:lnTo>
                    <a:pt x="154" y="2945"/>
                  </a:lnTo>
                  <a:lnTo>
                    <a:pt x="170" y="2961"/>
                  </a:lnTo>
                  <a:lnTo>
                    <a:pt x="193" y="2979"/>
                  </a:lnTo>
                  <a:lnTo>
                    <a:pt x="216" y="2996"/>
                  </a:lnTo>
                  <a:lnTo>
                    <a:pt x="241" y="3011"/>
                  </a:lnTo>
                  <a:lnTo>
                    <a:pt x="265" y="3023"/>
                  </a:lnTo>
                  <a:lnTo>
                    <a:pt x="290" y="3034"/>
                  </a:lnTo>
                  <a:lnTo>
                    <a:pt x="314" y="3042"/>
                  </a:lnTo>
                  <a:lnTo>
                    <a:pt x="340" y="3049"/>
                  </a:lnTo>
                  <a:lnTo>
                    <a:pt x="365" y="3053"/>
                  </a:lnTo>
                  <a:lnTo>
                    <a:pt x="391" y="3056"/>
                  </a:lnTo>
                  <a:lnTo>
                    <a:pt x="416" y="3057"/>
                  </a:lnTo>
                  <a:lnTo>
                    <a:pt x="440" y="3057"/>
                  </a:lnTo>
                  <a:lnTo>
                    <a:pt x="465" y="3054"/>
                  </a:lnTo>
                  <a:lnTo>
                    <a:pt x="490" y="3051"/>
                  </a:lnTo>
                  <a:lnTo>
                    <a:pt x="515" y="3045"/>
                  </a:lnTo>
                  <a:lnTo>
                    <a:pt x="538" y="3038"/>
                  </a:lnTo>
                  <a:lnTo>
                    <a:pt x="562" y="3030"/>
                  </a:lnTo>
                  <a:lnTo>
                    <a:pt x="586" y="3020"/>
                  </a:lnTo>
                  <a:lnTo>
                    <a:pt x="607" y="3008"/>
                  </a:lnTo>
                  <a:lnTo>
                    <a:pt x="630" y="2996"/>
                  </a:lnTo>
                  <a:lnTo>
                    <a:pt x="650" y="2982"/>
                  </a:lnTo>
                  <a:lnTo>
                    <a:pt x="671" y="2967"/>
                  </a:lnTo>
                  <a:lnTo>
                    <a:pt x="691" y="2951"/>
                  </a:lnTo>
                  <a:lnTo>
                    <a:pt x="710" y="2933"/>
                  </a:lnTo>
                  <a:lnTo>
                    <a:pt x="727" y="2915"/>
                  </a:lnTo>
                  <a:lnTo>
                    <a:pt x="744" y="2896"/>
                  </a:lnTo>
                  <a:lnTo>
                    <a:pt x="759" y="2875"/>
                  </a:lnTo>
                  <a:lnTo>
                    <a:pt x="774" y="2854"/>
                  </a:lnTo>
                  <a:lnTo>
                    <a:pt x="787" y="2832"/>
                  </a:lnTo>
                  <a:lnTo>
                    <a:pt x="799" y="2808"/>
                  </a:lnTo>
                  <a:lnTo>
                    <a:pt x="810" y="2784"/>
                  </a:lnTo>
                  <a:lnTo>
                    <a:pt x="818" y="2760"/>
                  </a:lnTo>
                  <a:lnTo>
                    <a:pt x="826" y="2735"/>
                  </a:lnTo>
                  <a:lnTo>
                    <a:pt x="835" y="2700"/>
                  </a:lnTo>
                  <a:lnTo>
                    <a:pt x="840" y="2665"/>
                  </a:lnTo>
                  <a:lnTo>
                    <a:pt x="842" y="2631"/>
                  </a:lnTo>
                  <a:lnTo>
                    <a:pt x="842" y="2598"/>
                  </a:lnTo>
                  <a:lnTo>
                    <a:pt x="840" y="2565"/>
                  </a:lnTo>
                  <a:lnTo>
                    <a:pt x="836" y="2532"/>
                  </a:lnTo>
                  <a:lnTo>
                    <a:pt x="829" y="2499"/>
                  </a:lnTo>
                  <a:lnTo>
                    <a:pt x="820" y="2467"/>
                  </a:lnTo>
                  <a:lnTo>
                    <a:pt x="809" y="2436"/>
                  </a:lnTo>
                  <a:lnTo>
                    <a:pt x="797" y="2405"/>
                  </a:lnTo>
                  <a:lnTo>
                    <a:pt x="782" y="2375"/>
                  </a:lnTo>
                  <a:lnTo>
                    <a:pt x="767" y="2345"/>
                  </a:lnTo>
                  <a:lnTo>
                    <a:pt x="750" y="2316"/>
                  </a:lnTo>
                  <a:lnTo>
                    <a:pt x="730" y="2287"/>
                  </a:lnTo>
                  <a:lnTo>
                    <a:pt x="711" y="2258"/>
                  </a:lnTo>
                  <a:lnTo>
                    <a:pt x="690" y="2229"/>
                  </a:lnTo>
                  <a:lnTo>
                    <a:pt x="669" y="2200"/>
                  </a:lnTo>
                  <a:lnTo>
                    <a:pt x="646" y="2172"/>
                  </a:lnTo>
                  <a:lnTo>
                    <a:pt x="622" y="2145"/>
                  </a:lnTo>
                  <a:lnTo>
                    <a:pt x="600" y="2118"/>
                  </a:lnTo>
                  <a:lnTo>
                    <a:pt x="550" y="2064"/>
                  </a:lnTo>
                  <a:lnTo>
                    <a:pt x="502" y="2012"/>
                  </a:lnTo>
                  <a:lnTo>
                    <a:pt x="453" y="1960"/>
                  </a:lnTo>
                  <a:lnTo>
                    <a:pt x="406" y="1908"/>
                  </a:lnTo>
                  <a:lnTo>
                    <a:pt x="382" y="1883"/>
                  </a:lnTo>
                  <a:lnTo>
                    <a:pt x="361" y="1858"/>
                  </a:lnTo>
                  <a:lnTo>
                    <a:pt x="339" y="1833"/>
                  </a:lnTo>
                  <a:lnTo>
                    <a:pt x="319" y="1809"/>
                  </a:lnTo>
                  <a:lnTo>
                    <a:pt x="291" y="1771"/>
                  </a:lnTo>
                  <a:lnTo>
                    <a:pt x="265" y="1732"/>
                  </a:lnTo>
                  <a:lnTo>
                    <a:pt x="243" y="1693"/>
                  </a:lnTo>
                  <a:lnTo>
                    <a:pt x="225" y="1653"/>
                  </a:lnTo>
                  <a:lnTo>
                    <a:pt x="209" y="1612"/>
                  </a:lnTo>
                  <a:lnTo>
                    <a:pt x="197" y="1571"/>
                  </a:lnTo>
                  <a:lnTo>
                    <a:pt x="187" y="1531"/>
                  </a:lnTo>
                  <a:lnTo>
                    <a:pt x="181" y="1490"/>
                  </a:lnTo>
                  <a:lnTo>
                    <a:pt x="178" y="1449"/>
                  </a:lnTo>
                  <a:lnTo>
                    <a:pt x="178" y="1408"/>
                  </a:lnTo>
                  <a:lnTo>
                    <a:pt x="180" y="1368"/>
                  </a:lnTo>
                  <a:lnTo>
                    <a:pt x="185" y="1327"/>
                  </a:lnTo>
                  <a:lnTo>
                    <a:pt x="193" y="1288"/>
                  </a:lnTo>
                  <a:lnTo>
                    <a:pt x="202" y="1249"/>
                  </a:lnTo>
                  <a:lnTo>
                    <a:pt x="215" y="1211"/>
                  </a:lnTo>
                  <a:lnTo>
                    <a:pt x="232" y="1173"/>
                  </a:lnTo>
                  <a:lnTo>
                    <a:pt x="249" y="1137"/>
                  </a:lnTo>
                  <a:lnTo>
                    <a:pt x="269" y="1102"/>
                  </a:lnTo>
                  <a:lnTo>
                    <a:pt x="292" y="1068"/>
                  </a:lnTo>
                  <a:lnTo>
                    <a:pt x="318" y="1035"/>
                  </a:lnTo>
                  <a:lnTo>
                    <a:pt x="345" y="1003"/>
                  </a:lnTo>
                  <a:lnTo>
                    <a:pt x="374" y="974"/>
                  </a:lnTo>
                  <a:lnTo>
                    <a:pt x="405" y="946"/>
                  </a:lnTo>
                  <a:lnTo>
                    <a:pt x="438" y="920"/>
                  </a:lnTo>
                  <a:lnTo>
                    <a:pt x="474" y="896"/>
                  </a:lnTo>
                  <a:lnTo>
                    <a:pt x="512" y="874"/>
                  </a:lnTo>
                  <a:lnTo>
                    <a:pt x="550" y="854"/>
                  </a:lnTo>
                  <a:lnTo>
                    <a:pt x="592" y="837"/>
                  </a:lnTo>
                  <a:lnTo>
                    <a:pt x="634" y="821"/>
                  </a:lnTo>
                  <a:lnTo>
                    <a:pt x="680" y="809"/>
                  </a:lnTo>
                  <a:lnTo>
                    <a:pt x="726" y="799"/>
                  </a:lnTo>
                  <a:lnTo>
                    <a:pt x="773" y="791"/>
                  </a:lnTo>
                  <a:lnTo>
                    <a:pt x="784" y="792"/>
                  </a:lnTo>
                  <a:lnTo>
                    <a:pt x="795" y="793"/>
                  </a:lnTo>
                  <a:lnTo>
                    <a:pt x="806" y="792"/>
                  </a:lnTo>
                  <a:lnTo>
                    <a:pt x="815" y="791"/>
                  </a:lnTo>
                  <a:lnTo>
                    <a:pt x="825" y="789"/>
                  </a:lnTo>
                  <a:lnTo>
                    <a:pt x="834" y="786"/>
                  </a:lnTo>
                  <a:lnTo>
                    <a:pt x="842" y="784"/>
                  </a:lnTo>
                  <a:lnTo>
                    <a:pt x="852" y="782"/>
                  </a:lnTo>
                  <a:lnTo>
                    <a:pt x="859" y="779"/>
                  </a:lnTo>
                  <a:lnTo>
                    <a:pt x="867" y="775"/>
                  </a:lnTo>
                  <a:lnTo>
                    <a:pt x="874" y="770"/>
                  </a:lnTo>
                  <a:lnTo>
                    <a:pt x="881" y="764"/>
                  </a:lnTo>
                  <a:lnTo>
                    <a:pt x="886" y="759"/>
                  </a:lnTo>
                  <a:lnTo>
                    <a:pt x="892" y="753"/>
                  </a:lnTo>
                  <a:lnTo>
                    <a:pt x="896" y="746"/>
                  </a:lnTo>
                  <a:lnTo>
                    <a:pt x="900" y="740"/>
                  </a:lnTo>
                  <a:lnTo>
                    <a:pt x="904" y="733"/>
                  </a:lnTo>
                  <a:lnTo>
                    <a:pt x="906" y="726"/>
                  </a:lnTo>
                  <a:lnTo>
                    <a:pt x="908" y="718"/>
                  </a:lnTo>
                  <a:lnTo>
                    <a:pt x="909" y="711"/>
                  </a:lnTo>
                  <a:lnTo>
                    <a:pt x="910" y="703"/>
                  </a:lnTo>
                  <a:lnTo>
                    <a:pt x="910" y="696"/>
                  </a:lnTo>
                  <a:lnTo>
                    <a:pt x="909" y="688"/>
                  </a:lnTo>
                  <a:lnTo>
                    <a:pt x="908" y="681"/>
                  </a:lnTo>
                  <a:lnTo>
                    <a:pt x="907" y="674"/>
                  </a:lnTo>
                  <a:lnTo>
                    <a:pt x="904" y="667"/>
                  </a:lnTo>
                  <a:lnTo>
                    <a:pt x="900" y="660"/>
                  </a:lnTo>
                  <a:lnTo>
                    <a:pt x="897" y="654"/>
                  </a:lnTo>
                  <a:lnTo>
                    <a:pt x="893" y="648"/>
                  </a:lnTo>
                  <a:lnTo>
                    <a:pt x="887" y="643"/>
                  </a:lnTo>
                  <a:lnTo>
                    <a:pt x="882" y="638"/>
                  </a:lnTo>
                  <a:lnTo>
                    <a:pt x="876" y="633"/>
                  </a:lnTo>
                  <a:lnTo>
                    <a:pt x="869" y="630"/>
                  </a:lnTo>
                  <a:lnTo>
                    <a:pt x="862" y="626"/>
                  </a:lnTo>
                  <a:lnTo>
                    <a:pt x="853" y="624"/>
                  </a:lnTo>
                  <a:lnTo>
                    <a:pt x="844" y="622"/>
                  </a:lnTo>
                  <a:lnTo>
                    <a:pt x="835" y="622"/>
                  </a:lnTo>
                  <a:lnTo>
                    <a:pt x="825" y="622"/>
                  </a:lnTo>
                  <a:lnTo>
                    <a:pt x="811" y="622"/>
                  </a:lnTo>
                  <a:lnTo>
                    <a:pt x="798" y="623"/>
                  </a:lnTo>
                  <a:lnTo>
                    <a:pt x="784" y="625"/>
                  </a:lnTo>
                  <a:lnTo>
                    <a:pt x="771" y="626"/>
                  </a:lnTo>
                  <a:lnTo>
                    <a:pt x="742" y="622"/>
                  </a:lnTo>
                  <a:lnTo>
                    <a:pt x="714" y="617"/>
                  </a:lnTo>
                  <a:lnTo>
                    <a:pt x="689" y="609"/>
                  </a:lnTo>
                  <a:lnTo>
                    <a:pt x="667" y="599"/>
                  </a:lnTo>
                  <a:lnTo>
                    <a:pt x="645" y="587"/>
                  </a:lnTo>
                  <a:lnTo>
                    <a:pt x="626" y="573"/>
                  </a:lnTo>
                  <a:lnTo>
                    <a:pt x="608" y="558"/>
                  </a:lnTo>
                  <a:lnTo>
                    <a:pt x="593" y="542"/>
                  </a:lnTo>
                  <a:lnTo>
                    <a:pt x="580" y="525"/>
                  </a:lnTo>
                  <a:lnTo>
                    <a:pt x="569" y="506"/>
                  </a:lnTo>
                  <a:lnTo>
                    <a:pt x="560" y="487"/>
                  </a:lnTo>
                  <a:lnTo>
                    <a:pt x="552" y="466"/>
                  </a:lnTo>
                  <a:lnTo>
                    <a:pt x="547" y="445"/>
                  </a:lnTo>
                  <a:lnTo>
                    <a:pt x="544" y="424"/>
                  </a:lnTo>
                  <a:lnTo>
                    <a:pt x="543" y="403"/>
                  </a:lnTo>
                  <a:lnTo>
                    <a:pt x="543" y="382"/>
                  </a:lnTo>
                  <a:lnTo>
                    <a:pt x="545" y="361"/>
                  </a:lnTo>
                  <a:lnTo>
                    <a:pt x="550" y="340"/>
                  </a:lnTo>
                  <a:lnTo>
                    <a:pt x="556" y="319"/>
                  </a:lnTo>
                  <a:lnTo>
                    <a:pt x="564" y="300"/>
                  </a:lnTo>
                  <a:lnTo>
                    <a:pt x="575" y="281"/>
                  </a:lnTo>
                  <a:lnTo>
                    <a:pt x="587" y="262"/>
                  </a:lnTo>
                  <a:lnTo>
                    <a:pt x="601" y="245"/>
                  </a:lnTo>
                  <a:lnTo>
                    <a:pt x="617" y="229"/>
                  </a:lnTo>
                  <a:lnTo>
                    <a:pt x="634" y="215"/>
                  </a:lnTo>
                  <a:lnTo>
                    <a:pt x="654" y="202"/>
                  </a:lnTo>
                  <a:lnTo>
                    <a:pt x="675" y="191"/>
                  </a:lnTo>
                  <a:lnTo>
                    <a:pt x="699" y="180"/>
                  </a:lnTo>
                  <a:lnTo>
                    <a:pt x="725" y="173"/>
                  </a:lnTo>
                  <a:lnTo>
                    <a:pt x="752" y="168"/>
                  </a:lnTo>
                  <a:lnTo>
                    <a:pt x="781" y="165"/>
                  </a:lnTo>
                  <a:lnTo>
                    <a:pt x="811" y="165"/>
                  </a:lnTo>
                  <a:lnTo>
                    <a:pt x="822" y="165"/>
                  </a:lnTo>
                  <a:lnTo>
                    <a:pt x="831" y="164"/>
                  </a:lnTo>
                  <a:lnTo>
                    <a:pt x="841" y="162"/>
                  </a:lnTo>
                  <a:lnTo>
                    <a:pt x="849" y="159"/>
                  </a:lnTo>
                  <a:lnTo>
                    <a:pt x="856" y="156"/>
                  </a:lnTo>
                  <a:lnTo>
                    <a:pt x="864" y="152"/>
                  </a:lnTo>
                  <a:lnTo>
                    <a:pt x="870" y="147"/>
                  </a:lnTo>
                  <a:lnTo>
                    <a:pt x="876" y="141"/>
                  </a:lnTo>
                  <a:lnTo>
                    <a:pt x="881" y="136"/>
                  </a:lnTo>
                  <a:lnTo>
                    <a:pt x="885" y="129"/>
                  </a:lnTo>
                  <a:lnTo>
                    <a:pt x="888" y="123"/>
                  </a:lnTo>
                  <a:lnTo>
                    <a:pt x="892" y="116"/>
                  </a:lnTo>
                  <a:lnTo>
                    <a:pt x="894" y="108"/>
                  </a:lnTo>
                  <a:lnTo>
                    <a:pt x="896" y="101"/>
                  </a:lnTo>
                  <a:lnTo>
                    <a:pt x="897" y="93"/>
                  </a:lnTo>
                  <a:lnTo>
                    <a:pt x="897" y="86"/>
                  </a:lnTo>
                  <a:lnTo>
                    <a:pt x="897" y="78"/>
                  </a:lnTo>
                  <a:lnTo>
                    <a:pt x="896" y="70"/>
                  </a:lnTo>
                  <a:lnTo>
                    <a:pt x="894" y="63"/>
                  </a:lnTo>
                  <a:lnTo>
                    <a:pt x="892" y="55"/>
                  </a:lnTo>
                  <a:lnTo>
                    <a:pt x="888" y="48"/>
                  </a:lnTo>
                  <a:lnTo>
                    <a:pt x="885" y="41"/>
                  </a:lnTo>
                  <a:lnTo>
                    <a:pt x="881" y="35"/>
                  </a:lnTo>
                  <a:lnTo>
                    <a:pt x="876" y="28"/>
                  </a:lnTo>
                  <a:lnTo>
                    <a:pt x="870" y="23"/>
                  </a:lnTo>
                  <a:lnTo>
                    <a:pt x="864" y="17"/>
                  </a:lnTo>
                  <a:lnTo>
                    <a:pt x="856" y="13"/>
                  </a:lnTo>
                  <a:lnTo>
                    <a:pt x="849" y="9"/>
                  </a:lnTo>
                  <a:lnTo>
                    <a:pt x="840" y="6"/>
                  </a:lnTo>
                  <a:lnTo>
                    <a:pt x="831" y="3"/>
                  </a:lnTo>
                  <a:lnTo>
                    <a:pt x="822" y="1"/>
                  </a:lnTo>
                  <a:lnTo>
                    <a:pt x="811" y="1"/>
                  </a:lnTo>
                  <a:lnTo>
                    <a:pt x="790" y="0"/>
                  </a:lnTo>
                  <a:lnTo>
                    <a:pt x="769" y="1"/>
                  </a:lnTo>
                  <a:lnTo>
                    <a:pt x="748" y="3"/>
                  </a:lnTo>
                  <a:lnTo>
                    <a:pt x="728" y="5"/>
                  </a:lnTo>
                  <a:lnTo>
                    <a:pt x="706" y="9"/>
                  </a:lnTo>
                  <a:lnTo>
                    <a:pt x="686" y="13"/>
                  </a:lnTo>
                  <a:lnTo>
                    <a:pt x="667" y="18"/>
                  </a:lnTo>
                  <a:lnTo>
                    <a:pt x="646" y="24"/>
                  </a:lnTo>
                  <a:lnTo>
                    <a:pt x="627" y="30"/>
                  </a:lnTo>
                  <a:lnTo>
                    <a:pt x="607" y="38"/>
                  </a:lnTo>
                  <a:lnTo>
                    <a:pt x="589" y="46"/>
                  </a:lnTo>
                  <a:lnTo>
                    <a:pt x="571" y="55"/>
                  </a:lnTo>
                  <a:lnTo>
                    <a:pt x="552" y="65"/>
                  </a:lnTo>
                  <a:lnTo>
                    <a:pt x="535" y="75"/>
                  </a:lnTo>
                  <a:lnTo>
                    <a:pt x="518" y="86"/>
                  </a:lnTo>
                  <a:lnTo>
                    <a:pt x="502" y="98"/>
                  </a:lnTo>
                  <a:lnTo>
                    <a:pt x="487" y="111"/>
                  </a:lnTo>
                  <a:lnTo>
                    <a:pt x="472" y="124"/>
                  </a:lnTo>
                  <a:lnTo>
                    <a:pt x="458" y="138"/>
                  </a:lnTo>
                  <a:lnTo>
                    <a:pt x="444" y="152"/>
                  </a:lnTo>
                  <a:lnTo>
                    <a:pt x="431" y="167"/>
                  </a:lnTo>
                  <a:lnTo>
                    <a:pt x="419" y="184"/>
                  </a:lnTo>
                  <a:lnTo>
                    <a:pt x="408" y="200"/>
                  </a:lnTo>
                  <a:lnTo>
                    <a:pt x="398" y="217"/>
                  </a:lnTo>
                  <a:lnTo>
                    <a:pt x="390" y="234"/>
                  </a:lnTo>
                  <a:lnTo>
                    <a:pt x="381" y="252"/>
                  </a:lnTo>
                  <a:lnTo>
                    <a:pt x="375" y="270"/>
                  </a:lnTo>
                  <a:lnTo>
                    <a:pt x="368" y="289"/>
                  </a:lnTo>
                  <a:lnTo>
                    <a:pt x="364" y="308"/>
                  </a:lnTo>
                  <a:lnTo>
                    <a:pt x="360" y="328"/>
                  </a:lnTo>
                  <a:lnTo>
                    <a:pt x="358" y="348"/>
                  </a:lnTo>
                  <a:lnTo>
                    <a:pt x="356"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
            <p:cNvSpPr/>
            <p:nvPr/>
          </p:nvSpPr>
          <p:spPr bwMode="auto">
            <a:xfrm>
              <a:off x="3667126" y="2579688"/>
              <a:ext cx="103188" cy="373062"/>
            </a:xfrm>
            <a:custGeom>
              <a:avLst/>
              <a:gdLst>
                <a:gd name="T0" fmla="*/ 533 w 910"/>
                <a:gd name="T1" fmla="*/ 510 h 3057"/>
                <a:gd name="T2" fmla="*/ 453 w 910"/>
                <a:gd name="T3" fmla="*/ 646 h 3057"/>
                <a:gd name="T4" fmla="*/ 536 w 910"/>
                <a:gd name="T5" fmla="*/ 761 h 3057"/>
                <a:gd name="T6" fmla="*/ 726 w 910"/>
                <a:gd name="T7" fmla="*/ 925 h 3057"/>
                <a:gd name="T8" fmla="*/ 853 w 910"/>
                <a:gd name="T9" fmla="*/ 1133 h 3057"/>
                <a:gd name="T10" fmla="*/ 908 w 910"/>
                <a:gd name="T11" fmla="*/ 1373 h 3057"/>
                <a:gd name="T12" fmla="*/ 882 w 910"/>
                <a:gd name="T13" fmla="*/ 1632 h 3057"/>
                <a:gd name="T14" fmla="*/ 807 w 910"/>
                <a:gd name="T15" fmla="*/ 1806 h 3057"/>
                <a:gd name="T16" fmla="*/ 655 w 910"/>
                <a:gd name="T17" fmla="*/ 2003 h 3057"/>
                <a:gd name="T18" fmla="*/ 373 w 910"/>
                <a:gd name="T19" fmla="*/ 2312 h 3057"/>
                <a:gd name="T20" fmla="*/ 270 w 910"/>
                <a:gd name="T21" fmla="*/ 2499 h 3057"/>
                <a:gd name="T22" fmla="*/ 251 w 910"/>
                <a:gd name="T23" fmla="*/ 2634 h 3057"/>
                <a:gd name="T24" fmla="*/ 270 w 910"/>
                <a:gd name="T25" fmla="*/ 2738 h 3057"/>
                <a:gd name="T26" fmla="*/ 330 w 910"/>
                <a:gd name="T27" fmla="*/ 2837 h 3057"/>
                <a:gd name="T28" fmla="*/ 440 w 910"/>
                <a:gd name="T29" fmla="*/ 2888 h 3057"/>
                <a:gd name="T30" fmla="*/ 559 w 910"/>
                <a:gd name="T31" fmla="*/ 2883 h 3057"/>
                <a:gd name="T32" fmla="*/ 618 w 910"/>
                <a:gd name="T33" fmla="*/ 2840 h 3057"/>
                <a:gd name="T34" fmla="*/ 633 w 910"/>
                <a:gd name="T35" fmla="*/ 2774 h 3057"/>
                <a:gd name="T36" fmla="*/ 610 w 910"/>
                <a:gd name="T37" fmla="*/ 2709 h 3057"/>
                <a:gd name="T38" fmla="*/ 554 w 910"/>
                <a:gd name="T39" fmla="*/ 2668 h 3057"/>
                <a:gd name="T40" fmla="*/ 484 w 910"/>
                <a:gd name="T41" fmla="*/ 2656 h 3057"/>
                <a:gd name="T42" fmla="*/ 444 w 910"/>
                <a:gd name="T43" fmla="*/ 2619 h 3057"/>
                <a:gd name="T44" fmla="*/ 436 w 910"/>
                <a:gd name="T45" fmla="*/ 2566 h 3057"/>
                <a:gd name="T46" fmla="*/ 462 w 910"/>
                <a:gd name="T47" fmla="*/ 2519 h 3057"/>
                <a:gd name="T48" fmla="*/ 521 w 910"/>
                <a:gd name="T49" fmla="*/ 2498 h 3057"/>
                <a:gd name="T50" fmla="*/ 659 w 910"/>
                <a:gd name="T51" fmla="*/ 2537 h 3057"/>
                <a:gd name="T52" fmla="*/ 764 w 910"/>
                <a:gd name="T53" fmla="*/ 2634 h 3057"/>
                <a:gd name="T54" fmla="*/ 814 w 910"/>
                <a:gd name="T55" fmla="*/ 2762 h 3057"/>
                <a:gd name="T56" fmla="*/ 793 w 910"/>
                <a:gd name="T57" fmla="*/ 2895 h 3057"/>
                <a:gd name="T58" fmla="*/ 669 w 910"/>
                <a:gd name="T59" fmla="*/ 3011 h 3057"/>
                <a:gd name="T60" fmla="*/ 494 w 910"/>
                <a:gd name="T61" fmla="*/ 3057 h 3057"/>
                <a:gd name="T62" fmla="*/ 325 w 910"/>
                <a:gd name="T63" fmla="*/ 3020 h 3057"/>
                <a:gd name="T64" fmla="*/ 183 w 910"/>
                <a:gd name="T65" fmla="*/ 2915 h 3057"/>
                <a:gd name="T66" fmla="*/ 92 w 910"/>
                <a:gd name="T67" fmla="*/ 2760 h 3057"/>
                <a:gd name="T68" fmla="*/ 74 w 910"/>
                <a:gd name="T69" fmla="*/ 2532 h 3057"/>
                <a:gd name="T70" fmla="*/ 160 w 910"/>
                <a:gd name="T71" fmla="*/ 2316 h 3057"/>
                <a:gd name="T72" fmla="*/ 310 w 910"/>
                <a:gd name="T73" fmla="*/ 2118 h 3057"/>
                <a:gd name="T74" fmla="*/ 571 w 910"/>
                <a:gd name="T75" fmla="*/ 1833 h 3057"/>
                <a:gd name="T76" fmla="*/ 713 w 910"/>
                <a:gd name="T77" fmla="*/ 1571 h 3057"/>
                <a:gd name="T78" fmla="*/ 717 w 910"/>
                <a:gd name="T79" fmla="*/ 1288 h 3057"/>
                <a:gd name="T80" fmla="*/ 592 w 910"/>
                <a:gd name="T81" fmla="*/ 1035 h 3057"/>
                <a:gd name="T82" fmla="*/ 360 w 910"/>
                <a:gd name="T83" fmla="*/ 854 h 3057"/>
                <a:gd name="T84" fmla="*/ 115 w 910"/>
                <a:gd name="T85" fmla="*/ 793 h 3057"/>
                <a:gd name="T86" fmla="*/ 51 w 910"/>
                <a:gd name="T87" fmla="*/ 779 h 3057"/>
                <a:gd name="T88" fmla="*/ 10 w 910"/>
                <a:gd name="T89" fmla="*/ 740 h 3057"/>
                <a:gd name="T90" fmla="*/ 1 w 910"/>
                <a:gd name="T91" fmla="*/ 688 h 3057"/>
                <a:gd name="T92" fmla="*/ 23 w 910"/>
                <a:gd name="T93" fmla="*/ 643 h 3057"/>
                <a:gd name="T94" fmla="*/ 75 w 910"/>
                <a:gd name="T95" fmla="*/ 622 h 3057"/>
                <a:gd name="T96" fmla="*/ 195 w 910"/>
                <a:gd name="T97" fmla="*/ 617 h 3057"/>
                <a:gd name="T98" fmla="*/ 330 w 910"/>
                <a:gd name="T99" fmla="*/ 525 h 3057"/>
                <a:gd name="T100" fmla="*/ 367 w 910"/>
                <a:gd name="T101" fmla="*/ 382 h 3057"/>
                <a:gd name="T102" fmla="*/ 309 w 910"/>
                <a:gd name="T103" fmla="*/ 245 h 3057"/>
                <a:gd name="T104" fmla="*/ 158 w 910"/>
                <a:gd name="T105" fmla="*/ 168 h 3057"/>
                <a:gd name="T106" fmla="*/ 54 w 910"/>
                <a:gd name="T107" fmla="*/ 156 h 3057"/>
                <a:gd name="T108" fmla="*/ 18 w 910"/>
                <a:gd name="T109" fmla="*/ 116 h 3057"/>
                <a:gd name="T110" fmla="*/ 16 w 910"/>
                <a:gd name="T111" fmla="*/ 63 h 3057"/>
                <a:gd name="T112" fmla="*/ 46 w 910"/>
                <a:gd name="T113" fmla="*/ 17 h 3057"/>
                <a:gd name="T114" fmla="*/ 120 w 910"/>
                <a:gd name="T115" fmla="*/ 0 h 3057"/>
                <a:gd name="T116" fmla="*/ 264 w 910"/>
                <a:gd name="T117" fmla="*/ 24 h 3057"/>
                <a:gd name="T118" fmla="*/ 392 w 910"/>
                <a:gd name="T119" fmla="*/ 86 h 3057"/>
                <a:gd name="T120" fmla="*/ 491 w 910"/>
                <a:gd name="T121" fmla="*/ 184 h 3057"/>
                <a:gd name="T122" fmla="*/ 546 w 910"/>
                <a:gd name="T123" fmla="*/ 308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554" y="369"/>
                  </a:moveTo>
                  <a:lnTo>
                    <a:pt x="554" y="394"/>
                  </a:lnTo>
                  <a:lnTo>
                    <a:pt x="552" y="418"/>
                  </a:lnTo>
                  <a:lnTo>
                    <a:pt x="549" y="441"/>
                  </a:lnTo>
                  <a:lnTo>
                    <a:pt x="545" y="465"/>
                  </a:lnTo>
                  <a:lnTo>
                    <a:pt x="540" y="488"/>
                  </a:lnTo>
                  <a:lnTo>
                    <a:pt x="533" y="510"/>
                  </a:lnTo>
                  <a:lnTo>
                    <a:pt x="526" y="532"/>
                  </a:lnTo>
                  <a:lnTo>
                    <a:pt x="516" y="553"/>
                  </a:lnTo>
                  <a:lnTo>
                    <a:pt x="506" y="573"/>
                  </a:lnTo>
                  <a:lnTo>
                    <a:pt x="494" y="592"/>
                  </a:lnTo>
                  <a:lnTo>
                    <a:pt x="482" y="611"/>
                  </a:lnTo>
                  <a:lnTo>
                    <a:pt x="468" y="629"/>
                  </a:lnTo>
                  <a:lnTo>
                    <a:pt x="453" y="646"/>
                  </a:lnTo>
                  <a:lnTo>
                    <a:pt x="438" y="663"/>
                  </a:lnTo>
                  <a:lnTo>
                    <a:pt x="422" y="678"/>
                  </a:lnTo>
                  <a:lnTo>
                    <a:pt x="405" y="693"/>
                  </a:lnTo>
                  <a:lnTo>
                    <a:pt x="439" y="708"/>
                  </a:lnTo>
                  <a:lnTo>
                    <a:pt x="473" y="725"/>
                  </a:lnTo>
                  <a:lnTo>
                    <a:pt x="505" y="742"/>
                  </a:lnTo>
                  <a:lnTo>
                    <a:pt x="536" y="761"/>
                  </a:lnTo>
                  <a:lnTo>
                    <a:pt x="566" y="782"/>
                  </a:lnTo>
                  <a:lnTo>
                    <a:pt x="597" y="804"/>
                  </a:lnTo>
                  <a:lnTo>
                    <a:pt x="625" y="826"/>
                  </a:lnTo>
                  <a:lnTo>
                    <a:pt x="652" y="849"/>
                  </a:lnTo>
                  <a:lnTo>
                    <a:pt x="677" y="873"/>
                  </a:lnTo>
                  <a:lnTo>
                    <a:pt x="702" y="899"/>
                  </a:lnTo>
                  <a:lnTo>
                    <a:pt x="726" y="925"/>
                  </a:lnTo>
                  <a:lnTo>
                    <a:pt x="747" y="952"/>
                  </a:lnTo>
                  <a:lnTo>
                    <a:pt x="769" y="980"/>
                  </a:lnTo>
                  <a:lnTo>
                    <a:pt x="788" y="1009"/>
                  </a:lnTo>
                  <a:lnTo>
                    <a:pt x="807" y="1039"/>
                  </a:lnTo>
                  <a:lnTo>
                    <a:pt x="823" y="1070"/>
                  </a:lnTo>
                  <a:lnTo>
                    <a:pt x="839" y="1102"/>
                  </a:lnTo>
                  <a:lnTo>
                    <a:pt x="853" y="1133"/>
                  </a:lnTo>
                  <a:lnTo>
                    <a:pt x="866" y="1166"/>
                  </a:lnTo>
                  <a:lnTo>
                    <a:pt x="877" y="1199"/>
                  </a:lnTo>
                  <a:lnTo>
                    <a:pt x="886" y="1233"/>
                  </a:lnTo>
                  <a:lnTo>
                    <a:pt x="894" y="1267"/>
                  </a:lnTo>
                  <a:lnTo>
                    <a:pt x="900" y="1302"/>
                  </a:lnTo>
                  <a:lnTo>
                    <a:pt x="906" y="1337"/>
                  </a:lnTo>
                  <a:lnTo>
                    <a:pt x="908" y="1373"/>
                  </a:lnTo>
                  <a:lnTo>
                    <a:pt x="910" y="1409"/>
                  </a:lnTo>
                  <a:lnTo>
                    <a:pt x="910" y="1446"/>
                  </a:lnTo>
                  <a:lnTo>
                    <a:pt x="908" y="1482"/>
                  </a:lnTo>
                  <a:lnTo>
                    <a:pt x="905" y="1519"/>
                  </a:lnTo>
                  <a:lnTo>
                    <a:pt x="898" y="1557"/>
                  </a:lnTo>
                  <a:lnTo>
                    <a:pt x="892" y="1594"/>
                  </a:lnTo>
                  <a:lnTo>
                    <a:pt x="882" y="1632"/>
                  </a:lnTo>
                  <a:lnTo>
                    <a:pt x="874" y="1659"/>
                  </a:lnTo>
                  <a:lnTo>
                    <a:pt x="866" y="1684"/>
                  </a:lnTo>
                  <a:lnTo>
                    <a:pt x="856" y="1710"/>
                  </a:lnTo>
                  <a:lnTo>
                    <a:pt x="845" y="1734"/>
                  </a:lnTo>
                  <a:lnTo>
                    <a:pt x="834" y="1758"/>
                  </a:lnTo>
                  <a:lnTo>
                    <a:pt x="821" y="1782"/>
                  </a:lnTo>
                  <a:lnTo>
                    <a:pt x="807" y="1806"/>
                  </a:lnTo>
                  <a:lnTo>
                    <a:pt x="793" y="1829"/>
                  </a:lnTo>
                  <a:lnTo>
                    <a:pt x="778" y="1851"/>
                  </a:lnTo>
                  <a:lnTo>
                    <a:pt x="761" y="1874"/>
                  </a:lnTo>
                  <a:lnTo>
                    <a:pt x="745" y="1896"/>
                  </a:lnTo>
                  <a:lnTo>
                    <a:pt x="728" y="1917"/>
                  </a:lnTo>
                  <a:lnTo>
                    <a:pt x="692" y="1961"/>
                  </a:lnTo>
                  <a:lnTo>
                    <a:pt x="655" y="2003"/>
                  </a:lnTo>
                  <a:lnTo>
                    <a:pt x="577" y="2085"/>
                  </a:lnTo>
                  <a:lnTo>
                    <a:pt x="500" y="2166"/>
                  </a:lnTo>
                  <a:lnTo>
                    <a:pt x="462" y="2207"/>
                  </a:lnTo>
                  <a:lnTo>
                    <a:pt x="424" y="2249"/>
                  </a:lnTo>
                  <a:lnTo>
                    <a:pt x="407" y="2270"/>
                  </a:lnTo>
                  <a:lnTo>
                    <a:pt x="390" y="2291"/>
                  </a:lnTo>
                  <a:lnTo>
                    <a:pt x="373" y="2312"/>
                  </a:lnTo>
                  <a:lnTo>
                    <a:pt x="356" y="2333"/>
                  </a:lnTo>
                  <a:lnTo>
                    <a:pt x="338" y="2359"/>
                  </a:lnTo>
                  <a:lnTo>
                    <a:pt x="321" y="2386"/>
                  </a:lnTo>
                  <a:lnTo>
                    <a:pt x="306" y="2414"/>
                  </a:lnTo>
                  <a:lnTo>
                    <a:pt x="292" y="2442"/>
                  </a:lnTo>
                  <a:lnTo>
                    <a:pt x="280" y="2470"/>
                  </a:lnTo>
                  <a:lnTo>
                    <a:pt x="270" y="2499"/>
                  </a:lnTo>
                  <a:lnTo>
                    <a:pt x="262" y="2530"/>
                  </a:lnTo>
                  <a:lnTo>
                    <a:pt x="256" y="2559"/>
                  </a:lnTo>
                  <a:lnTo>
                    <a:pt x="254" y="2574"/>
                  </a:lnTo>
                  <a:lnTo>
                    <a:pt x="252" y="2589"/>
                  </a:lnTo>
                  <a:lnTo>
                    <a:pt x="251" y="2604"/>
                  </a:lnTo>
                  <a:lnTo>
                    <a:pt x="251" y="2619"/>
                  </a:lnTo>
                  <a:lnTo>
                    <a:pt x="251" y="2634"/>
                  </a:lnTo>
                  <a:lnTo>
                    <a:pt x="252" y="2649"/>
                  </a:lnTo>
                  <a:lnTo>
                    <a:pt x="253" y="2664"/>
                  </a:lnTo>
                  <a:lnTo>
                    <a:pt x="255" y="2679"/>
                  </a:lnTo>
                  <a:lnTo>
                    <a:pt x="257" y="2694"/>
                  </a:lnTo>
                  <a:lnTo>
                    <a:pt x="262" y="2708"/>
                  </a:lnTo>
                  <a:lnTo>
                    <a:pt x="265" y="2723"/>
                  </a:lnTo>
                  <a:lnTo>
                    <a:pt x="270" y="2738"/>
                  </a:lnTo>
                  <a:lnTo>
                    <a:pt x="276" y="2753"/>
                  </a:lnTo>
                  <a:lnTo>
                    <a:pt x="282" y="2767"/>
                  </a:lnTo>
                  <a:lnTo>
                    <a:pt x="289" y="2781"/>
                  </a:lnTo>
                  <a:lnTo>
                    <a:pt x="297" y="2796"/>
                  </a:lnTo>
                  <a:lnTo>
                    <a:pt x="306" y="2812"/>
                  </a:lnTo>
                  <a:lnTo>
                    <a:pt x="318" y="2825"/>
                  </a:lnTo>
                  <a:lnTo>
                    <a:pt x="330" y="2837"/>
                  </a:lnTo>
                  <a:lnTo>
                    <a:pt x="344" y="2848"/>
                  </a:lnTo>
                  <a:lnTo>
                    <a:pt x="358" y="2858"/>
                  </a:lnTo>
                  <a:lnTo>
                    <a:pt x="373" y="2866"/>
                  </a:lnTo>
                  <a:lnTo>
                    <a:pt x="389" y="2873"/>
                  </a:lnTo>
                  <a:lnTo>
                    <a:pt x="405" y="2879"/>
                  </a:lnTo>
                  <a:lnTo>
                    <a:pt x="422" y="2884"/>
                  </a:lnTo>
                  <a:lnTo>
                    <a:pt x="440" y="2888"/>
                  </a:lnTo>
                  <a:lnTo>
                    <a:pt x="458" y="2890"/>
                  </a:lnTo>
                  <a:lnTo>
                    <a:pt x="476" y="2892"/>
                  </a:lnTo>
                  <a:lnTo>
                    <a:pt x="493" y="2892"/>
                  </a:lnTo>
                  <a:lnTo>
                    <a:pt x="512" y="2891"/>
                  </a:lnTo>
                  <a:lnTo>
                    <a:pt x="529" y="2889"/>
                  </a:lnTo>
                  <a:lnTo>
                    <a:pt x="546" y="2886"/>
                  </a:lnTo>
                  <a:lnTo>
                    <a:pt x="559" y="2883"/>
                  </a:lnTo>
                  <a:lnTo>
                    <a:pt x="570" y="2879"/>
                  </a:lnTo>
                  <a:lnTo>
                    <a:pt x="580" y="2875"/>
                  </a:lnTo>
                  <a:lnTo>
                    <a:pt x="590" y="2869"/>
                  </a:lnTo>
                  <a:lnTo>
                    <a:pt x="599" y="2863"/>
                  </a:lnTo>
                  <a:lnTo>
                    <a:pt x="606" y="2856"/>
                  </a:lnTo>
                  <a:lnTo>
                    <a:pt x="613" y="2848"/>
                  </a:lnTo>
                  <a:lnTo>
                    <a:pt x="618" y="2840"/>
                  </a:lnTo>
                  <a:lnTo>
                    <a:pt x="622" y="2832"/>
                  </a:lnTo>
                  <a:lnTo>
                    <a:pt x="627" y="2823"/>
                  </a:lnTo>
                  <a:lnTo>
                    <a:pt x="630" y="2814"/>
                  </a:lnTo>
                  <a:lnTo>
                    <a:pt x="632" y="2803"/>
                  </a:lnTo>
                  <a:lnTo>
                    <a:pt x="633" y="2794"/>
                  </a:lnTo>
                  <a:lnTo>
                    <a:pt x="633" y="2784"/>
                  </a:lnTo>
                  <a:lnTo>
                    <a:pt x="633" y="2774"/>
                  </a:lnTo>
                  <a:lnTo>
                    <a:pt x="632" y="2764"/>
                  </a:lnTo>
                  <a:lnTo>
                    <a:pt x="630" y="2754"/>
                  </a:lnTo>
                  <a:lnTo>
                    <a:pt x="628" y="2745"/>
                  </a:lnTo>
                  <a:lnTo>
                    <a:pt x="625" y="2735"/>
                  </a:lnTo>
                  <a:lnTo>
                    <a:pt x="620" y="2726"/>
                  </a:lnTo>
                  <a:lnTo>
                    <a:pt x="615" y="2718"/>
                  </a:lnTo>
                  <a:lnTo>
                    <a:pt x="610" y="2709"/>
                  </a:lnTo>
                  <a:lnTo>
                    <a:pt x="604" y="2701"/>
                  </a:lnTo>
                  <a:lnTo>
                    <a:pt x="597" y="2694"/>
                  </a:lnTo>
                  <a:lnTo>
                    <a:pt x="589" y="2687"/>
                  </a:lnTo>
                  <a:lnTo>
                    <a:pt x="582" y="2681"/>
                  </a:lnTo>
                  <a:lnTo>
                    <a:pt x="573" y="2676"/>
                  </a:lnTo>
                  <a:lnTo>
                    <a:pt x="563" y="2672"/>
                  </a:lnTo>
                  <a:lnTo>
                    <a:pt x="554" y="2668"/>
                  </a:lnTo>
                  <a:lnTo>
                    <a:pt x="543" y="2665"/>
                  </a:lnTo>
                  <a:lnTo>
                    <a:pt x="532" y="2664"/>
                  </a:lnTo>
                  <a:lnTo>
                    <a:pt x="521" y="2663"/>
                  </a:lnTo>
                  <a:lnTo>
                    <a:pt x="510" y="2663"/>
                  </a:lnTo>
                  <a:lnTo>
                    <a:pt x="501" y="2662"/>
                  </a:lnTo>
                  <a:lnTo>
                    <a:pt x="492" y="2659"/>
                  </a:lnTo>
                  <a:lnTo>
                    <a:pt x="484" y="2656"/>
                  </a:lnTo>
                  <a:lnTo>
                    <a:pt x="476" y="2653"/>
                  </a:lnTo>
                  <a:lnTo>
                    <a:pt x="468" y="2648"/>
                  </a:lnTo>
                  <a:lnTo>
                    <a:pt x="462" y="2643"/>
                  </a:lnTo>
                  <a:lnTo>
                    <a:pt x="457" y="2638"/>
                  </a:lnTo>
                  <a:lnTo>
                    <a:pt x="451" y="2632"/>
                  </a:lnTo>
                  <a:lnTo>
                    <a:pt x="447" y="2626"/>
                  </a:lnTo>
                  <a:lnTo>
                    <a:pt x="444" y="2619"/>
                  </a:lnTo>
                  <a:lnTo>
                    <a:pt x="440" y="2612"/>
                  </a:lnTo>
                  <a:lnTo>
                    <a:pt x="438" y="2604"/>
                  </a:lnTo>
                  <a:lnTo>
                    <a:pt x="436" y="2597"/>
                  </a:lnTo>
                  <a:lnTo>
                    <a:pt x="436" y="2589"/>
                  </a:lnTo>
                  <a:lnTo>
                    <a:pt x="435" y="2581"/>
                  </a:lnTo>
                  <a:lnTo>
                    <a:pt x="436" y="2574"/>
                  </a:lnTo>
                  <a:lnTo>
                    <a:pt x="436" y="2566"/>
                  </a:lnTo>
                  <a:lnTo>
                    <a:pt x="438" y="2559"/>
                  </a:lnTo>
                  <a:lnTo>
                    <a:pt x="440" y="2551"/>
                  </a:lnTo>
                  <a:lnTo>
                    <a:pt x="444" y="2544"/>
                  </a:lnTo>
                  <a:lnTo>
                    <a:pt x="447" y="2537"/>
                  </a:lnTo>
                  <a:lnTo>
                    <a:pt x="451" y="2531"/>
                  </a:lnTo>
                  <a:lnTo>
                    <a:pt x="457" y="2525"/>
                  </a:lnTo>
                  <a:lnTo>
                    <a:pt x="462" y="2519"/>
                  </a:lnTo>
                  <a:lnTo>
                    <a:pt x="468" y="2513"/>
                  </a:lnTo>
                  <a:lnTo>
                    <a:pt x="476" y="2509"/>
                  </a:lnTo>
                  <a:lnTo>
                    <a:pt x="484" y="2505"/>
                  </a:lnTo>
                  <a:lnTo>
                    <a:pt x="492" y="2502"/>
                  </a:lnTo>
                  <a:lnTo>
                    <a:pt x="501" y="2500"/>
                  </a:lnTo>
                  <a:lnTo>
                    <a:pt x="510" y="2498"/>
                  </a:lnTo>
                  <a:lnTo>
                    <a:pt x="521" y="2498"/>
                  </a:lnTo>
                  <a:lnTo>
                    <a:pt x="542" y="2499"/>
                  </a:lnTo>
                  <a:lnTo>
                    <a:pt x="563" y="2501"/>
                  </a:lnTo>
                  <a:lnTo>
                    <a:pt x="583" y="2505"/>
                  </a:lnTo>
                  <a:lnTo>
                    <a:pt x="603" y="2511"/>
                  </a:lnTo>
                  <a:lnTo>
                    <a:pt x="622" y="2519"/>
                  </a:lnTo>
                  <a:lnTo>
                    <a:pt x="641" y="2527"/>
                  </a:lnTo>
                  <a:lnTo>
                    <a:pt x="659" y="2537"/>
                  </a:lnTo>
                  <a:lnTo>
                    <a:pt x="676" y="2548"/>
                  </a:lnTo>
                  <a:lnTo>
                    <a:pt x="694" y="2560"/>
                  </a:lnTo>
                  <a:lnTo>
                    <a:pt x="710" y="2573"/>
                  </a:lnTo>
                  <a:lnTo>
                    <a:pt x="725" y="2587"/>
                  </a:lnTo>
                  <a:lnTo>
                    <a:pt x="739" y="2602"/>
                  </a:lnTo>
                  <a:lnTo>
                    <a:pt x="752" y="2618"/>
                  </a:lnTo>
                  <a:lnTo>
                    <a:pt x="764" y="2634"/>
                  </a:lnTo>
                  <a:lnTo>
                    <a:pt x="774" y="2651"/>
                  </a:lnTo>
                  <a:lnTo>
                    <a:pt x="784" y="2669"/>
                  </a:lnTo>
                  <a:lnTo>
                    <a:pt x="794" y="2687"/>
                  </a:lnTo>
                  <a:lnTo>
                    <a:pt x="800" y="2705"/>
                  </a:lnTo>
                  <a:lnTo>
                    <a:pt x="807" y="2724"/>
                  </a:lnTo>
                  <a:lnTo>
                    <a:pt x="811" y="2743"/>
                  </a:lnTo>
                  <a:lnTo>
                    <a:pt x="814" y="2762"/>
                  </a:lnTo>
                  <a:lnTo>
                    <a:pt x="816" y="2781"/>
                  </a:lnTo>
                  <a:lnTo>
                    <a:pt x="816" y="2801"/>
                  </a:lnTo>
                  <a:lnTo>
                    <a:pt x="815" y="2821"/>
                  </a:lnTo>
                  <a:lnTo>
                    <a:pt x="812" y="2840"/>
                  </a:lnTo>
                  <a:lnTo>
                    <a:pt x="808" y="2858"/>
                  </a:lnTo>
                  <a:lnTo>
                    <a:pt x="801" y="2877"/>
                  </a:lnTo>
                  <a:lnTo>
                    <a:pt x="793" y="2895"/>
                  </a:lnTo>
                  <a:lnTo>
                    <a:pt x="783" y="2912"/>
                  </a:lnTo>
                  <a:lnTo>
                    <a:pt x="770" y="2929"/>
                  </a:lnTo>
                  <a:lnTo>
                    <a:pt x="756" y="2945"/>
                  </a:lnTo>
                  <a:lnTo>
                    <a:pt x="740" y="2961"/>
                  </a:lnTo>
                  <a:lnTo>
                    <a:pt x="717" y="2979"/>
                  </a:lnTo>
                  <a:lnTo>
                    <a:pt x="694" y="2996"/>
                  </a:lnTo>
                  <a:lnTo>
                    <a:pt x="669" y="3011"/>
                  </a:lnTo>
                  <a:lnTo>
                    <a:pt x="645" y="3023"/>
                  </a:lnTo>
                  <a:lnTo>
                    <a:pt x="620" y="3034"/>
                  </a:lnTo>
                  <a:lnTo>
                    <a:pt x="596" y="3042"/>
                  </a:lnTo>
                  <a:lnTo>
                    <a:pt x="570" y="3049"/>
                  </a:lnTo>
                  <a:lnTo>
                    <a:pt x="545" y="3053"/>
                  </a:lnTo>
                  <a:lnTo>
                    <a:pt x="519" y="3056"/>
                  </a:lnTo>
                  <a:lnTo>
                    <a:pt x="494" y="3057"/>
                  </a:lnTo>
                  <a:lnTo>
                    <a:pt x="470" y="3057"/>
                  </a:lnTo>
                  <a:lnTo>
                    <a:pt x="445" y="3054"/>
                  </a:lnTo>
                  <a:lnTo>
                    <a:pt x="420" y="3051"/>
                  </a:lnTo>
                  <a:lnTo>
                    <a:pt x="395" y="3045"/>
                  </a:lnTo>
                  <a:lnTo>
                    <a:pt x="372" y="3038"/>
                  </a:lnTo>
                  <a:lnTo>
                    <a:pt x="348" y="3030"/>
                  </a:lnTo>
                  <a:lnTo>
                    <a:pt x="325" y="3020"/>
                  </a:lnTo>
                  <a:lnTo>
                    <a:pt x="303" y="3008"/>
                  </a:lnTo>
                  <a:lnTo>
                    <a:pt x="280" y="2996"/>
                  </a:lnTo>
                  <a:lnTo>
                    <a:pt x="260" y="2982"/>
                  </a:lnTo>
                  <a:lnTo>
                    <a:pt x="239" y="2967"/>
                  </a:lnTo>
                  <a:lnTo>
                    <a:pt x="219" y="2951"/>
                  </a:lnTo>
                  <a:lnTo>
                    <a:pt x="200" y="2933"/>
                  </a:lnTo>
                  <a:lnTo>
                    <a:pt x="183" y="2915"/>
                  </a:lnTo>
                  <a:lnTo>
                    <a:pt x="166" y="2896"/>
                  </a:lnTo>
                  <a:lnTo>
                    <a:pt x="151" y="2875"/>
                  </a:lnTo>
                  <a:lnTo>
                    <a:pt x="136" y="2854"/>
                  </a:lnTo>
                  <a:lnTo>
                    <a:pt x="123" y="2832"/>
                  </a:lnTo>
                  <a:lnTo>
                    <a:pt x="111" y="2808"/>
                  </a:lnTo>
                  <a:lnTo>
                    <a:pt x="100" y="2784"/>
                  </a:lnTo>
                  <a:lnTo>
                    <a:pt x="92" y="2760"/>
                  </a:lnTo>
                  <a:lnTo>
                    <a:pt x="84" y="2735"/>
                  </a:lnTo>
                  <a:lnTo>
                    <a:pt x="75" y="2700"/>
                  </a:lnTo>
                  <a:lnTo>
                    <a:pt x="70" y="2665"/>
                  </a:lnTo>
                  <a:lnTo>
                    <a:pt x="68" y="2631"/>
                  </a:lnTo>
                  <a:lnTo>
                    <a:pt x="68" y="2598"/>
                  </a:lnTo>
                  <a:lnTo>
                    <a:pt x="70" y="2565"/>
                  </a:lnTo>
                  <a:lnTo>
                    <a:pt x="74" y="2532"/>
                  </a:lnTo>
                  <a:lnTo>
                    <a:pt x="81" y="2499"/>
                  </a:lnTo>
                  <a:lnTo>
                    <a:pt x="90" y="2467"/>
                  </a:lnTo>
                  <a:lnTo>
                    <a:pt x="101" y="2436"/>
                  </a:lnTo>
                  <a:lnTo>
                    <a:pt x="113" y="2405"/>
                  </a:lnTo>
                  <a:lnTo>
                    <a:pt x="128" y="2375"/>
                  </a:lnTo>
                  <a:lnTo>
                    <a:pt x="143" y="2345"/>
                  </a:lnTo>
                  <a:lnTo>
                    <a:pt x="160" y="2316"/>
                  </a:lnTo>
                  <a:lnTo>
                    <a:pt x="179" y="2287"/>
                  </a:lnTo>
                  <a:lnTo>
                    <a:pt x="199" y="2258"/>
                  </a:lnTo>
                  <a:lnTo>
                    <a:pt x="220" y="2229"/>
                  </a:lnTo>
                  <a:lnTo>
                    <a:pt x="241" y="2200"/>
                  </a:lnTo>
                  <a:lnTo>
                    <a:pt x="264" y="2172"/>
                  </a:lnTo>
                  <a:lnTo>
                    <a:pt x="286" y="2145"/>
                  </a:lnTo>
                  <a:lnTo>
                    <a:pt x="310" y="2118"/>
                  </a:lnTo>
                  <a:lnTo>
                    <a:pt x="359" y="2064"/>
                  </a:lnTo>
                  <a:lnTo>
                    <a:pt x="408" y="2012"/>
                  </a:lnTo>
                  <a:lnTo>
                    <a:pt x="457" y="1960"/>
                  </a:lnTo>
                  <a:lnTo>
                    <a:pt x="504" y="1908"/>
                  </a:lnTo>
                  <a:lnTo>
                    <a:pt x="528" y="1883"/>
                  </a:lnTo>
                  <a:lnTo>
                    <a:pt x="549" y="1858"/>
                  </a:lnTo>
                  <a:lnTo>
                    <a:pt x="571" y="1833"/>
                  </a:lnTo>
                  <a:lnTo>
                    <a:pt x="591" y="1809"/>
                  </a:lnTo>
                  <a:lnTo>
                    <a:pt x="619" y="1771"/>
                  </a:lnTo>
                  <a:lnTo>
                    <a:pt x="645" y="1732"/>
                  </a:lnTo>
                  <a:lnTo>
                    <a:pt x="667" y="1693"/>
                  </a:lnTo>
                  <a:lnTo>
                    <a:pt x="685" y="1653"/>
                  </a:lnTo>
                  <a:lnTo>
                    <a:pt x="701" y="1612"/>
                  </a:lnTo>
                  <a:lnTo>
                    <a:pt x="713" y="1571"/>
                  </a:lnTo>
                  <a:lnTo>
                    <a:pt x="723" y="1531"/>
                  </a:lnTo>
                  <a:lnTo>
                    <a:pt x="728" y="1490"/>
                  </a:lnTo>
                  <a:lnTo>
                    <a:pt x="732" y="1449"/>
                  </a:lnTo>
                  <a:lnTo>
                    <a:pt x="732" y="1408"/>
                  </a:lnTo>
                  <a:lnTo>
                    <a:pt x="730" y="1368"/>
                  </a:lnTo>
                  <a:lnTo>
                    <a:pt x="725" y="1327"/>
                  </a:lnTo>
                  <a:lnTo>
                    <a:pt x="717" y="1288"/>
                  </a:lnTo>
                  <a:lnTo>
                    <a:pt x="708" y="1249"/>
                  </a:lnTo>
                  <a:lnTo>
                    <a:pt x="694" y="1211"/>
                  </a:lnTo>
                  <a:lnTo>
                    <a:pt x="678" y="1173"/>
                  </a:lnTo>
                  <a:lnTo>
                    <a:pt x="661" y="1137"/>
                  </a:lnTo>
                  <a:lnTo>
                    <a:pt x="641" y="1102"/>
                  </a:lnTo>
                  <a:lnTo>
                    <a:pt x="618" y="1068"/>
                  </a:lnTo>
                  <a:lnTo>
                    <a:pt x="592" y="1035"/>
                  </a:lnTo>
                  <a:lnTo>
                    <a:pt x="565" y="1003"/>
                  </a:lnTo>
                  <a:lnTo>
                    <a:pt x="536" y="974"/>
                  </a:lnTo>
                  <a:lnTo>
                    <a:pt x="505" y="946"/>
                  </a:lnTo>
                  <a:lnTo>
                    <a:pt x="472" y="920"/>
                  </a:lnTo>
                  <a:lnTo>
                    <a:pt x="436" y="896"/>
                  </a:lnTo>
                  <a:lnTo>
                    <a:pt x="398" y="874"/>
                  </a:lnTo>
                  <a:lnTo>
                    <a:pt x="360" y="854"/>
                  </a:lnTo>
                  <a:lnTo>
                    <a:pt x="318" y="837"/>
                  </a:lnTo>
                  <a:lnTo>
                    <a:pt x="276" y="821"/>
                  </a:lnTo>
                  <a:lnTo>
                    <a:pt x="230" y="809"/>
                  </a:lnTo>
                  <a:lnTo>
                    <a:pt x="184" y="799"/>
                  </a:lnTo>
                  <a:lnTo>
                    <a:pt x="137" y="791"/>
                  </a:lnTo>
                  <a:lnTo>
                    <a:pt x="126" y="792"/>
                  </a:lnTo>
                  <a:lnTo>
                    <a:pt x="115" y="793"/>
                  </a:lnTo>
                  <a:lnTo>
                    <a:pt x="104" y="792"/>
                  </a:lnTo>
                  <a:lnTo>
                    <a:pt x="95" y="791"/>
                  </a:lnTo>
                  <a:lnTo>
                    <a:pt x="85" y="789"/>
                  </a:lnTo>
                  <a:lnTo>
                    <a:pt x="76" y="786"/>
                  </a:lnTo>
                  <a:lnTo>
                    <a:pt x="68" y="784"/>
                  </a:lnTo>
                  <a:lnTo>
                    <a:pt x="58" y="782"/>
                  </a:lnTo>
                  <a:lnTo>
                    <a:pt x="51" y="779"/>
                  </a:lnTo>
                  <a:lnTo>
                    <a:pt x="43" y="775"/>
                  </a:lnTo>
                  <a:lnTo>
                    <a:pt x="36" y="770"/>
                  </a:lnTo>
                  <a:lnTo>
                    <a:pt x="29" y="764"/>
                  </a:lnTo>
                  <a:lnTo>
                    <a:pt x="24" y="759"/>
                  </a:lnTo>
                  <a:lnTo>
                    <a:pt x="18" y="753"/>
                  </a:lnTo>
                  <a:lnTo>
                    <a:pt x="14" y="746"/>
                  </a:lnTo>
                  <a:lnTo>
                    <a:pt x="10" y="740"/>
                  </a:lnTo>
                  <a:lnTo>
                    <a:pt x="6" y="733"/>
                  </a:lnTo>
                  <a:lnTo>
                    <a:pt x="4" y="726"/>
                  </a:lnTo>
                  <a:lnTo>
                    <a:pt x="2" y="718"/>
                  </a:lnTo>
                  <a:lnTo>
                    <a:pt x="1" y="711"/>
                  </a:lnTo>
                  <a:lnTo>
                    <a:pt x="0" y="703"/>
                  </a:lnTo>
                  <a:lnTo>
                    <a:pt x="0" y="696"/>
                  </a:lnTo>
                  <a:lnTo>
                    <a:pt x="1" y="688"/>
                  </a:lnTo>
                  <a:lnTo>
                    <a:pt x="2" y="681"/>
                  </a:lnTo>
                  <a:lnTo>
                    <a:pt x="3" y="674"/>
                  </a:lnTo>
                  <a:lnTo>
                    <a:pt x="6" y="667"/>
                  </a:lnTo>
                  <a:lnTo>
                    <a:pt x="10" y="660"/>
                  </a:lnTo>
                  <a:lnTo>
                    <a:pt x="13" y="654"/>
                  </a:lnTo>
                  <a:lnTo>
                    <a:pt x="17" y="648"/>
                  </a:lnTo>
                  <a:lnTo>
                    <a:pt x="23" y="643"/>
                  </a:lnTo>
                  <a:lnTo>
                    <a:pt x="28" y="638"/>
                  </a:lnTo>
                  <a:lnTo>
                    <a:pt x="34" y="633"/>
                  </a:lnTo>
                  <a:lnTo>
                    <a:pt x="41" y="630"/>
                  </a:lnTo>
                  <a:lnTo>
                    <a:pt x="48" y="626"/>
                  </a:lnTo>
                  <a:lnTo>
                    <a:pt x="57" y="624"/>
                  </a:lnTo>
                  <a:lnTo>
                    <a:pt x="66" y="622"/>
                  </a:lnTo>
                  <a:lnTo>
                    <a:pt x="75" y="622"/>
                  </a:lnTo>
                  <a:lnTo>
                    <a:pt x="85" y="622"/>
                  </a:lnTo>
                  <a:lnTo>
                    <a:pt x="99" y="622"/>
                  </a:lnTo>
                  <a:lnTo>
                    <a:pt x="112" y="623"/>
                  </a:lnTo>
                  <a:lnTo>
                    <a:pt x="126" y="625"/>
                  </a:lnTo>
                  <a:lnTo>
                    <a:pt x="139" y="626"/>
                  </a:lnTo>
                  <a:lnTo>
                    <a:pt x="168" y="622"/>
                  </a:lnTo>
                  <a:lnTo>
                    <a:pt x="195" y="617"/>
                  </a:lnTo>
                  <a:lnTo>
                    <a:pt x="221" y="609"/>
                  </a:lnTo>
                  <a:lnTo>
                    <a:pt x="243" y="599"/>
                  </a:lnTo>
                  <a:lnTo>
                    <a:pt x="265" y="587"/>
                  </a:lnTo>
                  <a:lnTo>
                    <a:pt x="284" y="573"/>
                  </a:lnTo>
                  <a:lnTo>
                    <a:pt x="302" y="558"/>
                  </a:lnTo>
                  <a:lnTo>
                    <a:pt x="317" y="542"/>
                  </a:lnTo>
                  <a:lnTo>
                    <a:pt x="330" y="525"/>
                  </a:lnTo>
                  <a:lnTo>
                    <a:pt x="341" y="506"/>
                  </a:lnTo>
                  <a:lnTo>
                    <a:pt x="350" y="487"/>
                  </a:lnTo>
                  <a:lnTo>
                    <a:pt x="358" y="466"/>
                  </a:lnTo>
                  <a:lnTo>
                    <a:pt x="363" y="445"/>
                  </a:lnTo>
                  <a:lnTo>
                    <a:pt x="366" y="424"/>
                  </a:lnTo>
                  <a:lnTo>
                    <a:pt x="367" y="403"/>
                  </a:lnTo>
                  <a:lnTo>
                    <a:pt x="367" y="382"/>
                  </a:lnTo>
                  <a:lnTo>
                    <a:pt x="364" y="361"/>
                  </a:lnTo>
                  <a:lnTo>
                    <a:pt x="360" y="340"/>
                  </a:lnTo>
                  <a:lnTo>
                    <a:pt x="353" y="319"/>
                  </a:lnTo>
                  <a:lnTo>
                    <a:pt x="346" y="300"/>
                  </a:lnTo>
                  <a:lnTo>
                    <a:pt x="335" y="281"/>
                  </a:lnTo>
                  <a:lnTo>
                    <a:pt x="323" y="262"/>
                  </a:lnTo>
                  <a:lnTo>
                    <a:pt x="309" y="245"/>
                  </a:lnTo>
                  <a:lnTo>
                    <a:pt x="293" y="229"/>
                  </a:lnTo>
                  <a:lnTo>
                    <a:pt x="276" y="215"/>
                  </a:lnTo>
                  <a:lnTo>
                    <a:pt x="256" y="202"/>
                  </a:lnTo>
                  <a:lnTo>
                    <a:pt x="235" y="191"/>
                  </a:lnTo>
                  <a:lnTo>
                    <a:pt x="211" y="180"/>
                  </a:lnTo>
                  <a:lnTo>
                    <a:pt x="185" y="173"/>
                  </a:lnTo>
                  <a:lnTo>
                    <a:pt x="158" y="168"/>
                  </a:lnTo>
                  <a:lnTo>
                    <a:pt x="129" y="165"/>
                  </a:lnTo>
                  <a:lnTo>
                    <a:pt x="98" y="165"/>
                  </a:lnTo>
                  <a:lnTo>
                    <a:pt x="88" y="165"/>
                  </a:lnTo>
                  <a:lnTo>
                    <a:pt x="79" y="164"/>
                  </a:lnTo>
                  <a:lnTo>
                    <a:pt x="69" y="162"/>
                  </a:lnTo>
                  <a:lnTo>
                    <a:pt x="61" y="159"/>
                  </a:lnTo>
                  <a:lnTo>
                    <a:pt x="54" y="156"/>
                  </a:lnTo>
                  <a:lnTo>
                    <a:pt x="46" y="152"/>
                  </a:lnTo>
                  <a:lnTo>
                    <a:pt x="40" y="147"/>
                  </a:lnTo>
                  <a:lnTo>
                    <a:pt x="34" y="141"/>
                  </a:lnTo>
                  <a:lnTo>
                    <a:pt x="29" y="136"/>
                  </a:lnTo>
                  <a:lnTo>
                    <a:pt x="25" y="129"/>
                  </a:lnTo>
                  <a:lnTo>
                    <a:pt x="22" y="123"/>
                  </a:lnTo>
                  <a:lnTo>
                    <a:pt x="18" y="116"/>
                  </a:lnTo>
                  <a:lnTo>
                    <a:pt x="16" y="108"/>
                  </a:lnTo>
                  <a:lnTo>
                    <a:pt x="14" y="101"/>
                  </a:lnTo>
                  <a:lnTo>
                    <a:pt x="13" y="93"/>
                  </a:lnTo>
                  <a:lnTo>
                    <a:pt x="13" y="86"/>
                  </a:lnTo>
                  <a:lnTo>
                    <a:pt x="13" y="78"/>
                  </a:lnTo>
                  <a:lnTo>
                    <a:pt x="14" y="70"/>
                  </a:lnTo>
                  <a:lnTo>
                    <a:pt x="16" y="63"/>
                  </a:lnTo>
                  <a:lnTo>
                    <a:pt x="18" y="55"/>
                  </a:lnTo>
                  <a:lnTo>
                    <a:pt x="22" y="48"/>
                  </a:lnTo>
                  <a:lnTo>
                    <a:pt x="25" y="41"/>
                  </a:lnTo>
                  <a:lnTo>
                    <a:pt x="29" y="35"/>
                  </a:lnTo>
                  <a:lnTo>
                    <a:pt x="34" y="28"/>
                  </a:lnTo>
                  <a:lnTo>
                    <a:pt x="40" y="23"/>
                  </a:lnTo>
                  <a:lnTo>
                    <a:pt x="46" y="17"/>
                  </a:lnTo>
                  <a:lnTo>
                    <a:pt x="54" y="13"/>
                  </a:lnTo>
                  <a:lnTo>
                    <a:pt x="61" y="9"/>
                  </a:lnTo>
                  <a:lnTo>
                    <a:pt x="69" y="6"/>
                  </a:lnTo>
                  <a:lnTo>
                    <a:pt x="79" y="3"/>
                  </a:lnTo>
                  <a:lnTo>
                    <a:pt x="88" y="1"/>
                  </a:lnTo>
                  <a:lnTo>
                    <a:pt x="98" y="1"/>
                  </a:lnTo>
                  <a:lnTo>
                    <a:pt x="120" y="0"/>
                  </a:lnTo>
                  <a:lnTo>
                    <a:pt x="141" y="1"/>
                  </a:lnTo>
                  <a:lnTo>
                    <a:pt x="162" y="3"/>
                  </a:lnTo>
                  <a:lnTo>
                    <a:pt x="182" y="5"/>
                  </a:lnTo>
                  <a:lnTo>
                    <a:pt x="204" y="9"/>
                  </a:lnTo>
                  <a:lnTo>
                    <a:pt x="224" y="13"/>
                  </a:lnTo>
                  <a:lnTo>
                    <a:pt x="243" y="18"/>
                  </a:lnTo>
                  <a:lnTo>
                    <a:pt x="264" y="24"/>
                  </a:lnTo>
                  <a:lnTo>
                    <a:pt x="283" y="30"/>
                  </a:lnTo>
                  <a:lnTo>
                    <a:pt x="303" y="38"/>
                  </a:lnTo>
                  <a:lnTo>
                    <a:pt x="321" y="46"/>
                  </a:lnTo>
                  <a:lnTo>
                    <a:pt x="339" y="55"/>
                  </a:lnTo>
                  <a:lnTo>
                    <a:pt x="358" y="65"/>
                  </a:lnTo>
                  <a:lnTo>
                    <a:pt x="375" y="75"/>
                  </a:lnTo>
                  <a:lnTo>
                    <a:pt x="392" y="86"/>
                  </a:lnTo>
                  <a:lnTo>
                    <a:pt x="408" y="98"/>
                  </a:lnTo>
                  <a:lnTo>
                    <a:pt x="423" y="111"/>
                  </a:lnTo>
                  <a:lnTo>
                    <a:pt x="438" y="124"/>
                  </a:lnTo>
                  <a:lnTo>
                    <a:pt x="452" y="138"/>
                  </a:lnTo>
                  <a:lnTo>
                    <a:pt x="466" y="152"/>
                  </a:lnTo>
                  <a:lnTo>
                    <a:pt x="479" y="167"/>
                  </a:lnTo>
                  <a:lnTo>
                    <a:pt x="491" y="184"/>
                  </a:lnTo>
                  <a:lnTo>
                    <a:pt x="502" y="200"/>
                  </a:lnTo>
                  <a:lnTo>
                    <a:pt x="512" y="217"/>
                  </a:lnTo>
                  <a:lnTo>
                    <a:pt x="520" y="234"/>
                  </a:lnTo>
                  <a:lnTo>
                    <a:pt x="529" y="252"/>
                  </a:lnTo>
                  <a:lnTo>
                    <a:pt x="535" y="270"/>
                  </a:lnTo>
                  <a:lnTo>
                    <a:pt x="542" y="289"/>
                  </a:lnTo>
                  <a:lnTo>
                    <a:pt x="546" y="308"/>
                  </a:lnTo>
                  <a:lnTo>
                    <a:pt x="550" y="328"/>
                  </a:lnTo>
                  <a:lnTo>
                    <a:pt x="552" y="348"/>
                  </a:lnTo>
                  <a:lnTo>
                    <a:pt x="554"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8"/>
            <p:cNvSpPr>
              <a:spLocks noEditPoints="1"/>
            </p:cNvSpPr>
            <p:nvPr/>
          </p:nvSpPr>
          <p:spPr bwMode="auto">
            <a:xfrm>
              <a:off x="3619501" y="2706688"/>
              <a:ext cx="88900" cy="90487"/>
            </a:xfrm>
            <a:custGeom>
              <a:avLst/>
              <a:gdLst>
                <a:gd name="T0" fmla="*/ 786 w 790"/>
                <a:gd name="T1" fmla="*/ 425 h 737"/>
                <a:gd name="T2" fmla="*/ 767 w 790"/>
                <a:gd name="T3" fmla="*/ 495 h 737"/>
                <a:gd name="T4" fmla="*/ 733 w 790"/>
                <a:gd name="T5" fmla="*/ 559 h 737"/>
                <a:gd name="T6" fmla="*/ 688 w 790"/>
                <a:gd name="T7" fmla="*/ 617 h 737"/>
                <a:gd name="T8" fmla="*/ 632 w 790"/>
                <a:gd name="T9" fmla="*/ 664 h 737"/>
                <a:gd name="T10" fmla="*/ 566 w 790"/>
                <a:gd name="T11" fmla="*/ 701 h 737"/>
                <a:gd name="T12" fmla="*/ 494 w 790"/>
                <a:gd name="T13" fmla="*/ 726 h 737"/>
                <a:gd name="T14" fmla="*/ 416 w 790"/>
                <a:gd name="T15" fmla="*/ 737 h 737"/>
                <a:gd name="T16" fmla="*/ 335 w 790"/>
                <a:gd name="T17" fmla="*/ 733 h 737"/>
                <a:gd name="T18" fmla="*/ 259 w 790"/>
                <a:gd name="T19" fmla="*/ 715 h 737"/>
                <a:gd name="T20" fmla="*/ 190 w 790"/>
                <a:gd name="T21" fmla="*/ 684 h 737"/>
                <a:gd name="T22" fmla="*/ 130 w 790"/>
                <a:gd name="T23" fmla="*/ 642 h 737"/>
                <a:gd name="T24" fmla="*/ 78 w 790"/>
                <a:gd name="T25" fmla="*/ 589 h 737"/>
                <a:gd name="T26" fmla="*/ 40 w 790"/>
                <a:gd name="T27" fmla="*/ 528 h 737"/>
                <a:gd name="T28" fmla="*/ 13 w 790"/>
                <a:gd name="T29" fmla="*/ 461 h 737"/>
                <a:gd name="T30" fmla="*/ 1 w 790"/>
                <a:gd name="T31" fmla="*/ 388 h 737"/>
                <a:gd name="T32" fmla="*/ 5 w 790"/>
                <a:gd name="T33" fmla="*/ 313 h 737"/>
                <a:gd name="T34" fmla="*/ 25 w 790"/>
                <a:gd name="T35" fmla="*/ 242 h 737"/>
                <a:gd name="T36" fmla="*/ 58 w 790"/>
                <a:gd name="T37" fmla="*/ 178 h 737"/>
                <a:gd name="T38" fmla="*/ 103 w 790"/>
                <a:gd name="T39" fmla="*/ 121 h 737"/>
                <a:gd name="T40" fmla="*/ 159 w 790"/>
                <a:gd name="T41" fmla="*/ 74 h 737"/>
                <a:gd name="T42" fmla="*/ 224 w 790"/>
                <a:gd name="T43" fmla="*/ 37 h 737"/>
                <a:gd name="T44" fmla="*/ 297 w 790"/>
                <a:gd name="T45" fmla="*/ 12 h 737"/>
                <a:gd name="T46" fmla="*/ 375 w 790"/>
                <a:gd name="T47" fmla="*/ 1 h 737"/>
                <a:gd name="T48" fmla="*/ 455 w 790"/>
                <a:gd name="T49" fmla="*/ 4 h 737"/>
                <a:gd name="T50" fmla="*/ 531 w 790"/>
                <a:gd name="T51" fmla="*/ 23 h 737"/>
                <a:gd name="T52" fmla="*/ 600 w 790"/>
                <a:gd name="T53" fmla="*/ 54 h 737"/>
                <a:gd name="T54" fmla="*/ 661 w 790"/>
                <a:gd name="T55" fmla="*/ 97 h 737"/>
                <a:gd name="T56" fmla="*/ 712 w 790"/>
                <a:gd name="T57" fmla="*/ 149 h 737"/>
                <a:gd name="T58" fmla="*/ 752 w 790"/>
                <a:gd name="T59" fmla="*/ 209 h 737"/>
                <a:gd name="T60" fmla="*/ 778 w 790"/>
                <a:gd name="T61" fmla="*/ 277 h 737"/>
                <a:gd name="T62" fmla="*/ 790 w 790"/>
                <a:gd name="T63" fmla="*/ 350 h 737"/>
                <a:gd name="T64" fmla="*/ 178 w 790"/>
                <a:gd name="T65" fmla="*/ 380 h 737"/>
                <a:gd name="T66" fmla="*/ 187 w 790"/>
                <a:gd name="T67" fmla="*/ 429 h 737"/>
                <a:gd name="T68" fmla="*/ 227 w 790"/>
                <a:gd name="T69" fmla="*/ 498 h 737"/>
                <a:gd name="T70" fmla="*/ 292 w 790"/>
                <a:gd name="T71" fmla="*/ 547 h 737"/>
                <a:gd name="T72" fmla="*/ 362 w 790"/>
                <a:gd name="T73" fmla="*/ 570 h 737"/>
                <a:gd name="T74" fmla="*/ 407 w 790"/>
                <a:gd name="T75" fmla="*/ 572 h 737"/>
                <a:gd name="T76" fmla="*/ 461 w 790"/>
                <a:gd name="T77" fmla="*/ 563 h 737"/>
                <a:gd name="T78" fmla="*/ 534 w 790"/>
                <a:gd name="T79" fmla="*/ 526 h 737"/>
                <a:gd name="T80" fmla="*/ 588 w 790"/>
                <a:gd name="T81" fmla="*/ 466 h 737"/>
                <a:gd name="T82" fmla="*/ 612 w 790"/>
                <a:gd name="T83" fmla="*/ 400 h 737"/>
                <a:gd name="T84" fmla="*/ 614 w 790"/>
                <a:gd name="T85" fmla="*/ 359 h 737"/>
                <a:gd name="T86" fmla="*/ 604 w 790"/>
                <a:gd name="T87" fmla="*/ 309 h 737"/>
                <a:gd name="T88" fmla="*/ 564 w 790"/>
                <a:gd name="T89" fmla="*/ 239 h 737"/>
                <a:gd name="T90" fmla="*/ 500 w 790"/>
                <a:gd name="T91" fmla="*/ 190 h 737"/>
                <a:gd name="T92" fmla="*/ 428 w 790"/>
                <a:gd name="T93" fmla="*/ 168 h 737"/>
                <a:gd name="T94" fmla="*/ 384 w 790"/>
                <a:gd name="T95" fmla="*/ 166 h 737"/>
                <a:gd name="T96" fmla="*/ 330 w 790"/>
                <a:gd name="T97" fmla="*/ 175 h 737"/>
                <a:gd name="T98" fmla="*/ 256 w 790"/>
                <a:gd name="T99" fmla="*/ 212 h 737"/>
                <a:gd name="T100" fmla="*/ 203 w 790"/>
                <a:gd name="T101" fmla="*/ 272 h 737"/>
                <a:gd name="T102" fmla="*/ 180 w 790"/>
                <a:gd name="T103" fmla="*/ 338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0" h="737">
                  <a:moveTo>
                    <a:pt x="790" y="369"/>
                  </a:moveTo>
                  <a:lnTo>
                    <a:pt x="790" y="388"/>
                  </a:lnTo>
                  <a:lnTo>
                    <a:pt x="788" y="407"/>
                  </a:lnTo>
                  <a:lnTo>
                    <a:pt x="786" y="425"/>
                  </a:lnTo>
                  <a:lnTo>
                    <a:pt x="783" y="443"/>
                  </a:lnTo>
                  <a:lnTo>
                    <a:pt x="778" y="461"/>
                  </a:lnTo>
                  <a:lnTo>
                    <a:pt x="773" y="478"/>
                  </a:lnTo>
                  <a:lnTo>
                    <a:pt x="767" y="495"/>
                  </a:lnTo>
                  <a:lnTo>
                    <a:pt x="759" y="512"/>
                  </a:lnTo>
                  <a:lnTo>
                    <a:pt x="752" y="528"/>
                  </a:lnTo>
                  <a:lnTo>
                    <a:pt x="743" y="544"/>
                  </a:lnTo>
                  <a:lnTo>
                    <a:pt x="733" y="559"/>
                  </a:lnTo>
                  <a:lnTo>
                    <a:pt x="724" y="574"/>
                  </a:lnTo>
                  <a:lnTo>
                    <a:pt x="712" y="589"/>
                  </a:lnTo>
                  <a:lnTo>
                    <a:pt x="700" y="604"/>
                  </a:lnTo>
                  <a:lnTo>
                    <a:pt x="688" y="617"/>
                  </a:lnTo>
                  <a:lnTo>
                    <a:pt x="675" y="630"/>
                  </a:lnTo>
                  <a:lnTo>
                    <a:pt x="661" y="642"/>
                  </a:lnTo>
                  <a:lnTo>
                    <a:pt x="647" y="653"/>
                  </a:lnTo>
                  <a:lnTo>
                    <a:pt x="632" y="664"/>
                  </a:lnTo>
                  <a:lnTo>
                    <a:pt x="616" y="675"/>
                  </a:lnTo>
                  <a:lnTo>
                    <a:pt x="600" y="684"/>
                  </a:lnTo>
                  <a:lnTo>
                    <a:pt x="584" y="693"/>
                  </a:lnTo>
                  <a:lnTo>
                    <a:pt x="566" y="701"/>
                  </a:lnTo>
                  <a:lnTo>
                    <a:pt x="549" y="709"/>
                  </a:lnTo>
                  <a:lnTo>
                    <a:pt x="531" y="715"/>
                  </a:lnTo>
                  <a:lnTo>
                    <a:pt x="512" y="721"/>
                  </a:lnTo>
                  <a:lnTo>
                    <a:pt x="494" y="726"/>
                  </a:lnTo>
                  <a:lnTo>
                    <a:pt x="475" y="730"/>
                  </a:lnTo>
                  <a:lnTo>
                    <a:pt x="455" y="733"/>
                  </a:lnTo>
                  <a:lnTo>
                    <a:pt x="436" y="736"/>
                  </a:lnTo>
                  <a:lnTo>
                    <a:pt x="416" y="737"/>
                  </a:lnTo>
                  <a:lnTo>
                    <a:pt x="395" y="737"/>
                  </a:lnTo>
                  <a:lnTo>
                    <a:pt x="375" y="737"/>
                  </a:lnTo>
                  <a:lnTo>
                    <a:pt x="355" y="736"/>
                  </a:lnTo>
                  <a:lnTo>
                    <a:pt x="335" y="733"/>
                  </a:lnTo>
                  <a:lnTo>
                    <a:pt x="315" y="730"/>
                  </a:lnTo>
                  <a:lnTo>
                    <a:pt x="297" y="726"/>
                  </a:lnTo>
                  <a:lnTo>
                    <a:pt x="278" y="721"/>
                  </a:lnTo>
                  <a:lnTo>
                    <a:pt x="259" y="715"/>
                  </a:lnTo>
                  <a:lnTo>
                    <a:pt x="242" y="709"/>
                  </a:lnTo>
                  <a:lnTo>
                    <a:pt x="224" y="701"/>
                  </a:lnTo>
                  <a:lnTo>
                    <a:pt x="207" y="693"/>
                  </a:lnTo>
                  <a:lnTo>
                    <a:pt x="190" y="684"/>
                  </a:lnTo>
                  <a:lnTo>
                    <a:pt x="174" y="675"/>
                  </a:lnTo>
                  <a:lnTo>
                    <a:pt x="159" y="664"/>
                  </a:lnTo>
                  <a:lnTo>
                    <a:pt x="144" y="653"/>
                  </a:lnTo>
                  <a:lnTo>
                    <a:pt x="130" y="642"/>
                  </a:lnTo>
                  <a:lnTo>
                    <a:pt x="116" y="630"/>
                  </a:lnTo>
                  <a:lnTo>
                    <a:pt x="103" y="617"/>
                  </a:lnTo>
                  <a:lnTo>
                    <a:pt x="90" y="604"/>
                  </a:lnTo>
                  <a:lnTo>
                    <a:pt x="78" y="589"/>
                  </a:lnTo>
                  <a:lnTo>
                    <a:pt x="68" y="574"/>
                  </a:lnTo>
                  <a:lnTo>
                    <a:pt x="58" y="559"/>
                  </a:lnTo>
                  <a:lnTo>
                    <a:pt x="48" y="544"/>
                  </a:lnTo>
                  <a:lnTo>
                    <a:pt x="40" y="528"/>
                  </a:lnTo>
                  <a:lnTo>
                    <a:pt x="31" y="512"/>
                  </a:lnTo>
                  <a:lnTo>
                    <a:pt x="25" y="495"/>
                  </a:lnTo>
                  <a:lnTo>
                    <a:pt x="18" y="478"/>
                  </a:lnTo>
                  <a:lnTo>
                    <a:pt x="13" y="461"/>
                  </a:lnTo>
                  <a:lnTo>
                    <a:pt x="8" y="443"/>
                  </a:lnTo>
                  <a:lnTo>
                    <a:pt x="5" y="425"/>
                  </a:lnTo>
                  <a:lnTo>
                    <a:pt x="2" y="407"/>
                  </a:lnTo>
                  <a:lnTo>
                    <a:pt x="1" y="388"/>
                  </a:lnTo>
                  <a:lnTo>
                    <a:pt x="0" y="369"/>
                  </a:lnTo>
                  <a:lnTo>
                    <a:pt x="1" y="350"/>
                  </a:lnTo>
                  <a:lnTo>
                    <a:pt x="2" y="332"/>
                  </a:lnTo>
                  <a:lnTo>
                    <a:pt x="5" y="313"/>
                  </a:lnTo>
                  <a:lnTo>
                    <a:pt x="8" y="294"/>
                  </a:lnTo>
                  <a:lnTo>
                    <a:pt x="13" y="277"/>
                  </a:lnTo>
                  <a:lnTo>
                    <a:pt x="18" y="259"/>
                  </a:lnTo>
                  <a:lnTo>
                    <a:pt x="25" y="242"/>
                  </a:lnTo>
                  <a:lnTo>
                    <a:pt x="31" y="225"/>
                  </a:lnTo>
                  <a:lnTo>
                    <a:pt x="40" y="209"/>
                  </a:lnTo>
                  <a:lnTo>
                    <a:pt x="48" y="193"/>
                  </a:lnTo>
                  <a:lnTo>
                    <a:pt x="58" y="178"/>
                  </a:lnTo>
                  <a:lnTo>
                    <a:pt x="68" y="163"/>
                  </a:lnTo>
                  <a:lnTo>
                    <a:pt x="78" y="149"/>
                  </a:lnTo>
                  <a:lnTo>
                    <a:pt x="90" y="135"/>
                  </a:lnTo>
                  <a:lnTo>
                    <a:pt x="103" y="121"/>
                  </a:lnTo>
                  <a:lnTo>
                    <a:pt x="116" y="109"/>
                  </a:lnTo>
                  <a:lnTo>
                    <a:pt x="130" y="97"/>
                  </a:lnTo>
                  <a:lnTo>
                    <a:pt x="144" y="85"/>
                  </a:lnTo>
                  <a:lnTo>
                    <a:pt x="159" y="74"/>
                  </a:lnTo>
                  <a:lnTo>
                    <a:pt x="174" y="64"/>
                  </a:lnTo>
                  <a:lnTo>
                    <a:pt x="190" y="54"/>
                  </a:lnTo>
                  <a:lnTo>
                    <a:pt x="207" y="45"/>
                  </a:lnTo>
                  <a:lnTo>
                    <a:pt x="224" y="37"/>
                  </a:lnTo>
                  <a:lnTo>
                    <a:pt x="242" y="30"/>
                  </a:lnTo>
                  <a:lnTo>
                    <a:pt x="259" y="23"/>
                  </a:lnTo>
                  <a:lnTo>
                    <a:pt x="278" y="18"/>
                  </a:lnTo>
                  <a:lnTo>
                    <a:pt x="297" y="12"/>
                  </a:lnTo>
                  <a:lnTo>
                    <a:pt x="315" y="8"/>
                  </a:lnTo>
                  <a:lnTo>
                    <a:pt x="335" y="4"/>
                  </a:lnTo>
                  <a:lnTo>
                    <a:pt x="355" y="2"/>
                  </a:lnTo>
                  <a:lnTo>
                    <a:pt x="375" y="1"/>
                  </a:lnTo>
                  <a:lnTo>
                    <a:pt x="395" y="0"/>
                  </a:lnTo>
                  <a:lnTo>
                    <a:pt x="416" y="1"/>
                  </a:lnTo>
                  <a:lnTo>
                    <a:pt x="436" y="2"/>
                  </a:lnTo>
                  <a:lnTo>
                    <a:pt x="455" y="4"/>
                  </a:lnTo>
                  <a:lnTo>
                    <a:pt x="475" y="8"/>
                  </a:lnTo>
                  <a:lnTo>
                    <a:pt x="494" y="12"/>
                  </a:lnTo>
                  <a:lnTo>
                    <a:pt x="512" y="18"/>
                  </a:lnTo>
                  <a:lnTo>
                    <a:pt x="531" y="23"/>
                  </a:lnTo>
                  <a:lnTo>
                    <a:pt x="549" y="30"/>
                  </a:lnTo>
                  <a:lnTo>
                    <a:pt x="566" y="37"/>
                  </a:lnTo>
                  <a:lnTo>
                    <a:pt x="584" y="45"/>
                  </a:lnTo>
                  <a:lnTo>
                    <a:pt x="600" y="54"/>
                  </a:lnTo>
                  <a:lnTo>
                    <a:pt x="616" y="64"/>
                  </a:lnTo>
                  <a:lnTo>
                    <a:pt x="632" y="74"/>
                  </a:lnTo>
                  <a:lnTo>
                    <a:pt x="647" y="85"/>
                  </a:lnTo>
                  <a:lnTo>
                    <a:pt x="661" y="97"/>
                  </a:lnTo>
                  <a:lnTo>
                    <a:pt x="675" y="109"/>
                  </a:lnTo>
                  <a:lnTo>
                    <a:pt x="688" y="121"/>
                  </a:lnTo>
                  <a:lnTo>
                    <a:pt x="700" y="135"/>
                  </a:lnTo>
                  <a:lnTo>
                    <a:pt x="712" y="149"/>
                  </a:lnTo>
                  <a:lnTo>
                    <a:pt x="724" y="163"/>
                  </a:lnTo>
                  <a:lnTo>
                    <a:pt x="733" y="178"/>
                  </a:lnTo>
                  <a:lnTo>
                    <a:pt x="743" y="193"/>
                  </a:lnTo>
                  <a:lnTo>
                    <a:pt x="752" y="209"/>
                  </a:lnTo>
                  <a:lnTo>
                    <a:pt x="759" y="225"/>
                  </a:lnTo>
                  <a:lnTo>
                    <a:pt x="767" y="242"/>
                  </a:lnTo>
                  <a:lnTo>
                    <a:pt x="773" y="259"/>
                  </a:lnTo>
                  <a:lnTo>
                    <a:pt x="778" y="277"/>
                  </a:lnTo>
                  <a:lnTo>
                    <a:pt x="783" y="294"/>
                  </a:lnTo>
                  <a:lnTo>
                    <a:pt x="786" y="313"/>
                  </a:lnTo>
                  <a:lnTo>
                    <a:pt x="788" y="332"/>
                  </a:lnTo>
                  <a:lnTo>
                    <a:pt x="790" y="350"/>
                  </a:lnTo>
                  <a:lnTo>
                    <a:pt x="790" y="369"/>
                  </a:lnTo>
                  <a:close/>
                  <a:moveTo>
                    <a:pt x="178" y="369"/>
                  </a:moveTo>
                  <a:lnTo>
                    <a:pt x="178" y="369"/>
                  </a:lnTo>
                  <a:lnTo>
                    <a:pt x="178" y="380"/>
                  </a:lnTo>
                  <a:lnTo>
                    <a:pt x="179" y="390"/>
                  </a:lnTo>
                  <a:lnTo>
                    <a:pt x="180" y="400"/>
                  </a:lnTo>
                  <a:lnTo>
                    <a:pt x="182" y="410"/>
                  </a:lnTo>
                  <a:lnTo>
                    <a:pt x="187" y="429"/>
                  </a:lnTo>
                  <a:lnTo>
                    <a:pt x="195" y="448"/>
                  </a:lnTo>
                  <a:lnTo>
                    <a:pt x="203" y="466"/>
                  </a:lnTo>
                  <a:lnTo>
                    <a:pt x="214" y="483"/>
                  </a:lnTo>
                  <a:lnTo>
                    <a:pt x="227" y="498"/>
                  </a:lnTo>
                  <a:lnTo>
                    <a:pt x="241" y="513"/>
                  </a:lnTo>
                  <a:lnTo>
                    <a:pt x="256" y="526"/>
                  </a:lnTo>
                  <a:lnTo>
                    <a:pt x="273" y="537"/>
                  </a:lnTo>
                  <a:lnTo>
                    <a:pt x="292" y="547"/>
                  </a:lnTo>
                  <a:lnTo>
                    <a:pt x="310" y="556"/>
                  </a:lnTo>
                  <a:lnTo>
                    <a:pt x="330" y="563"/>
                  </a:lnTo>
                  <a:lnTo>
                    <a:pt x="351" y="568"/>
                  </a:lnTo>
                  <a:lnTo>
                    <a:pt x="362" y="570"/>
                  </a:lnTo>
                  <a:lnTo>
                    <a:pt x="374" y="571"/>
                  </a:lnTo>
                  <a:lnTo>
                    <a:pt x="384" y="572"/>
                  </a:lnTo>
                  <a:lnTo>
                    <a:pt x="395" y="572"/>
                  </a:lnTo>
                  <a:lnTo>
                    <a:pt x="407" y="572"/>
                  </a:lnTo>
                  <a:lnTo>
                    <a:pt x="418" y="571"/>
                  </a:lnTo>
                  <a:lnTo>
                    <a:pt x="428" y="570"/>
                  </a:lnTo>
                  <a:lnTo>
                    <a:pt x="439" y="568"/>
                  </a:lnTo>
                  <a:lnTo>
                    <a:pt x="461" y="563"/>
                  </a:lnTo>
                  <a:lnTo>
                    <a:pt x="480" y="556"/>
                  </a:lnTo>
                  <a:lnTo>
                    <a:pt x="500" y="547"/>
                  </a:lnTo>
                  <a:lnTo>
                    <a:pt x="518" y="537"/>
                  </a:lnTo>
                  <a:lnTo>
                    <a:pt x="534" y="526"/>
                  </a:lnTo>
                  <a:lnTo>
                    <a:pt x="550" y="513"/>
                  </a:lnTo>
                  <a:lnTo>
                    <a:pt x="564" y="498"/>
                  </a:lnTo>
                  <a:lnTo>
                    <a:pt x="576" y="483"/>
                  </a:lnTo>
                  <a:lnTo>
                    <a:pt x="588" y="466"/>
                  </a:lnTo>
                  <a:lnTo>
                    <a:pt x="596" y="448"/>
                  </a:lnTo>
                  <a:lnTo>
                    <a:pt x="604" y="429"/>
                  </a:lnTo>
                  <a:lnTo>
                    <a:pt x="609" y="410"/>
                  </a:lnTo>
                  <a:lnTo>
                    <a:pt x="612" y="400"/>
                  </a:lnTo>
                  <a:lnTo>
                    <a:pt x="613" y="390"/>
                  </a:lnTo>
                  <a:lnTo>
                    <a:pt x="614" y="380"/>
                  </a:lnTo>
                  <a:lnTo>
                    <a:pt x="614" y="369"/>
                  </a:lnTo>
                  <a:lnTo>
                    <a:pt x="614" y="359"/>
                  </a:lnTo>
                  <a:lnTo>
                    <a:pt x="613" y="349"/>
                  </a:lnTo>
                  <a:lnTo>
                    <a:pt x="612" y="338"/>
                  </a:lnTo>
                  <a:lnTo>
                    <a:pt x="609" y="328"/>
                  </a:lnTo>
                  <a:lnTo>
                    <a:pt x="604" y="309"/>
                  </a:lnTo>
                  <a:lnTo>
                    <a:pt x="596" y="289"/>
                  </a:lnTo>
                  <a:lnTo>
                    <a:pt x="588" y="272"/>
                  </a:lnTo>
                  <a:lnTo>
                    <a:pt x="576" y="255"/>
                  </a:lnTo>
                  <a:lnTo>
                    <a:pt x="564" y="239"/>
                  </a:lnTo>
                  <a:lnTo>
                    <a:pt x="550" y="225"/>
                  </a:lnTo>
                  <a:lnTo>
                    <a:pt x="534" y="212"/>
                  </a:lnTo>
                  <a:lnTo>
                    <a:pt x="518" y="200"/>
                  </a:lnTo>
                  <a:lnTo>
                    <a:pt x="500" y="190"/>
                  </a:lnTo>
                  <a:lnTo>
                    <a:pt x="480" y="181"/>
                  </a:lnTo>
                  <a:lnTo>
                    <a:pt x="461" y="175"/>
                  </a:lnTo>
                  <a:lnTo>
                    <a:pt x="439" y="170"/>
                  </a:lnTo>
                  <a:lnTo>
                    <a:pt x="428" y="168"/>
                  </a:lnTo>
                  <a:lnTo>
                    <a:pt x="418" y="166"/>
                  </a:lnTo>
                  <a:lnTo>
                    <a:pt x="407" y="166"/>
                  </a:lnTo>
                  <a:lnTo>
                    <a:pt x="395" y="165"/>
                  </a:lnTo>
                  <a:lnTo>
                    <a:pt x="384" y="166"/>
                  </a:lnTo>
                  <a:lnTo>
                    <a:pt x="374" y="166"/>
                  </a:lnTo>
                  <a:lnTo>
                    <a:pt x="362" y="168"/>
                  </a:lnTo>
                  <a:lnTo>
                    <a:pt x="351" y="170"/>
                  </a:lnTo>
                  <a:lnTo>
                    <a:pt x="330" y="175"/>
                  </a:lnTo>
                  <a:lnTo>
                    <a:pt x="310" y="181"/>
                  </a:lnTo>
                  <a:lnTo>
                    <a:pt x="292" y="190"/>
                  </a:lnTo>
                  <a:lnTo>
                    <a:pt x="273" y="200"/>
                  </a:lnTo>
                  <a:lnTo>
                    <a:pt x="256" y="212"/>
                  </a:lnTo>
                  <a:lnTo>
                    <a:pt x="241" y="225"/>
                  </a:lnTo>
                  <a:lnTo>
                    <a:pt x="227" y="239"/>
                  </a:lnTo>
                  <a:lnTo>
                    <a:pt x="214" y="255"/>
                  </a:lnTo>
                  <a:lnTo>
                    <a:pt x="203" y="272"/>
                  </a:lnTo>
                  <a:lnTo>
                    <a:pt x="195" y="289"/>
                  </a:lnTo>
                  <a:lnTo>
                    <a:pt x="187" y="309"/>
                  </a:lnTo>
                  <a:lnTo>
                    <a:pt x="182" y="328"/>
                  </a:lnTo>
                  <a:lnTo>
                    <a:pt x="180" y="338"/>
                  </a:lnTo>
                  <a:lnTo>
                    <a:pt x="179" y="349"/>
                  </a:lnTo>
                  <a:lnTo>
                    <a:pt x="178" y="359"/>
                  </a:lnTo>
                  <a:lnTo>
                    <a:pt x="178"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9"/>
            <p:cNvSpPr/>
            <p:nvPr/>
          </p:nvSpPr>
          <p:spPr bwMode="auto">
            <a:xfrm>
              <a:off x="3652838" y="1585913"/>
              <a:ext cx="23813" cy="981075"/>
            </a:xfrm>
            <a:custGeom>
              <a:avLst/>
              <a:gdLst>
                <a:gd name="T0" fmla="*/ 212 w 212"/>
                <a:gd name="T1" fmla="*/ 99 h 8028"/>
                <a:gd name="T2" fmla="*/ 210 w 212"/>
                <a:gd name="T3" fmla="*/ 79 h 8028"/>
                <a:gd name="T4" fmla="*/ 203 w 212"/>
                <a:gd name="T5" fmla="*/ 60 h 8028"/>
                <a:gd name="T6" fmla="*/ 193 w 212"/>
                <a:gd name="T7" fmla="*/ 44 h 8028"/>
                <a:gd name="T8" fmla="*/ 180 w 212"/>
                <a:gd name="T9" fmla="*/ 29 h 8028"/>
                <a:gd name="T10" fmla="*/ 164 w 212"/>
                <a:gd name="T11" fmla="*/ 17 h 8028"/>
                <a:gd name="T12" fmla="*/ 147 w 212"/>
                <a:gd name="T13" fmla="*/ 8 h 8028"/>
                <a:gd name="T14" fmla="*/ 127 w 212"/>
                <a:gd name="T15" fmla="*/ 2 h 8028"/>
                <a:gd name="T16" fmla="*/ 105 w 212"/>
                <a:gd name="T17" fmla="*/ 0 h 8028"/>
                <a:gd name="T18" fmla="*/ 84 w 212"/>
                <a:gd name="T19" fmla="*/ 2 h 8028"/>
                <a:gd name="T20" fmla="*/ 64 w 212"/>
                <a:gd name="T21" fmla="*/ 8 h 8028"/>
                <a:gd name="T22" fmla="*/ 46 w 212"/>
                <a:gd name="T23" fmla="*/ 17 h 8028"/>
                <a:gd name="T24" fmla="*/ 30 w 212"/>
                <a:gd name="T25" fmla="*/ 29 h 8028"/>
                <a:gd name="T26" fmla="*/ 17 w 212"/>
                <a:gd name="T27" fmla="*/ 44 h 8028"/>
                <a:gd name="T28" fmla="*/ 7 w 212"/>
                <a:gd name="T29" fmla="*/ 60 h 8028"/>
                <a:gd name="T30" fmla="*/ 2 w 212"/>
                <a:gd name="T31" fmla="*/ 79 h 8028"/>
                <a:gd name="T32" fmla="*/ 0 w 212"/>
                <a:gd name="T33" fmla="*/ 99 h 8028"/>
                <a:gd name="T34" fmla="*/ 0 w 212"/>
                <a:gd name="T35" fmla="*/ 7938 h 8028"/>
                <a:gd name="T36" fmla="*/ 4 w 212"/>
                <a:gd name="T37" fmla="*/ 7958 h 8028"/>
                <a:gd name="T38" fmla="*/ 11 w 212"/>
                <a:gd name="T39" fmla="*/ 7975 h 8028"/>
                <a:gd name="T40" fmla="*/ 23 w 212"/>
                <a:gd name="T41" fmla="*/ 7991 h 8028"/>
                <a:gd name="T42" fmla="*/ 37 w 212"/>
                <a:gd name="T43" fmla="*/ 8004 h 8028"/>
                <a:gd name="T44" fmla="*/ 54 w 212"/>
                <a:gd name="T45" fmla="*/ 8015 h 8028"/>
                <a:gd name="T46" fmla="*/ 74 w 212"/>
                <a:gd name="T47" fmla="*/ 8023 h 8028"/>
                <a:gd name="T48" fmla="*/ 94 w 212"/>
                <a:gd name="T49" fmla="*/ 8028 h 8028"/>
                <a:gd name="T50" fmla="*/ 116 w 212"/>
                <a:gd name="T51" fmla="*/ 8028 h 8028"/>
                <a:gd name="T52" fmla="*/ 137 w 212"/>
                <a:gd name="T53" fmla="*/ 8023 h 8028"/>
                <a:gd name="T54" fmla="*/ 156 w 212"/>
                <a:gd name="T55" fmla="*/ 8015 h 8028"/>
                <a:gd name="T56" fmla="*/ 173 w 212"/>
                <a:gd name="T57" fmla="*/ 8004 h 8028"/>
                <a:gd name="T58" fmla="*/ 187 w 212"/>
                <a:gd name="T59" fmla="*/ 7991 h 8028"/>
                <a:gd name="T60" fmla="*/ 199 w 212"/>
                <a:gd name="T61" fmla="*/ 7975 h 8028"/>
                <a:gd name="T62" fmla="*/ 206 w 212"/>
                <a:gd name="T63" fmla="*/ 7958 h 8028"/>
                <a:gd name="T64" fmla="*/ 211 w 212"/>
                <a:gd name="T65" fmla="*/ 7938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8028">
                  <a:moveTo>
                    <a:pt x="212" y="7928"/>
                  </a:moveTo>
                  <a:lnTo>
                    <a:pt x="212" y="99"/>
                  </a:lnTo>
                  <a:lnTo>
                    <a:pt x="211" y="89"/>
                  </a:lnTo>
                  <a:lnTo>
                    <a:pt x="210" y="79"/>
                  </a:lnTo>
                  <a:lnTo>
                    <a:pt x="206" y="69"/>
                  </a:lnTo>
                  <a:lnTo>
                    <a:pt x="203" y="60"/>
                  </a:lnTo>
                  <a:lnTo>
                    <a:pt x="199" y="52"/>
                  </a:lnTo>
                  <a:lnTo>
                    <a:pt x="193" y="44"/>
                  </a:lnTo>
                  <a:lnTo>
                    <a:pt x="187" y="36"/>
                  </a:lnTo>
                  <a:lnTo>
                    <a:pt x="180" y="29"/>
                  </a:lnTo>
                  <a:lnTo>
                    <a:pt x="173" y="23"/>
                  </a:lnTo>
                  <a:lnTo>
                    <a:pt x="164" y="17"/>
                  </a:lnTo>
                  <a:lnTo>
                    <a:pt x="156" y="12"/>
                  </a:lnTo>
                  <a:lnTo>
                    <a:pt x="147" y="8"/>
                  </a:lnTo>
                  <a:lnTo>
                    <a:pt x="137" y="4"/>
                  </a:lnTo>
                  <a:lnTo>
                    <a:pt x="127" y="2"/>
                  </a:lnTo>
                  <a:lnTo>
                    <a:pt x="116" y="0"/>
                  </a:lnTo>
                  <a:lnTo>
                    <a:pt x="105" y="0"/>
                  </a:lnTo>
                  <a:lnTo>
                    <a:pt x="94" y="0"/>
                  </a:lnTo>
                  <a:lnTo>
                    <a:pt x="84" y="2"/>
                  </a:lnTo>
                  <a:lnTo>
                    <a:pt x="74" y="4"/>
                  </a:lnTo>
                  <a:lnTo>
                    <a:pt x="64" y="8"/>
                  </a:lnTo>
                  <a:lnTo>
                    <a:pt x="54" y="12"/>
                  </a:lnTo>
                  <a:lnTo>
                    <a:pt x="46" y="17"/>
                  </a:lnTo>
                  <a:lnTo>
                    <a:pt x="37" y="23"/>
                  </a:lnTo>
                  <a:lnTo>
                    <a:pt x="30" y="29"/>
                  </a:lnTo>
                  <a:lnTo>
                    <a:pt x="23" y="36"/>
                  </a:lnTo>
                  <a:lnTo>
                    <a:pt x="17" y="44"/>
                  </a:lnTo>
                  <a:lnTo>
                    <a:pt x="11" y="52"/>
                  </a:lnTo>
                  <a:lnTo>
                    <a:pt x="7" y="60"/>
                  </a:lnTo>
                  <a:lnTo>
                    <a:pt x="4" y="69"/>
                  </a:lnTo>
                  <a:lnTo>
                    <a:pt x="2" y="79"/>
                  </a:lnTo>
                  <a:lnTo>
                    <a:pt x="0" y="89"/>
                  </a:lnTo>
                  <a:lnTo>
                    <a:pt x="0" y="99"/>
                  </a:lnTo>
                  <a:lnTo>
                    <a:pt x="0" y="7928"/>
                  </a:lnTo>
                  <a:lnTo>
                    <a:pt x="0" y="7938"/>
                  </a:lnTo>
                  <a:lnTo>
                    <a:pt x="2" y="7948"/>
                  </a:lnTo>
                  <a:lnTo>
                    <a:pt x="4" y="7958"/>
                  </a:lnTo>
                  <a:lnTo>
                    <a:pt x="7" y="7967"/>
                  </a:lnTo>
                  <a:lnTo>
                    <a:pt x="11" y="7975"/>
                  </a:lnTo>
                  <a:lnTo>
                    <a:pt x="17" y="7983"/>
                  </a:lnTo>
                  <a:lnTo>
                    <a:pt x="23" y="7991"/>
                  </a:lnTo>
                  <a:lnTo>
                    <a:pt x="30" y="7998"/>
                  </a:lnTo>
                  <a:lnTo>
                    <a:pt x="37" y="8004"/>
                  </a:lnTo>
                  <a:lnTo>
                    <a:pt x="46" y="8010"/>
                  </a:lnTo>
                  <a:lnTo>
                    <a:pt x="54" y="8015"/>
                  </a:lnTo>
                  <a:lnTo>
                    <a:pt x="64" y="8019"/>
                  </a:lnTo>
                  <a:lnTo>
                    <a:pt x="74" y="8023"/>
                  </a:lnTo>
                  <a:lnTo>
                    <a:pt x="84" y="8025"/>
                  </a:lnTo>
                  <a:lnTo>
                    <a:pt x="94" y="8028"/>
                  </a:lnTo>
                  <a:lnTo>
                    <a:pt x="105" y="8028"/>
                  </a:lnTo>
                  <a:lnTo>
                    <a:pt x="116" y="8028"/>
                  </a:lnTo>
                  <a:lnTo>
                    <a:pt x="127" y="8025"/>
                  </a:lnTo>
                  <a:lnTo>
                    <a:pt x="137" y="8023"/>
                  </a:lnTo>
                  <a:lnTo>
                    <a:pt x="147" y="8019"/>
                  </a:lnTo>
                  <a:lnTo>
                    <a:pt x="156" y="8015"/>
                  </a:lnTo>
                  <a:lnTo>
                    <a:pt x="164" y="8010"/>
                  </a:lnTo>
                  <a:lnTo>
                    <a:pt x="173" y="8004"/>
                  </a:lnTo>
                  <a:lnTo>
                    <a:pt x="180" y="7998"/>
                  </a:lnTo>
                  <a:lnTo>
                    <a:pt x="187" y="7991"/>
                  </a:lnTo>
                  <a:lnTo>
                    <a:pt x="193" y="7983"/>
                  </a:lnTo>
                  <a:lnTo>
                    <a:pt x="199" y="7975"/>
                  </a:lnTo>
                  <a:lnTo>
                    <a:pt x="203" y="7967"/>
                  </a:lnTo>
                  <a:lnTo>
                    <a:pt x="206" y="7958"/>
                  </a:lnTo>
                  <a:lnTo>
                    <a:pt x="210" y="7948"/>
                  </a:lnTo>
                  <a:lnTo>
                    <a:pt x="211" y="7938"/>
                  </a:lnTo>
                  <a:lnTo>
                    <a:pt x="212" y="79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
            <p:cNvSpPr/>
            <p:nvPr/>
          </p:nvSpPr>
          <p:spPr bwMode="auto">
            <a:xfrm>
              <a:off x="3563938" y="2179638"/>
              <a:ext cx="103188" cy="373062"/>
            </a:xfrm>
            <a:custGeom>
              <a:avLst/>
              <a:gdLst>
                <a:gd name="T0" fmla="*/ 377 w 910"/>
                <a:gd name="T1" fmla="*/ 2547 h 3057"/>
                <a:gd name="T2" fmla="*/ 456 w 910"/>
                <a:gd name="T3" fmla="*/ 2411 h 3057"/>
                <a:gd name="T4" fmla="*/ 374 w 910"/>
                <a:gd name="T5" fmla="*/ 2296 h 3057"/>
                <a:gd name="T6" fmla="*/ 184 w 910"/>
                <a:gd name="T7" fmla="*/ 2132 h 3057"/>
                <a:gd name="T8" fmla="*/ 57 w 910"/>
                <a:gd name="T9" fmla="*/ 1924 h 3057"/>
                <a:gd name="T10" fmla="*/ 2 w 910"/>
                <a:gd name="T11" fmla="*/ 1684 h 3057"/>
                <a:gd name="T12" fmla="*/ 28 w 910"/>
                <a:gd name="T13" fmla="*/ 1425 h 3057"/>
                <a:gd name="T14" fmla="*/ 103 w 910"/>
                <a:gd name="T15" fmla="*/ 1251 h 3057"/>
                <a:gd name="T16" fmla="*/ 255 w 910"/>
                <a:gd name="T17" fmla="*/ 1054 h 3057"/>
                <a:gd name="T18" fmla="*/ 537 w 910"/>
                <a:gd name="T19" fmla="*/ 745 h 3057"/>
                <a:gd name="T20" fmla="*/ 640 w 910"/>
                <a:gd name="T21" fmla="*/ 558 h 3057"/>
                <a:gd name="T22" fmla="*/ 659 w 910"/>
                <a:gd name="T23" fmla="*/ 423 h 3057"/>
                <a:gd name="T24" fmla="*/ 640 w 910"/>
                <a:gd name="T25" fmla="*/ 319 h 3057"/>
                <a:gd name="T26" fmla="*/ 580 w 910"/>
                <a:gd name="T27" fmla="*/ 220 h 3057"/>
                <a:gd name="T28" fmla="*/ 470 w 910"/>
                <a:gd name="T29" fmla="*/ 169 h 3057"/>
                <a:gd name="T30" fmla="*/ 351 w 910"/>
                <a:gd name="T31" fmla="*/ 174 h 3057"/>
                <a:gd name="T32" fmla="*/ 292 w 910"/>
                <a:gd name="T33" fmla="*/ 217 h 3057"/>
                <a:gd name="T34" fmla="*/ 277 w 910"/>
                <a:gd name="T35" fmla="*/ 283 h 3057"/>
                <a:gd name="T36" fmla="*/ 300 w 910"/>
                <a:gd name="T37" fmla="*/ 348 h 3057"/>
                <a:gd name="T38" fmla="*/ 356 w 910"/>
                <a:gd name="T39" fmla="*/ 389 h 3057"/>
                <a:gd name="T40" fmla="*/ 426 w 910"/>
                <a:gd name="T41" fmla="*/ 401 h 3057"/>
                <a:gd name="T42" fmla="*/ 466 w 910"/>
                <a:gd name="T43" fmla="*/ 438 h 3057"/>
                <a:gd name="T44" fmla="*/ 474 w 910"/>
                <a:gd name="T45" fmla="*/ 491 h 3057"/>
                <a:gd name="T46" fmla="*/ 448 w 910"/>
                <a:gd name="T47" fmla="*/ 538 h 3057"/>
                <a:gd name="T48" fmla="*/ 389 w 910"/>
                <a:gd name="T49" fmla="*/ 559 h 3057"/>
                <a:gd name="T50" fmla="*/ 251 w 910"/>
                <a:gd name="T51" fmla="*/ 520 h 3057"/>
                <a:gd name="T52" fmla="*/ 146 w 910"/>
                <a:gd name="T53" fmla="*/ 423 h 3057"/>
                <a:gd name="T54" fmla="*/ 96 w 910"/>
                <a:gd name="T55" fmla="*/ 295 h 3057"/>
                <a:gd name="T56" fmla="*/ 117 w 910"/>
                <a:gd name="T57" fmla="*/ 162 h 3057"/>
                <a:gd name="T58" fmla="*/ 241 w 910"/>
                <a:gd name="T59" fmla="*/ 46 h 3057"/>
                <a:gd name="T60" fmla="*/ 416 w 910"/>
                <a:gd name="T61" fmla="*/ 0 h 3057"/>
                <a:gd name="T62" fmla="*/ 586 w 910"/>
                <a:gd name="T63" fmla="*/ 37 h 3057"/>
                <a:gd name="T64" fmla="*/ 727 w 910"/>
                <a:gd name="T65" fmla="*/ 142 h 3057"/>
                <a:gd name="T66" fmla="*/ 818 w 910"/>
                <a:gd name="T67" fmla="*/ 297 h 3057"/>
                <a:gd name="T68" fmla="*/ 836 w 910"/>
                <a:gd name="T69" fmla="*/ 525 h 3057"/>
                <a:gd name="T70" fmla="*/ 750 w 910"/>
                <a:gd name="T71" fmla="*/ 741 h 3057"/>
                <a:gd name="T72" fmla="*/ 600 w 910"/>
                <a:gd name="T73" fmla="*/ 939 h 3057"/>
                <a:gd name="T74" fmla="*/ 339 w 910"/>
                <a:gd name="T75" fmla="*/ 1224 h 3057"/>
                <a:gd name="T76" fmla="*/ 197 w 910"/>
                <a:gd name="T77" fmla="*/ 1486 h 3057"/>
                <a:gd name="T78" fmla="*/ 193 w 910"/>
                <a:gd name="T79" fmla="*/ 1769 h 3057"/>
                <a:gd name="T80" fmla="*/ 318 w 910"/>
                <a:gd name="T81" fmla="*/ 2022 h 3057"/>
                <a:gd name="T82" fmla="*/ 550 w 910"/>
                <a:gd name="T83" fmla="*/ 2203 h 3057"/>
                <a:gd name="T84" fmla="*/ 795 w 910"/>
                <a:gd name="T85" fmla="*/ 2264 h 3057"/>
                <a:gd name="T86" fmla="*/ 859 w 910"/>
                <a:gd name="T87" fmla="*/ 2278 h 3057"/>
                <a:gd name="T88" fmla="*/ 900 w 910"/>
                <a:gd name="T89" fmla="*/ 2317 h 3057"/>
                <a:gd name="T90" fmla="*/ 909 w 910"/>
                <a:gd name="T91" fmla="*/ 2369 h 3057"/>
                <a:gd name="T92" fmla="*/ 887 w 910"/>
                <a:gd name="T93" fmla="*/ 2414 h 3057"/>
                <a:gd name="T94" fmla="*/ 835 w 910"/>
                <a:gd name="T95" fmla="*/ 2435 h 3057"/>
                <a:gd name="T96" fmla="*/ 714 w 910"/>
                <a:gd name="T97" fmla="*/ 2440 h 3057"/>
                <a:gd name="T98" fmla="*/ 580 w 910"/>
                <a:gd name="T99" fmla="*/ 2532 h 3057"/>
                <a:gd name="T100" fmla="*/ 543 w 910"/>
                <a:gd name="T101" fmla="*/ 2675 h 3057"/>
                <a:gd name="T102" fmla="*/ 601 w 910"/>
                <a:gd name="T103" fmla="*/ 2812 h 3057"/>
                <a:gd name="T104" fmla="*/ 752 w 910"/>
                <a:gd name="T105" fmla="*/ 2889 h 3057"/>
                <a:gd name="T106" fmla="*/ 856 w 910"/>
                <a:gd name="T107" fmla="*/ 2901 h 3057"/>
                <a:gd name="T108" fmla="*/ 892 w 910"/>
                <a:gd name="T109" fmla="*/ 2941 h 3057"/>
                <a:gd name="T110" fmla="*/ 894 w 910"/>
                <a:gd name="T111" fmla="*/ 2994 h 3057"/>
                <a:gd name="T112" fmla="*/ 864 w 910"/>
                <a:gd name="T113" fmla="*/ 3040 h 3057"/>
                <a:gd name="T114" fmla="*/ 790 w 910"/>
                <a:gd name="T115" fmla="*/ 3057 h 3057"/>
                <a:gd name="T116" fmla="*/ 646 w 910"/>
                <a:gd name="T117" fmla="*/ 3033 h 3057"/>
                <a:gd name="T118" fmla="*/ 518 w 910"/>
                <a:gd name="T119" fmla="*/ 2971 h 3057"/>
                <a:gd name="T120" fmla="*/ 419 w 910"/>
                <a:gd name="T121" fmla="*/ 2873 h 3057"/>
                <a:gd name="T122" fmla="*/ 364 w 910"/>
                <a:gd name="T123" fmla="*/ 2749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356" y="2688"/>
                  </a:moveTo>
                  <a:lnTo>
                    <a:pt x="356" y="2663"/>
                  </a:lnTo>
                  <a:lnTo>
                    <a:pt x="358" y="2639"/>
                  </a:lnTo>
                  <a:lnTo>
                    <a:pt x="361" y="2616"/>
                  </a:lnTo>
                  <a:lnTo>
                    <a:pt x="365" y="2592"/>
                  </a:lnTo>
                  <a:lnTo>
                    <a:pt x="370" y="2569"/>
                  </a:lnTo>
                  <a:lnTo>
                    <a:pt x="377" y="2547"/>
                  </a:lnTo>
                  <a:lnTo>
                    <a:pt x="384" y="2525"/>
                  </a:lnTo>
                  <a:lnTo>
                    <a:pt x="394" y="2504"/>
                  </a:lnTo>
                  <a:lnTo>
                    <a:pt x="404" y="2484"/>
                  </a:lnTo>
                  <a:lnTo>
                    <a:pt x="416" y="2465"/>
                  </a:lnTo>
                  <a:lnTo>
                    <a:pt x="428" y="2446"/>
                  </a:lnTo>
                  <a:lnTo>
                    <a:pt x="442" y="2428"/>
                  </a:lnTo>
                  <a:lnTo>
                    <a:pt x="456" y="2411"/>
                  </a:lnTo>
                  <a:lnTo>
                    <a:pt x="472" y="2394"/>
                  </a:lnTo>
                  <a:lnTo>
                    <a:pt x="488" y="2379"/>
                  </a:lnTo>
                  <a:lnTo>
                    <a:pt x="505" y="2364"/>
                  </a:lnTo>
                  <a:lnTo>
                    <a:pt x="471" y="2349"/>
                  </a:lnTo>
                  <a:lnTo>
                    <a:pt x="437" y="2332"/>
                  </a:lnTo>
                  <a:lnTo>
                    <a:pt x="405" y="2315"/>
                  </a:lnTo>
                  <a:lnTo>
                    <a:pt x="374" y="2296"/>
                  </a:lnTo>
                  <a:lnTo>
                    <a:pt x="344" y="2275"/>
                  </a:lnTo>
                  <a:lnTo>
                    <a:pt x="313" y="2253"/>
                  </a:lnTo>
                  <a:lnTo>
                    <a:pt x="285" y="2231"/>
                  </a:lnTo>
                  <a:lnTo>
                    <a:pt x="258" y="2208"/>
                  </a:lnTo>
                  <a:lnTo>
                    <a:pt x="233" y="2184"/>
                  </a:lnTo>
                  <a:lnTo>
                    <a:pt x="208" y="2158"/>
                  </a:lnTo>
                  <a:lnTo>
                    <a:pt x="184" y="2132"/>
                  </a:lnTo>
                  <a:lnTo>
                    <a:pt x="163" y="2105"/>
                  </a:lnTo>
                  <a:lnTo>
                    <a:pt x="141" y="2077"/>
                  </a:lnTo>
                  <a:lnTo>
                    <a:pt x="122" y="2048"/>
                  </a:lnTo>
                  <a:lnTo>
                    <a:pt x="103" y="2018"/>
                  </a:lnTo>
                  <a:lnTo>
                    <a:pt x="87" y="1987"/>
                  </a:lnTo>
                  <a:lnTo>
                    <a:pt x="71" y="1955"/>
                  </a:lnTo>
                  <a:lnTo>
                    <a:pt x="57" y="1924"/>
                  </a:lnTo>
                  <a:lnTo>
                    <a:pt x="45" y="1891"/>
                  </a:lnTo>
                  <a:lnTo>
                    <a:pt x="33" y="1858"/>
                  </a:lnTo>
                  <a:lnTo>
                    <a:pt x="24" y="1824"/>
                  </a:lnTo>
                  <a:lnTo>
                    <a:pt x="16" y="1790"/>
                  </a:lnTo>
                  <a:lnTo>
                    <a:pt x="10" y="1755"/>
                  </a:lnTo>
                  <a:lnTo>
                    <a:pt x="4" y="1720"/>
                  </a:lnTo>
                  <a:lnTo>
                    <a:pt x="2" y="1684"/>
                  </a:lnTo>
                  <a:lnTo>
                    <a:pt x="0" y="1648"/>
                  </a:lnTo>
                  <a:lnTo>
                    <a:pt x="0" y="1611"/>
                  </a:lnTo>
                  <a:lnTo>
                    <a:pt x="2" y="1575"/>
                  </a:lnTo>
                  <a:lnTo>
                    <a:pt x="5" y="1538"/>
                  </a:lnTo>
                  <a:lnTo>
                    <a:pt x="12" y="1500"/>
                  </a:lnTo>
                  <a:lnTo>
                    <a:pt x="18" y="1463"/>
                  </a:lnTo>
                  <a:lnTo>
                    <a:pt x="28" y="1425"/>
                  </a:lnTo>
                  <a:lnTo>
                    <a:pt x="36" y="1398"/>
                  </a:lnTo>
                  <a:lnTo>
                    <a:pt x="44" y="1373"/>
                  </a:lnTo>
                  <a:lnTo>
                    <a:pt x="54" y="1347"/>
                  </a:lnTo>
                  <a:lnTo>
                    <a:pt x="65" y="1323"/>
                  </a:lnTo>
                  <a:lnTo>
                    <a:pt x="76" y="1299"/>
                  </a:lnTo>
                  <a:lnTo>
                    <a:pt x="89" y="1275"/>
                  </a:lnTo>
                  <a:lnTo>
                    <a:pt x="103" y="1251"/>
                  </a:lnTo>
                  <a:lnTo>
                    <a:pt x="117" y="1228"/>
                  </a:lnTo>
                  <a:lnTo>
                    <a:pt x="132" y="1206"/>
                  </a:lnTo>
                  <a:lnTo>
                    <a:pt x="149" y="1183"/>
                  </a:lnTo>
                  <a:lnTo>
                    <a:pt x="165" y="1161"/>
                  </a:lnTo>
                  <a:lnTo>
                    <a:pt x="182" y="1140"/>
                  </a:lnTo>
                  <a:lnTo>
                    <a:pt x="218" y="1096"/>
                  </a:lnTo>
                  <a:lnTo>
                    <a:pt x="255" y="1054"/>
                  </a:lnTo>
                  <a:lnTo>
                    <a:pt x="333" y="972"/>
                  </a:lnTo>
                  <a:lnTo>
                    <a:pt x="410" y="891"/>
                  </a:lnTo>
                  <a:lnTo>
                    <a:pt x="448" y="850"/>
                  </a:lnTo>
                  <a:lnTo>
                    <a:pt x="486" y="808"/>
                  </a:lnTo>
                  <a:lnTo>
                    <a:pt x="503" y="787"/>
                  </a:lnTo>
                  <a:lnTo>
                    <a:pt x="520" y="766"/>
                  </a:lnTo>
                  <a:lnTo>
                    <a:pt x="537" y="745"/>
                  </a:lnTo>
                  <a:lnTo>
                    <a:pt x="554" y="724"/>
                  </a:lnTo>
                  <a:lnTo>
                    <a:pt x="572" y="698"/>
                  </a:lnTo>
                  <a:lnTo>
                    <a:pt x="589" y="671"/>
                  </a:lnTo>
                  <a:lnTo>
                    <a:pt x="604" y="643"/>
                  </a:lnTo>
                  <a:lnTo>
                    <a:pt x="618" y="615"/>
                  </a:lnTo>
                  <a:lnTo>
                    <a:pt x="630" y="587"/>
                  </a:lnTo>
                  <a:lnTo>
                    <a:pt x="640" y="558"/>
                  </a:lnTo>
                  <a:lnTo>
                    <a:pt x="648" y="527"/>
                  </a:lnTo>
                  <a:lnTo>
                    <a:pt x="654" y="498"/>
                  </a:lnTo>
                  <a:lnTo>
                    <a:pt x="656" y="483"/>
                  </a:lnTo>
                  <a:lnTo>
                    <a:pt x="658" y="468"/>
                  </a:lnTo>
                  <a:lnTo>
                    <a:pt x="659" y="453"/>
                  </a:lnTo>
                  <a:lnTo>
                    <a:pt x="659" y="438"/>
                  </a:lnTo>
                  <a:lnTo>
                    <a:pt x="659" y="423"/>
                  </a:lnTo>
                  <a:lnTo>
                    <a:pt x="658" y="408"/>
                  </a:lnTo>
                  <a:lnTo>
                    <a:pt x="657" y="393"/>
                  </a:lnTo>
                  <a:lnTo>
                    <a:pt x="655" y="378"/>
                  </a:lnTo>
                  <a:lnTo>
                    <a:pt x="653" y="363"/>
                  </a:lnTo>
                  <a:lnTo>
                    <a:pt x="648" y="349"/>
                  </a:lnTo>
                  <a:lnTo>
                    <a:pt x="645" y="334"/>
                  </a:lnTo>
                  <a:lnTo>
                    <a:pt x="640" y="319"/>
                  </a:lnTo>
                  <a:lnTo>
                    <a:pt x="634" y="304"/>
                  </a:lnTo>
                  <a:lnTo>
                    <a:pt x="628" y="290"/>
                  </a:lnTo>
                  <a:lnTo>
                    <a:pt x="621" y="276"/>
                  </a:lnTo>
                  <a:lnTo>
                    <a:pt x="613" y="261"/>
                  </a:lnTo>
                  <a:lnTo>
                    <a:pt x="603" y="245"/>
                  </a:lnTo>
                  <a:lnTo>
                    <a:pt x="592" y="232"/>
                  </a:lnTo>
                  <a:lnTo>
                    <a:pt x="580" y="220"/>
                  </a:lnTo>
                  <a:lnTo>
                    <a:pt x="566" y="209"/>
                  </a:lnTo>
                  <a:lnTo>
                    <a:pt x="552" y="199"/>
                  </a:lnTo>
                  <a:lnTo>
                    <a:pt x="537" y="191"/>
                  </a:lnTo>
                  <a:lnTo>
                    <a:pt x="521" y="184"/>
                  </a:lnTo>
                  <a:lnTo>
                    <a:pt x="504" y="178"/>
                  </a:lnTo>
                  <a:lnTo>
                    <a:pt x="488" y="173"/>
                  </a:lnTo>
                  <a:lnTo>
                    <a:pt x="470" y="169"/>
                  </a:lnTo>
                  <a:lnTo>
                    <a:pt x="452" y="167"/>
                  </a:lnTo>
                  <a:lnTo>
                    <a:pt x="434" y="165"/>
                  </a:lnTo>
                  <a:lnTo>
                    <a:pt x="417" y="165"/>
                  </a:lnTo>
                  <a:lnTo>
                    <a:pt x="398" y="166"/>
                  </a:lnTo>
                  <a:lnTo>
                    <a:pt x="381" y="168"/>
                  </a:lnTo>
                  <a:lnTo>
                    <a:pt x="364" y="171"/>
                  </a:lnTo>
                  <a:lnTo>
                    <a:pt x="351" y="174"/>
                  </a:lnTo>
                  <a:lnTo>
                    <a:pt x="340" y="178"/>
                  </a:lnTo>
                  <a:lnTo>
                    <a:pt x="330" y="182"/>
                  </a:lnTo>
                  <a:lnTo>
                    <a:pt x="320" y="188"/>
                  </a:lnTo>
                  <a:lnTo>
                    <a:pt x="311" y="194"/>
                  </a:lnTo>
                  <a:lnTo>
                    <a:pt x="304" y="201"/>
                  </a:lnTo>
                  <a:lnTo>
                    <a:pt x="297" y="209"/>
                  </a:lnTo>
                  <a:lnTo>
                    <a:pt x="292" y="217"/>
                  </a:lnTo>
                  <a:lnTo>
                    <a:pt x="288" y="225"/>
                  </a:lnTo>
                  <a:lnTo>
                    <a:pt x="283" y="234"/>
                  </a:lnTo>
                  <a:lnTo>
                    <a:pt x="280" y="243"/>
                  </a:lnTo>
                  <a:lnTo>
                    <a:pt x="278" y="254"/>
                  </a:lnTo>
                  <a:lnTo>
                    <a:pt x="277" y="263"/>
                  </a:lnTo>
                  <a:lnTo>
                    <a:pt x="277" y="273"/>
                  </a:lnTo>
                  <a:lnTo>
                    <a:pt x="277" y="283"/>
                  </a:lnTo>
                  <a:lnTo>
                    <a:pt x="278" y="293"/>
                  </a:lnTo>
                  <a:lnTo>
                    <a:pt x="280" y="303"/>
                  </a:lnTo>
                  <a:lnTo>
                    <a:pt x="282" y="312"/>
                  </a:lnTo>
                  <a:lnTo>
                    <a:pt x="285" y="322"/>
                  </a:lnTo>
                  <a:lnTo>
                    <a:pt x="290" y="331"/>
                  </a:lnTo>
                  <a:lnTo>
                    <a:pt x="295" y="339"/>
                  </a:lnTo>
                  <a:lnTo>
                    <a:pt x="300" y="348"/>
                  </a:lnTo>
                  <a:lnTo>
                    <a:pt x="306" y="356"/>
                  </a:lnTo>
                  <a:lnTo>
                    <a:pt x="313" y="363"/>
                  </a:lnTo>
                  <a:lnTo>
                    <a:pt x="321" y="370"/>
                  </a:lnTo>
                  <a:lnTo>
                    <a:pt x="328" y="376"/>
                  </a:lnTo>
                  <a:lnTo>
                    <a:pt x="337" y="381"/>
                  </a:lnTo>
                  <a:lnTo>
                    <a:pt x="347" y="385"/>
                  </a:lnTo>
                  <a:lnTo>
                    <a:pt x="356" y="389"/>
                  </a:lnTo>
                  <a:lnTo>
                    <a:pt x="366" y="392"/>
                  </a:lnTo>
                  <a:lnTo>
                    <a:pt x="378" y="393"/>
                  </a:lnTo>
                  <a:lnTo>
                    <a:pt x="389" y="394"/>
                  </a:lnTo>
                  <a:lnTo>
                    <a:pt x="400" y="394"/>
                  </a:lnTo>
                  <a:lnTo>
                    <a:pt x="409" y="395"/>
                  </a:lnTo>
                  <a:lnTo>
                    <a:pt x="418" y="398"/>
                  </a:lnTo>
                  <a:lnTo>
                    <a:pt x="426" y="401"/>
                  </a:lnTo>
                  <a:lnTo>
                    <a:pt x="434" y="404"/>
                  </a:lnTo>
                  <a:lnTo>
                    <a:pt x="442" y="409"/>
                  </a:lnTo>
                  <a:lnTo>
                    <a:pt x="448" y="414"/>
                  </a:lnTo>
                  <a:lnTo>
                    <a:pt x="453" y="419"/>
                  </a:lnTo>
                  <a:lnTo>
                    <a:pt x="459" y="425"/>
                  </a:lnTo>
                  <a:lnTo>
                    <a:pt x="463" y="431"/>
                  </a:lnTo>
                  <a:lnTo>
                    <a:pt x="466" y="438"/>
                  </a:lnTo>
                  <a:lnTo>
                    <a:pt x="470" y="445"/>
                  </a:lnTo>
                  <a:lnTo>
                    <a:pt x="472" y="453"/>
                  </a:lnTo>
                  <a:lnTo>
                    <a:pt x="474" y="460"/>
                  </a:lnTo>
                  <a:lnTo>
                    <a:pt x="474" y="468"/>
                  </a:lnTo>
                  <a:lnTo>
                    <a:pt x="475" y="476"/>
                  </a:lnTo>
                  <a:lnTo>
                    <a:pt x="474" y="483"/>
                  </a:lnTo>
                  <a:lnTo>
                    <a:pt x="474" y="491"/>
                  </a:lnTo>
                  <a:lnTo>
                    <a:pt x="472" y="498"/>
                  </a:lnTo>
                  <a:lnTo>
                    <a:pt x="470" y="506"/>
                  </a:lnTo>
                  <a:lnTo>
                    <a:pt x="466" y="513"/>
                  </a:lnTo>
                  <a:lnTo>
                    <a:pt x="463" y="520"/>
                  </a:lnTo>
                  <a:lnTo>
                    <a:pt x="459" y="526"/>
                  </a:lnTo>
                  <a:lnTo>
                    <a:pt x="453" y="532"/>
                  </a:lnTo>
                  <a:lnTo>
                    <a:pt x="448" y="538"/>
                  </a:lnTo>
                  <a:lnTo>
                    <a:pt x="442" y="544"/>
                  </a:lnTo>
                  <a:lnTo>
                    <a:pt x="434" y="548"/>
                  </a:lnTo>
                  <a:lnTo>
                    <a:pt x="426" y="552"/>
                  </a:lnTo>
                  <a:lnTo>
                    <a:pt x="418" y="555"/>
                  </a:lnTo>
                  <a:lnTo>
                    <a:pt x="409" y="557"/>
                  </a:lnTo>
                  <a:lnTo>
                    <a:pt x="400" y="559"/>
                  </a:lnTo>
                  <a:lnTo>
                    <a:pt x="389" y="559"/>
                  </a:lnTo>
                  <a:lnTo>
                    <a:pt x="368" y="558"/>
                  </a:lnTo>
                  <a:lnTo>
                    <a:pt x="347" y="556"/>
                  </a:lnTo>
                  <a:lnTo>
                    <a:pt x="327" y="552"/>
                  </a:lnTo>
                  <a:lnTo>
                    <a:pt x="307" y="546"/>
                  </a:lnTo>
                  <a:lnTo>
                    <a:pt x="288" y="538"/>
                  </a:lnTo>
                  <a:lnTo>
                    <a:pt x="269" y="530"/>
                  </a:lnTo>
                  <a:lnTo>
                    <a:pt x="251" y="520"/>
                  </a:lnTo>
                  <a:lnTo>
                    <a:pt x="234" y="509"/>
                  </a:lnTo>
                  <a:lnTo>
                    <a:pt x="216" y="497"/>
                  </a:lnTo>
                  <a:lnTo>
                    <a:pt x="200" y="484"/>
                  </a:lnTo>
                  <a:lnTo>
                    <a:pt x="185" y="470"/>
                  </a:lnTo>
                  <a:lnTo>
                    <a:pt x="171" y="455"/>
                  </a:lnTo>
                  <a:lnTo>
                    <a:pt x="158" y="439"/>
                  </a:lnTo>
                  <a:lnTo>
                    <a:pt x="146" y="423"/>
                  </a:lnTo>
                  <a:lnTo>
                    <a:pt x="136" y="406"/>
                  </a:lnTo>
                  <a:lnTo>
                    <a:pt x="126" y="388"/>
                  </a:lnTo>
                  <a:lnTo>
                    <a:pt x="117" y="370"/>
                  </a:lnTo>
                  <a:lnTo>
                    <a:pt x="110" y="352"/>
                  </a:lnTo>
                  <a:lnTo>
                    <a:pt x="103" y="333"/>
                  </a:lnTo>
                  <a:lnTo>
                    <a:pt x="99" y="314"/>
                  </a:lnTo>
                  <a:lnTo>
                    <a:pt x="96" y="295"/>
                  </a:lnTo>
                  <a:lnTo>
                    <a:pt x="94" y="276"/>
                  </a:lnTo>
                  <a:lnTo>
                    <a:pt x="94" y="256"/>
                  </a:lnTo>
                  <a:lnTo>
                    <a:pt x="95" y="236"/>
                  </a:lnTo>
                  <a:lnTo>
                    <a:pt x="98" y="217"/>
                  </a:lnTo>
                  <a:lnTo>
                    <a:pt x="102" y="199"/>
                  </a:lnTo>
                  <a:lnTo>
                    <a:pt x="109" y="180"/>
                  </a:lnTo>
                  <a:lnTo>
                    <a:pt x="117" y="162"/>
                  </a:lnTo>
                  <a:lnTo>
                    <a:pt x="127" y="145"/>
                  </a:lnTo>
                  <a:lnTo>
                    <a:pt x="140" y="128"/>
                  </a:lnTo>
                  <a:lnTo>
                    <a:pt x="154" y="112"/>
                  </a:lnTo>
                  <a:lnTo>
                    <a:pt x="170" y="96"/>
                  </a:lnTo>
                  <a:lnTo>
                    <a:pt x="193" y="78"/>
                  </a:lnTo>
                  <a:lnTo>
                    <a:pt x="216" y="61"/>
                  </a:lnTo>
                  <a:lnTo>
                    <a:pt x="241" y="46"/>
                  </a:lnTo>
                  <a:lnTo>
                    <a:pt x="265" y="34"/>
                  </a:lnTo>
                  <a:lnTo>
                    <a:pt x="290" y="23"/>
                  </a:lnTo>
                  <a:lnTo>
                    <a:pt x="314" y="15"/>
                  </a:lnTo>
                  <a:lnTo>
                    <a:pt x="340" y="8"/>
                  </a:lnTo>
                  <a:lnTo>
                    <a:pt x="365" y="4"/>
                  </a:lnTo>
                  <a:lnTo>
                    <a:pt x="391" y="1"/>
                  </a:lnTo>
                  <a:lnTo>
                    <a:pt x="416" y="0"/>
                  </a:lnTo>
                  <a:lnTo>
                    <a:pt x="440" y="0"/>
                  </a:lnTo>
                  <a:lnTo>
                    <a:pt x="465" y="3"/>
                  </a:lnTo>
                  <a:lnTo>
                    <a:pt x="490" y="6"/>
                  </a:lnTo>
                  <a:lnTo>
                    <a:pt x="515" y="12"/>
                  </a:lnTo>
                  <a:lnTo>
                    <a:pt x="538" y="19"/>
                  </a:lnTo>
                  <a:lnTo>
                    <a:pt x="562" y="27"/>
                  </a:lnTo>
                  <a:lnTo>
                    <a:pt x="586" y="37"/>
                  </a:lnTo>
                  <a:lnTo>
                    <a:pt x="607" y="49"/>
                  </a:lnTo>
                  <a:lnTo>
                    <a:pt x="630" y="61"/>
                  </a:lnTo>
                  <a:lnTo>
                    <a:pt x="650" y="75"/>
                  </a:lnTo>
                  <a:lnTo>
                    <a:pt x="671" y="90"/>
                  </a:lnTo>
                  <a:lnTo>
                    <a:pt x="691" y="106"/>
                  </a:lnTo>
                  <a:lnTo>
                    <a:pt x="710" y="124"/>
                  </a:lnTo>
                  <a:lnTo>
                    <a:pt x="727" y="142"/>
                  </a:lnTo>
                  <a:lnTo>
                    <a:pt x="744" y="161"/>
                  </a:lnTo>
                  <a:lnTo>
                    <a:pt x="759" y="182"/>
                  </a:lnTo>
                  <a:lnTo>
                    <a:pt x="774" y="203"/>
                  </a:lnTo>
                  <a:lnTo>
                    <a:pt x="787" y="225"/>
                  </a:lnTo>
                  <a:lnTo>
                    <a:pt x="799" y="249"/>
                  </a:lnTo>
                  <a:lnTo>
                    <a:pt x="810" y="273"/>
                  </a:lnTo>
                  <a:lnTo>
                    <a:pt x="818" y="297"/>
                  </a:lnTo>
                  <a:lnTo>
                    <a:pt x="826" y="322"/>
                  </a:lnTo>
                  <a:lnTo>
                    <a:pt x="835" y="357"/>
                  </a:lnTo>
                  <a:lnTo>
                    <a:pt x="840" y="392"/>
                  </a:lnTo>
                  <a:lnTo>
                    <a:pt x="842" y="426"/>
                  </a:lnTo>
                  <a:lnTo>
                    <a:pt x="842" y="459"/>
                  </a:lnTo>
                  <a:lnTo>
                    <a:pt x="840" y="492"/>
                  </a:lnTo>
                  <a:lnTo>
                    <a:pt x="836" y="525"/>
                  </a:lnTo>
                  <a:lnTo>
                    <a:pt x="829" y="558"/>
                  </a:lnTo>
                  <a:lnTo>
                    <a:pt x="820" y="590"/>
                  </a:lnTo>
                  <a:lnTo>
                    <a:pt x="809" y="621"/>
                  </a:lnTo>
                  <a:lnTo>
                    <a:pt x="797" y="652"/>
                  </a:lnTo>
                  <a:lnTo>
                    <a:pt x="782" y="682"/>
                  </a:lnTo>
                  <a:lnTo>
                    <a:pt x="767" y="712"/>
                  </a:lnTo>
                  <a:lnTo>
                    <a:pt x="750" y="741"/>
                  </a:lnTo>
                  <a:lnTo>
                    <a:pt x="730" y="770"/>
                  </a:lnTo>
                  <a:lnTo>
                    <a:pt x="711" y="799"/>
                  </a:lnTo>
                  <a:lnTo>
                    <a:pt x="690" y="828"/>
                  </a:lnTo>
                  <a:lnTo>
                    <a:pt x="669" y="857"/>
                  </a:lnTo>
                  <a:lnTo>
                    <a:pt x="646" y="885"/>
                  </a:lnTo>
                  <a:lnTo>
                    <a:pt x="622" y="912"/>
                  </a:lnTo>
                  <a:lnTo>
                    <a:pt x="600" y="939"/>
                  </a:lnTo>
                  <a:lnTo>
                    <a:pt x="550" y="993"/>
                  </a:lnTo>
                  <a:lnTo>
                    <a:pt x="502" y="1045"/>
                  </a:lnTo>
                  <a:lnTo>
                    <a:pt x="453" y="1097"/>
                  </a:lnTo>
                  <a:lnTo>
                    <a:pt x="406" y="1149"/>
                  </a:lnTo>
                  <a:lnTo>
                    <a:pt x="382" y="1174"/>
                  </a:lnTo>
                  <a:lnTo>
                    <a:pt x="361" y="1199"/>
                  </a:lnTo>
                  <a:lnTo>
                    <a:pt x="339" y="1224"/>
                  </a:lnTo>
                  <a:lnTo>
                    <a:pt x="319" y="1248"/>
                  </a:lnTo>
                  <a:lnTo>
                    <a:pt x="291" y="1286"/>
                  </a:lnTo>
                  <a:lnTo>
                    <a:pt x="265" y="1325"/>
                  </a:lnTo>
                  <a:lnTo>
                    <a:pt x="243" y="1364"/>
                  </a:lnTo>
                  <a:lnTo>
                    <a:pt x="225" y="1404"/>
                  </a:lnTo>
                  <a:lnTo>
                    <a:pt x="209" y="1445"/>
                  </a:lnTo>
                  <a:lnTo>
                    <a:pt x="197" y="1486"/>
                  </a:lnTo>
                  <a:lnTo>
                    <a:pt x="187" y="1526"/>
                  </a:lnTo>
                  <a:lnTo>
                    <a:pt x="181" y="1567"/>
                  </a:lnTo>
                  <a:lnTo>
                    <a:pt x="178" y="1608"/>
                  </a:lnTo>
                  <a:lnTo>
                    <a:pt x="178" y="1649"/>
                  </a:lnTo>
                  <a:lnTo>
                    <a:pt x="180" y="1689"/>
                  </a:lnTo>
                  <a:lnTo>
                    <a:pt x="185" y="1730"/>
                  </a:lnTo>
                  <a:lnTo>
                    <a:pt x="193" y="1769"/>
                  </a:lnTo>
                  <a:lnTo>
                    <a:pt x="202" y="1808"/>
                  </a:lnTo>
                  <a:lnTo>
                    <a:pt x="215" y="1846"/>
                  </a:lnTo>
                  <a:lnTo>
                    <a:pt x="232" y="1884"/>
                  </a:lnTo>
                  <a:lnTo>
                    <a:pt x="249" y="1920"/>
                  </a:lnTo>
                  <a:lnTo>
                    <a:pt x="269" y="1955"/>
                  </a:lnTo>
                  <a:lnTo>
                    <a:pt x="292" y="1989"/>
                  </a:lnTo>
                  <a:lnTo>
                    <a:pt x="318" y="2022"/>
                  </a:lnTo>
                  <a:lnTo>
                    <a:pt x="345" y="2054"/>
                  </a:lnTo>
                  <a:lnTo>
                    <a:pt x="374" y="2083"/>
                  </a:lnTo>
                  <a:lnTo>
                    <a:pt x="405" y="2111"/>
                  </a:lnTo>
                  <a:lnTo>
                    <a:pt x="438" y="2137"/>
                  </a:lnTo>
                  <a:lnTo>
                    <a:pt x="474" y="2161"/>
                  </a:lnTo>
                  <a:lnTo>
                    <a:pt x="512" y="2183"/>
                  </a:lnTo>
                  <a:lnTo>
                    <a:pt x="550" y="2203"/>
                  </a:lnTo>
                  <a:lnTo>
                    <a:pt x="592" y="2220"/>
                  </a:lnTo>
                  <a:lnTo>
                    <a:pt x="634" y="2236"/>
                  </a:lnTo>
                  <a:lnTo>
                    <a:pt x="680" y="2248"/>
                  </a:lnTo>
                  <a:lnTo>
                    <a:pt x="726" y="2258"/>
                  </a:lnTo>
                  <a:lnTo>
                    <a:pt x="773" y="2266"/>
                  </a:lnTo>
                  <a:lnTo>
                    <a:pt x="784" y="2265"/>
                  </a:lnTo>
                  <a:lnTo>
                    <a:pt x="795" y="2264"/>
                  </a:lnTo>
                  <a:lnTo>
                    <a:pt x="806" y="2265"/>
                  </a:lnTo>
                  <a:lnTo>
                    <a:pt x="815" y="2266"/>
                  </a:lnTo>
                  <a:lnTo>
                    <a:pt x="825" y="2268"/>
                  </a:lnTo>
                  <a:lnTo>
                    <a:pt x="834" y="2271"/>
                  </a:lnTo>
                  <a:lnTo>
                    <a:pt x="842" y="2273"/>
                  </a:lnTo>
                  <a:lnTo>
                    <a:pt x="852" y="2275"/>
                  </a:lnTo>
                  <a:lnTo>
                    <a:pt x="859" y="2278"/>
                  </a:lnTo>
                  <a:lnTo>
                    <a:pt x="867" y="2282"/>
                  </a:lnTo>
                  <a:lnTo>
                    <a:pt x="874" y="2287"/>
                  </a:lnTo>
                  <a:lnTo>
                    <a:pt x="881" y="2293"/>
                  </a:lnTo>
                  <a:lnTo>
                    <a:pt x="886" y="2298"/>
                  </a:lnTo>
                  <a:lnTo>
                    <a:pt x="892" y="2304"/>
                  </a:lnTo>
                  <a:lnTo>
                    <a:pt x="896" y="2311"/>
                  </a:lnTo>
                  <a:lnTo>
                    <a:pt x="900" y="2317"/>
                  </a:lnTo>
                  <a:lnTo>
                    <a:pt x="904" y="2324"/>
                  </a:lnTo>
                  <a:lnTo>
                    <a:pt x="906" y="2331"/>
                  </a:lnTo>
                  <a:lnTo>
                    <a:pt x="908" y="2339"/>
                  </a:lnTo>
                  <a:lnTo>
                    <a:pt x="909" y="2346"/>
                  </a:lnTo>
                  <a:lnTo>
                    <a:pt x="910" y="2354"/>
                  </a:lnTo>
                  <a:lnTo>
                    <a:pt x="910" y="2361"/>
                  </a:lnTo>
                  <a:lnTo>
                    <a:pt x="909" y="2369"/>
                  </a:lnTo>
                  <a:lnTo>
                    <a:pt x="908" y="2376"/>
                  </a:lnTo>
                  <a:lnTo>
                    <a:pt x="907" y="2383"/>
                  </a:lnTo>
                  <a:lnTo>
                    <a:pt x="904" y="2390"/>
                  </a:lnTo>
                  <a:lnTo>
                    <a:pt x="900" y="2397"/>
                  </a:lnTo>
                  <a:lnTo>
                    <a:pt x="897" y="2403"/>
                  </a:lnTo>
                  <a:lnTo>
                    <a:pt x="893" y="2409"/>
                  </a:lnTo>
                  <a:lnTo>
                    <a:pt x="887" y="2414"/>
                  </a:lnTo>
                  <a:lnTo>
                    <a:pt x="882" y="2419"/>
                  </a:lnTo>
                  <a:lnTo>
                    <a:pt x="876" y="2424"/>
                  </a:lnTo>
                  <a:lnTo>
                    <a:pt x="869" y="2427"/>
                  </a:lnTo>
                  <a:lnTo>
                    <a:pt x="862" y="2431"/>
                  </a:lnTo>
                  <a:lnTo>
                    <a:pt x="853" y="2433"/>
                  </a:lnTo>
                  <a:lnTo>
                    <a:pt x="844" y="2435"/>
                  </a:lnTo>
                  <a:lnTo>
                    <a:pt x="835" y="2435"/>
                  </a:lnTo>
                  <a:lnTo>
                    <a:pt x="825" y="2435"/>
                  </a:lnTo>
                  <a:lnTo>
                    <a:pt x="811" y="2435"/>
                  </a:lnTo>
                  <a:lnTo>
                    <a:pt x="798" y="2434"/>
                  </a:lnTo>
                  <a:lnTo>
                    <a:pt x="784" y="2432"/>
                  </a:lnTo>
                  <a:lnTo>
                    <a:pt x="771" y="2431"/>
                  </a:lnTo>
                  <a:lnTo>
                    <a:pt x="742" y="2435"/>
                  </a:lnTo>
                  <a:lnTo>
                    <a:pt x="714" y="2440"/>
                  </a:lnTo>
                  <a:lnTo>
                    <a:pt x="689" y="2448"/>
                  </a:lnTo>
                  <a:lnTo>
                    <a:pt x="667" y="2458"/>
                  </a:lnTo>
                  <a:lnTo>
                    <a:pt x="645" y="2470"/>
                  </a:lnTo>
                  <a:lnTo>
                    <a:pt x="626" y="2484"/>
                  </a:lnTo>
                  <a:lnTo>
                    <a:pt x="608" y="2499"/>
                  </a:lnTo>
                  <a:lnTo>
                    <a:pt x="593" y="2515"/>
                  </a:lnTo>
                  <a:lnTo>
                    <a:pt x="580" y="2532"/>
                  </a:lnTo>
                  <a:lnTo>
                    <a:pt x="569" y="2551"/>
                  </a:lnTo>
                  <a:lnTo>
                    <a:pt x="560" y="2570"/>
                  </a:lnTo>
                  <a:lnTo>
                    <a:pt x="552" y="2591"/>
                  </a:lnTo>
                  <a:lnTo>
                    <a:pt x="547" y="2612"/>
                  </a:lnTo>
                  <a:lnTo>
                    <a:pt x="544" y="2633"/>
                  </a:lnTo>
                  <a:lnTo>
                    <a:pt x="543" y="2654"/>
                  </a:lnTo>
                  <a:lnTo>
                    <a:pt x="543" y="2675"/>
                  </a:lnTo>
                  <a:lnTo>
                    <a:pt x="545" y="2696"/>
                  </a:lnTo>
                  <a:lnTo>
                    <a:pt x="550" y="2717"/>
                  </a:lnTo>
                  <a:lnTo>
                    <a:pt x="556" y="2738"/>
                  </a:lnTo>
                  <a:lnTo>
                    <a:pt x="564" y="2757"/>
                  </a:lnTo>
                  <a:lnTo>
                    <a:pt x="575" y="2776"/>
                  </a:lnTo>
                  <a:lnTo>
                    <a:pt x="587" y="2795"/>
                  </a:lnTo>
                  <a:lnTo>
                    <a:pt x="601" y="2812"/>
                  </a:lnTo>
                  <a:lnTo>
                    <a:pt x="617" y="2828"/>
                  </a:lnTo>
                  <a:lnTo>
                    <a:pt x="634" y="2842"/>
                  </a:lnTo>
                  <a:lnTo>
                    <a:pt x="654" y="2855"/>
                  </a:lnTo>
                  <a:lnTo>
                    <a:pt x="675" y="2866"/>
                  </a:lnTo>
                  <a:lnTo>
                    <a:pt x="699" y="2877"/>
                  </a:lnTo>
                  <a:lnTo>
                    <a:pt x="725" y="2884"/>
                  </a:lnTo>
                  <a:lnTo>
                    <a:pt x="752" y="2889"/>
                  </a:lnTo>
                  <a:lnTo>
                    <a:pt x="781" y="2892"/>
                  </a:lnTo>
                  <a:lnTo>
                    <a:pt x="811" y="2892"/>
                  </a:lnTo>
                  <a:lnTo>
                    <a:pt x="822" y="2892"/>
                  </a:lnTo>
                  <a:lnTo>
                    <a:pt x="831" y="2893"/>
                  </a:lnTo>
                  <a:lnTo>
                    <a:pt x="841" y="2895"/>
                  </a:lnTo>
                  <a:lnTo>
                    <a:pt x="849" y="2898"/>
                  </a:lnTo>
                  <a:lnTo>
                    <a:pt x="856" y="2901"/>
                  </a:lnTo>
                  <a:lnTo>
                    <a:pt x="864" y="2905"/>
                  </a:lnTo>
                  <a:lnTo>
                    <a:pt x="870" y="2910"/>
                  </a:lnTo>
                  <a:lnTo>
                    <a:pt x="876" y="2916"/>
                  </a:lnTo>
                  <a:lnTo>
                    <a:pt x="881" y="2921"/>
                  </a:lnTo>
                  <a:lnTo>
                    <a:pt x="885" y="2928"/>
                  </a:lnTo>
                  <a:lnTo>
                    <a:pt x="888" y="2934"/>
                  </a:lnTo>
                  <a:lnTo>
                    <a:pt x="892" y="2941"/>
                  </a:lnTo>
                  <a:lnTo>
                    <a:pt x="894" y="2949"/>
                  </a:lnTo>
                  <a:lnTo>
                    <a:pt x="896" y="2956"/>
                  </a:lnTo>
                  <a:lnTo>
                    <a:pt x="897" y="2964"/>
                  </a:lnTo>
                  <a:lnTo>
                    <a:pt x="897" y="2971"/>
                  </a:lnTo>
                  <a:lnTo>
                    <a:pt x="897" y="2979"/>
                  </a:lnTo>
                  <a:lnTo>
                    <a:pt x="896" y="2987"/>
                  </a:lnTo>
                  <a:lnTo>
                    <a:pt x="894" y="2994"/>
                  </a:lnTo>
                  <a:lnTo>
                    <a:pt x="892" y="3002"/>
                  </a:lnTo>
                  <a:lnTo>
                    <a:pt x="888" y="3009"/>
                  </a:lnTo>
                  <a:lnTo>
                    <a:pt x="885" y="3016"/>
                  </a:lnTo>
                  <a:lnTo>
                    <a:pt x="881" y="3022"/>
                  </a:lnTo>
                  <a:lnTo>
                    <a:pt x="876" y="3029"/>
                  </a:lnTo>
                  <a:lnTo>
                    <a:pt x="870" y="3034"/>
                  </a:lnTo>
                  <a:lnTo>
                    <a:pt x="864" y="3040"/>
                  </a:lnTo>
                  <a:lnTo>
                    <a:pt x="856" y="3044"/>
                  </a:lnTo>
                  <a:lnTo>
                    <a:pt x="849" y="3048"/>
                  </a:lnTo>
                  <a:lnTo>
                    <a:pt x="840" y="3051"/>
                  </a:lnTo>
                  <a:lnTo>
                    <a:pt x="831" y="3054"/>
                  </a:lnTo>
                  <a:lnTo>
                    <a:pt x="822" y="3056"/>
                  </a:lnTo>
                  <a:lnTo>
                    <a:pt x="811" y="3056"/>
                  </a:lnTo>
                  <a:lnTo>
                    <a:pt x="790" y="3057"/>
                  </a:lnTo>
                  <a:lnTo>
                    <a:pt x="769" y="3056"/>
                  </a:lnTo>
                  <a:lnTo>
                    <a:pt x="748" y="3054"/>
                  </a:lnTo>
                  <a:lnTo>
                    <a:pt x="728" y="3052"/>
                  </a:lnTo>
                  <a:lnTo>
                    <a:pt x="706" y="3048"/>
                  </a:lnTo>
                  <a:lnTo>
                    <a:pt x="686" y="3044"/>
                  </a:lnTo>
                  <a:lnTo>
                    <a:pt x="667" y="3039"/>
                  </a:lnTo>
                  <a:lnTo>
                    <a:pt x="646" y="3033"/>
                  </a:lnTo>
                  <a:lnTo>
                    <a:pt x="627" y="3027"/>
                  </a:lnTo>
                  <a:lnTo>
                    <a:pt x="607" y="3019"/>
                  </a:lnTo>
                  <a:lnTo>
                    <a:pt x="589" y="3011"/>
                  </a:lnTo>
                  <a:lnTo>
                    <a:pt x="571" y="3002"/>
                  </a:lnTo>
                  <a:lnTo>
                    <a:pt x="552" y="2992"/>
                  </a:lnTo>
                  <a:lnTo>
                    <a:pt x="535" y="2982"/>
                  </a:lnTo>
                  <a:lnTo>
                    <a:pt x="518" y="2971"/>
                  </a:lnTo>
                  <a:lnTo>
                    <a:pt x="502" y="2959"/>
                  </a:lnTo>
                  <a:lnTo>
                    <a:pt x="487" y="2946"/>
                  </a:lnTo>
                  <a:lnTo>
                    <a:pt x="472" y="2933"/>
                  </a:lnTo>
                  <a:lnTo>
                    <a:pt x="458" y="2919"/>
                  </a:lnTo>
                  <a:lnTo>
                    <a:pt x="444" y="2905"/>
                  </a:lnTo>
                  <a:lnTo>
                    <a:pt x="431" y="2890"/>
                  </a:lnTo>
                  <a:lnTo>
                    <a:pt x="419" y="2873"/>
                  </a:lnTo>
                  <a:lnTo>
                    <a:pt x="408" y="2857"/>
                  </a:lnTo>
                  <a:lnTo>
                    <a:pt x="398" y="2840"/>
                  </a:lnTo>
                  <a:lnTo>
                    <a:pt x="390" y="2823"/>
                  </a:lnTo>
                  <a:lnTo>
                    <a:pt x="381" y="2805"/>
                  </a:lnTo>
                  <a:lnTo>
                    <a:pt x="375" y="2787"/>
                  </a:lnTo>
                  <a:lnTo>
                    <a:pt x="368" y="2768"/>
                  </a:lnTo>
                  <a:lnTo>
                    <a:pt x="364" y="2749"/>
                  </a:lnTo>
                  <a:lnTo>
                    <a:pt x="360" y="2729"/>
                  </a:lnTo>
                  <a:lnTo>
                    <a:pt x="358" y="2709"/>
                  </a:lnTo>
                  <a:lnTo>
                    <a:pt x="356" y="26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
            <p:cNvSpPr/>
            <p:nvPr/>
          </p:nvSpPr>
          <p:spPr bwMode="auto">
            <a:xfrm>
              <a:off x="3667126" y="2179638"/>
              <a:ext cx="103188" cy="373062"/>
            </a:xfrm>
            <a:custGeom>
              <a:avLst/>
              <a:gdLst>
                <a:gd name="T0" fmla="*/ 533 w 910"/>
                <a:gd name="T1" fmla="*/ 2547 h 3057"/>
                <a:gd name="T2" fmla="*/ 453 w 910"/>
                <a:gd name="T3" fmla="*/ 2411 h 3057"/>
                <a:gd name="T4" fmla="*/ 536 w 910"/>
                <a:gd name="T5" fmla="*/ 2296 h 3057"/>
                <a:gd name="T6" fmla="*/ 726 w 910"/>
                <a:gd name="T7" fmla="*/ 2132 h 3057"/>
                <a:gd name="T8" fmla="*/ 853 w 910"/>
                <a:gd name="T9" fmla="*/ 1924 h 3057"/>
                <a:gd name="T10" fmla="*/ 908 w 910"/>
                <a:gd name="T11" fmla="*/ 1684 h 3057"/>
                <a:gd name="T12" fmla="*/ 882 w 910"/>
                <a:gd name="T13" fmla="*/ 1425 h 3057"/>
                <a:gd name="T14" fmla="*/ 807 w 910"/>
                <a:gd name="T15" fmla="*/ 1251 h 3057"/>
                <a:gd name="T16" fmla="*/ 655 w 910"/>
                <a:gd name="T17" fmla="*/ 1054 h 3057"/>
                <a:gd name="T18" fmla="*/ 373 w 910"/>
                <a:gd name="T19" fmla="*/ 745 h 3057"/>
                <a:gd name="T20" fmla="*/ 270 w 910"/>
                <a:gd name="T21" fmla="*/ 558 h 3057"/>
                <a:gd name="T22" fmla="*/ 251 w 910"/>
                <a:gd name="T23" fmla="*/ 423 h 3057"/>
                <a:gd name="T24" fmla="*/ 270 w 910"/>
                <a:gd name="T25" fmla="*/ 319 h 3057"/>
                <a:gd name="T26" fmla="*/ 330 w 910"/>
                <a:gd name="T27" fmla="*/ 220 h 3057"/>
                <a:gd name="T28" fmla="*/ 440 w 910"/>
                <a:gd name="T29" fmla="*/ 169 h 3057"/>
                <a:gd name="T30" fmla="*/ 559 w 910"/>
                <a:gd name="T31" fmla="*/ 174 h 3057"/>
                <a:gd name="T32" fmla="*/ 618 w 910"/>
                <a:gd name="T33" fmla="*/ 217 h 3057"/>
                <a:gd name="T34" fmla="*/ 633 w 910"/>
                <a:gd name="T35" fmla="*/ 283 h 3057"/>
                <a:gd name="T36" fmla="*/ 610 w 910"/>
                <a:gd name="T37" fmla="*/ 348 h 3057"/>
                <a:gd name="T38" fmla="*/ 554 w 910"/>
                <a:gd name="T39" fmla="*/ 389 h 3057"/>
                <a:gd name="T40" fmla="*/ 484 w 910"/>
                <a:gd name="T41" fmla="*/ 401 h 3057"/>
                <a:gd name="T42" fmla="*/ 444 w 910"/>
                <a:gd name="T43" fmla="*/ 438 h 3057"/>
                <a:gd name="T44" fmla="*/ 436 w 910"/>
                <a:gd name="T45" fmla="*/ 491 h 3057"/>
                <a:gd name="T46" fmla="*/ 462 w 910"/>
                <a:gd name="T47" fmla="*/ 538 h 3057"/>
                <a:gd name="T48" fmla="*/ 521 w 910"/>
                <a:gd name="T49" fmla="*/ 559 h 3057"/>
                <a:gd name="T50" fmla="*/ 659 w 910"/>
                <a:gd name="T51" fmla="*/ 520 h 3057"/>
                <a:gd name="T52" fmla="*/ 764 w 910"/>
                <a:gd name="T53" fmla="*/ 423 h 3057"/>
                <a:gd name="T54" fmla="*/ 814 w 910"/>
                <a:gd name="T55" fmla="*/ 295 h 3057"/>
                <a:gd name="T56" fmla="*/ 793 w 910"/>
                <a:gd name="T57" fmla="*/ 162 h 3057"/>
                <a:gd name="T58" fmla="*/ 669 w 910"/>
                <a:gd name="T59" fmla="*/ 46 h 3057"/>
                <a:gd name="T60" fmla="*/ 494 w 910"/>
                <a:gd name="T61" fmla="*/ 0 h 3057"/>
                <a:gd name="T62" fmla="*/ 325 w 910"/>
                <a:gd name="T63" fmla="*/ 37 h 3057"/>
                <a:gd name="T64" fmla="*/ 183 w 910"/>
                <a:gd name="T65" fmla="*/ 142 h 3057"/>
                <a:gd name="T66" fmla="*/ 92 w 910"/>
                <a:gd name="T67" fmla="*/ 297 h 3057"/>
                <a:gd name="T68" fmla="*/ 74 w 910"/>
                <a:gd name="T69" fmla="*/ 525 h 3057"/>
                <a:gd name="T70" fmla="*/ 160 w 910"/>
                <a:gd name="T71" fmla="*/ 741 h 3057"/>
                <a:gd name="T72" fmla="*/ 310 w 910"/>
                <a:gd name="T73" fmla="*/ 939 h 3057"/>
                <a:gd name="T74" fmla="*/ 571 w 910"/>
                <a:gd name="T75" fmla="*/ 1224 h 3057"/>
                <a:gd name="T76" fmla="*/ 713 w 910"/>
                <a:gd name="T77" fmla="*/ 1486 h 3057"/>
                <a:gd name="T78" fmla="*/ 717 w 910"/>
                <a:gd name="T79" fmla="*/ 1769 h 3057"/>
                <a:gd name="T80" fmla="*/ 592 w 910"/>
                <a:gd name="T81" fmla="*/ 2022 h 3057"/>
                <a:gd name="T82" fmla="*/ 360 w 910"/>
                <a:gd name="T83" fmla="*/ 2203 h 3057"/>
                <a:gd name="T84" fmla="*/ 115 w 910"/>
                <a:gd name="T85" fmla="*/ 2264 h 3057"/>
                <a:gd name="T86" fmla="*/ 51 w 910"/>
                <a:gd name="T87" fmla="*/ 2278 h 3057"/>
                <a:gd name="T88" fmla="*/ 10 w 910"/>
                <a:gd name="T89" fmla="*/ 2317 h 3057"/>
                <a:gd name="T90" fmla="*/ 1 w 910"/>
                <a:gd name="T91" fmla="*/ 2369 h 3057"/>
                <a:gd name="T92" fmla="*/ 23 w 910"/>
                <a:gd name="T93" fmla="*/ 2414 h 3057"/>
                <a:gd name="T94" fmla="*/ 75 w 910"/>
                <a:gd name="T95" fmla="*/ 2435 h 3057"/>
                <a:gd name="T96" fmla="*/ 195 w 910"/>
                <a:gd name="T97" fmla="*/ 2440 h 3057"/>
                <a:gd name="T98" fmla="*/ 330 w 910"/>
                <a:gd name="T99" fmla="*/ 2532 h 3057"/>
                <a:gd name="T100" fmla="*/ 367 w 910"/>
                <a:gd name="T101" fmla="*/ 2675 h 3057"/>
                <a:gd name="T102" fmla="*/ 309 w 910"/>
                <a:gd name="T103" fmla="*/ 2812 h 3057"/>
                <a:gd name="T104" fmla="*/ 158 w 910"/>
                <a:gd name="T105" fmla="*/ 2889 h 3057"/>
                <a:gd name="T106" fmla="*/ 54 w 910"/>
                <a:gd name="T107" fmla="*/ 2901 h 3057"/>
                <a:gd name="T108" fmla="*/ 18 w 910"/>
                <a:gd name="T109" fmla="*/ 2941 h 3057"/>
                <a:gd name="T110" fmla="*/ 16 w 910"/>
                <a:gd name="T111" fmla="*/ 2994 h 3057"/>
                <a:gd name="T112" fmla="*/ 46 w 910"/>
                <a:gd name="T113" fmla="*/ 3040 h 3057"/>
                <a:gd name="T114" fmla="*/ 120 w 910"/>
                <a:gd name="T115" fmla="*/ 3057 h 3057"/>
                <a:gd name="T116" fmla="*/ 264 w 910"/>
                <a:gd name="T117" fmla="*/ 3033 h 3057"/>
                <a:gd name="T118" fmla="*/ 392 w 910"/>
                <a:gd name="T119" fmla="*/ 2971 h 3057"/>
                <a:gd name="T120" fmla="*/ 491 w 910"/>
                <a:gd name="T121" fmla="*/ 2873 h 3057"/>
                <a:gd name="T122" fmla="*/ 546 w 910"/>
                <a:gd name="T123" fmla="*/ 2749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554" y="2688"/>
                  </a:moveTo>
                  <a:lnTo>
                    <a:pt x="554" y="2663"/>
                  </a:lnTo>
                  <a:lnTo>
                    <a:pt x="552" y="2639"/>
                  </a:lnTo>
                  <a:lnTo>
                    <a:pt x="549" y="2616"/>
                  </a:lnTo>
                  <a:lnTo>
                    <a:pt x="545" y="2592"/>
                  </a:lnTo>
                  <a:lnTo>
                    <a:pt x="540" y="2569"/>
                  </a:lnTo>
                  <a:lnTo>
                    <a:pt x="533" y="2547"/>
                  </a:lnTo>
                  <a:lnTo>
                    <a:pt x="526" y="2525"/>
                  </a:lnTo>
                  <a:lnTo>
                    <a:pt x="516" y="2504"/>
                  </a:lnTo>
                  <a:lnTo>
                    <a:pt x="506" y="2484"/>
                  </a:lnTo>
                  <a:lnTo>
                    <a:pt x="494" y="2465"/>
                  </a:lnTo>
                  <a:lnTo>
                    <a:pt x="482" y="2446"/>
                  </a:lnTo>
                  <a:lnTo>
                    <a:pt x="468" y="2428"/>
                  </a:lnTo>
                  <a:lnTo>
                    <a:pt x="453" y="2411"/>
                  </a:lnTo>
                  <a:lnTo>
                    <a:pt x="438" y="2394"/>
                  </a:lnTo>
                  <a:lnTo>
                    <a:pt x="422" y="2379"/>
                  </a:lnTo>
                  <a:lnTo>
                    <a:pt x="405" y="2364"/>
                  </a:lnTo>
                  <a:lnTo>
                    <a:pt x="439" y="2349"/>
                  </a:lnTo>
                  <a:lnTo>
                    <a:pt x="473" y="2332"/>
                  </a:lnTo>
                  <a:lnTo>
                    <a:pt x="505" y="2315"/>
                  </a:lnTo>
                  <a:lnTo>
                    <a:pt x="536" y="2296"/>
                  </a:lnTo>
                  <a:lnTo>
                    <a:pt x="566" y="2275"/>
                  </a:lnTo>
                  <a:lnTo>
                    <a:pt x="597" y="2253"/>
                  </a:lnTo>
                  <a:lnTo>
                    <a:pt x="625" y="2231"/>
                  </a:lnTo>
                  <a:lnTo>
                    <a:pt x="652" y="2208"/>
                  </a:lnTo>
                  <a:lnTo>
                    <a:pt x="677" y="2184"/>
                  </a:lnTo>
                  <a:lnTo>
                    <a:pt x="702" y="2158"/>
                  </a:lnTo>
                  <a:lnTo>
                    <a:pt x="726" y="2132"/>
                  </a:lnTo>
                  <a:lnTo>
                    <a:pt x="747" y="2105"/>
                  </a:lnTo>
                  <a:lnTo>
                    <a:pt x="769" y="2077"/>
                  </a:lnTo>
                  <a:lnTo>
                    <a:pt x="788" y="2048"/>
                  </a:lnTo>
                  <a:lnTo>
                    <a:pt x="807" y="2018"/>
                  </a:lnTo>
                  <a:lnTo>
                    <a:pt x="823" y="1987"/>
                  </a:lnTo>
                  <a:lnTo>
                    <a:pt x="839" y="1955"/>
                  </a:lnTo>
                  <a:lnTo>
                    <a:pt x="853" y="1924"/>
                  </a:lnTo>
                  <a:lnTo>
                    <a:pt x="866" y="1891"/>
                  </a:lnTo>
                  <a:lnTo>
                    <a:pt x="877" y="1858"/>
                  </a:lnTo>
                  <a:lnTo>
                    <a:pt x="886" y="1824"/>
                  </a:lnTo>
                  <a:lnTo>
                    <a:pt x="894" y="1790"/>
                  </a:lnTo>
                  <a:lnTo>
                    <a:pt x="900" y="1755"/>
                  </a:lnTo>
                  <a:lnTo>
                    <a:pt x="906" y="1720"/>
                  </a:lnTo>
                  <a:lnTo>
                    <a:pt x="908" y="1684"/>
                  </a:lnTo>
                  <a:lnTo>
                    <a:pt x="910" y="1648"/>
                  </a:lnTo>
                  <a:lnTo>
                    <a:pt x="910" y="1611"/>
                  </a:lnTo>
                  <a:lnTo>
                    <a:pt x="908" y="1575"/>
                  </a:lnTo>
                  <a:lnTo>
                    <a:pt x="905" y="1538"/>
                  </a:lnTo>
                  <a:lnTo>
                    <a:pt x="898" y="1500"/>
                  </a:lnTo>
                  <a:lnTo>
                    <a:pt x="892" y="1463"/>
                  </a:lnTo>
                  <a:lnTo>
                    <a:pt x="882" y="1425"/>
                  </a:lnTo>
                  <a:lnTo>
                    <a:pt x="874" y="1398"/>
                  </a:lnTo>
                  <a:lnTo>
                    <a:pt x="866" y="1373"/>
                  </a:lnTo>
                  <a:lnTo>
                    <a:pt x="856" y="1347"/>
                  </a:lnTo>
                  <a:lnTo>
                    <a:pt x="845" y="1323"/>
                  </a:lnTo>
                  <a:lnTo>
                    <a:pt x="834" y="1299"/>
                  </a:lnTo>
                  <a:lnTo>
                    <a:pt x="821" y="1275"/>
                  </a:lnTo>
                  <a:lnTo>
                    <a:pt x="807" y="1251"/>
                  </a:lnTo>
                  <a:lnTo>
                    <a:pt x="793" y="1228"/>
                  </a:lnTo>
                  <a:lnTo>
                    <a:pt x="778" y="1206"/>
                  </a:lnTo>
                  <a:lnTo>
                    <a:pt x="761" y="1183"/>
                  </a:lnTo>
                  <a:lnTo>
                    <a:pt x="745" y="1161"/>
                  </a:lnTo>
                  <a:lnTo>
                    <a:pt x="728" y="1140"/>
                  </a:lnTo>
                  <a:lnTo>
                    <a:pt x="692" y="1096"/>
                  </a:lnTo>
                  <a:lnTo>
                    <a:pt x="655" y="1054"/>
                  </a:lnTo>
                  <a:lnTo>
                    <a:pt x="577" y="972"/>
                  </a:lnTo>
                  <a:lnTo>
                    <a:pt x="500" y="891"/>
                  </a:lnTo>
                  <a:lnTo>
                    <a:pt x="462" y="850"/>
                  </a:lnTo>
                  <a:lnTo>
                    <a:pt x="424" y="808"/>
                  </a:lnTo>
                  <a:lnTo>
                    <a:pt x="407" y="787"/>
                  </a:lnTo>
                  <a:lnTo>
                    <a:pt x="390" y="766"/>
                  </a:lnTo>
                  <a:lnTo>
                    <a:pt x="373" y="745"/>
                  </a:lnTo>
                  <a:lnTo>
                    <a:pt x="356" y="724"/>
                  </a:lnTo>
                  <a:lnTo>
                    <a:pt x="338" y="698"/>
                  </a:lnTo>
                  <a:lnTo>
                    <a:pt x="321" y="671"/>
                  </a:lnTo>
                  <a:lnTo>
                    <a:pt x="306" y="643"/>
                  </a:lnTo>
                  <a:lnTo>
                    <a:pt x="292" y="615"/>
                  </a:lnTo>
                  <a:lnTo>
                    <a:pt x="280" y="587"/>
                  </a:lnTo>
                  <a:lnTo>
                    <a:pt x="270" y="558"/>
                  </a:lnTo>
                  <a:lnTo>
                    <a:pt x="262" y="527"/>
                  </a:lnTo>
                  <a:lnTo>
                    <a:pt x="256" y="498"/>
                  </a:lnTo>
                  <a:lnTo>
                    <a:pt x="254" y="483"/>
                  </a:lnTo>
                  <a:lnTo>
                    <a:pt x="252" y="468"/>
                  </a:lnTo>
                  <a:lnTo>
                    <a:pt x="251" y="453"/>
                  </a:lnTo>
                  <a:lnTo>
                    <a:pt x="251" y="438"/>
                  </a:lnTo>
                  <a:lnTo>
                    <a:pt x="251" y="423"/>
                  </a:lnTo>
                  <a:lnTo>
                    <a:pt x="252" y="408"/>
                  </a:lnTo>
                  <a:lnTo>
                    <a:pt x="253" y="393"/>
                  </a:lnTo>
                  <a:lnTo>
                    <a:pt x="255" y="378"/>
                  </a:lnTo>
                  <a:lnTo>
                    <a:pt x="257" y="363"/>
                  </a:lnTo>
                  <a:lnTo>
                    <a:pt x="262" y="349"/>
                  </a:lnTo>
                  <a:lnTo>
                    <a:pt x="265" y="334"/>
                  </a:lnTo>
                  <a:lnTo>
                    <a:pt x="270" y="319"/>
                  </a:lnTo>
                  <a:lnTo>
                    <a:pt x="276" y="304"/>
                  </a:lnTo>
                  <a:lnTo>
                    <a:pt x="282" y="290"/>
                  </a:lnTo>
                  <a:lnTo>
                    <a:pt x="289" y="276"/>
                  </a:lnTo>
                  <a:lnTo>
                    <a:pt x="297" y="261"/>
                  </a:lnTo>
                  <a:lnTo>
                    <a:pt x="306" y="245"/>
                  </a:lnTo>
                  <a:lnTo>
                    <a:pt x="318" y="232"/>
                  </a:lnTo>
                  <a:lnTo>
                    <a:pt x="330" y="220"/>
                  </a:lnTo>
                  <a:lnTo>
                    <a:pt x="344" y="209"/>
                  </a:lnTo>
                  <a:lnTo>
                    <a:pt x="358" y="199"/>
                  </a:lnTo>
                  <a:lnTo>
                    <a:pt x="373" y="191"/>
                  </a:lnTo>
                  <a:lnTo>
                    <a:pt x="389" y="184"/>
                  </a:lnTo>
                  <a:lnTo>
                    <a:pt x="405" y="178"/>
                  </a:lnTo>
                  <a:lnTo>
                    <a:pt x="422" y="173"/>
                  </a:lnTo>
                  <a:lnTo>
                    <a:pt x="440" y="169"/>
                  </a:lnTo>
                  <a:lnTo>
                    <a:pt x="458" y="167"/>
                  </a:lnTo>
                  <a:lnTo>
                    <a:pt x="476" y="165"/>
                  </a:lnTo>
                  <a:lnTo>
                    <a:pt x="493" y="165"/>
                  </a:lnTo>
                  <a:lnTo>
                    <a:pt x="512" y="166"/>
                  </a:lnTo>
                  <a:lnTo>
                    <a:pt x="529" y="168"/>
                  </a:lnTo>
                  <a:lnTo>
                    <a:pt x="546" y="171"/>
                  </a:lnTo>
                  <a:lnTo>
                    <a:pt x="559" y="174"/>
                  </a:lnTo>
                  <a:lnTo>
                    <a:pt x="570" y="178"/>
                  </a:lnTo>
                  <a:lnTo>
                    <a:pt x="580" y="182"/>
                  </a:lnTo>
                  <a:lnTo>
                    <a:pt x="590" y="188"/>
                  </a:lnTo>
                  <a:lnTo>
                    <a:pt x="599" y="194"/>
                  </a:lnTo>
                  <a:lnTo>
                    <a:pt x="606" y="201"/>
                  </a:lnTo>
                  <a:lnTo>
                    <a:pt x="613" y="209"/>
                  </a:lnTo>
                  <a:lnTo>
                    <a:pt x="618" y="217"/>
                  </a:lnTo>
                  <a:lnTo>
                    <a:pt x="622" y="225"/>
                  </a:lnTo>
                  <a:lnTo>
                    <a:pt x="627" y="234"/>
                  </a:lnTo>
                  <a:lnTo>
                    <a:pt x="630" y="243"/>
                  </a:lnTo>
                  <a:lnTo>
                    <a:pt x="632" y="254"/>
                  </a:lnTo>
                  <a:lnTo>
                    <a:pt x="633" y="263"/>
                  </a:lnTo>
                  <a:lnTo>
                    <a:pt x="633" y="273"/>
                  </a:lnTo>
                  <a:lnTo>
                    <a:pt x="633" y="283"/>
                  </a:lnTo>
                  <a:lnTo>
                    <a:pt x="632" y="293"/>
                  </a:lnTo>
                  <a:lnTo>
                    <a:pt x="630" y="303"/>
                  </a:lnTo>
                  <a:lnTo>
                    <a:pt x="628" y="312"/>
                  </a:lnTo>
                  <a:lnTo>
                    <a:pt x="625" y="322"/>
                  </a:lnTo>
                  <a:lnTo>
                    <a:pt x="620" y="331"/>
                  </a:lnTo>
                  <a:lnTo>
                    <a:pt x="615" y="339"/>
                  </a:lnTo>
                  <a:lnTo>
                    <a:pt x="610" y="348"/>
                  </a:lnTo>
                  <a:lnTo>
                    <a:pt x="604" y="356"/>
                  </a:lnTo>
                  <a:lnTo>
                    <a:pt x="597" y="363"/>
                  </a:lnTo>
                  <a:lnTo>
                    <a:pt x="589" y="370"/>
                  </a:lnTo>
                  <a:lnTo>
                    <a:pt x="582" y="376"/>
                  </a:lnTo>
                  <a:lnTo>
                    <a:pt x="573" y="381"/>
                  </a:lnTo>
                  <a:lnTo>
                    <a:pt x="563" y="385"/>
                  </a:lnTo>
                  <a:lnTo>
                    <a:pt x="554" y="389"/>
                  </a:lnTo>
                  <a:lnTo>
                    <a:pt x="543" y="392"/>
                  </a:lnTo>
                  <a:lnTo>
                    <a:pt x="532" y="393"/>
                  </a:lnTo>
                  <a:lnTo>
                    <a:pt x="521" y="394"/>
                  </a:lnTo>
                  <a:lnTo>
                    <a:pt x="510" y="394"/>
                  </a:lnTo>
                  <a:lnTo>
                    <a:pt x="501" y="395"/>
                  </a:lnTo>
                  <a:lnTo>
                    <a:pt x="492" y="398"/>
                  </a:lnTo>
                  <a:lnTo>
                    <a:pt x="484" y="401"/>
                  </a:lnTo>
                  <a:lnTo>
                    <a:pt x="476" y="404"/>
                  </a:lnTo>
                  <a:lnTo>
                    <a:pt x="468" y="409"/>
                  </a:lnTo>
                  <a:lnTo>
                    <a:pt x="462" y="414"/>
                  </a:lnTo>
                  <a:lnTo>
                    <a:pt x="457" y="419"/>
                  </a:lnTo>
                  <a:lnTo>
                    <a:pt x="451" y="425"/>
                  </a:lnTo>
                  <a:lnTo>
                    <a:pt x="447" y="431"/>
                  </a:lnTo>
                  <a:lnTo>
                    <a:pt x="444" y="438"/>
                  </a:lnTo>
                  <a:lnTo>
                    <a:pt x="440" y="445"/>
                  </a:lnTo>
                  <a:lnTo>
                    <a:pt x="438" y="453"/>
                  </a:lnTo>
                  <a:lnTo>
                    <a:pt x="436" y="460"/>
                  </a:lnTo>
                  <a:lnTo>
                    <a:pt x="436" y="468"/>
                  </a:lnTo>
                  <a:lnTo>
                    <a:pt x="435" y="476"/>
                  </a:lnTo>
                  <a:lnTo>
                    <a:pt x="436" y="483"/>
                  </a:lnTo>
                  <a:lnTo>
                    <a:pt x="436" y="491"/>
                  </a:lnTo>
                  <a:lnTo>
                    <a:pt x="438" y="498"/>
                  </a:lnTo>
                  <a:lnTo>
                    <a:pt x="440" y="506"/>
                  </a:lnTo>
                  <a:lnTo>
                    <a:pt x="444" y="513"/>
                  </a:lnTo>
                  <a:lnTo>
                    <a:pt x="447" y="520"/>
                  </a:lnTo>
                  <a:lnTo>
                    <a:pt x="451" y="526"/>
                  </a:lnTo>
                  <a:lnTo>
                    <a:pt x="457" y="532"/>
                  </a:lnTo>
                  <a:lnTo>
                    <a:pt x="462" y="538"/>
                  </a:lnTo>
                  <a:lnTo>
                    <a:pt x="468" y="544"/>
                  </a:lnTo>
                  <a:lnTo>
                    <a:pt x="476" y="548"/>
                  </a:lnTo>
                  <a:lnTo>
                    <a:pt x="484" y="552"/>
                  </a:lnTo>
                  <a:lnTo>
                    <a:pt x="492" y="555"/>
                  </a:lnTo>
                  <a:lnTo>
                    <a:pt x="501" y="557"/>
                  </a:lnTo>
                  <a:lnTo>
                    <a:pt x="510" y="559"/>
                  </a:lnTo>
                  <a:lnTo>
                    <a:pt x="521" y="559"/>
                  </a:lnTo>
                  <a:lnTo>
                    <a:pt x="542" y="558"/>
                  </a:lnTo>
                  <a:lnTo>
                    <a:pt x="563" y="556"/>
                  </a:lnTo>
                  <a:lnTo>
                    <a:pt x="583" y="552"/>
                  </a:lnTo>
                  <a:lnTo>
                    <a:pt x="603" y="546"/>
                  </a:lnTo>
                  <a:lnTo>
                    <a:pt x="622" y="538"/>
                  </a:lnTo>
                  <a:lnTo>
                    <a:pt x="641" y="530"/>
                  </a:lnTo>
                  <a:lnTo>
                    <a:pt x="659" y="520"/>
                  </a:lnTo>
                  <a:lnTo>
                    <a:pt x="676" y="509"/>
                  </a:lnTo>
                  <a:lnTo>
                    <a:pt x="694" y="497"/>
                  </a:lnTo>
                  <a:lnTo>
                    <a:pt x="710" y="484"/>
                  </a:lnTo>
                  <a:lnTo>
                    <a:pt x="725" y="470"/>
                  </a:lnTo>
                  <a:lnTo>
                    <a:pt x="739" y="455"/>
                  </a:lnTo>
                  <a:lnTo>
                    <a:pt x="752" y="439"/>
                  </a:lnTo>
                  <a:lnTo>
                    <a:pt x="764" y="423"/>
                  </a:lnTo>
                  <a:lnTo>
                    <a:pt x="774" y="406"/>
                  </a:lnTo>
                  <a:lnTo>
                    <a:pt x="784" y="388"/>
                  </a:lnTo>
                  <a:lnTo>
                    <a:pt x="794" y="370"/>
                  </a:lnTo>
                  <a:lnTo>
                    <a:pt x="800" y="352"/>
                  </a:lnTo>
                  <a:lnTo>
                    <a:pt x="807" y="333"/>
                  </a:lnTo>
                  <a:lnTo>
                    <a:pt x="811" y="314"/>
                  </a:lnTo>
                  <a:lnTo>
                    <a:pt x="814" y="295"/>
                  </a:lnTo>
                  <a:lnTo>
                    <a:pt x="816" y="276"/>
                  </a:lnTo>
                  <a:lnTo>
                    <a:pt x="816" y="256"/>
                  </a:lnTo>
                  <a:lnTo>
                    <a:pt x="815" y="236"/>
                  </a:lnTo>
                  <a:lnTo>
                    <a:pt x="812" y="217"/>
                  </a:lnTo>
                  <a:lnTo>
                    <a:pt x="808" y="199"/>
                  </a:lnTo>
                  <a:lnTo>
                    <a:pt x="801" y="180"/>
                  </a:lnTo>
                  <a:lnTo>
                    <a:pt x="793" y="162"/>
                  </a:lnTo>
                  <a:lnTo>
                    <a:pt x="783" y="145"/>
                  </a:lnTo>
                  <a:lnTo>
                    <a:pt x="770" y="128"/>
                  </a:lnTo>
                  <a:lnTo>
                    <a:pt x="756" y="112"/>
                  </a:lnTo>
                  <a:lnTo>
                    <a:pt x="740" y="96"/>
                  </a:lnTo>
                  <a:lnTo>
                    <a:pt x="717" y="78"/>
                  </a:lnTo>
                  <a:lnTo>
                    <a:pt x="694" y="61"/>
                  </a:lnTo>
                  <a:lnTo>
                    <a:pt x="669" y="46"/>
                  </a:lnTo>
                  <a:lnTo>
                    <a:pt x="645" y="34"/>
                  </a:lnTo>
                  <a:lnTo>
                    <a:pt x="620" y="23"/>
                  </a:lnTo>
                  <a:lnTo>
                    <a:pt x="596" y="15"/>
                  </a:lnTo>
                  <a:lnTo>
                    <a:pt x="570" y="8"/>
                  </a:lnTo>
                  <a:lnTo>
                    <a:pt x="545" y="4"/>
                  </a:lnTo>
                  <a:lnTo>
                    <a:pt x="519" y="1"/>
                  </a:lnTo>
                  <a:lnTo>
                    <a:pt x="494" y="0"/>
                  </a:lnTo>
                  <a:lnTo>
                    <a:pt x="470" y="0"/>
                  </a:lnTo>
                  <a:lnTo>
                    <a:pt x="445" y="3"/>
                  </a:lnTo>
                  <a:lnTo>
                    <a:pt x="420" y="6"/>
                  </a:lnTo>
                  <a:lnTo>
                    <a:pt x="395" y="12"/>
                  </a:lnTo>
                  <a:lnTo>
                    <a:pt x="372" y="19"/>
                  </a:lnTo>
                  <a:lnTo>
                    <a:pt x="348" y="27"/>
                  </a:lnTo>
                  <a:lnTo>
                    <a:pt x="325" y="37"/>
                  </a:lnTo>
                  <a:lnTo>
                    <a:pt x="303" y="49"/>
                  </a:lnTo>
                  <a:lnTo>
                    <a:pt x="280" y="61"/>
                  </a:lnTo>
                  <a:lnTo>
                    <a:pt x="260" y="75"/>
                  </a:lnTo>
                  <a:lnTo>
                    <a:pt x="239" y="90"/>
                  </a:lnTo>
                  <a:lnTo>
                    <a:pt x="219" y="106"/>
                  </a:lnTo>
                  <a:lnTo>
                    <a:pt x="200" y="124"/>
                  </a:lnTo>
                  <a:lnTo>
                    <a:pt x="183" y="142"/>
                  </a:lnTo>
                  <a:lnTo>
                    <a:pt x="166" y="161"/>
                  </a:lnTo>
                  <a:lnTo>
                    <a:pt x="151" y="182"/>
                  </a:lnTo>
                  <a:lnTo>
                    <a:pt x="136" y="203"/>
                  </a:lnTo>
                  <a:lnTo>
                    <a:pt x="123" y="225"/>
                  </a:lnTo>
                  <a:lnTo>
                    <a:pt x="111" y="249"/>
                  </a:lnTo>
                  <a:lnTo>
                    <a:pt x="100" y="273"/>
                  </a:lnTo>
                  <a:lnTo>
                    <a:pt x="92" y="297"/>
                  </a:lnTo>
                  <a:lnTo>
                    <a:pt x="84" y="322"/>
                  </a:lnTo>
                  <a:lnTo>
                    <a:pt x="75" y="357"/>
                  </a:lnTo>
                  <a:lnTo>
                    <a:pt x="70" y="392"/>
                  </a:lnTo>
                  <a:lnTo>
                    <a:pt x="68" y="426"/>
                  </a:lnTo>
                  <a:lnTo>
                    <a:pt x="68" y="459"/>
                  </a:lnTo>
                  <a:lnTo>
                    <a:pt x="70" y="492"/>
                  </a:lnTo>
                  <a:lnTo>
                    <a:pt x="74" y="525"/>
                  </a:lnTo>
                  <a:lnTo>
                    <a:pt x="81" y="558"/>
                  </a:lnTo>
                  <a:lnTo>
                    <a:pt x="90" y="590"/>
                  </a:lnTo>
                  <a:lnTo>
                    <a:pt x="101" y="621"/>
                  </a:lnTo>
                  <a:lnTo>
                    <a:pt x="113" y="652"/>
                  </a:lnTo>
                  <a:lnTo>
                    <a:pt x="128" y="682"/>
                  </a:lnTo>
                  <a:lnTo>
                    <a:pt x="143" y="712"/>
                  </a:lnTo>
                  <a:lnTo>
                    <a:pt x="160" y="741"/>
                  </a:lnTo>
                  <a:lnTo>
                    <a:pt x="179" y="770"/>
                  </a:lnTo>
                  <a:lnTo>
                    <a:pt x="199" y="799"/>
                  </a:lnTo>
                  <a:lnTo>
                    <a:pt x="220" y="828"/>
                  </a:lnTo>
                  <a:lnTo>
                    <a:pt x="241" y="857"/>
                  </a:lnTo>
                  <a:lnTo>
                    <a:pt x="264" y="885"/>
                  </a:lnTo>
                  <a:lnTo>
                    <a:pt x="286" y="912"/>
                  </a:lnTo>
                  <a:lnTo>
                    <a:pt x="310" y="939"/>
                  </a:lnTo>
                  <a:lnTo>
                    <a:pt x="359" y="993"/>
                  </a:lnTo>
                  <a:lnTo>
                    <a:pt x="408" y="1045"/>
                  </a:lnTo>
                  <a:lnTo>
                    <a:pt x="457" y="1097"/>
                  </a:lnTo>
                  <a:lnTo>
                    <a:pt x="504" y="1149"/>
                  </a:lnTo>
                  <a:lnTo>
                    <a:pt x="528" y="1174"/>
                  </a:lnTo>
                  <a:lnTo>
                    <a:pt x="549" y="1199"/>
                  </a:lnTo>
                  <a:lnTo>
                    <a:pt x="571" y="1224"/>
                  </a:lnTo>
                  <a:lnTo>
                    <a:pt x="591" y="1248"/>
                  </a:lnTo>
                  <a:lnTo>
                    <a:pt x="619" y="1286"/>
                  </a:lnTo>
                  <a:lnTo>
                    <a:pt x="645" y="1325"/>
                  </a:lnTo>
                  <a:lnTo>
                    <a:pt x="667" y="1364"/>
                  </a:lnTo>
                  <a:lnTo>
                    <a:pt x="685" y="1404"/>
                  </a:lnTo>
                  <a:lnTo>
                    <a:pt x="701" y="1445"/>
                  </a:lnTo>
                  <a:lnTo>
                    <a:pt x="713" y="1486"/>
                  </a:lnTo>
                  <a:lnTo>
                    <a:pt x="723" y="1526"/>
                  </a:lnTo>
                  <a:lnTo>
                    <a:pt x="728" y="1567"/>
                  </a:lnTo>
                  <a:lnTo>
                    <a:pt x="732" y="1608"/>
                  </a:lnTo>
                  <a:lnTo>
                    <a:pt x="732" y="1649"/>
                  </a:lnTo>
                  <a:lnTo>
                    <a:pt x="730" y="1689"/>
                  </a:lnTo>
                  <a:lnTo>
                    <a:pt x="725" y="1730"/>
                  </a:lnTo>
                  <a:lnTo>
                    <a:pt x="717" y="1769"/>
                  </a:lnTo>
                  <a:lnTo>
                    <a:pt x="708" y="1808"/>
                  </a:lnTo>
                  <a:lnTo>
                    <a:pt x="694" y="1846"/>
                  </a:lnTo>
                  <a:lnTo>
                    <a:pt x="678" y="1884"/>
                  </a:lnTo>
                  <a:lnTo>
                    <a:pt x="661" y="1920"/>
                  </a:lnTo>
                  <a:lnTo>
                    <a:pt x="641" y="1955"/>
                  </a:lnTo>
                  <a:lnTo>
                    <a:pt x="618" y="1989"/>
                  </a:lnTo>
                  <a:lnTo>
                    <a:pt x="592" y="2022"/>
                  </a:lnTo>
                  <a:lnTo>
                    <a:pt x="565" y="2054"/>
                  </a:lnTo>
                  <a:lnTo>
                    <a:pt x="536" y="2083"/>
                  </a:lnTo>
                  <a:lnTo>
                    <a:pt x="505" y="2111"/>
                  </a:lnTo>
                  <a:lnTo>
                    <a:pt x="472" y="2137"/>
                  </a:lnTo>
                  <a:lnTo>
                    <a:pt x="436" y="2161"/>
                  </a:lnTo>
                  <a:lnTo>
                    <a:pt x="398" y="2183"/>
                  </a:lnTo>
                  <a:lnTo>
                    <a:pt x="360" y="2203"/>
                  </a:lnTo>
                  <a:lnTo>
                    <a:pt x="318" y="2220"/>
                  </a:lnTo>
                  <a:lnTo>
                    <a:pt x="276" y="2236"/>
                  </a:lnTo>
                  <a:lnTo>
                    <a:pt x="230" y="2248"/>
                  </a:lnTo>
                  <a:lnTo>
                    <a:pt x="184" y="2258"/>
                  </a:lnTo>
                  <a:lnTo>
                    <a:pt x="137" y="2266"/>
                  </a:lnTo>
                  <a:lnTo>
                    <a:pt x="126" y="2265"/>
                  </a:lnTo>
                  <a:lnTo>
                    <a:pt x="115" y="2264"/>
                  </a:lnTo>
                  <a:lnTo>
                    <a:pt x="104" y="2265"/>
                  </a:lnTo>
                  <a:lnTo>
                    <a:pt x="95" y="2266"/>
                  </a:lnTo>
                  <a:lnTo>
                    <a:pt x="85" y="2268"/>
                  </a:lnTo>
                  <a:lnTo>
                    <a:pt x="76" y="2271"/>
                  </a:lnTo>
                  <a:lnTo>
                    <a:pt x="68" y="2273"/>
                  </a:lnTo>
                  <a:lnTo>
                    <a:pt x="58" y="2275"/>
                  </a:lnTo>
                  <a:lnTo>
                    <a:pt x="51" y="2278"/>
                  </a:lnTo>
                  <a:lnTo>
                    <a:pt x="43" y="2282"/>
                  </a:lnTo>
                  <a:lnTo>
                    <a:pt x="36" y="2287"/>
                  </a:lnTo>
                  <a:lnTo>
                    <a:pt x="29" y="2293"/>
                  </a:lnTo>
                  <a:lnTo>
                    <a:pt x="24" y="2298"/>
                  </a:lnTo>
                  <a:lnTo>
                    <a:pt x="18" y="2304"/>
                  </a:lnTo>
                  <a:lnTo>
                    <a:pt x="14" y="2311"/>
                  </a:lnTo>
                  <a:lnTo>
                    <a:pt x="10" y="2317"/>
                  </a:lnTo>
                  <a:lnTo>
                    <a:pt x="6" y="2324"/>
                  </a:lnTo>
                  <a:lnTo>
                    <a:pt x="4" y="2331"/>
                  </a:lnTo>
                  <a:lnTo>
                    <a:pt x="2" y="2339"/>
                  </a:lnTo>
                  <a:lnTo>
                    <a:pt x="1" y="2346"/>
                  </a:lnTo>
                  <a:lnTo>
                    <a:pt x="0" y="2354"/>
                  </a:lnTo>
                  <a:lnTo>
                    <a:pt x="0" y="2361"/>
                  </a:lnTo>
                  <a:lnTo>
                    <a:pt x="1" y="2369"/>
                  </a:lnTo>
                  <a:lnTo>
                    <a:pt x="2" y="2376"/>
                  </a:lnTo>
                  <a:lnTo>
                    <a:pt x="3" y="2383"/>
                  </a:lnTo>
                  <a:lnTo>
                    <a:pt x="6" y="2390"/>
                  </a:lnTo>
                  <a:lnTo>
                    <a:pt x="10" y="2397"/>
                  </a:lnTo>
                  <a:lnTo>
                    <a:pt x="13" y="2403"/>
                  </a:lnTo>
                  <a:lnTo>
                    <a:pt x="17" y="2409"/>
                  </a:lnTo>
                  <a:lnTo>
                    <a:pt x="23" y="2414"/>
                  </a:lnTo>
                  <a:lnTo>
                    <a:pt x="28" y="2419"/>
                  </a:lnTo>
                  <a:lnTo>
                    <a:pt x="34" y="2424"/>
                  </a:lnTo>
                  <a:lnTo>
                    <a:pt x="41" y="2427"/>
                  </a:lnTo>
                  <a:lnTo>
                    <a:pt x="48" y="2431"/>
                  </a:lnTo>
                  <a:lnTo>
                    <a:pt x="57" y="2433"/>
                  </a:lnTo>
                  <a:lnTo>
                    <a:pt x="66" y="2435"/>
                  </a:lnTo>
                  <a:lnTo>
                    <a:pt x="75" y="2435"/>
                  </a:lnTo>
                  <a:lnTo>
                    <a:pt x="85" y="2435"/>
                  </a:lnTo>
                  <a:lnTo>
                    <a:pt x="99" y="2435"/>
                  </a:lnTo>
                  <a:lnTo>
                    <a:pt x="112" y="2434"/>
                  </a:lnTo>
                  <a:lnTo>
                    <a:pt x="126" y="2432"/>
                  </a:lnTo>
                  <a:lnTo>
                    <a:pt x="139" y="2431"/>
                  </a:lnTo>
                  <a:lnTo>
                    <a:pt x="168" y="2435"/>
                  </a:lnTo>
                  <a:lnTo>
                    <a:pt x="195" y="2440"/>
                  </a:lnTo>
                  <a:lnTo>
                    <a:pt x="221" y="2448"/>
                  </a:lnTo>
                  <a:lnTo>
                    <a:pt x="243" y="2458"/>
                  </a:lnTo>
                  <a:lnTo>
                    <a:pt x="265" y="2470"/>
                  </a:lnTo>
                  <a:lnTo>
                    <a:pt x="284" y="2484"/>
                  </a:lnTo>
                  <a:lnTo>
                    <a:pt x="302" y="2499"/>
                  </a:lnTo>
                  <a:lnTo>
                    <a:pt x="317" y="2515"/>
                  </a:lnTo>
                  <a:lnTo>
                    <a:pt x="330" y="2532"/>
                  </a:lnTo>
                  <a:lnTo>
                    <a:pt x="341" y="2551"/>
                  </a:lnTo>
                  <a:lnTo>
                    <a:pt x="350" y="2570"/>
                  </a:lnTo>
                  <a:lnTo>
                    <a:pt x="358" y="2591"/>
                  </a:lnTo>
                  <a:lnTo>
                    <a:pt x="363" y="2612"/>
                  </a:lnTo>
                  <a:lnTo>
                    <a:pt x="366" y="2633"/>
                  </a:lnTo>
                  <a:lnTo>
                    <a:pt x="367" y="2654"/>
                  </a:lnTo>
                  <a:lnTo>
                    <a:pt x="367" y="2675"/>
                  </a:lnTo>
                  <a:lnTo>
                    <a:pt x="364" y="2696"/>
                  </a:lnTo>
                  <a:lnTo>
                    <a:pt x="360" y="2717"/>
                  </a:lnTo>
                  <a:lnTo>
                    <a:pt x="353" y="2738"/>
                  </a:lnTo>
                  <a:lnTo>
                    <a:pt x="346" y="2757"/>
                  </a:lnTo>
                  <a:lnTo>
                    <a:pt x="335" y="2776"/>
                  </a:lnTo>
                  <a:lnTo>
                    <a:pt x="323" y="2795"/>
                  </a:lnTo>
                  <a:lnTo>
                    <a:pt x="309" y="2812"/>
                  </a:lnTo>
                  <a:lnTo>
                    <a:pt x="293" y="2828"/>
                  </a:lnTo>
                  <a:lnTo>
                    <a:pt x="276" y="2842"/>
                  </a:lnTo>
                  <a:lnTo>
                    <a:pt x="256" y="2855"/>
                  </a:lnTo>
                  <a:lnTo>
                    <a:pt x="235" y="2866"/>
                  </a:lnTo>
                  <a:lnTo>
                    <a:pt x="211" y="2877"/>
                  </a:lnTo>
                  <a:lnTo>
                    <a:pt x="185" y="2884"/>
                  </a:lnTo>
                  <a:lnTo>
                    <a:pt x="158" y="2889"/>
                  </a:lnTo>
                  <a:lnTo>
                    <a:pt x="129" y="2892"/>
                  </a:lnTo>
                  <a:lnTo>
                    <a:pt x="98" y="2892"/>
                  </a:lnTo>
                  <a:lnTo>
                    <a:pt x="88" y="2892"/>
                  </a:lnTo>
                  <a:lnTo>
                    <a:pt x="79" y="2893"/>
                  </a:lnTo>
                  <a:lnTo>
                    <a:pt x="69" y="2895"/>
                  </a:lnTo>
                  <a:lnTo>
                    <a:pt x="61" y="2898"/>
                  </a:lnTo>
                  <a:lnTo>
                    <a:pt x="54" y="2901"/>
                  </a:lnTo>
                  <a:lnTo>
                    <a:pt x="46" y="2905"/>
                  </a:lnTo>
                  <a:lnTo>
                    <a:pt x="40" y="2910"/>
                  </a:lnTo>
                  <a:lnTo>
                    <a:pt x="34" y="2916"/>
                  </a:lnTo>
                  <a:lnTo>
                    <a:pt x="29" y="2921"/>
                  </a:lnTo>
                  <a:lnTo>
                    <a:pt x="25" y="2928"/>
                  </a:lnTo>
                  <a:lnTo>
                    <a:pt x="22" y="2934"/>
                  </a:lnTo>
                  <a:lnTo>
                    <a:pt x="18" y="2941"/>
                  </a:lnTo>
                  <a:lnTo>
                    <a:pt x="16" y="2949"/>
                  </a:lnTo>
                  <a:lnTo>
                    <a:pt x="14" y="2956"/>
                  </a:lnTo>
                  <a:lnTo>
                    <a:pt x="13" y="2964"/>
                  </a:lnTo>
                  <a:lnTo>
                    <a:pt x="13" y="2971"/>
                  </a:lnTo>
                  <a:lnTo>
                    <a:pt x="13" y="2979"/>
                  </a:lnTo>
                  <a:lnTo>
                    <a:pt x="14" y="2987"/>
                  </a:lnTo>
                  <a:lnTo>
                    <a:pt x="16" y="2994"/>
                  </a:lnTo>
                  <a:lnTo>
                    <a:pt x="18" y="3002"/>
                  </a:lnTo>
                  <a:lnTo>
                    <a:pt x="22" y="3009"/>
                  </a:lnTo>
                  <a:lnTo>
                    <a:pt x="25" y="3016"/>
                  </a:lnTo>
                  <a:lnTo>
                    <a:pt x="29" y="3022"/>
                  </a:lnTo>
                  <a:lnTo>
                    <a:pt x="34" y="3029"/>
                  </a:lnTo>
                  <a:lnTo>
                    <a:pt x="40" y="3034"/>
                  </a:lnTo>
                  <a:lnTo>
                    <a:pt x="46" y="3040"/>
                  </a:lnTo>
                  <a:lnTo>
                    <a:pt x="54" y="3044"/>
                  </a:lnTo>
                  <a:lnTo>
                    <a:pt x="61" y="3048"/>
                  </a:lnTo>
                  <a:lnTo>
                    <a:pt x="69" y="3051"/>
                  </a:lnTo>
                  <a:lnTo>
                    <a:pt x="79" y="3054"/>
                  </a:lnTo>
                  <a:lnTo>
                    <a:pt x="88" y="3056"/>
                  </a:lnTo>
                  <a:lnTo>
                    <a:pt x="98" y="3056"/>
                  </a:lnTo>
                  <a:lnTo>
                    <a:pt x="120" y="3057"/>
                  </a:lnTo>
                  <a:lnTo>
                    <a:pt x="141" y="3056"/>
                  </a:lnTo>
                  <a:lnTo>
                    <a:pt x="162" y="3054"/>
                  </a:lnTo>
                  <a:lnTo>
                    <a:pt x="182" y="3052"/>
                  </a:lnTo>
                  <a:lnTo>
                    <a:pt x="204" y="3048"/>
                  </a:lnTo>
                  <a:lnTo>
                    <a:pt x="224" y="3044"/>
                  </a:lnTo>
                  <a:lnTo>
                    <a:pt x="243" y="3039"/>
                  </a:lnTo>
                  <a:lnTo>
                    <a:pt x="264" y="3033"/>
                  </a:lnTo>
                  <a:lnTo>
                    <a:pt x="283" y="3027"/>
                  </a:lnTo>
                  <a:lnTo>
                    <a:pt x="303" y="3019"/>
                  </a:lnTo>
                  <a:lnTo>
                    <a:pt x="321" y="3011"/>
                  </a:lnTo>
                  <a:lnTo>
                    <a:pt x="339" y="3002"/>
                  </a:lnTo>
                  <a:lnTo>
                    <a:pt x="358" y="2992"/>
                  </a:lnTo>
                  <a:lnTo>
                    <a:pt x="375" y="2982"/>
                  </a:lnTo>
                  <a:lnTo>
                    <a:pt x="392" y="2971"/>
                  </a:lnTo>
                  <a:lnTo>
                    <a:pt x="408" y="2959"/>
                  </a:lnTo>
                  <a:lnTo>
                    <a:pt x="423" y="2946"/>
                  </a:lnTo>
                  <a:lnTo>
                    <a:pt x="438" y="2933"/>
                  </a:lnTo>
                  <a:lnTo>
                    <a:pt x="452" y="2919"/>
                  </a:lnTo>
                  <a:lnTo>
                    <a:pt x="466" y="2905"/>
                  </a:lnTo>
                  <a:lnTo>
                    <a:pt x="479" y="2890"/>
                  </a:lnTo>
                  <a:lnTo>
                    <a:pt x="491" y="2873"/>
                  </a:lnTo>
                  <a:lnTo>
                    <a:pt x="502" y="2857"/>
                  </a:lnTo>
                  <a:lnTo>
                    <a:pt x="512" y="2840"/>
                  </a:lnTo>
                  <a:lnTo>
                    <a:pt x="520" y="2823"/>
                  </a:lnTo>
                  <a:lnTo>
                    <a:pt x="529" y="2805"/>
                  </a:lnTo>
                  <a:lnTo>
                    <a:pt x="535" y="2787"/>
                  </a:lnTo>
                  <a:lnTo>
                    <a:pt x="542" y="2768"/>
                  </a:lnTo>
                  <a:lnTo>
                    <a:pt x="546" y="2749"/>
                  </a:lnTo>
                  <a:lnTo>
                    <a:pt x="550" y="2729"/>
                  </a:lnTo>
                  <a:lnTo>
                    <a:pt x="552" y="2709"/>
                  </a:lnTo>
                  <a:lnTo>
                    <a:pt x="554" y="26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2"/>
            <p:cNvSpPr>
              <a:spLocks noEditPoints="1"/>
            </p:cNvSpPr>
            <p:nvPr/>
          </p:nvSpPr>
          <p:spPr bwMode="auto">
            <a:xfrm>
              <a:off x="3619501" y="2335213"/>
              <a:ext cx="88900" cy="90487"/>
            </a:xfrm>
            <a:custGeom>
              <a:avLst/>
              <a:gdLst>
                <a:gd name="T0" fmla="*/ 786 w 790"/>
                <a:gd name="T1" fmla="*/ 312 h 737"/>
                <a:gd name="T2" fmla="*/ 767 w 790"/>
                <a:gd name="T3" fmla="*/ 242 h 737"/>
                <a:gd name="T4" fmla="*/ 733 w 790"/>
                <a:gd name="T5" fmla="*/ 178 h 737"/>
                <a:gd name="T6" fmla="*/ 688 w 790"/>
                <a:gd name="T7" fmla="*/ 120 h 737"/>
                <a:gd name="T8" fmla="*/ 632 w 790"/>
                <a:gd name="T9" fmla="*/ 73 h 737"/>
                <a:gd name="T10" fmla="*/ 566 w 790"/>
                <a:gd name="T11" fmla="*/ 36 h 737"/>
                <a:gd name="T12" fmla="*/ 494 w 790"/>
                <a:gd name="T13" fmla="*/ 11 h 737"/>
                <a:gd name="T14" fmla="*/ 416 w 790"/>
                <a:gd name="T15" fmla="*/ 0 h 737"/>
                <a:gd name="T16" fmla="*/ 335 w 790"/>
                <a:gd name="T17" fmla="*/ 4 h 737"/>
                <a:gd name="T18" fmla="*/ 259 w 790"/>
                <a:gd name="T19" fmla="*/ 22 h 737"/>
                <a:gd name="T20" fmla="*/ 190 w 790"/>
                <a:gd name="T21" fmla="*/ 53 h 737"/>
                <a:gd name="T22" fmla="*/ 130 w 790"/>
                <a:gd name="T23" fmla="*/ 95 h 737"/>
                <a:gd name="T24" fmla="*/ 78 w 790"/>
                <a:gd name="T25" fmla="*/ 148 h 737"/>
                <a:gd name="T26" fmla="*/ 40 w 790"/>
                <a:gd name="T27" fmla="*/ 209 h 737"/>
                <a:gd name="T28" fmla="*/ 13 w 790"/>
                <a:gd name="T29" fmla="*/ 276 h 737"/>
                <a:gd name="T30" fmla="*/ 1 w 790"/>
                <a:gd name="T31" fmla="*/ 349 h 737"/>
                <a:gd name="T32" fmla="*/ 5 w 790"/>
                <a:gd name="T33" fmla="*/ 424 h 737"/>
                <a:gd name="T34" fmla="*/ 25 w 790"/>
                <a:gd name="T35" fmla="*/ 495 h 737"/>
                <a:gd name="T36" fmla="*/ 58 w 790"/>
                <a:gd name="T37" fmla="*/ 559 h 737"/>
                <a:gd name="T38" fmla="*/ 103 w 790"/>
                <a:gd name="T39" fmla="*/ 616 h 737"/>
                <a:gd name="T40" fmla="*/ 159 w 790"/>
                <a:gd name="T41" fmla="*/ 663 h 737"/>
                <a:gd name="T42" fmla="*/ 224 w 790"/>
                <a:gd name="T43" fmla="*/ 700 h 737"/>
                <a:gd name="T44" fmla="*/ 297 w 790"/>
                <a:gd name="T45" fmla="*/ 725 h 737"/>
                <a:gd name="T46" fmla="*/ 375 w 790"/>
                <a:gd name="T47" fmla="*/ 736 h 737"/>
                <a:gd name="T48" fmla="*/ 455 w 790"/>
                <a:gd name="T49" fmla="*/ 733 h 737"/>
                <a:gd name="T50" fmla="*/ 531 w 790"/>
                <a:gd name="T51" fmla="*/ 714 h 737"/>
                <a:gd name="T52" fmla="*/ 600 w 790"/>
                <a:gd name="T53" fmla="*/ 683 h 737"/>
                <a:gd name="T54" fmla="*/ 661 w 790"/>
                <a:gd name="T55" fmla="*/ 640 h 737"/>
                <a:gd name="T56" fmla="*/ 712 w 790"/>
                <a:gd name="T57" fmla="*/ 588 h 737"/>
                <a:gd name="T58" fmla="*/ 752 w 790"/>
                <a:gd name="T59" fmla="*/ 528 h 737"/>
                <a:gd name="T60" fmla="*/ 778 w 790"/>
                <a:gd name="T61" fmla="*/ 460 h 737"/>
                <a:gd name="T62" fmla="*/ 790 w 790"/>
                <a:gd name="T63" fmla="*/ 387 h 737"/>
                <a:gd name="T64" fmla="*/ 178 w 790"/>
                <a:gd name="T65" fmla="*/ 357 h 737"/>
                <a:gd name="T66" fmla="*/ 187 w 790"/>
                <a:gd name="T67" fmla="*/ 308 h 737"/>
                <a:gd name="T68" fmla="*/ 227 w 790"/>
                <a:gd name="T69" fmla="*/ 239 h 737"/>
                <a:gd name="T70" fmla="*/ 292 w 790"/>
                <a:gd name="T71" fmla="*/ 190 h 737"/>
                <a:gd name="T72" fmla="*/ 362 w 790"/>
                <a:gd name="T73" fmla="*/ 167 h 737"/>
                <a:gd name="T74" fmla="*/ 407 w 790"/>
                <a:gd name="T75" fmla="*/ 165 h 737"/>
                <a:gd name="T76" fmla="*/ 461 w 790"/>
                <a:gd name="T77" fmla="*/ 174 h 737"/>
                <a:gd name="T78" fmla="*/ 534 w 790"/>
                <a:gd name="T79" fmla="*/ 211 h 737"/>
                <a:gd name="T80" fmla="*/ 588 w 790"/>
                <a:gd name="T81" fmla="*/ 271 h 737"/>
                <a:gd name="T82" fmla="*/ 612 w 790"/>
                <a:gd name="T83" fmla="*/ 337 h 737"/>
                <a:gd name="T84" fmla="*/ 614 w 790"/>
                <a:gd name="T85" fmla="*/ 378 h 737"/>
                <a:gd name="T86" fmla="*/ 604 w 790"/>
                <a:gd name="T87" fmla="*/ 428 h 737"/>
                <a:gd name="T88" fmla="*/ 564 w 790"/>
                <a:gd name="T89" fmla="*/ 498 h 737"/>
                <a:gd name="T90" fmla="*/ 500 w 790"/>
                <a:gd name="T91" fmla="*/ 547 h 737"/>
                <a:gd name="T92" fmla="*/ 428 w 790"/>
                <a:gd name="T93" fmla="*/ 569 h 737"/>
                <a:gd name="T94" fmla="*/ 384 w 790"/>
                <a:gd name="T95" fmla="*/ 571 h 737"/>
                <a:gd name="T96" fmla="*/ 330 w 790"/>
                <a:gd name="T97" fmla="*/ 562 h 737"/>
                <a:gd name="T98" fmla="*/ 256 w 790"/>
                <a:gd name="T99" fmla="*/ 525 h 737"/>
                <a:gd name="T100" fmla="*/ 203 w 790"/>
                <a:gd name="T101" fmla="*/ 465 h 737"/>
                <a:gd name="T102" fmla="*/ 180 w 790"/>
                <a:gd name="T103" fmla="*/ 3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0" h="737">
                  <a:moveTo>
                    <a:pt x="790" y="368"/>
                  </a:moveTo>
                  <a:lnTo>
                    <a:pt x="790" y="349"/>
                  </a:lnTo>
                  <a:lnTo>
                    <a:pt x="788" y="330"/>
                  </a:lnTo>
                  <a:lnTo>
                    <a:pt x="786" y="312"/>
                  </a:lnTo>
                  <a:lnTo>
                    <a:pt x="783" y="294"/>
                  </a:lnTo>
                  <a:lnTo>
                    <a:pt x="778" y="276"/>
                  </a:lnTo>
                  <a:lnTo>
                    <a:pt x="773" y="259"/>
                  </a:lnTo>
                  <a:lnTo>
                    <a:pt x="767" y="242"/>
                  </a:lnTo>
                  <a:lnTo>
                    <a:pt x="759" y="225"/>
                  </a:lnTo>
                  <a:lnTo>
                    <a:pt x="752" y="209"/>
                  </a:lnTo>
                  <a:lnTo>
                    <a:pt x="743" y="193"/>
                  </a:lnTo>
                  <a:lnTo>
                    <a:pt x="733" y="178"/>
                  </a:lnTo>
                  <a:lnTo>
                    <a:pt x="724" y="163"/>
                  </a:lnTo>
                  <a:lnTo>
                    <a:pt x="712" y="148"/>
                  </a:lnTo>
                  <a:lnTo>
                    <a:pt x="700" y="133"/>
                  </a:lnTo>
                  <a:lnTo>
                    <a:pt x="688" y="120"/>
                  </a:lnTo>
                  <a:lnTo>
                    <a:pt x="675" y="107"/>
                  </a:lnTo>
                  <a:lnTo>
                    <a:pt x="661" y="95"/>
                  </a:lnTo>
                  <a:lnTo>
                    <a:pt x="647" y="84"/>
                  </a:lnTo>
                  <a:lnTo>
                    <a:pt x="632" y="73"/>
                  </a:lnTo>
                  <a:lnTo>
                    <a:pt x="616" y="62"/>
                  </a:lnTo>
                  <a:lnTo>
                    <a:pt x="600" y="53"/>
                  </a:lnTo>
                  <a:lnTo>
                    <a:pt x="584" y="44"/>
                  </a:lnTo>
                  <a:lnTo>
                    <a:pt x="566" y="36"/>
                  </a:lnTo>
                  <a:lnTo>
                    <a:pt x="549" y="28"/>
                  </a:lnTo>
                  <a:lnTo>
                    <a:pt x="531" y="22"/>
                  </a:lnTo>
                  <a:lnTo>
                    <a:pt x="512" y="16"/>
                  </a:lnTo>
                  <a:lnTo>
                    <a:pt x="494" y="11"/>
                  </a:lnTo>
                  <a:lnTo>
                    <a:pt x="475" y="7"/>
                  </a:lnTo>
                  <a:lnTo>
                    <a:pt x="455" y="4"/>
                  </a:lnTo>
                  <a:lnTo>
                    <a:pt x="436" y="1"/>
                  </a:lnTo>
                  <a:lnTo>
                    <a:pt x="416" y="0"/>
                  </a:lnTo>
                  <a:lnTo>
                    <a:pt x="395" y="0"/>
                  </a:lnTo>
                  <a:lnTo>
                    <a:pt x="375" y="0"/>
                  </a:lnTo>
                  <a:lnTo>
                    <a:pt x="355" y="1"/>
                  </a:lnTo>
                  <a:lnTo>
                    <a:pt x="335" y="4"/>
                  </a:lnTo>
                  <a:lnTo>
                    <a:pt x="315" y="7"/>
                  </a:lnTo>
                  <a:lnTo>
                    <a:pt x="297" y="11"/>
                  </a:lnTo>
                  <a:lnTo>
                    <a:pt x="278" y="16"/>
                  </a:lnTo>
                  <a:lnTo>
                    <a:pt x="259" y="22"/>
                  </a:lnTo>
                  <a:lnTo>
                    <a:pt x="242" y="28"/>
                  </a:lnTo>
                  <a:lnTo>
                    <a:pt x="224" y="36"/>
                  </a:lnTo>
                  <a:lnTo>
                    <a:pt x="207" y="44"/>
                  </a:lnTo>
                  <a:lnTo>
                    <a:pt x="190" y="53"/>
                  </a:lnTo>
                  <a:lnTo>
                    <a:pt x="174" y="62"/>
                  </a:lnTo>
                  <a:lnTo>
                    <a:pt x="159" y="73"/>
                  </a:lnTo>
                  <a:lnTo>
                    <a:pt x="144" y="84"/>
                  </a:lnTo>
                  <a:lnTo>
                    <a:pt x="130" y="95"/>
                  </a:lnTo>
                  <a:lnTo>
                    <a:pt x="116" y="107"/>
                  </a:lnTo>
                  <a:lnTo>
                    <a:pt x="103" y="120"/>
                  </a:lnTo>
                  <a:lnTo>
                    <a:pt x="90" y="133"/>
                  </a:lnTo>
                  <a:lnTo>
                    <a:pt x="78" y="148"/>
                  </a:lnTo>
                  <a:lnTo>
                    <a:pt x="68" y="163"/>
                  </a:lnTo>
                  <a:lnTo>
                    <a:pt x="58" y="178"/>
                  </a:lnTo>
                  <a:lnTo>
                    <a:pt x="48" y="193"/>
                  </a:lnTo>
                  <a:lnTo>
                    <a:pt x="40" y="209"/>
                  </a:lnTo>
                  <a:lnTo>
                    <a:pt x="31" y="225"/>
                  </a:lnTo>
                  <a:lnTo>
                    <a:pt x="25" y="242"/>
                  </a:lnTo>
                  <a:lnTo>
                    <a:pt x="18" y="259"/>
                  </a:lnTo>
                  <a:lnTo>
                    <a:pt x="13" y="276"/>
                  </a:lnTo>
                  <a:lnTo>
                    <a:pt x="8" y="294"/>
                  </a:lnTo>
                  <a:lnTo>
                    <a:pt x="5" y="312"/>
                  </a:lnTo>
                  <a:lnTo>
                    <a:pt x="2" y="330"/>
                  </a:lnTo>
                  <a:lnTo>
                    <a:pt x="1" y="349"/>
                  </a:lnTo>
                  <a:lnTo>
                    <a:pt x="0" y="368"/>
                  </a:lnTo>
                  <a:lnTo>
                    <a:pt x="1" y="387"/>
                  </a:lnTo>
                  <a:lnTo>
                    <a:pt x="2" y="405"/>
                  </a:lnTo>
                  <a:lnTo>
                    <a:pt x="5" y="424"/>
                  </a:lnTo>
                  <a:lnTo>
                    <a:pt x="8" y="443"/>
                  </a:lnTo>
                  <a:lnTo>
                    <a:pt x="13" y="460"/>
                  </a:lnTo>
                  <a:lnTo>
                    <a:pt x="18" y="478"/>
                  </a:lnTo>
                  <a:lnTo>
                    <a:pt x="25" y="495"/>
                  </a:lnTo>
                  <a:lnTo>
                    <a:pt x="31" y="512"/>
                  </a:lnTo>
                  <a:lnTo>
                    <a:pt x="40" y="528"/>
                  </a:lnTo>
                  <a:lnTo>
                    <a:pt x="48" y="544"/>
                  </a:lnTo>
                  <a:lnTo>
                    <a:pt x="58" y="559"/>
                  </a:lnTo>
                  <a:lnTo>
                    <a:pt x="68" y="574"/>
                  </a:lnTo>
                  <a:lnTo>
                    <a:pt x="78" y="588"/>
                  </a:lnTo>
                  <a:lnTo>
                    <a:pt x="90" y="602"/>
                  </a:lnTo>
                  <a:lnTo>
                    <a:pt x="103" y="616"/>
                  </a:lnTo>
                  <a:lnTo>
                    <a:pt x="116" y="628"/>
                  </a:lnTo>
                  <a:lnTo>
                    <a:pt x="130" y="640"/>
                  </a:lnTo>
                  <a:lnTo>
                    <a:pt x="144" y="652"/>
                  </a:lnTo>
                  <a:lnTo>
                    <a:pt x="159" y="663"/>
                  </a:lnTo>
                  <a:lnTo>
                    <a:pt x="174" y="673"/>
                  </a:lnTo>
                  <a:lnTo>
                    <a:pt x="190" y="683"/>
                  </a:lnTo>
                  <a:lnTo>
                    <a:pt x="207" y="692"/>
                  </a:lnTo>
                  <a:lnTo>
                    <a:pt x="224" y="700"/>
                  </a:lnTo>
                  <a:lnTo>
                    <a:pt x="242" y="707"/>
                  </a:lnTo>
                  <a:lnTo>
                    <a:pt x="259" y="714"/>
                  </a:lnTo>
                  <a:lnTo>
                    <a:pt x="278" y="719"/>
                  </a:lnTo>
                  <a:lnTo>
                    <a:pt x="297" y="725"/>
                  </a:lnTo>
                  <a:lnTo>
                    <a:pt x="315" y="729"/>
                  </a:lnTo>
                  <a:lnTo>
                    <a:pt x="335" y="733"/>
                  </a:lnTo>
                  <a:lnTo>
                    <a:pt x="355" y="735"/>
                  </a:lnTo>
                  <a:lnTo>
                    <a:pt x="375" y="736"/>
                  </a:lnTo>
                  <a:lnTo>
                    <a:pt x="395" y="737"/>
                  </a:lnTo>
                  <a:lnTo>
                    <a:pt x="416" y="736"/>
                  </a:lnTo>
                  <a:lnTo>
                    <a:pt x="436" y="735"/>
                  </a:lnTo>
                  <a:lnTo>
                    <a:pt x="455" y="733"/>
                  </a:lnTo>
                  <a:lnTo>
                    <a:pt x="475" y="729"/>
                  </a:lnTo>
                  <a:lnTo>
                    <a:pt x="494" y="725"/>
                  </a:lnTo>
                  <a:lnTo>
                    <a:pt x="512" y="719"/>
                  </a:lnTo>
                  <a:lnTo>
                    <a:pt x="531" y="714"/>
                  </a:lnTo>
                  <a:lnTo>
                    <a:pt x="549" y="707"/>
                  </a:lnTo>
                  <a:lnTo>
                    <a:pt x="566" y="700"/>
                  </a:lnTo>
                  <a:lnTo>
                    <a:pt x="584" y="692"/>
                  </a:lnTo>
                  <a:lnTo>
                    <a:pt x="600" y="683"/>
                  </a:lnTo>
                  <a:lnTo>
                    <a:pt x="616" y="673"/>
                  </a:lnTo>
                  <a:lnTo>
                    <a:pt x="632" y="663"/>
                  </a:lnTo>
                  <a:lnTo>
                    <a:pt x="647" y="652"/>
                  </a:lnTo>
                  <a:lnTo>
                    <a:pt x="661" y="640"/>
                  </a:lnTo>
                  <a:lnTo>
                    <a:pt x="675" y="628"/>
                  </a:lnTo>
                  <a:lnTo>
                    <a:pt x="688" y="616"/>
                  </a:lnTo>
                  <a:lnTo>
                    <a:pt x="700" y="602"/>
                  </a:lnTo>
                  <a:lnTo>
                    <a:pt x="712" y="588"/>
                  </a:lnTo>
                  <a:lnTo>
                    <a:pt x="724" y="574"/>
                  </a:lnTo>
                  <a:lnTo>
                    <a:pt x="733" y="559"/>
                  </a:lnTo>
                  <a:lnTo>
                    <a:pt x="743" y="544"/>
                  </a:lnTo>
                  <a:lnTo>
                    <a:pt x="752" y="528"/>
                  </a:lnTo>
                  <a:lnTo>
                    <a:pt x="759" y="512"/>
                  </a:lnTo>
                  <a:lnTo>
                    <a:pt x="767" y="495"/>
                  </a:lnTo>
                  <a:lnTo>
                    <a:pt x="773" y="478"/>
                  </a:lnTo>
                  <a:lnTo>
                    <a:pt x="778" y="460"/>
                  </a:lnTo>
                  <a:lnTo>
                    <a:pt x="783" y="443"/>
                  </a:lnTo>
                  <a:lnTo>
                    <a:pt x="786" y="424"/>
                  </a:lnTo>
                  <a:lnTo>
                    <a:pt x="788" y="405"/>
                  </a:lnTo>
                  <a:lnTo>
                    <a:pt x="790" y="387"/>
                  </a:lnTo>
                  <a:lnTo>
                    <a:pt x="790" y="368"/>
                  </a:lnTo>
                  <a:close/>
                  <a:moveTo>
                    <a:pt x="178" y="368"/>
                  </a:moveTo>
                  <a:lnTo>
                    <a:pt x="178" y="368"/>
                  </a:lnTo>
                  <a:lnTo>
                    <a:pt x="178" y="357"/>
                  </a:lnTo>
                  <a:lnTo>
                    <a:pt x="179" y="347"/>
                  </a:lnTo>
                  <a:lnTo>
                    <a:pt x="180" y="337"/>
                  </a:lnTo>
                  <a:lnTo>
                    <a:pt x="182" y="327"/>
                  </a:lnTo>
                  <a:lnTo>
                    <a:pt x="187" y="308"/>
                  </a:lnTo>
                  <a:lnTo>
                    <a:pt x="195" y="289"/>
                  </a:lnTo>
                  <a:lnTo>
                    <a:pt x="203" y="271"/>
                  </a:lnTo>
                  <a:lnTo>
                    <a:pt x="214" y="254"/>
                  </a:lnTo>
                  <a:lnTo>
                    <a:pt x="227" y="239"/>
                  </a:lnTo>
                  <a:lnTo>
                    <a:pt x="241" y="224"/>
                  </a:lnTo>
                  <a:lnTo>
                    <a:pt x="256" y="211"/>
                  </a:lnTo>
                  <a:lnTo>
                    <a:pt x="273" y="200"/>
                  </a:lnTo>
                  <a:lnTo>
                    <a:pt x="292" y="190"/>
                  </a:lnTo>
                  <a:lnTo>
                    <a:pt x="310" y="181"/>
                  </a:lnTo>
                  <a:lnTo>
                    <a:pt x="330" y="174"/>
                  </a:lnTo>
                  <a:lnTo>
                    <a:pt x="351" y="169"/>
                  </a:lnTo>
                  <a:lnTo>
                    <a:pt x="362" y="167"/>
                  </a:lnTo>
                  <a:lnTo>
                    <a:pt x="374" y="166"/>
                  </a:lnTo>
                  <a:lnTo>
                    <a:pt x="384" y="165"/>
                  </a:lnTo>
                  <a:lnTo>
                    <a:pt x="395" y="165"/>
                  </a:lnTo>
                  <a:lnTo>
                    <a:pt x="407" y="165"/>
                  </a:lnTo>
                  <a:lnTo>
                    <a:pt x="418" y="166"/>
                  </a:lnTo>
                  <a:lnTo>
                    <a:pt x="428" y="167"/>
                  </a:lnTo>
                  <a:lnTo>
                    <a:pt x="439" y="169"/>
                  </a:lnTo>
                  <a:lnTo>
                    <a:pt x="461" y="174"/>
                  </a:lnTo>
                  <a:lnTo>
                    <a:pt x="480" y="181"/>
                  </a:lnTo>
                  <a:lnTo>
                    <a:pt x="500" y="190"/>
                  </a:lnTo>
                  <a:lnTo>
                    <a:pt x="518" y="200"/>
                  </a:lnTo>
                  <a:lnTo>
                    <a:pt x="534" y="211"/>
                  </a:lnTo>
                  <a:lnTo>
                    <a:pt x="550" y="224"/>
                  </a:lnTo>
                  <a:lnTo>
                    <a:pt x="564" y="239"/>
                  </a:lnTo>
                  <a:lnTo>
                    <a:pt x="576" y="254"/>
                  </a:lnTo>
                  <a:lnTo>
                    <a:pt x="588" y="271"/>
                  </a:lnTo>
                  <a:lnTo>
                    <a:pt x="596" y="289"/>
                  </a:lnTo>
                  <a:lnTo>
                    <a:pt x="604" y="308"/>
                  </a:lnTo>
                  <a:lnTo>
                    <a:pt x="609" y="327"/>
                  </a:lnTo>
                  <a:lnTo>
                    <a:pt x="612" y="337"/>
                  </a:lnTo>
                  <a:lnTo>
                    <a:pt x="613" y="347"/>
                  </a:lnTo>
                  <a:lnTo>
                    <a:pt x="614" y="357"/>
                  </a:lnTo>
                  <a:lnTo>
                    <a:pt x="614" y="368"/>
                  </a:lnTo>
                  <a:lnTo>
                    <a:pt x="614" y="378"/>
                  </a:lnTo>
                  <a:lnTo>
                    <a:pt x="613" y="388"/>
                  </a:lnTo>
                  <a:lnTo>
                    <a:pt x="612" y="399"/>
                  </a:lnTo>
                  <a:lnTo>
                    <a:pt x="609" y="409"/>
                  </a:lnTo>
                  <a:lnTo>
                    <a:pt x="604" y="428"/>
                  </a:lnTo>
                  <a:lnTo>
                    <a:pt x="596" y="448"/>
                  </a:lnTo>
                  <a:lnTo>
                    <a:pt x="588" y="465"/>
                  </a:lnTo>
                  <a:lnTo>
                    <a:pt x="576" y="482"/>
                  </a:lnTo>
                  <a:lnTo>
                    <a:pt x="564" y="498"/>
                  </a:lnTo>
                  <a:lnTo>
                    <a:pt x="550" y="512"/>
                  </a:lnTo>
                  <a:lnTo>
                    <a:pt x="534" y="525"/>
                  </a:lnTo>
                  <a:lnTo>
                    <a:pt x="518" y="537"/>
                  </a:lnTo>
                  <a:lnTo>
                    <a:pt x="500" y="547"/>
                  </a:lnTo>
                  <a:lnTo>
                    <a:pt x="480" y="556"/>
                  </a:lnTo>
                  <a:lnTo>
                    <a:pt x="461" y="562"/>
                  </a:lnTo>
                  <a:lnTo>
                    <a:pt x="439" y="567"/>
                  </a:lnTo>
                  <a:lnTo>
                    <a:pt x="428" y="569"/>
                  </a:lnTo>
                  <a:lnTo>
                    <a:pt x="418" y="571"/>
                  </a:lnTo>
                  <a:lnTo>
                    <a:pt x="407" y="571"/>
                  </a:lnTo>
                  <a:lnTo>
                    <a:pt x="395" y="572"/>
                  </a:lnTo>
                  <a:lnTo>
                    <a:pt x="384" y="571"/>
                  </a:lnTo>
                  <a:lnTo>
                    <a:pt x="374" y="571"/>
                  </a:lnTo>
                  <a:lnTo>
                    <a:pt x="362" y="569"/>
                  </a:lnTo>
                  <a:lnTo>
                    <a:pt x="351" y="567"/>
                  </a:lnTo>
                  <a:lnTo>
                    <a:pt x="330" y="562"/>
                  </a:lnTo>
                  <a:lnTo>
                    <a:pt x="310" y="556"/>
                  </a:lnTo>
                  <a:lnTo>
                    <a:pt x="292" y="547"/>
                  </a:lnTo>
                  <a:lnTo>
                    <a:pt x="273" y="537"/>
                  </a:lnTo>
                  <a:lnTo>
                    <a:pt x="256" y="525"/>
                  </a:lnTo>
                  <a:lnTo>
                    <a:pt x="241" y="512"/>
                  </a:lnTo>
                  <a:lnTo>
                    <a:pt x="227" y="498"/>
                  </a:lnTo>
                  <a:lnTo>
                    <a:pt x="214" y="482"/>
                  </a:lnTo>
                  <a:lnTo>
                    <a:pt x="203" y="465"/>
                  </a:lnTo>
                  <a:lnTo>
                    <a:pt x="195" y="448"/>
                  </a:lnTo>
                  <a:lnTo>
                    <a:pt x="187" y="428"/>
                  </a:lnTo>
                  <a:lnTo>
                    <a:pt x="182" y="409"/>
                  </a:lnTo>
                  <a:lnTo>
                    <a:pt x="180" y="399"/>
                  </a:lnTo>
                  <a:lnTo>
                    <a:pt x="179" y="388"/>
                  </a:lnTo>
                  <a:lnTo>
                    <a:pt x="178" y="378"/>
                  </a:lnTo>
                  <a:lnTo>
                    <a:pt x="178" y="3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 name="文本框 34"/>
          <p:cNvSpPr txBox="1"/>
          <p:nvPr/>
        </p:nvSpPr>
        <p:spPr>
          <a:xfrm>
            <a:off x="4197693" y="2941778"/>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accent2"/>
                </a:solidFill>
                <a:latin typeface="微软雅黑" panose="020B0503020204020204" pitchFamily="34" charset="-122"/>
                <a:ea typeface="微软雅黑" panose="020B0503020204020204" pitchFamily="34" charset="-122"/>
              </a:rPr>
              <a:t>◎目标规划</a:t>
            </a:r>
          </a:p>
        </p:txBody>
      </p:sp>
      <p:sp>
        <p:nvSpPr>
          <p:cNvPr id="80" name="文本框 34"/>
          <p:cNvSpPr txBox="1"/>
          <p:nvPr/>
        </p:nvSpPr>
        <p:spPr>
          <a:xfrm>
            <a:off x="6025554" y="2941778"/>
            <a:ext cx="1466144"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accent2"/>
                </a:solidFill>
                <a:latin typeface="微软雅黑" panose="020B0503020204020204" pitchFamily="34" charset="-122"/>
                <a:ea typeface="微软雅黑" panose="020B0503020204020204" pitchFamily="34" charset="-122"/>
              </a:rPr>
              <a:t>◎总结</a:t>
            </a:r>
          </a:p>
        </p:txBody>
      </p:sp>
      <p:grpSp>
        <p:nvGrpSpPr>
          <p:cNvPr id="76" name="组合 75"/>
          <p:cNvGrpSpPr/>
          <p:nvPr/>
        </p:nvGrpSpPr>
        <p:grpSpPr>
          <a:xfrm>
            <a:off x="1485299" y="1521401"/>
            <a:ext cx="1940043" cy="1879681"/>
            <a:chOff x="1485299" y="1521401"/>
            <a:chExt cx="1940043" cy="1879681"/>
          </a:xfrm>
        </p:grpSpPr>
        <p:grpSp>
          <p:nvGrpSpPr>
            <p:cNvPr id="77" name="组合 76"/>
            <p:cNvGrpSpPr/>
            <p:nvPr/>
          </p:nvGrpSpPr>
          <p:grpSpPr>
            <a:xfrm>
              <a:off x="2357053" y="2091150"/>
              <a:ext cx="1068289" cy="1065809"/>
              <a:chOff x="1228725" y="1924050"/>
              <a:chExt cx="684213" cy="682625"/>
            </a:xfrm>
          </p:grpSpPr>
          <p:sp>
            <p:nvSpPr>
              <p:cNvPr id="81" name="Freeform 36"/>
              <p:cNvSpPr/>
              <p:nvPr/>
            </p:nvSpPr>
            <p:spPr bwMode="auto">
              <a:xfrm>
                <a:off x="1228725" y="1924050"/>
                <a:ext cx="684213" cy="682625"/>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TextBox 81"/>
              <p:cNvSpPr txBox="1"/>
              <p:nvPr/>
            </p:nvSpPr>
            <p:spPr>
              <a:xfrm>
                <a:off x="1368860" y="1940109"/>
                <a:ext cx="364678" cy="650507"/>
              </a:xfrm>
              <a:prstGeom prst="rect">
                <a:avLst/>
              </a:prstGeom>
              <a:noFill/>
            </p:spPr>
            <p:txBody>
              <a:bodyPr wrap="none" rtlCol="0">
                <a:spAutoFit/>
              </a:bodyPr>
              <a:lstStyle/>
              <a:p>
                <a:r>
                  <a:rPr lang="en-US" altLang="zh-CN" sz="6000" dirty="0">
                    <a:solidFill>
                      <a:schemeClr val="bg1"/>
                    </a:solidFill>
                    <a:latin typeface="Impact" panose="020B0806030902050204" pitchFamily="34" charset="0"/>
                    <a:ea typeface="+mj-ea"/>
                  </a:rPr>
                  <a:t>4</a:t>
                </a:r>
                <a:endParaRPr lang="zh-CN" altLang="en-US" sz="6000" dirty="0">
                  <a:solidFill>
                    <a:schemeClr val="bg1"/>
                  </a:solidFill>
                  <a:latin typeface="Impact" panose="020B0806030902050204" pitchFamily="34" charset="0"/>
                  <a:ea typeface="+mj-ea"/>
                </a:endParaRPr>
              </a:p>
            </p:txBody>
          </p:sp>
        </p:grpSp>
        <p:pic>
          <p:nvPicPr>
            <p:cNvPr id="78" name="图片 77"/>
            <p:cNvPicPr>
              <a:picLocks noChangeAspect="1"/>
            </p:cNvPicPr>
            <p:nvPr/>
          </p:nvPicPr>
          <p:blipFill>
            <a:blip r:embed="rId3" cstate="screen"/>
            <a:stretch>
              <a:fillRect/>
            </a:stretch>
          </p:blipFill>
          <p:spPr>
            <a:xfrm>
              <a:off x="1485299" y="1521401"/>
              <a:ext cx="1365614" cy="187968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2" decel="6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decel="6000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6" decel="60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7" presetClass="entr" presetSubtype="0"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1000"/>
                                            <p:tgtEl>
                                              <p:spTgt spid="76"/>
                                            </p:tgtEl>
                                          </p:cBhvr>
                                        </p:animEffect>
                                        <p:anim calcmode="lin" valueType="num">
                                          <p:cBhvr>
                                            <p:cTn id="25" dur="1000" fill="hold"/>
                                            <p:tgtEl>
                                              <p:spTgt spid="76"/>
                                            </p:tgtEl>
                                            <p:attrNameLst>
                                              <p:attrName>ppt_x</p:attrName>
                                            </p:attrNameLst>
                                          </p:cBhvr>
                                          <p:tavLst>
                                            <p:tav tm="0">
                                              <p:val>
                                                <p:strVal val="#ppt_x"/>
                                              </p:val>
                                            </p:tav>
                                            <p:tav tm="100000">
                                              <p:val>
                                                <p:strVal val="#ppt_x"/>
                                              </p:val>
                                            </p:tav>
                                          </p:tavLst>
                                        </p:anim>
                                        <p:anim calcmode="lin" valueType="num">
                                          <p:cBhvr>
                                            <p:cTn id="26" dur="1000" fill="hold"/>
                                            <p:tgtEl>
                                              <p:spTgt spid="76"/>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6" presetClass="entr" presetSubtype="42"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barn(outHorizontal)">
                                          <p:cBhvr>
                                            <p:cTn id="30" dur="500"/>
                                            <p:tgtEl>
                                              <p:spTgt spid="75"/>
                                            </p:tgtEl>
                                          </p:cBhvr>
                                        </p:animEffect>
                                      </p:childTnLst>
                                    </p:cTn>
                                  </p:par>
                                </p:childTnLst>
                              </p:cTn>
                            </p:par>
                            <p:par>
                              <p:cTn id="31" fill="hold">
                                <p:stCondLst>
                                  <p:cond delay="2000"/>
                                </p:stCondLst>
                                <p:childTnLst>
                                  <p:par>
                                    <p:cTn id="32" presetID="2" presetClass="entr" presetSubtype="4" fill="hold" grpId="0" nodeType="afterEffect" p14:presetBounceEnd="60000">
                                      <p:stCondLst>
                                        <p:cond delay="0"/>
                                      </p:stCondLst>
                                      <p:iterate type="lt">
                                        <p:tmPct val="10000"/>
                                      </p:iterate>
                                      <p:childTnLst>
                                        <p:set>
                                          <p:cBhvr>
                                            <p:cTn id="33" dur="1" fill="hold">
                                              <p:stCondLst>
                                                <p:cond delay="0"/>
                                              </p:stCondLst>
                                            </p:cTn>
                                            <p:tgtEl>
                                              <p:spTgt spid="59"/>
                                            </p:tgtEl>
                                            <p:attrNameLst>
                                              <p:attrName>style.visibility</p:attrName>
                                            </p:attrNameLst>
                                          </p:cBhvr>
                                          <p:to>
                                            <p:strVal val="visible"/>
                                          </p:to>
                                        </p:set>
                                        <p:anim calcmode="lin" valueType="num" p14:bounceEnd="60000">
                                          <p:cBhvr additive="base">
                                            <p:cTn id="34" dur="500" fill="hold"/>
                                            <p:tgtEl>
                                              <p:spTgt spid="59"/>
                                            </p:tgtEl>
                                            <p:attrNameLst>
                                              <p:attrName>ppt_x</p:attrName>
                                            </p:attrNameLst>
                                          </p:cBhvr>
                                          <p:tavLst>
                                            <p:tav tm="0">
                                              <p:val>
                                                <p:strVal val="#ppt_x"/>
                                              </p:val>
                                            </p:tav>
                                            <p:tav tm="100000">
                                              <p:val>
                                                <p:strVal val="#ppt_x"/>
                                              </p:val>
                                            </p:tav>
                                          </p:tavLst>
                                        </p:anim>
                                        <p:anim calcmode="lin" valueType="num" p14:bounceEnd="60000">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par>
                              <p:cTn id="36" fill="hold">
                                <p:stCondLst>
                                  <p:cond delay="2150"/>
                                </p:stCondLst>
                                <p:childTnLst>
                                  <p:par>
                                    <p:cTn id="37" presetID="42"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1000"/>
                                            <p:tgtEl>
                                              <p:spTgt spid="79"/>
                                            </p:tgtEl>
                                          </p:cBhvr>
                                        </p:animEffect>
                                        <p:anim calcmode="lin" valueType="num">
                                          <p:cBhvr>
                                            <p:cTn id="40" dur="1000" fill="hold"/>
                                            <p:tgtEl>
                                              <p:spTgt spid="79"/>
                                            </p:tgtEl>
                                            <p:attrNameLst>
                                              <p:attrName>ppt_x</p:attrName>
                                            </p:attrNameLst>
                                          </p:cBhvr>
                                          <p:tavLst>
                                            <p:tav tm="0">
                                              <p:val>
                                                <p:strVal val="#ppt_x"/>
                                              </p:val>
                                            </p:tav>
                                            <p:tav tm="100000">
                                              <p:val>
                                                <p:strVal val="#ppt_x"/>
                                              </p:val>
                                            </p:tav>
                                          </p:tavLst>
                                        </p:anim>
                                        <p:anim calcmode="lin" valueType="num">
                                          <p:cBhvr>
                                            <p:cTn id="41" dur="1000" fill="hold"/>
                                            <p:tgtEl>
                                              <p:spTgt spid="7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30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1000"/>
                                            <p:tgtEl>
                                              <p:spTgt spid="80"/>
                                            </p:tgtEl>
                                          </p:cBhvr>
                                        </p:animEffect>
                                        <p:anim calcmode="lin" valueType="num">
                                          <p:cBhvr>
                                            <p:cTn id="45" dur="1000" fill="hold"/>
                                            <p:tgtEl>
                                              <p:spTgt spid="80"/>
                                            </p:tgtEl>
                                            <p:attrNameLst>
                                              <p:attrName>ppt_x</p:attrName>
                                            </p:attrNameLst>
                                          </p:cBhvr>
                                          <p:tavLst>
                                            <p:tav tm="0">
                                              <p:val>
                                                <p:strVal val="#ppt_x"/>
                                              </p:val>
                                            </p:tav>
                                            <p:tav tm="100000">
                                              <p:val>
                                                <p:strVal val="#ppt_x"/>
                                              </p:val>
                                            </p:tav>
                                          </p:tavLst>
                                        </p:anim>
                                        <p:anim calcmode="lin" valueType="num">
                                          <p:cBhvr>
                                            <p:cTn id="46"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79" grpId="0"/>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2" decel="6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decel="6000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6" decel="60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7" presetClass="entr" presetSubtype="0"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1000"/>
                                            <p:tgtEl>
                                              <p:spTgt spid="76"/>
                                            </p:tgtEl>
                                          </p:cBhvr>
                                        </p:animEffect>
                                        <p:anim calcmode="lin" valueType="num">
                                          <p:cBhvr>
                                            <p:cTn id="25" dur="1000" fill="hold"/>
                                            <p:tgtEl>
                                              <p:spTgt spid="76"/>
                                            </p:tgtEl>
                                            <p:attrNameLst>
                                              <p:attrName>ppt_x</p:attrName>
                                            </p:attrNameLst>
                                          </p:cBhvr>
                                          <p:tavLst>
                                            <p:tav tm="0">
                                              <p:val>
                                                <p:strVal val="#ppt_x"/>
                                              </p:val>
                                            </p:tav>
                                            <p:tav tm="100000">
                                              <p:val>
                                                <p:strVal val="#ppt_x"/>
                                              </p:val>
                                            </p:tav>
                                          </p:tavLst>
                                        </p:anim>
                                        <p:anim calcmode="lin" valueType="num">
                                          <p:cBhvr>
                                            <p:cTn id="26" dur="1000" fill="hold"/>
                                            <p:tgtEl>
                                              <p:spTgt spid="76"/>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6" presetClass="entr" presetSubtype="42"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barn(outHorizontal)">
                                          <p:cBhvr>
                                            <p:cTn id="30" dur="500"/>
                                            <p:tgtEl>
                                              <p:spTgt spid="75"/>
                                            </p:tgtEl>
                                          </p:cBhvr>
                                        </p:animEffect>
                                      </p:childTnLst>
                                    </p:cTn>
                                  </p:par>
                                </p:childTnLst>
                              </p:cTn>
                            </p:par>
                            <p:par>
                              <p:cTn id="31" fill="hold">
                                <p:stCondLst>
                                  <p:cond delay="2000"/>
                                </p:stCondLst>
                                <p:childTnLst>
                                  <p:par>
                                    <p:cTn id="32" presetID="2" presetClass="entr" presetSubtype="4" fill="hold" grpId="0" nodeType="afterEffect">
                                      <p:stCondLst>
                                        <p:cond delay="0"/>
                                      </p:stCondLst>
                                      <p:iterate type="lt">
                                        <p:tmPct val="10000"/>
                                      </p:iterate>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par>
                              <p:cTn id="36" fill="hold">
                                <p:stCondLst>
                                  <p:cond delay="2150"/>
                                </p:stCondLst>
                                <p:childTnLst>
                                  <p:par>
                                    <p:cTn id="37" presetID="42"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1000"/>
                                            <p:tgtEl>
                                              <p:spTgt spid="79"/>
                                            </p:tgtEl>
                                          </p:cBhvr>
                                        </p:animEffect>
                                        <p:anim calcmode="lin" valueType="num">
                                          <p:cBhvr>
                                            <p:cTn id="40" dur="1000" fill="hold"/>
                                            <p:tgtEl>
                                              <p:spTgt spid="79"/>
                                            </p:tgtEl>
                                            <p:attrNameLst>
                                              <p:attrName>ppt_x</p:attrName>
                                            </p:attrNameLst>
                                          </p:cBhvr>
                                          <p:tavLst>
                                            <p:tav tm="0">
                                              <p:val>
                                                <p:strVal val="#ppt_x"/>
                                              </p:val>
                                            </p:tav>
                                            <p:tav tm="100000">
                                              <p:val>
                                                <p:strVal val="#ppt_x"/>
                                              </p:val>
                                            </p:tav>
                                          </p:tavLst>
                                        </p:anim>
                                        <p:anim calcmode="lin" valueType="num">
                                          <p:cBhvr>
                                            <p:cTn id="41" dur="1000" fill="hold"/>
                                            <p:tgtEl>
                                              <p:spTgt spid="7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30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1000"/>
                                            <p:tgtEl>
                                              <p:spTgt spid="80"/>
                                            </p:tgtEl>
                                          </p:cBhvr>
                                        </p:animEffect>
                                        <p:anim calcmode="lin" valueType="num">
                                          <p:cBhvr>
                                            <p:cTn id="45" dur="1000" fill="hold"/>
                                            <p:tgtEl>
                                              <p:spTgt spid="80"/>
                                            </p:tgtEl>
                                            <p:attrNameLst>
                                              <p:attrName>ppt_x</p:attrName>
                                            </p:attrNameLst>
                                          </p:cBhvr>
                                          <p:tavLst>
                                            <p:tav tm="0">
                                              <p:val>
                                                <p:strVal val="#ppt_x"/>
                                              </p:val>
                                            </p:tav>
                                            <p:tav tm="100000">
                                              <p:val>
                                                <p:strVal val="#ppt_x"/>
                                              </p:val>
                                            </p:tav>
                                          </p:tavLst>
                                        </p:anim>
                                        <p:anim calcmode="lin" valueType="num">
                                          <p:cBhvr>
                                            <p:cTn id="46"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79" grpId="0"/>
          <p:bldP spid="80"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9"/>
          <p:cNvSpPr txBox="1"/>
          <p:nvPr/>
        </p:nvSpPr>
        <p:spPr>
          <a:xfrm>
            <a:off x="605277" y="195486"/>
            <a:ext cx="3219407" cy="415498"/>
          </a:xfrm>
          <a:prstGeom prst="rect">
            <a:avLst/>
          </a:prstGeom>
          <a:noFill/>
        </p:spPr>
        <p:txBody>
          <a:bodyPr wrap="none">
            <a:spAutoFit/>
          </a:bodyPr>
          <a:lstStyle/>
          <a:p>
            <a:pPr>
              <a:defRPr/>
            </a:pPr>
            <a:r>
              <a:rPr lang="zh-CN" altLang="en-US" sz="2100" b="1" dirty="0">
                <a:solidFill>
                  <a:schemeClr val="accent5">
                    <a:lumMod val="75000"/>
                  </a:schemeClr>
                </a:solidFill>
                <a:latin typeface="微软雅黑" panose="020B0503020204020204" pitchFamily="34" charset="-122"/>
                <a:ea typeface="微软雅黑" panose="020B0503020204020204" pitchFamily="34" charset="-122"/>
              </a:rPr>
              <a:t>目标规划 </a:t>
            </a:r>
            <a:r>
              <a:rPr lang="en-US" altLang="zh-CN" sz="2100" b="1" dirty="0">
                <a:solidFill>
                  <a:schemeClr val="accent5">
                    <a:lumMod val="75000"/>
                  </a:schemeClr>
                </a:solidFill>
                <a:latin typeface="微软雅黑" panose="020B0503020204020204" pitchFamily="34" charset="-122"/>
                <a:ea typeface="微软雅黑" panose="020B0503020204020204" pitchFamily="34" charset="-122"/>
              </a:rPr>
              <a:t>Programming</a:t>
            </a:r>
          </a:p>
        </p:txBody>
      </p:sp>
      <p:grpSp>
        <p:nvGrpSpPr>
          <p:cNvPr id="2" name="组合 1"/>
          <p:cNvGrpSpPr/>
          <p:nvPr/>
        </p:nvGrpSpPr>
        <p:grpSpPr>
          <a:xfrm>
            <a:off x="3673476" y="1131590"/>
            <a:ext cx="966788" cy="966788"/>
            <a:chOff x="3673476" y="1131590"/>
            <a:chExt cx="966788" cy="966788"/>
          </a:xfrm>
        </p:grpSpPr>
        <p:sp>
          <p:nvSpPr>
            <p:cNvPr id="6" name="Freeform 5"/>
            <p:cNvSpPr/>
            <p:nvPr/>
          </p:nvSpPr>
          <p:spPr bwMode="auto">
            <a:xfrm>
              <a:off x="3673476" y="1131590"/>
              <a:ext cx="966788" cy="966788"/>
            </a:xfrm>
            <a:custGeom>
              <a:avLst/>
              <a:gdLst>
                <a:gd name="T0" fmla="*/ 4869 w 4870"/>
                <a:gd name="T1" fmla="*/ 2493 h 4872"/>
                <a:gd name="T2" fmla="*/ 4866 w 4870"/>
                <a:gd name="T3" fmla="*/ 2310 h 4872"/>
                <a:gd name="T4" fmla="*/ 4793 w 4870"/>
                <a:gd name="T5" fmla="*/ 1827 h 4872"/>
                <a:gd name="T6" fmla="*/ 4630 w 4870"/>
                <a:gd name="T7" fmla="*/ 1380 h 4872"/>
                <a:gd name="T8" fmla="*/ 4386 w 4870"/>
                <a:gd name="T9" fmla="*/ 979 h 4872"/>
                <a:gd name="T10" fmla="*/ 4072 w 4870"/>
                <a:gd name="T11" fmla="*/ 633 h 4872"/>
                <a:gd name="T12" fmla="*/ 3698 w 4870"/>
                <a:gd name="T13" fmla="*/ 353 h 4872"/>
                <a:gd name="T14" fmla="*/ 3272 w 4870"/>
                <a:gd name="T15" fmla="*/ 148 h 4872"/>
                <a:gd name="T16" fmla="*/ 2805 w 4870"/>
                <a:gd name="T17" fmla="*/ 28 h 4872"/>
                <a:gd name="T18" fmla="*/ 2309 w 4870"/>
                <a:gd name="T19" fmla="*/ 3 h 4872"/>
                <a:gd name="T20" fmla="*/ 1826 w 4870"/>
                <a:gd name="T21" fmla="*/ 77 h 4872"/>
                <a:gd name="T22" fmla="*/ 1380 w 4870"/>
                <a:gd name="T23" fmla="*/ 240 h 4872"/>
                <a:gd name="T24" fmla="*/ 979 w 4870"/>
                <a:gd name="T25" fmla="*/ 484 h 4872"/>
                <a:gd name="T26" fmla="*/ 633 w 4870"/>
                <a:gd name="T27" fmla="*/ 798 h 4872"/>
                <a:gd name="T28" fmla="*/ 353 w 4870"/>
                <a:gd name="T29" fmla="*/ 1173 h 4872"/>
                <a:gd name="T30" fmla="*/ 148 w 4870"/>
                <a:gd name="T31" fmla="*/ 1599 h 4872"/>
                <a:gd name="T32" fmla="*/ 29 w 4870"/>
                <a:gd name="T33" fmla="*/ 2064 h 4872"/>
                <a:gd name="T34" fmla="*/ 4 w 4870"/>
                <a:gd name="T35" fmla="*/ 2562 h 4872"/>
                <a:gd name="T36" fmla="*/ 77 w 4870"/>
                <a:gd name="T37" fmla="*/ 3044 h 4872"/>
                <a:gd name="T38" fmla="*/ 240 w 4870"/>
                <a:gd name="T39" fmla="*/ 3492 h 4872"/>
                <a:gd name="T40" fmla="*/ 484 w 4870"/>
                <a:gd name="T41" fmla="*/ 3893 h 4872"/>
                <a:gd name="T42" fmla="*/ 798 w 4870"/>
                <a:gd name="T43" fmla="*/ 4238 h 4872"/>
                <a:gd name="T44" fmla="*/ 1172 w 4870"/>
                <a:gd name="T45" fmla="*/ 4519 h 4872"/>
                <a:gd name="T46" fmla="*/ 1598 w 4870"/>
                <a:gd name="T47" fmla="*/ 4724 h 4872"/>
                <a:gd name="T48" fmla="*/ 2064 w 4870"/>
                <a:gd name="T49" fmla="*/ 4844 h 4872"/>
                <a:gd name="T50" fmla="*/ 2480 w 4870"/>
                <a:gd name="T51" fmla="*/ 4871 h 4872"/>
                <a:gd name="T52" fmla="*/ 2656 w 4870"/>
                <a:gd name="T53" fmla="*/ 4862 h 4872"/>
                <a:gd name="T54" fmla="*/ 2829 w 4870"/>
                <a:gd name="T55" fmla="*/ 4840 h 4872"/>
                <a:gd name="T56" fmla="*/ 2997 w 4870"/>
                <a:gd name="T57" fmla="*/ 4807 h 4872"/>
                <a:gd name="T58" fmla="*/ 3160 w 4870"/>
                <a:gd name="T59" fmla="*/ 4761 h 4872"/>
                <a:gd name="T60" fmla="*/ 3320 w 4870"/>
                <a:gd name="T61" fmla="*/ 4704 h 4872"/>
                <a:gd name="T62" fmla="*/ 3477 w 4870"/>
                <a:gd name="T63" fmla="*/ 4636 h 4872"/>
                <a:gd name="T64" fmla="*/ 3630 w 4870"/>
                <a:gd name="T65" fmla="*/ 4556 h 4872"/>
                <a:gd name="T66" fmla="*/ 3763 w 4870"/>
                <a:gd name="T67" fmla="*/ 4477 h 4872"/>
                <a:gd name="T68" fmla="*/ 3863 w 4870"/>
                <a:gd name="T69" fmla="*/ 4415 h 4872"/>
                <a:gd name="T70" fmla="*/ 3937 w 4870"/>
                <a:gd name="T71" fmla="*/ 4396 h 4872"/>
                <a:gd name="T72" fmla="*/ 3997 w 4870"/>
                <a:gd name="T73" fmla="*/ 4415 h 4872"/>
                <a:gd name="T74" fmla="*/ 4077 w 4870"/>
                <a:gd name="T75" fmla="*/ 4475 h 4872"/>
                <a:gd name="T76" fmla="*/ 4178 w 4870"/>
                <a:gd name="T77" fmla="*/ 4554 h 4872"/>
                <a:gd name="T78" fmla="*/ 4289 w 4870"/>
                <a:gd name="T79" fmla="*/ 4616 h 4872"/>
                <a:gd name="T80" fmla="*/ 4439 w 4870"/>
                <a:gd name="T81" fmla="*/ 4663 h 4872"/>
                <a:gd name="T82" fmla="*/ 4639 w 4870"/>
                <a:gd name="T83" fmla="*/ 4686 h 4872"/>
                <a:gd name="T84" fmla="*/ 4639 w 4870"/>
                <a:gd name="T85" fmla="*/ 4649 h 4872"/>
                <a:gd name="T86" fmla="*/ 4574 w 4870"/>
                <a:gd name="T87" fmla="*/ 4590 h 4872"/>
                <a:gd name="T88" fmla="*/ 4525 w 4870"/>
                <a:gd name="T89" fmla="*/ 4522 h 4872"/>
                <a:gd name="T90" fmla="*/ 4489 w 4870"/>
                <a:gd name="T91" fmla="*/ 4448 h 4872"/>
                <a:gd name="T92" fmla="*/ 4466 w 4870"/>
                <a:gd name="T93" fmla="*/ 4370 h 4872"/>
                <a:gd name="T94" fmla="*/ 4453 w 4870"/>
                <a:gd name="T95" fmla="*/ 4292 h 4872"/>
                <a:gd name="T96" fmla="*/ 4453 w 4870"/>
                <a:gd name="T97" fmla="*/ 4163 h 4872"/>
                <a:gd name="T98" fmla="*/ 4480 w 4870"/>
                <a:gd name="T99" fmla="*/ 4020 h 4872"/>
                <a:gd name="T100" fmla="*/ 4529 w 4870"/>
                <a:gd name="T101" fmla="*/ 3866 h 4872"/>
                <a:gd name="T102" fmla="*/ 4648 w 4870"/>
                <a:gd name="T103" fmla="*/ 3566 h 4872"/>
                <a:gd name="T104" fmla="*/ 4737 w 4870"/>
                <a:gd name="T105" fmla="*/ 3319 h 4872"/>
                <a:gd name="T106" fmla="*/ 4800 w 4870"/>
                <a:gd name="T107" fmla="*/ 3098 h 4872"/>
                <a:gd name="T108" fmla="*/ 4846 w 4870"/>
                <a:gd name="T109" fmla="*/ 2853 h 4872"/>
                <a:gd name="T110" fmla="*/ 4869 w 4870"/>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70" h="4872">
                  <a:moveTo>
                    <a:pt x="4870" y="2508"/>
                  </a:moveTo>
                  <a:lnTo>
                    <a:pt x="4869" y="2510"/>
                  </a:lnTo>
                  <a:lnTo>
                    <a:pt x="4867" y="2512"/>
                  </a:lnTo>
                  <a:lnTo>
                    <a:pt x="4869" y="2493"/>
                  </a:lnTo>
                  <a:lnTo>
                    <a:pt x="4869" y="2474"/>
                  </a:lnTo>
                  <a:lnTo>
                    <a:pt x="4870" y="2455"/>
                  </a:lnTo>
                  <a:lnTo>
                    <a:pt x="4870" y="2435"/>
                  </a:lnTo>
                  <a:lnTo>
                    <a:pt x="4866" y="2310"/>
                  </a:lnTo>
                  <a:lnTo>
                    <a:pt x="4857" y="2186"/>
                  </a:lnTo>
                  <a:lnTo>
                    <a:pt x="4842" y="2064"/>
                  </a:lnTo>
                  <a:lnTo>
                    <a:pt x="4820" y="1945"/>
                  </a:lnTo>
                  <a:lnTo>
                    <a:pt x="4793" y="1827"/>
                  </a:lnTo>
                  <a:lnTo>
                    <a:pt x="4760" y="1712"/>
                  </a:lnTo>
                  <a:lnTo>
                    <a:pt x="4722" y="1599"/>
                  </a:lnTo>
                  <a:lnTo>
                    <a:pt x="4678" y="1487"/>
                  </a:lnTo>
                  <a:lnTo>
                    <a:pt x="4630" y="1380"/>
                  </a:lnTo>
                  <a:lnTo>
                    <a:pt x="4576" y="1275"/>
                  </a:lnTo>
                  <a:lnTo>
                    <a:pt x="4517" y="1173"/>
                  </a:lnTo>
                  <a:lnTo>
                    <a:pt x="4454" y="1073"/>
                  </a:lnTo>
                  <a:lnTo>
                    <a:pt x="4386" y="979"/>
                  </a:lnTo>
                  <a:lnTo>
                    <a:pt x="4313" y="886"/>
                  </a:lnTo>
                  <a:lnTo>
                    <a:pt x="4238" y="798"/>
                  </a:lnTo>
                  <a:lnTo>
                    <a:pt x="4156" y="714"/>
                  </a:lnTo>
                  <a:lnTo>
                    <a:pt x="4072" y="633"/>
                  </a:lnTo>
                  <a:lnTo>
                    <a:pt x="3984" y="556"/>
                  </a:lnTo>
                  <a:lnTo>
                    <a:pt x="3892" y="484"/>
                  </a:lnTo>
                  <a:lnTo>
                    <a:pt x="3796" y="416"/>
                  </a:lnTo>
                  <a:lnTo>
                    <a:pt x="3698" y="353"/>
                  </a:lnTo>
                  <a:lnTo>
                    <a:pt x="3595" y="294"/>
                  </a:lnTo>
                  <a:lnTo>
                    <a:pt x="3490" y="240"/>
                  </a:lnTo>
                  <a:lnTo>
                    <a:pt x="3382" y="192"/>
                  </a:lnTo>
                  <a:lnTo>
                    <a:pt x="3272" y="148"/>
                  </a:lnTo>
                  <a:lnTo>
                    <a:pt x="3159" y="109"/>
                  </a:lnTo>
                  <a:lnTo>
                    <a:pt x="3043" y="77"/>
                  </a:lnTo>
                  <a:lnTo>
                    <a:pt x="2926" y="50"/>
                  </a:lnTo>
                  <a:lnTo>
                    <a:pt x="2805" y="28"/>
                  </a:lnTo>
                  <a:lnTo>
                    <a:pt x="2684" y="12"/>
                  </a:lnTo>
                  <a:lnTo>
                    <a:pt x="2561" y="3"/>
                  </a:lnTo>
                  <a:lnTo>
                    <a:pt x="2434" y="0"/>
                  </a:lnTo>
                  <a:lnTo>
                    <a:pt x="2309" y="3"/>
                  </a:lnTo>
                  <a:lnTo>
                    <a:pt x="2187" y="12"/>
                  </a:lnTo>
                  <a:lnTo>
                    <a:pt x="2064" y="28"/>
                  </a:lnTo>
                  <a:lnTo>
                    <a:pt x="1944" y="50"/>
                  </a:lnTo>
                  <a:lnTo>
                    <a:pt x="1826" y="77"/>
                  </a:lnTo>
                  <a:lnTo>
                    <a:pt x="1711" y="109"/>
                  </a:lnTo>
                  <a:lnTo>
                    <a:pt x="1598" y="148"/>
                  </a:lnTo>
                  <a:lnTo>
                    <a:pt x="1488" y="192"/>
                  </a:lnTo>
                  <a:lnTo>
                    <a:pt x="1380" y="240"/>
                  </a:lnTo>
                  <a:lnTo>
                    <a:pt x="1275" y="294"/>
                  </a:lnTo>
                  <a:lnTo>
                    <a:pt x="1172" y="353"/>
                  </a:lnTo>
                  <a:lnTo>
                    <a:pt x="1074" y="416"/>
                  </a:lnTo>
                  <a:lnTo>
                    <a:pt x="979" y="484"/>
                  </a:lnTo>
                  <a:lnTo>
                    <a:pt x="886" y="556"/>
                  </a:lnTo>
                  <a:lnTo>
                    <a:pt x="798" y="633"/>
                  </a:lnTo>
                  <a:lnTo>
                    <a:pt x="714" y="714"/>
                  </a:lnTo>
                  <a:lnTo>
                    <a:pt x="633" y="798"/>
                  </a:lnTo>
                  <a:lnTo>
                    <a:pt x="556" y="886"/>
                  </a:lnTo>
                  <a:lnTo>
                    <a:pt x="484" y="979"/>
                  </a:lnTo>
                  <a:lnTo>
                    <a:pt x="416" y="1073"/>
                  </a:lnTo>
                  <a:lnTo>
                    <a:pt x="353" y="1173"/>
                  </a:lnTo>
                  <a:lnTo>
                    <a:pt x="295" y="1275"/>
                  </a:lnTo>
                  <a:lnTo>
                    <a:pt x="240" y="1380"/>
                  </a:lnTo>
                  <a:lnTo>
                    <a:pt x="192" y="1487"/>
                  </a:lnTo>
                  <a:lnTo>
                    <a:pt x="148" y="1599"/>
                  </a:lnTo>
                  <a:lnTo>
                    <a:pt x="110" y="1712"/>
                  </a:lnTo>
                  <a:lnTo>
                    <a:pt x="77" y="1827"/>
                  </a:lnTo>
                  <a:lnTo>
                    <a:pt x="50" y="1945"/>
                  </a:lnTo>
                  <a:lnTo>
                    <a:pt x="29" y="2064"/>
                  </a:lnTo>
                  <a:lnTo>
                    <a:pt x="13" y="2186"/>
                  </a:lnTo>
                  <a:lnTo>
                    <a:pt x="4" y="2310"/>
                  </a:lnTo>
                  <a:lnTo>
                    <a:pt x="0" y="2435"/>
                  </a:lnTo>
                  <a:lnTo>
                    <a:pt x="4" y="2562"/>
                  </a:lnTo>
                  <a:lnTo>
                    <a:pt x="13" y="2685"/>
                  </a:lnTo>
                  <a:lnTo>
                    <a:pt x="29" y="2806"/>
                  </a:lnTo>
                  <a:lnTo>
                    <a:pt x="50" y="2927"/>
                  </a:lnTo>
                  <a:lnTo>
                    <a:pt x="77" y="3044"/>
                  </a:lnTo>
                  <a:lnTo>
                    <a:pt x="110" y="3160"/>
                  </a:lnTo>
                  <a:lnTo>
                    <a:pt x="148" y="3273"/>
                  </a:lnTo>
                  <a:lnTo>
                    <a:pt x="192" y="3384"/>
                  </a:lnTo>
                  <a:lnTo>
                    <a:pt x="240" y="3492"/>
                  </a:lnTo>
                  <a:lnTo>
                    <a:pt x="295" y="3597"/>
                  </a:lnTo>
                  <a:lnTo>
                    <a:pt x="353" y="3699"/>
                  </a:lnTo>
                  <a:lnTo>
                    <a:pt x="416" y="3797"/>
                  </a:lnTo>
                  <a:lnTo>
                    <a:pt x="484" y="3893"/>
                  </a:lnTo>
                  <a:lnTo>
                    <a:pt x="556" y="3985"/>
                  </a:lnTo>
                  <a:lnTo>
                    <a:pt x="633" y="4074"/>
                  </a:lnTo>
                  <a:lnTo>
                    <a:pt x="714" y="4158"/>
                  </a:lnTo>
                  <a:lnTo>
                    <a:pt x="798" y="4238"/>
                  </a:lnTo>
                  <a:lnTo>
                    <a:pt x="886" y="4315"/>
                  </a:lnTo>
                  <a:lnTo>
                    <a:pt x="979" y="4387"/>
                  </a:lnTo>
                  <a:lnTo>
                    <a:pt x="1074" y="4456"/>
                  </a:lnTo>
                  <a:lnTo>
                    <a:pt x="1172" y="4519"/>
                  </a:lnTo>
                  <a:lnTo>
                    <a:pt x="1275" y="4578"/>
                  </a:lnTo>
                  <a:lnTo>
                    <a:pt x="1380" y="4632"/>
                  </a:lnTo>
                  <a:lnTo>
                    <a:pt x="1488" y="4680"/>
                  </a:lnTo>
                  <a:lnTo>
                    <a:pt x="1598" y="4724"/>
                  </a:lnTo>
                  <a:lnTo>
                    <a:pt x="1711" y="4761"/>
                  </a:lnTo>
                  <a:lnTo>
                    <a:pt x="1826" y="4795"/>
                  </a:lnTo>
                  <a:lnTo>
                    <a:pt x="1944" y="4822"/>
                  </a:lnTo>
                  <a:lnTo>
                    <a:pt x="2064" y="4844"/>
                  </a:lnTo>
                  <a:lnTo>
                    <a:pt x="2187" y="4858"/>
                  </a:lnTo>
                  <a:lnTo>
                    <a:pt x="2309" y="4869"/>
                  </a:lnTo>
                  <a:lnTo>
                    <a:pt x="2434" y="4872"/>
                  </a:lnTo>
                  <a:lnTo>
                    <a:pt x="2480" y="4871"/>
                  </a:lnTo>
                  <a:lnTo>
                    <a:pt x="2525" y="4870"/>
                  </a:lnTo>
                  <a:lnTo>
                    <a:pt x="2569" y="4869"/>
                  </a:lnTo>
                  <a:lnTo>
                    <a:pt x="2614" y="4865"/>
                  </a:lnTo>
                  <a:lnTo>
                    <a:pt x="2656" y="4862"/>
                  </a:lnTo>
                  <a:lnTo>
                    <a:pt x="2700" y="4857"/>
                  </a:lnTo>
                  <a:lnTo>
                    <a:pt x="2743" y="4853"/>
                  </a:lnTo>
                  <a:lnTo>
                    <a:pt x="2786" y="4847"/>
                  </a:lnTo>
                  <a:lnTo>
                    <a:pt x="2829" y="4840"/>
                  </a:lnTo>
                  <a:lnTo>
                    <a:pt x="2872" y="4832"/>
                  </a:lnTo>
                  <a:lnTo>
                    <a:pt x="2913" y="4825"/>
                  </a:lnTo>
                  <a:lnTo>
                    <a:pt x="2955" y="4817"/>
                  </a:lnTo>
                  <a:lnTo>
                    <a:pt x="2997" y="4807"/>
                  </a:lnTo>
                  <a:lnTo>
                    <a:pt x="3038" y="4796"/>
                  </a:lnTo>
                  <a:lnTo>
                    <a:pt x="3079" y="4785"/>
                  </a:lnTo>
                  <a:lnTo>
                    <a:pt x="3120" y="4774"/>
                  </a:lnTo>
                  <a:lnTo>
                    <a:pt x="3160" y="4761"/>
                  </a:lnTo>
                  <a:lnTo>
                    <a:pt x="3201" y="4748"/>
                  </a:lnTo>
                  <a:lnTo>
                    <a:pt x="3241" y="4734"/>
                  </a:lnTo>
                  <a:lnTo>
                    <a:pt x="3281" y="4720"/>
                  </a:lnTo>
                  <a:lnTo>
                    <a:pt x="3320" y="4704"/>
                  </a:lnTo>
                  <a:lnTo>
                    <a:pt x="3360" y="4688"/>
                  </a:lnTo>
                  <a:lnTo>
                    <a:pt x="3399" y="4671"/>
                  </a:lnTo>
                  <a:lnTo>
                    <a:pt x="3439" y="4654"/>
                  </a:lnTo>
                  <a:lnTo>
                    <a:pt x="3477" y="4636"/>
                  </a:lnTo>
                  <a:lnTo>
                    <a:pt x="3516" y="4617"/>
                  </a:lnTo>
                  <a:lnTo>
                    <a:pt x="3555" y="4597"/>
                  </a:lnTo>
                  <a:lnTo>
                    <a:pt x="3593" y="4577"/>
                  </a:lnTo>
                  <a:lnTo>
                    <a:pt x="3630" y="4556"/>
                  </a:lnTo>
                  <a:lnTo>
                    <a:pt x="3668" y="4535"/>
                  </a:lnTo>
                  <a:lnTo>
                    <a:pt x="3707" y="4512"/>
                  </a:lnTo>
                  <a:lnTo>
                    <a:pt x="3744" y="4489"/>
                  </a:lnTo>
                  <a:lnTo>
                    <a:pt x="3763" y="4477"/>
                  </a:lnTo>
                  <a:lnTo>
                    <a:pt x="3787" y="4463"/>
                  </a:lnTo>
                  <a:lnTo>
                    <a:pt x="3813" y="4447"/>
                  </a:lnTo>
                  <a:lnTo>
                    <a:pt x="3843" y="4428"/>
                  </a:lnTo>
                  <a:lnTo>
                    <a:pt x="3863" y="4415"/>
                  </a:lnTo>
                  <a:lnTo>
                    <a:pt x="3884" y="4406"/>
                  </a:lnTo>
                  <a:lnTo>
                    <a:pt x="3902" y="4401"/>
                  </a:lnTo>
                  <a:lnTo>
                    <a:pt x="3920" y="4397"/>
                  </a:lnTo>
                  <a:lnTo>
                    <a:pt x="3937" y="4396"/>
                  </a:lnTo>
                  <a:lnTo>
                    <a:pt x="3952" y="4398"/>
                  </a:lnTo>
                  <a:lnTo>
                    <a:pt x="3968" y="4402"/>
                  </a:lnTo>
                  <a:lnTo>
                    <a:pt x="3983" y="4407"/>
                  </a:lnTo>
                  <a:lnTo>
                    <a:pt x="3997" y="4415"/>
                  </a:lnTo>
                  <a:lnTo>
                    <a:pt x="4013" y="4424"/>
                  </a:lnTo>
                  <a:lnTo>
                    <a:pt x="4028" y="4436"/>
                  </a:lnTo>
                  <a:lnTo>
                    <a:pt x="4044" y="4448"/>
                  </a:lnTo>
                  <a:lnTo>
                    <a:pt x="4077" y="4475"/>
                  </a:lnTo>
                  <a:lnTo>
                    <a:pt x="4114" y="4505"/>
                  </a:lnTo>
                  <a:lnTo>
                    <a:pt x="4134" y="4521"/>
                  </a:lnTo>
                  <a:lnTo>
                    <a:pt x="4155" y="4538"/>
                  </a:lnTo>
                  <a:lnTo>
                    <a:pt x="4178" y="4554"/>
                  </a:lnTo>
                  <a:lnTo>
                    <a:pt x="4203" y="4570"/>
                  </a:lnTo>
                  <a:lnTo>
                    <a:pt x="4230" y="4586"/>
                  </a:lnTo>
                  <a:lnTo>
                    <a:pt x="4258" y="4601"/>
                  </a:lnTo>
                  <a:lnTo>
                    <a:pt x="4289" y="4616"/>
                  </a:lnTo>
                  <a:lnTo>
                    <a:pt x="4322" y="4630"/>
                  </a:lnTo>
                  <a:lnTo>
                    <a:pt x="4358" y="4642"/>
                  </a:lnTo>
                  <a:lnTo>
                    <a:pt x="4398" y="4653"/>
                  </a:lnTo>
                  <a:lnTo>
                    <a:pt x="4439" y="4663"/>
                  </a:lnTo>
                  <a:lnTo>
                    <a:pt x="4483" y="4671"/>
                  </a:lnTo>
                  <a:lnTo>
                    <a:pt x="4532" y="4678"/>
                  </a:lnTo>
                  <a:lnTo>
                    <a:pt x="4583" y="4683"/>
                  </a:lnTo>
                  <a:lnTo>
                    <a:pt x="4639" y="4686"/>
                  </a:lnTo>
                  <a:lnTo>
                    <a:pt x="4697" y="4686"/>
                  </a:lnTo>
                  <a:lnTo>
                    <a:pt x="4677" y="4675"/>
                  </a:lnTo>
                  <a:lnTo>
                    <a:pt x="4657" y="4662"/>
                  </a:lnTo>
                  <a:lnTo>
                    <a:pt x="4639" y="4649"/>
                  </a:lnTo>
                  <a:lnTo>
                    <a:pt x="4621" y="4635"/>
                  </a:lnTo>
                  <a:lnTo>
                    <a:pt x="4604" y="4620"/>
                  </a:lnTo>
                  <a:lnTo>
                    <a:pt x="4589" y="4606"/>
                  </a:lnTo>
                  <a:lnTo>
                    <a:pt x="4574" y="4590"/>
                  </a:lnTo>
                  <a:lnTo>
                    <a:pt x="4561" y="4574"/>
                  </a:lnTo>
                  <a:lnTo>
                    <a:pt x="4547" y="4557"/>
                  </a:lnTo>
                  <a:lnTo>
                    <a:pt x="4536" y="4540"/>
                  </a:lnTo>
                  <a:lnTo>
                    <a:pt x="4525" y="4522"/>
                  </a:lnTo>
                  <a:lnTo>
                    <a:pt x="4515" y="4504"/>
                  </a:lnTo>
                  <a:lnTo>
                    <a:pt x="4506" y="4486"/>
                  </a:lnTo>
                  <a:lnTo>
                    <a:pt x="4497" y="4467"/>
                  </a:lnTo>
                  <a:lnTo>
                    <a:pt x="4489" y="4448"/>
                  </a:lnTo>
                  <a:lnTo>
                    <a:pt x="4482" y="4429"/>
                  </a:lnTo>
                  <a:lnTo>
                    <a:pt x="4476" y="4410"/>
                  </a:lnTo>
                  <a:lnTo>
                    <a:pt x="4471" y="4390"/>
                  </a:lnTo>
                  <a:lnTo>
                    <a:pt x="4466" y="4370"/>
                  </a:lnTo>
                  <a:lnTo>
                    <a:pt x="4462" y="4351"/>
                  </a:lnTo>
                  <a:lnTo>
                    <a:pt x="4458" y="4332"/>
                  </a:lnTo>
                  <a:lnTo>
                    <a:pt x="4455" y="4312"/>
                  </a:lnTo>
                  <a:lnTo>
                    <a:pt x="4453" y="4292"/>
                  </a:lnTo>
                  <a:lnTo>
                    <a:pt x="4452" y="4273"/>
                  </a:lnTo>
                  <a:lnTo>
                    <a:pt x="4449" y="4235"/>
                  </a:lnTo>
                  <a:lnTo>
                    <a:pt x="4450" y="4198"/>
                  </a:lnTo>
                  <a:lnTo>
                    <a:pt x="4453" y="4163"/>
                  </a:lnTo>
                  <a:lnTo>
                    <a:pt x="4457" y="4129"/>
                  </a:lnTo>
                  <a:lnTo>
                    <a:pt x="4463" y="4093"/>
                  </a:lnTo>
                  <a:lnTo>
                    <a:pt x="4471" y="4057"/>
                  </a:lnTo>
                  <a:lnTo>
                    <a:pt x="4480" y="4020"/>
                  </a:lnTo>
                  <a:lnTo>
                    <a:pt x="4490" y="3982"/>
                  </a:lnTo>
                  <a:lnTo>
                    <a:pt x="4502" y="3944"/>
                  </a:lnTo>
                  <a:lnTo>
                    <a:pt x="4516" y="3906"/>
                  </a:lnTo>
                  <a:lnTo>
                    <a:pt x="4529" y="3866"/>
                  </a:lnTo>
                  <a:lnTo>
                    <a:pt x="4545" y="3826"/>
                  </a:lnTo>
                  <a:lnTo>
                    <a:pt x="4577" y="3743"/>
                  </a:lnTo>
                  <a:lnTo>
                    <a:pt x="4612" y="3656"/>
                  </a:lnTo>
                  <a:lnTo>
                    <a:pt x="4648" y="3566"/>
                  </a:lnTo>
                  <a:lnTo>
                    <a:pt x="4684" y="3470"/>
                  </a:lnTo>
                  <a:lnTo>
                    <a:pt x="4702" y="3421"/>
                  </a:lnTo>
                  <a:lnTo>
                    <a:pt x="4720" y="3371"/>
                  </a:lnTo>
                  <a:lnTo>
                    <a:pt x="4737" y="3319"/>
                  </a:lnTo>
                  <a:lnTo>
                    <a:pt x="4754" y="3266"/>
                  </a:lnTo>
                  <a:lnTo>
                    <a:pt x="4769" y="3211"/>
                  </a:lnTo>
                  <a:lnTo>
                    <a:pt x="4785" y="3156"/>
                  </a:lnTo>
                  <a:lnTo>
                    <a:pt x="4800" y="3098"/>
                  </a:lnTo>
                  <a:lnTo>
                    <a:pt x="4812" y="3039"/>
                  </a:lnTo>
                  <a:lnTo>
                    <a:pt x="4825" y="2979"/>
                  </a:lnTo>
                  <a:lnTo>
                    <a:pt x="4836" y="2917"/>
                  </a:lnTo>
                  <a:lnTo>
                    <a:pt x="4846" y="2853"/>
                  </a:lnTo>
                  <a:lnTo>
                    <a:pt x="4854" y="2787"/>
                  </a:lnTo>
                  <a:lnTo>
                    <a:pt x="4861" y="2721"/>
                  </a:lnTo>
                  <a:lnTo>
                    <a:pt x="4865" y="2652"/>
                  </a:lnTo>
                  <a:lnTo>
                    <a:pt x="4869" y="2581"/>
                  </a:lnTo>
                  <a:lnTo>
                    <a:pt x="4870" y="250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7" name="Freeform 6"/>
            <p:cNvSpPr/>
            <p:nvPr/>
          </p:nvSpPr>
          <p:spPr bwMode="auto">
            <a:xfrm>
              <a:off x="3802063" y="1260178"/>
              <a:ext cx="709613" cy="709613"/>
            </a:xfrm>
            <a:custGeom>
              <a:avLst/>
              <a:gdLst>
                <a:gd name="T0" fmla="*/ 3567 w 3576"/>
                <a:gd name="T1" fmla="*/ 1972 h 3578"/>
                <a:gd name="T2" fmla="*/ 3520 w 3576"/>
                <a:gd name="T3" fmla="*/ 2236 h 3578"/>
                <a:gd name="T4" fmla="*/ 3435 w 3576"/>
                <a:gd name="T5" fmla="*/ 2485 h 3578"/>
                <a:gd name="T6" fmla="*/ 3317 w 3576"/>
                <a:gd name="T7" fmla="*/ 2716 h 3578"/>
                <a:gd name="T8" fmla="*/ 3168 w 3576"/>
                <a:gd name="T9" fmla="*/ 2927 h 3578"/>
                <a:gd name="T10" fmla="*/ 2990 w 3576"/>
                <a:gd name="T11" fmla="*/ 3113 h 3578"/>
                <a:gd name="T12" fmla="*/ 2788 w 3576"/>
                <a:gd name="T13" fmla="*/ 3272 h 3578"/>
                <a:gd name="T14" fmla="*/ 2563 w 3576"/>
                <a:gd name="T15" fmla="*/ 3402 h 3578"/>
                <a:gd name="T16" fmla="*/ 2319 w 3576"/>
                <a:gd name="T17" fmla="*/ 3498 h 3578"/>
                <a:gd name="T18" fmla="*/ 2060 w 3576"/>
                <a:gd name="T19" fmla="*/ 3557 h 3578"/>
                <a:gd name="T20" fmla="*/ 1787 w 3576"/>
                <a:gd name="T21" fmla="*/ 3578 h 3578"/>
                <a:gd name="T22" fmla="*/ 1516 w 3576"/>
                <a:gd name="T23" fmla="*/ 3557 h 3578"/>
                <a:gd name="T24" fmla="*/ 1257 w 3576"/>
                <a:gd name="T25" fmla="*/ 3498 h 3578"/>
                <a:gd name="T26" fmla="*/ 1013 w 3576"/>
                <a:gd name="T27" fmla="*/ 3402 h 3578"/>
                <a:gd name="T28" fmla="*/ 788 w 3576"/>
                <a:gd name="T29" fmla="*/ 3272 h 3578"/>
                <a:gd name="T30" fmla="*/ 586 w 3576"/>
                <a:gd name="T31" fmla="*/ 3113 h 3578"/>
                <a:gd name="T32" fmla="*/ 408 w 3576"/>
                <a:gd name="T33" fmla="*/ 2927 h 3578"/>
                <a:gd name="T34" fmla="*/ 258 w 3576"/>
                <a:gd name="T35" fmla="*/ 2716 h 3578"/>
                <a:gd name="T36" fmla="*/ 140 w 3576"/>
                <a:gd name="T37" fmla="*/ 2485 h 3578"/>
                <a:gd name="T38" fmla="*/ 57 w 3576"/>
                <a:gd name="T39" fmla="*/ 2236 h 3578"/>
                <a:gd name="T40" fmla="*/ 9 w 3576"/>
                <a:gd name="T41" fmla="*/ 1972 h 3578"/>
                <a:gd name="T42" fmla="*/ 2 w 3576"/>
                <a:gd name="T43" fmla="*/ 1697 h 3578"/>
                <a:gd name="T44" fmla="*/ 36 w 3576"/>
                <a:gd name="T45" fmla="*/ 1429 h 3578"/>
                <a:gd name="T46" fmla="*/ 108 w 3576"/>
                <a:gd name="T47" fmla="*/ 1174 h 3578"/>
                <a:gd name="T48" fmla="*/ 215 w 3576"/>
                <a:gd name="T49" fmla="*/ 936 h 3578"/>
                <a:gd name="T50" fmla="*/ 355 w 3576"/>
                <a:gd name="T51" fmla="*/ 718 h 3578"/>
                <a:gd name="T52" fmla="*/ 523 w 3576"/>
                <a:gd name="T53" fmla="*/ 523 h 3578"/>
                <a:gd name="T54" fmla="*/ 718 w 3576"/>
                <a:gd name="T55" fmla="*/ 355 h 3578"/>
                <a:gd name="T56" fmla="*/ 936 w 3576"/>
                <a:gd name="T57" fmla="*/ 216 h 3578"/>
                <a:gd name="T58" fmla="*/ 1173 w 3576"/>
                <a:gd name="T59" fmla="*/ 108 h 3578"/>
                <a:gd name="T60" fmla="*/ 1428 w 3576"/>
                <a:gd name="T61" fmla="*/ 36 h 3578"/>
                <a:gd name="T62" fmla="*/ 1696 w 3576"/>
                <a:gd name="T63" fmla="*/ 2 h 3578"/>
                <a:gd name="T64" fmla="*/ 1971 w 3576"/>
                <a:gd name="T65" fmla="*/ 9 h 3578"/>
                <a:gd name="T66" fmla="*/ 2235 w 3576"/>
                <a:gd name="T67" fmla="*/ 57 h 3578"/>
                <a:gd name="T68" fmla="*/ 2484 w 3576"/>
                <a:gd name="T69" fmla="*/ 140 h 3578"/>
                <a:gd name="T70" fmla="*/ 2715 w 3576"/>
                <a:gd name="T71" fmla="*/ 258 h 3578"/>
                <a:gd name="T72" fmla="*/ 2926 w 3576"/>
                <a:gd name="T73" fmla="*/ 408 h 3578"/>
                <a:gd name="T74" fmla="*/ 3112 w 3576"/>
                <a:gd name="T75" fmla="*/ 585 h 3578"/>
                <a:gd name="T76" fmla="*/ 3270 w 3576"/>
                <a:gd name="T77" fmla="*/ 788 h 3578"/>
                <a:gd name="T78" fmla="*/ 3400 w 3576"/>
                <a:gd name="T79" fmla="*/ 1013 h 3578"/>
                <a:gd name="T80" fmla="*/ 3496 w 3576"/>
                <a:gd name="T81" fmla="*/ 1256 h 3578"/>
                <a:gd name="T82" fmla="*/ 3556 w 3576"/>
                <a:gd name="T83" fmla="*/ 1517 h 3578"/>
                <a:gd name="T84" fmla="*/ 3576 w 3576"/>
                <a:gd name="T85" fmla="*/ 1788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6" h="3578">
                  <a:moveTo>
                    <a:pt x="3576" y="1788"/>
                  </a:moveTo>
                  <a:lnTo>
                    <a:pt x="3574" y="1881"/>
                  </a:lnTo>
                  <a:lnTo>
                    <a:pt x="3567" y="1972"/>
                  </a:lnTo>
                  <a:lnTo>
                    <a:pt x="3556" y="2061"/>
                  </a:lnTo>
                  <a:lnTo>
                    <a:pt x="3540" y="2149"/>
                  </a:lnTo>
                  <a:lnTo>
                    <a:pt x="3520" y="2236"/>
                  </a:lnTo>
                  <a:lnTo>
                    <a:pt x="3496" y="2321"/>
                  </a:lnTo>
                  <a:lnTo>
                    <a:pt x="3468" y="2404"/>
                  </a:lnTo>
                  <a:lnTo>
                    <a:pt x="3435" y="2485"/>
                  </a:lnTo>
                  <a:lnTo>
                    <a:pt x="3400" y="2564"/>
                  </a:lnTo>
                  <a:lnTo>
                    <a:pt x="3361" y="2642"/>
                  </a:lnTo>
                  <a:lnTo>
                    <a:pt x="3317" y="2716"/>
                  </a:lnTo>
                  <a:lnTo>
                    <a:pt x="3270" y="2788"/>
                  </a:lnTo>
                  <a:lnTo>
                    <a:pt x="3221" y="2860"/>
                  </a:lnTo>
                  <a:lnTo>
                    <a:pt x="3168" y="2927"/>
                  </a:lnTo>
                  <a:lnTo>
                    <a:pt x="3112" y="2991"/>
                  </a:lnTo>
                  <a:lnTo>
                    <a:pt x="3052" y="3053"/>
                  </a:lnTo>
                  <a:lnTo>
                    <a:pt x="2990" y="3113"/>
                  </a:lnTo>
                  <a:lnTo>
                    <a:pt x="2926" y="3170"/>
                  </a:lnTo>
                  <a:lnTo>
                    <a:pt x="2858" y="3223"/>
                  </a:lnTo>
                  <a:lnTo>
                    <a:pt x="2788" y="3272"/>
                  </a:lnTo>
                  <a:lnTo>
                    <a:pt x="2715" y="3318"/>
                  </a:lnTo>
                  <a:lnTo>
                    <a:pt x="2641" y="3362"/>
                  </a:lnTo>
                  <a:lnTo>
                    <a:pt x="2563" y="3402"/>
                  </a:lnTo>
                  <a:lnTo>
                    <a:pt x="2484" y="3437"/>
                  </a:lnTo>
                  <a:lnTo>
                    <a:pt x="2403" y="3470"/>
                  </a:lnTo>
                  <a:lnTo>
                    <a:pt x="2319" y="3498"/>
                  </a:lnTo>
                  <a:lnTo>
                    <a:pt x="2235" y="3521"/>
                  </a:lnTo>
                  <a:lnTo>
                    <a:pt x="2148" y="3542"/>
                  </a:lnTo>
                  <a:lnTo>
                    <a:pt x="2060" y="3557"/>
                  </a:lnTo>
                  <a:lnTo>
                    <a:pt x="1971" y="3569"/>
                  </a:lnTo>
                  <a:lnTo>
                    <a:pt x="1880" y="3575"/>
                  </a:lnTo>
                  <a:lnTo>
                    <a:pt x="1787" y="3578"/>
                  </a:lnTo>
                  <a:lnTo>
                    <a:pt x="1696" y="3575"/>
                  </a:lnTo>
                  <a:lnTo>
                    <a:pt x="1605" y="3569"/>
                  </a:lnTo>
                  <a:lnTo>
                    <a:pt x="1516" y="3557"/>
                  </a:lnTo>
                  <a:lnTo>
                    <a:pt x="1428" y="3542"/>
                  </a:lnTo>
                  <a:lnTo>
                    <a:pt x="1341" y="3521"/>
                  </a:lnTo>
                  <a:lnTo>
                    <a:pt x="1257" y="3498"/>
                  </a:lnTo>
                  <a:lnTo>
                    <a:pt x="1173" y="3470"/>
                  </a:lnTo>
                  <a:lnTo>
                    <a:pt x="1092" y="3437"/>
                  </a:lnTo>
                  <a:lnTo>
                    <a:pt x="1013" y="3402"/>
                  </a:lnTo>
                  <a:lnTo>
                    <a:pt x="936" y="3362"/>
                  </a:lnTo>
                  <a:lnTo>
                    <a:pt x="861" y="3318"/>
                  </a:lnTo>
                  <a:lnTo>
                    <a:pt x="788" y="3272"/>
                  </a:lnTo>
                  <a:lnTo>
                    <a:pt x="718" y="3223"/>
                  </a:lnTo>
                  <a:lnTo>
                    <a:pt x="650" y="3170"/>
                  </a:lnTo>
                  <a:lnTo>
                    <a:pt x="586" y="3113"/>
                  </a:lnTo>
                  <a:lnTo>
                    <a:pt x="523" y="3053"/>
                  </a:lnTo>
                  <a:lnTo>
                    <a:pt x="465" y="2991"/>
                  </a:lnTo>
                  <a:lnTo>
                    <a:pt x="408" y="2927"/>
                  </a:lnTo>
                  <a:lnTo>
                    <a:pt x="355" y="2860"/>
                  </a:lnTo>
                  <a:lnTo>
                    <a:pt x="306" y="2788"/>
                  </a:lnTo>
                  <a:lnTo>
                    <a:pt x="258" y="2716"/>
                  </a:lnTo>
                  <a:lnTo>
                    <a:pt x="215" y="2642"/>
                  </a:lnTo>
                  <a:lnTo>
                    <a:pt x="176" y="2564"/>
                  </a:lnTo>
                  <a:lnTo>
                    <a:pt x="140" y="2485"/>
                  </a:lnTo>
                  <a:lnTo>
                    <a:pt x="108" y="2404"/>
                  </a:lnTo>
                  <a:lnTo>
                    <a:pt x="80" y="2321"/>
                  </a:lnTo>
                  <a:lnTo>
                    <a:pt x="57" y="2236"/>
                  </a:lnTo>
                  <a:lnTo>
                    <a:pt x="36" y="2149"/>
                  </a:lnTo>
                  <a:lnTo>
                    <a:pt x="21" y="2061"/>
                  </a:lnTo>
                  <a:lnTo>
                    <a:pt x="9" y="1972"/>
                  </a:lnTo>
                  <a:lnTo>
                    <a:pt x="2" y="1881"/>
                  </a:lnTo>
                  <a:lnTo>
                    <a:pt x="0" y="1788"/>
                  </a:lnTo>
                  <a:lnTo>
                    <a:pt x="2" y="1697"/>
                  </a:lnTo>
                  <a:lnTo>
                    <a:pt x="9" y="1606"/>
                  </a:lnTo>
                  <a:lnTo>
                    <a:pt x="21" y="1517"/>
                  </a:lnTo>
                  <a:lnTo>
                    <a:pt x="36" y="1429"/>
                  </a:lnTo>
                  <a:lnTo>
                    <a:pt x="57" y="1342"/>
                  </a:lnTo>
                  <a:lnTo>
                    <a:pt x="80" y="1256"/>
                  </a:lnTo>
                  <a:lnTo>
                    <a:pt x="108" y="1174"/>
                  </a:lnTo>
                  <a:lnTo>
                    <a:pt x="140" y="1093"/>
                  </a:lnTo>
                  <a:lnTo>
                    <a:pt x="176" y="1013"/>
                  </a:lnTo>
                  <a:lnTo>
                    <a:pt x="215" y="936"/>
                  </a:lnTo>
                  <a:lnTo>
                    <a:pt x="258" y="862"/>
                  </a:lnTo>
                  <a:lnTo>
                    <a:pt x="306" y="788"/>
                  </a:lnTo>
                  <a:lnTo>
                    <a:pt x="355" y="718"/>
                  </a:lnTo>
                  <a:lnTo>
                    <a:pt x="408" y="651"/>
                  </a:lnTo>
                  <a:lnTo>
                    <a:pt x="465" y="585"/>
                  </a:lnTo>
                  <a:lnTo>
                    <a:pt x="523" y="523"/>
                  </a:lnTo>
                  <a:lnTo>
                    <a:pt x="586" y="465"/>
                  </a:lnTo>
                  <a:lnTo>
                    <a:pt x="650" y="408"/>
                  </a:lnTo>
                  <a:lnTo>
                    <a:pt x="718" y="355"/>
                  </a:lnTo>
                  <a:lnTo>
                    <a:pt x="788" y="306"/>
                  </a:lnTo>
                  <a:lnTo>
                    <a:pt x="861" y="258"/>
                  </a:lnTo>
                  <a:lnTo>
                    <a:pt x="936" y="216"/>
                  </a:lnTo>
                  <a:lnTo>
                    <a:pt x="1013" y="176"/>
                  </a:lnTo>
                  <a:lnTo>
                    <a:pt x="1092" y="140"/>
                  </a:lnTo>
                  <a:lnTo>
                    <a:pt x="1173" y="108"/>
                  </a:lnTo>
                  <a:lnTo>
                    <a:pt x="1257" y="80"/>
                  </a:lnTo>
                  <a:lnTo>
                    <a:pt x="1341" y="57"/>
                  </a:lnTo>
                  <a:lnTo>
                    <a:pt x="1428" y="36"/>
                  </a:lnTo>
                  <a:lnTo>
                    <a:pt x="1516" y="20"/>
                  </a:lnTo>
                  <a:lnTo>
                    <a:pt x="1605" y="9"/>
                  </a:lnTo>
                  <a:lnTo>
                    <a:pt x="1696" y="2"/>
                  </a:lnTo>
                  <a:lnTo>
                    <a:pt x="1787" y="0"/>
                  </a:lnTo>
                  <a:lnTo>
                    <a:pt x="1880" y="2"/>
                  </a:lnTo>
                  <a:lnTo>
                    <a:pt x="1971" y="9"/>
                  </a:lnTo>
                  <a:lnTo>
                    <a:pt x="2060" y="20"/>
                  </a:lnTo>
                  <a:lnTo>
                    <a:pt x="2148" y="36"/>
                  </a:lnTo>
                  <a:lnTo>
                    <a:pt x="2235" y="57"/>
                  </a:lnTo>
                  <a:lnTo>
                    <a:pt x="2319" y="80"/>
                  </a:lnTo>
                  <a:lnTo>
                    <a:pt x="2403" y="108"/>
                  </a:lnTo>
                  <a:lnTo>
                    <a:pt x="2484" y="140"/>
                  </a:lnTo>
                  <a:lnTo>
                    <a:pt x="2563" y="176"/>
                  </a:lnTo>
                  <a:lnTo>
                    <a:pt x="2641" y="216"/>
                  </a:lnTo>
                  <a:lnTo>
                    <a:pt x="2715" y="258"/>
                  </a:lnTo>
                  <a:lnTo>
                    <a:pt x="2788" y="306"/>
                  </a:lnTo>
                  <a:lnTo>
                    <a:pt x="2858" y="355"/>
                  </a:lnTo>
                  <a:lnTo>
                    <a:pt x="2926" y="408"/>
                  </a:lnTo>
                  <a:lnTo>
                    <a:pt x="2990" y="465"/>
                  </a:lnTo>
                  <a:lnTo>
                    <a:pt x="3052" y="523"/>
                  </a:lnTo>
                  <a:lnTo>
                    <a:pt x="3112" y="585"/>
                  </a:lnTo>
                  <a:lnTo>
                    <a:pt x="3168" y="651"/>
                  </a:lnTo>
                  <a:lnTo>
                    <a:pt x="3221" y="718"/>
                  </a:lnTo>
                  <a:lnTo>
                    <a:pt x="3270" y="788"/>
                  </a:lnTo>
                  <a:lnTo>
                    <a:pt x="3317" y="862"/>
                  </a:lnTo>
                  <a:lnTo>
                    <a:pt x="3361" y="936"/>
                  </a:lnTo>
                  <a:lnTo>
                    <a:pt x="3400" y="1013"/>
                  </a:lnTo>
                  <a:lnTo>
                    <a:pt x="3435" y="1093"/>
                  </a:lnTo>
                  <a:lnTo>
                    <a:pt x="3468" y="1174"/>
                  </a:lnTo>
                  <a:lnTo>
                    <a:pt x="3496" y="1256"/>
                  </a:lnTo>
                  <a:lnTo>
                    <a:pt x="3520" y="1342"/>
                  </a:lnTo>
                  <a:lnTo>
                    <a:pt x="3540" y="1429"/>
                  </a:lnTo>
                  <a:lnTo>
                    <a:pt x="3556" y="1517"/>
                  </a:lnTo>
                  <a:lnTo>
                    <a:pt x="3567" y="1606"/>
                  </a:lnTo>
                  <a:lnTo>
                    <a:pt x="3574" y="1697"/>
                  </a:lnTo>
                  <a:lnTo>
                    <a:pt x="3576" y="178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4597401" y="2028528"/>
            <a:ext cx="966788" cy="966788"/>
            <a:chOff x="4597401" y="2028528"/>
            <a:chExt cx="966788" cy="966788"/>
          </a:xfrm>
        </p:grpSpPr>
        <p:sp>
          <p:nvSpPr>
            <p:cNvPr id="8" name="Freeform 7"/>
            <p:cNvSpPr/>
            <p:nvPr/>
          </p:nvSpPr>
          <p:spPr bwMode="auto">
            <a:xfrm>
              <a:off x="4597401" y="2028528"/>
              <a:ext cx="966788" cy="966788"/>
            </a:xfrm>
            <a:custGeom>
              <a:avLst/>
              <a:gdLst>
                <a:gd name="T0" fmla="*/ 2 w 4869"/>
                <a:gd name="T1" fmla="*/ 2493 h 4872"/>
                <a:gd name="T2" fmla="*/ 3 w 4869"/>
                <a:gd name="T3" fmla="*/ 2311 h 4872"/>
                <a:gd name="T4" fmla="*/ 76 w 4869"/>
                <a:gd name="T5" fmla="*/ 1827 h 4872"/>
                <a:gd name="T6" fmla="*/ 240 w 4869"/>
                <a:gd name="T7" fmla="*/ 1380 h 4872"/>
                <a:gd name="T8" fmla="*/ 484 w 4869"/>
                <a:gd name="T9" fmla="*/ 979 h 4872"/>
                <a:gd name="T10" fmla="*/ 798 w 4869"/>
                <a:gd name="T11" fmla="*/ 633 h 4872"/>
                <a:gd name="T12" fmla="*/ 1172 w 4869"/>
                <a:gd name="T13" fmla="*/ 353 h 4872"/>
                <a:gd name="T14" fmla="*/ 1598 w 4869"/>
                <a:gd name="T15" fmla="*/ 148 h 4872"/>
                <a:gd name="T16" fmla="*/ 2064 w 4869"/>
                <a:gd name="T17" fmla="*/ 29 h 4872"/>
                <a:gd name="T18" fmla="*/ 2560 w 4869"/>
                <a:gd name="T19" fmla="*/ 4 h 4872"/>
                <a:gd name="T20" fmla="*/ 3043 w 4869"/>
                <a:gd name="T21" fmla="*/ 77 h 4872"/>
                <a:gd name="T22" fmla="*/ 3490 w 4869"/>
                <a:gd name="T23" fmla="*/ 241 h 4872"/>
                <a:gd name="T24" fmla="*/ 3891 w 4869"/>
                <a:gd name="T25" fmla="*/ 484 h 4872"/>
                <a:gd name="T26" fmla="*/ 4237 w 4869"/>
                <a:gd name="T27" fmla="*/ 799 h 4872"/>
                <a:gd name="T28" fmla="*/ 4516 w 4869"/>
                <a:gd name="T29" fmla="*/ 1173 h 4872"/>
                <a:gd name="T30" fmla="*/ 4721 w 4869"/>
                <a:gd name="T31" fmla="*/ 1598 h 4872"/>
                <a:gd name="T32" fmla="*/ 4841 w 4869"/>
                <a:gd name="T33" fmla="*/ 2065 h 4872"/>
                <a:gd name="T34" fmla="*/ 4866 w 4869"/>
                <a:gd name="T35" fmla="*/ 2561 h 4872"/>
                <a:gd name="T36" fmla="*/ 4792 w 4869"/>
                <a:gd name="T37" fmla="*/ 3045 h 4872"/>
                <a:gd name="T38" fmla="*/ 4629 w 4869"/>
                <a:gd name="T39" fmla="*/ 3492 h 4872"/>
                <a:gd name="T40" fmla="*/ 4386 w 4869"/>
                <a:gd name="T41" fmla="*/ 3894 h 4872"/>
                <a:gd name="T42" fmla="*/ 4071 w 4869"/>
                <a:gd name="T43" fmla="*/ 4239 h 4872"/>
                <a:gd name="T44" fmla="*/ 3697 w 4869"/>
                <a:gd name="T45" fmla="*/ 4519 h 4872"/>
                <a:gd name="T46" fmla="*/ 3271 w 4869"/>
                <a:gd name="T47" fmla="*/ 4724 h 4872"/>
                <a:gd name="T48" fmla="*/ 2806 w 4869"/>
                <a:gd name="T49" fmla="*/ 4844 h 4872"/>
                <a:gd name="T50" fmla="*/ 2390 w 4869"/>
                <a:gd name="T51" fmla="*/ 4871 h 4872"/>
                <a:gd name="T52" fmla="*/ 2213 w 4869"/>
                <a:gd name="T53" fmla="*/ 4862 h 4872"/>
                <a:gd name="T54" fmla="*/ 2041 w 4869"/>
                <a:gd name="T55" fmla="*/ 4841 h 4872"/>
                <a:gd name="T56" fmla="*/ 1873 w 4869"/>
                <a:gd name="T57" fmla="*/ 4807 h 4872"/>
                <a:gd name="T58" fmla="*/ 1709 w 4869"/>
                <a:gd name="T59" fmla="*/ 4762 h 4872"/>
                <a:gd name="T60" fmla="*/ 1549 w 4869"/>
                <a:gd name="T61" fmla="*/ 4704 h 4872"/>
                <a:gd name="T62" fmla="*/ 1393 w 4869"/>
                <a:gd name="T63" fmla="*/ 4637 h 4872"/>
                <a:gd name="T64" fmla="*/ 1239 w 4869"/>
                <a:gd name="T65" fmla="*/ 4557 h 4872"/>
                <a:gd name="T66" fmla="*/ 1106 w 4869"/>
                <a:gd name="T67" fmla="*/ 4478 h 4872"/>
                <a:gd name="T68" fmla="*/ 1006 w 4869"/>
                <a:gd name="T69" fmla="*/ 4416 h 4872"/>
                <a:gd name="T70" fmla="*/ 933 w 4869"/>
                <a:gd name="T71" fmla="*/ 4397 h 4872"/>
                <a:gd name="T72" fmla="*/ 872 w 4869"/>
                <a:gd name="T73" fmla="*/ 4416 h 4872"/>
                <a:gd name="T74" fmla="*/ 793 w 4869"/>
                <a:gd name="T75" fmla="*/ 4475 h 4872"/>
                <a:gd name="T76" fmla="*/ 692 w 4869"/>
                <a:gd name="T77" fmla="*/ 4554 h 4872"/>
                <a:gd name="T78" fmla="*/ 580 w 4869"/>
                <a:gd name="T79" fmla="*/ 4616 h 4872"/>
                <a:gd name="T80" fmla="*/ 430 w 4869"/>
                <a:gd name="T81" fmla="*/ 4664 h 4872"/>
                <a:gd name="T82" fmla="*/ 231 w 4869"/>
                <a:gd name="T83" fmla="*/ 4686 h 4872"/>
                <a:gd name="T84" fmla="*/ 231 w 4869"/>
                <a:gd name="T85" fmla="*/ 4649 h 4872"/>
                <a:gd name="T86" fmla="*/ 295 w 4869"/>
                <a:gd name="T87" fmla="*/ 4590 h 4872"/>
                <a:gd name="T88" fmla="*/ 345 w 4869"/>
                <a:gd name="T89" fmla="*/ 4523 h 4872"/>
                <a:gd name="T90" fmla="*/ 381 w 4869"/>
                <a:gd name="T91" fmla="*/ 4448 h 4872"/>
                <a:gd name="T92" fmla="*/ 403 w 4869"/>
                <a:gd name="T93" fmla="*/ 4371 h 4872"/>
                <a:gd name="T94" fmla="*/ 417 w 4869"/>
                <a:gd name="T95" fmla="*/ 4293 h 4872"/>
                <a:gd name="T96" fmla="*/ 417 w 4869"/>
                <a:gd name="T97" fmla="*/ 4163 h 4872"/>
                <a:gd name="T98" fmla="*/ 390 w 4869"/>
                <a:gd name="T99" fmla="*/ 4020 h 4872"/>
                <a:gd name="T100" fmla="*/ 340 w 4869"/>
                <a:gd name="T101" fmla="*/ 3867 h 4872"/>
                <a:gd name="T102" fmla="*/ 222 w 4869"/>
                <a:gd name="T103" fmla="*/ 3567 h 4872"/>
                <a:gd name="T104" fmla="*/ 133 w 4869"/>
                <a:gd name="T105" fmla="*/ 3320 h 4872"/>
                <a:gd name="T106" fmla="*/ 70 w 4869"/>
                <a:gd name="T107" fmla="*/ 3099 h 4872"/>
                <a:gd name="T108" fmla="*/ 23 w 4869"/>
                <a:gd name="T109" fmla="*/ 2853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8"/>
                  </a:moveTo>
                  <a:lnTo>
                    <a:pt x="1" y="2510"/>
                  </a:lnTo>
                  <a:lnTo>
                    <a:pt x="2" y="2512"/>
                  </a:lnTo>
                  <a:lnTo>
                    <a:pt x="2" y="2493"/>
                  </a:lnTo>
                  <a:lnTo>
                    <a:pt x="1" y="2474"/>
                  </a:lnTo>
                  <a:lnTo>
                    <a:pt x="0" y="2455"/>
                  </a:lnTo>
                  <a:lnTo>
                    <a:pt x="0" y="2436"/>
                  </a:lnTo>
                  <a:lnTo>
                    <a:pt x="3" y="2311"/>
                  </a:lnTo>
                  <a:lnTo>
                    <a:pt x="12" y="2187"/>
                  </a:lnTo>
                  <a:lnTo>
                    <a:pt x="28" y="2065"/>
                  </a:lnTo>
                  <a:lnTo>
                    <a:pt x="49" y="1945"/>
                  </a:lnTo>
                  <a:lnTo>
                    <a:pt x="76" y="1827"/>
                  </a:lnTo>
                  <a:lnTo>
                    <a:pt x="109" y="1712"/>
                  </a:lnTo>
                  <a:lnTo>
                    <a:pt x="147" y="1598"/>
                  </a:lnTo>
                  <a:lnTo>
                    <a:pt x="191" y="1488"/>
                  </a:lnTo>
                  <a:lnTo>
                    <a:pt x="240" y="1380"/>
                  </a:lnTo>
                  <a:lnTo>
                    <a:pt x="294" y="1276"/>
                  </a:lnTo>
                  <a:lnTo>
                    <a:pt x="352" y="1173"/>
                  </a:lnTo>
                  <a:lnTo>
                    <a:pt x="416" y="1074"/>
                  </a:lnTo>
                  <a:lnTo>
                    <a:pt x="484" y="979"/>
                  </a:lnTo>
                  <a:lnTo>
                    <a:pt x="556" y="887"/>
                  </a:lnTo>
                  <a:lnTo>
                    <a:pt x="633" y="799"/>
                  </a:lnTo>
                  <a:lnTo>
                    <a:pt x="713" y="714"/>
                  </a:lnTo>
                  <a:lnTo>
                    <a:pt x="798" y="633"/>
                  </a:lnTo>
                  <a:lnTo>
                    <a:pt x="887" y="556"/>
                  </a:lnTo>
                  <a:lnTo>
                    <a:pt x="978" y="484"/>
                  </a:lnTo>
                  <a:lnTo>
                    <a:pt x="1074" y="416"/>
                  </a:lnTo>
                  <a:lnTo>
                    <a:pt x="1172" y="353"/>
                  </a:lnTo>
                  <a:lnTo>
                    <a:pt x="1274" y="295"/>
                  </a:lnTo>
                  <a:lnTo>
                    <a:pt x="1379" y="241"/>
                  </a:lnTo>
                  <a:lnTo>
                    <a:pt x="1487" y="192"/>
                  </a:lnTo>
                  <a:lnTo>
                    <a:pt x="1598" y="148"/>
                  </a:lnTo>
                  <a:lnTo>
                    <a:pt x="1710" y="110"/>
                  </a:lnTo>
                  <a:lnTo>
                    <a:pt x="1826" y="77"/>
                  </a:lnTo>
                  <a:lnTo>
                    <a:pt x="1944" y="50"/>
                  </a:lnTo>
                  <a:lnTo>
                    <a:pt x="2064" y="29"/>
                  </a:lnTo>
                  <a:lnTo>
                    <a:pt x="2186" y="13"/>
                  </a:lnTo>
                  <a:lnTo>
                    <a:pt x="2310" y="4"/>
                  </a:lnTo>
                  <a:lnTo>
                    <a:pt x="2435" y="0"/>
                  </a:lnTo>
                  <a:lnTo>
                    <a:pt x="2560" y="4"/>
                  </a:lnTo>
                  <a:lnTo>
                    <a:pt x="2684" y="13"/>
                  </a:lnTo>
                  <a:lnTo>
                    <a:pt x="2806" y="29"/>
                  </a:lnTo>
                  <a:lnTo>
                    <a:pt x="2925" y="50"/>
                  </a:lnTo>
                  <a:lnTo>
                    <a:pt x="3043" y="77"/>
                  </a:lnTo>
                  <a:lnTo>
                    <a:pt x="3158" y="110"/>
                  </a:lnTo>
                  <a:lnTo>
                    <a:pt x="3271" y="148"/>
                  </a:lnTo>
                  <a:lnTo>
                    <a:pt x="3383" y="192"/>
                  </a:lnTo>
                  <a:lnTo>
                    <a:pt x="3490" y="241"/>
                  </a:lnTo>
                  <a:lnTo>
                    <a:pt x="3594" y="295"/>
                  </a:lnTo>
                  <a:lnTo>
                    <a:pt x="3697" y="353"/>
                  </a:lnTo>
                  <a:lnTo>
                    <a:pt x="3796" y="416"/>
                  </a:lnTo>
                  <a:lnTo>
                    <a:pt x="3891" y="484"/>
                  </a:lnTo>
                  <a:lnTo>
                    <a:pt x="3983" y="556"/>
                  </a:lnTo>
                  <a:lnTo>
                    <a:pt x="4071" y="633"/>
                  </a:lnTo>
                  <a:lnTo>
                    <a:pt x="4156" y="714"/>
                  </a:lnTo>
                  <a:lnTo>
                    <a:pt x="4237" y="799"/>
                  </a:lnTo>
                  <a:lnTo>
                    <a:pt x="4313" y="887"/>
                  </a:lnTo>
                  <a:lnTo>
                    <a:pt x="4386" y="979"/>
                  </a:lnTo>
                  <a:lnTo>
                    <a:pt x="4453" y="1074"/>
                  </a:lnTo>
                  <a:lnTo>
                    <a:pt x="4516" y="1173"/>
                  </a:lnTo>
                  <a:lnTo>
                    <a:pt x="4575" y="1276"/>
                  </a:lnTo>
                  <a:lnTo>
                    <a:pt x="4629" y="1380"/>
                  </a:lnTo>
                  <a:lnTo>
                    <a:pt x="4677" y="1488"/>
                  </a:lnTo>
                  <a:lnTo>
                    <a:pt x="4721" y="1598"/>
                  </a:lnTo>
                  <a:lnTo>
                    <a:pt x="4760" y="1712"/>
                  </a:lnTo>
                  <a:lnTo>
                    <a:pt x="4792" y="1827"/>
                  </a:lnTo>
                  <a:lnTo>
                    <a:pt x="4819" y="1945"/>
                  </a:lnTo>
                  <a:lnTo>
                    <a:pt x="4841" y="2065"/>
                  </a:lnTo>
                  <a:lnTo>
                    <a:pt x="4857" y="2187"/>
                  </a:lnTo>
                  <a:lnTo>
                    <a:pt x="4866" y="2311"/>
                  </a:lnTo>
                  <a:lnTo>
                    <a:pt x="4869" y="2436"/>
                  </a:lnTo>
                  <a:lnTo>
                    <a:pt x="4866" y="2561"/>
                  </a:lnTo>
                  <a:lnTo>
                    <a:pt x="4857" y="2685"/>
                  </a:lnTo>
                  <a:lnTo>
                    <a:pt x="4841" y="2807"/>
                  </a:lnTo>
                  <a:lnTo>
                    <a:pt x="4819" y="2927"/>
                  </a:lnTo>
                  <a:lnTo>
                    <a:pt x="4792" y="3045"/>
                  </a:lnTo>
                  <a:lnTo>
                    <a:pt x="4760" y="3161"/>
                  </a:lnTo>
                  <a:lnTo>
                    <a:pt x="4721" y="3274"/>
                  </a:lnTo>
                  <a:lnTo>
                    <a:pt x="4677" y="3384"/>
                  </a:lnTo>
                  <a:lnTo>
                    <a:pt x="4629" y="3492"/>
                  </a:lnTo>
                  <a:lnTo>
                    <a:pt x="4575" y="3597"/>
                  </a:lnTo>
                  <a:lnTo>
                    <a:pt x="4516" y="3699"/>
                  </a:lnTo>
                  <a:lnTo>
                    <a:pt x="4453" y="3798"/>
                  </a:lnTo>
                  <a:lnTo>
                    <a:pt x="4386" y="3894"/>
                  </a:lnTo>
                  <a:lnTo>
                    <a:pt x="4313" y="3985"/>
                  </a:lnTo>
                  <a:lnTo>
                    <a:pt x="4237" y="4074"/>
                  </a:lnTo>
                  <a:lnTo>
                    <a:pt x="4156" y="4159"/>
                  </a:lnTo>
                  <a:lnTo>
                    <a:pt x="4071" y="4239"/>
                  </a:lnTo>
                  <a:lnTo>
                    <a:pt x="3983" y="4315"/>
                  </a:lnTo>
                  <a:lnTo>
                    <a:pt x="3891" y="4388"/>
                  </a:lnTo>
                  <a:lnTo>
                    <a:pt x="3796" y="4456"/>
                  </a:lnTo>
                  <a:lnTo>
                    <a:pt x="3697" y="4519"/>
                  </a:lnTo>
                  <a:lnTo>
                    <a:pt x="3594" y="4578"/>
                  </a:lnTo>
                  <a:lnTo>
                    <a:pt x="3490" y="4631"/>
                  </a:lnTo>
                  <a:lnTo>
                    <a:pt x="3383" y="4681"/>
                  </a:lnTo>
                  <a:lnTo>
                    <a:pt x="3271" y="4724"/>
                  </a:lnTo>
                  <a:lnTo>
                    <a:pt x="3158" y="4762"/>
                  </a:lnTo>
                  <a:lnTo>
                    <a:pt x="3043" y="4796"/>
                  </a:lnTo>
                  <a:lnTo>
                    <a:pt x="2925" y="4823"/>
                  </a:lnTo>
                  <a:lnTo>
                    <a:pt x="2806" y="4844"/>
                  </a:lnTo>
                  <a:lnTo>
                    <a:pt x="2684" y="4859"/>
                  </a:lnTo>
                  <a:lnTo>
                    <a:pt x="2560" y="4869"/>
                  </a:lnTo>
                  <a:lnTo>
                    <a:pt x="2435" y="4872"/>
                  </a:lnTo>
                  <a:lnTo>
                    <a:pt x="2390" y="4871"/>
                  </a:lnTo>
                  <a:lnTo>
                    <a:pt x="2345" y="4870"/>
                  </a:lnTo>
                  <a:lnTo>
                    <a:pt x="2301" y="4868"/>
                  </a:lnTo>
                  <a:lnTo>
                    <a:pt x="2257" y="4866"/>
                  </a:lnTo>
                  <a:lnTo>
                    <a:pt x="2213" y="4862"/>
                  </a:lnTo>
                  <a:lnTo>
                    <a:pt x="2169" y="4858"/>
                  </a:lnTo>
                  <a:lnTo>
                    <a:pt x="2126" y="4853"/>
                  </a:lnTo>
                  <a:lnTo>
                    <a:pt x="2083" y="4848"/>
                  </a:lnTo>
                  <a:lnTo>
                    <a:pt x="2041" y="4841"/>
                  </a:lnTo>
                  <a:lnTo>
                    <a:pt x="1998" y="4833"/>
                  </a:lnTo>
                  <a:lnTo>
                    <a:pt x="1956" y="4825"/>
                  </a:lnTo>
                  <a:lnTo>
                    <a:pt x="1914" y="4817"/>
                  </a:lnTo>
                  <a:lnTo>
                    <a:pt x="1873" y="4807"/>
                  </a:lnTo>
                  <a:lnTo>
                    <a:pt x="1831" y="4797"/>
                  </a:lnTo>
                  <a:lnTo>
                    <a:pt x="1790" y="4786"/>
                  </a:lnTo>
                  <a:lnTo>
                    <a:pt x="1750" y="4774"/>
                  </a:lnTo>
                  <a:lnTo>
                    <a:pt x="1709" y="4762"/>
                  </a:lnTo>
                  <a:lnTo>
                    <a:pt x="1669" y="4748"/>
                  </a:lnTo>
                  <a:lnTo>
                    <a:pt x="1628" y="4735"/>
                  </a:lnTo>
                  <a:lnTo>
                    <a:pt x="1589" y="4720"/>
                  </a:lnTo>
                  <a:lnTo>
                    <a:pt x="1549" y="4704"/>
                  </a:lnTo>
                  <a:lnTo>
                    <a:pt x="1510" y="4689"/>
                  </a:lnTo>
                  <a:lnTo>
                    <a:pt x="1470" y="4672"/>
                  </a:lnTo>
                  <a:lnTo>
                    <a:pt x="1431" y="4655"/>
                  </a:lnTo>
                  <a:lnTo>
                    <a:pt x="1393" y="4637"/>
                  </a:lnTo>
                  <a:lnTo>
                    <a:pt x="1353" y="4618"/>
                  </a:lnTo>
                  <a:lnTo>
                    <a:pt x="1315" y="4597"/>
                  </a:lnTo>
                  <a:lnTo>
                    <a:pt x="1276" y="4577"/>
                  </a:lnTo>
                  <a:lnTo>
                    <a:pt x="1239" y="4557"/>
                  </a:lnTo>
                  <a:lnTo>
                    <a:pt x="1201" y="4535"/>
                  </a:lnTo>
                  <a:lnTo>
                    <a:pt x="1164" y="4513"/>
                  </a:lnTo>
                  <a:lnTo>
                    <a:pt x="1125" y="4489"/>
                  </a:lnTo>
                  <a:lnTo>
                    <a:pt x="1106" y="4478"/>
                  </a:lnTo>
                  <a:lnTo>
                    <a:pt x="1083" y="4463"/>
                  </a:lnTo>
                  <a:lnTo>
                    <a:pt x="1057" y="4447"/>
                  </a:lnTo>
                  <a:lnTo>
                    <a:pt x="1026" y="4428"/>
                  </a:lnTo>
                  <a:lnTo>
                    <a:pt x="1006" y="4416"/>
                  </a:lnTo>
                  <a:lnTo>
                    <a:pt x="986" y="4407"/>
                  </a:lnTo>
                  <a:lnTo>
                    <a:pt x="968" y="4401"/>
                  </a:lnTo>
                  <a:lnTo>
                    <a:pt x="950" y="4398"/>
                  </a:lnTo>
                  <a:lnTo>
                    <a:pt x="933" y="4397"/>
                  </a:lnTo>
                  <a:lnTo>
                    <a:pt x="917" y="4399"/>
                  </a:lnTo>
                  <a:lnTo>
                    <a:pt x="901" y="4402"/>
                  </a:lnTo>
                  <a:lnTo>
                    <a:pt x="887" y="4408"/>
                  </a:lnTo>
                  <a:lnTo>
                    <a:pt x="872" y="4416"/>
                  </a:lnTo>
                  <a:lnTo>
                    <a:pt x="856" y="4425"/>
                  </a:lnTo>
                  <a:lnTo>
                    <a:pt x="841" y="4436"/>
                  </a:lnTo>
                  <a:lnTo>
                    <a:pt x="826" y="4448"/>
                  </a:lnTo>
                  <a:lnTo>
                    <a:pt x="793" y="4475"/>
                  </a:lnTo>
                  <a:lnTo>
                    <a:pt x="756" y="4506"/>
                  </a:lnTo>
                  <a:lnTo>
                    <a:pt x="736" y="4522"/>
                  </a:lnTo>
                  <a:lnTo>
                    <a:pt x="714" y="4539"/>
                  </a:lnTo>
                  <a:lnTo>
                    <a:pt x="692" y="4554"/>
                  </a:lnTo>
                  <a:lnTo>
                    <a:pt x="667" y="4570"/>
                  </a:lnTo>
                  <a:lnTo>
                    <a:pt x="640" y="4586"/>
                  </a:lnTo>
                  <a:lnTo>
                    <a:pt x="612" y="4602"/>
                  </a:lnTo>
                  <a:lnTo>
                    <a:pt x="580" y="4616"/>
                  </a:lnTo>
                  <a:lnTo>
                    <a:pt x="547" y="4630"/>
                  </a:lnTo>
                  <a:lnTo>
                    <a:pt x="511" y="4642"/>
                  </a:lnTo>
                  <a:lnTo>
                    <a:pt x="472" y="4654"/>
                  </a:lnTo>
                  <a:lnTo>
                    <a:pt x="430" y="4664"/>
                  </a:lnTo>
                  <a:lnTo>
                    <a:pt x="386" y="4672"/>
                  </a:lnTo>
                  <a:lnTo>
                    <a:pt x="338" y="4678"/>
                  </a:lnTo>
                  <a:lnTo>
                    <a:pt x="286" y="4683"/>
                  </a:lnTo>
                  <a:lnTo>
                    <a:pt x="231" y="4686"/>
                  </a:lnTo>
                  <a:lnTo>
                    <a:pt x="172" y="4686"/>
                  </a:lnTo>
                  <a:lnTo>
                    <a:pt x="192" y="4675"/>
                  </a:lnTo>
                  <a:lnTo>
                    <a:pt x="213" y="4663"/>
                  </a:lnTo>
                  <a:lnTo>
                    <a:pt x="231" y="4649"/>
                  </a:lnTo>
                  <a:lnTo>
                    <a:pt x="249" y="4636"/>
                  </a:lnTo>
                  <a:lnTo>
                    <a:pt x="266" y="4621"/>
                  </a:lnTo>
                  <a:lnTo>
                    <a:pt x="280" y="4606"/>
                  </a:lnTo>
                  <a:lnTo>
                    <a:pt x="295" y="4590"/>
                  </a:lnTo>
                  <a:lnTo>
                    <a:pt x="310" y="4575"/>
                  </a:lnTo>
                  <a:lnTo>
                    <a:pt x="322" y="4558"/>
                  </a:lnTo>
                  <a:lnTo>
                    <a:pt x="333" y="4541"/>
                  </a:lnTo>
                  <a:lnTo>
                    <a:pt x="345" y="4523"/>
                  </a:lnTo>
                  <a:lnTo>
                    <a:pt x="355" y="4505"/>
                  </a:lnTo>
                  <a:lnTo>
                    <a:pt x="364" y="4487"/>
                  </a:lnTo>
                  <a:lnTo>
                    <a:pt x="373" y="4468"/>
                  </a:lnTo>
                  <a:lnTo>
                    <a:pt x="381" y="4448"/>
                  </a:lnTo>
                  <a:lnTo>
                    <a:pt x="387" y="4429"/>
                  </a:lnTo>
                  <a:lnTo>
                    <a:pt x="393" y="4410"/>
                  </a:lnTo>
                  <a:lnTo>
                    <a:pt x="399" y="4391"/>
                  </a:lnTo>
                  <a:lnTo>
                    <a:pt x="403" y="4371"/>
                  </a:lnTo>
                  <a:lnTo>
                    <a:pt x="408" y="4351"/>
                  </a:lnTo>
                  <a:lnTo>
                    <a:pt x="411" y="4332"/>
                  </a:lnTo>
                  <a:lnTo>
                    <a:pt x="414" y="4312"/>
                  </a:lnTo>
                  <a:lnTo>
                    <a:pt x="417" y="4293"/>
                  </a:lnTo>
                  <a:lnTo>
                    <a:pt x="418" y="4274"/>
                  </a:lnTo>
                  <a:lnTo>
                    <a:pt x="420" y="4235"/>
                  </a:lnTo>
                  <a:lnTo>
                    <a:pt x="419" y="4198"/>
                  </a:lnTo>
                  <a:lnTo>
                    <a:pt x="417" y="4163"/>
                  </a:lnTo>
                  <a:lnTo>
                    <a:pt x="413" y="4129"/>
                  </a:lnTo>
                  <a:lnTo>
                    <a:pt x="407" y="4093"/>
                  </a:lnTo>
                  <a:lnTo>
                    <a:pt x="399" y="4057"/>
                  </a:lnTo>
                  <a:lnTo>
                    <a:pt x="390" y="4020"/>
                  </a:lnTo>
                  <a:lnTo>
                    <a:pt x="379" y="3983"/>
                  </a:lnTo>
                  <a:lnTo>
                    <a:pt x="367" y="3944"/>
                  </a:lnTo>
                  <a:lnTo>
                    <a:pt x="354" y="3906"/>
                  </a:lnTo>
                  <a:lnTo>
                    <a:pt x="340" y="3867"/>
                  </a:lnTo>
                  <a:lnTo>
                    <a:pt x="324" y="3826"/>
                  </a:lnTo>
                  <a:lnTo>
                    <a:pt x="293" y="3744"/>
                  </a:lnTo>
                  <a:lnTo>
                    <a:pt x="258" y="3657"/>
                  </a:lnTo>
                  <a:lnTo>
                    <a:pt x="222" y="3567"/>
                  </a:lnTo>
                  <a:lnTo>
                    <a:pt x="186" y="3471"/>
                  </a:lnTo>
                  <a:lnTo>
                    <a:pt x="168" y="3421"/>
                  </a:lnTo>
                  <a:lnTo>
                    <a:pt x="150" y="3372"/>
                  </a:lnTo>
                  <a:lnTo>
                    <a:pt x="133" y="3320"/>
                  </a:lnTo>
                  <a:lnTo>
                    <a:pt x="116" y="3266"/>
                  </a:lnTo>
                  <a:lnTo>
                    <a:pt x="100" y="3212"/>
                  </a:lnTo>
                  <a:lnTo>
                    <a:pt x="84" y="3155"/>
                  </a:lnTo>
                  <a:lnTo>
                    <a:pt x="70" y="3099"/>
                  </a:lnTo>
                  <a:lnTo>
                    <a:pt x="57" y="3039"/>
                  </a:lnTo>
                  <a:lnTo>
                    <a:pt x="45" y="2979"/>
                  </a:lnTo>
                  <a:lnTo>
                    <a:pt x="34" y="2917"/>
                  </a:lnTo>
                  <a:lnTo>
                    <a:pt x="23" y="2853"/>
                  </a:lnTo>
                  <a:lnTo>
                    <a:pt x="15" y="2788"/>
                  </a:lnTo>
                  <a:lnTo>
                    <a:pt x="9" y="2721"/>
                  </a:lnTo>
                  <a:lnTo>
                    <a:pt x="4" y="2651"/>
                  </a:lnTo>
                  <a:lnTo>
                    <a:pt x="1" y="2581"/>
                  </a:lnTo>
                  <a:lnTo>
                    <a:pt x="0" y="250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Freeform 8"/>
            <p:cNvSpPr/>
            <p:nvPr/>
          </p:nvSpPr>
          <p:spPr bwMode="auto">
            <a:xfrm>
              <a:off x="4725988" y="2157115"/>
              <a:ext cx="709613" cy="709613"/>
            </a:xfrm>
            <a:custGeom>
              <a:avLst/>
              <a:gdLst>
                <a:gd name="T0" fmla="*/ 9 w 3575"/>
                <a:gd name="T1" fmla="*/ 1972 h 3577"/>
                <a:gd name="T2" fmla="*/ 56 w 3575"/>
                <a:gd name="T3" fmla="*/ 2235 h 3577"/>
                <a:gd name="T4" fmla="*/ 140 w 3575"/>
                <a:gd name="T5" fmla="*/ 2485 h 3577"/>
                <a:gd name="T6" fmla="*/ 259 w 3575"/>
                <a:gd name="T7" fmla="*/ 2716 h 3577"/>
                <a:gd name="T8" fmla="*/ 407 w 3575"/>
                <a:gd name="T9" fmla="*/ 2927 h 3577"/>
                <a:gd name="T10" fmla="*/ 586 w 3575"/>
                <a:gd name="T11" fmla="*/ 3113 h 3577"/>
                <a:gd name="T12" fmla="*/ 788 w 3575"/>
                <a:gd name="T13" fmla="*/ 3272 h 3577"/>
                <a:gd name="T14" fmla="*/ 1013 w 3575"/>
                <a:gd name="T15" fmla="*/ 3400 h 3577"/>
                <a:gd name="T16" fmla="*/ 1256 w 3575"/>
                <a:gd name="T17" fmla="*/ 3497 h 3577"/>
                <a:gd name="T18" fmla="*/ 1515 w 3575"/>
                <a:gd name="T19" fmla="*/ 3557 h 3577"/>
                <a:gd name="T20" fmla="*/ 1788 w 3575"/>
                <a:gd name="T21" fmla="*/ 3577 h 3577"/>
                <a:gd name="T22" fmla="*/ 2059 w 3575"/>
                <a:gd name="T23" fmla="*/ 3557 h 3577"/>
                <a:gd name="T24" fmla="*/ 2319 w 3575"/>
                <a:gd name="T25" fmla="*/ 3497 h 3577"/>
                <a:gd name="T26" fmla="*/ 2563 w 3575"/>
                <a:gd name="T27" fmla="*/ 3400 h 3577"/>
                <a:gd name="T28" fmla="*/ 2787 w 3575"/>
                <a:gd name="T29" fmla="*/ 3272 h 3577"/>
                <a:gd name="T30" fmla="*/ 2989 w 3575"/>
                <a:gd name="T31" fmla="*/ 3113 h 3577"/>
                <a:gd name="T32" fmla="*/ 3167 w 3575"/>
                <a:gd name="T33" fmla="*/ 2927 h 3577"/>
                <a:gd name="T34" fmla="*/ 3317 w 3575"/>
                <a:gd name="T35" fmla="*/ 2716 h 3577"/>
                <a:gd name="T36" fmla="*/ 3435 w 3575"/>
                <a:gd name="T37" fmla="*/ 2485 h 3577"/>
                <a:gd name="T38" fmla="*/ 3519 w 3575"/>
                <a:gd name="T39" fmla="*/ 2235 h 3577"/>
                <a:gd name="T40" fmla="*/ 3566 w 3575"/>
                <a:gd name="T41" fmla="*/ 1972 h 3577"/>
                <a:gd name="T42" fmla="*/ 3573 w 3575"/>
                <a:gd name="T43" fmla="*/ 1696 h 3577"/>
                <a:gd name="T44" fmla="*/ 3539 w 3575"/>
                <a:gd name="T45" fmla="*/ 1427 h 3577"/>
                <a:gd name="T46" fmla="*/ 3467 w 3575"/>
                <a:gd name="T47" fmla="*/ 1173 h 3577"/>
                <a:gd name="T48" fmla="*/ 3360 w 3575"/>
                <a:gd name="T49" fmla="*/ 935 h 3577"/>
                <a:gd name="T50" fmla="*/ 3220 w 3575"/>
                <a:gd name="T51" fmla="*/ 718 h 3577"/>
                <a:gd name="T52" fmla="*/ 3052 w 3575"/>
                <a:gd name="T53" fmla="*/ 523 h 3577"/>
                <a:gd name="T54" fmla="*/ 2857 w 3575"/>
                <a:gd name="T55" fmla="*/ 355 h 3577"/>
                <a:gd name="T56" fmla="*/ 2640 w 3575"/>
                <a:gd name="T57" fmla="*/ 215 h 3577"/>
                <a:gd name="T58" fmla="*/ 2402 w 3575"/>
                <a:gd name="T59" fmla="*/ 108 h 3577"/>
                <a:gd name="T60" fmla="*/ 2147 w 3575"/>
                <a:gd name="T61" fmla="*/ 36 h 3577"/>
                <a:gd name="T62" fmla="*/ 1879 w 3575"/>
                <a:gd name="T63" fmla="*/ 2 h 3577"/>
                <a:gd name="T64" fmla="*/ 1604 w 3575"/>
                <a:gd name="T65" fmla="*/ 9 h 3577"/>
                <a:gd name="T66" fmla="*/ 1341 w 3575"/>
                <a:gd name="T67" fmla="*/ 56 h 3577"/>
                <a:gd name="T68" fmla="*/ 1091 w 3575"/>
                <a:gd name="T69" fmla="*/ 139 h 3577"/>
                <a:gd name="T70" fmla="*/ 860 w 3575"/>
                <a:gd name="T71" fmla="*/ 258 h 3577"/>
                <a:gd name="T72" fmla="*/ 650 w 3575"/>
                <a:gd name="T73" fmla="*/ 408 h 3577"/>
                <a:gd name="T74" fmla="*/ 464 w 3575"/>
                <a:gd name="T75" fmla="*/ 585 h 3577"/>
                <a:gd name="T76" fmla="*/ 305 w 3575"/>
                <a:gd name="T77" fmla="*/ 788 h 3577"/>
                <a:gd name="T78" fmla="*/ 175 w 3575"/>
                <a:gd name="T79" fmla="*/ 1012 h 3577"/>
                <a:gd name="T80" fmla="*/ 80 w 3575"/>
                <a:gd name="T81" fmla="*/ 1256 h 3577"/>
                <a:gd name="T82" fmla="*/ 20 w 3575"/>
                <a:gd name="T83" fmla="*/ 1516 h 3577"/>
                <a:gd name="T84" fmla="*/ 0 w 3575"/>
                <a:gd name="T85" fmla="*/ 1788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0" y="1788"/>
                  </a:moveTo>
                  <a:lnTo>
                    <a:pt x="2" y="1880"/>
                  </a:lnTo>
                  <a:lnTo>
                    <a:pt x="9" y="1972"/>
                  </a:lnTo>
                  <a:lnTo>
                    <a:pt x="20" y="2061"/>
                  </a:lnTo>
                  <a:lnTo>
                    <a:pt x="36" y="2149"/>
                  </a:lnTo>
                  <a:lnTo>
                    <a:pt x="56" y="2235"/>
                  </a:lnTo>
                  <a:lnTo>
                    <a:pt x="80" y="2320"/>
                  </a:lnTo>
                  <a:lnTo>
                    <a:pt x="108" y="2403"/>
                  </a:lnTo>
                  <a:lnTo>
                    <a:pt x="140" y="2485"/>
                  </a:lnTo>
                  <a:lnTo>
                    <a:pt x="175" y="2564"/>
                  </a:lnTo>
                  <a:lnTo>
                    <a:pt x="216" y="2641"/>
                  </a:lnTo>
                  <a:lnTo>
                    <a:pt x="259" y="2716"/>
                  </a:lnTo>
                  <a:lnTo>
                    <a:pt x="305" y="2788"/>
                  </a:lnTo>
                  <a:lnTo>
                    <a:pt x="355" y="2859"/>
                  </a:lnTo>
                  <a:lnTo>
                    <a:pt x="407" y="2927"/>
                  </a:lnTo>
                  <a:lnTo>
                    <a:pt x="464" y="2991"/>
                  </a:lnTo>
                  <a:lnTo>
                    <a:pt x="524" y="3053"/>
                  </a:lnTo>
                  <a:lnTo>
                    <a:pt x="586" y="3113"/>
                  </a:lnTo>
                  <a:lnTo>
                    <a:pt x="650" y="3169"/>
                  </a:lnTo>
                  <a:lnTo>
                    <a:pt x="717" y="3222"/>
                  </a:lnTo>
                  <a:lnTo>
                    <a:pt x="788" y="3272"/>
                  </a:lnTo>
                  <a:lnTo>
                    <a:pt x="860" y="3318"/>
                  </a:lnTo>
                  <a:lnTo>
                    <a:pt x="935" y="3361"/>
                  </a:lnTo>
                  <a:lnTo>
                    <a:pt x="1013" y="3400"/>
                  </a:lnTo>
                  <a:lnTo>
                    <a:pt x="1091" y="3436"/>
                  </a:lnTo>
                  <a:lnTo>
                    <a:pt x="1173" y="3469"/>
                  </a:lnTo>
                  <a:lnTo>
                    <a:pt x="1256" y="3497"/>
                  </a:lnTo>
                  <a:lnTo>
                    <a:pt x="1341" y="3521"/>
                  </a:lnTo>
                  <a:lnTo>
                    <a:pt x="1427" y="3541"/>
                  </a:lnTo>
                  <a:lnTo>
                    <a:pt x="1515" y="3557"/>
                  </a:lnTo>
                  <a:lnTo>
                    <a:pt x="1604" y="3568"/>
                  </a:lnTo>
                  <a:lnTo>
                    <a:pt x="1696" y="3575"/>
                  </a:lnTo>
                  <a:lnTo>
                    <a:pt x="1788" y="3577"/>
                  </a:lnTo>
                  <a:lnTo>
                    <a:pt x="1879" y="3575"/>
                  </a:lnTo>
                  <a:lnTo>
                    <a:pt x="1970" y="3568"/>
                  </a:lnTo>
                  <a:lnTo>
                    <a:pt x="2059" y="3557"/>
                  </a:lnTo>
                  <a:lnTo>
                    <a:pt x="2147" y="3541"/>
                  </a:lnTo>
                  <a:lnTo>
                    <a:pt x="2234" y="3521"/>
                  </a:lnTo>
                  <a:lnTo>
                    <a:pt x="2319" y="3497"/>
                  </a:lnTo>
                  <a:lnTo>
                    <a:pt x="2402" y="3469"/>
                  </a:lnTo>
                  <a:lnTo>
                    <a:pt x="2483" y="3436"/>
                  </a:lnTo>
                  <a:lnTo>
                    <a:pt x="2563" y="3400"/>
                  </a:lnTo>
                  <a:lnTo>
                    <a:pt x="2640" y="3361"/>
                  </a:lnTo>
                  <a:lnTo>
                    <a:pt x="2714" y="3318"/>
                  </a:lnTo>
                  <a:lnTo>
                    <a:pt x="2787" y="3272"/>
                  </a:lnTo>
                  <a:lnTo>
                    <a:pt x="2857" y="3222"/>
                  </a:lnTo>
                  <a:lnTo>
                    <a:pt x="2925" y="3169"/>
                  </a:lnTo>
                  <a:lnTo>
                    <a:pt x="2989" y="3113"/>
                  </a:lnTo>
                  <a:lnTo>
                    <a:pt x="3052" y="3053"/>
                  </a:lnTo>
                  <a:lnTo>
                    <a:pt x="3111" y="2991"/>
                  </a:lnTo>
                  <a:lnTo>
                    <a:pt x="3167" y="2927"/>
                  </a:lnTo>
                  <a:lnTo>
                    <a:pt x="3220" y="2859"/>
                  </a:lnTo>
                  <a:lnTo>
                    <a:pt x="3270" y="2788"/>
                  </a:lnTo>
                  <a:lnTo>
                    <a:pt x="3317" y="2716"/>
                  </a:lnTo>
                  <a:lnTo>
                    <a:pt x="3360" y="2641"/>
                  </a:lnTo>
                  <a:lnTo>
                    <a:pt x="3399" y="2564"/>
                  </a:lnTo>
                  <a:lnTo>
                    <a:pt x="3435" y="2485"/>
                  </a:lnTo>
                  <a:lnTo>
                    <a:pt x="3467" y="2403"/>
                  </a:lnTo>
                  <a:lnTo>
                    <a:pt x="3495" y="2320"/>
                  </a:lnTo>
                  <a:lnTo>
                    <a:pt x="3519" y="2235"/>
                  </a:lnTo>
                  <a:lnTo>
                    <a:pt x="3539" y="2149"/>
                  </a:lnTo>
                  <a:lnTo>
                    <a:pt x="3555" y="2061"/>
                  </a:lnTo>
                  <a:lnTo>
                    <a:pt x="3566" y="1972"/>
                  </a:lnTo>
                  <a:lnTo>
                    <a:pt x="3573" y="1880"/>
                  </a:lnTo>
                  <a:lnTo>
                    <a:pt x="3575" y="1788"/>
                  </a:lnTo>
                  <a:lnTo>
                    <a:pt x="3573" y="1696"/>
                  </a:lnTo>
                  <a:lnTo>
                    <a:pt x="3566" y="1605"/>
                  </a:lnTo>
                  <a:lnTo>
                    <a:pt x="3555" y="1516"/>
                  </a:lnTo>
                  <a:lnTo>
                    <a:pt x="3539" y="1427"/>
                  </a:lnTo>
                  <a:lnTo>
                    <a:pt x="3519" y="1341"/>
                  </a:lnTo>
                  <a:lnTo>
                    <a:pt x="3495" y="1256"/>
                  </a:lnTo>
                  <a:lnTo>
                    <a:pt x="3467" y="1173"/>
                  </a:lnTo>
                  <a:lnTo>
                    <a:pt x="3435" y="1092"/>
                  </a:lnTo>
                  <a:lnTo>
                    <a:pt x="3399" y="1012"/>
                  </a:lnTo>
                  <a:lnTo>
                    <a:pt x="3360" y="935"/>
                  </a:lnTo>
                  <a:lnTo>
                    <a:pt x="3317" y="861"/>
                  </a:lnTo>
                  <a:lnTo>
                    <a:pt x="3270" y="788"/>
                  </a:lnTo>
                  <a:lnTo>
                    <a:pt x="3220" y="718"/>
                  </a:lnTo>
                  <a:lnTo>
                    <a:pt x="3167" y="650"/>
                  </a:lnTo>
                  <a:lnTo>
                    <a:pt x="3111" y="585"/>
                  </a:lnTo>
                  <a:lnTo>
                    <a:pt x="3052" y="523"/>
                  </a:lnTo>
                  <a:lnTo>
                    <a:pt x="2989" y="464"/>
                  </a:lnTo>
                  <a:lnTo>
                    <a:pt x="2925" y="408"/>
                  </a:lnTo>
                  <a:lnTo>
                    <a:pt x="2857" y="355"/>
                  </a:lnTo>
                  <a:lnTo>
                    <a:pt x="2787" y="305"/>
                  </a:lnTo>
                  <a:lnTo>
                    <a:pt x="2714" y="258"/>
                  </a:lnTo>
                  <a:lnTo>
                    <a:pt x="2640" y="215"/>
                  </a:lnTo>
                  <a:lnTo>
                    <a:pt x="2563" y="175"/>
                  </a:lnTo>
                  <a:lnTo>
                    <a:pt x="2483" y="139"/>
                  </a:lnTo>
                  <a:lnTo>
                    <a:pt x="2402" y="108"/>
                  </a:lnTo>
                  <a:lnTo>
                    <a:pt x="2319" y="80"/>
                  </a:lnTo>
                  <a:lnTo>
                    <a:pt x="2234" y="56"/>
                  </a:lnTo>
                  <a:lnTo>
                    <a:pt x="2147" y="36"/>
                  </a:lnTo>
                  <a:lnTo>
                    <a:pt x="2059" y="20"/>
                  </a:lnTo>
                  <a:lnTo>
                    <a:pt x="1970" y="9"/>
                  </a:lnTo>
                  <a:lnTo>
                    <a:pt x="1879" y="2"/>
                  </a:lnTo>
                  <a:lnTo>
                    <a:pt x="1788" y="0"/>
                  </a:lnTo>
                  <a:lnTo>
                    <a:pt x="1696" y="2"/>
                  </a:lnTo>
                  <a:lnTo>
                    <a:pt x="1604" y="9"/>
                  </a:lnTo>
                  <a:lnTo>
                    <a:pt x="1515" y="20"/>
                  </a:lnTo>
                  <a:lnTo>
                    <a:pt x="1427" y="36"/>
                  </a:lnTo>
                  <a:lnTo>
                    <a:pt x="1341" y="56"/>
                  </a:lnTo>
                  <a:lnTo>
                    <a:pt x="1256" y="80"/>
                  </a:lnTo>
                  <a:lnTo>
                    <a:pt x="1173" y="108"/>
                  </a:lnTo>
                  <a:lnTo>
                    <a:pt x="1091" y="139"/>
                  </a:lnTo>
                  <a:lnTo>
                    <a:pt x="1013" y="175"/>
                  </a:lnTo>
                  <a:lnTo>
                    <a:pt x="935" y="215"/>
                  </a:lnTo>
                  <a:lnTo>
                    <a:pt x="860" y="258"/>
                  </a:lnTo>
                  <a:lnTo>
                    <a:pt x="788" y="305"/>
                  </a:lnTo>
                  <a:lnTo>
                    <a:pt x="717" y="355"/>
                  </a:lnTo>
                  <a:lnTo>
                    <a:pt x="650" y="408"/>
                  </a:lnTo>
                  <a:lnTo>
                    <a:pt x="586" y="464"/>
                  </a:lnTo>
                  <a:lnTo>
                    <a:pt x="524" y="523"/>
                  </a:lnTo>
                  <a:lnTo>
                    <a:pt x="464" y="585"/>
                  </a:lnTo>
                  <a:lnTo>
                    <a:pt x="407" y="650"/>
                  </a:lnTo>
                  <a:lnTo>
                    <a:pt x="355" y="718"/>
                  </a:lnTo>
                  <a:lnTo>
                    <a:pt x="305" y="788"/>
                  </a:lnTo>
                  <a:lnTo>
                    <a:pt x="259" y="861"/>
                  </a:lnTo>
                  <a:lnTo>
                    <a:pt x="216" y="935"/>
                  </a:lnTo>
                  <a:lnTo>
                    <a:pt x="175" y="1012"/>
                  </a:lnTo>
                  <a:lnTo>
                    <a:pt x="140" y="1092"/>
                  </a:lnTo>
                  <a:lnTo>
                    <a:pt x="108" y="1173"/>
                  </a:lnTo>
                  <a:lnTo>
                    <a:pt x="80" y="1256"/>
                  </a:lnTo>
                  <a:lnTo>
                    <a:pt x="56" y="1341"/>
                  </a:lnTo>
                  <a:lnTo>
                    <a:pt x="36" y="1427"/>
                  </a:lnTo>
                  <a:lnTo>
                    <a:pt x="20" y="1516"/>
                  </a:lnTo>
                  <a:lnTo>
                    <a:pt x="9" y="1605"/>
                  </a:lnTo>
                  <a:lnTo>
                    <a:pt x="2" y="1696"/>
                  </a:lnTo>
                  <a:lnTo>
                    <a:pt x="0" y="178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3627438" y="2806403"/>
            <a:ext cx="966788" cy="966788"/>
            <a:chOff x="3627438" y="2806403"/>
            <a:chExt cx="966788" cy="966788"/>
          </a:xfrm>
        </p:grpSpPr>
        <p:sp>
          <p:nvSpPr>
            <p:cNvPr id="10" name="Freeform 9"/>
            <p:cNvSpPr/>
            <p:nvPr/>
          </p:nvSpPr>
          <p:spPr bwMode="auto">
            <a:xfrm>
              <a:off x="3627438" y="2806403"/>
              <a:ext cx="966788" cy="966788"/>
            </a:xfrm>
            <a:custGeom>
              <a:avLst/>
              <a:gdLst>
                <a:gd name="T0" fmla="*/ 4867 w 4869"/>
                <a:gd name="T1" fmla="*/ 2493 h 4872"/>
                <a:gd name="T2" fmla="*/ 4866 w 4869"/>
                <a:gd name="T3" fmla="*/ 2310 h 4872"/>
                <a:gd name="T4" fmla="*/ 4793 w 4869"/>
                <a:gd name="T5" fmla="*/ 1827 h 4872"/>
                <a:gd name="T6" fmla="*/ 4629 w 4869"/>
                <a:gd name="T7" fmla="*/ 1380 h 4872"/>
                <a:gd name="T8" fmla="*/ 4385 w 4869"/>
                <a:gd name="T9" fmla="*/ 978 h 4872"/>
                <a:gd name="T10" fmla="*/ 4071 w 4869"/>
                <a:gd name="T11" fmla="*/ 632 h 4872"/>
                <a:gd name="T12" fmla="*/ 3697 w 4869"/>
                <a:gd name="T13" fmla="*/ 353 h 4872"/>
                <a:gd name="T14" fmla="*/ 3271 w 4869"/>
                <a:gd name="T15" fmla="*/ 147 h 4872"/>
                <a:gd name="T16" fmla="*/ 2805 w 4869"/>
                <a:gd name="T17" fmla="*/ 28 h 4872"/>
                <a:gd name="T18" fmla="*/ 2309 w 4869"/>
                <a:gd name="T19" fmla="*/ 3 h 4872"/>
                <a:gd name="T20" fmla="*/ 1826 w 4869"/>
                <a:gd name="T21" fmla="*/ 76 h 4872"/>
                <a:gd name="T22" fmla="*/ 1379 w 4869"/>
                <a:gd name="T23" fmla="*/ 240 h 4872"/>
                <a:gd name="T24" fmla="*/ 978 w 4869"/>
                <a:gd name="T25" fmla="*/ 483 h 4872"/>
                <a:gd name="T26" fmla="*/ 632 w 4869"/>
                <a:gd name="T27" fmla="*/ 798 h 4872"/>
                <a:gd name="T28" fmla="*/ 353 w 4869"/>
                <a:gd name="T29" fmla="*/ 1172 h 4872"/>
                <a:gd name="T30" fmla="*/ 148 w 4869"/>
                <a:gd name="T31" fmla="*/ 1599 h 4872"/>
                <a:gd name="T32" fmla="*/ 28 w 4869"/>
                <a:gd name="T33" fmla="*/ 2065 h 4872"/>
                <a:gd name="T34" fmla="*/ 3 w 4869"/>
                <a:gd name="T35" fmla="*/ 2561 h 4872"/>
                <a:gd name="T36" fmla="*/ 77 w 4869"/>
                <a:gd name="T37" fmla="*/ 3044 h 4872"/>
                <a:gd name="T38" fmla="*/ 240 w 4869"/>
                <a:gd name="T39" fmla="*/ 3492 h 4872"/>
                <a:gd name="T40" fmla="*/ 483 w 4869"/>
                <a:gd name="T41" fmla="*/ 3893 h 4872"/>
                <a:gd name="T42" fmla="*/ 798 w 4869"/>
                <a:gd name="T43" fmla="*/ 4239 h 4872"/>
                <a:gd name="T44" fmla="*/ 1172 w 4869"/>
                <a:gd name="T45" fmla="*/ 4519 h 4872"/>
                <a:gd name="T46" fmla="*/ 1598 w 4869"/>
                <a:gd name="T47" fmla="*/ 4724 h 4872"/>
                <a:gd name="T48" fmla="*/ 2063 w 4869"/>
                <a:gd name="T49" fmla="*/ 4843 h 4872"/>
                <a:gd name="T50" fmla="*/ 2479 w 4869"/>
                <a:gd name="T51" fmla="*/ 4871 h 4872"/>
                <a:gd name="T52" fmla="*/ 2656 w 4869"/>
                <a:gd name="T53" fmla="*/ 4862 h 4872"/>
                <a:gd name="T54" fmla="*/ 2828 w 4869"/>
                <a:gd name="T55" fmla="*/ 4840 h 4872"/>
                <a:gd name="T56" fmla="*/ 2996 w 4869"/>
                <a:gd name="T57" fmla="*/ 4806 h 4872"/>
                <a:gd name="T58" fmla="*/ 3160 w 4869"/>
                <a:gd name="T59" fmla="*/ 4761 h 4872"/>
                <a:gd name="T60" fmla="*/ 3320 w 4869"/>
                <a:gd name="T61" fmla="*/ 4705 h 4872"/>
                <a:gd name="T62" fmla="*/ 3476 w 4869"/>
                <a:gd name="T63" fmla="*/ 4636 h 4872"/>
                <a:gd name="T64" fmla="*/ 3630 w 4869"/>
                <a:gd name="T65" fmla="*/ 4556 h 4872"/>
                <a:gd name="T66" fmla="*/ 3763 w 4869"/>
                <a:gd name="T67" fmla="*/ 4477 h 4872"/>
                <a:gd name="T68" fmla="*/ 3863 w 4869"/>
                <a:gd name="T69" fmla="*/ 4415 h 4872"/>
                <a:gd name="T70" fmla="*/ 3936 w 4869"/>
                <a:gd name="T71" fmla="*/ 4397 h 4872"/>
                <a:gd name="T72" fmla="*/ 3997 w 4869"/>
                <a:gd name="T73" fmla="*/ 4415 h 4872"/>
                <a:gd name="T74" fmla="*/ 4076 w 4869"/>
                <a:gd name="T75" fmla="*/ 4475 h 4872"/>
                <a:gd name="T76" fmla="*/ 4177 w 4869"/>
                <a:gd name="T77" fmla="*/ 4554 h 4872"/>
                <a:gd name="T78" fmla="*/ 4289 w 4869"/>
                <a:gd name="T79" fmla="*/ 4616 h 4872"/>
                <a:gd name="T80" fmla="*/ 4439 w 4869"/>
                <a:gd name="T81" fmla="*/ 4663 h 4872"/>
                <a:gd name="T82" fmla="*/ 4638 w 4869"/>
                <a:gd name="T83" fmla="*/ 4686 h 4872"/>
                <a:gd name="T84" fmla="*/ 4638 w 4869"/>
                <a:gd name="T85" fmla="*/ 4650 h 4872"/>
                <a:gd name="T86" fmla="*/ 4574 w 4869"/>
                <a:gd name="T87" fmla="*/ 4590 h 4872"/>
                <a:gd name="T88" fmla="*/ 4524 w 4869"/>
                <a:gd name="T89" fmla="*/ 4522 h 4872"/>
                <a:gd name="T90" fmla="*/ 4488 w 4869"/>
                <a:gd name="T91" fmla="*/ 4448 h 4872"/>
                <a:gd name="T92" fmla="*/ 4466 w 4869"/>
                <a:gd name="T93" fmla="*/ 4371 h 4872"/>
                <a:gd name="T94" fmla="*/ 4452 w 4869"/>
                <a:gd name="T95" fmla="*/ 4292 h 4872"/>
                <a:gd name="T96" fmla="*/ 4452 w 4869"/>
                <a:gd name="T97" fmla="*/ 4162 h 4872"/>
                <a:gd name="T98" fmla="*/ 4479 w 4869"/>
                <a:gd name="T99" fmla="*/ 4019 h 4872"/>
                <a:gd name="T100" fmla="*/ 4529 w 4869"/>
                <a:gd name="T101" fmla="*/ 3866 h 4872"/>
                <a:gd name="T102" fmla="*/ 4647 w 4869"/>
                <a:gd name="T103" fmla="*/ 3566 h 4872"/>
                <a:gd name="T104" fmla="*/ 4736 w 4869"/>
                <a:gd name="T105" fmla="*/ 3319 h 4872"/>
                <a:gd name="T106" fmla="*/ 4799 w 4869"/>
                <a:gd name="T107" fmla="*/ 3098 h 4872"/>
                <a:gd name="T108" fmla="*/ 4846 w 4869"/>
                <a:gd name="T109" fmla="*/ 2852 h 4872"/>
                <a:gd name="T110" fmla="*/ 4868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1" name="Freeform 10"/>
            <p:cNvSpPr/>
            <p:nvPr/>
          </p:nvSpPr>
          <p:spPr bwMode="auto">
            <a:xfrm>
              <a:off x="3756026" y="2934990"/>
              <a:ext cx="709613" cy="709613"/>
            </a:xfrm>
            <a:custGeom>
              <a:avLst/>
              <a:gdLst>
                <a:gd name="T0" fmla="*/ 3566 w 3575"/>
                <a:gd name="T1" fmla="*/ 1972 h 3577"/>
                <a:gd name="T2" fmla="*/ 3519 w 3575"/>
                <a:gd name="T3" fmla="*/ 2236 h 3577"/>
                <a:gd name="T4" fmla="*/ 3435 w 3575"/>
                <a:gd name="T5" fmla="*/ 2485 h 3577"/>
                <a:gd name="T6" fmla="*/ 3316 w 3575"/>
                <a:gd name="T7" fmla="*/ 2716 h 3577"/>
                <a:gd name="T8" fmla="*/ 3168 w 3575"/>
                <a:gd name="T9" fmla="*/ 2927 h 3577"/>
                <a:gd name="T10" fmla="*/ 2989 w 3575"/>
                <a:gd name="T11" fmla="*/ 3113 h 3577"/>
                <a:gd name="T12" fmla="*/ 2787 w 3575"/>
                <a:gd name="T13" fmla="*/ 3272 h 3577"/>
                <a:gd name="T14" fmla="*/ 2562 w 3575"/>
                <a:gd name="T15" fmla="*/ 3402 h 3577"/>
                <a:gd name="T16" fmla="*/ 2319 w 3575"/>
                <a:gd name="T17" fmla="*/ 3497 h 3577"/>
                <a:gd name="T18" fmla="*/ 2060 w 3575"/>
                <a:gd name="T19" fmla="*/ 3557 h 3577"/>
                <a:gd name="T20" fmla="*/ 1787 w 3575"/>
                <a:gd name="T21" fmla="*/ 3577 h 3577"/>
                <a:gd name="T22" fmla="*/ 1516 w 3575"/>
                <a:gd name="T23" fmla="*/ 3557 h 3577"/>
                <a:gd name="T24" fmla="*/ 1256 w 3575"/>
                <a:gd name="T25" fmla="*/ 3497 h 3577"/>
                <a:gd name="T26" fmla="*/ 1012 w 3575"/>
                <a:gd name="T27" fmla="*/ 3402 h 3577"/>
                <a:gd name="T28" fmla="*/ 788 w 3575"/>
                <a:gd name="T29" fmla="*/ 3272 h 3577"/>
                <a:gd name="T30" fmla="*/ 586 w 3575"/>
                <a:gd name="T31" fmla="*/ 3113 h 3577"/>
                <a:gd name="T32" fmla="*/ 408 w 3575"/>
                <a:gd name="T33" fmla="*/ 2927 h 3577"/>
                <a:gd name="T34" fmla="*/ 258 w 3575"/>
                <a:gd name="T35" fmla="*/ 2716 h 3577"/>
                <a:gd name="T36" fmla="*/ 140 w 3575"/>
                <a:gd name="T37" fmla="*/ 2485 h 3577"/>
                <a:gd name="T38" fmla="*/ 56 w 3575"/>
                <a:gd name="T39" fmla="*/ 2236 h 3577"/>
                <a:gd name="T40" fmla="*/ 9 w 3575"/>
                <a:gd name="T41" fmla="*/ 1972 h 3577"/>
                <a:gd name="T42" fmla="*/ 2 w 3575"/>
                <a:gd name="T43" fmla="*/ 1697 h 3577"/>
                <a:gd name="T44" fmla="*/ 36 w 3575"/>
                <a:gd name="T45" fmla="*/ 1428 h 3577"/>
                <a:gd name="T46" fmla="*/ 108 w 3575"/>
                <a:gd name="T47" fmla="*/ 1174 h 3577"/>
                <a:gd name="T48" fmla="*/ 215 w 3575"/>
                <a:gd name="T49" fmla="*/ 936 h 3577"/>
                <a:gd name="T50" fmla="*/ 355 w 3575"/>
                <a:gd name="T51" fmla="*/ 718 h 3577"/>
                <a:gd name="T52" fmla="*/ 523 w 3575"/>
                <a:gd name="T53" fmla="*/ 524 h 3577"/>
                <a:gd name="T54" fmla="*/ 718 w 3575"/>
                <a:gd name="T55" fmla="*/ 355 h 3577"/>
                <a:gd name="T56" fmla="*/ 935 w 3575"/>
                <a:gd name="T57" fmla="*/ 215 h 3577"/>
                <a:gd name="T58" fmla="*/ 1173 w 3575"/>
                <a:gd name="T59" fmla="*/ 108 h 3577"/>
                <a:gd name="T60" fmla="*/ 1428 w 3575"/>
                <a:gd name="T61" fmla="*/ 36 h 3577"/>
                <a:gd name="T62" fmla="*/ 1696 w 3575"/>
                <a:gd name="T63" fmla="*/ 2 h 3577"/>
                <a:gd name="T64" fmla="*/ 1971 w 3575"/>
                <a:gd name="T65" fmla="*/ 9 h 3577"/>
                <a:gd name="T66" fmla="*/ 2234 w 3575"/>
                <a:gd name="T67" fmla="*/ 56 h 3577"/>
                <a:gd name="T68" fmla="*/ 2484 w 3575"/>
                <a:gd name="T69" fmla="*/ 141 h 3577"/>
                <a:gd name="T70" fmla="*/ 2715 w 3575"/>
                <a:gd name="T71" fmla="*/ 259 h 3577"/>
                <a:gd name="T72" fmla="*/ 2925 w 3575"/>
                <a:gd name="T73" fmla="*/ 408 h 3577"/>
                <a:gd name="T74" fmla="*/ 3111 w 3575"/>
                <a:gd name="T75" fmla="*/ 586 h 3577"/>
                <a:gd name="T76" fmla="*/ 3270 w 3575"/>
                <a:gd name="T77" fmla="*/ 788 h 3577"/>
                <a:gd name="T78" fmla="*/ 3400 w 3575"/>
                <a:gd name="T79" fmla="*/ 1014 h 3577"/>
                <a:gd name="T80" fmla="*/ 3495 w 3575"/>
                <a:gd name="T81" fmla="*/ 1257 h 3577"/>
                <a:gd name="T82" fmla="*/ 3555 w 3575"/>
                <a:gd name="T83" fmla="*/ 1516 h 3577"/>
                <a:gd name="T84" fmla="*/ 3575 w 3575"/>
                <a:gd name="T85" fmla="*/ 1789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4524376" y="3744615"/>
            <a:ext cx="966788" cy="966788"/>
            <a:chOff x="4524376" y="3744615"/>
            <a:chExt cx="966788" cy="966788"/>
          </a:xfrm>
        </p:grpSpPr>
        <p:sp>
          <p:nvSpPr>
            <p:cNvPr id="12" name="Freeform 11"/>
            <p:cNvSpPr/>
            <p:nvPr/>
          </p:nvSpPr>
          <p:spPr bwMode="auto">
            <a:xfrm>
              <a:off x="4524376" y="3744615"/>
              <a:ext cx="966788" cy="966788"/>
            </a:xfrm>
            <a:custGeom>
              <a:avLst/>
              <a:gdLst>
                <a:gd name="T0" fmla="*/ 1 w 4869"/>
                <a:gd name="T1" fmla="*/ 2493 h 4872"/>
                <a:gd name="T2" fmla="*/ 3 w 4869"/>
                <a:gd name="T3" fmla="*/ 2311 h 4872"/>
                <a:gd name="T4" fmla="*/ 76 w 4869"/>
                <a:gd name="T5" fmla="*/ 1828 h 4872"/>
                <a:gd name="T6" fmla="*/ 240 w 4869"/>
                <a:gd name="T7" fmla="*/ 1380 h 4872"/>
                <a:gd name="T8" fmla="*/ 483 w 4869"/>
                <a:gd name="T9" fmla="*/ 979 h 4872"/>
                <a:gd name="T10" fmla="*/ 798 w 4869"/>
                <a:gd name="T11" fmla="*/ 634 h 4872"/>
                <a:gd name="T12" fmla="*/ 1172 w 4869"/>
                <a:gd name="T13" fmla="*/ 353 h 4872"/>
                <a:gd name="T14" fmla="*/ 1598 w 4869"/>
                <a:gd name="T15" fmla="*/ 148 h 4872"/>
                <a:gd name="T16" fmla="*/ 2063 w 4869"/>
                <a:gd name="T17" fmla="*/ 28 h 4872"/>
                <a:gd name="T18" fmla="*/ 2559 w 4869"/>
                <a:gd name="T19" fmla="*/ 3 h 4872"/>
                <a:gd name="T20" fmla="*/ 3042 w 4869"/>
                <a:gd name="T21" fmla="*/ 77 h 4872"/>
                <a:gd name="T22" fmla="*/ 3490 w 4869"/>
                <a:gd name="T23" fmla="*/ 240 h 4872"/>
                <a:gd name="T24" fmla="*/ 3891 w 4869"/>
                <a:gd name="T25" fmla="*/ 485 h 4872"/>
                <a:gd name="T26" fmla="*/ 4236 w 4869"/>
                <a:gd name="T27" fmla="*/ 798 h 4872"/>
                <a:gd name="T28" fmla="*/ 4516 w 4869"/>
                <a:gd name="T29" fmla="*/ 1174 h 4872"/>
                <a:gd name="T30" fmla="*/ 4722 w 4869"/>
                <a:gd name="T31" fmla="*/ 1599 h 4872"/>
                <a:gd name="T32" fmla="*/ 4841 w 4869"/>
                <a:gd name="T33" fmla="*/ 2066 h 4872"/>
                <a:gd name="T34" fmla="*/ 4866 w 4869"/>
                <a:gd name="T35" fmla="*/ 2562 h 4872"/>
                <a:gd name="T36" fmla="*/ 4792 w 4869"/>
                <a:gd name="T37" fmla="*/ 3045 h 4872"/>
                <a:gd name="T38" fmla="*/ 4629 w 4869"/>
                <a:gd name="T39" fmla="*/ 3492 h 4872"/>
                <a:gd name="T40" fmla="*/ 4385 w 4869"/>
                <a:gd name="T41" fmla="*/ 3893 h 4872"/>
                <a:gd name="T42" fmla="*/ 4071 w 4869"/>
                <a:gd name="T43" fmla="*/ 4239 h 4872"/>
                <a:gd name="T44" fmla="*/ 3697 w 4869"/>
                <a:gd name="T45" fmla="*/ 4519 h 4872"/>
                <a:gd name="T46" fmla="*/ 3271 w 4869"/>
                <a:gd name="T47" fmla="*/ 4724 h 4872"/>
                <a:gd name="T48" fmla="*/ 2805 w 4869"/>
                <a:gd name="T49" fmla="*/ 4844 h 4872"/>
                <a:gd name="T50" fmla="*/ 2389 w 4869"/>
                <a:gd name="T51" fmla="*/ 4872 h 4872"/>
                <a:gd name="T52" fmla="*/ 2212 w 4869"/>
                <a:gd name="T53" fmla="*/ 4862 h 4872"/>
                <a:gd name="T54" fmla="*/ 2040 w 4869"/>
                <a:gd name="T55" fmla="*/ 4840 h 4872"/>
                <a:gd name="T56" fmla="*/ 1873 w 4869"/>
                <a:gd name="T57" fmla="*/ 4808 h 4872"/>
                <a:gd name="T58" fmla="*/ 1708 w 4869"/>
                <a:gd name="T59" fmla="*/ 4762 h 4872"/>
                <a:gd name="T60" fmla="*/ 1548 w 4869"/>
                <a:gd name="T61" fmla="*/ 4705 h 4872"/>
                <a:gd name="T62" fmla="*/ 1392 w 4869"/>
                <a:gd name="T63" fmla="*/ 4636 h 4872"/>
                <a:gd name="T64" fmla="*/ 1238 w 4869"/>
                <a:gd name="T65" fmla="*/ 4556 h 4872"/>
                <a:gd name="T66" fmla="*/ 1105 w 4869"/>
                <a:gd name="T67" fmla="*/ 4477 h 4872"/>
                <a:gd name="T68" fmla="*/ 1005 w 4869"/>
                <a:gd name="T69" fmla="*/ 4416 h 4872"/>
                <a:gd name="T70" fmla="*/ 933 w 4869"/>
                <a:gd name="T71" fmla="*/ 4397 h 4872"/>
                <a:gd name="T72" fmla="*/ 871 w 4869"/>
                <a:gd name="T73" fmla="*/ 4416 h 4872"/>
                <a:gd name="T74" fmla="*/ 792 w 4869"/>
                <a:gd name="T75" fmla="*/ 4476 h 4872"/>
                <a:gd name="T76" fmla="*/ 692 w 4869"/>
                <a:gd name="T77" fmla="*/ 4554 h 4872"/>
                <a:gd name="T78" fmla="*/ 580 w 4869"/>
                <a:gd name="T79" fmla="*/ 4616 h 4872"/>
                <a:gd name="T80" fmla="*/ 430 w 4869"/>
                <a:gd name="T81" fmla="*/ 4663 h 4872"/>
                <a:gd name="T82" fmla="*/ 231 w 4869"/>
                <a:gd name="T83" fmla="*/ 4686 h 4872"/>
                <a:gd name="T84" fmla="*/ 231 w 4869"/>
                <a:gd name="T85" fmla="*/ 4650 h 4872"/>
                <a:gd name="T86" fmla="*/ 295 w 4869"/>
                <a:gd name="T87" fmla="*/ 4591 h 4872"/>
                <a:gd name="T88" fmla="*/ 345 w 4869"/>
                <a:gd name="T89" fmla="*/ 4522 h 4872"/>
                <a:gd name="T90" fmla="*/ 380 w 4869"/>
                <a:gd name="T91" fmla="*/ 4449 h 4872"/>
                <a:gd name="T92" fmla="*/ 403 w 4869"/>
                <a:gd name="T93" fmla="*/ 4371 h 4872"/>
                <a:gd name="T94" fmla="*/ 416 w 4869"/>
                <a:gd name="T95" fmla="*/ 4292 h 4872"/>
                <a:gd name="T96" fmla="*/ 417 w 4869"/>
                <a:gd name="T97" fmla="*/ 4163 h 4872"/>
                <a:gd name="T98" fmla="*/ 390 w 4869"/>
                <a:gd name="T99" fmla="*/ 4021 h 4872"/>
                <a:gd name="T100" fmla="*/ 339 w 4869"/>
                <a:gd name="T101" fmla="*/ 3867 h 4872"/>
                <a:gd name="T102" fmla="*/ 222 w 4869"/>
                <a:gd name="T103" fmla="*/ 3566 h 4872"/>
                <a:gd name="T104" fmla="*/ 133 w 4869"/>
                <a:gd name="T105" fmla="*/ 3319 h 4872"/>
                <a:gd name="T106" fmla="*/ 70 w 4869"/>
                <a:gd name="T107" fmla="*/ 3098 h 4872"/>
                <a:gd name="T108" fmla="*/ 23 w 4869"/>
                <a:gd name="T109" fmla="*/ 2854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9"/>
                  </a:moveTo>
                  <a:lnTo>
                    <a:pt x="1" y="2510"/>
                  </a:lnTo>
                  <a:lnTo>
                    <a:pt x="2" y="2512"/>
                  </a:lnTo>
                  <a:lnTo>
                    <a:pt x="1" y="2493"/>
                  </a:lnTo>
                  <a:lnTo>
                    <a:pt x="1" y="2474"/>
                  </a:lnTo>
                  <a:lnTo>
                    <a:pt x="0" y="2456"/>
                  </a:lnTo>
                  <a:lnTo>
                    <a:pt x="0" y="2437"/>
                  </a:lnTo>
                  <a:lnTo>
                    <a:pt x="3" y="2311"/>
                  </a:lnTo>
                  <a:lnTo>
                    <a:pt x="12" y="2187"/>
                  </a:lnTo>
                  <a:lnTo>
                    <a:pt x="28" y="2066"/>
                  </a:lnTo>
                  <a:lnTo>
                    <a:pt x="49" y="1945"/>
                  </a:lnTo>
                  <a:lnTo>
                    <a:pt x="76" y="1828"/>
                  </a:lnTo>
                  <a:lnTo>
                    <a:pt x="109" y="1712"/>
                  </a:lnTo>
                  <a:lnTo>
                    <a:pt x="147" y="1599"/>
                  </a:lnTo>
                  <a:lnTo>
                    <a:pt x="191" y="1488"/>
                  </a:lnTo>
                  <a:lnTo>
                    <a:pt x="240" y="1380"/>
                  </a:lnTo>
                  <a:lnTo>
                    <a:pt x="294" y="1275"/>
                  </a:lnTo>
                  <a:lnTo>
                    <a:pt x="353" y="1174"/>
                  </a:lnTo>
                  <a:lnTo>
                    <a:pt x="416" y="1075"/>
                  </a:lnTo>
                  <a:lnTo>
                    <a:pt x="483" y="979"/>
                  </a:lnTo>
                  <a:lnTo>
                    <a:pt x="555" y="887"/>
                  </a:lnTo>
                  <a:lnTo>
                    <a:pt x="632" y="798"/>
                  </a:lnTo>
                  <a:lnTo>
                    <a:pt x="713" y="714"/>
                  </a:lnTo>
                  <a:lnTo>
                    <a:pt x="798" y="634"/>
                  </a:lnTo>
                  <a:lnTo>
                    <a:pt x="886" y="557"/>
                  </a:lnTo>
                  <a:lnTo>
                    <a:pt x="978" y="485"/>
                  </a:lnTo>
                  <a:lnTo>
                    <a:pt x="1073" y="416"/>
                  </a:lnTo>
                  <a:lnTo>
                    <a:pt x="1172" y="353"/>
                  </a:lnTo>
                  <a:lnTo>
                    <a:pt x="1274" y="294"/>
                  </a:lnTo>
                  <a:lnTo>
                    <a:pt x="1379" y="240"/>
                  </a:lnTo>
                  <a:lnTo>
                    <a:pt x="1486" y="192"/>
                  </a:lnTo>
                  <a:lnTo>
                    <a:pt x="1598" y="148"/>
                  </a:lnTo>
                  <a:lnTo>
                    <a:pt x="1710" y="111"/>
                  </a:lnTo>
                  <a:lnTo>
                    <a:pt x="1825" y="77"/>
                  </a:lnTo>
                  <a:lnTo>
                    <a:pt x="1944" y="50"/>
                  </a:lnTo>
                  <a:lnTo>
                    <a:pt x="2063" y="28"/>
                  </a:lnTo>
                  <a:lnTo>
                    <a:pt x="2185" y="14"/>
                  </a:lnTo>
                  <a:lnTo>
                    <a:pt x="2309" y="3"/>
                  </a:lnTo>
                  <a:lnTo>
                    <a:pt x="2434" y="0"/>
                  </a:lnTo>
                  <a:lnTo>
                    <a:pt x="2559" y="3"/>
                  </a:lnTo>
                  <a:lnTo>
                    <a:pt x="2683" y="14"/>
                  </a:lnTo>
                  <a:lnTo>
                    <a:pt x="2805" y="28"/>
                  </a:lnTo>
                  <a:lnTo>
                    <a:pt x="2925" y="50"/>
                  </a:lnTo>
                  <a:lnTo>
                    <a:pt x="3042" y="77"/>
                  </a:lnTo>
                  <a:lnTo>
                    <a:pt x="3159" y="111"/>
                  </a:lnTo>
                  <a:lnTo>
                    <a:pt x="3271" y="148"/>
                  </a:lnTo>
                  <a:lnTo>
                    <a:pt x="3382" y="192"/>
                  </a:lnTo>
                  <a:lnTo>
                    <a:pt x="3490" y="240"/>
                  </a:lnTo>
                  <a:lnTo>
                    <a:pt x="3595" y="294"/>
                  </a:lnTo>
                  <a:lnTo>
                    <a:pt x="3697" y="353"/>
                  </a:lnTo>
                  <a:lnTo>
                    <a:pt x="3795" y="416"/>
                  </a:lnTo>
                  <a:lnTo>
                    <a:pt x="3891" y="485"/>
                  </a:lnTo>
                  <a:lnTo>
                    <a:pt x="3982" y="557"/>
                  </a:lnTo>
                  <a:lnTo>
                    <a:pt x="4071" y="634"/>
                  </a:lnTo>
                  <a:lnTo>
                    <a:pt x="4156" y="714"/>
                  </a:lnTo>
                  <a:lnTo>
                    <a:pt x="4236" y="798"/>
                  </a:lnTo>
                  <a:lnTo>
                    <a:pt x="4312" y="887"/>
                  </a:lnTo>
                  <a:lnTo>
                    <a:pt x="4385" y="979"/>
                  </a:lnTo>
                  <a:lnTo>
                    <a:pt x="4453" y="1075"/>
                  </a:lnTo>
                  <a:lnTo>
                    <a:pt x="4516" y="1174"/>
                  </a:lnTo>
                  <a:lnTo>
                    <a:pt x="4575" y="1275"/>
                  </a:lnTo>
                  <a:lnTo>
                    <a:pt x="4629" y="1380"/>
                  </a:lnTo>
                  <a:lnTo>
                    <a:pt x="4678" y="1488"/>
                  </a:lnTo>
                  <a:lnTo>
                    <a:pt x="4722" y="1599"/>
                  </a:lnTo>
                  <a:lnTo>
                    <a:pt x="4759" y="1712"/>
                  </a:lnTo>
                  <a:lnTo>
                    <a:pt x="4792" y="1828"/>
                  </a:lnTo>
                  <a:lnTo>
                    <a:pt x="4820" y="1945"/>
                  </a:lnTo>
                  <a:lnTo>
                    <a:pt x="4841" y="2066"/>
                  </a:lnTo>
                  <a:lnTo>
                    <a:pt x="4856" y="2187"/>
                  </a:lnTo>
                  <a:lnTo>
                    <a:pt x="4866" y="2311"/>
                  </a:lnTo>
                  <a:lnTo>
                    <a:pt x="4869" y="2437"/>
                  </a:lnTo>
                  <a:lnTo>
                    <a:pt x="4866" y="2562"/>
                  </a:lnTo>
                  <a:lnTo>
                    <a:pt x="4856" y="2686"/>
                  </a:lnTo>
                  <a:lnTo>
                    <a:pt x="4841" y="2808"/>
                  </a:lnTo>
                  <a:lnTo>
                    <a:pt x="4820" y="2927"/>
                  </a:lnTo>
                  <a:lnTo>
                    <a:pt x="4792" y="3045"/>
                  </a:lnTo>
                  <a:lnTo>
                    <a:pt x="4759" y="3160"/>
                  </a:lnTo>
                  <a:lnTo>
                    <a:pt x="4722" y="3274"/>
                  </a:lnTo>
                  <a:lnTo>
                    <a:pt x="4678" y="3385"/>
                  </a:lnTo>
                  <a:lnTo>
                    <a:pt x="4629" y="3492"/>
                  </a:lnTo>
                  <a:lnTo>
                    <a:pt x="4575" y="3597"/>
                  </a:lnTo>
                  <a:lnTo>
                    <a:pt x="4516" y="3699"/>
                  </a:lnTo>
                  <a:lnTo>
                    <a:pt x="4453" y="3799"/>
                  </a:lnTo>
                  <a:lnTo>
                    <a:pt x="4385" y="3893"/>
                  </a:lnTo>
                  <a:lnTo>
                    <a:pt x="4312" y="3986"/>
                  </a:lnTo>
                  <a:lnTo>
                    <a:pt x="4236" y="4074"/>
                  </a:lnTo>
                  <a:lnTo>
                    <a:pt x="4156" y="4158"/>
                  </a:lnTo>
                  <a:lnTo>
                    <a:pt x="4071" y="4239"/>
                  </a:lnTo>
                  <a:lnTo>
                    <a:pt x="3982" y="4316"/>
                  </a:lnTo>
                  <a:lnTo>
                    <a:pt x="3891" y="4388"/>
                  </a:lnTo>
                  <a:lnTo>
                    <a:pt x="3795" y="4456"/>
                  </a:lnTo>
                  <a:lnTo>
                    <a:pt x="3697" y="4519"/>
                  </a:lnTo>
                  <a:lnTo>
                    <a:pt x="3595" y="4578"/>
                  </a:lnTo>
                  <a:lnTo>
                    <a:pt x="3490" y="4632"/>
                  </a:lnTo>
                  <a:lnTo>
                    <a:pt x="3382" y="4680"/>
                  </a:lnTo>
                  <a:lnTo>
                    <a:pt x="3271" y="4724"/>
                  </a:lnTo>
                  <a:lnTo>
                    <a:pt x="3159" y="4763"/>
                  </a:lnTo>
                  <a:lnTo>
                    <a:pt x="3042" y="4795"/>
                  </a:lnTo>
                  <a:lnTo>
                    <a:pt x="2925" y="4822"/>
                  </a:lnTo>
                  <a:lnTo>
                    <a:pt x="2805" y="4844"/>
                  </a:lnTo>
                  <a:lnTo>
                    <a:pt x="2683" y="4860"/>
                  </a:lnTo>
                  <a:lnTo>
                    <a:pt x="2559" y="4869"/>
                  </a:lnTo>
                  <a:lnTo>
                    <a:pt x="2434" y="4872"/>
                  </a:lnTo>
                  <a:lnTo>
                    <a:pt x="2389" y="4872"/>
                  </a:lnTo>
                  <a:lnTo>
                    <a:pt x="2345" y="4871"/>
                  </a:lnTo>
                  <a:lnTo>
                    <a:pt x="2300" y="4869"/>
                  </a:lnTo>
                  <a:lnTo>
                    <a:pt x="2256" y="4866"/>
                  </a:lnTo>
                  <a:lnTo>
                    <a:pt x="2212" y="4862"/>
                  </a:lnTo>
                  <a:lnTo>
                    <a:pt x="2169" y="4858"/>
                  </a:lnTo>
                  <a:lnTo>
                    <a:pt x="2125" y="4853"/>
                  </a:lnTo>
                  <a:lnTo>
                    <a:pt x="2082" y="4847"/>
                  </a:lnTo>
                  <a:lnTo>
                    <a:pt x="2040" y="4840"/>
                  </a:lnTo>
                  <a:lnTo>
                    <a:pt x="1998" y="4834"/>
                  </a:lnTo>
                  <a:lnTo>
                    <a:pt x="1956" y="4826"/>
                  </a:lnTo>
                  <a:lnTo>
                    <a:pt x="1913" y="4817"/>
                  </a:lnTo>
                  <a:lnTo>
                    <a:pt x="1873" y="4808"/>
                  </a:lnTo>
                  <a:lnTo>
                    <a:pt x="1831" y="4798"/>
                  </a:lnTo>
                  <a:lnTo>
                    <a:pt x="1789" y="4786"/>
                  </a:lnTo>
                  <a:lnTo>
                    <a:pt x="1749" y="4774"/>
                  </a:lnTo>
                  <a:lnTo>
                    <a:pt x="1708" y="4762"/>
                  </a:lnTo>
                  <a:lnTo>
                    <a:pt x="1668" y="4749"/>
                  </a:lnTo>
                  <a:lnTo>
                    <a:pt x="1628" y="4734"/>
                  </a:lnTo>
                  <a:lnTo>
                    <a:pt x="1588" y="4720"/>
                  </a:lnTo>
                  <a:lnTo>
                    <a:pt x="1548" y="4705"/>
                  </a:lnTo>
                  <a:lnTo>
                    <a:pt x="1509" y="4689"/>
                  </a:lnTo>
                  <a:lnTo>
                    <a:pt x="1469" y="4672"/>
                  </a:lnTo>
                  <a:lnTo>
                    <a:pt x="1431" y="4654"/>
                  </a:lnTo>
                  <a:lnTo>
                    <a:pt x="1392" y="4636"/>
                  </a:lnTo>
                  <a:lnTo>
                    <a:pt x="1353" y="4617"/>
                  </a:lnTo>
                  <a:lnTo>
                    <a:pt x="1315" y="4598"/>
                  </a:lnTo>
                  <a:lnTo>
                    <a:pt x="1277" y="4578"/>
                  </a:lnTo>
                  <a:lnTo>
                    <a:pt x="1238" y="4556"/>
                  </a:lnTo>
                  <a:lnTo>
                    <a:pt x="1201" y="4535"/>
                  </a:lnTo>
                  <a:lnTo>
                    <a:pt x="1163" y="4512"/>
                  </a:lnTo>
                  <a:lnTo>
                    <a:pt x="1126" y="4490"/>
                  </a:lnTo>
                  <a:lnTo>
                    <a:pt x="1105" y="4477"/>
                  </a:lnTo>
                  <a:lnTo>
                    <a:pt x="1083" y="4464"/>
                  </a:lnTo>
                  <a:lnTo>
                    <a:pt x="1057" y="4447"/>
                  </a:lnTo>
                  <a:lnTo>
                    <a:pt x="1026" y="4428"/>
                  </a:lnTo>
                  <a:lnTo>
                    <a:pt x="1005" y="4416"/>
                  </a:lnTo>
                  <a:lnTo>
                    <a:pt x="986" y="4407"/>
                  </a:lnTo>
                  <a:lnTo>
                    <a:pt x="967" y="4401"/>
                  </a:lnTo>
                  <a:lnTo>
                    <a:pt x="950" y="4397"/>
                  </a:lnTo>
                  <a:lnTo>
                    <a:pt x="933" y="4397"/>
                  </a:lnTo>
                  <a:lnTo>
                    <a:pt x="917" y="4398"/>
                  </a:lnTo>
                  <a:lnTo>
                    <a:pt x="901" y="4403"/>
                  </a:lnTo>
                  <a:lnTo>
                    <a:pt x="887" y="4409"/>
                  </a:lnTo>
                  <a:lnTo>
                    <a:pt x="871" y="4416"/>
                  </a:lnTo>
                  <a:lnTo>
                    <a:pt x="856" y="4426"/>
                  </a:lnTo>
                  <a:lnTo>
                    <a:pt x="840" y="4436"/>
                  </a:lnTo>
                  <a:lnTo>
                    <a:pt x="825" y="4448"/>
                  </a:lnTo>
                  <a:lnTo>
                    <a:pt x="792" y="4476"/>
                  </a:lnTo>
                  <a:lnTo>
                    <a:pt x="756" y="4507"/>
                  </a:lnTo>
                  <a:lnTo>
                    <a:pt x="736" y="4522"/>
                  </a:lnTo>
                  <a:lnTo>
                    <a:pt x="714" y="4538"/>
                  </a:lnTo>
                  <a:lnTo>
                    <a:pt x="692" y="4554"/>
                  </a:lnTo>
                  <a:lnTo>
                    <a:pt x="667" y="4571"/>
                  </a:lnTo>
                  <a:lnTo>
                    <a:pt x="640" y="4587"/>
                  </a:lnTo>
                  <a:lnTo>
                    <a:pt x="612" y="4601"/>
                  </a:lnTo>
                  <a:lnTo>
                    <a:pt x="580" y="4616"/>
                  </a:lnTo>
                  <a:lnTo>
                    <a:pt x="546" y="4630"/>
                  </a:lnTo>
                  <a:lnTo>
                    <a:pt x="510" y="4642"/>
                  </a:lnTo>
                  <a:lnTo>
                    <a:pt x="472" y="4653"/>
                  </a:lnTo>
                  <a:lnTo>
                    <a:pt x="430" y="4663"/>
                  </a:lnTo>
                  <a:lnTo>
                    <a:pt x="385" y="4672"/>
                  </a:lnTo>
                  <a:lnTo>
                    <a:pt x="338" y="4679"/>
                  </a:lnTo>
                  <a:lnTo>
                    <a:pt x="286" y="4684"/>
                  </a:lnTo>
                  <a:lnTo>
                    <a:pt x="231" y="4686"/>
                  </a:lnTo>
                  <a:lnTo>
                    <a:pt x="172" y="4686"/>
                  </a:lnTo>
                  <a:lnTo>
                    <a:pt x="193" y="4675"/>
                  </a:lnTo>
                  <a:lnTo>
                    <a:pt x="212" y="4662"/>
                  </a:lnTo>
                  <a:lnTo>
                    <a:pt x="231" y="4650"/>
                  </a:lnTo>
                  <a:lnTo>
                    <a:pt x="249" y="4636"/>
                  </a:lnTo>
                  <a:lnTo>
                    <a:pt x="265" y="4622"/>
                  </a:lnTo>
                  <a:lnTo>
                    <a:pt x="280" y="4606"/>
                  </a:lnTo>
                  <a:lnTo>
                    <a:pt x="295" y="4591"/>
                  </a:lnTo>
                  <a:lnTo>
                    <a:pt x="309" y="4574"/>
                  </a:lnTo>
                  <a:lnTo>
                    <a:pt x="321" y="4557"/>
                  </a:lnTo>
                  <a:lnTo>
                    <a:pt x="333" y="4541"/>
                  </a:lnTo>
                  <a:lnTo>
                    <a:pt x="345" y="4522"/>
                  </a:lnTo>
                  <a:lnTo>
                    <a:pt x="355" y="4504"/>
                  </a:lnTo>
                  <a:lnTo>
                    <a:pt x="364" y="4486"/>
                  </a:lnTo>
                  <a:lnTo>
                    <a:pt x="373" y="4467"/>
                  </a:lnTo>
                  <a:lnTo>
                    <a:pt x="380" y="4449"/>
                  </a:lnTo>
                  <a:lnTo>
                    <a:pt x="386" y="4430"/>
                  </a:lnTo>
                  <a:lnTo>
                    <a:pt x="393" y="4410"/>
                  </a:lnTo>
                  <a:lnTo>
                    <a:pt x="399" y="4391"/>
                  </a:lnTo>
                  <a:lnTo>
                    <a:pt x="403" y="4371"/>
                  </a:lnTo>
                  <a:lnTo>
                    <a:pt x="408" y="4351"/>
                  </a:lnTo>
                  <a:lnTo>
                    <a:pt x="411" y="4332"/>
                  </a:lnTo>
                  <a:lnTo>
                    <a:pt x="413" y="4313"/>
                  </a:lnTo>
                  <a:lnTo>
                    <a:pt x="416" y="4292"/>
                  </a:lnTo>
                  <a:lnTo>
                    <a:pt x="418" y="4273"/>
                  </a:lnTo>
                  <a:lnTo>
                    <a:pt x="419" y="4235"/>
                  </a:lnTo>
                  <a:lnTo>
                    <a:pt x="419" y="4199"/>
                  </a:lnTo>
                  <a:lnTo>
                    <a:pt x="417" y="4163"/>
                  </a:lnTo>
                  <a:lnTo>
                    <a:pt x="412" y="4129"/>
                  </a:lnTo>
                  <a:lnTo>
                    <a:pt x="407" y="4093"/>
                  </a:lnTo>
                  <a:lnTo>
                    <a:pt x="399" y="4057"/>
                  </a:lnTo>
                  <a:lnTo>
                    <a:pt x="390" y="4021"/>
                  </a:lnTo>
                  <a:lnTo>
                    <a:pt x="378" y="3984"/>
                  </a:lnTo>
                  <a:lnTo>
                    <a:pt x="367" y="3945"/>
                  </a:lnTo>
                  <a:lnTo>
                    <a:pt x="354" y="3907"/>
                  </a:lnTo>
                  <a:lnTo>
                    <a:pt x="339" y="3867"/>
                  </a:lnTo>
                  <a:lnTo>
                    <a:pt x="324" y="3827"/>
                  </a:lnTo>
                  <a:lnTo>
                    <a:pt x="292" y="3743"/>
                  </a:lnTo>
                  <a:lnTo>
                    <a:pt x="258" y="3657"/>
                  </a:lnTo>
                  <a:lnTo>
                    <a:pt x="222" y="3566"/>
                  </a:lnTo>
                  <a:lnTo>
                    <a:pt x="186" y="3472"/>
                  </a:lnTo>
                  <a:lnTo>
                    <a:pt x="168" y="3422"/>
                  </a:lnTo>
                  <a:lnTo>
                    <a:pt x="150" y="3371"/>
                  </a:lnTo>
                  <a:lnTo>
                    <a:pt x="133" y="3319"/>
                  </a:lnTo>
                  <a:lnTo>
                    <a:pt x="116" y="3266"/>
                  </a:lnTo>
                  <a:lnTo>
                    <a:pt x="100" y="3212"/>
                  </a:lnTo>
                  <a:lnTo>
                    <a:pt x="84" y="3156"/>
                  </a:lnTo>
                  <a:lnTo>
                    <a:pt x="70" y="3098"/>
                  </a:lnTo>
                  <a:lnTo>
                    <a:pt x="56" y="3040"/>
                  </a:lnTo>
                  <a:lnTo>
                    <a:pt x="44" y="2979"/>
                  </a:lnTo>
                  <a:lnTo>
                    <a:pt x="33" y="2917"/>
                  </a:lnTo>
                  <a:lnTo>
                    <a:pt x="23" y="2854"/>
                  </a:lnTo>
                  <a:lnTo>
                    <a:pt x="16" y="2788"/>
                  </a:lnTo>
                  <a:lnTo>
                    <a:pt x="9" y="2721"/>
                  </a:lnTo>
                  <a:lnTo>
                    <a:pt x="4" y="2652"/>
                  </a:lnTo>
                  <a:lnTo>
                    <a:pt x="1" y="2581"/>
                  </a:lnTo>
                  <a:lnTo>
                    <a:pt x="0" y="2509"/>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3" name="Freeform 12"/>
            <p:cNvSpPr/>
            <p:nvPr/>
          </p:nvSpPr>
          <p:spPr bwMode="auto">
            <a:xfrm>
              <a:off x="4652963" y="3873203"/>
              <a:ext cx="709613" cy="709613"/>
            </a:xfrm>
            <a:custGeom>
              <a:avLst/>
              <a:gdLst>
                <a:gd name="T0" fmla="*/ 9 w 3575"/>
                <a:gd name="T1" fmla="*/ 1972 h 3578"/>
                <a:gd name="T2" fmla="*/ 56 w 3575"/>
                <a:gd name="T3" fmla="*/ 2236 h 3578"/>
                <a:gd name="T4" fmla="*/ 139 w 3575"/>
                <a:gd name="T5" fmla="*/ 2485 h 3578"/>
                <a:gd name="T6" fmla="*/ 258 w 3575"/>
                <a:gd name="T7" fmla="*/ 2718 h 3578"/>
                <a:gd name="T8" fmla="*/ 408 w 3575"/>
                <a:gd name="T9" fmla="*/ 2927 h 3578"/>
                <a:gd name="T10" fmla="*/ 585 w 3575"/>
                <a:gd name="T11" fmla="*/ 3113 h 3578"/>
                <a:gd name="T12" fmla="*/ 787 w 3575"/>
                <a:gd name="T13" fmla="*/ 3272 h 3578"/>
                <a:gd name="T14" fmla="*/ 1012 w 3575"/>
                <a:gd name="T15" fmla="*/ 3402 h 3578"/>
                <a:gd name="T16" fmla="*/ 1255 w 3575"/>
                <a:gd name="T17" fmla="*/ 3498 h 3578"/>
                <a:gd name="T18" fmla="*/ 1515 w 3575"/>
                <a:gd name="T19" fmla="*/ 3558 h 3578"/>
                <a:gd name="T20" fmla="*/ 1787 w 3575"/>
                <a:gd name="T21" fmla="*/ 3578 h 3578"/>
                <a:gd name="T22" fmla="*/ 2060 w 3575"/>
                <a:gd name="T23" fmla="*/ 3558 h 3578"/>
                <a:gd name="T24" fmla="*/ 2319 w 3575"/>
                <a:gd name="T25" fmla="*/ 3498 h 3578"/>
                <a:gd name="T26" fmla="*/ 2562 w 3575"/>
                <a:gd name="T27" fmla="*/ 3402 h 3578"/>
                <a:gd name="T28" fmla="*/ 2786 w 3575"/>
                <a:gd name="T29" fmla="*/ 3272 h 3578"/>
                <a:gd name="T30" fmla="*/ 2989 w 3575"/>
                <a:gd name="T31" fmla="*/ 3113 h 3578"/>
                <a:gd name="T32" fmla="*/ 3167 w 3575"/>
                <a:gd name="T33" fmla="*/ 2927 h 3578"/>
                <a:gd name="T34" fmla="*/ 3316 w 3575"/>
                <a:gd name="T35" fmla="*/ 2718 h 3578"/>
                <a:gd name="T36" fmla="*/ 3434 w 3575"/>
                <a:gd name="T37" fmla="*/ 2485 h 3578"/>
                <a:gd name="T38" fmla="*/ 3519 w 3575"/>
                <a:gd name="T39" fmla="*/ 2236 h 3578"/>
                <a:gd name="T40" fmla="*/ 3566 w 3575"/>
                <a:gd name="T41" fmla="*/ 1972 h 3578"/>
                <a:gd name="T42" fmla="*/ 3573 w 3575"/>
                <a:gd name="T43" fmla="*/ 1697 h 3578"/>
                <a:gd name="T44" fmla="*/ 3539 w 3575"/>
                <a:gd name="T45" fmla="*/ 1429 h 3578"/>
                <a:gd name="T46" fmla="*/ 3467 w 3575"/>
                <a:gd name="T47" fmla="*/ 1174 h 3578"/>
                <a:gd name="T48" fmla="*/ 3359 w 3575"/>
                <a:gd name="T49" fmla="*/ 936 h 3578"/>
                <a:gd name="T50" fmla="*/ 3220 w 3575"/>
                <a:gd name="T51" fmla="*/ 718 h 3578"/>
                <a:gd name="T52" fmla="*/ 3051 w 3575"/>
                <a:gd name="T53" fmla="*/ 525 h 3578"/>
                <a:gd name="T54" fmla="*/ 2857 w 3575"/>
                <a:gd name="T55" fmla="*/ 355 h 3578"/>
                <a:gd name="T56" fmla="*/ 2640 w 3575"/>
                <a:gd name="T57" fmla="*/ 217 h 3578"/>
                <a:gd name="T58" fmla="*/ 2402 w 3575"/>
                <a:gd name="T59" fmla="*/ 108 h 3578"/>
                <a:gd name="T60" fmla="*/ 2148 w 3575"/>
                <a:gd name="T61" fmla="*/ 36 h 3578"/>
                <a:gd name="T62" fmla="*/ 1879 w 3575"/>
                <a:gd name="T63" fmla="*/ 3 h 3578"/>
                <a:gd name="T64" fmla="*/ 1604 w 3575"/>
                <a:gd name="T65" fmla="*/ 9 h 3578"/>
                <a:gd name="T66" fmla="*/ 1341 w 3575"/>
                <a:gd name="T67" fmla="*/ 57 h 3578"/>
                <a:gd name="T68" fmla="*/ 1092 w 3575"/>
                <a:gd name="T69" fmla="*/ 141 h 3578"/>
                <a:gd name="T70" fmla="*/ 861 w 3575"/>
                <a:gd name="T71" fmla="*/ 260 h 3578"/>
                <a:gd name="T72" fmla="*/ 650 w 3575"/>
                <a:gd name="T73" fmla="*/ 408 h 3578"/>
                <a:gd name="T74" fmla="*/ 464 w 3575"/>
                <a:gd name="T75" fmla="*/ 587 h 3578"/>
                <a:gd name="T76" fmla="*/ 305 w 3575"/>
                <a:gd name="T77" fmla="*/ 790 h 3578"/>
                <a:gd name="T78" fmla="*/ 175 w 3575"/>
                <a:gd name="T79" fmla="*/ 1014 h 3578"/>
                <a:gd name="T80" fmla="*/ 80 w 3575"/>
                <a:gd name="T81" fmla="*/ 1257 h 3578"/>
                <a:gd name="T82" fmla="*/ 20 w 3575"/>
                <a:gd name="T83" fmla="*/ 1517 h 3578"/>
                <a:gd name="T84" fmla="*/ 0 w 3575"/>
                <a:gd name="T85" fmla="*/ 1790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8">
                  <a:moveTo>
                    <a:pt x="0" y="1790"/>
                  </a:moveTo>
                  <a:lnTo>
                    <a:pt x="2" y="1881"/>
                  </a:lnTo>
                  <a:lnTo>
                    <a:pt x="9" y="1972"/>
                  </a:lnTo>
                  <a:lnTo>
                    <a:pt x="20" y="2061"/>
                  </a:lnTo>
                  <a:lnTo>
                    <a:pt x="36" y="2150"/>
                  </a:lnTo>
                  <a:lnTo>
                    <a:pt x="56" y="2236"/>
                  </a:lnTo>
                  <a:lnTo>
                    <a:pt x="80" y="2322"/>
                  </a:lnTo>
                  <a:lnTo>
                    <a:pt x="108" y="2404"/>
                  </a:lnTo>
                  <a:lnTo>
                    <a:pt x="139" y="2485"/>
                  </a:lnTo>
                  <a:lnTo>
                    <a:pt x="175" y="2565"/>
                  </a:lnTo>
                  <a:lnTo>
                    <a:pt x="215" y="2642"/>
                  </a:lnTo>
                  <a:lnTo>
                    <a:pt x="258" y="2718"/>
                  </a:lnTo>
                  <a:lnTo>
                    <a:pt x="305" y="2790"/>
                  </a:lnTo>
                  <a:lnTo>
                    <a:pt x="355" y="2860"/>
                  </a:lnTo>
                  <a:lnTo>
                    <a:pt x="408" y="2927"/>
                  </a:lnTo>
                  <a:lnTo>
                    <a:pt x="464" y="2993"/>
                  </a:lnTo>
                  <a:lnTo>
                    <a:pt x="523" y="3055"/>
                  </a:lnTo>
                  <a:lnTo>
                    <a:pt x="585" y="3113"/>
                  </a:lnTo>
                  <a:lnTo>
                    <a:pt x="650" y="3170"/>
                  </a:lnTo>
                  <a:lnTo>
                    <a:pt x="717" y="3223"/>
                  </a:lnTo>
                  <a:lnTo>
                    <a:pt x="787" y="3272"/>
                  </a:lnTo>
                  <a:lnTo>
                    <a:pt x="861" y="3320"/>
                  </a:lnTo>
                  <a:lnTo>
                    <a:pt x="935" y="3362"/>
                  </a:lnTo>
                  <a:lnTo>
                    <a:pt x="1012" y="3402"/>
                  </a:lnTo>
                  <a:lnTo>
                    <a:pt x="1092" y="3438"/>
                  </a:lnTo>
                  <a:lnTo>
                    <a:pt x="1173" y="3470"/>
                  </a:lnTo>
                  <a:lnTo>
                    <a:pt x="1255" y="3498"/>
                  </a:lnTo>
                  <a:lnTo>
                    <a:pt x="1341" y="3521"/>
                  </a:lnTo>
                  <a:lnTo>
                    <a:pt x="1427" y="3542"/>
                  </a:lnTo>
                  <a:lnTo>
                    <a:pt x="1515" y="3558"/>
                  </a:lnTo>
                  <a:lnTo>
                    <a:pt x="1604" y="3569"/>
                  </a:lnTo>
                  <a:lnTo>
                    <a:pt x="1696" y="3576"/>
                  </a:lnTo>
                  <a:lnTo>
                    <a:pt x="1787" y="3578"/>
                  </a:lnTo>
                  <a:lnTo>
                    <a:pt x="1879" y="3576"/>
                  </a:lnTo>
                  <a:lnTo>
                    <a:pt x="1971" y="3569"/>
                  </a:lnTo>
                  <a:lnTo>
                    <a:pt x="2060" y="3558"/>
                  </a:lnTo>
                  <a:lnTo>
                    <a:pt x="2148" y="3542"/>
                  </a:lnTo>
                  <a:lnTo>
                    <a:pt x="2234" y="3521"/>
                  </a:lnTo>
                  <a:lnTo>
                    <a:pt x="2319" y="3498"/>
                  </a:lnTo>
                  <a:lnTo>
                    <a:pt x="2402" y="3470"/>
                  </a:lnTo>
                  <a:lnTo>
                    <a:pt x="2483" y="3438"/>
                  </a:lnTo>
                  <a:lnTo>
                    <a:pt x="2562" y="3402"/>
                  </a:lnTo>
                  <a:lnTo>
                    <a:pt x="2640" y="3362"/>
                  </a:lnTo>
                  <a:lnTo>
                    <a:pt x="2714" y="3320"/>
                  </a:lnTo>
                  <a:lnTo>
                    <a:pt x="2786" y="3272"/>
                  </a:lnTo>
                  <a:lnTo>
                    <a:pt x="2857" y="3223"/>
                  </a:lnTo>
                  <a:lnTo>
                    <a:pt x="2925" y="3170"/>
                  </a:lnTo>
                  <a:lnTo>
                    <a:pt x="2989" y="3113"/>
                  </a:lnTo>
                  <a:lnTo>
                    <a:pt x="3051" y="3055"/>
                  </a:lnTo>
                  <a:lnTo>
                    <a:pt x="3111" y="2993"/>
                  </a:lnTo>
                  <a:lnTo>
                    <a:pt x="3167" y="2927"/>
                  </a:lnTo>
                  <a:lnTo>
                    <a:pt x="3220" y="2860"/>
                  </a:lnTo>
                  <a:lnTo>
                    <a:pt x="3270" y="2790"/>
                  </a:lnTo>
                  <a:lnTo>
                    <a:pt x="3316" y="2718"/>
                  </a:lnTo>
                  <a:lnTo>
                    <a:pt x="3359" y="2642"/>
                  </a:lnTo>
                  <a:lnTo>
                    <a:pt x="3398" y="2565"/>
                  </a:lnTo>
                  <a:lnTo>
                    <a:pt x="3434" y="2485"/>
                  </a:lnTo>
                  <a:lnTo>
                    <a:pt x="3467" y="2404"/>
                  </a:lnTo>
                  <a:lnTo>
                    <a:pt x="3495" y="2322"/>
                  </a:lnTo>
                  <a:lnTo>
                    <a:pt x="3519" y="2236"/>
                  </a:lnTo>
                  <a:lnTo>
                    <a:pt x="3539" y="2150"/>
                  </a:lnTo>
                  <a:lnTo>
                    <a:pt x="3555" y="2061"/>
                  </a:lnTo>
                  <a:lnTo>
                    <a:pt x="3566" y="1972"/>
                  </a:lnTo>
                  <a:lnTo>
                    <a:pt x="3573" y="1881"/>
                  </a:lnTo>
                  <a:lnTo>
                    <a:pt x="3575" y="1790"/>
                  </a:lnTo>
                  <a:lnTo>
                    <a:pt x="3573" y="1697"/>
                  </a:lnTo>
                  <a:lnTo>
                    <a:pt x="3566" y="1607"/>
                  </a:lnTo>
                  <a:lnTo>
                    <a:pt x="3555" y="1517"/>
                  </a:lnTo>
                  <a:lnTo>
                    <a:pt x="3539" y="1429"/>
                  </a:lnTo>
                  <a:lnTo>
                    <a:pt x="3519" y="1342"/>
                  </a:lnTo>
                  <a:lnTo>
                    <a:pt x="3495" y="1257"/>
                  </a:lnTo>
                  <a:lnTo>
                    <a:pt x="3467" y="1174"/>
                  </a:lnTo>
                  <a:lnTo>
                    <a:pt x="3434" y="1093"/>
                  </a:lnTo>
                  <a:lnTo>
                    <a:pt x="3398" y="1014"/>
                  </a:lnTo>
                  <a:lnTo>
                    <a:pt x="3359" y="936"/>
                  </a:lnTo>
                  <a:lnTo>
                    <a:pt x="3316" y="862"/>
                  </a:lnTo>
                  <a:lnTo>
                    <a:pt x="3270" y="790"/>
                  </a:lnTo>
                  <a:lnTo>
                    <a:pt x="3220" y="718"/>
                  </a:lnTo>
                  <a:lnTo>
                    <a:pt x="3167" y="651"/>
                  </a:lnTo>
                  <a:lnTo>
                    <a:pt x="3111" y="587"/>
                  </a:lnTo>
                  <a:lnTo>
                    <a:pt x="3051" y="525"/>
                  </a:lnTo>
                  <a:lnTo>
                    <a:pt x="2989" y="465"/>
                  </a:lnTo>
                  <a:lnTo>
                    <a:pt x="2925" y="408"/>
                  </a:lnTo>
                  <a:lnTo>
                    <a:pt x="2857" y="355"/>
                  </a:lnTo>
                  <a:lnTo>
                    <a:pt x="2786" y="306"/>
                  </a:lnTo>
                  <a:lnTo>
                    <a:pt x="2714" y="260"/>
                  </a:lnTo>
                  <a:lnTo>
                    <a:pt x="2640" y="217"/>
                  </a:lnTo>
                  <a:lnTo>
                    <a:pt x="2562" y="177"/>
                  </a:lnTo>
                  <a:lnTo>
                    <a:pt x="2483" y="141"/>
                  </a:lnTo>
                  <a:lnTo>
                    <a:pt x="2402" y="108"/>
                  </a:lnTo>
                  <a:lnTo>
                    <a:pt x="2319" y="80"/>
                  </a:lnTo>
                  <a:lnTo>
                    <a:pt x="2234" y="57"/>
                  </a:lnTo>
                  <a:lnTo>
                    <a:pt x="2148" y="36"/>
                  </a:lnTo>
                  <a:lnTo>
                    <a:pt x="2060" y="21"/>
                  </a:lnTo>
                  <a:lnTo>
                    <a:pt x="1971" y="9"/>
                  </a:lnTo>
                  <a:lnTo>
                    <a:pt x="1879" y="3"/>
                  </a:lnTo>
                  <a:lnTo>
                    <a:pt x="1787" y="0"/>
                  </a:lnTo>
                  <a:lnTo>
                    <a:pt x="1696" y="3"/>
                  </a:lnTo>
                  <a:lnTo>
                    <a:pt x="1604" y="9"/>
                  </a:lnTo>
                  <a:lnTo>
                    <a:pt x="1515" y="21"/>
                  </a:lnTo>
                  <a:lnTo>
                    <a:pt x="1427" y="36"/>
                  </a:lnTo>
                  <a:lnTo>
                    <a:pt x="1341" y="57"/>
                  </a:lnTo>
                  <a:lnTo>
                    <a:pt x="1255" y="80"/>
                  </a:lnTo>
                  <a:lnTo>
                    <a:pt x="1173" y="108"/>
                  </a:lnTo>
                  <a:lnTo>
                    <a:pt x="1092" y="141"/>
                  </a:lnTo>
                  <a:lnTo>
                    <a:pt x="1012" y="177"/>
                  </a:lnTo>
                  <a:lnTo>
                    <a:pt x="935" y="217"/>
                  </a:lnTo>
                  <a:lnTo>
                    <a:pt x="861" y="260"/>
                  </a:lnTo>
                  <a:lnTo>
                    <a:pt x="787" y="306"/>
                  </a:lnTo>
                  <a:lnTo>
                    <a:pt x="717" y="355"/>
                  </a:lnTo>
                  <a:lnTo>
                    <a:pt x="650" y="408"/>
                  </a:lnTo>
                  <a:lnTo>
                    <a:pt x="585" y="465"/>
                  </a:lnTo>
                  <a:lnTo>
                    <a:pt x="523" y="525"/>
                  </a:lnTo>
                  <a:lnTo>
                    <a:pt x="464" y="587"/>
                  </a:lnTo>
                  <a:lnTo>
                    <a:pt x="408" y="651"/>
                  </a:lnTo>
                  <a:lnTo>
                    <a:pt x="355" y="718"/>
                  </a:lnTo>
                  <a:lnTo>
                    <a:pt x="305" y="790"/>
                  </a:lnTo>
                  <a:lnTo>
                    <a:pt x="258" y="862"/>
                  </a:lnTo>
                  <a:lnTo>
                    <a:pt x="215" y="936"/>
                  </a:lnTo>
                  <a:lnTo>
                    <a:pt x="175" y="1014"/>
                  </a:lnTo>
                  <a:lnTo>
                    <a:pt x="139" y="1093"/>
                  </a:lnTo>
                  <a:lnTo>
                    <a:pt x="108" y="1174"/>
                  </a:lnTo>
                  <a:lnTo>
                    <a:pt x="80" y="1257"/>
                  </a:lnTo>
                  <a:lnTo>
                    <a:pt x="56" y="1342"/>
                  </a:lnTo>
                  <a:lnTo>
                    <a:pt x="36" y="1429"/>
                  </a:lnTo>
                  <a:lnTo>
                    <a:pt x="20" y="1517"/>
                  </a:lnTo>
                  <a:lnTo>
                    <a:pt x="9" y="1607"/>
                  </a:lnTo>
                  <a:lnTo>
                    <a:pt x="2" y="1697"/>
                  </a:lnTo>
                  <a:lnTo>
                    <a:pt x="0" y="179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0" name="文本框 21"/>
          <p:cNvSpPr txBox="1"/>
          <p:nvPr/>
        </p:nvSpPr>
        <p:spPr>
          <a:xfrm>
            <a:off x="2024941" y="1145846"/>
            <a:ext cx="1488855" cy="323165"/>
          </a:xfrm>
          <a:prstGeom prst="rect">
            <a:avLst/>
          </a:prstGeom>
          <a:noFill/>
        </p:spPr>
        <p:txBody>
          <a:bodyPr wrap="square" rtlCol="0">
            <a:spAutoFit/>
          </a:bodyPr>
          <a:lstStyle/>
          <a:p>
            <a:pPr lvl="0" algn="r">
              <a:defRPr/>
            </a:pPr>
            <a:r>
              <a:rPr lang="zh-CN" altLang="en-US" sz="1500" b="1" dirty="0">
                <a:ln w="12700">
                  <a:noFill/>
                </a:ln>
                <a:solidFill>
                  <a:schemeClr val="bg2">
                    <a:lumMod val="75000"/>
                  </a:schemeClr>
                </a:solidFill>
                <a:latin typeface="微软雅黑" panose="020B0503020204020204" pitchFamily="34" charset="-122"/>
                <a:ea typeface="微软雅黑" panose="020B0503020204020204" pitchFamily="34" charset="-122"/>
              </a:rPr>
              <a:t>初步完成目标</a:t>
            </a:r>
            <a:endParaRPr kumimoji="0" lang="zh-CN" altLang="en-US" sz="1500" b="1" i="0" u="none" strike="noStrike" kern="1200" cap="none" normalizeH="0" noProof="0" dirty="0">
              <a:ln w="12700">
                <a:noFill/>
              </a:ln>
              <a:solidFill>
                <a:schemeClr val="bg2">
                  <a:lumMod val="75000"/>
                </a:schemeClr>
              </a:solidFill>
              <a:effectLst/>
              <a:uLnTx/>
              <a:uFillTx/>
              <a:latin typeface="微软雅黑" panose="020B0503020204020204" pitchFamily="34" charset="-122"/>
              <a:ea typeface="微软雅黑" panose="020B0503020204020204" pitchFamily="34" charset="-122"/>
            </a:endParaRPr>
          </a:p>
        </p:txBody>
      </p:sp>
      <p:sp>
        <p:nvSpPr>
          <p:cNvPr id="71" name="文本框 21"/>
          <p:cNvSpPr txBox="1"/>
          <p:nvPr/>
        </p:nvSpPr>
        <p:spPr>
          <a:xfrm>
            <a:off x="5652120" y="2074752"/>
            <a:ext cx="1646968" cy="323165"/>
          </a:xfrm>
          <a:prstGeom prst="rect">
            <a:avLst/>
          </a:prstGeom>
          <a:noFill/>
        </p:spPr>
        <p:txBody>
          <a:bodyPr wrap="square" rtlCol="0">
            <a:spAutoFit/>
          </a:bodyPr>
          <a:lstStyle/>
          <a:p>
            <a:pPr lvl="0">
              <a:defRPr/>
            </a:pPr>
            <a:r>
              <a:rPr lang="zh-CN" altLang="en-US" sz="1500" b="1" dirty="0">
                <a:ln w="12700">
                  <a:noFill/>
                </a:ln>
                <a:solidFill>
                  <a:schemeClr val="bg2">
                    <a:lumMod val="75000"/>
                  </a:schemeClr>
                </a:solidFill>
                <a:latin typeface="微软雅黑" panose="020B0503020204020204" pitchFamily="34" charset="-122"/>
                <a:ea typeface="微软雅黑" panose="020B0503020204020204" pitchFamily="34" charset="-122"/>
              </a:rPr>
              <a:t>中段完成目标</a:t>
            </a:r>
            <a:endParaRPr kumimoji="0" lang="zh-CN" altLang="en-US" sz="1500" b="1" i="0" u="none" strike="noStrike" kern="1200" cap="none" normalizeH="0" noProof="0" dirty="0">
              <a:ln w="12700">
                <a:noFill/>
              </a:ln>
              <a:solidFill>
                <a:schemeClr val="bg2">
                  <a:lumMod val="75000"/>
                </a:schemeClr>
              </a:solidFill>
              <a:effectLst/>
              <a:uLnTx/>
              <a:uFillTx/>
              <a:latin typeface="微软雅黑" panose="020B0503020204020204" pitchFamily="34" charset="-122"/>
              <a:ea typeface="微软雅黑" panose="020B0503020204020204" pitchFamily="34" charset="-122"/>
            </a:endParaRPr>
          </a:p>
        </p:txBody>
      </p:sp>
      <p:sp>
        <p:nvSpPr>
          <p:cNvPr id="72" name="文本框 21"/>
          <p:cNvSpPr txBox="1"/>
          <p:nvPr/>
        </p:nvSpPr>
        <p:spPr>
          <a:xfrm>
            <a:off x="2346440" y="2903707"/>
            <a:ext cx="1152877" cy="323165"/>
          </a:xfrm>
          <a:prstGeom prst="rect">
            <a:avLst/>
          </a:prstGeom>
          <a:noFill/>
        </p:spPr>
        <p:txBody>
          <a:bodyPr wrap="square" rtlCol="0">
            <a:spAutoFit/>
          </a:bodyPr>
          <a:lstStyle/>
          <a:p>
            <a:pPr lvl="0" algn="r">
              <a:defRPr/>
            </a:pPr>
            <a:r>
              <a:rPr lang="zh-CN" altLang="en-US" sz="1500" b="1" dirty="0">
                <a:ln w="12700">
                  <a:noFill/>
                </a:ln>
                <a:solidFill>
                  <a:schemeClr val="bg2">
                    <a:lumMod val="75000"/>
                  </a:schemeClr>
                </a:solidFill>
                <a:latin typeface="微软雅黑" panose="020B0503020204020204" pitchFamily="34" charset="-122"/>
                <a:ea typeface="微软雅黑" panose="020B0503020204020204" pitchFamily="34" charset="-122"/>
              </a:rPr>
              <a:t>思考调整</a:t>
            </a:r>
            <a:endParaRPr kumimoji="0" lang="zh-CN" altLang="en-US" sz="1500" b="1" i="0" u="none" strike="noStrike" kern="1200" cap="none" normalizeH="0" noProof="0" dirty="0">
              <a:ln w="12700">
                <a:noFill/>
              </a:ln>
              <a:solidFill>
                <a:schemeClr val="bg2">
                  <a:lumMod val="75000"/>
                </a:schemeClr>
              </a:solidFill>
              <a:effectLst/>
              <a:uLnTx/>
              <a:uFillTx/>
              <a:latin typeface="微软雅黑" panose="020B0503020204020204" pitchFamily="34" charset="-122"/>
              <a:ea typeface="微软雅黑" panose="020B0503020204020204" pitchFamily="34" charset="-122"/>
            </a:endParaRPr>
          </a:p>
        </p:txBody>
      </p:sp>
      <p:sp>
        <p:nvSpPr>
          <p:cNvPr id="73" name="文本框 21"/>
          <p:cNvSpPr txBox="1"/>
          <p:nvPr/>
        </p:nvSpPr>
        <p:spPr>
          <a:xfrm>
            <a:off x="5635448" y="3796410"/>
            <a:ext cx="1607785" cy="323165"/>
          </a:xfrm>
          <a:prstGeom prst="rect">
            <a:avLst/>
          </a:prstGeom>
          <a:noFill/>
        </p:spPr>
        <p:txBody>
          <a:bodyPr wrap="square" rtlCol="0">
            <a:spAutoFit/>
          </a:bodyPr>
          <a:lstStyle/>
          <a:p>
            <a:pPr lvl="0">
              <a:defRPr/>
            </a:pPr>
            <a:r>
              <a:rPr lang="zh-CN" altLang="en-US" sz="1500" b="1" dirty="0">
                <a:ln w="12700">
                  <a:noFill/>
                </a:ln>
                <a:solidFill>
                  <a:schemeClr val="bg2">
                    <a:lumMod val="75000"/>
                  </a:schemeClr>
                </a:solidFill>
                <a:latin typeface="微软雅黑" panose="020B0503020204020204" pitchFamily="34" charset="-122"/>
                <a:ea typeface="微软雅黑" panose="020B0503020204020204" pitchFamily="34" charset="-122"/>
              </a:rPr>
              <a:t>最终目标</a:t>
            </a:r>
            <a:endParaRPr kumimoji="0" lang="zh-CN" altLang="en-US" sz="1500" b="1" i="0" u="none" strike="noStrike" kern="1200" cap="none" normalizeH="0" noProof="0" dirty="0">
              <a:ln w="12700">
                <a:noFill/>
              </a:ln>
              <a:solidFill>
                <a:schemeClr val="bg2">
                  <a:lumMod val="75000"/>
                </a:schemeClr>
              </a:solidFill>
              <a:effectLst/>
              <a:uLnTx/>
              <a:uFillTx/>
              <a:latin typeface="微软雅黑" panose="020B0503020204020204" pitchFamily="34" charset="-122"/>
              <a:ea typeface="微软雅黑" panose="020B0503020204020204" pitchFamily="34" charset="-122"/>
            </a:endParaRPr>
          </a:p>
        </p:txBody>
      </p:sp>
      <p:sp>
        <p:nvSpPr>
          <p:cNvPr id="74" name="TextBox 73"/>
          <p:cNvSpPr txBox="1"/>
          <p:nvPr/>
        </p:nvSpPr>
        <p:spPr>
          <a:xfrm>
            <a:off x="1146425" y="1490322"/>
            <a:ext cx="2367372" cy="461665"/>
          </a:xfrm>
          <a:prstGeom prst="roundRect">
            <a:avLst>
              <a:gd name="adj" fmla="val 0"/>
            </a:avLst>
          </a:prstGeom>
          <a:noFill/>
        </p:spPr>
        <p:txBody>
          <a:bodyPr wrap="square" rtlCol="0">
            <a:spAutoFit/>
          </a:bodyPr>
          <a:lstStyle/>
          <a:p>
            <a:pPr algn="r"/>
            <a:r>
              <a:rPr lang="zh-CN" altLang="en-US" sz="1200" dirty="0">
                <a:solidFill>
                  <a:schemeClr val="bg2">
                    <a:lumMod val="75000"/>
                  </a:schemeClr>
                </a:solidFill>
                <a:latin typeface="微软雅黑" panose="020B0503020204020204" pitchFamily="34" charset="-122"/>
                <a:ea typeface="微软雅黑" panose="020B0503020204020204" pitchFamily="34" charset="-122"/>
              </a:rPr>
              <a:t>在这里输入你的内容，或者通过复制粘贴你的文本。</a:t>
            </a:r>
          </a:p>
        </p:txBody>
      </p:sp>
      <p:sp>
        <p:nvSpPr>
          <p:cNvPr id="75" name="TextBox 74"/>
          <p:cNvSpPr txBox="1"/>
          <p:nvPr/>
        </p:nvSpPr>
        <p:spPr>
          <a:xfrm>
            <a:off x="5701594" y="2411888"/>
            <a:ext cx="2458030" cy="461665"/>
          </a:xfrm>
          <a:prstGeom prst="roundRect">
            <a:avLst>
              <a:gd name="adj" fmla="val 0"/>
            </a:avLst>
          </a:prstGeom>
          <a:noFill/>
        </p:spPr>
        <p:txBody>
          <a:bodyPr wrap="square" rtlCol="0">
            <a:spAutoFit/>
          </a:bodyPr>
          <a:lstStyle/>
          <a:p>
            <a:r>
              <a:rPr lang="zh-CN" altLang="en-US" sz="1200" dirty="0">
                <a:solidFill>
                  <a:schemeClr val="bg2">
                    <a:lumMod val="75000"/>
                  </a:schemeClr>
                </a:solidFill>
                <a:latin typeface="微软雅黑" panose="020B0503020204020204" pitchFamily="34" charset="-122"/>
                <a:ea typeface="微软雅黑" panose="020B0503020204020204" pitchFamily="34" charset="-122"/>
              </a:rPr>
              <a:t>在这里输入你的内容，或者通过复制粘贴你的文本。</a:t>
            </a:r>
          </a:p>
        </p:txBody>
      </p:sp>
      <p:sp>
        <p:nvSpPr>
          <p:cNvPr id="76" name="TextBox 75"/>
          <p:cNvSpPr txBox="1"/>
          <p:nvPr/>
        </p:nvSpPr>
        <p:spPr>
          <a:xfrm>
            <a:off x="1394980" y="3231795"/>
            <a:ext cx="2104337" cy="461665"/>
          </a:xfrm>
          <a:prstGeom prst="roundRect">
            <a:avLst>
              <a:gd name="adj" fmla="val 0"/>
            </a:avLst>
          </a:prstGeom>
          <a:noFill/>
        </p:spPr>
        <p:txBody>
          <a:bodyPr wrap="square" rtlCol="0">
            <a:spAutoFit/>
          </a:bodyPr>
          <a:lstStyle/>
          <a:p>
            <a:pPr algn="r"/>
            <a:r>
              <a:rPr lang="zh-CN" altLang="en-US" sz="1200" dirty="0">
                <a:solidFill>
                  <a:schemeClr val="bg2">
                    <a:lumMod val="75000"/>
                  </a:schemeClr>
                </a:solidFill>
                <a:latin typeface="微软雅黑" panose="020B0503020204020204" pitchFamily="34" charset="-122"/>
                <a:ea typeface="微软雅黑" panose="020B0503020204020204" pitchFamily="34" charset="-122"/>
              </a:rPr>
              <a:t>在这里输入你的内容，或者通过复制粘贴你的文本。</a:t>
            </a:r>
          </a:p>
        </p:txBody>
      </p:sp>
      <p:sp>
        <p:nvSpPr>
          <p:cNvPr id="77" name="TextBox 76"/>
          <p:cNvSpPr txBox="1"/>
          <p:nvPr/>
        </p:nvSpPr>
        <p:spPr>
          <a:xfrm>
            <a:off x="5660964" y="4138161"/>
            <a:ext cx="2029706" cy="461665"/>
          </a:xfrm>
          <a:prstGeom prst="roundRect">
            <a:avLst>
              <a:gd name="adj" fmla="val 0"/>
            </a:avLst>
          </a:prstGeom>
          <a:noFill/>
        </p:spPr>
        <p:txBody>
          <a:bodyPr wrap="square" rtlCol="0">
            <a:spAutoFit/>
          </a:bodyPr>
          <a:lstStyle/>
          <a:p>
            <a:r>
              <a:rPr lang="zh-CN" altLang="en-US" sz="1200" dirty="0">
                <a:solidFill>
                  <a:schemeClr val="bg2">
                    <a:lumMod val="75000"/>
                  </a:schemeClr>
                </a:solidFill>
                <a:latin typeface="微软雅黑" panose="020B0503020204020204" pitchFamily="34" charset="-122"/>
                <a:ea typeface="微软雅黑" panose="020B0503020204020204" pitchFamily="34" charset="-122"/>
              </a:rPr>
              <a:t>在这里输入你的内容，或者通过复制粘贴你的文本。</a:t>
            </a:r>
          </a:p>
        </p:txBody>
      </p:sp>
      <p:sp>
        <p:nvSpPr>
          <p:cNvPr id="78" name="TextBox 77"/>
          <p:cNvSpPr txBox="1"/>
          <p:nvPr/>
        </p:nvSpPr>
        <p:spPr>
          <a:xfrm>
            <a:off x="3975633" y="1337985"/>
            <a:ext cx="263236" cy="553998"/>
          </a:xfrm>
          <a:prstGeom prst="roundRect">
            <a:avLst>
              <a:gd name="adj" fmla="val 0"/>
            </a:avLst>
          </a:prstGeom>
          <a:noFill/>
        </p:spPr>
        <p:txBody>
          <a:bodyPr wrap="square" rtlCol="0">
            <a:spAutoFit/>
          </a:bodyPr>
          <a:lstStyle/>
          <a:p>
            <a:pPr algn="r"/>
            <a:r>
              <a:rPr lang="en-US" altLang="zh-CN" sz="3000" dirty="0">
                <a:solidFill>
                  <a:schemeClr val="accent3"/>
                </a:solidFill>
                <a:latin typeface="Impact" panose="020B0806030902050204" pitchFamily="34" charset="0"/>
                <a:ea typeface="方正正黑简体" panose="02000000000000000000" pitchFamily="2" charset="-122"/>
              </a:rPr>
              <a:t>1</a:t>
            </a:r>
            <a:endParaRPr lang="zh-CN" altLang="en-US" sz="3000" dirty="0">
              <a:solidFill>
                <a:schemeClr val="accent3"/>
              </a:solidFill>
              <a:latin typeface="Impact" panose="020B0806030902050204" pitchFamily="34" charset="0"/>
              <a:ea typeface="方正正黑简体" panose="02000000000000000000" pitchFamily="2" charset="-122"/>
            </a:endParaRPr>
          </a:p>
        </p:txBody>
      </p:sp>
      <p:sp>
        <p:nvSpPr>
          <p:cNvPr id="79" name="TextBox 78"/>
          <p:cNvSpPr txBox="1"/>
          <p:nvPr/>
        </p:nvSpPr>
        <p:spPr>
          <a:xfrm>
            <a:off x="4920611" y="2232814"/>
            <a:ext cx="263236" cy="553998"/>
          </a:xfrm>
          <a:prstGeom prst="roundRect">
            <a:avLst>
              <a:gd name="adj" fmla="val 0"/>
            </a:avLst>
          </a:prstGeom>
          <a:noFill/>
        </p:spPr>
        <p:txBody>
          <a:bodyPr wrap="square" rtlCol="0">
            <a:spAutoFit/>
          </a:bodyPr>
          <a:lstStyle/>
          <a:p>
            <a:pPr algn="r"/>
            <a:r>
              <a:rPr lang="en-US" altLang="zh-CN" sz="3000" dirty="0">
                <a:solidFill>
                  <a:schemeClr val="accent1"/>
                </a:solidFill>
                <a:latin typeface="Impact" panose="020B0806030902050204" pitchFamily="34" charset="0"/>
                <a:ea typeface="方正正黑简体" panose="02000000000000000000" pitchFamily="2" charset="-122"/>
              </a:rPr>
              <a:t>2</a:t>
            </a:r>
            <a:endParaRPr lang="zh-CN" altLang="en-US" sz="3000" dirty="0">
              <a:solidFill>
                <a:schemeClr val="accent1"/>
              </a:solidFill>
              <a:latin typeface="Impact" panose="020B0806030902050204" pitchFamily="34" charset="0"/>
              <a:ea typeface="方正正黑简体" panose="02000000000000000000" pitchFamily="2" charset="-122"/>
            </a:endParaRPr>
          </a:p>
        </p:txBody>
      </p:sp>
      <p:sp>
        <p:nvSpPr>
          <p:cNvPr id="80" name="TextBox 79"/>
          <p:cNvSpPr txBox="1"/>
          <p:nvPr/>
        </p:nvSpPr>
        <p:spPr>
          <a:xfrm>
            <a:off x="3934700" y="3002936"/>
            <a:ext cx="263236" cy="553998"/>
          </a:xfrm>
          <a:prstGeom prst="roundRect">
            <a:avLst>
              <a:gd name="adj" fmla="val 0"/>
            </a:avLst>
          </a:prstGeom>
          <a:noFill/>
        </p:spPr>
        <p:txBody>
          <a:bodyPr wrap="square" rtlCol="0">
            <a:spAutoFit/>
          </a:bodyPr>
          <a:lstStyle/>
          <a:p>
            <a:pPr algn="r"/>
            <a:r>
              <a:rPr lang="en-US" altLang="zh-CN" sz="3000" dirty="0">
                <a:solidFill>
                  <a:schemeClr val="accent4"/>
                </a:solidFill>
                <a:latin typeface="Impact" panose="020B0806030902050204" pitchFamily="34" charset="0"/>
                <a:ea typeface="方正正黑简体" panose="02000000000000000000" pitchFamily="2" charset="-122"/>
              </a:rPr>
              <a:t>3</a:t>
            </a:r>
            <a:endParaRPr lang="zh-CN" altLang="en-US" sz="3000" dirty="0">
              <a:solidFill>
                <a:schemeClr val="accent4"/>
              </a:solidFill>
              <a:latin typeface="Impact" panose="020B0806030902050204" pitchFamily="34" charset="0"/>
              <a:ea typeface="方正正黑简体" panose="02000000000000000000" pitchFamily="2" charset="-122"/>
            </a:endParaRPr>
          </a:p>
        </p:txBody>
      </p:sp>
      <p:sp>
        <p:nvSpPr>
          <p:cNvPr id="81" name="TextBox 80"/>
          <p:cNvSpPr txBox="1"/>
          <p:nvPr/>
        </p:nvSpPr>
        <p:spPr>
          <a:xfrm>
            <a:off x="4817559" y="3951010"/>
            <a:ext cx="263236" cy="553998"/>
          </a:xfrm>
          <a:prstGeom prst="roundRect">
            <a:avLst>
              <a:gd name="adj" fmla="val 0"/>
            </a:avLst>
          </a:prstGeom>
          <a:noFill/>
        </p:spPr>
        <p:txBody>
          <a:bodyPr wrap="square" rtlCol="0">
            <a:spAutoFit/>
          </a:bodyPr>
          <a:lstStyle/>
          <a:p>
            <a:pPr algn="r"/>
            <a:r>
              <a:rPr lang="en-US" altLang="zh-CN" sz="3000" dirty="0">
                <a:solidFill>
                  <a:schemeClr val="accent3"/>
                </a:solidFill>
                <a:latin typeface="Impact" panose="020B0806030902050204" pitchFamily="34" charset="0"/>
                <a:ea typeface="方正正黑简体" panose="02000000000000000000" pitchFamily="2" charset="-122"/>
              </a:rPr>
              <a:t>4</a:t>
            </a:r>
            <a:endParaRPr lang="zh-CN" altLang="en-US" sz="3000" dirty="0">
              <a:solidFill>
                <a:schemeClr val="accent3"/>
              </a:solidFill>
              <a:latin typeface="Impact" panose="020B0806030902050204" pitchFamily="34" charset="0"/>
              <a:ea typeface="方正正黑简体" panose="02000000000000000000" pitchFamily="2" charset="-122"/>
            </a:endParaRPr>
          </a:p>
        </p:txBody>
      </p:sp>
      <p:cxnSp>
        <p:nvCxnSpPr>
          <p:cNvPr id="54" name="直接连接符 53"/>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5" name="图片 54"/>
          <p:cNvPicPr>
            <a:picLocks noChangeAspect="1"/>
          </p:cNvPicPr>
          <p:nvPr/>
        </p:nvPicPr>
        <p:blipFill>
          <a:blip r:embed="rId3" cstate="screen"/>
          <a:stretch>
            <a:fillRect/>
          </a:stretch>
        </p:blipFill>
        <p:spPr>
          <a:xfrm>
            <a:off x="224209" y="148228"/>
            <a:ext cx="381068" cy="510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399"/>
                            </p:stCondLst>
                            <p:childTnLst>
                              <p:par>
                                <p:cTn id="18" presetID="31"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par>
                                <p:cTn id="24" presetID="42" presetClass="entr" presetSubtype="0" fill="hold" grpId="0" nodeType="withEffect">
                                  <p:stCondLst>
                                    <p:cond delay="50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anim calcmode="lin" valueType="num">
                                      <p:cBhvr>
                                        <p:cTn id="27" dur="500" fill="hold"/>
                                        <p:tgtEl>
                                          <p:spTgt spid="78"/>
                                        </p:tgtEl>
                                        <p:attrNameLst>
                                          <p:attrName>ppt_x</p:attrName>
                                        </p:attrNameLst>
                                      </p:cBhvr>
                                      <p:tavLst>
                                        <p:tav tm="0">
                                          <p:val>
                                            <p:strVal val="#ppt_x"/>
                                          </p:val>
                                        </p:tav>
                                        <p:tav tm="100000">
                                          <p:val>
                                            <p:strVal val="#ppt_x"/>
                                          </p:val>
                                        </p:tav>
                                      </p:tavLst>
                                    </p:anim>
                                    <p:anim calcmode="lin" valueType="num">
                                      <p:cBhvr>
                                        <p:cTn id="28" dur="500" fill="hold"/>
                                        <p:tgtEl>
                                          <p:spTgt spid="78"/>
                                        </p:tgtEl>
                                        <p:attrNameLst>
                                          <p:attrName>ppt_y</p:attrName>
                                        </p:attrNameLst>
                                      </p:cBhvr>
                                      <p:tavLst>
                                        <p:tav tm="0">
                                          <p:val>
                                            <p:strVal val="#ppt_y+.1"/>
                                          </p:val>
                                        </p:tav>
                                        <p:tav tm="100000">
                                          <p:val>
                                            <p:strVal val="#ppt_y"/>
                                          </p:val>
                                        </p:tav>
                                      </p:tavLst>
                                    </p:anim>
                                  </p:childTnLst>
                                </p:cTn>
                              </p:par>
                            </p:childTnLst>
                          </p:cTn>
                        </p:par>
                        <p:par>
                          <p:cTn id="29" fill="hold">
                            <p:stCondLst>
                              <p:cond delay="2399"/>
                            </p:stCondLst>
                            <p:childTnLst>
                              <p:par>
                                <p:cTn id="30" presetID="42" presetClass="entr" presetSubtype="0"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1000"/>
                                        <p:tgtEl>
                                          <p:spTgt spid="70"/>
                                        </p:tgtEl>
                                      </p:cBhvr>
                                    </p:animEffect>
                                    <p:anim calcmode="lin" valueType="num">
                                      <p:cBhvr>
                                        <p:cTn id="33" dur="1000" fill="hold"/>
                                        <p:tgtEl>
                                          <p:spTgt spid="70"/>
                                        </p:tgtEl>
                                        <p:attrNameLst>
                                          <p:attrName>ppt_x</p:attrName>
                                        </p:attrNameLst>
                                      </p:cBhvr>
                                      <p:tavLst>
                                        <p:tav tm="0">
                                          <p:val>
                                            <p:strVal val="#ppt_x"/>
                                          </p:val>
                                        </p:tav>
                                        <p:tav tm="100000">
                                          <p:val>
                                            <p:strVal val="#ppt_x"/>
                                          </p:val>
                                        </p:tav>
                                      </p:tavLst>
                                    </p:anim>
                                    <p:anim calcmode="lin" valueType="num">
                                      <p:cBhvr>
                                        <p:cTn id="34" dur="1000" fill="hold"/>
                                        <p:tgtEl>
                                          <p:spTgt spid="7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1000"/>
                                        <p:tgtEl>
                                          <p:spTgt spid="74"/>
                                        </p:tgtEl>
                                      </p:cBhvr>
                                    </p:animEffect>
                                    <p:anim calcmode="lin" valueType="num">
                                      <p:cBhvr>
                                        <p:cTn id="38" dur="1000" fill="hold"/>
                                        <p:tgtEl>
                                          <p:spTgt spid="74"/>
                                        </p:tgtEl>
                                        <p:attrNameLst>
                                          <p:attrName>ppt_x</p:attrName>
                                        </p:attrNameLst>
                                      </p:cBhvr>
                                      <p:tavLst>
                                        <p:tav tm="0">
                                          <p:val>
                                            <p:strVal val="#ppt_x"/>
                                          </p:val>
                                        </p:tav>
                                        <p:tav tm="100000">
                                          <p:val>
                                            <p:strVal val="#ppt_x"/>
                                          </p:val>
                                        </p:tav>
                                      </p:tavLst>
                                    </p:anim>
                                    <p:anim calcmode="lin" valueType="num">
                                      <p:cBhvr>
                                        <p:cTn id="39" dur="1000" fill="hold"/>
                                        <p:tgtEl>
                                          <p:spTgt spid="74"/>
                                        </p:tgtEl>
                                        <p:attrNameLst>
                                          <p:attrName>ppt_y</p:attrName>
                                        </p:attrNameLst>
                                      </p:cBhvr>
                                      <p:tavLst>
                                        <p:tav tm="0">
                                          <p:val>
                                            <p:strVal val="#ppt_y+.1"/>
                                          </p:val>
                                        </p:tav>
                                        <p:tav tm="100000">
                                          <p:val>
                                            <p:strVal val="#ppt_y"/>
                                          </p:val>
                                        </p:tav>
                                      </p:tavLst>
                                    </p:anim>
                                  </p:childTnLst>
                                </p:cTn>
                              </p:par>
                            </p:childTnLst>
                          </p:cTn>
                        </p:par>
                        <p:par>
                          <p:cTn id="40" fill="hold">
                            <p:stCondLst>
                              <p:cond delay="3399"/>
                            </p:stCondLst>
                            <p:childTnLst>
                              <p:par>
                                <p:cTn id="41" presetID="31"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fltVal val="0"/>
                                          </p:val>
                                        </p:tav>
                                        <p:tav tm="100000">
                                          <p:val>
                                            <p:strVal val="#ppt_w"/>
                                          </p:val>
                                        </p:tav>
                                      </p:tavLst>
                                    </p:anim>
                                    <p:anim calcmode="lin" valueType="num">
                                      <p:cBhvr>
                                        <p:cTn id="44" dur="1000" fill="hold"/>
                                        <p:tgtEl>
                                          <p:spTgt spid="3"/>
                                        </p:tgtEl>
                                        <p:attrNameLst>
                                          <p:attrName>ppt_h</p:attrName>
                                        </p:attrNameLst>
                                      </p:cBhvr>
                                      <p:tavLst>
                                        <p:tav tm="0">
                                          <p:val>
                                            <p:fltVal val="0"/>
                                          </p:val>
                                        </p:tav>
                                        <p:tav tm="100000">
                                          <p:val>
                                            <p:strVal val="#ppt_h"/>
                                          </p:val>
                                        </p:tav>
                                      </p:tavLst>
                                    </p:anim>
                                    <p:anim calcmode="lin" valueType="num">
                                      <p:cBhvr>
                                        <p:cTn id="45" dur="1000" fill="hold"/>
                                        <p:tgtEl>
                                          <p:spTgt spid="3"/>
                                        </p:tgtEl>
                                        <p:attrNameLst>
                                          <p:attrName>style.rotation</p:attrName>
                                        </p:attrNameLst>
                                      </p:cBhvr>
                                      <p:tavLst>
                                        <p:tav tm="0">
                                          <p:val>
                                            <p:fltVal val="90"/>
                                          </p:val>
                                        </p:tav>
                                        <p:tav tm="100000">
                                          <p:val>
                                            <p:fltVal val="0"/>
                                          </p:val>
                                        </p:tav>
                                      </p:tavLst>
                                    </p:anim>
                                    <p:animEffect transition="in" filter="fade">
                                      <p:cBhvr>
                                        <p:cTn id="46" dur="1000"/>
                                        <p:tgtEl>
                                          <p:spTgt spid="3"/>
                                        </p:tgtEl>
                                      </p:cBhvr>
                                    </p:animEffect>
                                  </p:childTnLst>
                                </p:cTn>
                              </p:par>
                              <p:par>
                                <p:cTn id="47" presetID="42" presetClass="entr" presetSubtype="0" fill="hold" grpId="0" nodeType="withEffect">
                                  <p:stCondLst>
                                    <p:cond delay="50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500"/>
                                        <p:tgtEl>
                                          <p:spTgt spid="79"/>
                                        </p:tgtEl>
                                      </p:cBhvr>
                                    </p:animEffect>
                                    <p:anim calcmode="lin" valueType="num">
                                      <p:cBhvr>
                                        <p:cTn id="50" dur="500" fill="hold"/>
                                        <p:tgtEl>
                                          <p:spTgt spid="79"/>
                                        </p:tgtEl>
                                        <p:attrNameLst>
                                          <p:attrName>ppt_x</p:attrName>
                                        </p:attrNameLst>
                                      </p:cBhvr>
                                      <p:tavLst>
                                        <p:tav tm="0">
                                          <p:val>
                                            <p:strVal val="#ppt_x"/>
                                          </p:val>
                                        </p:tav>
                                        <p:tav tm="100000">
                                          <p:val>
                                            <p:strVal val="#ppt_x"/>
                                          </p:val>
                                        </p:tav>
                                      </p:tavLst>
                                    </p:anim>
                                    <p:anim calcmode="lin" valueType="num">
                                      <p:cBhvr>
                                        <p:cTn id="51" dur="5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4399"/>
                            </p:stCondLst>
                            <p:childTnLst>
                              <p:par>
                                <p:cTn id="53" presetID="42" presetClass="entr" presetSubtype="0"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1000"/>
                                        <p:tgtEl>
                                          <p:spTgt spid="71"/>
                                        </p:tgtEl>
                                      </p:cBhvr>
                                    </p:animEffect>
                                    <p:anim calcmode="lin" valueType="num">
                                      <p:cBhvr>
                                        <p:cTn id="56" dur="1000" fill="hold"/>
                                        <p:tgtEl>
                                          <p:spTgt spid="71"/>
                                        </p:tgtEl>
                                        <p:attrNameLst>
                                          <p:attrName>ppt_x</p:attrName>
                                        </p:attrNameLst>
                                      </p:cBhvr>
                                      <p:tavLst>
                                        <p:tav tm="0">
                                          <p:val>
                                            <p:strVal val="#ppt_x"/>
                                          </p:val>
                                        </p:tav>
                                        <p:tav tm="100000">
                                          <p:val>
                                            <p:strVal val="#ppt_x"/>
                                          </p:val>
                                        </p:tav>
                                      </p:tavLst>
                                    </p:anim>
                                    <p:anim calcmode="lin" valueType="num">
                                      <p:cBhvr>
                                        <p:cTn id="57" dur="1000" fill="hold"/>
                                        <p:tgtEl>
                                          <p:spTgt spid="7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5399"/>
                            </p:stCondLst>
                            <p:childTnLst>
                              <p:par>
                                <p:cTn id="64" presetID="31" presetClass="entr" presetSubtype="0"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1000" fill="hold"/>
                                        <p:tgtEl>
                                          <p:spTgt spid="5"/>
                                        </p:tgtEl>
                                        <p:attrNameLst>
                                          <p:attrName>ppt_w</p:attrName>
                                        </p:attrNameLst>
                                      </p:cBhvr>
                                      <p:tavLst>
                                        <p:tav tm="0">
                                          <p:val>
                                            <p:fltVal val="0"/>
                                          </p:val>
                                        </p:tav>
                                        <p:tav tm="100000">
                                          <p:val>
                                            <p:strVal val="#ppt_w"/>
                                          </p:val>
                                        </p:tav>
                                      </p:tavLst>
                                    </p:anim>
                                    <p:anim calcmode="lin" valueType="num">
                                      <p:cBhvr>
                                        <p:cTn id="67" dur="1000" fill="hold"/>
                                        <p:tgtEl>
                                          <p:spTgt spid="5"/>
                                        </p:tgtEl>
                                        <p:attrNameLst>
                                          <p:attrName>ppt_h</p:attrName>
                                        </p:attrNameLst>
                                      </p:cBhvr>
                                      <p:tavLst>
                                        <p:tav tm="0">
                                          <p:val>
                                            <p:fltVal val="0"/>
                                          </p:val>
                                        </p:tav>
                                        <p:tav tm="100000">
                                          <p:val>
                                            <p:strVal val="#ppt_h"/>
                                          </p:val>
                                        </p:tav>
                                      </p:tavLst>
                                    </p:anim>
                                    <p:anim calcmode="lin" valueType="num">
                                      <p:cBhvr>
                                        <p:cTn id="68" dur="1000" fill="hold"/>
                                        <p:tgtEl>
                                          <p:spTgt spid="5"/>
                                        </p:tgtEl>
                                        <p:attrNameLst>
                                          <p:attrName>style.rotation</p:attrName>
                                        </p:attrNameLst>
                                      </p:cBhvr>
                                      <p:tavLst>
                                        <p:tav tm="0">
                                          <p:val>
                                            <p:fltVal val="90"/>
                                          </p:val>
                                        </p:tav>
                                        <p:tav tm="100000">
                                          <p:val>
                                            <p:fltVal val="0"/>
                                          </p:val>
                                        </p:tav>
                                      </p:tavLst>
                                    </p:anim>
                                    <p:animEffect transition="in" filter="fade">
                                      <p:cBhvr>
                                        <p:cTn id="69" dur="1000"/>
                                        <p:tgtEl>
                                          <p:spTgt spid="5"/>
                                        </p:tgtEl>
                                      </p:cBhvr>
                                    </p:animEffect>
                                  </p:childTnLst>
                                </p:cTn>
                              </p:par>
                              <p:par>
                                <p:cTn id="70" presetID="42" presetClass="entr" presetSubtype="0" fill="hold" grpId="0" nodeType="withEffect">
                                  <p:stCondLst>
                                    <p:cond delay="500"/>
                                  </p:stCondLst>
                                  <p:childTnLst>
                                    <p:set>
                                      <p:cBhvr>
                                        <p:cTn id="71" dur="1" fill="hold">
                                          <p:stCondLst>
                                            <p:cond delay="0"/>
                                          </p:stCondLst>
                                        </p:cTn>
                                        <p:tgtEl>
                                          <p:spTgt spid="80"/>
                                        </p:tgtEl>
                                        <p:attrNameLst>
                                          <p:attrName>style.visibility</p:attrName>
                                        </p:attrNameLst>
                                      </p:cBhvr>
                                      <p:to>
                                        <p:strVal val="visible"/>
                                      </p:to>
                                    </p:set>
                                    <p:animEffect transition="in" filter="fade">
                                      <p:cBhvr>
                                        <p:cTn id="72" dur="500"/>
                                        <p:tgtEl>
                                          <p:spTgt spid="80"/>
                                        </p:tgtEl>
                                      </p:cBhvr>
                                    </p:animEffect>
                                    <p:anim calcmode="lin" valueType="num">
                                      <p:cBhvr>
                                        <p:cTn id="73" dur="500" fill="hold"/>
                                        <p:tgtEl>
                                          <p:spTgt spid="80"/>
                                        </p:tgtEl>
                                        <p:attrNameLst>
                                          <p:attrName>ppt_x</p:attrName>
                                        </p:attrNameLst>
                                      </p:cBhvr>
                                      <p:tavLst>
                                        <p:tav tm="0">
                                          <p:val>
                                            <p:strVal val="#ppt_x"/>
                                          </p:val>
                                        </p:tav>
                                        <p:tav tm="100000">
                                          <p:val>
                                            <p:strVal val="#ppt_x"/>
                                          </p:val>
                                        </p:tav>
                                      </p:tavLst>
                                    </p:anim>
                                    <p:anim calcmode="lin" valueType="num">
                                      <p:cBhvr>
                                        <p:cTn id="74" dur="500" fill="hold"/>
                                        <p:tgtEl>
                                          <p:spTgt spid="80"/>
                                        </p:tgtEl>
                                        <p:attrNameLst>
                                          <p:attrName>ppt_y</p:attrName>
                                        </p:attrNameLst>
                                      </p:cBhvr>
                                      <p:tavLst>
                                        <p:tav tm="0">
                                          <p:val>
                                            <p:strVal val="#ppt_y+.1"/>
                                          </p:val>
                                        </p:tav>
                                        <p:tav tm="100000">
                                          <p:val>
                                            <p:strVal val="#ppt_y"/>
                                          </p:val>
                                        </p:tav>
                                      </p:tavLst>
                                    </p:anim>
                                  </p:childTnLst>
                                </p:cTn>
                              </p:par>
                            </p:childTnLst>
                          </p:cTn>
                        </p:par>
                        <p:par>
                          <p:cTn id="75" fill="hold">
                            <p:stCondLst>
                              <p:cond delay="6399"/>
                            </p:stCondLst>
                            <p:childTnLst>
                              <p:par>
                                <p:cTn id="76" presetID="42" presetClass="entr" presetSubtype="0"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1000"/>
                                        <p:tgtEl>
                                          <p:spTgt spid="72"/>
                                        </p:tgtEl>
                                      </p:cBhvr>
                                    </p:animEffect>
                                    <p:anim calcmode="lin" valueType="num">
                                      <p:cBhvr>
                                        <p:cTn id="79" dur="1000" fill="hold"/>
                                        <p:tgtEl>
                                          <p:spTgt spid="72"/>
                                        </p:tgtEl>
                                        <p:attrNameLst>
                                          <p:attrName>ppt_x</p:attrName>
                                        </p:attrNameLst>
                                      </p:cBhvr>
                                      <p:tavLst>
                                        <p:tav tm="0">
                                          <p:val>
                                            <p:strVal val="#ppt_x"/>
                                          </p:val>
                                        </p:tav>
                                        <p:tav tm="100000">
                                          <p:val>
                                            <p:strVal val="#ppt_x"/>
                                          </p:val>
                                        </p:tav>
                                      </p:tavLst>
                                    </p:anim>
                                    <p:anim calcmode="lin" valueType="num">
                                      <p:cBhvr>
                                        <p:cTn id="80" dur="1000" fill="hold"/>
                                        <p:tgtEl>
                                          <p:spTgt spid="7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fade">
                                      <p:cBhvr>
                                        <p:cTn id="83" dur="1000"/>
                                        <p:tgtEl>
                                          <p:spTgt spid="76"/>
                                        </p:tgtEl>
                                      </p:cBhvr>
                                    </p:animEffect>
                                    <p:anim calcmode="lin" valueType="num">
                                      <p:cBhvr>
                                        <p:cTn id="84" dur="1000" fill="hold"/>
                                        <p:tgtEl>
                                          <p:spTgt spid="76"/>
                                        </p:tgtEl>
                                        <p:attrNameLst>
                                          <p:attrName>ppt_x</p:attrName>
                                        </p:attrNameLst>
                                      </p:cBhvr>
                                      <p:tavLst>
                                        <p:tav tm="0">
                                          <p:val>
                                            <p:strVal val="#ppt_x"/>
                                          </p:val>
                                        </p:tav>
                                        <p:tav tm="100000">
                                          <p:val>
                                            <p:strVal val="#ppt_x"/>
                                          </p:val>
                                        </p:tav>
                                      </p:tavLst>
                                    </p:anim>
                                    <p:anim calcmode="lin" valueType="num">
                                      <p:cBhvr>
                                        <p:cTn id="85" dur="1000" fill="hold"/>
                                        <p:tgtEl>
                                          <p:spTgt spid="76"/>
                                        </p:tgtEl>
                                        <p:attrNameLst>
                                          <p:attrName>ppt_y</p:attrName>
                                        </p:attrNameLst>
                                      </p:cBhvr>
                                      <p:tavLst>
                                        <p:tav tm="0">
                                          <p:val>
                                            <p:strVal val="#ppt_y+.1"/>
                                          </p:val>
                                        </p:tav>
                                        <p:tav tm="100000">
                                          <p:val>
                                            <p:strVal val="#ppt_y"/>
                                          </p:val>
                                        </p:tav>
                                      </p:tavLst>
                                    </p:anim>
                                  </p:childTnLst>
                                </p:cTn>
                              </p:par>
                            </p:childTnLst>
                          </p:cTn>
                        </p:par>
                        <p:par>
                          <p:cTn id="86" fill="hold">
                            <p:stCondLst>
                              <p:cond delay="7399"/>
                            </p:stCondLst>
                            <p:childTnLst>
                              <p:par>
                                <p:cTn id="87" presetID="31" presetClass="entr" presetSubtype="0"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1000" fill="hold"/>
                                        <p:tgtEl>
                                          <p:spTgt spid="14"/>
                                        </p:tgtEl>
                                        <p:attrNameLst>
                                          <p:attrName>ppt_w</p:attrName>
                                        </p:attrNameLst>
                                      </p:cBhvr>
                                      <p:tavLst>
                                        <p:tav tm="0">
                                          <p:val>
                                            <p:fltVal val="0"/>
                                          </p:val>
                                        </p:tav>
                                        <p:tav tm="100000">
                                          <p:val>
                                            <p:strVal val="#ppt_w"/>
                                          </p:val>
                                        </p:tav>
                                      </p:tavLst>
                                    </p:anim>
                                    <p:anim calcmode="lin" valueType="num">
                                      <p:cBhvr>
                                        <p:cTn id="90" dur="1000" fill="hold"/>
                                        <p:tgtEl>
                                          <p:spTgt spid="14"/>
                                        </p:tgtEl>
                                        <p:attrNameLst>
                                          <p:attrName>ppt_h</p:attrName>
                                        </p:attrNameLst>
                                      </p:cBhvr>
                                      <p:tavLst>
                                        <p:tav tm="0">
                                          <p:val>
                                            <p:fltVal val="0"/>
                                          </p:val>
                                        </p:tav>
                                        <p:tav tm="100000">
                                          <p:val>
                                            <p:strVal val="#ppt_h"/>
                                          </p:val>
                                        </p:tav>
                                      </p:tavLst>
                                    </p:anim>
                                    <p:anim calcmode="lin" valueType="num">
                                      <p:cBhvr>
                                        <p:cTn id="91" dur="1000" fill="hold"/>
                                        <p:tgtEl>
                                          <p:spTgt spid="14"/>
                                        </p:tgtEl>
                                        <p:attrNameLst>
                                          <p:attrName>style.rotation</p:attrName>
                                        </p:attrNameLst>
                                      </p:cBhvr>
                                      <p:tavLst>
                                        <p:tav tm="0">
                                          <p:val>
                                            <p:fltVal val="90"/>
                                          </p:val>
                                        </p:tav>
                                        <p:tav tm="100000">
                                          <p:val>
                                            <p:fltVal val="0"/>
                                          </p:val>
                                        </p:tav>
                                      </p:tavLst>
                                    </p:anim>
                                    <p:animEffect transition="in" filter="fade">
                                      <p:cBhvr>
                                        <p:cTn id="92" dur="1000"/>
                                        <p:tgtEl>
                                          <p:spTgt spid="14"/>
                                        </p:tgtEl>
                                      </p:cBhvr>
                                    </p:animEffect>
                                  </p:childTnLst>
                                </p:cTn>
                              </p:par>
                              <p:par>
                                <p:cTn id="93" presetID="42" presetClass="entr" presetSubtype="0" fill="hold" grpId="0" nodeType="withEffect">
                                  <p:stCondLst>
                                    <p:cond delay="500"/>
                                  </p:stCondLst>
                                  <p:childTnLst>
                                    <p:set>
                                      <p:cBhvr>
                                        <p:cTn id="94" dur="1" fill="hold">
                                          <p:stCondLst>
                                            <p:cond delay="0"/>
                                          </p:stCondLst>
                                        </p:cTn>
                                        <p:tgtEl>
                                          <p:spTgt spid="81"/>
                                        </p:tgtEl>
                                        <p:attrNameLst>
                                          <p:attrName>style.visibility</p:attrName>
                                        </p:attrNameLst>
                                      </p:cBhvr>
                                      <p:to>
                                        <p:strVal val="visible"/>
                                      </p:to>
                                    </p:set>
                                    <p:animEffect transition="in" filter="fade">
                                      <p:cBhvr>
                                        <p:cTn id="95" dur="500"/>
                                        <p:tgtEl>
                                          <p:spTgt spid="81"/>
                                        </p:tgtEl>
                                      </p:cBhvr>
                                    </p:animEffect>
                                    <p:anim calcmode="lin" valueType="num">
                                      <p:cBhvr>
                                        <p:cTn id="96" dur="500" fill="hold"/>
                                        <p:tgtEl>
                                          <p:spTgt spid="81"/>
                                        </p:tgtEl>
                                        <p:attrNameLst>
                                          <p:attrName>ppt_x</p:attrName>
                                        </p:attrNameLst>
                                      </p:cBhvr>
                                      <p:tavLst>
                                        <p:tav tm="0">
                                          <p:val>
                                            <p:strVal val="#ppt_x"/>
                                          </p:val>
                                        </p:tav>
                                        <p:tav tm="100000">
                                          <p:val>
                                            <p:strVal val="#ppt_x"/>
                                          </p:val>
                                        </p:tav>
                                      </p:tavLst>
                                    </p:anim>
                                    <p:anim calcmode="lin" valueType="num">
                                      <p:cBhvr>
                                        <p:cTn id="97" dur="500" fill="hold"/>
                                        <p:tgtEl>
                                          <p:spTgt spid="81"/>
                                        </p:tgtEl>
                                        <p:attrNameLst>
                                          <p:attrName>ppt_y</p:attrName>
                                        </p:attrNameLst>
                                      </p:cBhvr>
                                      <p:tavLst>
                                        <p:tav tm="0">
                                          <p:val>
                                            <p:strVal val="#ppt_y+.1"/>
                                          </p:val>
                                        </p:tav>
                                        <p:tav tm="100000">
                                          <p:val>
                                            <p:strVal val="#ppt_y"/>
                                          </p:val>
                                        </p:tav>
                                      </p:tavLst>
                                    </p:anim>
                                  </p:childTnLst>
                                </p:cTn>
                              </p:par>
                            </p:childTnLst>
                          </p:cTn>
                        </p:par>
                        <p:par>
                          <p:cTn id="98" fill="hold">
                            <p:stCondLst>
                              <p:cond delay="8399"/>
                            </p:stCondLst>
                            <p:childTnLst>
                              <p:par>
                                <p:cTn id="99" presetID="42" presetClass="entr" presetSubtype="0" fill="hold" grpId="0"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fade">
                                      <p:cBhvr>
                                        <p:cTn id="101" dur="1000"/>
                                        <p:tgtEl>
                                          <p:spTgt spid="73"/>
                                        </p:tgtEl>
                                      </p:cBhvr>
                                    </p:animEffect>
                                    <p:anim calcmode="lin" valueType="num">
                                      <p:cBhvr>
                                        <p:cTn id="102" dur="1000" fill="hold"/>
                                        <p:tgtEl>
                                          <p:spTgt spid="73"/>
                                        </p:tgtEl>
                                        <p:attrNameLst>
                                          <p:attrName>ppt_x</p:attrName>
                                        </p:attrNameLst>
                                      </p:cBhvr>
                                      <p:tavLst>
                                        <p:tav tm="0">
                                          <p:val>
                                            <p:strVal val="#ppt_x"/>
                                          </p:val>
                                        </p:tav>
                                        <p:tav tm="100000">
                                          <p:val>
                                            <p:strVal val="#ppt_x"/>
                                          </p:val>
                                        </p:tav>
                                      </p:tavLst>
                                    </p:anim>
                                    <p:anim calcmode="lin" valueType="num">
                                      <p:cBhvr>
                                        <p:cTn id="103" dur="1000" fill="hold"/>
                                        <p:tgtEl>
                                          <p:spTgt spid="7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fade">
                                      <p:cBhvr>
                                        <p:cTn id="106" dur="1000"/>
                                        <p:tgtEl>
                                          <p:spTgt spid="77"/>
                                        </p:tgtEl>
                                      </p:cBhvr>
                                    </p:animEffect>
                                    <p:anim calcmode="lin" valueType="num">
                                      <p:cBhvr>
                                        <p:cTn id="107" dur="1000" fill="hold"/>
                                        <p:tgtEl>
                                          <p:spTgt spid="77"/>
                                        </p:tgtEl>
                                        <p:attrNameLst>
                                          <p:attrName>ppt_x</p:attrName>
                                        </p:attrNameLst>
                                      </p:cBhvr>
                                      <p:tavLst>
                                        <p:tav tm="0">
                                          <p:val>
                                            <p:strVal val="#ppt_x"/>
                                          </p:val>
                                        </p:tav>
                                        <p:tav tm="100000">
                                          <p:val>
                                            <p:strVal val="#ppt_x"/>
                                          </p:val>
                                        </p:tav>
                                      </p:tavLst>
                                    </p:anim>
                                    <p:anim calcmode="lin" valueType="num">
                                      <p:cBhvr>
                                        <p:cTn id="108"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0" grpId="0"/>
      <p:bldP spid="71" grpId="0"/>
      <p:bldP spid="72" grpId="0"/>
      <p:bldP spid="73" grpId="0"/>
      <p:bldP spid="74" grpId="0"/>
      <p:bldP spid="75" grpId="0"/>
      <p:bldP spid="76" grpId="0"/>
      <p:bldP spid="77" grpId="0"/>
      <p:bldP spid="78" grpId="0"/>
      <p:bldP spid="79" grpId="0"/>
      <p:bldP spid="80" grpId="0"/>
      <p:bldP spid="8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9"/>
          <p:cNvSpPr txBox="1"/>
          <p:nvPr/>
        </p:nvSpPr>
        <p:spPr>
          <a:xfrm>
            <a:off x="605277" y="195486"/>
            <a:ext cx="2103781" cy="415498"/>
          </a:xfrm>
          <a:prstGeom prst="rect">
            <a:avLst/>
          </a:prstGeom>
          <a:noFill/>
        </p:spPr>
        <p:txBody>
          <a:bodyPr wrap="none">
            <a:spAutoFit/>
          </a:bodyPr>
          <a:lstStyle/>
          <a:p>
            <a:pPr>
              <a:defRPr/>
            </a:pPr>
            <a:r>
              <a:rPr lang="zh-CN" altLang="en-US" sz="2100" b="1" dirty="0">
                <a:solidFill>
                  <a:schemeClr val="accent5">
                    <a:lumMod val="75000"/>
                  </a:schemeClr>
                </a:solidFill>
                <a:latin typeface="微软雅黑" panose="020B0503020204020204" pitchFamily="34" charset="-122"/>
                <a:ea typeface="微软雅黑" panose="020B0503020204020204" pitchFamily="34" charset="-122"/>
              </a:rPr>
              <a:t>总结 </a:t>
            </a:r>
            <a:r>
              <a:rPr lang="en-US" altLang="zh-CN" sz="2100" b="1" dirty="0">
                <a:solidFill>
                  <a:schemeClr val="accent5">
                    <a:lumMod val="75000"/>
                  </a:schemeClr>
                </a:solidFill>
                <a:latin typeface="微软雅黑" panose="020B0503020204020204" pitchFamily="34" charset="-122"/>
                <a:ea typeface="微软雅黑" panose="020B0503020204020204" pitchFamily="34" charset="-122"/>
              </a:rPr>
              <a:t>Summary</a:t>
            </a:r>
          </a:p>
        </p:txBody>
      </p:sp>
      <p:sp>
        <p:nvSpPr>
          <p:cNvPr id="45" name="TextBox 44"/>
          <p:cNvSpPr txBox="1"/>
          <p:nvPr/>
        </p:nvSpPr>
        <p:spPr>
          <a:xfrm>
            <a:off x="881768" y="1427984"/>
            <a:ext cx="5184576" cy="2631490"/>
          </a:xfrm>
          <a:prstGeom prst="roundRect">
            <a:avLst>
              <a:gd name="adj" fmla="val 0"/>
            </a:avLst>
          </a:prstGeom>
          <a:noFill/>
        </p:spPr>
        <p:txBody>
          <a:bodyPr wrap="square" rtlCol="0">
            <a:spAutoFit/>
          </a:bodyPr>
          <a:lstStyle/>
          <a:p>
            <a:pPr algn="just">
              <a:lnSpc>
                <a:spcPts val="2200"/>
              </a:lnSpc>
            </a:pPr>
            <a:r>
              <a:rPr lang="zh-CN" altLang="en-US" sz="1500" dirty="0">
                <a:solidFill>
                  <a:schemeClr val="bg2">
                    <a:lumMod val="75000"/>
                  </a:schemeClr>
                </a:solidFill>
                <a:latin typeface="微软雅黑" panose="020B0503020204020204" pitchFamily="34" charset="-122"/>
                <a:ea typeface="微软雅黑" panose="020B0503020204020204" pitchFamily="34" charset="-122"/>
              </a:rPr>
              <a:t>在这里输入你的内容，或者通过复制粘贴你的文本。在这里输入你的内容，或者通过复制粘贴你的文本。在这里输入你的内容，或者通过复制粘贴你的文本。在这里输入你的内容，或者通过复制粘贴你的文本。在这里输入你的内容，或者通过复制粘贴你的文本。</a:t>
            </a:r>
            <a:endParaRPr lang="en-US" altLang="zh-CN" sz="1500" dirty="0">
              <a:solidFill>
                <a:schemeClr val="bg2">
                  <a:lumMod val="75000"/>
                </a:schemeClr>
              </a:solidFill>
              <a:latin typeface="微软雅黑" panose="020B0503020204020204" pitchFamily="34" charset="-122"/>
              <a:ea typeface="微软雅黑" panose="020B0503020204020204" pitchFamily="34" charset="-122"/>
            </a:endParaRPr>
          </a:p>
          <a:p>
            <a:pPr algn="just">
              <a:lnSpc>
                <a:spcPts val="2200"/>
              </a:lnSpc>
            </a:pPr>
            <a:endParaRPr lang="en-US" altLang="zh-CN" sz="1500" dirty="0">
              <a:solidFill>
                <a:schemeClr val="bg2">
                  <a:lumMod val="75000"/>
                </a:schemeClr>
              </a:solidFill>
              <a:latin typeface="微软雅黑" panose="020B0503020204020204" pitchFamily="34" charset="-122"/>
              <a:ea typeface="微软雅黑" panose="020B0503020204020204" pitchFamily="34" charset="-122"/>
            </a:endParaRPr>
          </a:p>
          <a:p>
            <a:pPr algn="just">
              <a:lnSpc>
                <a:spcPts val="2200"/>
              </a:lnSpc>
            </a:pPr>
            <a:r>
              <a:rPr lang="zh-CN" altLang="en-US" sz="1500" dirty="0">
                <a:solidFill>
                  <a:schemeClr val="bg2">
                    <a:lumMod val="75000"/>
                  </a:schemeClr>
                </a:solidFill>
                <a:latin typeface="微软雅黑" panose="020B0503020204020204" pitchFamily="34" charset="-122"/>
                <a:ea typeface="微软雅黑" panose="020B0503020204020204" pitchFamily="34" charset="-122"/>
              </a:rPr>
              <a:t>在这里输入你的内容，或者通过复制粘贴你的文本。在这里输入你的内容，或者通过复制粘贴你的文本。在这里输入你的内容，或者通过复制粘贴你的文本。</a:t>
            </a:r>
            <a:endParaRPr lang="en-US" altLang="zh-CN" sz="1500" dirty="0">
              <a:solidFill>
                <a:schemeClr val="bg2">
                  <a:lumMod val="75000"/>
                </a:schemeClr>
              </a:solidFill>
              <a:latin typeface="微软雅黑" panose="020B0503020204020204" pitchFamily="34" charset="-122"/>
              <a:ea typeface="微软雅黑" panose="020B0503020204020204" pitchFamily="34" charset="-122"/>
            </a:endParaRPr>
          </a:p>
        </p:txBody>
      </p:sp>
      <p:pic>
        <p:nvPicPr>
          <p:cNvPr id="46" name="Picture 3" descr="L:\下载\操作电脑办公图片\未标题-1.jpg"/>
          <p:cNvPicPr>
            <a:picLocks noChangeAspect="1" noChangeArrowheads="1"/>
          </p:cNvPicPr>
          <p:nvPr/>
        </p:nvPicPr>
        <p:blipFill>
          <a:blip r:embed="rId3" cstate="screen"/>
          <a:srcRect/>
          <a:stretch>
            <a:fillRect/>
          </a:stretch>
        </p:blipFill>
        <p:spPr bwMode="auto">
          <a:xfrm>
            <a:off x="6403063" y="1263387"/>
            <a:ext cx="2088146" cy="130843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 name="Picture 4"/>
          <p:cNvPicPr>
            <a:picLocks noChangeAspect="1" noChangeArrowheads="1"/>
          </p:cNvPicPr>
          <p:nvPr/>
        </p:nvPicPr>
        <p:blipFill>
          <a:blip r:embed="rId4" cstate="screen"/>
          <a:stretch>
            <a:fillRect/>
          </a:stretch>
        </p:blipFill>
        <p:spPr bwMode="auto">
          <a:xfrm rot="21579395">
            <a:off x="6413626" y="2815256"/>
            <a:ext cx="2064901" cy="131879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1" name="组合 10"/>
          <p:cNvGrpSpPr/>
          <p:nvPr/>
        </p:nvGrpSpPr>
        <p:grpSpPr>
          <a:xfrm>
            <a:off x="758017" y="1087174"/>
            <a:ext cx="5424488" cy="266700"/>
            <a:chOff x="631825" y="1152525"/>
            <a:chExt cx="5424488" cy="266700"/>
          </a:xfrm>
          <a:solidFill>
            <a:schemeClr val="bg2"/>
          </a:solidFill>
        </p:grpSpPr>
        <p:sp>
          <p:nvSpPr>
            <p:cNvPr id="6" name="Freeform 5"/>
            <p:cNvSpPr>
              <a:spLocks noEditPoints="1"/>
            </p:cNvSpPr>
            <p:nvPr/>
          </p:nvSpPr>
          <p:spPr bwMode="auto">
            <a:xfrm>
              <a:off x="2725738" y="1152525"/>
              <a:ext cx="1243013" cy="266700"/>
            </a:xfrm>
            <a:custGeom>
              <a:avLst/>
              <a:gdLst>
                <a:gd name="T0" fmla="*/ 47 w 3913"/>
                <a:gd name="T1" fmla="*/ 391 h 840"/>
                <a:gd name="T2" fmla="*/ 337 w 3913"/>
                <a:gd name="T3" fmla="*/ 525 h 840"/>
                <a:gd name="T4" fmla="*/ 1059 w 3913"/>
                <a:gd name="T5" fmla="*/ 417 h 840"/>
                <a:gd name="T6" fmla="*/ 1700 w 3913"/>
                <a:gd name="T7" fmla="*/ 342 h 840"/>
                <a:gd name="T8" fmla="*/ 1290 w 3913"/>
                <a:gd name="T9" fmla="*/ 135 h 840"/>
                <a:gd name="T10" fmla="*/ 1541 w 3913"/>
                <a:gd name="T11" fmla="*/ 438 h 840"/>
                <a:gd name="T12" fmla="*/ 1412 w 3913"/>
                <a:gd name="T13" fmla="*/ 167 h 840"/>
                <a:gd name="T14" fmla="*/ 1483 w 3913"/>
                <a:gd name="T15" fmla="*/ 302 h 840"/>
                <a:gd name="T16" fmla="*/ 1327 w 3913"/>
                <a:gd name="T17" fmla="*/ 331 h 840"/>
                <a:gd name="T18" fmla="*/ 1605 w 3913"/>
                <a:gd name="T19" fmla="*/ 214 h 840"/>
                <a:gd name="T20" fmla="*/ 1326 w 3913"/>
                <a:gd name="T21" fmla="*/ 454 h 840"/>
                <a:gd name="T22" fmla="*/ 1044 w 3913"/>
                <a:gd name="T23" fmla="*/ 127 h 840"/>
                <a:gd name="T24" fmla="*/ 774 w 3913"/>
                <a:gd name="T25" fmla="*/ 30 h 840"/>
                <a:gd name="T26" fmla="*/ 850 w 3913"/>
                <a:gd name="T27" fmla="*/ 46 h 840"/>
                <a:gd name="T28" fmla="*/ 1067 w 3913"/>
                <a:gd name="T29" fmla="*/ 114 h 840"/>
                <a:gd name="T30" fmla="*/ 1595 w 3913"/>
                <a:gd name="T31" fmla="*/ 22 h 840"/>
                <a:gd name="T32" fmla="*/ 1823 w 3913"/>
                <a:gd name="T33" fmla="*/ 380 h 840"/>
                <a:gd name="T34" fmla="*/ 1993 w 3913"/>
                <a:gd name="T35" fmla="*/ 31 h 840"/>
                <a:gd name="T36" fmla="*/ 2264 w 3913"/>
                <a:gd name="T37" fmla="*/ 477 h 840"/>
                <a:gd name="T38" fmla="*/ 2490 w 3913"/>
                <a:gd name="T39" fmla="*/ 7 h 840"/>
                <a:gd name="T40" fmla="*/ 3030 w 3913"/>
                <a:gd name="T41" fmla="*/ 167 h 840"/>
                <a:gd name="T42" fmla="*/ 3026 w 3913"/>
                <a:gd name="T43" fmla="*/ 79 h 840"/>
                <a:gd name="T44" fmla="*/ 3169 w 3913"/>
                <a:gd name="T45" fmla="*/ 86 h 840"/>
                <a:gd name="T46" fmla="*/ 2778 w 3913"/>
                <a:gd name="T47" fmla="*/ 140 h 840"/>
                <a:gd name="T48" fmla="*/ 2486 w 3913"/>
                <a:gd name="T49" fmla="*/ 479 h 840"/>
                <a:gd name="T50" fmla="*/ 2407 w 3913"/>
                <a:gd name="T51" fmla="*/ 140 h 840"/>
                <a:gd name="T52" fmla="*/ 2520 w 3913"/>
                <a:gd name="T53" fmla="*/ 371 h 840"/>
                <a:gd name="T54" fmla="*/ 2453 w 3913"/>
                <a:gd name="T55" fmla="*/ 355 h 840"/>
                <a:gd name="T56" fmla="*/ 2400 w 3913"/>
                <a:gd name="T57" fmla="*/ 174 h 840"/>
                <a:gd name="T58" fmla="*/ 2447 w 3913"/>
                <a:gd name="T59" fmla="*/ 472 h 840"/>
                <a:gd name="T60" fmla="*/ 2508 w 3913"/>
                <a:gd name="T61" fmla="*/ 41 h 840"/>
                <a:gd name="T62" fmla="*/ 2282 w 3913"/>
                <a:gd name="T63" fmla="*/ 460 h 840"/>
                <a:gd name="T64" fmla="*/ 3094 w 3913"/>
                <a:gd name="T65" fmla="*/ 275 h 840"/>
                <a:gd name="T66" fmla="*/ 3689 w 3913"/>
                <a:gd name="T67" fmla="*/ 581 h 840"/>
                <a:gd name="T68" fmla="*/ 3827 w 3913"/>
                <a:gd name="T69" fmla="*/ 325 h 840"/>
                <a:gd name="T70" fmla="*/ 3642 w 3913"/>
                <a:gd name="T71" fmla="*/ 472 h 840"/>
                <a:gd name="T72" fmla="*/ 3801 w 3913"/>
                <a:gd name="T73" fmla="*/ 439 h 840"/>
                <a:gd name="T74" fmla="*/ 3656 w 3913"/>
                <a:gd name="T75" fmla="*/ 300 h 840"/>
                <a:gd name="T76" fmla="*/ 3889 w 3913"/>
                <a:gd name="T77" fmla="*/ 503 h 840"/>
                <a:gd name="T78" fmla="*/ 3386 w 3913"/>
                <a:gd name="T79" fmla="*/ 373 h 840"/>
                <a:gd name="T80" fmla="*/ 3172 w 3913"/>
                <a:gd name="T81" fmla="*/ 572 h 840"/>
                <a:gd name="T82" fmla="*/ 3280 w 3913"/>
                <a:gd name="T83" fmla="*/ 375 h 840"/>
                <a:gd name="T84" fmla="*/ 3248 w 3913"/>
                <a:gd name="T85" fmla="*/ 473 h 840"/>
                <a:gd name="T86" fmla="*/ 3131 w 3913"/>
                <a:gd name="T87" fmla="*/ 412 h 840"/>
                <a:gd name="T88" fmla="*/ 3374 w 3913"/>
                <a:gd name="T89" fmla="*/ 441 h 840"/>
                <a:gd name="T90" fmla="*/ 2779 w 3913"/>
                <a:gd name="T91" fmla="*/ 493 h 840"/>
                <a:gd name="T92" fmla="*/ 2018 w 3913"/>
                <a:gd name="T93" fmla="*/ 720 h 840"/>
                <a:gd name="T94" fmla="*/ 1662 w 3913"/>
                <a:gd name="T95" fmla="*/ 554 h 840"/>
                <a:gd name="T96" fmla="*/ 709 w 3913"/>
                <a:gd name="T97" fmla="*/ 289 h 840"/>
                <a:gd name="T98" fmla="*/ 704 w 3913"/>
                <a:gd name="T99" fmla="*/ 545 h 840"/>
                <a:gd name="T100" fmla="*/ 662 w 3913"/>
                <a:gd name="T101" fmla="*/ 387 h 840"/>
                <a:gd name="T102" fmla="*/ 646 w 3913"/>
                <a:gd name="T103" fmla="*/ 493 h 840"/>
                <a:gd name="T104" fmla="*/ 792 w 3913"/>
                <a:gd name="T105" fmla="*/ 412 h 840"/>
                <a:gd name="T106" fmla="*/ 568 w 3913"/>
                <a:gd name="T107" fmla="*/ 545 h 840"/>
                <a:gd name="T108" fmla="*/ 210 w 3913"/>
                <a:gd name="T109" fmla="*/ 602 h 840"/>
                <a:gd name="T110" fmla="*/ 21 w 3913"/>
                <a:gd name="T111" fmla="*/ 337 h 840"/>
                <a:gd name="T112" fmla="*/ 279 w 3913"/>
                <a:gd name="T113" fmla="*/ 493 h 840"/>
                <a:gd name="T114" fmla="*/ 135 w 3913"/>
                <a:gd name="T115" fmla="*/ 444 h 840"/>
                <a:gd name="T116" fmla="*/ 2006 w 3913"/>
                <a:gd name="T117" fmla="*/ 163 h 840"/>
                <a:gd name="T118" fmla="*/ 1900 w 3913"/>
                <a:gd name="T119" fmla="*/ 326 h 840"/>
                <a:gd name="T120" fmla="*/ 2079 w 3913"/>
                <a:gd name="T121" fmla="*/ 574 h 840"/>
                <a:gd name="T122" fmla="*/ 2006 w 3913"/>
                <a:gd name="T123" fmla="*/ 732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3" h="840">
                  <a:moveTo>
                    <a:pt x="292" y="407"/>
                  </a:moveTo>
                  <a:lnTo>
                    <a:pt x="292" y="398"/>
                  </a:lnTo>
                  <a:lnTo>
                    <a:pt x="290" y="390"/>
                  </a:lnTo>
                  <a:lnTo>
                    <a:pt x="288" y="381"/>
                  </a:lnTo>
                  <a:lnTo>
                    <a:pt x="285" y="373"/>
                  </a:lnTo>
                  <a:lnTo>
                    <a:pt x="282" y="366"/>
                  </a:lnTo>
                  <a:lnTo>
                    <a:pt x="278" y="360"/>
                  </a:lnTo>
                  <a:lnTo>
                    <a:pt x="272" y="353"/>
                  </a:lnTo>
                  <a:lnTo>
                    <a:pt x="267" y="347"/>
                  </a:lnTo>
                  <a:lnTo>
                    <a:pt x="260" y="340"/>
                  </a:lnTo>
                  <a:lnTo>
                    <a:pt x="254" y="335"/>
                  </a:lnTo>
                  <a:lnTo>
                    <a:pt x="247" y="330"/>
                  </a:lnTo>
                  <a:lnTo>
                    <a:pt x="239" y="325"/>
                  </a:lnTo>
                  <a:lnTo>
                    <a:pt x="223" y="317"/>
                  </a:lnTo>
                  <a:lnTo>
                    <a:pt x="207" y="310"/>
                  </a:lnTo>
                  <a:lnTo>
                    <a:pt x="189" y="305"/>
                  </a:lnTo>
                  <a:lnTo>
                    <a:pt x="171" y="303"/>
                  </a:lnTo>
                  <a:lnTo>
                    <a:pt x="162" y="303"/>
                  </a:lnTo>
                  <a:lnTo>
                    <a:pt x="153" y="303"/>
                  </a:lnTo>
                  <a:lnTo>
                    <a:pt x="144" y="303"/>
                  </a:lnTo>
                  <a:lnTo>
                    <a:pt x="134" y="305"/>
                  </a:lnTo>
                  <a:lnTo>
                    <a:pt x="126" y="306"/>
                  </a:lnTo>
                  <a:lnTo>
                    <a:pt x="117" y="309"/>
                  </a:lnTo>
                  <a:lnTo>
                    <a:pt x="110" y="311"/>
                  </a:lnTo>
                  <a:lnTo>
                    <a:pt x="101" y="316"/>
                  </a:lnTo>
                  <a:lnTo>
                    <a:pt x="94" y="320"/>
                  </a:lnTo>
                  <a:lnTo>
                    <a:pt x="87" y="325"/>
                  </a:lnTo>
                  <a:lnTo>
                    <a:pt x="80" y="331"/>
                  </a:lnTo>
                  <a:lnTo>
                    <a:pt x="75" y="337"/>
                  </a:lnTo>
                  <a:lnTo>
                    <a:pt x="67" y="345"/>
                  </a:lnTo>
                  <a:lnTo>
                    <a:pt x="62" y="353"/>
                  </a:lnTo>
                  <a:lnTo>
                    <a:pt x="56" y="363"/>
                  </a:lnTo>
                  <a:lnTo>
                    <a:pt x="53" y="371"/>
                  </a:lnTo>
                  <a:lnTo>
                    <a:pt x="49" y="381"/>
                  </a:lnTo>
                  <a:lnTo>
                    <a:pt x="47" y="391"/>
                  </a:lnTo>
                  <a:lnTo>
                    <a:pt x="46" y="401"/>
                  </a:lnTo>
                  <a:lnTo>
                    <a:pt x="45" y="411"/>
                  </a:lnTo>
                  <a:lnTo>
                    <a:pt x="44" y="422"/>
                  </a:lnTo>
                  <a:lnTo>
                    <a:pt x="45" y="431"/>
                  </a:lnTo>
                  <a:lnTo>
                    <a:pt x="46" y="442"/>
                  </a:lnTo>
                  <a:lnTo>
                    <a:pt x="48" y="452"/>
                  </a:lnTo>
                  <a:lnTo>
                    <a:pt x="50" y="462"/>
                  </a:lnTo>
                  <a:lnTo>
                    <a:pt x="53" y="472"/>
                  </a:lnTo>
                  <a:lnTo>
                    <a:pt x="58" y="483"/>
                  </a:lnTo>
                  <a:lnTo>
                    <a:pt x="62" y="492"/>
                  </a:lnTo>
                  <a:lnTo>
                    <a:pt x="67" y="502"/>
                  </a:lnTo>
                  <a:lnTo>
                    <a:pt x="72" y="510"/>
                  </a:lnTo>
                  <a:lnTo>
                    <a:pt x="79" y="519"/>
                  </a:lnTo>
                  <a:lnTo>
                    <a:pt x="86" y="528"/>
                  </a:lnTo>
                  <a:lnTo>
                    <a:pt x="94" y="536"/>
                  </a:lnTo>
                  <a:lnTo>
                    <a:pt x="101" y="544"/>
                  </a:lnTo>
                  <a:lnTo>
                    <a:pt x="110" y="550"/>
                  </a:lnTo>
                  <a:lnTo>
                    <a:pt x="119" y="556"/>
                  </a:lnTo>
                  <a:lnTo>
                    <a:pt x="129" y="563"/>
                  </a:lnTo>
                  <a:lnTo>
                    <a:pt x="139" y="567"/>
                  </a:lnTo>
                  <a:lnTo>
                    <a:pt x="149" y="571"/>
                  </a:lnTo>
                  <a:lnTo>
                    <a:pt x="160" y="576"/>
                  </a:lnTo>
                  <a:lnTo>
                    <a:pt x="172" y="579"/>
                  </a:lnTo>
                  <a:lnTo>
                    <a:pt x="184" y="580"/>
                  </a:lnTo>
                  <a:lnTo>
                    <a:pt x="195" y="582"/>
                  </a:lnTo>
                  <a:lnTo>
                    <a:pt x="208" y="582"/>
                  </a:lnTo>
                  <a:lnTo>
                    <a:pt x="225" y="581"/>
                  </a:lnTo>
                  <a:lnTo>
                    <a:pt x="241" y="578"/>
                  </a:lnTo>
                  <a:lnTo>
                    <a:pt x="256" y="574"/>
                  </a:lnTo>
                  <a:lnTo>
                    <a:pt x="271" y="568"/>
                  </a:lnTo>
                  <a:lnTo>
                    <a:pt x="285" y="562"/>
                  </a:lnTo>
                  <a:lnTo>
                    <a:pt x="299" y="554"/>
                  </a:lnTo>
                  <a:lnTo>
                    <a:pt x="312" y="546"/>
                  </a:lnTo>
                  <a:lnTo>
                    <a:pt x="324" y="536"/>
                  </a:lnTo>
                  <a:lnTo>
                    <a:pt x="337" y="525"/>
                  </a:lnTo>
                  <a:lnTo>
                    <a:pt x="349" y="514"/>
                  </a:lnTo>
                  <a:lnTo>
                    <a:pt x="361" y="502"/>
                  </a:lnTo>
                  <a:lnTo>
                    <a:pt x="373" y="489"/>
                  </a:lnTo>
                  <a:lnTo>
                    <a:pt x="395" y="462"/>
                  </a:lnTo>
                  <a:lnTo>
                    <a:pt x="418" y="434"/>
                  </a:lnTo>
                  <a:lnTo>
                    <a:pt x="442" y="406"/>
                  </a:lnTo>
                  <a:lnTo>
                    <a:pt x="467" y="378"/>
                  </a:lnTo>
                  <a:lnTo>
                    <a:pt x="479" y="364"/>
                  </a:lnTo>
                  <a:lnTo>
                    <a:pt x="493" y="350"/>
                  </a:lnTo>
                  <a:lnTo>
                    <a:pt x="507" y="337"/>
                  </a:lnTo>
                  <a:lnTo>
                    <a:pt x="521" y="324"/>
                  </a:lnTo>
                  <a:lnTo>
                    <a:pt x="537" y="312"/>
                  </a:lnTo>
                  <a:lnTo>
                    <a:pt x="552" y="302"/>
                  </a:lnTo>
                  <a:lnTo>
                    <a:pt x="569" y="291"/>
                  </a:lnTo>
                  <a:lnTo>
                    <a:pt x="586" y="281"/>
                  </a:lnTo>
                  <a:lnTo>
                    <a:pt x="604" y="273"/>
                  </a:lnTo>
                  <a:lnTo>
                    <a:pt x="625" y="265"/>
                  </a:lnTo>
                  <a:lnTo>
                    <a:pt x="645" y="259"/>
                  </a:lnTo>
                  <a:lnTo>
                    <a:pt x="666" y="254"/>
                  </a:lnTo>
                  <a:lnTo>
                    <a:pt x="684" y="250"/>
                  </a:lnTo>
                  <a:lnTo>
                    <a:pt x="704" y="249"/>
                  </a:lnTo>
                  <a:lnTo>
                    <a:pt x="723" y="250"/>
                  </a:lnTo>
                  <a:lnTo>
                    <a:pt x="742" y="253"/>
                  </a:lnTo>
                  <a:lnTo>
                    <a:pt x="761" y="256"/>
                  </a:lnTo>
                  <a:lnTo>
                    <a:pt x="780" y="261"/>
                  </a:lnTo>
                  <a:lnTo>
                    <a:pt x="800" y="268"/>
                  </a:lnTo>
                  <a:lnTo>
                    <a:pt x="820" y="275"/>
                  </a:lnTo>
                  <a:lnTo>
                    <a:pt x="839" y="284"/>
                  </a:lnTo>
                  <a:lnTo>
                    <a:pt x="859" y="293"/>
                  </a:lnTo>
                  <a:lnTo>
                    <a:pt x="880" y="303"/>
                  </a:lnTo>
                  <a:lnTo>
                    <a:pt x="899" y="315"/>
                  </a:lnTo>
                  <a:lnTo>
                    <a:pt x="940" y="338"/>
                  </a:lnTo>
                  <a:lnTo>
                    <a:pt x="979" y="364"/>
                  </a:lnTo>
                  <a:lnTo>
                    <a:pt x="1019" y="391"/>
                  </a:lnTo>
                  <a:lnTo>
                    <a:pt x="1059" y="417"/>
                  </a:lnTo>
                  <a:lnTo>
                    <a:pt x="1099" y="443"/>
                  </a:lnTo>
                  <a:lnTo>
                    <a:pt x="1137" y="467"/>
                  </a:lnTo>
                  <a:lnTo>
                    <a:pt x="1156" y="478"/>
                  </a:lnTo>
                  <a:lnTo>
                    <a:pt x="1176" y="489"/>
                  </a:lnTo>
                  <a:lnTo>
                    <a:pt x="1195" y="498"/>
                  </a:lnTo>
                  <a:lnTo>
                    <a:pt x="1214" y="506"/>
                  </a:lnTo>
                  <a:lnTo>
                    <a:pt x="1232" y="515"/>
                  </a:lnTo>
                  <a:lnTo>
                    <a:pt x="1251" y="520"/>
                  </a:lnTo>
                  <a:lnTo>
                    <a:pt x="1270" y="525"/>
                  </a:lnTo>
                  <a:lnTo>
                    <a:pt x="1288" y="530"/>
                  </a:lnTo>
                  <a:lnTo>
                    <a:pt x="1313" y="533"/>
                  </a:lnTo>
                  <a:lnTo>
                    <a:pt x="1339" y="536"/>
                  </a:lnTo>
                  <a:lnTo>
                    <a:pt x="1365" y="538"/>
                  </a:lnTo>
                  <a:lnTo>
                    <a:pt x="1390" y="539"/>
                  </a:lnTo>
                  <a:lnTo>
                    <a:pt x="1416" y="539"/>
                  </a:lnTo>
                  <a:lnTo>
                    <a:pt x="1440" y="538"/>
                  </a:lnTo>
                  <a:lnTo>
                    <a:pt x="1466" y="535"/>
                  </a:lnTo>
                  <a:lnTo>
                    <a:pt x="1491" y="531"/>
                  </a:lnTo>
                  <a:lnTo>
                    <a:pt x="1515" y="525"/>
                  </a:lnTo>
                  <a:lnTo>
                    <a:pt x="1539" y="518"/>
                  </a:lnTo>
                  <a:lnTo>
                    <a:pt x="1561" y="508"/>
                  </a:lnTo>
                  <a:lnTo>
                    <a:pt x="1582" y="498"/>
                  </a:lnTo>
                  <a:lnTo>
                    <a:pt x="1593" y="491"/>
                  </a:lnTo>
                  <a:lnTo>
                    <a:pt x="1604" y="484"/>
                  </a:lnTo>
                  <a:lnTo>
                    <a:pt x="1613" y="477"/>
                  </a:lnTo>
                  <a:lnTo>
                    <a:pt x="1623" y="469"/>
                  </a:lnTo>
                  <a:lnTo>
                    <a:pt x="1633" y="460"/>
                  </a:lnTo>
                  <a:lnTo>
                    <a:pt x="1641" y="452"/>
                  </a:lnTo>
                  <a:lnTo>
                    <a:pt x="1650" y="442"/>
                  </a:lnTo>
                  <a:lnTo>
                    <a:pt x="1658" y="432"/>
                  </a:lnTo>
                  <a:lnTo>
                    <a:pt x="1670" y="415"/>
                  </a:lnTo>
                  <a:lnTo>
                    <a:pt x="1681" y="397"/>
                  </a:lnTo>
                  <a:lnTo>
                    <a:pt x="1688" y="379"/>
                  </a:lnTo>
                  <a:lnTo>
                    <a:pt x="1696" y="361"/>
                  </a:lnTo>
                  <a:lnTo>
                    <a:pt x="1700" y="342"/>
                  </a:lnTo>
                  <a:lnTo>
                    <a:pt x="1704" y="323"/>
                  </a:lnTo>
                  <a:lnTo>
                    <a:pt x="1705" y="305"/>
                  </a:lnTo>
                  <a:lnTo>
                    <a:pt x="1706" y="286"/>
                  </a:lnTo>
                  <a:lnTo>
                    <a:pt x="1705" y="266"/>
                  </a:lnTo>
                  <a:lnTo>
                    <a:pt x="1703" y="248"/>
                  </a:lnTo>
                  <a:lnTo>
                    <a:pt x="1699" y="229"/>
                  </a:lnTo>
                  <a:lnTo>
                    <a:pt x="1693" y="211"/>
                  </a:lnTo>
                  <a:lnTo>
                    <a:pt x="1687" y="193"/>
                  </a:lnTo>
                  <a:lnTo>
                    <a:pt x="1681" y="175"/>
                  </a:lnTo>
                  <a:lnTo>
                    <a:pt x="1672" y="159"/>
                  </a:lnTo>
                  <a:lnTo>
                    <a:pt x="1662" y="142"/>
                  </a:lnTo>
                  <a:lnTo>
                    <a:pt x="1652" y="127"/>
                  </a:lnTo>
                  <a:lnTo>
                    <a:pt x="1640" y="112"/>
                  </a:lnTo>
                  <a:lnTo>
                    <a:pt x="1627" y="100"/>
                  </a:lnTo>
                  <a:lnTo>
                    <a:pt x="1613" y="87"/>
                  </a:lnTo>
                  <a:lnTo>
                    <a:pt x="1599" y="75"/>
                  </a:lnTo>
                  <a:lnTo>
                    <a:pt x="1585" y="64"/>
                  </a:lnTo>
                  <a:lnTo>
                    <a:pt x="1570" y="55"/>
                  </a:lnTo>
                  <a:lnTo>
                    <a:pt x="1552" y="47"/>
                  </a:lnTo>
                  <a:lnTo>
                    <a:pt x="1536" y="41"/>
                  </a:lnTo>
                  <a:lnTo>
                    <a:pt x="1518" y="35"/>
                  </a:lnTo>
                  <a:lnTo>
                    <a:pt x="1500" y="32"/>
                  </a:lnTo>
                  <a:lnTo>
                    <a:pt x="1482" y="30"/>
                  </a:lnTo>
                  <a:lnTo>
                    <a:pt x="1464" y="30"/>
                  </a:lnTo>
                  <a:lnTo>
                    <a:pt x="1445" y="31"/>
                  </a:lnTo>
                  <a:lnTo>
                    <a:pt x="1425" y="35"/>
                  </a:lnTo>
                  <a:lnTo>
                    <a:pt x="1405" y="41"/>
                  </a:lnTo>
                  <a:lnTo>
                    <a:pt x="1388" y="48"/>
                  </a:lnTo>
                  <a:lnTo>
                    <a:pt x="1371" y="57"/>
                  </a:lnTo>
                  <a:lnTo>
                    <a:pt x="1355" y="66"/>
                  </a:lnTo>
                  <a:lnTo>
                    <a:pt x="1340" y="78"/>
                  </a:lnTo>
                  <a:lnTo>
                    <a:pt x="1325" y="91"/>
                  </a:lnTo>
                  <a:lnTo>
                    <a:pt x="1312" y="104"/>
                  </a:lnTo>
                  <a:lnTo>
                    <a:pt x="1300" y="119"/>
                  </a:lnTo>
                  <a:lnTo>
                    <a:pt x="1290" y="135"/>
                  </a:lnTo>
                  <a:lnTo>
                    <a:pt x="1280" y="151"/>
                  </a:lnTo>
                  <a:lnTo>
                    <a:pt x="1272" y="168"/>
                  </a:lnTo>
                  <a:lnTo>
                    <a:pt x="1264" y="186"/>
                  </a:lnTo>
                  <a:lnTo>
                    <a:pt x="1258" y="203"/>
                  </a:lnTo>
                  <a:lnTo>
                    <a:pt x="1252" y="222"/>
                  </a:lnTo>
                  <a:lnTo>
                    <a:pt x="1249" y="241"/>
                  </a:lnTo>
                  <a:lnTo>
                    <a:pt x="1247" y="259"/>
                  </a:lnTo>
                  <a:lnTo>
                    <a:pt x="1246" y="277"/>
                  </a:lnTo>
                  <a:lnTo>
                    <a:pt x="1246" y="296"/>
                  </a:lnTo>
                  <a:lnTo>
                    <a:pt x="1247" y="314"/>
                  </a:lnTo>
                  <a:lnTo>
                    <a:pt x="1250" y="332"/>
                  </a:lnTo>
                  <a:lnTo>
                    <a:pt x="1256" y="349"/>
                  </a:lnTo>
                  <a:lnTo>
                    <a:pt x="1261" y="366"/>
                  </a:lnTo>
                  <a:lnTo>
                    <a:pt x="1268" y="381"/>
                  </a:lnTo>
                  <a:lnTo>
                    <a:pt x="1278" y="396"/>
                  </a:lnTo>
                  <a:lnTo>
                    <a:pt x="1289" y="411"/>
                  </a:lnTo>
                  <a:lnTo>
                    <a:pt x="1302" y="424"/>
                  </a:lnTo>
                  <a:lnTo>
                    <a:pt x="1315" y="436"/>
                  </a:lnTo>
                  <a:lnTo>
                    <a:pt x="1330" y="445"/>
                  </a:lnTo>
                  <a:lnTo>
                    <a:pt x="1347" y="455"/>
                  </a:lnTo>
                  <a:lnTo>
                    <a:pt x="1367" y="462"/>
                  </a:lnTo>
                  <a:lnTo>
                    <a:pt x="1388" y="468"/>
                  </a:lnTo>
                  <a:lnTo>
                    <a:pt x="1410" y="472"/>
                  </a:lnTo>
                  <a:lnTo>
                    <a:pt x="1435" y="474"/>
                  </a:lnTo>
                  <a:lnTo>
                    <a:pt x="1446" y="474"/>
                  </a:lnTo>
                  <a:lnTo>
                    <a:pt x="1456" y="473"/>
                  </a:lnTo>
                  <a:lnTo>
                    <a:pt x="1467" y="472"/>
                  </a:lnTo>
                  <a:lnTo>
                    <a:pt x="1477" y="470"/>
                  </a:lnTo>
                  <a:lnTo>
                    <a:pt x="1487" y="468"/>
                  </a:lnTo>
                  <a:lnTo>
                    <a:pt x="1497" y="463"/>
                  </a:lnTo>
                  <a:lnTo>
                    <a:pt x="1507" y="460"/>
                  </a:lnTo>
                  <a:lnTo>
                    <a:pt x="1515" y="455"/>
                  </a:lnTo>
                  <a:lnTo>
                    <a:pt x="1525" y="449"/>
                  </a:lnTo>
                  <a:lnTo>
                    <a:pt x="1533" y="444"/>
                  </a:lnTo>
                  <a:lnTo>
                    <a:pt x="1541" y="438"/>
                  </a:lnTo>
                  <a:lnTo>
                    <a:pt x="1549" y="431"/>
                  </a:lnTo>
                  <a:lnTo>
                    <a:pt x="1557" y="424"/>
                  </a:lnTo>
                  <a:lnTo>
                    <a:pt x="1563" y="416"/>
                  </a:lnTo>
                  <a:lnTo>
                    <a:pt x="1570" y="408"/>
                  </a:lnTo>
                  <a:lnTo>
                    <a:pt x="1576" y="400"/>
                  </a:lnTo>
                  <a:lnTo>
                    <a:pt x="1581" y="392"/>
                  </a:lnTo>
                  <a:lnTo>
                    <a:pt x="1587" y="382"/>
                  </a:lnTo>
                  <a:lnTo>
                    <a:pt x="1591" y="373"/>
                  </a:lnTo>
                  <a:lnTo>
                    <a:pt x="1594" y="364"/>
                  </a:lnTo>
                  <a:lnTo>
                    <a:pt x="1597" y="354"/>
                  </a:lnTo>
                  <a:lnTo>
                    <a:pt x="1601" y="343"/>
                  </a:lnTo>
                  <a:lnTo>
                    <a:pt x="1602" y="334"/>
                  </a:lnTo>
                  <a:lnTo>
                    <a:pt x="1603" y="323"/>
                  </a:lnTo>
                  <a:lnTo>
                    <a:pt x="1604" y="314"/>
                  </a:lnTo>
                  <a:lnTo>
                    <a:pt x="1603" y="303"/>
                  </a:lnTo>
                  <a:lnTo>
                    <a:pt x="1602" y="292"/>
                  </a:lnTo>
                  <a:lnTo>
                    <a:pt x="1599" y="282"/>
                  </a:lnTo>
                  <a:lnTo>
                    <a:pt x="1597" y="272"/>
                  </a:lnTo>
                  <a:lnTo>
                    <a:pt x="1593" y="261"/>
                  </a:lnTo>
                  <a:lnTo>
                    <a:pt x="1589" y="251"/>
                  </a:lnTo>
                  <a:lnTo>
                    <a:pt x="1583" y="241"/>
                  </a:lnTo>
                  <a:lnTo>
                    <a:pt x="1573" y="226"/>
                  </a:lnTo>
                  <a:lnTo>
                    <a:pt x="1562" y="212"/>
                  </a:lnTo>
                  <a:lnTo>
                    <a:pt x="1550" y="200"/>
                  </a:lnTo>
                  <a:lnTo>
                    <a:pt x="1539" y="190"/>
                  </a:lnTo>
                  <a:lnTo>
                    <a:pt x="1526" y="181"/>
                  </a:lnTo>
                  <a:lnTo>
                    <a:pt x="1513" y="174"/>
                  </a:lnTo>
                  <a:lnTo>
                    <a:pt x="1500" y="169"/>
                  </a:lnTo>
                  <a:lnTo>
                    <a:pt x="1487" y="165"/>
                  </a:lnTo>
                  <a:lnTo>
                    <a:pt x="1487" y="165"/>
                  </a:lnTo>
                  <a:lnTo>
                    <a:pt x="1470" y="162"/>
                  </a:lnTo>
                  <a:lnTo>
                    <a:pt x="1453" y="161"/>
                  </a:lnTo>
                  <a:lnTo>
                    <a:pt x="1438" y="161"/>
                  </a:lnTo>
                  <a:lnTo>
                    <a:pt x="1424" y="164"/>
                  </a:lnTo>
                  <a:lnTo>
                    <a:pt x="1412" y="167"/>
                  </a:lnTo>
                  <a:lnTo>
                    <a:pt x="1400" y="173"/>
                  </a:lnTo>
                  <a:lnTo>
                    <a:pt x="1388" y="180"/>
                  </a:lnTo>
                  <a:lnTo>
                    <a:pt x="1378" y="188"/>
                  </a:lnTo>
                  <a:lnTo>
                    <a:pt x="1370" y="197"/>
                  </a:lnTo>
                  <a:lnTo>
                    <a:pt x="1362" y="208"/>
                  </a:lnTo>
                  <a:lnTo>
                    <a:pt x="1357" y="218"/>
                  </a:lnTo>
                  <a:lnTo>
                    <a:pt x="1352" y="229"/>
                  </a:lnTo>
                  <a:lnTo>
                    <a:pt x="1347" y="241"/>
                  </a:lnTo>
                  <a:lnTo>
                    <a:pt x="1345" y="253"/>
                  </a:lnTo>
                  <a:lnTo>
                    <a:pt x="1344" y="265"/>
                  </a:lnTo>
                  <a:lnTo>
                    <a:pt x="1343" y="277"/>
                  </a:lnTo>
                  <a:lnTo>
                    <a:pt x="1344" y="288"/>
                  </a:lnTo>
                  <a:lnTo>
                    <a:pt x="1346" y="299"/>
                  </a:lnTo>
                  <a:lnTo>
                    <a:pt x="1350" y="309"/>
                  </a:lnTo>
                  <a:lnTo>
                    <a:pt x="1354" y="319"/>
                  </a:lnTo>
                  <a:lnTo>
                    <a:pt x="1359" y="329"/>
                  </a:lnTo>
                  <a:lnTo>
                    <a:pt x="1366" y="337"/>
                  </a:lnTo>
                  <a:lnTo>
                    <a:pt x="1372" y="345"/>
                  </a:lnTo>
                  <a:lnTo>
                    <a:pt x="1379" y="351"/>
                  </a:lnTo>
                  <a:lnTo>
                    <a:pt x="1388" y="356"/>
                  </a:lnTo>
                  <a:lnTo>
                    <a:pt x="1397" y="361"/>
                  </a:lnTo>
                  <a:lnTo>
                    <a:pt x="1406" y="364"/>
                  </a:lnTo>
                  <a:lnTo>
                    <a:pt x="1416" y="366"/>
                  </a:lnTo>
                  <a:lnTo>
                    <a:pt x="1426" y="366"/>
                  </a:lnTo>
                  <a:lnTo>
                    <a:pt x="1437" y="364"/>
                  </a:lnTo>
                  <a:lnTo>
                    <a:pt x="1449" y="361"/>
                  </a:lnTo>
                  <a:lnTo>
                    <a:pt x="1461" y="355"/>
                  </a:lnTo>
                  <a:lnTo>
                    <a:pt x="1468" y="350"/>
                  </a:lnTo>
                  <a:lnTo>
                    <a:pt x="1475" y="345"/>
                  </a:lnTo>
                  <a:lnTo>
                    <a:pt x="1478" y="338"/>
                  </a:lnTo>
                  <a:lnTo>
                    <a:pt x="1481" y="331"/>
                  </a:lnTo>
                  <a:lnTo>
                    <a:pt x="1482" y="324"/>
                  </a:lnTo>
                  <a:lnTo>
                    <a:pt x="1483" y="317"/>
                  </a:lnTo>
                  <a:lnTo>
                    <a:pt x="1483" y="309"/>
                  </a:lnTo>
                  <a:lnTo>
                    <a:pt x="1483" y="302"/>
                  </a:lnTo>
                  <a:lnTo>
                    <a:pt x="1483" y="295"/>
                  </a:lnTo>
                  <a:lnTo>
                    <a:pt x="1483" y="289"/>
                  </a:lnTo>
                  <a:lnTo>
                    <a:pt x="1484" y="282"/>
                  </a:lnTo>
                  <a:lnTo>
                    <a:pt x="1486" y="277"/>
                  </a:lnTo>
                  <a:lnTo>
                    <a:pt x="1488" y="272"/>
                  </a:lnTo>
                  <a:lnTo>
                    <a:pt x="1494" y="269"/>
                  </a:lnTo>
                  <a:lnTo>
                    <a:pt x="1500" y="265"/>
                  </a:lnTo>
                  <a:lnTo>
                    <a:pt x="1509" y="264"/>
                  </a:lnTo>
                  <a:lnTo>
                    <a:pt x="1511" y="278"/>
                  </a:lnTo>
                  <a:lnTo>
                    <a:pt x="1511" y="291"/>
                  </a:lnTo>
                  <a:lnTo>
                    <a:pt x="1511" y="303"/>
                  </a:lnTo>
                  <a:lnTo>
                    <a:pt x="1509" y="314"/>
                  </a:lnTo>
                  <a:lnTo>
                    <a:pt x="1507" y="323"/>
                  </a:lnTo>
                  <a:lnTo>
                    <a:pt x="1502" y="333"/>
                  </a:lnTo>
                  <a:lnTo>
                    <a:pt x="1497" y="340"/>
                  </a:lnTo>
                  <a:lnTo>
                    <a:pt x="1492" y="348"/>
                  </a:lnTo>
                  <a:lnTo>
                    <a:pt x="1485" y="354"/>
                  </a:lnTo>
                  <a:lnTo>
                    <a:pt x="1478" y="360"/>
                  </a:lnTo>
                  <a:lnTo>
                    <a:pt x="1470" y="364"/>
                  </a:lnTo>
                  <a:lnTo>
                    <a:pt x="1462" y="368"/>
                  </a:lnTo>
                  <a:lnTo>
                    <a:pt x="1452" y="370"/>
                  </a:lnTo>
                  <a:lnTo>
                    <a:pt x="1444" y="372"/>
                  </a:lnTo>
                  <a:lnTo>
                    <a:pt x="1434" y="375"/>
                  </a:lnTo>
                  <a:lnTo>
                    <a:pt x="1423" y="375"/>
                  </a:lnTo>
                  <a:lnTo>
                    <a:pt x="1414" y="375"/>
                  </a:lnTo>
                  <a:lnTo>
                    <a:pt x="1404" y="373"/>
                  </a:lnTo>
                  <a:lnTo>
                    <a:pt x="1393" y="371"/>
                  </a:lnTo>
                  <a:lnTo>
                    <a:pt x="1384" y="369"/>
                  </a:lnTo>
                  <a:lnTo>
                    <a:pt x="1374" y="365"/>
                  </a:lnTo>
                  <a:lnTo>
                    <a:pt x="1366" y="362"/>
                  </a:lnTo>
                  <a:lnTo>
                    <a:pt x="1356" y="356"/>
                  </a:lnTo>
                  <a:lnTo>
                    <a:pt x="1349" y="351"/>
                  </a:lnTo>
                  <a:lnTo>
                    <a:pt x="1340" y="346"/>
                  </a:lnTo>
                  <a:lnTo>
                    <a:pt x="1334" y="338"/>
                  </a:lnTo>
                  <a:lnTo>
                    <a:pt x="1327" y="331"/>
                  </a:lnTo>
                  <a:lnTo>
                    <a:pt x="1321" y="323"/>
                  </a:lnTo>
                  <a:lnTo>
                    <a:pt x="1316" y="315"/>
                  </a:lnTo>
                  <a:lnTo>
                    <a:pt x="1312" y="305"/>
                  </a:lnTo>
                  <a:lnTo>
                    <a:pt x="1310" y="295"/>
                  </a:lnTo>
                  <a:lnTo>
                    <a:pt x="1309" y="285"/>
                  </a:lnTo>
                  <a:lnTo>
                    <a:pt x="1308" y="272"/>
                  </a:lnTo>
                  <a:lnTo>
                    <a:pt x="1309" y="260"/>
                  </a:lnTo>
                  <a:lnTo>
                    <a:pt x="1310" y="247"/>
                  </a:lnTo>
                  <a:lnTo>
                    <a:pt x="1313" y="235"/>
                  </a:lnTo>
                  <a:lnTo>
                    <a:pt x="1316" y="224"/>
                  </a:lnTo>
                  <a:lnTo>
                    <a:pt x="1322" y="212"/>
                  </a:lnTo>
                  <a:lnTo>
                    <a:pt x="1327" y="201"/>
                  </a:lnTo>
                  <a:lnTo>
                    <a:pt x="1334" y="192"/>
                  </a:lnTo>
                  <a:lnTo>
                    <a:pt x="1341" y="182"/>
                  </a:lnTo>
                  <a:lnTo>
                    <a:pt x="1349" y="172"/>
                  </a:lnTo>
                  <a:lnTo>
                    <a:pt x="1358" y="165"/>
                  </a:lnTo>
                  <a:lnTo>
                    <a:pt x="1367" y="157"/>
                  </a:lnTo>
                  <a:lnTo>
                    <a:pt x="1377" y="151"/>
                  </a:lnTo>
                  <a:lnTo>
                    <a:pt x="1388" y="144"/>
                  </a:lnTo>
                  <a:lnTo>
                    <a:pt x="1399" y="140"/>
                  </a:lnTo>
                  <a:lnTo>
                    <a:pt x="1410" y="137"/>
                  </a:lnTo>
                  <a:lnTo>
                    <a:pt x="1428" y="133"/>
                  </a:lnTo>
                  <a:lnTo>
                    <a:pt x="1444" y="132"/>
                  </a:lnTo>
                  <a:lnTo>
                    <a:pt x="1461" y="131"/>
                  </a:lnTo>
                  <a:lnTo>
                    <a:pt x="1477" y="133"/>
                  </a:lnTo>
                  <a:lnTo>
                    <a:pt x="1492" y="136"/>
                  </a:lnTo>
                  <a:lnTo>
                    <a:pt x="1507" y="140"/>
                  </a:lnTo>
                  <a:lnTo>
                    <a:pt x="1522" y="146"/>
                  </a:lnTo>
                  <a:lnTo>
                    <a:pt x="1535" y="152"/>
                  </a:lnTo>
                  <a:lnTo>
                    <a:pt x="1549" y="161"/>
                  </a:lnTo>
                  <a:lnTo>
                    <a:pt x="1562" y="169"/>
                  </a:lnTo>
                  <a:lnTo>
                    <a:pt x="1574" y="180"/>
                  </a:lnTo>
                  <a:lnTo>
                    <a:pt x="1585" y="190"/>
                  </a:lnTo>
                  <a:lnTo>
                    <a:pt x="1595" y="202"/>
                  </a:lnTo>
                  <a:lnTo>
                    <a:pt x="1605" y="214"/>
                  </a:lnTo>
                  <a:lnTo>
                    <a:pt x="1612" y="227"/>
                  </a:lnTo>
                  <a:lnTo>
                    <a:pt x="1620" y="241"/>
                  </a:lnTo>
                  <a:lnTo>
                    <a:pt x="1626" y="255"/>
                  </a:lnTo>
                  <a:lnTo>
                    <a:pt x="1630" y="269"/>
                  </a:lnTo>
                  <a:lnTo>
                    <a:pt x="1635" y="284"/>
                  </a:lnTo>
                  <a:lnTo>
                    <a:pt x="1637" y="299"/>
                  </a:lnTo>
                  <a:lnTo>
                    <a:pt x="1638" y="312"/>
                  </a:lnTo>
                  <a:lnTo>
                    <a:pt x="1638" y="327"/>
                  </a:lnTo>
                  <a:lnTo>
                    <a:pt x="1636" y="342"/>
                  </a:lnTo>
                  <a:lnTo>
                    <a:pt x="1633" y="356"/>
                  </a:lnTo>
                  <a:lnTo>
                    <a:pt x="1627" y="371"/>
                  </a:lnTo>
                  <a:lnTo>
                    <a:pt x="1621" y="384"/>
                  </a:lnTo>
                  <a:lnTo>
                    <a:pt x="1612" y="398"/>
                  </a:lnTo>
                  <a:lnTo>
                    <a:pt x="1603" y="411"/>
                  </a:lnTo>
                  <a:lnTo>
                    <a:pt x="1591" y="423"/>
                  </a:lnTo>
                  <a:lnTo>
                    <a:pt x="1577" y="434"/>
                  </a:lnTo>
                  <a:lnTo>
                    <a:pt x="1561" y="445"/>
                  </a:lnTo>
                  <a:lnTo>
                    <a:pt x="1543" y="455"/>
                  </a:lnTo>
                  <a:lnTo>
                    <a:pt x="1531" y="460"/>
                  </a:lnTo>
                  <a:lnTo>
                    <a:pt x="1519" y="464"/>
                  </a:lnTo>
                  <a:lnTo>
                    <a:pt x="1507" y="469"/>
                  </a:lnTo>
                  <a:lnTo>
                    <a:pt x="1494" y="472"/>
                  </a:lnTo>
                  <a:lnTo>
                    <a:pt x="1481" y="475"/>
                  </a:lnTo>
                  <a:lnTo>
                    <a:pt x="1467" y="477"/>
                  </a:lnTo>
                  <a:lnTo>
                    <a:pt x="1454" y="478"/>
                  </a:lnTo>
                  <a:lnTo>
                    <a:pt x="1440" y="479"/>
                  </a:lnTo>
                  <a:lnTo>
                    <a:pt x="1428" y="479"/>
                  </a:lnTo>
                  <a:lnTo>
                    <a:pt x="1414" y="478"/>
                  </a:lnTo>
                  <a:lnTo>
                    <a:pt x="1401" y="477"/>
                  </a:lnTo>
                  <a:lnTo>
                    <a:pt x="1388" y="475"/>
                  </a:lnTo>
                  <a:lnTo>
                    <a:pt x="1375" y="472"/>
                  </a:lnTo>
                  <a:lnTo>
                    <a:pt x="1362" y="469"/>
                  </a:lnTo>
                  <a:lnTo>
                    <a:pt x="1350" y="464"/>
                  </a:lnTo>
                  <a:lnTo>
                    <a:pt x="1338" y="460"/>
                  </a:lnTo>
                  <a:lnTo>
                    <a:pt x="1326" y="454"/>
                  </a:lnTo>
                  <a:lnTo>
                    <a:pt x="1314" y="447"/>
                  </a:lnTo>
                  <a:lnTo>
                    <a:pt x="1303" y="441"/>
                  </a:lnTo>
                  <a:lnTo>
                    <a:pt x="1293" y="432"/>
                  </a:lnTo>
                  <a:lnTo>
                    <a:pt x="1282" y="424"/>
                  </a:lnTo>
                  <a:lnTo>
                    <a:pt x="1274" y="415"/>
                  </a:lnTo>
                  <a:lnTo>
                    <a:pt x="1264" y="404"/>
                  </a:lnTo>
                  <a:lnTo>
                    <a:pt x="1257" y="394"/>
                  </a:lnTo>
                  <a:lnTo>
                    <a:pt x="1249" y="383"/>
                  </a:lnTo>
                  <a:lnTo>
                    <a:pt x="1243" y="370"/>
                  </a:lnTo>
                  <a:lnTo>
                    <a:pt x="1236" y="357"/>
                  </a:lnTo>
                  <a:lnTo>
                    <a:pt x="1232" y="343"/>
                  </a:lnTo>
                  <a:lnTo>
                    <a:pt x="1228" y="329"/>
                  </a:lnTo>
                  <a:lnTo>
                    <a:pt x="1225" y="314"/>
                  </a:lnTo>
                  <a:lnTo>
                    <a:pt x="1223" y="297"/>
                  </a:lnTo>
                  <a:lnTo>
                    <a:pt x="1221" y="280"/>
                  </a:lnTo>
                  <a:lnTo>
                    <a:pt x="1220" y="268"/>
                  </a:lnTo>
                  <a:lnTo>
                    <a:pt x="1218" y="254"/>
                  </a:lnTo>
                  <a:lnTo>
                    <a:pt x="1214" y="241"/>
                  </a:lnTo>
                  <a:lnTo>
                    <a:pt x="1210" y="227"/>
                  </a:lnTo>
                  <a:lnTo>
                    <a:pt x="1203" y="214"/>
                  </a:lnTo>
                  <a:lnTo>
                    <a:pt x="1197" y="201"/>
                  </a:lnTo>
                  <a:lnTo>
                    <a:pt x="1189" y="189"/>
                  </a:lnTo>
                  <a:lnTo>
                    <a:pt x="1180" y="178"/>
                  </a:lnTo>
                  <a:lnTo>
                    <a:pt x="1170" y="167"/>
                  </a:lnTo>
                  <a:lnTo>
                    <a:pt x="1160" y="157"/>
                  </a:lnTo>
                  <a:lnTo>
                    <a:pt x="1148" y="148"/>
                  </a:lnTo>
                  <a:lnTo>
                    <a:pt x="1136" y="140"/>
                  </a:lnTo>
                  <a:lnTo>
                    <a:pt x="1123" y="134"/>
                  </a:lnTo>
                  <a:lnTo>
                    <a:pt x="1109" y="129"/>
                  </a:lnTo>
                  <a:lnTo>
                    <a:pt x="1095" y="125"/>
                  </a:lnTo>
                  <a:lnTo>
                    <a:pt x="1081" y="124"/>
                  </a:lnTo>
                  <a:lnTo>
                    <a:pt x="1071" y="124"/>
                  </a:lnTo>
                  <a:lnTo>
                    <a:pt x="1062" y="124"/>
                  </a:lnTo>
                  <a:lnTo>
                    <a:pt x="1053" y="125"/>
                  </a:lnTo>
                  <a:lnTo>
                    <a:pt x="1044" y="127"/>
                  </a:lnTo>
                  <a:lnTo>
                    <a:pt x="1026" y="132"/>
                  </a:lnTo>
                  <a:lnTo>
                    <a:pt x="1008" y="138"/>
                  </a:lnTo>
                  <a:lnTo>
                    <a:pt x="971" y="153"/>
                  </a:lnTo>
                  <a:lnTo>
                    <a:pt x="934" y="168"/>
                  </a:lnTo>
                  <a:lnTo>
                    <a:pt x="916" y="175"/>
                  </a:lnTo>
                  <a:lnTo>
                    <a:pt x="898" y="181"/>
                  </a:lnTo>
                  <a:lnTo>
                    <a:pt x="880" y="185"/>
                  </a:lnTo>
                  <a:lnTo>
                    <a:pt x="862" y="188"/>
                  </a:lnTo>
                  <a:lnTo>
                    <a:pt x="852" y="188"/>
                  </a:lnTo>
                  <a:lnTo>
                    <a:pt x="843" y="187"/>
                  </a:lnTo>
                  <a:lnTo>
                    <a:pt x="834" y="186"/>
                  </a:lnTo>
                  <a:lnTo>
                    <a:pt x="825" y="185"/>
                  </a:lnTo>
                  <a:lnTo>
                    <a:pt x="816" y="182"/>
                  </a:lnTo>
                  <a:lnTo>
                    <a:pt x="806" y="179"/>
                  </a:lnTo>
                  <a:lnTo>
                    <a:pt x="798" y="174"/>
                  </a:lnTo>
                  <a:lnTo>
                    <a:pt x="788" y="168"/>
                  </a:lnTo>
                  <a:lnTo>
                    <a:pt x="779" y="162"/>
                  </a:lnTo>
                  <a:lnTo>
                    <a:pt x="771" y="155"/>
                  </a:lnTo>
                  <a:lnTo>
                    <a:pt x="763" y="148"/>
                  </a:lnTo>
                  <a:lnTo>
                    <a:pt x="758" y="140"/>
                  </a:lnTo>
                  <a:lnTo>
                    <a:pt x="753" y="133"/>
                  </a:lnTo>
                  <a:lnTo>
                    <a:pt x="749" y="125"/>
                  </a:lnTo>
                  <a:lnTo>
                    <a:pt x="746" y="117"/>
                  </a:lnTo>
                  <a:lnTo>
                    <a:pt x="745" y="109"/>
                  </a:lnTo>
                  <a:lnTo>
                    <a:pt x="744" y="101"/>
                  </a:lnTo>
                  <a:lnTo>
                    <a:pt x="744" y="93"/>
                  </a:lnTo>
                  <a:lnTo>
                    <a:pt x="744" y="86"/>
                  </a:lnTo>
                  <a:lnTo>
                    <a:pt x="746" y="77"/>
                  </a:lnTo>
                  <a:lnTo>
                    <a:pt x="748" y="70"/>
                  </a:lnTo>
                  <a:lnTo>
                    <a:pt x="751" y="62"/>
                  </a:lnTo>
                  <a:lnTo>
                    <a:pt x="755" y="56"/>
                  </a:lnTo>
                  <a:lnTo>
                    <a:pt x="758" y="48"/>
                  </a:lnTo>
                  <a:lnTo>
                    <a:pt x="763" y="42"/>
                  </a:lnTo>
                  <a:lnTo>
                    <a:pt x="769" y="35"/>
                  </a:lnTo>
                  <a:lnTo>
                    <a:pt x="774" y="30"/>
                  </a:lnTo>
                  <a:lnTo>
                    <a:pt x="779" y="25"/>
                  </a:lnTo>
                  <a:lnTo>
                    <a:pt x="786" y="19"/>
                  </a:lnTo>
                  <a:lnTo>
                    <a:pt x="793" y="15"/>
                  </a:lnTo>
                  <a:lnTo>
                    <a:pt x="800" y="12"/>
                  </a:lnTo>
                  <a:lnTo>
                    <a:pt x="807" y="9"/>
                  </a:lnTo>
                  <a:lnTo>
                    <a:pt x="815" y="5"/>
                  </a:lnTo>
                  <a:lnTo>
                    <a:pt x="823" y="4"/>
                  </a:lnTo>
                  <a:lnTo>
                    <a:pt x="831" y="2"/>
                  </a:lnTo>
                  <a:lnTo>
                    <a:pt x="838" y="2"/>
                  </a:lnTo>
                  <a:lnTo>
                    <a:pt x="847" y="2"/>
                  </a:lnTo>
                  <a:lnTo>
                    <a:pt x="854" y="4"/>
                  </a:lnTo>
                  <a:lnTo>
                    <a:pt x="863" y="6"/>
                  </a:lnTo>
                  <a:lnTo>
                    <a:pt x="870" y="10"/>
                  </a:lnTo>
                  <a:lnTo>
                    <a:pt x="880" y="15"/>
                  </a:lnTo>
                  <a:lnTo>
                    <a:pt x="889" y="22"/>
                  </a:lnTo>
                  <a:lnTo>
                    <a:pt x="894" y="28"/>
                  </a:lnTo>
                  <a:lnTo>
                    <a:pt x="897" y="32"/>
                  </a:lnTo>
                  <a:lnTo>
                    <a:pt x="900" y="37"/>
                  </a:lnTo>
                  <a:lnTo>
                    <a:pt x="902" y="43"/>
                  </a:lnTo>
                  <a:lnTo>
                    <a:pt x="904" y="48"/>
                  </a:lnTo>
                  <a:lnTo>
                    <a:pt x="905" y="54"/>
                  </a:lnTo>
                  <a:lnTo>
                    <a:pt x="905" y="59"/>
                  </a:lnTo>
                  <a:lnTo>
                    <a:pt x="904" y="63"/>
                  </a:lnTo>
                  <a:lnTo>
                    <a:pt x="902" y="68"/>
                  </a:lnTo>
                  <a:lnTo>
                    <a:pt x="898" y="73"/>
                  </a:lnTo>
                  <a:lnTo>
                    <a:pt x="894" y="76"/>
                  </a:lnTo>
                  <a:lnTo>
                    <a:pt x="887" y="79"/>
                  </a:lnTo>
                  <a:lnTo>
                    <a:pt x="884" y="72"/>
                  </a:lnTo>
                  <a:lnTo>
                    <a:pt x="880" y="65"/>
                  </a:lnTo>
                  <a:lnTo>
                    <a:pt x="875" y="60"/>
                  </a:lnTo>
                  <a:lnTo>
                    <a:pt x="871" y="56"/>
                  </a:lnTo>
                  <a:lnTo>
                    <a:pt x="866" y="51"/>
                  </a:lnTo>
                  <a:lnTo>
                    <a:pt x="861" y="49"/>
                  </a:lnTo>
                  <a:lnTo>
                    <a:pt x="855" y="47"/>
                  </a:lnTo>
                  <a:lnTo>
                    <a:pt x="850" y="46"/>
                  </a:lnTo>
                  <a:lnTo>
                    <a:pt x="843" y="46"/>
                  </a:lnTo>
                  <a:lnTo>
                    <a:pt x="838" y="47"/>
                  </a:lnTo>
                  <a:lnTo>
                    <a:pt x="832" y="48"/>
                  </a:lnTo>
                  <a:lnTo>
                    <a:pt x="826" y="49"/>
                  </a:lnTo>
                  <a:lnTo>
                    <a:pt x="816" y="55"/>
                  </a:lnTo>
                  <a:lnTo>
                    <a:pt x="805" y="62"/>
                  </a:lnTo>
                  <a:lnTo>
                    <a:pt x="795" y="71"/>
                  </a:lnTo>
                  <a:lnTo>
                    <a:pt x="788" y="81"/>
                  </a:lnTo>
                  <a:lnTo>
                    <a:pt x="785" y="87"/>
                  </a:lnTo>
                  <a:lnTo>
                    <a:pt x="783" y="92"/>
                  </a:lnTo>
                  <a:lnTo>
                    <a:pt x="780" y="98"/>
                  </a:lnTo>
                  <a:lnTo>
                    <a:pt x="779" y="104"/>
                  </a:lnTo>
                  <a:lnTo>
                    <a:pt x="779" y="109"/>
                  </a:lnTo>
                  <a:lnTo>
                    <a:pt x="779" y="116"/>
                  </a:lnTo>
                  <a:lnTo>
                    <a:pt x="782" y="121"/>
                  </a:lnTo>
                  <a:lnTo>
                    <a:pt x="784" y="127"/>
                  </a:lnTo>
                  <a:lnTo>
                    <a:pt x="787" y="133"/>
                  </a:lnTo>
                  <a:lnTo>
                    <a:pt x="790" y="138"/>
                  </a:lnTo>
                  <a:lnTo>
                    <a:pt x="795" y="143"/>
                  </a:lnTo>
                  <a:lnTo>
                    <a:pt x="802" y="149"/>
                  </a:lnTo>
                  <a:lnTo>
                    <a:pt x="812" y="155"/>
                  </a:lnTo>
                  <a:lnTo>
                    <a:pt x="824" y="161"/>
                  </a:lnTo>
                  <a:lnTo>
                    <a:pt x="835" y="164"/>
                  </a:lnTo>
                  <a:lnTo>
                    <a:pt x="847" y="167"/>
                  </a:lnTo>
                  <a:lnTo>
                    <a:pt x="858" y="168"/>
                  </a:lnTo>
                  <a:lnTo>
                    <a:pt x="871" y="167"/>
                  </a:lnTo>
                  <a:lnTo>
                    <a:pt x="883" y="167"/>
                  </a:lnTo>
                  <a:lnTo>
                    <a:pt x="896" y="165"/>
                  </a:lnTo>
                  <a:lnTo>
                    <a:pt x="921" y="158"/>
                  </a:lnTo>
                  <a:lnTo>
                    <a:pt x="947" y="151"/>
                  </a:lnTo>
                  <a:lnTo>
                    <a:pt x="974" y="141"/>
                  </a:lnTo>
                  <a:lnTo>
                    <a:pt x="1000" y="133"/>
                  </a:lnTo>
                  <a:lnTo>
                    <a:pt x="1027" y="124"/>
                  </a:lnTo>
                  <a:lnTo>
                    <a:pt x="1054" y="117"/>
                  </a:lnTo>
                  <a:lnTo>
                    <a:pt x="1067" y="114"/>
                  </a:lnTo>
                  <a:lnTo>
                    <a:pt x="1079" y="112"/>
                  </a:lnTo>
                  <a:lnTo>
                    <a:pt x="1093" y="112"/>
                  </a:lnTo>
                  <a:lnTo>
                    <a:pt x="1106" y="112"/>
                  </a:lnTo>
                  <a:lnTo>
                    <a:pt x="1119" y="113"/>
                  </a:lnTo>
                  <a:lnTo>
                    <a:pt x="1132" y="117"/>
                  </a:lnTo>
                  <a:lnTo>
                    <a:pt x="1144" y="121"/>
                  </a:lnTo>
                  <a:lnTo>
                    <a:pt x="1156" y="126"/>
                  </a:lnTo>
                  <a:lnTo>
                    <a:pt x="1168" y="133"/>
                  </a:lnTo>
                  <a:lnTo>
                    <a:pt x="1181" y="142"/>
                  </a:lnTo>
                  <a:lnTo>
                    <a:pt x="1193" y="153"/>
                  </a:lnTo>
                  <a:lnTo>
                    <a:pt x="1203" y="166"/>
                  </a:lnTo>
                  <a:lnTo>
                    <a:pt x="1212" y="177"/>
                  </a:lnTo>
                  <a:lnTo>
                    <a:pt x="1219" y="187"/>
                  </a:lnTo>
                  <a:lnTo>
                    <a:pt x="1225" y="199"/>
                  </a:lnTo>
                  <a:lnTo>
                    <a:pt x="1230" y="212"/>
                  </a:lnTo>
                  <a:lnTo>
                    <a:pt x="1239" y="184"/>
                  </a:lnTo>
                  <a:lnTo>
                    <a:pt x="1249" y="157"/>
                  </a:lnTo>
                  <a:lnTo>
                    <a:pt x="1261" y="134"/>
                  </a:lnTo>
                  <a:lnTo>
                    <a:pt x="1275" y="112"/>
                  </a:lnTo>
                  <a:lnTo>
                    <a:pt x="1290" y="92"/>
                  </a:lnTo>
                  <a:lnTo>
                    <a:pt x="1306" y="75"/>
                  </a:lnTo>
                  <a:lnTo>
                    <a:pt x="1324" y="59"/>
                  </a:lnTo>
                  <a:lnTo>
                    <a:pt x="1342" y="45"/>
                  </a:lnTo>
                  <a:lnTo>
                    <a:pt x="1361" y="32"/>
                  </a:lnTo>
                  <a:lnTo>
                    <a:pt x="1382" y="22"/>
                  </a:lnTo>
                  <a:lnTo>
                    <a:pt x="1402" y="14"/>
                  </a:lnTo>
                  <a:lnTo>
                    <a:pt x="1423" y="7"/>
                  </a:lnTo>
                  <a:lnTo>
                    <a:pt x="1446" y="3"/>
                  </a:lnTo>
                  <a:lnTo>
                    <a:pt x="1467" y="1"/>
                  </a:lnTo>
                  <a:lnTo>
                    <a:pt x="1489" y="0"/>
                  </a:lnTo>
                  <a:lnTo>
                    <a:pt x="1511" y="1"/>
                  </a:lnTo>
                  <a:lnTo>
                    <a:pt x="1532" y="4"/>
                  </a:lnTo>
                  <a:lnTo>
                    <a:pt x="1554" y="9"/>
                  </a:lnTo>
                  <a:lnTo>
                    <a:pt x="1575" y="15"/>
                  </a:lnTo>
                  <a:lnTo>
                    <a:pt x="1595" y="22"/>
                  </a:lnTo>
                  <a:lnTo>
                    <a:pt x="1614" y="32"/>
                  </a:lnTo>
                  <a:lnTo>
                    <a:pt x="1634" y="44"/>
                  </a:lnTo>
                  <a:lnTo>
                    <a:pt x="1651" y="57"/>
                  </a:lnTo>
                  <a:lnTo>
                    <a:pt x="1668" y="72"/>
                  </a:lnTo>
                  <a:lnTo>
                    <a:pt x="1683" y="88"/>
                  </a:lnTo>
                  <a:lnTo>
                    <a:pt x="1697" y="106"/>
                  </a:lnTo>
                  <a:lnTo>
                    <a:pt x="1709" y="126"/>
                  </a:lnTo>
                  <a:lnTo>
                    <a:pt x="1719" y="147"/>
                  </a:lnTo>
                  <a:lnTo>
                    <a:pt x="1729" y="170"/>
                  </a:lnTo>
                  <a:lnTo>
                    <a:pt x="1735" y="194"/>
                  </a:lnTo>
                  <a:lnTo>
                    <a:pt x="1740" y="220"/>
                  </a:lnTo>
                  <a:lnTo>
                    <a:pt x="1743" y="247"/>
                  </a:lnTo>
                  <a:lnTo>
                    <a:pt x="1743" y="265"/>
                  </a:lnTo>
                  <a:lnTo>
                    <a:pt x="1743" y="284"/>
                  </a:lnTo>
                  <a:lnTo>
                    <a:pt x="1740" y="301"/>
                  </a:lnTo>
                  <a:lnTo>
                    <a:pt x="1737" y="318"/>
                  </a:lnTo>
                  <a:lnTo>
                    <a:pt x="1733" y="335"/>
                  </a:lnTo>
                  <a:lnTo>
                    <a:pt x="1729" y="352"/>
                  </a:lnTo>
                  <a:lnTo>
                    <a:pt x="1722" y="368"/>
                  </a:lnTo>
                  <a:lnTo>
                    <a:pt x="1716" y="383"/>
                  </a:lnTo>
                  <a:lnTo>
                    <a:pt x="1708" y="399"/>
                  </a:lnTo>
                  <a:lnTo>
                    <a:pt x="1700" y="413"/>
                  </a:lnTo>
                  <a:lnTo>
                    <a:pt x="1691" y="427"/>
                  </a:lnTo>
                  <a:lnTo>
                    <a:pt x="1682" y="441"/>
                  </a:lnTo>
                  <a:lnTo>
                    <a:pt x="1672" y="454"/>
                  </a:lnTo>
                  <a:lnTo>
                    <a:pt x="1661" y="465"/>
                  </a:lnTo>
                  <a:lnTo>
                    <a:pt x="1650" y="477"/>
                  </a:lnTo>
                  <a:lnTo>
                    <a:pt x="1638" y="487"/>
                  </a:lnTo>
                  <a:lnTo>
                    <a:pt x="1682" y="467"/>
                  </a:lnTo>
                  <a:lnTo>
                    <a:pt x="1723" y="444"/>
                  </a:lnTo>
                  <a:lnTo>
                    <a:pt x="1744" y="432"/>
                  </a:lnTo>
                  <a:lnTo>
                    <a:pt x="1764" y="421"/>
                  </a:lnTo>
                  <a:lnTo>
                    <a:pt x="1784" y="408"/>
                  </a:lnTo>
                  <a:lnTo>
                    <a:pt x="1803" y="394"/>
                  </a:lnTo>
                  <a:lnTo>
                    <a:pt x="1823" y="380"/>
                  </a:lnTo>
                  <a:lnTo>
                    <a:pt x="1842" y="364"/>
                  </a:lnTo>
                  <a:lnTo>
                    <a:pt x="1861" y="348"/>
                  </a:lnTo>
                  <a:lnTo>
                    <a:pt x="1879" y="332"/>
                  </a:lnTo>
                  <a:lnTo>
                    <a:pt x="1897" y="314"/>
                  </a:lnTo>
                  <a:lnTo>
                    <a:pt x="1916" y="295"/>
                  </a:lnTo>
                  <a:lnTo>
                    <a:pt x="1934" y="275"/>
                  </a:lnTo>
                  <a:lnTo>
                    <a:pt x="1951" y="254"/>
                  </a:lnTo>
                  <a:lnTo>
                    <a:pt x="1938" y="238"/>
                  </a:lnTo>
                  <a:lnTo>
                    <a:pt x="1926" y="222"/>
                  </a:lnTo>
                  <a:lnTo>
                    <a:pt x="1916" y="205"/>
                  </a:lnTo>
                  <a:lnTo>
                    <a:pt x="1906" y="189"/>
                  </a:lnTo>
                  <a:lnTo>
                    <a:pt x="1898" y="173"/>
                  </a:lnTo>
                  <a:lnTo>
                    <a:pt x="1892" y="157"/>
                  </a:lnTo>
                  <a:lnTo>
                    <a:pt x="1887" y="140"/>
                  </a:lnTo>
                  <a:lnTo>
                    <a:pt x="1885" y="124"/>
                  </a:lnTo>
                  <a:lnTo>
                    <a:pt x="1885" y="117"/>
                  </a:lnTo>
                  <a:lnTo>
                    <a:pt x="1885" y="109"/>
                  </a:lnTo>
                  <a:lnTo>
                    <a:pt x="1885" y="101"/>
                  </a:lnTo>
                  <a:lnTo>
                    <a:pt x="1886" y="93"/>
                  </a:lnTo>
                  <a:lnTo>
                    <a:pt x="1888" y="85"/>
                  </a:lnTo>
                  <a:lnTo>
                    <a:pt x="1891" y="77"/>
                  </a:lnTo>
                  <a:lnTo>
                    <a:pt x="1894" y="70"/>
                  </a:lnTo>
                  <a:lnTo>
                    <a:pt x="1897" y="62"/>
                  </a:lnTo>
                  <a:lnTo>
                    <a:pt x="1903" y="54"/>
                  </a:lnTo>
                  <a:lnTo>
                    <a:pt x="1908" y="46"/>
                  </a:lnTo>
                  <a:lnTo>
                    <a:pt x="1913" y="39"/>
                  </a:lnTo>
                  <a:lnTo>
                    <a:pt x="1921" y="31"/>
                  </a:lnTo>
                  <a:lnTo>
                    <a:pt x="1928" y="24"/>
                  </a:lnTo>
                  <a:lnTo>
                    <a:pt x="1937" y="16"/>
                  </a:lnTo>
                  <a:lnTo>
                    <a:pt x="1947" y="9"/>
                  </a:lnTo>
                  <a:lnTo>
                    <a:pt x="1957" y="1"/>
                  </a:lnTo>
                  <a:lnTo>
                    <a:pt x="1967" y="9"/>
                  </a:lnTo>
                  <a:lnTo>
                    <a:pt x="1976" y="16"/>
                  </a:lnTo>
                  <a:lnTo>
                    <a:pt x="1985" y="24"/>
                  </a:lnTo>
                  <a:lnTo>
                    <a:pt x="1993" y="31"/>
                  </a:lnTo>
                  <a:lnTo>
                    <a:pt x="2000" y="39"/>
                  </a:lnTo>
                  <a:lnTo>
                    <a:pt x="2006" y="46"/>
                  </a:lnTo>
                  <a:lnTo>
                    <a:pt x="2012" y="54"/>
                  </a:lnTo>
                  <a:lnTo>
                    <a:pt x="2016" y="62"/>
                  </a:lnTo>
                  <a:lnTo>
                    <a:pt x="2020" y="70"/>
                  </a:lnTo>
                  <a:lnTo>
                    <a:pt x="2023" y="77"/>
                  </a:lnTo>
                  <a:lnTo>
                    <a:pt x="2026" y="85"/>
                  </a:lnTo>
                  <a:lnTo>
                    <a:pt x="2028" y="93"/>
                  </a:lnTo>
                  <a:lnTo>
                    <a:pt x="2029" y="101"/>
                  </a:lnTo>
                  <a:lnTo>
                    <a:pt x="2030" y="109"/>
                  </a:lnTo>
                  <a:lnTo>
                    <a:pt x="2030" y="117"/>
                  </a:lnTo>
                  <a:lnTo>
                    <a:pt x="2029" y="124"/>
                  </a:lnTo>
                  <a:lnTo>
                    <a:pt x="2027" y="140"/>
                  </a:lnTo>
                  <a:lnTo>
                    <a:pt x="2022" y="157"/>
                  </a:lnTo>
                  <a:lnTo>
                    <a:pt x="2016" y="173"/>
                  </a:lnTo>
                  <a:lnTo>
                    <a:pt x="2007" y="189"/>
                  </a:lnTo>
                  <a:lnTo>
                    <a:pt x="1998" y="205"/>
                  </a:lnTo>
                  <a:lnTo>
                    <a:pt x="1987" y="222"/>
                  </a:lnTo>
                  <a:lnTo>
                    <a:pt x="1975" y="238"/>
                  </a:lnTo>
                  <a:lnTo>
                    <a:pt x="1963" y="254"/>
                  </a:lnTo>
                  <a:lnTo>
                    <a:pt x="1980" y="275"/>
                  </a:lnTo>
                  <a:lnTo>
                    <a:pt x="1998" y="295"/>
                  </a:lnTo>
                  <a:lnTo>
                    <a:pt x="2016" y="314"/>
                  </a:lnTo>
                  <a:lnTo>
                    <a:pt x="2034" y="332"/>
                  </a:lnTo>
                  <a:lnTo>
                    <a:pt x="2053" y="348"/>
                  </a:lnTo>
                  <a:lnTo>
                    <a:pt x="2071" y="364"/>
                  </a:lnTo>
                  <a:lnTo>
                    <a:pt x="2091" y="380"/>
                  </a:lnTo>
                  <a:lnTo>
                    <a:pt x="2110" y="394"/>
                  </a:lnTo>
                  <a:lnTo>
                    <a:pt x="2129" y="408"/>
                  </a:lnTo>
                  <a:lnTo>
                    <a:pt x="2149" y="421"/>
                  </a:lnTo>
                  <a:lnTo>
                    <a:pt x="2170" y="432"/>
                  </a:lnTo>
                  <a:lnTo>
                    <a:pt x="2190" y="444"/>
                  </a:lnTo>
                  <a:lnTo>
                    <a:pt x="2233" y="467"/>
                  </a:lnTo>
                  <a:lnTo>
                    <a:pt x="2275" y="487"/>
                  </a:lnTo>
                  <a:lnTo>
                    <a:pt x="2264" y="477"/>
                  </a:lnTo>
                  <a:lnTo>
                    <a:pt x="2253" y="465"/>
                  </a:lnTo>
                  <a:lnTo>
                    <a:pt x="2242" y="454"/>
                  </a:lnTo>
                  <a:lnTo>
                    <a:pt x="2232" y="441"/>
                  </a:lnTo>
                  <a:lnTo>
                    <a:pt x="2222" y="427"/>
                  </a:lnTo>
                  <a:lnTo>
                    <a:pt x="2213" y="413"/>
                  </a:lnTo>
                  <a:lnTo>
                    <a:pt x="2205" y="399"/>
                  </a:lnTo>
                  <a:lnTo>
                    <a:pt x="2197" y="383"/>
                  </a:lnTo>
                  <a:lnTo>
                    <a:pt x="2191" y="368"/>
                  </a:lnTo>
                  <a:lnTo>
                    <a:pt x="2186" y="352"/>
                  </a:lnTo>
                  <a:lnTo>
                    <a:pt x="2180" y="335"/>
                  </a:lnTo>
                  <a:lnTo>
                    <a:pt x="2176" y="318"/>
                  </a:lnTo>
                  <a:lnTo>
                    <a:pt x="2174" y="301"/>
                  </a:lnTo>
                  <a:lnTo>
                    <a:pt x="2172" y="284"/>
                  </a:lnTo>
                  <a:lnTo>
                    <a:pt x="2171" y="265"/>
                  </a:lnTo>
                  <a:lnTo>
                    <a:pt x="2171" y="247"/>
                  </a:lnTo>
                  <a:lnTo>
                    <a:pt x="2174" y="220"/>
                  </a:lnTo>
                  <a:lnTo>
                    <a:pt x="2178" y="194"/>
                  </a:lnTo>
                  <a:lnTo>
                    <a:pt x="2186" y="170"/>
                  </a:lnTo>
                  <a:lnTo>
                    <a:pt x="2194" y="147"/>
                  </a:lnTo>
                  <a:lnTo>
                    <a:pt x="2205" y="126"/>
                  </a:lnTo>
                  <a:lnTo>
                    <a:pt x="2217" y="106"/>
                  </a:lnTo>
                  <a:lnTo>
                    <a:pt x="2231" y="88"/>
                  </a:lnTo>
                  <a:lnTo>
                    <a:pt x="2247" y="72"/>
                  </a:lnTo>
                  <a:lnTo>
                    <a:pt x="2263" y="57"/>
                  </a:lnTo>
                  <a:lnTo>
                    <a:pt x="2281" y="44"/>
                  </a:lnTo>
                  <a:lnTo>
                    <a:pt x="2299" y="32"/>
                  </a:lnTo>
                  <a:lnTo>
                    <a:pt x="2319" y="22"/>
                  </a:lnTo>
                  <a:lnTo>
                    <a:pt x="2339" y="15"/>
                  </a:lnTo>
                  <a:lnTo>
                    <a:pt x="2360" y="9"/>
                  </a:lnTo>
                  <a:lnTo>
                    <a:pt x="2381" y="4"/>
                  </a:lnTo>
                  <a:lnTo>
                    <a:pt x="2402" y="1"/>
                  </a:lnTo>
                  <a:lnTo>
                    <a:pt x="2425" y="0"/>
                  </a:lnTo>
                  <a:lnTo>
                    <a:pt x="2446" y="1"/>
                  </a:lnTo>
                  <a:lnTo>
                    <a:pt x="2469" y="3"/>
                  </a:lnTo>
                  <a:lnTo>
                    <a:pt x="2490" y="7"/>
                  </a:lnTo>
                  <a:lnTo>
                    <a:pt x="2511" y="14"/>
                  </a:lnTo>
                  <a:lnTo>
                    <a:pt x="2532" y="22"/>
                  </a:lnTo>
                  <a:lnTo>
                    <a:pt x="2552" y="32"/>
                  </a:lnTo>
                  <a:lnTo>
                    <a:pt x="2571" y="45"/>
                  </a:lnTo>
                  <a:lnTo>
                    <a:pt x="2590" y="59"/>
                  </a:lnTo>
                  <a:lnTo>
                    <a:pt x="2607" y="75"/>
                  </a:lnTo>
                  <a:lnTo>
                    <a:pt x="2623" y="92"/>
                  </a:lnTo>
                  <a:lnTo>
                    <a:pt x="2640" y="112"/>
                  </a:lnTo>
                  <a:lnTo>
                    <a:pt x="2652" y="134"/>
                  </a:lnTo>
                  <a:lnTo>
                    <a:pt x="2665" y="157"/>
                  </a:lnTo>
                  <a:lnTo>
                    <a:pt x="2675" y="184"/>
                  </a:lnTo>
                  <a:lnTo>
                    <a:pt x="2683" y="212"/>
                  </a:lnTo>
                  <a:lnTo>
                    <a:pt x="2689" y="199"/>
                  </a:lnTo>
                  <a:lnTo>
                    <a:pt x="2695" y="187"/>
                  </a:lnTo>
                  <a:lnTo>
                    <a:pt x="2703" y="177"/>
                  </a:lnTo>
                  <a:lnTo>
                    <a:pt x="2710" y="166"/>
                  </a:lnTo>
                  <a:lnTo>
                    <a:pt x="2722" y="153"/>
                  </a:lnTo>
                  <a:lnTo>
                    <a:pt x="2733" y="142"/>
                  </a:lnTo>
                  <a:lnTo>
                    <a:pt x="2745" y="133"/>
                  </a:lnTo>
                  <a:lnTo>
                    <a:pt x="2757" y="126"/>
                  </a:lnTo>
                  <a:lnTo>
                    <a:pt x="2770" y="121"/>
                  </a:lnTo>
                  <a:lnTo>
                    <a:pt x="2783" y="117"/>
                  </a:lnTo>
                  <a:lnTo>
                    <a:pt x="2795" y="113"/>
                  </a:lnTo>
                  <a:lnTo>
                    <a:pt x="2808" y="112"/>
                  </a:lnTo>
                  <a:lnTo>
                    <a:pt x="2821" y="112"/>
                  </a:lnTo>
                  <a:lnTo>
                    <a:pt x="2834" y="112"/>
                  </a:lnTo>
                  <a:lnTo>
                    <a:pt x="2847" y="114"/>
                  </a:lnTo>
                  <a:lnTo>
                    <a:pt x="2861" y="117"/>
                  </a:lnTo>
                  <a:lnTo>
                    <a:pt x="2887" y="124"/>
                  </a:lnTo>
                  <a:lnTo>
                    <a:pt x="2914" y="133"/>
                  </a:lnTo>
                  <a:lnTo>
                    <a:pt x="2941" y="141"/>
                  </a:lnTo>
                  <a:lnTo>
                    <a:pt x="2966" y="151"/>
                  </a:lnTo>
                  <a:lnTo>
                    <a:pt x="2993" y="158"/>
                  </a:lnTo>
                  <a:lnTo>
                    <a:pt x="3019" y="165"/>
                  </a:lnTo>
                  <a:lnTo>
                    <a:pt x="3030" y="167"/>
                  </a:lnTo>
                  <a:lnTo>
                    <a:pt x="3043" y="167"/>
                  </a:lnTo>
                  <a:lnTo>
                    <a:pt x="3055" y="168"/>
                  </a:lnTo>
                  <a:lnTo>
                    <a:pt x="3067" y="167"/>
                  </a:lnTo>
                  <a:lnTo>
                    <a:pt x="3078" y="164"/>
                  </a:lnTo>
                  <a:lnTo>
                    <a:pt x="3090" y="161"/>
                  </a:lnTo>
                  <a:lnTo>
                    <a:pt x="3101" y="155"/>
                  </a:lnTo>
                  <a:lnTo>
                    <a:pt x="3111" y="149"/>
                  </a:lnTo>
                  <a:lnTo>
                    <a:pt x="3118" y="143"/>
                  </a:lnTo>
                  <a:lnTo>
                    <a:pt x="3123" y="138"/>
                  </a:lnTo>
                  <a:lnTo>
                    <a:pt x="3128" y="133"/>
                  </a:lnTo>
                  <a:lnTo>
                    <a:pt x="3131" y="127"/>
                  </a:lnTo>
                  <a:lnTo>
                    <a:pt x="3133" y="121"/>
                  </a:lnTo>
                  <a:lnTo>
                    <a:pt x="3134" y="116"/>
                  </a:lnTo>
                  <a:lnTo>
                    <a:pt x="3134" y="109"/>
                  </a:lnTo>
                  <a:lnTo>
                    <a:pt x="3134" y="104"/>
                  </a:lnTo>
                  <a:lnTo>
                    <a:pt x="3133" y="98"/>
                  </a:lnTo>
                  <a:lnTo>
                    <a:pt x="3131" y="92"/>
                  </a:lnTo>
                  <a:lnTo>
                    <a:pt x="3129" y="87"/>
                  </a:lnTo>
                  <a:lnTo>
                    <a:pt x="3125" y="81"/>
                  </a:lnTo>
                  <a:lnTo>
                    <a:pt x="3118" y="71"/>
                  </a:lnTo>
                  <a:lnTo>
                    <a:pt x="3109" y="62"/>
                  </a:lnTo>
                  <a:lnTo>
                    <a:pt x="3099" y="55"/>
                  </a:lnTo>
                  <a:lnTo>
                    <a:pt x="3087" y="49"/>
                  </a:lnTo>
                  <a:lnTo>
                    <a:pt x="3082" y="48"/>
                  </a:lnTo>
                  <a:lnTo>
                    <a:pt x="3075" y="47"/>
                  </a:lnTo>
                  <a:lnTo>
                    <a:pt x="3070" y="46"/>
                  </a:lnTo>
                  <a:lnTo>
                    <a:pt x="3064" y="46"/>
                  </a:lnTo>
                  <a:lnTo>
                    <a:pt x="3058" y="47"/>
                  </a:lnTo>
                  <a:lnTo>
                    <a:pt x="3053" y="49"/>
                  </a:lnTo>
                  <a:lnTo>
                    <a:pt x="3047" y="51"/>
                  </a:lnTo>
                  <a:lnTo>
                    <a:pt x="3043" y="56"/>
                  </a:lnTo>
                  <a:lnTo>
                    <a:pt x="3038" y="60"/>
                  </a:lnTo>
                  <a:lnTo>
                    <a:pt x="3034" y="65"/>
                  </a:lnTo>
                  <a:lnTo>
                    <a:pt x="3030" y="72"/>
                  </a:lnTo>
                  <a:lnTo>
                    <a:pt x="3026" y="79"/>
                  </a:lnTo>
                  <a:lnTo>
                    <a:pt x="3021" y="76"/>
                  </a:lnTo>
                  <a:lnTo>
                    <a:pt x="3015" y="73"/>
                  </a:lnTo>
                  <a:lnTo>
                    <a:pt x="3012" y="68"/>
                  </a:lnTo>
                  <a:lnTo>
                    <a:pt x="3010" y="63"/>
                  </a:lnTo>
                  <a:lnTo>
                    <a:pt x="3009" y="59"/>
                  </a:lnTo>
                  <a:lnTo>
                    <a:pt x="3009" y="54"/>
                  </a:lnTo>
                  <a:lnTo>
                    <a:pt x="3009" y="48"/>
                  </a:lnTo>
                  <a:lnTo>
                    <a:pt x="3011" y="43"/>
                  </a:lnTo>
                  <a:lnTo>
                    <a:pt x="3013" y="37"/>
                  </a:lnTo>
                  <a:lnTo>
                    <a:pt x="3016" y="32"/>
                  </a:lnTo>
                  <a:lnTo>
                    <a:pt x="3021" y="28"/>
                  </a:lnTo>
                  <a:lnTo>
                    <a:pt x="3025" y="22"/>
                  </a:lnTo>
                  <a:lnTo>
                    <a:pt x="3034" y="15"/>
                  </a:lnTo>
                  <a:lnTo>
                    <a:pt x="3043" y="10"/>
                  </a:lnTo>
                  <a:lnTo>
                    <a:pt x="3052" y="6"/>
                  </a:lnTo>
                  <a:lnTo>
                    <a:pt x="3059" y="4"/>
                  </a:lnTo>
                  <a:lnTo>
                    <a:pt x="3068" y="2"/>
                  </a:lnTo>
                  <a:lnTo>
                    <a:pt x="3075" y="2"/>
                  </a:lnTo>
                  <a:lnTo>
                    <a:pt x="3084" y="2"/>
                  </a:lnTo>
                  <a:lnTo>
                    <a:pt x="3091" y="4"/>
                  </a:lnTo>
                  <a:lnTo>
                    <a:pt x="3099" y="5"/>
                  </a:lnTo>
                  <a:lnTo>
                    <a:pt x="3106" y="9"/>
                  </a:lnTo>
                  <a:lnTo>
                    <a:pt x="3114" y="12"/>
                  </a:lnTo>
                  <a:lnTo>
                    <a:pt x="3121" y="15"/>
                  </a:lnTo>
                  <a:lnTo>
                    <a:pt x="3128" y="19"/>
                  </a:lnTo>
                  <a:lnTo>
                    <a:pt x="3134" y="25"/>
                  </a:lnTo>
                  <a:lnTo>
                    <a:pt x="3140" y="30"/>
                  </a:lnTo>
                  <a:lnTo>
                    <a:pt x="3146" y="35"/>
                  </a:lnTo>
                  <a:lnTo>
                    <a:pt x="3151" y="42"/>
                  </a:lnTo>
                  <a:lnTo>
                    <a:pt x="3155" y="48"/>
                  </a:lnTo>
                  <a:lnTo>
                    <a:pt x="3160" y="56"/>
                  </a:lnTo>
                  <a:lnTo>
                    <a:pt x="3163" y="62"/>
                  </a:lnTo>
                  <a:lnTo>
                    <a:pt x="3166" y="70"/>
                  </a:lnTo>
                  <a:lnTo>
                    <a:pt x="3168" y="77"/>
                  </a:lnTo>
                  <a:lnTo>
                    <a:pt x="3169" y="86"/>
                  </a:lnTo>
                  <a:lnTo>
                    <a:pt x="3170" y="93"/>
                  </a:lnTo>
                  <a:lnTo>
                    <a:pt x="3170" y="101"/>
                  </a:lnTo>
                  <a:lnTo>
                    <a:pt x="3169" y="109"/>
                  </a:lnTo>
                  <a:lnTo>
                    <a:pt x="3167" y="117"/>
                  </a:lnTo>
                  <a:lnTo>
                    <a:pt x="3164" y="125"/>
                  </a:lnTo>
                  <a:lnTo>
                    <a:pt x="3161" y="133"/>
                  </a:lnTo>
                  <a:lnTo>
                    <a:pt x="3155" y="140"/>
                  </a:lnTo>
                  <a:lnTo>
                    <a:pt x="3150" y="148"/>
                  </a:lnTo>
                  <a:lnTo>
                    <a:pt x="3142" y="155"/>
                  </a:lnTo>
                  <a:lnTo>
                    <a:pt x="3135" y="162"/>
                  </a:lnTo>
                  <a:lnTo>
                    <a:pt x="3125" y="168"/>
                  </a:lnTo>
                  <a:lnTo>
                    <a:pt x="3117" y="174"/>
                  </a:lnTo>
                  <a:lnTo>
                    <a:pt x="3107" y="179"/>
                  </a:lnTo>
                  <a:lnTo>
                    <a:pt x="3098" y="182"/>
                  </a:lnTo>
                  <a:lnTo>
                    <a:pt x="3089" y="185"/>
                  </a:lnTo>
                  <a:lnTo>
                    <a:pt x="3079" y="186"/>
                  </a:lnTo>
                  <a:lnTo>
                    <a:pt x="3071" y="187"/>
                  </a:lnTo>
                  <a:lnTo>
                    <a:pt x="3061" y="188"/>
                  </a:lnTo>
                  <a:lnTo>
                    <a:pt x="3053" y="188"/>
                  </a:lnTo>
                  <a:lnTo>
                    <a:pt x="3034" y="185"/>
                  </a:lnTo>
                  <a:lnTo>
                    <a:pt x="3015" y="181"/>
                  </a:lnTo>
                  <a:lnTo>
                    <a:pt x="2997" y="175"/>
                  </a:lnTo>
                  <a:lnTo>
                    <a:pt x="2979" y="168"/>
                  </a:lnTo>
                  <a:lnTo>
                    <a:pt x="2943" y="153"/>
                  </a:lnTo>
                  <a:lnTo>
                    <a:pt x="2906" y="138"/>
                  </a:lnTo>
                  <a:lnTo>
                    <a:pt x="2888" y="132"/>
                  </a:lnTo>
                  <a:lnTo>
                    <a:pt x="2870" y="127"/>
                  </a:lnTo>
                  <a:lnTo>
                    <a:pt x="2861" y="125"/>
                  </a:lnTo>
                  <a:lnTo>
                    <a:pt x="2852" y="124"/>
                  </a:lnTo>
                  <a:lnTo>
                    <a:pt x="2842" y="124"/>
                  </a:lnTo>
                  <a:lnTo>
                    <a:pt x="2834" y="124"/>
                  </a:lnTo>
                  <a:lnTo>
                    <a:pt x="2819" y="125"/>
                  </a:lnTo>
                  <a:lnTo>
                    <a:pt x="2804" y="129"/>
                  </a:lnTo>
                  <a:lnTo>
                    <a:pt x="2791" y="134"/>
                  </a:lnTo>
                  <a:lnTo>
                    <a:pt x="2778" y="140"/>
                  </a:lnTo>
                  <a:lnTo>
                    <a:pt x="2766" y="148"/>
                  </a:lnTo>
                  <a:lnTo>
                    <a:pt x="2754" y="157"/>
                  </a:lnTo>
                  <a:lnTo>
                    <a:pt x="2743" y="167"/>
                  </a:lnTo>
                  <a:lnTo>
                    <a:pt x="2733" y="178"/>
                  </a:lnTo>
                  <a:lnTo>
                    <a:pt x="2725" y="189"/>
                  </a:lnTo>
                  <a:lnTo>
                    <a:pt x="2716" y="201"/>
                  </a:lnTo>
                  <a:lnTo>
                    <a:pt x="2710" y="214"/>
                  </a:lnTo>
                  <a:lnTo>
                    <a:pt x="2704" y="227"/>
                  </a:lnTo>
                  <a:lnTo>
                    <a:pt x="2699" y="241"/>
                  </a:lnTo>
                  <a:lnTo>
                    <a:pt x="2696" y="254"/>
                  </a:lnTo>
                  <a:lnTo>
                    <a:pt x="2694" y="268"/>
                  </a:lnTo>
                  <a:lnTo>
                    <a:pt x="2693" y="280"/>
                  </a:lnTo>
                  <a:lnTo>
                    <a:pt x="2692" y="297"/>
                  </a:lnTo>
                  <a:lnTo>
                    <a:pt x="2690" y="314"/>
                  </a:lnTo>
                  <a:lnTo>
                    <a:pt x="2686" y="329"/>
                  </a:lnTo>
                  <a:lnTo>
                    <a:pt x="2682" y="343"/>
                  </a:lnTo>
                  <a:lnTo>
                    <a:pt x="2677" y="357"/>
                  </a:lnTo>
                  <a:lnTo>
                    <a:pt x="2672" y="370"/>
                  </a:lnTo>
                  <a:lnTo>
                    <a:pt x="2665" y="383"/>
                  </a:lnTo>
                  <a:lnTo>
                    <a:pt x="2658" y="394"/>
                  </a:lnTo>
                  <a:lnTo>
                    <a:pt x="2649" y="404"/>
                  </a:lnTo>
                  <a:lnTo>
                    <a:pt x="2641" y="415"/>
                  </a:lnTo>
                  <a:lnTo>
                    <a:pt x="2631" y="424"/>
                  </a:lnTo>
                  <a:lnTo>
                    <a:pt x="2621" y="432"/>
                  </a:lnTo>
                  <a:lnTo>
                    <a:pt x="2611" y="441"/>
                  </a:lnTo>
                  <a:lnTo>
                    <a:pt x="2600" y="447"/>
                  </a:lnTo>
                  <a:lnTo>
                    <a:pt x="2588" y="454"/>
                  </a:lnTo>
                  <a:lnTo>
                    <a:pt x="2577" y="460"/>
                  </a:lnTo>
                  <a:lnTo>
                    <a:pt x="2564" y="464"/>
                  </a:lnTo>
                  <a:lnTo>
                    <a:pt x="2552" y="469"/>
                  </a:lnTo>
                  <a:lnTo>
                    <a:pt x="2539" y="472"/>
                  </a:lnTo>
                  <a:lnTo>
                    <a:pt x="2526" y="475"/>
                  </a:lnTo>
                  <a:lnTo>
                    <a:pt x="2512" y="477"/>
                  </a:lnTo>
                  <a:lnTo>
                    <a:pt x="2500" y="478"/>
                  </a:lnTo>
                  <a:lnTo>
                    <a:pt x="2486" y="479"/>
                  </a:lnTo>
                  <a:lnTo>
                    <a:pt x="2473" y="479"/>
                  </a:lnTo>
                  <a:lnTo>
                    <a:pt x="2459" y="478"/>
                  </a:lnTo>
                  <a:lnTo>
                    <a:pt x="2446" y="477"/>
                  </a:lnTo>
                  <a:lnTo>
                    <a:pt x="2433" y="475"/>
                  </a:lnTo>
                  <a:lnTo>
                    <a:pt x="2420" y="472"/>
                  </a:lnTo>
                  <a:lnTo>
                    <a:pt x="2407" y="469"/>
                  </a:lnTo>
                  <a:lnTo>
                    <a:pt x="2395" y="464"/>
                  </a:lnTo>
                  <a:lnTo>
                    <a:pt x="2382" y="460"/>
                  </a:lnTo>
                  <a:lnTo>
                    <a:pt x="2370" y="455"/>
                  </a:lnTo>
                  <a:lnTo>
                    <a:pt x="2352" y="445"/>
                  </a:lnTo>
                  <a:lnTo>
                    <a:pt x="2337" y="434"/>
                  </a:lnTo>
                  <a:lnTo>
                    <a:pt x="2323" y="423"/>
                  </a:lnTo>
                  <a:lnTo>
                    <a:pt x="2312" y="411"/>
                  </a:lnTo>
                  <a:lnTo>
                    <a:pt x="2301" y="398"/>
                  </a:lnTo>
                  <a:lnTo>
                    <a:pt x="2292" y="384"/>
                  </a:lnTo>
                  <a:lnTo>
                    <a:pt x="2286" y="371"/>
                  </a:lnTo>
                  <a:lnTo>
                    <a:pt x="2282" y="356"/>
                  </a:lnTo>
                  <a:lnTo>
                    <a:pt x="2278" y="342"/>
                  </a:lnTo>
                  <a:lnTo>
                    <a:pt x="2276" y="327"/>
                  </a:lnTo>
                  <a:lnTo>
                    <a:pt x="2275" y="312"/>
                  </a:lnTo>
                  <a:lnTo>
                    <a:pt x="2276" y="299"/>
                  </a:lnTo>
                  <a:lnTo>
                    <a:pt x="2280" y="284"/>
                  </a:lnTo>
                  <a:lnTo>
                    <a:pt x="2283" y="269"/>
                  </a:lnTo>
                  <a:lnTo>
                    <a:pt x="2288" y="255"/>
                  </a:lnTo>
                  <a:lnTo>
                    <a:pt x="2294" y="241"/>
                  </a:lnTo>
                  <a:lnTo>
                    <a:pt x="2301" y="227"/>
                  </a:lnTo>
                  <a:lnTo>
                    <a:pt x="2310" y="214"/>
                  </a:lnTo>
                  <a:lnTo>
                    <a:pt x="2319" y="202"/>
                  </a:lnTo>
                  <a:lnTo>
                    <a:pt x="2329" y="190"/>
                  </a:lnTo>
                  <a:lnTo>
                    <a:pt x="2341" y="180"/>
                  </a:lnTo>
                  <a:lnTo>
                    <a:pt x="2352" y="169"/>
                  </a:lnTo>
                  <a:lnTo>
                    <a:pt x="2365" y="161"/>
                  </a:lnTo>
                  <a:lnTo>
                    <a:pt x="2378" y="152"/>
                  </a:lnTo>
                  <a:lnTo>
                    <a:pt x="2392" y="146"/>
                  </a:lnTo>
                  <a:lnTo>
                    <a:pt x="2407" y="140"/>
                  </a:lnTo>
                  <a:lnTo>
                    <a:pt x="2422" y="136"/>
                  </a:lnTo>
                  <a:lnTo>
                    <a:pt x="2438" y="133"/>
                  </a:lnTo>
                  <a:lnTo>
                    <a:pt x="2454" y="131"/>
                  </a:lnTo>
                  <a:lnTo>
                    <a:pt x="2470" y="132"/>
                  </a:lnTo>
                  <a:lnTo>
                    <a:pt x="2487" y="133"/>
                  </a:lnTo>
                  <a:lnTo>
                    <a:pt x="2504" y="137"/>
                  </a:lnTo>
                  <a:lnTo>
                    <a:pt x="2515" y="140"/>
                  </a:lnTo>
                  <a:lnTo>
                    <a:pt x="2526" y="144"/>
                  </a:lnTo>
                  <a:lnTo>
                    <a:pt x="2537" y="151"/>
                  </a:lnTo>
                  <a:lnTo>
                    <a:pt x="2547" y="157"/>
                  </a:lnTo>
                  <a:lnTo>
                    <a:pt x="2556" y="165"/>
                  </a:lnTo>
                  <a:lnTo>
                    <a:pt x="2565" y="172"/>
                  </a:lnTo>
                  <a:lnTo>
                    <a:pt x="2573" y="182"/>
                  </a:lnTo>
                  <a:lnTo>
                    <a:pt x="2580" y="192"/>
                  </a:lnTo>
                  <a:lnTo>
                    <a:pt x="2586" y="201"/>
                  </a:lnTo>
                  <a:lnTo>
                    <a:pt x="2593" y="212"/>
                  </a:lnTo>
                  <a:lnTo>
                    <a:pt x="2597" y="224"/>
                  </a:lnTo>
                  <a:lnTo>
                    <a:pt x="2601" y="235"/>
                  </a:lnTo>
                  <a:lnTo>
                    <a:pt x="2603" y="247"/>
                  </a:lnTo>
                  <a:lnTo>
                    <a:pt x="2605" y="260"/>
                  </a:lnTo>
                  <a:lnTo>
                    <a:pt x="2605" y="272"/>
                  </a:lnTo>
                  <a:lnTo>
                    <a:pt x="2605" y="285"/>
                  </a:lnTo>
                  <a:lnTo>
                    <a:pt x="2603" y="295"/>
                  </a:lnTo>
                  <a:lnTo>
                    <a:pt x="2601" y="305"/>
                  </a:lnTo>
                  <a:lnTo>
                    <a:pt x="2598" y="315"/>
                  </a:lnTo>
                  <a:lnTo>
                    <a:pt x="2593" y="323"/>
                  </a:lnTo>
                  <a:lnTo>
                    <a:pt x="2587" y="331"/>
                  </a:lnTo>
                  <a:lnTo>
                    <a:pt x="2581" y="338"/>
                  </a:lnTo>
                  <a:lnTo>
                    <a:pt x="2573" y="346"/>
                  </a:lnTo>
                  <a:lnTo>
                    <a:pt x="2566" y="351"/>
                  </a:lnTo>
                  <a:lnTo>
                    <a:pt x="2557" y="356"/>
                  </a:lnTo>
                  <a:lnTo>
                    <a:pt x="2549" y="362"/>
                  </a:lnTo>
                  <a:lnTo>
                    <a:pt x="2539" y="365"/>
                  </a:lnTo>
                  <a:lnTo>
                    <a:pt x="2530" y="369"/>
                  </a:lnTo>
                  <a:lnTo>
                    <a:pt x="2520" y="371"/>
                  </a:lnTo>
                  <a:lnTo>
                    <a:pt x="2510" y="373"/>
                  </a:lnTo>
                  <a:lnTo>
                    <a:pt x="2500" y="375"/>
                  </a:lnTo>
                  <a:lnTo>
                    <a:pt x="2490" y="375"/>
                  </a:lnTo>
                  <a:lnTo>
                    <a:pt x="2480" y="375"/>
                  </a:lnTo>
                  <a:lnTo>
                    <a:pt x="2471" y="372"/>
                  </a:lnTo>
                  <a:lnTo>
                    <a:pt x="2461" y="370"/>
                  </a:lnTo>
                  <a:lnTo>
                    <a:pt x="2453" y="368"/>
                  </a:lnTo>
                  <a:lnTo>
                    <a:pt x="2444" y="364"/>
                  </a:lnTo>
                  <a:lnTo>
                    <a:pt x="2437" y="360"/>
                  </a:lnTo>
                  <a:lnTo>
                    <a:pt x="2429" y="354"/>
                  </a:lnTo>
                  <a:lnTo>
                    <a:pt x="2423" y="348"/>
                  </a:lnTo>
                  <a:lnTo>
                    <a:pt x="2416" y="340"/>
                  </a:lnTo>
                  <a:lnTo>
                    <a:pt x="2412" y="333"/>
                  </a:lnTo>
                  <a:lnTo>
                    <a:pt x="2408" y="323"/>
                  </a:lnTo>
                  <a:lnTo>
                    <a:pt x="2405" y="314"/>
                  </a:lnTo>
                  <a:lnTo>
                    <a:pt x="2404" y="303"/>
                  </a:lnTo>
                  <a:lnTo>
                    <a:pt x="2402" y="291"/>
                  </a:lnTo>
                  <a:lnTo>
                    <a:pt x="2404" y="278"/>
                  </a:lnTo>
                  <a:lnTo>
                    <a:pt x="2406" y="264"/>
                  </a:lnTo>
                  <a:lnTo>
                    <a:pt x="2414" y="265"/>
                  </a:lnTo>
                  <a:lnTo>
                    <a:pt x="2421" y="269"/>
                  </a:lnTo>
                  <a:lnTo>
                    <a:pt x="2425" y="272"/>
                  </a:lnTo>
                  <a:lnTo>
                    <a:pt x="2428" y="277"/>
                  </a:lnTo>
                  <a:lnTo>
                    <a:pt x="2430" y="282"/>
                  </a:lnTo>
                  <a:lnTo>
                    <a:pt x="2430" y="289"/>
                  </a:lnTo>
                  <a:lnTo>
                    <a:pt x="2431" y="295"/>
                  </a:lnTo>
                  <a:lnTo>
                    <a:pt x="2431" y="302"/>
                  </a:lnTo>
                  <a:lnTo>
                    <a:pt x="2430" y="309"/>
                  </a:lnTo>
                  <a:lnTo>
                    <a:pt x="2431" y="317"/>
                  </a:lnTo>
                  <a:lnTo>
                    <a:pt x="2431" y="324"/>
                  </a:lnTo>
                  <a:lnTo>
                    <a:pt x="2433" y="331"/>
                  </a:lnTo>
                  <a:lnTo>
                    <a:pt x="2436" y="338"/>
                  </a:lnTo>
                  <a:lnTo>
                    <a:pt x="2440" y="345"/>
                  </a:lnTo>
                  <a:lnTo>
                    <a:pt x="2445" y="350"/>
                  </a:lnTo>
                  <a:lnTo>
                    <a:pt x="2453" y="355"/>
                  </a:lnTo>
                  <a:lnTo>
                    <a:pt x="2464" y="361"/>
                  </a:lnTo>
                  <a:lnTo>
                    <a:pt x="2476" y="364"/>
                  </a:lnTo>
                  <a:lnTo>
                    <a:pt x="2487" y="366"/>
                  </a:lnTo>
                  <a:lnTo>
                    <a:pt x="2497" y="366"/>
                  </a:lnTo>
                  <a:lnTo>
                    <a:pt x="2508" y="364"/>
                  </a:lnTo>
                  <a:lnTo>
                    <a:pt x="2517" y="361"/>
                  </a:lnTo>
                  <a:lnTo>
                    <a:pt x="2526" y="356"/>
                  </a:lnTo>
                  <a:lnTo>
                    <a:pt x="2534" y="351"/>
                  </a:lnTo>
                  <a:lnTo>
                    <a:pt x="2542" y="345"/>
                  </a:lnTo>
                  <a:lnTo>
                    <a:pt x="2549" y="337"/>
                  </a:lnTo>
                  <a:lnTo>
                    <a:pt x="2554" y="329"/>
                  </a:lnTo>
                  <a:lnTo>
                    <a:pt x="2559" y="319"/>
                  </a:lnTo>
                  <a:lnTo>
                    <a:pt x="2564" y="309"/>
                  </a:lnTo>
                  <a:lnTo>
                    <a:pt x="2567" y="299"/>
                  </a:lnTo>
                  <a:lnTo>
                    <a:pt x="2569" y="288"/>
                  </a:lnTo>
                  <a:lnTo>
                    <a:pt x="2570" y="277"/>
                  </a:lnTo>
                  <a:lnTo>
                    <a:pt x="2570" y="265"/>
                  </a:lnTo>
                  <a:lnTo>
                    <a:pt x="2569" y="253"/>
                  </a:lnTo>
                  <a:lnTo>
                    <a:pt x="2566" y="241"/>
                  </a:lnTo>
                  <a:lnTo>
                    <a:pt x="2563" y="229"/>
                  </a:lnTo>
                  <a:lnTo>
                    <a:pt x="2557" y="218"/>
                  </a:lnTo>
                  <a:lnTo>
                    <a:pt x="2551" y="208"/>
                  </a:lnTo>
                  <a:lnTo>
                    <a:pt x="2543" y="197"/>
                  </a:lnTo>
                  <a:lnTo>
                    <a:pt x="2535" y="188"/>
                  </a:lnTo>
                  <a:lnTo>
                    <a:pt x="2525" y="180"/>
                  </a:lnTo>
                  <a:lnTo>
                    <a:pt x="2515" y="173"/>
                  </a:lnTo>
                  <a:lnTo>
                    <a:pt x="2503" y="167"/>
                  </a:lnTo>
                  <a:lnTo>
                    <a:pt x="2489" y="164"/>
                  </a:lnTo>
                  <a:lnTo>
                    <a:pt x="2475" y="161"/>
                  </a:lnTo>
                  <a:lnTo>
                    <a:pt x="2460" y="161"/>
                  </a:lnTo>
                  <a:lnTo>
                    <a:pt x="2444" y="162"/>
                  </a:lnTo>
                  <a:lnTo>
                    <a:pt x="2427" y="165"/>
                  </a:lnTo>
                  <a:lnTo>
                    <a:pt x="2427" y="165"/>
                  </a:lnTo>
                  <a:lnTo>
                    <a:pt x="2413" y="169"/>
                  </a:lnTo>
                  <a:lnTo>
                    <a:pt x="2400" y="174"/>
                  </a:lnTo>
                  <a:lnTo>
                    <a:pt x="2388" y="181"/>
                  </a:lnTo>
                  <a:lnTo>
                    <a:pt x="2375" y="190"/>
                  </a:lnTo>
                  <a:lnTo>
                    <a:pt x="2363" y="200"/>
                  </a:lnTo>
                  <a:lnTo>
                    <a:pt x="2351" y="212"/>
                  </a:lnTo>
                  <a:lnTo>
                    <a:pt x="2341" y="226"/>
                  </a:lnTo>
                  <a:lnTo>
                    <a:pt x="2331" y="241"/>
                  </a:lnTo>
                  <a:lnTo>
                    <a:pt x="2326" y="251"/>
                  </a:lnTo>
                  <a:lnTo>
                    <a:pt x="2320" y="261"/>
                  </a:lnTo>
                  <a:lnTo>
                    <a:pt x="2317" y="272"/>
                  </a:lnTo>
                  <a:lnTo>
                    <a:pt x="2314" y="282"/>
                  </a:lnTo>
                  <a:lnTo>
                    <a:pt x="2312" y="292"/>
                  </a:lnTo>
                  <a:lnTo>
                    <a:pt x="2311" y="303"/>
                  </a:lnTo>
                  <a:lnTo>
                    <a:pt x="2311" y="314"/>
                  </a:lnTo>
                  <a:lnTo>
                    <a:pt x="2311" y="323"/>
                  </a:lnTo>
                  <a:lnTo>
                    <a:pt x="2312" y="334"/>
                  </a:lnTo>
                  <a:lnTo>
                    <a:pt x="2314" y="343"/>
                  </a:lnTo>
                  <a:lnTo>
                    <a:pt x="2316" y="354"/>
                  </a:lnTo>
                  <a:lnTo>
                    <a:pt x="2319" y="364"/>
                  </a:lnTo>
                  <a:lnTo>
                    <a:pt x="2322" y="373"/>
                  </a:lnTo>
                  <a:lnTo>
                    <a:pt x="2328" y="382"/>
                  </a:lnTo>
                  <a:lnTo>
                    <a:pt x="2332" y="392"/>
                  </a:lnTo>
                  <a:lnTo>
                    <a:pt x="2337" y="400"/>
                  </a:lnTo>
                  <a:lnTo>
                    <a:pt x="2344" y="408"/>
                  </a:lnTo>
                  <a:lnTo>
                    <a:pt x="2350" y="416"/>
                  </a:lnTo>
                  <a:lnTo>
                    <a:pt x="2358" y="424"/>
                  </a:lnTo>
                  <a:lnTo>
                    <a:pt x="2365" y="431"/>
                  </a:lnTo>
                  <a:lnTo>
                    <a:pt x="2373" y="438"/>
                  </a:lnTo>
                  <a:lnTo>
                    <a:pt x="2381" y="444"/>
                  </a:lnTo>
                  <a:lnTo>
                    <a:pt x="2390" y="449"/>
                  </a:lnTo>
                  <a:lnTo>
                    <a:pt x="2398" y="455"/>
                  </a:lnTo>
                  <a:lnTo>
                    <a:pt x="2408" y="460"/>
                  </a:lnTo>
                  <a:lnTo>
                    <a:pt x="2417" y="463"/>
                  </a:lnTo>
                  <a:lnTo>
                    <a:pt x="2427" y="468"/>
                  </a:lnTo>
                  <a:lnTo>
                    <a:pt x="2437" y="470"/>
                  </a:lnTo>
                  <a:lnTo>
                    <a:pt x="2447" y="472"/>
                  </a:lnTo>
                  <a:lnTo>
                    <a:pt x="2458" y="473"/>
                  </a:lnTo>
                  <a:lnTo>
                    <a:pt x="2469" y="474"/>
                  </a:lnTo>
                  <a:lnTo>
                    <a:pt x="2479" y="474"/>
                  </a:lnTo>
                  <a:lnTo>
                    <a:pt x="2504" y="472"/>
                  </a:lnTo>
                  <a:lnTo>
                    <a:pt x="2526" y="468"/>
                  </a:lnTo>
                  <a:lnTo>
                    <a:pt x="2547" y="462"/>
                  </a:lnTo>
                  <a:lnTo>
                    <a:pt x="2566" y="455"/>
                  </a:lnTo>
                  <a:lnTo>
                    <a:pt x="2583" y="445"/>
                  </a:lnTo>
                  <a:lnTo>
                    <a:pt x="2599" y="436"/>
                  </a:lnTo>
                  <a:lnTo>
                    <a:pt x="2613" y="424"/>
                  </a:lnTo>
                  <a:lnTo>
                    <a:pt x="2625" y="411"/>
                  </a:lnTo>
                  <a:lnTo>
                    <a:pt x="2635" y="396"/>
                  </a:lnTo>
                  <a:lnTo>
                    <a:pt x="2645" y="381"/>
                  </a:lnTo>
                  <a:lnTo>
                    <a:pt x="2652" y="366"/>
                  </a:lnTo>
                  <a:lnTo>
                    <a:pt x="2659" y="349"/>
                  </a:lnTo>
                  <a:lnTo>
                    <a:pt x="2663" y="332"/>
                  </a:lnTo>
                  <a:lnTo>
                    <a:pt x="2666" y="314"/>
                  </a:lnTo>
                  <a:lnTo>
                    <a:pt x="2668" y="296"/>
                  </a:lnTo>
                  <a:lnTo>
                    <a:pt x="2668" y="277"/>
                  </a:lnTo>
                  <a:lnTo>
                    <a:pt x="2667" y="259"/>
                  </a:lnTo>
                  <a:lnTo>
                    <a:pt x="2665" y="241"/>
                  </a:lnTo>
                  <a:lnTo>
                    <a:pt x="2661" y="222"/>
                  </a:lnTo>
                  <a:lnTo>
                    <a:pt x="2656" y="203"/>
                  </a:lnTo>
                  <a:lnTo>
                    <a:pt x="2650" y="186"/>
                  </a:lnTo>
                  <a:lnTo>
                    <a:pt x="2643" y="168"/>
                  </a:lnTo>
                  <a:lnTo>
                    <a:pt x="2634" y="151"/>
                  </a:lnTo>
                  <a:lnTo>
                    <a:pt x="2625" y="135"/>
                  </a:lnTo>
                  <a:lnTo>
                    <a:pt x="2613" y="119"/>
                  </a:lnTo>
                  <a:lnTo>
                    <a:pt x="2601" y="104"/>
                  </a:lnTo>
                  <a:lnTo>
                    <a:pt x="2588" y="91"/>
                  </a:lnTo>
                  <a:lnTo>
                    <a:pt x="2574" y="78"/>
                  </a:lnTo>
                  <a:lnTo>
                    <a:pt x="2559" y="66"/>
                  </a:lnTo>
                  <a:lnTo>
                    <a:pt x="2543" y="57"/>
                  </a:lnTo>
                  <a:lnTo>
                    <a:pt x="2526" y="48"/>
                  </a:lnTo>
                  <a:lnTo>
                    <a:pt x="2508" y="41"/>
                  </a:lnTo>
                  <a:lnTo>
                    <a:pt x="2489" y="35"/>
                  </a:lnTo>
                  <a:lnTo>
                    <a:pt x="2470" y="31"/>
                  </a:lnTo>
                  <a:lnTo>
                    <a:pt x="2451" y="30"/>
                  </a:lnTo>
                  <a:lnTo>
                    <a:pt x="2431" y="30"/>
                  </a:lnTo>
                  <a:lnTo>
                    <a:pt x="2413" y="32"/>
                  </a:lnTo>
                  <a:lnTo>
                    <a:pt x="2395" y="35"/>
                  </a:lnTo>
                  <a:lnTo>
                    <a:pt x="2378" y="41"/>
                  </a:lnTo>
                  <a:lnTo>
                    <a:pt x="2361" y="47"/>
                  </a:lnTo>
                  <a:lnTo>
                    <a:pt x="2345" y="55"/>
                  </a:lnTo>
                  <a:lnTo>
                    <a:pt x="2329" y="64"/>
                  </a:lnTo>
                  <a:lnTo>
                    <a:pt x="2314" y="75"/>
                  </a:lnTo>
                  <a:lnTo>
                    <a:pt x="2300" y="87"/>
                  </a:lnTo>
                  <a:lnTo>
                    <a:pt x="2286" y="100"/>
                  </a:lnTo>
                  <a:lnTo>
                    <a:pt x="2274" y="112"/>
                  </a:lnTo>
                  <a:lnTo>
                    <a:pt x="2263" y="127"/>
                  </a:lnTo>
                  <a:lnTo>
                    <a:pt x="2252" y="142"/>
                  </a:lnTo>
                  <a:lnTo>
                    <a:pt x="2242" y="159"/>
                  </a:lnTo>
                  <a:lnTo>
                    <a:pt x="2234" y="175"/>
                  </a:lnTo>
                  <a:lnTo>
                    <a:pt x="2226" y="193"/>
                  </a:lnTo>
                  <a:lnTo>
                    <a:pt x="2220" y="211"/>
                  </a:lnTo>
                  <a:lnTo>
                    <a:pt x="2215" y="229"/>
                  </a:lnTo>
                  <a:lnTo>
                    <a:pt x="2211" y="248"/>
                  </a:lnTo>
                  <a:lnTo>
                    <a:pt x="2209" y="266"/>
                  </a:lnTo>
                  <a:lnTo>
                    <a:pt x="2208" y="286"/>
                  </a:lnTo>
                  <a:lnTo>
                    <a:pt x="2208" y="305"/>
                  </a:lnTo>
                  <a:lnTo>
                    <a:pt x="2210" y="323"/>
                  </a:lnTo>
                  <a:lnTo>
                    <a:pt x="2213" y="342"/>
                  </a:lnTo>
                  <a:lnTo>
                    <a:pt x="2219" y="361"/>
                  </a:lnTo>
                  <a:lnTo>
                    <a:pt x="2225" y="379"/>
                  </a:lnTo>
                  <a:lnTo>
                    <a:pt x="2234" y="397"/>
                  </a:lnTo>
                  <a:lnTo>
                    <a:pt x="2243" y="415"/>
                  </a:lnTo>
                  <a:lnTo>
                    <a:pt x="2256" y="432"/>
                  </a:lnTo>
                  <a:lnTo>
                    <a:pt x="2264" y="442"/>
                  </a:lnTo>
                  <a:lnTo>
                    <a:pt x="2272" y="452"/>
                  </a:lnTo>
                  <a:lnTo>
                    <a:pt x="2282" y="460"/>
                  </a:lnTo>
                  <a:lnTo>
                    <a:pt x="2290" y="469"/>
                  </a:lnTo>
                  <a:lnTo>
                    <a:pt x="2300" y="477"/>
                  </a:lnTo>
                  <a:lnTo>
                    <a:pt x="2311" y="484"/>
                  </a:lnTo>
                  <a:lnTo>
                    <a:pt x="2320" y="491"/>
                  </a:lnTo>
                  <a:lnTo>
                    <a:pt x="2331" y="498"/>
                  </a:lnTo>
                  <a:lnTo>
                    <a:pt x="2352" y="508"/>
                  </a:lnTo>
                  <a:lnTo>
                    <a:pt x="2376" y="518"/>
                  </a:lnTo>
                  <a:lnTo>
                    <a:pt x="2399" y="525"/>
                  </a:lnTo>
                  <a:lnTo>
                    <a:pt x="2423" y="531"/>
                  </a:lnTo>
                  <a:lnTo>
                    <a:pt x="2447" y="535"/>
                  </a:lnTo>
                  <a:lnTo>
                    <a:pt x="2473" y="538"/>
                  </a:lnTo>
                  <a:lnTo>
                    <a:pt x="2499" y="539"/>
                  </a:lnTo>
                  <a:lnTo>
                    <a:pt x="2524" y="539"/>
                  </a:lnTo>
                  <a:lnTo>
                    <a:pt x="2550" y="538"/>
                  </a:lnTo>
                  <a:lnTo>
                    <a:pt x="2575" y="536"/>
                  </a:lnTo>
                  <a:lnTo>
                    <a:pt x="2601" y="533"/>
                  </a:lnTo>
                  <a:lnTo>
                    <a:pt x="2626" y="530"/>
                  </a:lnTo>
                  <a:lnTo>
                    <a:pt x="2644" y="525"/>
                  </a:lnTo>
                  <a:lnTo>
                    <a:pt x="2663" y="520"/>
                  </a:lnTo>
                  <a:lnTo>
                    <a:pt x="2681" y="515"/>
                  </a:lnTo>
                  <a:lnTo>
                    <a:pt x="2700" y="506"/>
                  </a:lnTo>
                  <a:lnTo>
                    <a:pt x="2719" y="498"/>
                  </a:lnTo>
                  <a:lnTo>
                    <a:pt x="2738" y="489"/>
                  </a:lnTo>
                  <a:lnTo>
                    <a:pt x="2757" y="478"/>
                  </a:lnTo>
                  <a:lnTo>
                    <a:pt x="2776" y="467"/>
                  </a:lnTo>
                  <a:lnTo>
                    <a:pt x="2816" y="443"/>
                  </a:lnTo>
                  <a:lnTo>
                    <a:pt x="2855" y="417"/>
                  </a:lnTo>
                  <a:lnTo>
                    <a:pt x="2895" y="391"/>
                  </a:lnTo>
                  <a:lnTo>
                    <a:pt x="2934" y="364"/>
                  </a:lnTo>
                  <a:lnTo>
                    <a:pt x="2975" y="338"/>
                  </a:lnTo>
                  <a:lnTo>
                    <a:pt x="3014" y="315"/>
                  </a:lnTo>
                  <a:lnTo>
                    <a:pt x="3035" y="303"/>
                  </a:lnTo>
                  <a:lnTo>
                    <a:pt x="3054" y="293"/>
                  </a:lnTo>
                  <a:lnTo>
                    <a:pt x="3074" y="284"/>
                  </a:lnTo>
                  <a:lnTo>
                    <a:pt x="3094" y="275"/>
                  </a:lnTo>
                  <a:lnTo>
                    <a:pt x="3114" y="268"/>
                  </a:lnTo>
                  <a:lnTo>
                    <a:pt x="3133" y="261"/>
                  </a:lnTo>
                  <a:lnTo>
                    <a:pt x="3153" y="256"/>
                  </a:lnTo>
                  <a:lnTo>
                    <a:pt x="3172" y="253"/>
                  </a:lnTo>
                  <a:lnTo>
                    <a:pt x="3192" y="250"/>
                  </a:lnTo>
                  <a:lnTo>
                    <a:pt x="3211" y="249"/>
                  </a:lnTo>
                  <a:lnTo>
                    <a:pt x="3229" y="250"/>
                  </a:lnTo>
                  <a:lnTo>
                    <a:pt x="3248" y="254"/>
                  </a:lnTo>
                  <a:lnTo>
                    <a:pt x="3270" y="259"/>
                  </a:lnTo>
                  <a:lnTo>
                    <a:pt x="3290" y="265"/>
                  </a:lnTo>
                  <a:lnTo>
                    <a:pt x="3309" y="273"/>
                  </a:lnTo>
                  <a:lnTo>
                    <a:pt x="3327" y="281"/>
                  </a:lnTo>
                  <a:lnTo>
                    <a:pt x="3344" y="291"/>
                  </a:lnTo>
                  <a:lnTo>
                    <a:pt x="3361" y="302"/>
                  </a:lnTo>
                  <a:lnTo>
                    <a:pt x="3377" y="312"/>
                  </a:lnTo>
                  <a:lnTo>
                    <a:pt x="3392" y="324"/>
                  </a:lnTo>
                  <a:lnTo>
                    <a:pt x="3407" y="337"/>
                  </a:lnTo>
                  <a:lnTo>
                    <a:pt x="3421" y="350"/>
                  </a:lnTo>
                  <a:lnTo>
                    <a:pt x="3434" y="364"/>
                  </a:lnTo>
                  <a:lnTo>
                    <a:pt x="3447" y="378"/>
                  </a:lnTo>
                  <a:lnTo>
                    <a:pt x="3471" y="406"/>
                  </a:lnTo>
                  <a:lnTo>
                    <a:pt x="3495" y="434"/>
                  </a:lnTo>
                  <a:lnTo>
                    <a:pt x="3518" y="462"/>
                  </a:lnTo>
                  <a:lnTo>
                    <a:pt x="3542" y="489"/>
                  </a:lnTo>
                  <a:lnTo>
                    <a:pt x="3552" y="502"/>
                  </a:lnTo>
                  <a:lnTo>
                    <a:pt x="3564" y="514"/>
                  </a:lnTo>
                  <a:lnTo>
                    <a:pt x="3577" y="525"/>
                  </a:lnTo>
                  <a:lnTo>
                    <a:pt x="3589" y="536"/>
                  </a:lnTo>
                  <a:lnTo>
                    <a:pt x="3602" y="546"/>
                  </a:lnTo>
                  <a:lnTo>
                    <a:pt x="3614" y="554"/>
                  </a:lnTo>
                  <a:lnTo>
                    <a:pt x="3628" y="562"/>
                  </a:lnTo>
                  <a:lnTo>
                    <a:pt x="3642" y="568"/>
                  </a:lnTo>
                  <a:lnTo>
                    <a:pt x="3657" y="574"/>
                  </a:lnTo>
                  <a:lnTo>
                    <a:pt x="3673" y="578"/>
                  </a:lnTo>
                  <a:lnTo>
                    <a:pt x="3689" y="581"/>
                  </a:lnTo>
                  <a:lnTo>
                    <a:pt x="3706" y="582"/>
                  </a:lnTo>
                  <a:lnTo>
                    <a:pt x="3718" y="582"/>
                  </a:lnTo>
                  <a:lnTo>
                    <a:pt x="3731" y="580"/>
                  </a:lnTo>
                  <a:lnTo>
                    <a:pt x="3743" y="579"/>
                  </a:lnTo>
                  <a:lnTo>
                    <a:pt x="3753" y="576"/>
                  </a:lnTo>
                  <a:lnTo>
                    <a:pt x="3765" y="571"/>
                  </a:lnTo>
                  <a:lnTo>
                    <a:pt x="3775" y="567"/>
                  </a:lnTo>
                  <a:lnTo>
                    <a:pt x="3785" y="563"/>
                  </a:lnTo>
                  <a:lnTo>
                    <a:pt x="3795" y="556"/>
                  </a:lnTo>
                  <a:lnTo>
                    <a:pt x="3803" y="550"/>
                  </a:lnTo>
                  <a:lnTo>
                    <a:pt x="3812" y="544"/>
                  </a:lnTo>
                  <a:lnTo>
                    <a:pt x="3821" y="536"/>
                  </a:lnTo>
                  <a:lnTo>
                    <a:pt x="3828" y="528"/>
                  </a:lnTo>
                  <a:lnTo>
                    <a:pt x="3834" y="519"/>
                  </a:lnTo>
                  <a:lnTo>
                    <a:pt x="3841" y="510"/>
                  </a:lnTo>
                  <a:lnTo>
                    <a:pt x="3846" y="502"/>
                  </a:lnTo>
                  <a:lnTo>
                    <a:pt x="3851" y="492"/>
                  </a:lnTo>
                  <a:lnTo>
                    <a:pt x="3856" y="483"/>
                  </a:lnTo>
                  <a:lnTo>
                    <a:pt x="3860" y="472"/>
                  </a:lnTo>
                  <a:lnTo>
                    <a:pt x="3863" y="462"/>
                  </a:lnTo>
                  <a:lnTo>
                    <a:pt x="3866" y="452"/>
                  </a:lnTo>
                  <a:lnTo>
                    <a:pt x="3867" y="442"/>
                  </a:lnTo>
                  <a:lnTo>
                    <a:pt x="3870" y="431"/>
                  </a:lnTo>
                  <a:lnTo>
                    <a:pt x="3870" y="422"/>
                  </a:lnTo>
                  <a:lnTo>
                    <a:pt x="3870" y="411"/>
                  </a:lnTo>
                  <a:lnTo>
                    <a:pt x="3869" y="401"/>
                  </a:lnTo>
                  <a:lnTo>
                    <a:pt x="3866" y="391"/>
                  </a:lnTo>
                  <a:lnTo>
                    <a:pt x="3864" y="381"/>
                  </a:lnTo>
                  <a:lnTo>
                    <a:pt x="3861" y="371"/>
                  </a:lnTo>
                  <a:lnTo>
                    <a:pt x="3857" y="363"/>
                  </a:lnTo>
                  <a:lnTo>
                    <a:pt x="3851" y="353"/>
                  </a:lnTo>
                  <a:lnTo>
                    <a:pt x="3846" y="345"/>
                  </a:lnTo>
                  <a:lnTo>
                    <a:pt x="3840" y="337"/>
                  </a:lnTo>
                  <a:lnTo>
                    <a:pt x="3833" y="331"/>
                  </a:lnTo>
                  <a:lnTo>
                    <a:pt x="3827" y="325"/>
                  </a:lnTo>
                  <a:lnTo>
                    <a:pt x="3819" y="320"/>
                  </a:lnTo>
                  <a:lnTo>
                    <a:pt x="3812" y="316"/>
                  </a:lnTo>
                  <a:lnTo>
                    <a:pt x="3804" y="311"/>
                  </a:lnTo>
                  <a:lnTo>
                    <a:pt x="3796" y="309"/>
                  </a:lnTo>
                  <a:lnTo>
                    <a:pt x="3787" y="306"/>
                  </a:lnTo>
                  <a:lnTo>
                    <a:pt x="3779" y="305"/>
                  </a:lnTo>
                  <a:lnTo>
                    <a:pt x="3770" y="303"/>
                  </a:lnTo>
                  <a:lnTo>
                    <a:pt x="3761" y="303"/>
                  </a:lnTo>
                  <a:lnTo>
                    <a:pt x="3752" y="303"/>
                  </a:lnTo>
                  <a:lnTo>
                    <a:pt x="3743" y="303"/>
                  </a:lnTo>
                  <a:lnTo>
                    <a:pt x="3724" y="305"/>
                  </a:lnTo>
                  <a:lnTo>
                    <a:pt x="3707" y="310"/>
                  </a:lnTo>
                  <a:lnTo>
                    <a:pt x="3690" y="317"/>
                  </a:lnTo>
                  <a:lnTo>
                    <a:pt x="3674" y="325"/>
                  </a:lnTo>
                  <a:lnTo>
                    <a:pt x="3667" y="330"/>
                  </a:lnTo>
                  <a:lnTo>
                    <a:pt x="3660" y="335"/>
                  </a:lnTo>
                  <a:lnTo>
                    <a:pt x="3653" y="340"/>
                  </a:lnTo>
                  <a:lnTo>
                    <a:pt x="3648" y="347"/>
                  </a:lnTo>
                  <a:lnTo>
                    <a:pt x="3641" y="353"/>
                  </a:lnTo>
                  <a:lnTo>
                    <a:pt x="3637" y="360"/>
                  </a:lnTo>
                  <a:lnTo>
                    <a:pt x="3633" y="366"/>
                  </a:lnTo>
                  <a:lnTo>
                    <a:pt x="3628" y="373"/>
                  </a:lnTo>
                  <a:lnTo>
                    <a:pt x="3625" y="381"/>
                  </a:lnTo>
                  <a:lnTo>
                    <a:pt x="3623" y="390"/>
                  </a:lnTo>
                  <a:lnTo>
                    <a:pt x="3622" y="398"/>
                  </a:lnTo>
                  <a:lnTo>
                    <a:pt x="3621" y="407"/>
                  </a:lnTo>
                  <a:lnTo>
                    <a:pt x="3621" y="415"/>
                  </a:lnTo>
                  <a:lnTo>
                    <a:pt x="3622" y="425"/>
                  </a:lnTo>
                  <a:lnTo>
                    <a:pt x="3623" y="433"/>
                  </a:lnTo>
                  <a:lnTo>
                    <a:pt x="3625" y="441"/>
                  </a:lnTo>
                  <a:lnTo>
                    <a:pt x="3627" y="448"/>
                  </a:lnTo>
                  <a:lnTo>
                    <a:pt x="3630" y="455"/>
                  </a:lnTo>
                  <a:lnTo>
                    <a:pt x="3635" y="461"/>
                  </a:lnTo>
                  <a:lnTo>
                    <a:pt x="3638" y="467"/>
                  </a:lnTo>
                  <a:lnTo>
                    <a:pt x="3642" y="472"/>
                  </a:lnTo>
                  <a:lnTo>
                    <a:pt x="3648" y="477"/>
                  </a:lnTo>
                  <a:lnTo>
                    <a:pt x="3653" y="482"/>
                  </a:lnTo>
                  <a:lnTo>
                    <a:pt x="3658" y="485"/>
                  </a:lnTo>
                  <a:lnTo>
                    <a:pt x="3670" y="491"/>
                  </a:lnTo>
                  <a:lnTo>
                    <a:pt x="3682" y="495"/>
                  </a:lnTo>
                  <a:lnTo>
                    <a:pt x="3695" y="499"/>
                  </a:lnTo>
                  <a:lnTo>
                    <a:pt x="3708" y="500"/>
                  </a:lnTo>
                  <a:lnTo>
                    <a:pt x="3721" y="499"/>
                  </a:lnTo>
                  <a:lnTo>
                    <a:pt x="3734" y="498"/>
                  </a:lnTo>
                  <a:lnTo>
                    <a:pt x="3746" y="493"/>
                  </a:lnTo>
                  <a:lnTo>
                    <a:pt x="3758" y="489"/>
                  </a:lnTo>
                  <a:lnTo>
                    <a:pt x="3767" y="483"/>
                  </a:lnTo>
                  <a:lnTo>
                    <a:pt x="3777" y="475"/>
                  </a:lnTo>
                  <a:lnTo>
                    <a:pt x="3780" y="470"/>
                  </a:lnTo>
                  <a:lnTo>
                    <a:pt x="3782" y="464"/>
                  </a:lnTo>
                  <a:lnTo>
                    <a:pt x="3783" y="460"/>
                  </a:lnTo>
                  <a:lnTo>
                    <a:pt x="3782" y="455"/>
                  </a:lnTo>
                  <a:lnTo>
                    <a:pt x="3778" y="444"/>
                  </a:lnTo>
                  <a:lnTo>
                    <a:pt x="3771" y="432"/>
                  </a:lnTo>
                  <a:lnTo>
                    <a:pt x="3765" y="422"/>
                  </a:lnTo>
                  <a:lnTo>
                    <a:pt x="3760" y="410"/>
                  </a:lnTo>
                  <a:lnTo>
                    <a:pt x="3759" y="404"/>
                  </a:lnTo>
                  <a:lnTo>
                    <a:pt x="3759" y="399"/>
                  </a:lnTo>
                  <a:lnTo>
                    <a:pt x="3760" y="394"/>
                  </a:lnTo>
                  <a:lnTo>
                    <a:pt x="3763" y="387"/>
                  </a:lnTo>
                  <a:lnTo>
                    <a:pt x="3770" y="390"/>
                  </a:lnTo>
                  <a:lnTo>
                    <a:pt x="3777" y="392"/>
                  </a:lnTo>
                  <a:lnTo>
                    <a:pt x="3782" y="395"/>
                  </a:lnTo>
                  <a:lnTo>
                    <a:pt x="3786" y="398"/>
                  </a:lnTo>
                  <a:lnTo>
                    <a:pt x="3791" y="402"/>
                  </a:lnTo>
                  <a:lnTo>
                    <a:pt x="3794" y="408"/>
                  </a:lnTo>
                  <a:lnTo>
                    <a:pt x="3796" y="413"/>
                  </a:lnTo>
                  <a:lnTo>
                    <a:pt x="3798" y="417"/>
                  </a:lnTo>
                  <a:lnTo>
                    <a:pt x="3801" y="428"/>
                  </a:lnTo>
                  <a:lnTo>
                    <a:pt x="3801" y="439"/>
                  </a:lnTo>
                  <a:lnTo>
                    <a:pt x="3801" y="448"/>
                  </a:lnTo>
                  <a:lnTo>
                    <a:pt x="3800" y="455"/>
                  </a:lnTo>
                  <a:lnTo>
                    <a:pt x="3797" y="465"/>
                  </a:lnTo>
                  <a:lnTo>
                    <a:pt x="3792" y="476"/>
                  </a:lnTo>
                  <a:lnTo>
                    <a:pt x="3784" y="485"/>
                  </a:lnTo>
                  <a:lnTo>
                    <a:pt x="3777" y="493"/>
                  </a:lnTo>
                  <a:lnTo>
                    <a:pt x="3767" y="500"/>
                  </a:lnTo>
                  <a:lnTo>
                    <a:pt x="3756" y="506"/>
                  </a:lnTo>
                  <a:lnTo>
                    <a:pt x="3746" y="510"/>
                  </a:lnTo>
                  <a:lnTo>
                    <a:pt x="3734" y="514"/>
                  </a:lnTo>
                  <a:lnTo>
                    <a:pt x="3721" y="516"/>
                  </a:lnTo>
                  <a:lnTo>
                    <a:pt x="3708" y="517"/>
                  </a:lnTo>
                  <a:lnTo>
                    <a:pt x="3696" y="516"/>
                  </a:lnTo>
                  <a:lnTo>
                    <a:pt x="3683" y="515"/>
                  </a:lnTo>
                  <a:lnTo>
                    <a:pt x="3671" y="511"/>
                  </a:lnTo>
                  <a:lnTo>
                    <a:pt x="3658" y="507"/>
                  </a:lnTo>
                  <a:lnTo>
                    <a:pt x="3646" y="501"/>
                  </a:lnTo>
                  <a:lnTo>
                    <a:pt x="3635" y="493"/>
                  </a:lnTo>
                  <a:lnTo>
                    <a:pt x="3620" y="480"/>
                  </a:lnTo>
                  <a:lnTo>
                    <a:pt x="3607" y="468"/>
                  </a:lnTo>
                  <a:lnTo>
                    <a:pt x="3597" y="455"/>
                  </a:lnTo>
                  <a:lnTo>
                    <a:pt x="3589" y="442"/>
                  </a:lnTo>
                  <a:lnTo>
                    <a:pt x="3583" y="429"/>
                  </a:lnTo>
                  <a:lnTo>
                    <a:pt x="3580" y="416"/>
                  </a:lnTo>
                  <a:lnTo>
                    <a:pt x="3579" y="403"/>
                  </a:lnTo>
                  <a:lnTo>
                    <a:pt x="3580" y="391"/>
                  </a:lnTo>
                  <a:lnTo>
                    <a:pt x="3583" y="379"/>
                  </a:lnTo>
                  <a:lnTo>
                    <a:pt x="3588" y="367"/>
                  </a:lnTo>
                  <a:lnTo>
                    <a:pt x="3593" y="355"/>
                  </a:lnTo>
                  <a:lnTo>
                    <a:pt x="3601" y="345"/>
                  </a:lnTo>
                  <a:lnTo>
                    <a:pt x="3610" y="335"/>
                  </a:lnTo>
                  <a:lnTo>
                    <a:pt x="3620" y="324"/>
                  </a:lnTo>
                  <a:lnTo>
                    <a:pt x="3630" y="316"/>
                  </a:lnTo>
                  <a:lnTo>
                    <a:pt x="3643" y="307"/>
                  </a:lnTo>
                  <a:lnTo>
                    <a:pt x="3656" y="300"/>
                  </a:lnTo>
                  <a:lnTo>
                    <a:pt x="3670" y="293"/>
                  </a:lnTo>
                  <a:lnTo>
                    <a:pt x="3685" y="287"/>
                  </a:lnTo>
                  <a:lnTo>
                    <a:pt x="3700" y="281"/>
                  </a:lnTo>
                  <a:lnTo>
                    <a:pt x="3715" y="278"/>
                  </a:lnTo>
                  <a:lnTo>
                    <a:pt x="3731" y="275"/>
                  </a:lnTo>
                  <a:lnTo>
                    <a:pt x="3747" y="274"/>
                  </a:lnTo>
                  <a:lnTo>
                    <a:pt x="3763" y="273"/>
                  </a:lnTo>
                  <a:lnTo>
                    <a:pt x="3779" y="274"/>
                  </a:lnTo>
                  <a:lnTo>
                    <a:pt x="3795" y="276"/>
                  </a:lnTo>
                  <a:lnTo>
                    <a:pt x="3811" y="279"/>
                  </a:lnTo>
                  <a:lnTo>
                    <a:pt x="3826" y="285"/>
                  </a:lnTo>
                  <a:lnTo>
                    <a:pt x="3841" y="291"/>
                  </a:lnTo>
                  <a:lnTo>
                    <a:pt x="3855" y="299"/>
                  </a:lnTo>
                  <a:lnTo>
                    <a:pt x="3867" y="309"/>
                  </a:lnTo>
                  <a:lnTo>
                    <a:pt x="3880" y="320"/>
                  </a:lnTo>
                  <a:lnTo>
                    <a:pt x="3880" y="320"/>
                  </a:lnTo>
                  <a:lnTo>
                    <a:pt x="3887" y="329"/>
                  </a:lnTo>
                  <a:lnTo>
                    <a:pt x="3893" y="337"/>
                  </a:lnTo>
                  <a:lnTo>
                    <a:pt x="3898" y="346"/>
                  </a:lnTo>
                  <a:lnTo>
                    <a:pt x="3903" y="354"/>
                  </a:lnTo>
                  <a:lnTo>
                    <a:pt x="3906" y="364"/>
                  </a:lnTo>
                  <a:lnTo>
                    <a:pt x="3909" y="373"/>
                  </a:lnTo>
                  <a:lnTo>
                    <a:pt x="3911" y="383"/>
                  </a:lnTo>
                  <a:lnTo>
                    <a:pt x="3912" y="393"/>
                  </a:lnTo>
                  <a:lnTo>
                    <a:pt x="3913" y="403"/>
                  </a:lnTo>
                  <a:lnTo>
                    <a:pt x="3913" y="413"/>
                  </a:lnTo>
                  <a:lnTo>
                    <a:pt x="3913" y="424"/>
                  </a:lnTo>
                  <a:lnTo>
                    <a:pt x="3912" y="433"/>
                  </a:lnTo>
                  <a:lnTo>
                    <a:pt x="3910" y="444"/>
                  </a:lnTo>
                  <a:lnTo>
                    <a:pt x="3908" y="454"/>
                  </a:lnTo>
                  <a:lnTo>
                    <a:pt x="3905" y="463"/>
                  </a:lnTo>
                  <a:lnTo>
                    <a:pt x="3902" y="474"/>
                  </a:lnTo>
                  <a:lnTo>
                    <a:pt x="3898" y="484"/>
                  </a:lnTo>
                  <a:lnTo>
                    <a:pt x="3893" y="493"/>
                  </a:lnTo>
                  <a:lnTo>
                    <a:pt x="3889" y="503"/>
                  </a:lnTo>
                  <a:lnTo>
                    <a:pt x="3882" y="511"/>
                  </a:lnTo>
                  <a:lnTo>
                    <a:pt x="3877" y="521"/>
                  </a:lnTo>
                  <a:lnTo>
                    <a:pt x="3871" y="530"/>
                  </a:lnTo>
                  <a:lnTo>
                    <a:pt x="3863" y="537"/>
                  </a:lnTo>
                  <a:lnTo>
                    <a:pt x="3856" y="546"/>
                  </a:lnTo>
                  <a:lnTo>
                    <a:pt x="3848" y="553"/>
                  </a:lnTo>
                  <a:lnTo>
                    <a:pt x="3840" y="560"/>
                  </a:lnTo>
                  <a:lnTo>
                    <a:pt x="3831" y="567"/>
                  </a:lnTo>
                  <a:lnTo>
                    <a:pt x="3823" y="572"/>
                  </a:lnTo>
                  <a:lnTo>
                    <a:pt x="3813" y="578"/>
                  </a:lnTo>
                  <a:lnTo>
                    <a:pt x="3803" y="583"/>
                  </a:lnTo>
                  <a:lnTo>
                    <a:pt x="3793" y="587"/>
                  </a:lnTo>
                  <a:lnTo>
                    <a:pt x="3783" y="592"/>
                  </a:lnTo>
                  <a:lnTo>
                    <a:pt x="3766" y="596"/>
                  </a:lnTo>
                  <a:lnTo>
                    <a:pt x="3750" y="600"/>
                  </a:lnTo>
                  <a:lnTo>
                    <a:pt x="3734" y="602"/>
                  </a:lnTo>
                  <a:lnTo>
                    <a:pt x="3719" y="602"/>
                  </a:lnTo>
                  <a:lnTo>
                    <a:pt x="3704" y="602"/>
                  </a:lnTo>
                  <a:lnTo>
                    <a:pt x="3689" y="601"/>
                  </a:lnTo>
                  <a:lnTo>
                    <a:pt x="3674" y="599"/>
                  </a:lnTo>
                  <a:lnTo>
                    <a:pt x="3660" y="596"/>
                  </a:lnTo>
                  <a:lnTo>
                    <a:pt x="3646" y="591"/>
                  </a:lnTo>
                  <a:lnTo>
                    <a:pt x="3634" y="586"/>
                  </a:lnTo>
                  <a:lnTo>
                    <a:pt x="3620" y="580"/>
                  </a:lnTo>
                  <a:lnTo>
                    <a:pt x="3607" y="574"/>
                  </a:lnTo>
                  <a:lnTo>
                    <a:pt x="3594" y="566"/>
                  </a:lnTo>
                  <a:lnTo>
                    <a:pt x="3581" y="558"/>
                  </a:lnTo>
                  <a:lnTo>
                    <a:pt x="3570" y="549"/>
                  </a:lnTo>
                  <a:lnTo>
                    <a:pt x="3557" y="540"/>
                  </a:lnTo>
                  <a:lnTo>
                    <a:pt x="3533" y="520"/>
                  </a:lnTo>
                  <a:lnTo>
                    <a:pt x="3511" y="500"/>
                  </a:lnTo>
                  <a:lnTo>
                    <a:pt x="3488" y="478"/>
                  </a:lnTo>
                  <a:lnTo>
                    <a:pt x="3467" y="456"/>
                  </a:lnTo>
                  <a:lnTo>
                    <a:pt x="3425" y="412"/>
                  </a:lnTo>
                  <a:lnTo>
                    <a:pt x="3386" y="373"/>
                  </a:lnTo>
                  <a:lnTo>
                    <a:pt x="3390" y="384"/>
                  </a:lnTo>
                  <a:lnTo>
                    <a:pt x="3393" y="395"/>
                  </a:lnTo>
                  <a:lnTo>
                    <a:pt x="3397" y="406"/>
                  </a:lnTo>
                  <a:lnTo>
                    <a:pt x="3398" y="416"/>
                  </a:lnTo>
                  <a:lnTo>
                    <a:pt x="3399" y="427"/>
                  </a:lnTo>
                  <a:lnTo>
                    <a:pt x="3399" y="438"/>
                  </a:lnTo>
                  <a:lnTo>
                    <a:pt x="3398" y="448"/>
                  </a:lnTo>
                  <a:lnTo>
                    <a:pt x="3397" y="458"/>
                  </a:lnTo>
                  <a:lnTo>
                    <a:pt x="3394" y="469"/>
                  </a:lnTo>
                  <a:lnTo>
                    <a:pt x="3391" y="478"/>
                  </a:lnTo>
                  <a:lnTo>
                    <a:pt x="3387" y="488"/>
                  </a:lnTo>
                  <a:lnTo>
                    <a:pt x="3383" y="497"/>
                  </a:lnTo>
                  <a:lnTo>
                    <a:pt x="3378" y="506"/>
                  </a:lnTo>
                  <a:lnTo>
                    <a:pt x="3373" y="515"/>
                  </a:lnTo>
                  <a:lnTo>
                    <a:pt x="3367" y="522"/>
                  </a:lnTo>
                  <a:lnTo>
                    <a:pt x="3360" y="531"/>
                  </a:lnTo>
                  <a:lnTo>
                    <a:pt x="3353" y="537"/>
                  </a:lnTo>
                  <a:lnTo>
                    <a:pt x="3345" y="545"/>
                  </a:lnTo>
                  <a:lnTo>
                    <a:pt x="3338" y="551"/>
                  </a:lnTo>
                  <a:lnTo>
                    <a:pt x="3329" y="558"/>
                  </a:lnTo>
                  <a:lnTo>
                    <a:pt x="3321" y="563"/>
                  </a:lnTo>
                  <a:lnTo>
                    <a:pt x="3311" y="568"/>
                  </a:lnTo>
                  <a:lnTo>
                    <a:pt x="3302" y="572"/>
                  </a:lnTo>
                  <a:lnTo>
                    <a:pt x="3293" y="577"/>
                  </a:lnTo>
                  <a:lnTo>
                    <a:pt x="3282" y="580"/>
                  </a:lnTo>
                  <a:lnTo>
                    <a:pt x="3273" y="582"/>
                  </a:lnTo>
                  <a:lnTo>
                    <a:pt x="3263" y="584"/>
                  </a:lnTo>
                  <a:lnTo>
                    <a:pt x="3252" y="586"/>
                  </a:lnTo>
                  <a:lnTo>
                    <a:pt x="3242" y="586"/>
                  </a:lnTo>
                  <a:lnTo>
                    <a:pt x="3232" y="586"/>
                  </a:lnTo>
                  <a:lnTo>
                    <a:pt x="3221" y="586"/>
                  </a:lnTo>
                  <a:lnTo>
                    <a:pt x="3211" y="584"/>
                  </a:lnTo>
                  <a:lnTo>
                    <a:pt x="3197" y="581"/>
                  </a:lnTo>
                  <a:lnTo>
                    <a:pt x="3184" y="578"/>
                  </a:lnTo>
                  <a:lnTo>
                    <a:pt x="3172" y="572"/>
                  </a:lnTo>
                  <a:lnTo>
                    <a:pt x="3163" y="567"/>
                  </a:lnTo>
                  <a:lnTo>
                    <a:pt x="3153" y="561"/>
                  </a:lnTo>
                  <a:lnTo>
                    <a:pt x="3145" y="553"/>
                  </a:lnTo>
                  <a:lnTo>
                    <a:pt x="3136" y="546"/>
                  </a:lnTo>
                  <a:lnTo>
                    <a:pt x="3130" y="537"/>
                  </a:lnTo>
                  <a:lnTo>
                    <a:pt x="3124" y="529"/>
                  </a:lnTo>
                  <a:lnTo>
                    <a:pt x="3119" y="519"/>
                  </a:lnTo>
                  <a:lnTo>
                    <a:pt x="3115" y="510"/>
                  </a:lnTo>
                  <a:lnTo>
                    <a:pt x="3113" y="500"/>
                  </a:lnTo>
                  <a:lnTo>
                    <a:pt x="3109" y="490"/>
                  </a:lnTo>
                  <a:lnTo>
                    <a:pt x="3108" y="480"/>
                  </a:lnTo>
                  <a:lnTo>
                    <a:pt x="3108" y="470"/>
                  </a:lnTo>
                  <a:lnTo>
                    <a:pt x="3108" y="460"/>
                  </a:lnTo>
                  <a:lnTo>
                    <a:pt x="3109" y="450"/>
                  </a:lnTo>
                  <a:lnTo>
                    <a:pt x="3111" y="440"/>
                  </a:lnTo>
                  <a:lnTo>
                    <a:pt x="3114" y="430"/>
                  </a:lnTo>
                  <a:lnTo>
                    <a:pt x="3117" y="422"/>
                  </a:lnTo>
                  <a:lnTo>
                    <a:pt x="3121" y="412"/>
                  </a:lnTo>
                  <a:lnTo>
                    <a:pt x="3126" y="403"/>
                  </a:lnTo>
                  <a:lnTo>
                    <a:pt x="3132" y="396"/>
                  </a:lnTo>
                  <a:lnTo>
                    <a:pt x="3138" y="388"/>
                  </a:lnTo>
                  <a:lnTo>
                    <a:pt x="3145" y="381"/>
                  </a:lnTo>
                  <a:lnTo>
                    <a:pt x="3153" y="376"/>
                  </a:lnTo>
                  <a:lnTo>
                    <a:pt x="3161" y="370"/>
                  </a:lnTo>
                  <a:lnTo>
                    <a:pt x="3170" y="365"/>
                  </a:lnTo>
                  <a:lnTo>
                    <a:pt x="3179" y="362"/>
                  </a:lnTo>
                  <a:lnTo>
                    <a:pt x="3189" y="358"/>
                  </a:lnTo>
                  <a:lnTo>
                    <a:pt x="3200" y="357"/>
                  </a:lnTo>
                  <a:lnTo>
                    <a:pt x="3211" y="356"/>
                  </a:lnTo>
                  <a:lnTo>
                    <a:pt x="3226" y="357"/>
                  </a:lnTo>
                  <a:lnTo>
                    <a:pt x="3239" y="358"/>
                  </a:lnTo>
                  <a:lnTo>
                    <a:pt x="3251" y="362"/>
                  </a:lnTo>
                  <a:lnTo>
                    <a:pt x="3262" y="365"/>
                  </a:lnTo>
                  <a:lnTo>
                    <a:pt x="3272" y="370"/>
                  </a:lnTo>
                  <a:lnTo>
                    <a:pt x="3280" y="375"/>
                  </a:lnTo>
                  <a:lnTo>
                    <a:pt x="3288" y="381"/>
                  </a:lnTo>
                  <a:lnTo>
                    <a:pt x="3294" y="387"/>
                  </a:lnTo>
                  <a:lnTo>
                    <a:pt x="3299" y="394"/>
                  </a:lnTo>
                  <a:lnTo>
                    <a:pt x="3304" y="401"/>
                  </a:lnTo>
                  <a:lnTo>
                    <a:pt x="3307" y="409"/>
                  </a:lnTo>
                  <a:lnTo>
                    <a:pt x="3309" y="416"/>
                  </a:lnTo>
                  <a:lnTo>
                    <a:pt x="3310" y="425"/>
                  </a:lnTo>
                  <a:lnTo>
                    <a:pt x="3310" y="432"/>
                  </a:lnTo>
                  <a:lnTo>
                    <a:pt x="3310" y="441"/>
                  </a:lnTo>
                  <a:lnTo>
                    <a:pt x="3308" y="448"/>
                  </a:lnTo>
                  <a:lnTo>
                    <a:pt x="3306" y="456"/>
                  </a:lnTo>
                  <a:lnTo>
                    <a:pt x="3303" y="462"/>
                  </a:lnTo>
                  <a:lnTo>
                    <a:pt x="3299" y="470"/>
                  </a:lnTo>
                  <a:lnTo>
                    <a:pt x="3294" y="475"/>
                  </a:lnTo>
                  <a:lnTo>
                    <a:pt x="3289" y="482"/>
                  </a:lnTo>
                  <a:lnTo>
                    <a:pt x="3282" y="486"/>
                  </a:lnTo>
                  <a:lnTo>
                    <a:pt x="3276" y="490"/>
                  </a:lnTo>
                  <a:lnTo>
                    <a:pt x="3268" y="493"/>
                  </a:lnTo>
                  <a:lnTo>
                    <a:pt x="3260" y="497"/>
                  </a:lnTo>
                  <a:lnTo>
                    <a:pt x="3251" y="498"/>
                  </a:lnTo>
                  <a:lnTo>
                    <a:pt x="3242" y="498"/>
                  </a:lnTo>
                  <a:lnTo>
                    <a:pt x="3232" y="497"/>
                  </a:lnTo>
                  <a:lnTo>
                    <a:pt x="3221" y="494"/>
                  </a:lnTo>
                  <a:lnTo>
                    <a:pt x="3211" y="491"/>
                  </a:lnTo>
                  <a:lnTo>
                    <a:pt x="3199" y="486"/>
                  </a:lnTo>
                  <a:lnTo>
                    <a:pt x="3187" y="479"/>
                  </a:lnTo>
                  <a:lnTo>
                    <a:pt x="3193" y="472"/>
                  </a:lnTo>
                  <a:lnTo>
                    <a:pt x="3199" y="468"/>
                  </a:lnTo>
                  <a:lnTo>
                    <a:pt x="3205" y="464"/>
                  </a:lnTo>
                  <a:lnTo>
                    <a:pt x="3212" y="464"/>
                  </a:lnTo>
                  <a:lnTo>
                    <a:pt x="3219" y="464"/>
                  </a:lnTo>
                  <a:lnTo>
                    <a:pt x="3227" y="467"/>
                  </a:lnTo>
                  <a:lnTo>
                    <a:pt x="3233" y="469"/>
                  </a:lnTo>
                  <a:lnTo>
                    <a:pt x="3241" y="471"/>
                  </a:lnTo>
                  <a:lnTo>
                    <a:pt x="3248" y="473"/>
                  </a:lnTo>
                  <a:lnTo>
                    <a:pt x="3255" y="474"/>
                  </a:lnTo>
                  <a:lnTo>
                    <a:pt x="3261" y="475"/>
                  </a:lnTo>
                  <a:lnTo>
                    <a:pt x="3266" y="475"/>
                  </a:lnTo>
                  <a:lnTo>
                    <a:pt x="3272" y="473"/>
                  </a:lnTo>
                  <a:lnTo>
                    <a:pt x="3277" y="469"/>
                  </a:lnTo>
                  <a:lnTo>
                    <a:pt x="3280" y="462"/>
                  </a:lnTo>
                  <a:lnTo>
                    <a:pt x="3283" y="453"/>
                  </a:lnTo>
                  <a:lnTo>
                    <a:pt x="3284" y="445"/>
                  </a:lnTo>
                  <a:lnTo>
                    <a:pt x="3284" y="437"/>
                  </a:lnTo>
                  <a:lnTo>
                    <a:pt x="3284" y="429"/>
                  </a:lnTo>
                  <a:lnTo>
                    <a:pt x="3282" y="423"/>
                  </a:lnTo>
                  <a:lnTo>
                    <a:pt x="3280" y="416"/>
                  </a:lnTo>
                  <a:lnTo>
                    <a:pt x="3277" y="410"/>
                  </a:lnTo>
                  <a:lnTo>
                    <a:pt x="3274" y="404"/>
                  </a:lnTo>
                  <a:lnTo>
                    <a:pt x="3268" y="399"/>
                  </a:lnTo>
                  <a:lnTo>
                    <a:pt x="3263" y="395"/>
                  </a:lnTo>
                  <a:lnTo>
                    <a:pt x="3258" y="391"/>
                  </a:lnTo>
                  <a:lnTo>
                    <a:pt x="3251" y="387"/>
                  </a:lnTo>
                  <a:lnTo>
                    <a:pt x="3245" y="384"/>
                  </a:lnTo>
                  <a:lnTo>
                    <a:pt x="3237" y="382"/>
                  </a:lnTo>
                  <a:lnTo>
                    <a:pt x="3231" y="380"/>
                  </a:lnTo>
                  <a:lnTo>
                    <a:pt x="3224" y="379"/>
                  </a:lnTo>
                  <a:lnTo>
                    <a:pt x="3215" y="378"/>
                  </a:lnTo>
                  <a:lnTo>
                    <a:pt x="3208" y="378"/>
                  </a:lnTo>
                  <a:lnTo>
                    <a:pt x="3200" y="378"/>
                  </a:lnTo>
                  <a:lnTo>
                    <a:pt x="3192" y="379"/>
                  </a:lnTo>
                  <a:lnTo>
                    <a:pt x="3184" y="380"/>
                  </a:lnTo>
                  <a:lnTo>
                    <a:pt x="3177" y="382"/>
                  </a:lnTo>
                  <a:lnTo>
                    <a:pt x="3169" y="384"/>
                  </a:lnTo>
                  <a:lnTo>
                    <a:pt x="3162" y="387"/>
                  </a:lnTo>
                  <a:lnTo>
                    <a:pt x="3154" y="392"/>
                  </a:lnTo>
                  <a:lnTo>
                    <a:pt x="3148" y="396"/>
                  </a:lnTo>
                  <a:lnTo>
                    <a:pt x="3141" y="400"/>
                  </a:lnTo>
                  <a:lnTo>
                    <a:pt x="3136" y="406"/>
                  </a:lnTo>
                  <a:lnTo>
                    <a:pt x="3131" y="412"/>
                  </a:lnTo>
                  <a:lnTo>
                    <a:pt x="3126" y="419"/>
                  </a:lnTo>
                  <a:lnTo>
                    <a:pt x="3122" y="427"/>
                  </a:lnTo>
                  <a:lnTo>
                    <a:pt x="3119" y="434"/>
                  </a:lnTo>
                  <a:lnTo>
                    <a:pt x="3117" y="443"/>
                  </a:lnTo>
                  <a:lnTo>
                    <a:pt x="3115" y="457"/>
                  </a:lnTo>
                  <a:lnTo>
                    <a:pt x="3115" y="469"/>
                  </a:lnTo>
                  <a:lnTo>
                    <a:pt x="3116" y="480"/>
                  </a:lnTo>
                  <a:lnTo>
                    <a:pt x="3119" y="491"/>
                  </a:lnTo>
                  <a:lnTo>
                    <a:pt x="3123" y="500"/>
                  </a:lnTo>
                  <a:lnTo>
                    <a:pt x="3130" y="508"/>
                  </a:lnTo>
                  <a:lnTo>
                    <a:pt x="3136" y="516"/>
                  </a:lnTo>
                  <a:lnTo>
                    <a:pt x="3145" y="523"/>
                  </a:lnTo>
                  <a:lnTo>
                    <a:pt x="3153" y="529"/>
                  </a:lnTo>
                  <a:lnTo>
                    <a:pt x="3164" y="534"/>
                  </a:lnTo>
                  <a:lnTo>
                    <a:pt x="3174" y="537"/>
                  </a:lnTo>
                  <a:lnTo>
                    <a:pt x="3186" y="540"/>
                  </a:lnTo>
                  <a:lnTo>
                    <a:pt x="3198" y="543"/>
                  </a:lnTo>
                  <a:lnTo>
                    <a:pt x="3210" y="545"/>
                  </a:lnTo>
                  <a:lnTo>
                    <a:pt x="3223" y="545"/>
                  </a:lnTo>
                  <a:lnTo>
                    <a:pt x="3235" y="545"/>
                  </a:lnTo>
                  <a:lnTo>
                    <a:pt x="3248" y="544"/>
                  </a:lnTo>
                  <a:lnTo>
                    <a:pt x="3261" y="541"/>
                  </a:lnTo>
                  <a:lnTo>
                    <a:pt x="3274" y="538"/>
                  </a:lnTo>
                  <a:lnTo>
                    <a:pt x="3287" y="534"/>
                  </a:lnTo>
                  <a:lnTo>
                    <a:pt x="3298" y="530"/>
                  </a:lnTo>
                  <a:lnTo>
                    <a:pt x="3310" y="524"/>
                  </a:lnTo>
                  <a:lnTo>
                    <a:pt x="3321" y="518"/>
                  </a:lnTo>
                  <a:lnTo>
                    <a:pt x="3331" y="511"/>
                  </a:lnTo>
                  <a:lnTo>
                    <a:pt x="3341" y="504"/>
                  </a:lnTo>
                  <a:lnTo>
                    <a:pt x="3350" y="495"/>
                  </a:lnTo>
                  <a:lnTo>
                    <a:pt x="3357" y="486"/>
                  </a:lnTo>
                  <a:lnTo>
                    <a:pt x="3363" y="475"/>
                  </a:lnTo>
                  <a:lnTo>
                    <a:pt x="3368" y="464"/>
                  </a:lnTo>
                  <a:lnTo>
                    <a:pt x="3372" y="453"/>
                  </a:lnTo>
                  <a:lnTo>
                    <a:pt x="3374" y="441"/>
                  </a:lnTo>
                  <a:lnTo>
                    <a:pt x="3374" y="428"/>
                  </a:lnTo>
                  <a:lnTo>
                    <a:pt x="3373" y="413"/>
                  </a:lnTo>
                  <a:lnTo>
                    <a:pt x="3370" y="399"/>
                  </a:lnTo>
                  <a:lnTo>
                    <a:pt x="3366" y="385"/>
                  </a:lnTo>
                  <a:lnTo>
                    <a:pt x="3360" y="373"/>
                  </a:lnTo>
                  <a:lnTo>
                    <a:pt x="3354" y="363"/>
                  </a:lnTo>
                  <a:lnTo>
                    <a:pt x="3345" y="352"/>
                  </a:lnTo>
                  <a:lnTo>
                    <a:pt x="3337" y="343"/>
                  </a:lnTo>
                  <a:lnTo>
                    <a:pt x="3326" y="335"/>
                  </a:lnTo>
                  <a:lnTo>
                    <a:pt x="3315" y="326"/>
                  </a:lnTo>
                  <a:lnTo>
                    <a:pt x="3304" y="320"/>
                  </a:lnTo>
                  <a:lnTo>
                    <a:pt x="3292" y="314"/>
                  </a:lnTo>
                  <a:lnTo>
                    <a:pt x="3279" y="308"/>
                  </a:lnTo>
                  <a:lnTo>
                    <a:pt x="3265" y="303"/>
                  </a:lnTo>
                  <a:lnTo>
                    <a:pt x="3252" y="299"/>
                  </a:lnTo>
                  <a:lnTo>
                    <a:pt x="3239" y="295"/>
                  </a:lnTo>
                  <a:lnTo>
                    <a:pt x="3225" y="292"/>
                  </a:lnTo>
                  <a:lnTo>
                    <a:pt x="3205" y="289"/>
                  </a:lnTo>
                  <a:lnTo>
                    <a:pt x="3186" y="288"/>
                  </a:lnTo>
                  <a:lnTo>
                    <a:pt x="3166" y="289"/>
                  </a:lnTo>
                  <a:lnTo>
                    <a:pt x="3147" y="292"/>
                  </a:lnTo>
                  <a:lnTo>
                    <a:pt x="3126" y="296"/>
                  </a:lnTo>
                  <a:lnTo>
                    <a:pt x="3107" y="303"/>
                  </a:lnTo>
                  <a:lnTo>
                    <a:pt x="3087" y="310"/>
                  </a:lnTo>
                  <a:lnTo>
                    <a:pt x="3067" y="319"/>
                  </a:lnTo>
                  <a:lnTo>
                    <a:pt x="3046" y="329"/>
                  </a:lnTo>
                  <a:lnTo>
                    <a:pt x="3026" y="339"/>
                  </a:lnTo>
                  <a:lnTo>
                    <a:pt x="3006" y="351"/>
                  </a:lnTo>
                  <a:lnTo>
                    <a:pt x="2985" y="364"/>
                  </a:lnTo>
                  <a:lnTo>
                    <a:pt x="2944" y="390"/>
                  </a:lnTo>
                  <a:lnTo>
                    <a:pt x="2902" y="417"/>
                  </a:lnTo>
                  <a:lnTo>
                    <a:pt x="2870" y="439"/>
                  </a:lnTo>
                  <a:lnTo>
                    <a:pt x="2839" y="458"/>
                  </a:lnTo>
                  <a:lnTo>
                    <a:pt x="2809" y="476"/>
                  </a:lnTo>
                  <a:lnTo>
                    <a:pt x="2779" y="493"/>
                  </a:lnTo>
                  <a:lnTo>
                    <a:pt x="2751" y="508"/>
                  </a:lnTo>
                  <a:lnTo>
                    <a:pt x="2722" y="522"/>
                  </a:lnTo>
                  <a:lnTo>
                    <a:pt x="2693" y="534"/>
                  </a:lnTo>
                  <a:lnTo>
                    <a:pt x="2664" y="544"/>
                  </a:lnTo>
                  <a:lnTo>
                    <a:pt x="2634" y="551"/>
                  </a:lnTo>
                  <a:lnTo>
                    <a:pt x="2604" y="558"/>
                  </a:lnTo>
                  <a:lnTo>
                    <a:pt x="2574" y="562"/>
                  </a:lnTo>
                  <a:lnTo>
                    <a:pt x="2542" y="564"/>
                  </a:lnTo>
                  <a:lnTo>
                    <a:pt x="2510" y="565"/>
                  </a:lnTo>
                  <a:lnTo>
                    <a:pt x="2476" y="563"/>
                  </a:lnTo>
                  <a:lnTo>
                    <a:pt x="2441" y="559"/>
                  </a:lnTo>
                  <a:lnTo>
                    <a:pt x="2405" y="552"/>
                  </a:lnTo>
                  <a:lnTo>
                    <a:pt x="2384" y="550"/>
                  </a:lnTo>
                  <a:lnTo>
                    <a:pt x="2362" y="548"/>
                  </a:lnTo>
                  <a:lnTo>
                    <a:pt x="2337" y="548"/>
                  </a:lnTo>
                  <a:lnTo>
                    <a:pt x="2310" y="549"/>
                  </a:lnTo>
                  <a:lnTo>
                    <a:pt x="2282" y="551"/>
                  </a:lnTo>
                  <a:lnTo>
                    <a:pt x="2252" y="554"/>
                  </a:lnTo>
                  <a:lnTo>
                    <a:pt x="2221" y="559"/>
                  </a:lnTo>
                  <a:lnTo>
                    <a:pt x="2189" y="564"/>
                  </a:lnTo>
                  <a:lnTo>
                    <a:pt x="2158" y="570"/>
                  </a:lnTo>
                  <a:lnTo>
                    <a:pt x="2127" y="578"/>
                  </a:lnTo>
                  <a:lnTo>
                    <a:pt x="2096" y="586"/>
                  </a:lnTo>
                  <a:lnTo>
                    <a:pt x="2066" y="596"/>
                  </a:lnTo>
                  <a:lnTo>
                    <a:pt x="2038" y="607"/>
                  </a:lnTo>
                  <a:lnTo>
                    <a:pt x="2012" y="618"/>
                  </a:lnTo>
                  <a:lnTo>
                    <a:pt x="1987" y="630"/>
                  </a:lnTo>
                  <a:lnTo>
                    <a:pt x="1966" y="644"/>
                  </a:lnTo>
                  <a:lnTo>
                    <a:pt x="1977" y="654"/>
                  </a:lnTo>
                  <a:lnTo>
                    <a:pt x="1987" y="665"/>
                  </a:lnTo>
                  <a:lnTo>
                    <a:pt x="1997" y="675"/>
                  </a:lnTo>
                  <a:lnTo>
                    <a:pt x="2004" y="686"/>
                  </a:lnTo>
                  <a:lnTo>
                    <a:pt x="2011" y="697"/>
                  </a:lnTo>
                  <a:lnTo>
                    <a:pt x="2015" y="708"/>
                  </a:lnTo>
                  <a:lnTo>
                    <a:pt x="2018" y="720"/>
                  </a:lnTo>
                  <a:lnTo>
                    <a:pt x="2019" y="733"/>
                  </a:lnTo>
                  <a:lnTo>
                    <a:pt x="2019" y="746"/>
                  </a:lnTo>
                  <a:lnTo>
                    <a:pt x="2017" y="758"/>
                  </a:lnTo>
                  <a:lnTo>
                    <a:pt x="2013" y="772"/>
                  </a:lnTo>
                  <a:lnTo>
                    <a:pt x="2006" y="784"/>
                  </a:lnTo>
                  <a:lnTo>
                    <a:pt x="1997" y="798"/>
                  </a:lnTo>
                  <a:lnTo>
                    <a:pt x="1986" y="812"/>
                  </a:lnTo>
                  <a:lnTo>
                    <a:pt x="1973" y="826"/>
                  </a:lnTo>
                  <a:lnTo>
                    <a:pt x="1957" y="840"/>
                  </a:lnTo>
                  <a:lnTo>
                    <a:pt x="1941" y="826"/>
                  </a:lnTo>
                  <a:lnTo>
                    <a:pt x="1927" y="812"/>
                  </a:lnTo>
                  <a:lnTo>
                    <a:pt x="1917" y="798"/>
                  </a:lnTo>
                  <a:lnTo>
                    <a:pt x="1908" y="784"/>
                  </a:lnTo>
                  <a:lnTo>
                    <a:pt x="1902" y="772"/>
                  </a:lnTo>
                  <a:lnTo>
                    <a:pt x="1897" y="758"/>
                  </a:lnTo>
                  <a:lnTo>
                    <a:pt x="1894" y="746"/>
                  </a:lnTo>
                  <a:lnTo>
                    <a:pt x="1894" y="733"/>
                  </a:lnTo>
                  <a:lnTo>
                    <a:pt x="1895" y="720"/>
                  </a:lnTo>
                  <a:lnTo>
                    <a:pt x="1898" y="708"/>
                  </a:lnTo>
                  <a:lnTo>
                    <a:pt x="1904" y="697"/>
                  </a:lnTo>
                  <a:lnTo>
                    <a:pt x="1909" y="686"/>
                  </a:lnTo>
                  <a:lnTo>
                    <a:pt x="1918" y="675"/>
                  </a:lnTo>
                  <a:lnTo>
                    <a:pt x="1926" y="665"/>
                  </a:lnTo>
                  <a:lnTo>
                    <a:pt x="1937" y="654"/>
                  </a:lnTo>
                  <a:lnTo>
                    <a:pt x="1949" y="644"/>
                  </a:lnTo>
                  <a:lnTo>
                    <a:pt x="1926" y="630"/>
                  </a:lnTo>
                  <a:lnTo>
                    <a:pt x="1902" y="618"/>
                  </a:lnTo>
                  <a:lnTo>
                    <a:pt x="1876" y="607"/>
                  </a:lnTo>
                  <a:lnTo>
                    <a:pt x="1847" y="596"/>
                  </a:lnTo>
                  <a:lnTo>
                    <a:pt x="1817" y="586"/>
                  </a:lnTo>
                  <a:lnTo>
                    <a:pt x="1787" y="578"/>
                  </a:lnTo>
                  <a:lnTo>
                    <a:pt x="1756" y="570"/>
                  </a:lnTo>
                  <a:lnTo>
                    <a:pt x="1724" y="564"/>
                  </a:lnTo>
                  <a:lnTo>
                    <a:pt x="1693" y="559"/>
                  </a:lnTo>
                  <a:lnTo>
                    <a:pt x="1662" y="554"/>
                  </a:lnTo>
                  <a:lnTo>
                    <a:pt x="1633" y="551"/>
                  </a:lnTo>
                  <a:lnTo>
                    <a:pt x="1604" y="549"/>
                  </a:lnTo>
                  <a:lnTo>
                    <a:pt x="1577" y="548"/>
                  </a:lnTo>
                  <a:lnTo>
                    <a:pt x="1551" y="548"/>
                  </a:lnTo>
                  <a:lnTo>
                    <a:pt x="1529" y="550"/>
                  </a:lnTo>
                  <a:lnTo>
                    <a:pt x="1510" y="552"/>
                  </a:lnTo>
                  <a:lnTo>
                    <a:pt x="1472" y="559"/>
                  </a:lnTo>
                  <a:lnTo>
                    <a:pt x="1437" y="563"/>
                  </a:lnTo>
                  <a:lnTo>
                    <a:pt x="1403" y="565"/>
                  </a:lnTo>
                  <a:lnTo>
                    <a:pt x="1371" y="564"/>
                  </a:lnTo>
                  <a:lnTo>
                    <a:pt x="1340" y="562"/>
                  </a:lnTo>
                  <a:lnTo>
                    <a:pt x="1309" y="558"/>
                  </a:lnTo>
                  <a:lnTo>
                    <a:pt x="1279" y="551"/>
                  </a:lnTo>
                  <a:lnTo>
                    <a:pt x="1250" y="544"/>
                  </a:lnTo>
                  <a:lnTo>
                    <a:pt x="1221" y="534"/>
                  </a:lnTo>
                  <a:lnTo>
                    <a:pt x="1193" y="522"/>
                  </a:lnTo>
                  <a:lnTo>
                    <a:pt x="1164" y="508"/>
                  </a:lnTo>
                  <a:lnTo>
                    <a:pt x="1134" y="493"/>
                  </a:lnTo>
                  <a:lnTo>
                    <a:pt x="1105" y="476"/>
                  </a:lnTo>
                  <a:lnTo>
                    <a:pt x="1074" y="458"/>
                  </a:lnTo>
                  <a:lnTo>
                    <a:pt x="1043" y="439"/>
                  </a:lnTo>
                  <a:lnTo>
                    <a:pt x="1011" y="417"/>
                  </a:lnTo>
                  <a:lnTo>
                    <a:pt x="969" y="390"/>
                  </a:lnTo>
                  <a:lnTo>
                    <a:pt x="929" y="364"/>
                  </a:lnTo>
                  <a:lnTo>
                    <a:pt x="908" y="351"/>
                  </a:lnTo>
                  <a:lnTo>
                    <a:pt x="887" y="339"/>
                  </a:lnTo>
                  <a:lnTo>
                    <a:pt x="867" y="329"/>
                  </a:lnTo>
                  <a:lnTo>
                    <a:pt x="847" y="319"/>
                  </a:lnTo>
                  <a:lnTo>
                    <a:pt x="827" y="310"/>
                  </a:lnTo>
                  <a:lnTo>
                    <a:pt x="807" y="303"/>
                  </a:lnTo>
                  <a:lnTo>
                    <a:pt x="787" y="296"/>
                  </a:lnTo>
                  <a:lnTo>
                    <a:pt x="768" y="292"/>
                  </a:lnTo>
                  <a:lnTo>
                    <a:pt x="747" y="289"/>
                  </a:lnTo>
                  <a:lnTo>
                    <a:pt x="728" y="288"/>
                  </a:lnTo>
                  <a:lnTo>
                    <a:pt x="709" y="289"/>
                  </a:lnTo>
                  <a:lnTo>
                    <a:pt x="690" y="292"/>
                  </a:lnTo>
                  <a:lnTo>
                    <a:pt x="676" y="295"/>
                  </a:lnTo>
                  <a:lnTo>
                    <a:pt x="662" y="299"/>
                  </a:lnTo>
                  <a:lnTo>
                    <a:pt x="648" y="303"/>
                  </a:lnTo>
                  <a:lnTo>
                    <a:pt x="635" y="308"/>
                  </a:lnTo>
                  <a:lnTo>
                    <a:pt x="622" y="314"/>
                  </a:lnTo>
                  <a:lnTo>
                    <a:pt x="610" y="320"/>
                  </a:lnTo>
                  <a:lnTo>
                    <a:pt x="598" y="326"/>
                  </a:lnTo>
                  <a:lnTo>
                    <a:pt x="587" y="335"/>
                  </a:lnTo>
                  <a:lnTo>
                    <a:pt x="578" y="343"/>
                  </a:lnTo>
                  <a:lnTo>
                    <a:pt x="568" y="352"/>
                  </a:lnTo>
                  <a:lnTo>
                    <a:pt x="560" y="363"/>
                  </a:lnTo>
                  <a:lnTo>
                    <a:pt x="553" y="373"/>
                  </a:lnTo>
                  <a:lnTo>
                    <a:pt x="548" y="385"/>
                  </a:lnTo>
                  <a:lnTo>
                    <a:pt x="543" y="399"/>
                  </a:lnTo>
                  <a:lnTo>
                    <a:pt x="540" y="413"/>
                  </a:lnTo>
                  <a:lnTo>
                    <a:pt x="539" y="428"/>
                  </a:lnTo>
                  <a:lnTo>
                    <a:pt x="540" y="441"/>
                  </a:lnTo>
                  <a:lnTo>
                    <a:pt x="542" y="453"/>
                  </a:lnTo>
                  <a:lnTo>
                    <a:pt x="546" y="464"/>
                  </a:lnTo>
                  <a:lnTo>
                    <a:pt x="551" y="475"/>
                  </a:lnTo>
                  <a:lnTo>
                    <a:pt x="557" y="486"/>
                  </a:lnTo>
                  <a:lnTo>
                    <a:pt x="565" y="495"/>
                  </a:lnTo>
                  <a:lnTo>
                    <a:pt x="573" y="504"/>
                  </a:lnTo>
                  <a:lnTo>
                    <a:pt x="582" y="511"/>
                  </a:lnTo>
                  <a:lnTo>
                    <a:pt x="593" y="518"/>
                  </a:lnTo>
                  <a:lnTo>
                    <a:pt x="603" y="524"/>
                  </a:lnTo>
                  <a:lnTo>
                    <a:pt x="615" y="530"/>
                  </a:lnTo>
                  <a:lnTo>
                    <a:pt x="628" y="534"/>
                  </a:lnTo>
                  <a:lnTo>
                    <a:pt x="639" y="538"/>
                  </a:lnTo>
                  <a:lnTo>
                    <a:pt x="652" y="541"/>
                  </a:lnTo>
                  <a:lnTo>
                    <a:pt x="665" y="544"/>
                  </a:lnTo>
                  <a:lnTo>
                    <a:pt x="678" y="545"/>
                  </a:lnTo>
                  <a:lnTo>
                    <a:pt x="691" y="545"/>
                  </a:lnTo>
                  <a:lnTo>
                    <a:pt x="704" y="545"/>
                  </a:lnTo>
                  <a:lnTo>
                    <a:pt x="716" y="543"/>
                  </a:lnTo>
                  <a:lnTo>
                    <a:pt x="728" y="540"/>
                  </a:lnTo>
                  <a:lnTo>
                    <a:pt x="740" y="537"/>
                  </a:lnTo>
                  <a:lnTo>
                    <a:pt x="751" y="534"/>
                  </a:lnTo>
                  <a:lnTo>
                    <a:pt x="760" y="529"/>
                  </a:lnTo>
                  <a:lnTo>
                    <a:pt x="769" y="523"/>
                  </a:lnTo>
                  <a:lnTo>
                    <a:pt x="777" y="516"/>
                  </a:lnTo>
                  <a:lnTo>
                    <a:pt x="785" y="508"/>
                  </a:lnTo>
                  <a:lnTo>
                    <a:pt x="790" y="500"/>
                  </a:lnTo>
                  <a:lnTo>
                    <a:pt x="794" y="491"/>
                  </a:lnTo>
                  <a:lnTo>
                    <a:pt x="798" y="480"/>
                  </a:lnTo>
                  <a:lnTo>
                    <a:pt x="799" y="469"/>
                  </a:lnTo>
                  <a:lnTo>
                    <a:pt x="799" y="457"/>
                  </a:lnTo>
                  <a:lnTo>
                    <a:pt x="796" y="443"/>
                  </a:lnTo>
                  <a:lnTo>
                    <a:pt x="794" y="434"/>
                  </a:lnTo>
                  <a:lnTo>
                    <a:pt x="791" y="427"/>
                  </a:lnTo>
                  <a:lnTo>
                    <a:pt x="787" y="419"/>
                  </a:lnTo>
                  <a:lnTo>
                    <a:pt x="783" y="412"/>
                  </a:lnTo>
                  <a:lnTo>
                    <a:pt x="777" y="406"/>
                  </a:lnTo>
                  <a:lnTo>
                    <a:pt x="772" y="400"/>
                  </a:lnTo>
                  <a:lnTo>
                    <a:pt x="765" y="396"/>
                  </a:lnTo>
                  <a:lnTo>
                    <a:pt x="759" y="392"/>
                  </a:lnTo>
                  <a:lnTo>
                    <a:pt x="753" y="387"/>
                  </a:lnTo>
                  <a:lnTo>
                    <a:pt x="745" y="384"/>
                  </a:lnTo>
                  <a:lnTo>
                    <a:pt x="738" y="382"/>
                  </a:lnTo>
                  <a:lnTo>
                    <a:pt x="729" y="380"/>
                  </a:lnTo>
                  <a:lnTo>
                    <a:pt x="722" y="379"/>
                  </a:lnTo>
                  <a:lnTo>
                    <a:pt x="714" y="378"/>
                  </a:lnTo>
                  <a:lnTo>
                    <a:pt x="706" y="378"/>
                  </a:lnTo>
                  <a:lnTo>
                    <a:pt x="698" y="378"/>
                  </a:lnTo>
                  <a:lnTo>
                    <a:pt x="691" y="379"/>
                  </a:lnTo>
                  <a:lnTo>
                    <a:pt x="683" y="380"/>
                  </a:lnTo>
                  <a:lnTo>
                    <a:pt x="676" y="382"/>
                  </a:lnTo>
                  <a:lnTo>
                    <a:pt x="668" y="384"/>
                  </a:lnTo>
                  <a:lnTo>
                    <a:pt x="662" y="387"/>
                  </a:lnTo>
                  <a:lnTo>
                    <a:pt x="656" y="391"/>
                  </a:lnTo>
                  <a:lnTo>
                    <a:pt x="650" y="395"/>
                  </a:lnTo>
                  <a:lnTo>
                    <a:pt x="645" y="399"/>
                  </a:lnTo>
                  <a:lnTo>
                    <a:pt x="641" y="404"/>
                  </a:lnTo>
                  <a:lnTo>
                    <a:pt x="636" y="410"/>
                  </a:lnTo>
                  <a:lnTo>
                    <a:pt x="633" y="416"/>
                  </a:lnTo>
                  <a:lnTo>
                    <a:pt x="631" y="423"/>
                  </a:lnTo>
                  <a:lnTo>
                    <a:pt x="630" y="429"/>
                  </a:lnTo>
                  <a:lnTo>
                    <a:pt x="629" y="437"/>
                  </a:lnTo>
                  <a:lnTo>
                    <a:pt x="629" y="445"/>
                  </a:lnTo>
                  <a:lnTo>
                    <a:pt x="631" y="453"/>
                  </a:lnTo>
                  <a:lnTo>
                    <a:pt x="633" y="462"/>
                  </a:lnTo>
                  <a:lnTo>
                    <a:pt x="637" y="469"/>
                  </a:lnTo>
                  <a:lnTo>
                    <a:pt x="642" y="473"/>
                  </a:lnTo>
                  <a:lnTo>
                    <a:pt x="647" y="475"/>
                  </a:lnTo>
                  <a:lnTo>
                    <a:pt x="652" y="475"/>
                  </a:lnTo>
                  <a:lnTo>
                    <a:pt x="659" y="474"/>
                  </a:lnTo>
                  <a:lnTo>
                    <a:pt x="666" y="473"/>
                  </a:lnTo>
                  <a:lnTo>
                    <a:pt x="673" y="471"/>
                  </a:lnTo>
                  <a:lnTo>
                    <a:pt x="680" y="469"/>
                  </a:lnTo>
                  <a:lnTo>
                    <a:pt x="688" y="467"/>
                  </a:lnTo>
                  <a:lnTo>
                    <a:pt x="695" y="464"/>
                  </a:lnTo>
                  <a:lnTo>
                    <a:pt x="701" y="464"/>
                  </a:lnTo>
                  <a:lnTo>
                    <a:pt x="709" y="464"/>
                  </a:lnTo>
                  <a:lnTo>
                    <a:pt x="715" y="468"/>
                  </a:lnTo>
                  <a:lnTo>
                    <a:pt x="721" y="472"/>
                  </a:lnTo>
                  <a:lnTo>
                    <a:pt x="727" y="479"/>
                  </a:lnTo>
                  <a:lnTo>
                    <a:pt x="714" y="486"/>
                  </a:lnTo>
                  <a:lnTo>
                    <a:pt x="704" y="491"/>
                  </a:lnTo>
                  <a:lnTo>
                    <a:pt x="692" y="494"/>
                  </a:lnTo>
                  <a:lnTo>
                    <a:pt x="682" y="497"/>
                  </a:lnTo>
                  <a:lnTo>
                    <a:pt x="672" y="498"/>
                  </a:lnTo>
                  <a:lnTo>
                    <a:pt x="663" y="498"/>
                  </a:lnTo>
                  <a:lnTo>
                    <a:pt x="653" y="497"/>
                  </a:lnTo>
                  <a:lnTo>
                    <a:pt x="646" y="493"/>
                  </a:lnTo>
                  <a:lnTo>
                    <a:pt x="638" y="490"/>
                  </a:lnTo>
                  <a:lnTo>
                    <a:pt x="631" y="486"/>
                  </a:lnTo>
                  <a:lnTo>
                    <a:pt x="625" y="482"/>
                  </a:lnTo>
                  <a:lnTo>
                    <a:pt x="619" y="475"/>
                  </a:lnTo>
                  <a:lnTo>
                    <a:pt x="615" y="470"/>
                  </a:lnTo>
                  <a:lnTo>
                    <a:pt x="611" y="462"/>
                  </a:lnTo>
                  <a:lnTo>
                    <a:pt x="607" y="456"/>
                  </a:lnTo>
                  <a:lnTo>
                    <a:pt x="605" y="448"/>
                  </a:lnTo>
                  <a:lnTo>
                    <a:pt x="604" y="441"/>
                  </a:lnTo>
                  <a:lnTo>
                    <a:pt x="603" y="432"/>
                  </a:lnTo>
                  <a:lnTo>
                    <a:pt x="603" y="425"/>
                  </a:lnTo>
                  <a:lnTo>
                    <a:pt x="605" y="416"/>
                  </a:lnTo>
                  <a:lnTo>
                    <a:pt x="607" y="409"/>
                  </a:lnTo>
                  <a:lnTo>
                    <a:pt x="611" y="401"/>
                  </a:lnTo>
                  <a:lnTo>
                    <a:pt x="615" y="394"/>
                  </a:lnTo>
                  <a:lnTo>
                    <a:pt x="620" y="387"/>
                  </a:lnTo>
                  <a:lnTo>
                    <a:pt x="627" y="381"/>
                  </a:lnTo>
                  <a:lnTo>
                    <a:pt x="633" y="375"/>
                  </a:lnTo>
                  <a:lnTo>
                    <a:pt x="642" y="370"/>
                  </a:lnTo>
                  <a:lnTo>
                    <a:pt x="652" y="365"/>
                  </a:lnTo>
                  <a:lnTo>
                    <a:pt x="663" y="362"/>
                  </a:lnTo>
                  <a:lnTo>
                    <a:pt x="675" y="358"/>
                  </a:lnTo>
                  <a:lnTo>
                    <a:pt x="688" y="357"/>
                  </a:lnTo>
                  <a:lnTo>
                    <a:pt x="702" y="356"/>
                  </a:lnTo>
                  <a:lnTo>
                    <a:pt x="714" y="357"/>
                  </a:lnTo>
                  <a:lnTo>
                    <a:pt x="725" y="358"/>
                  </a:lnTo>
                  <a:lnTo>
                    <a:pt x="735" y="362"/>
                  </a:lnTo>
                  <a:lnTo>
                    <a:pt x="744" y="365"/>
                  </a:lnTo>
                  <a:lnTo>
                    <a:pt x="753" y="370"/>
                  </a:lnTo>
                  <a:lnTo>
                    <a:pt x="761" y="376"/>
                  </a:lnTo>
                  <a:lnTo>
                    <a:pt x="769" y="381"/>
                  </a:lnTo>
                  <a:lnTo>
                    <a:pt x="775" y="388"/>
                  </a:lnTo>
                  <a:lnTo>
                    <a:pt x="782" y="396"/>
                  </a:lnTo>
                  <a:lnTo>
                    <a:pt x="788" y="403"/>
                  </a:lnTo>
                  <a:lnTo>
                    <a:pt x="792" y="412"/>
                  </a:lnTo>
                  <a:lnTo>
                    <a:pt x="796" y="422"/>
                  </a:lnTo>
                  <a:lnTo>
                    <a:pt x="800" y="430"/>
                  </a:lnTo>
                  <a:lnTo>
                    <a:pt x="803" y="440"/>
                  </a:lnTo>
                  <a:lnTo>
                    <a:pt x="804" y="450"/>
                  </a:lnTo>
                  <a:lnTo>
                    <a:pt x="805" y="460"/>
                  </a:lnTo>
                  <a:lnTo>
                    <a:pt x="806" y="470"/>
                  </a:lnTo>
                  <a:lnTo>
                    <a:pt x="805" y="480"/>
                  </a:lnTo>
                  <a:lnTo>
                    <a:pt x="804" y="490"/>
                  </a:lnTo>
                  <a:lnTo>
                    <a:pt x="802" y="500"/>
                  </a:lnTo>
                  <a:lnTo>
                    <a:pt x="799" y="510"/>
                  </a:lnTo>
                  <a:lnTo>
                    <a:pt x="794" y="519"/>
                  </a:lnTo>
                  <a:lnTo>
                    <a:pt x="790" y="529"/>
                  </a:lnTo>
                  <a:lnTo>
                    <a:pt x="784" y="537"/>
                  </a:lnTo>
                  <a:lnTo>
                    <a:pt x="777" y="546"/>
                  </a:lnTo>
                  <a:lnTo>
                    <a:pt x="770" y="553"/>
                  </a:lnTo>
                  <a:lnTo>
                    <a:pt x="761" y="561"/>
                  </a:lnTo>
                  <a:lnTo>
                    <a:pt x="752" y="567"/>
                  </a:lnTo>
                  <a:lnTo>
                    <a:pt x="741" y="572"/>
                  </a:lnTo>
                  <a:lnTo>
                    <a:pt x="729" y="578"/>
                  </a:lnTo>
                  <a:lnTo>
                    <a:pt x="716" y="581"/>
                  </a:lnTo>
                  <a:lnTo>
                    <a:pt x="702" y="584"/>
                  </a:lnTo>
                  <a:lnTo>
                    <a:pt x="693" y="586"/>
                  </a:lnTo>
                  <a:lnTo>
                    <a:pt x="682" y="586"/>
                  </a:lnTo>
                  <a:lnTo>
                    <a:pt x="672" y="586"/>
                  </a:lnTo>
                  <a:lnTo>
                    <a:pt x="661" y="586"/>
                  </a:lnTo>
                  <a:lnTo>
                    <a:pt x="651" y="584"/>
                  </a:lnTo>
                  <a:lnTo>
                    <a:pt x="641" y="582"/>
                  </a:lnTo>
                  <a:lnTo>
                    <a:pt x="631" y="580"/>
                  </a:lnTo>
                  <a:lnTo>
                    <a:pt x="621" y="577"/>
                  </a:lnTo>
                  <a:lnTo>
                    <a:pt x="612" y="572"/>
                  </a:lnTo>
                  <a:lnTo>
                    <a:pt x="602" y="568"/>
                  </a:lnTo>
                  <a:lnTo>
                    <a:pt x="594" y="563"/>
                  </a:lnTo>
                  <a:lnTo>
                    <a:pt x="585" y="558"/>
                  </a:lnTo>
                  <a:lnTo>
                    <a:pt x="576" y="551"/>
                  </a:lnTo>
                  <a:lnTo>
                    <a:pt x="568" y="545"/>
                  </a:lnTo>
                  <a:lnTo>
                    <a:pt x="560" y="537"/>
                  </a:lnTo>
                  <a:lnTo>
                    <a:pt x="554" y="531"/>
                  </a:lnTo>
                  <a:lnTo>
                    <a:pt x="548" y="522"/>
                  </a:lnTo>
                  <a:lnTo>
                    <a:pt x="541" y="515"/>
                  </a:lnTo>
                  <a:lnTo>
                    <a:pt x="536" y="506"/>
                  </a:lnTo>
                  <a:lnTo>
                    <a:pt x="531" y="497"/>
                  </a:lnTo>
                  <a:lnTo>
                    <a:pt x="526" y="488"/>
                  </a:lnTo>
                  <a:lnTo>
                    <a:pt x="523" y="478"/>
                  </a:lnTo>
                  <a:lnTo>
                    <a:pt x="520" y="469"/>
                  </a:lnTo>
                  <a:lnTo>
                    <a:pt x="518" y="458"/>
                  </a:lnTo>
                  <a:lnTo>
                    <a:pt x="516" y="448"/>
                  </a:lnTo>
                  <a:lnTo>
                    <a:pt x="515" y="438"/>
                  </a:lnTo>
                  <a:lnTo>
                    <a:pt x="515" y="427"/>
                  </a:lnTo>
                  <a:lnTo>
                    <a:pt x="516" y="416"/>
                  </a:lnTo>
                  <a:lnTo>
                    <a:pt x="518" y="406"/>
                  </a:lnTo>
                  <a:lnTo>
                    <a:pt x="520" y="395"/>
                  </a:lnTo>
                  <a:lnTo>
                    <a:pt x="523" y="384"/>
                  </a:lnTo>
                  <a:lnTo>
                    <a:pt x="528" y="373"/>
                  </a:lnTo>
                  <a:lnTo>
                    <a:pt x="488" y="412"/>
                  </a:lnTo>
                  <a:lnTo>
                    <a:pt x="447" y="456"/>
                  </a:lnTo>
                  <a:lnTo>
                    <a:pt x="425" y="478"/>
                  </a:lnTo>
                  <a:lnTo>
                    <a:pt x="404" y="500"/>
                  </a:lnTo>
                  <a:lnTo>
                    <a:pt x="380" y="520"/>
                  </a:lnTo>
                  <a:lnTo>
                    <a:pt x="357" y="540"/>
                  </a:lnTo>
                  <a:lnTo>
                    <a:pt x="345" y="549"/>
                  </a:lnTo>
                  <a:lnTo>
                    <a:pt x="332" y="558"/>
                  </a:lnTo>
                  <a:lnTo>
                    <a:pt x="320" y="566"/>
                  </a:lnTo>
                  <a:lnTo>
                    <a:pt x="307" y="574"/>
                  </a:lnTo>
                  <a:lnTo>
                    <a:pt x="294" y="580"/>
                  </a:lnTo>
                  <a:lnTo>
                    <a:pt x="281" y="586"/>
                  </a:lnTo>
                  <a:lnTo>
                    <a:pt x="267" y="591"/>
                  </a:lnTo>
                  <a:lnTo>
                    <a:pt x="253" y="596"/>
                  </a:lnTo>
                  <a:lnTo>
                    <a:pt x="239" y="599"/>
                  </a:lnTo>
                  <a:lnTo>
                    <a:pt x="224" y="601"/>
                  </a:lnTo>
                  <a:lnTo>
                    <a:pt x="210" y="602"/>
                  </a:lnTo>
                  <a:lnTo>
                    <a:pt x="194" y="602"/>
                  </a:lnTo>
                  <a:lnTo>
                    <a:pt x="179" y="602"/>
                  </a:lnTo>
                  <a:lnTo>
                    <a:pt x="163" y="600"/>
                  </a:lnTo>
                  <a:lnTo>
                    <a:pt x="147" y="596"/>
                  </a:lnTo>
                  <a:lnTo>
                    <a:pt x="131" y="592"/>
                  </a:lnTo>
                  <a:lnTo>
                    <a:pt x="121" y="587"/>
                  </a:lnTo>
                  <a:lnTo>
                    <a:pt x="111" y="583"/>
                  </a:lnTo>
                  <a:lnTo>
                    <a:pt x="101" y="578"/>
                  </a:lnTo>
                  <a:lnTo>
                    <a:pt x="92" y="572"/>
                  </a:lnTo>
                  <a:lnTo>
                    <a:pt x="82" y="567"/>
                  </a:lnTo>
                  <a:lnTo>
                    <a:pt x="74" y="560"/>
                  </a:lnTo>
                  <a:lnTo>
                    <a:pt x="66" y="553"/>
                  </a:lnTo>
                  <a:lnTo>
                    <a:pt x="58" y="546"/>
                  </a:lnTo>
                  <a:lnTo>
                    <a:pt x="50" y="537"/>
                  </a:lnTo>
                  <a:lnTo>
                    <a:pt x="44" y="530"/>
                  </a:lnTo>
                  <a:lnTo>
                    <a:pt x="37" y="521"/>
                  </a:lnTo>
                  <a:lnTo>
                    <a:pt x="31" y="511"/>
                  </a:lnTo>
                  <a:lnTo>
                    <a:pt x="26" y="503"/>
                  </a:lnTo>
                  <a:lnTo>
                    <a:pt x="20" y="493"/>
                  </a:lnTo>
                  <a:lnTo>
                    <a:pt x="16" y="484"/>
                  </a:lnTo>
                  <a:lnTo>
                    <a:pt x="12" y="474"/>
                  </a:lnTo>
                  <a:lnTo>
                    <a:pt x="8" y="463"/>
                  </a:lnTo>
                  <a:lnTo>
                    <a:pt x="5" y="454"/>
                  </a:lnTo>
                  <a:lnTo>
                    <a:pt x="3" y="444"/>
                  </a:lnTo>
                  <a:lnTo>
                    <a:pt x="2" y="433"/>
                  </a:lnTo>
                  <a:lnTo>
                    <a:pt x="1" y="424"/>
                  </a:lnTo>
                  <a:lnTo>
                    <a:pt x="0" y="413"/>
                  </a:lnTo>
                  <a:lnTo>
                    <a:pt x="0" y="403"/>
                  </a:lnTo>
                  <a:lnTo>
                    <a:pt x="1" y="393"/>
                  </a:lnTo>
                  <a:lnTo>
                    <a:pt x="3" y="383"/>
                  </a:lnTo>
                  <a:lnTo>
                    <a:pt x="5" y="373"/>
                  </a:lnTo>
                  <a:lnTo>
                    <a:pt x="7" y="364"/>
                  </a:lnTo>
                  <a:lnTo>
                    <a:pt x="12" y="354"/>
                  </a:lnTo>
                  <a:lnTo>
                    <a:pt x="16" y="346"/>
                  </a:lnTo>
                  <a:lnTo>
                    <a:pt x="21" y="337"/>
                  </a:lnTo>
                  <a:lnTo>
                    <a:pt x="27" y="329"/>
                  </a:lnTo>
                  <a:lnTo>
                    <a:pt x="33" y="320"/>
                  </a:lnTo>
                  <a:lnTo>
                    <a:pt x="34" y="320"/>
                  </a:lnTo>
                  <a:lnTo>
                    <a:pt x="46" y="309"/>
                  </a:lnTo>
                  <a:lnTo>
                    <a:pt x="60" y="299"/>
                  </a:lnTo>
                  <a:lnTo>
                    <a:pt x="74" y="291"/>
                  </a:lnTo>
                  <a:lnTo>
                    <a:pt x="89" y="285"/>
                  </a:lnTo>
                  <a:lnTo>
                    <a:pt x="103" y="279"/>
                  </a:lnTo>
                  <a:lnTo>
                    <a:pt x="118" y="276"/>
                  </a:lnTo>
                  <a:lnTo>
                    <a:pt x="134" y="274"/>
                  </a:lnTo>
                  <a:lnTo>
                    <a:pt x="150" y="273"/>
                  </a:lnTo>
                  <a:lnTo>
                    <a:pt x="166" y="274"/>
                  </a:lnTo>
                  <a:lnTo>
                    <a:pt x="182" y="275"/>
                  </a:lnTo>
                  <a:lnTo>
                    <a:pt x="198" y="278"/>
                  </a:lnTo>
                  <a:lnTo>
                    <a:pt x="215" y="281"/>
                  </a:lnTo>
                  <a:lnTo>
                    <a:pt x="229" y="287"/>
                  </a:lnTo>
                  <a:lnTo>
                    <a:pt x="243" y="293"/>
                  </a:lnTo>
                  <a:lnTo>
                    <a:pt x="257" y="300"/>
                  </a:lnTo>
                  <a:lnTo>
                    <a:pt x="271" y="307"/>
                  </a:lnTo>
                  <a:lnTo>
                    <a:pt x="283" y="316"/>
                  </a:lnTo>
                  <a:lnTo>
                    <a:pt x="294" y="324"/>
                  </a:lnTo>
                  <a:lnTo>
                    <a:pt x="304" y="335"/>
                  </a:lnTo>
                  <a:lnTo>
                    <a:pt x="313" y="345"/>
                  </a:lnTo>
                  <a:lnTo>
                    <a:pt x="320" y="355"/>
                  </a:lnTo>
                  <a:lnTo>
                    <a:pt x="327" y="367"/>
                  </a:lnTo>
                  <a:lnTo>
                    <a:pt x="331" y="379"/>
                  </a:lnTo>
                  <a:lnTo>
                    <a:pt x="333" y="391"/>
                  </a:lnTo>
                  <a:lnTo>
                    <a:pt x="334" y="403"/>
                  </a:lnTo>
                  <a:lnTo>
                    <a:pt x="333" y="416"/>
                  </a:lnTo>
                  <a:lnTo>
                    <a:pt x="330" y="429"/>
                  </a:lnTo>
                  <a:lnTo>
                    <a:pt x="324" y="442"/>
                  </a:lnTo>
                  <a:lnTo>
                    <a:pt x="317" y="455"/>
                  </a:lnTo>
                  <a:lnTo>
                    <a:pt x="306" y="468"/>
                  </a:lnTo>
                  <a:lnTo>
                    <a:pt x="294" y="480"/>
                  </a:lnTo>
                  <a:lnTo>
                    <a:pt x="279" y="493"/>
                  </a:lnTo>
                  <a:lnTo>
                    <a:pt x="268" y="501"/>
                  </a:lnTo>
                  <a:lnTo>
                    <a:pt x="255" y="507"/>
                  </a:lnTo>
                  <a:lnTo>
                    <a:pt x="243" y="511"/>
                  </a:lnTo>
                  <a:lnTo>
                    <a:pt x="231" y="515"/>
                  </a:lnTo>
                  <a:lnTo>
                    <a:pt x="218" y="516"/>
                  </a:lnTo>
                  <a:lnTo>
                    <a:pt x="205" y="517"/>
                  </a:lnTo>
                  <a:lnTo>
                    <a:pt x="192" y="516"/>
                  </a:lnTo>
                  <a:lnTo>
                    <a:pt x="180" y="514"/>
                  </a:lnTo>
                  <a:lnTo>
                    <a:pt x="169" y="510"/>
                  </a:lnTo>
                  <a:lnTo>
                    <a:pt x="157" y="506"/>
                  </a:lnTo>
                  <a:lnTo>
                    <a:pt x="147" y="500"/>
                  </a:lnTo>
                  <a:lnTo>
                    <a:pt x="138" y="493"/>
                  </a:lnTo>
                  <a:lnTo>
                    <a:pt x="129" y="485"/>
                  </a:lnTo>
                  <a:lnTo>
                    <a:pt x="123" y="476"/>
                  </a:lnTo>
                  <a:lnTo>
                    <a:pt x="117" y="465"/>
                  </a:lnTo>
                  <a:lnTo>
                    <a:pt x="114" y="455"/>
                  </a:lnTo>
                  <a:lnTo>
                    <a:pt x="112" y="448"/>
                  </a:lnTo>
                  <a:lnTo>
                    <a:pt x="112" y="439"/>
                  </a:lnTo>
                  <a:lnTo>
                    <a:pt x="113" y="428"/>
                  </a:lnTo>
                  <a:lnTo>
                    <a:pt x="115" y="417"/>
                  </a:lnTo>
                  <a:lnTo>
                    <a:pt x="117" y="413"/>
                  </a:lnTo>
                  <a:lnTo>
                    <a:pt x="119" y="408"/>
                  </a:lnTo>
                  <a:lnTo>
                    <a:pt x="123" y="402"/>
                  </a:lnTo>
                  <a:lnTo>
                    <a:pt x="127" y="398"/>
                  </a:lnTo>
                  <a:lnTo>
                    <a:pt x="131" y="395"/>
                  </a:lnTo>
                  <a:lnTo>
                    <a:pt x="138" y="392"/>
                  </a:lnTo>
                  <a:lnTo>
                    <a:pt x="143" y="390"/>
                  </a:lnTo>
                  <a:lnTo>
                    <a:pt x="150" y="387"/>
                  </a:lnTo>
                  <a:lnTo>
                    <a:pt x="154" y="394"/>
                  </a:lnTo>
                  <a:lnTo>
                    <a:pt x="155" y="399"/>
                  </a:lnTo>
                  <a:lnTo>
                    <a:pt x="155" y="404"/>
                  </a:lnTo>
                  <a:lnTo>
                    <a:pt x="154" y="410"/>
                  </a:lnTo>
                  <a:lnTo>
                    <a:pt x="149" y="422"/>
                  </a:lnTo>
                  <a:lnTo>
                    <a:pt x="142" y="432"/>
                  </a:lnTo>
                  <a:lnTo>
                    <a:pt x="135" y="444"/>
                  </a:lnTo>
                  <a:lnTo>
                    <a:pt x="131" y="455"/>
                  </a:lnTo>
                  <a:lnTo>
                    <a:pt x="131" y="460"/>
                  </a:lnTo>
                  <a:lnTo>
                    <a:pt x="131" y="464"/>
                  </a:lnTo>
                  <a:lnTo>
                    <a:pt x="133" y="470"/>
                  </a:lnTo>
                  <a:lnTo>
                    <a:pt x="138" y="475"/>
                  </a:lnTo>
                  <a:lnTo>
                    <a:pt x="146" y="483"/>
                  </a:lnTo>
                  <a:lnTo>
                    <a:pt x="157" y="489"/>
                  </a:lnTo>
                  <a:lnTo>
                    <a:pt x="168" y="493"/>
                  </a:lnTo>
                  <a:lnTo>
                    <a:pt x="180" y="498"/>
                  </a:lnTo>
                  <a:lnTo>
                    <a:pt x="193" y="499"/>
                  </a:lnTo>
                  <a:lnTo>
                    <a:pt x="206" y="500"/>
                  </a:lnTo>
                  <a:lnTo>
                    <a:pt x="219" y="499"/>
                  </a:lnTo>
                  <a:lnTo>
                    <a:pt x="232" y="495"/>
                  </a:lnTo>
                  <a:lnTo>
                    <a:pt x="244" y="491"/>
                  </a:lnTo>
                  <a:lnTo>
                    <a:pt x="256" y="485"/>
                  </a:lnTo>
                  <a:lnTo>
                    <a:pt x="261" y="482"/>
                  </a:lnTo>
                  <a:lnTo>
                    <a:pt x="267" y="477"/>
                  </a:lnTo>
                  <a:lnTo>
                    <a:pt x="271" y="472"/>
                  </a:lnTo>
                  <a:lnTo>
                    <a:pt x="275" y="467"/>
                  </a:lnTo>
                  <a:lnTo>
                    <a:pt x="280" y="461"/>
                  </a:lnTo>
                  <a:lnTo>
                    <a:pt x="283" y="455"/>
                  </a:lnTo>
                  <a:lnTo>
                    <a:pt x="286" y="448"/>
                  </a:lnTo>
                  <a:lnTo>
                    <a:pt x="288" y="441"/>
                  </a:lnTo>
                  <a:lnTo>
                    <a:pt x="290" y="433"/>
                  </a:lnTo>
                  <a:lnTo>
                    <a:pt x="291" y="425"/>
                  </a:lnTo>
                  <a:lnTo>
                    <a:pt x="292" y="415"/>
                  </a:lnTo>
                  <a:lnTo>
                    <a:pt x="292" y="407"/>
                  </a:lnTo>
                  <a:close/>
                  <a:moveTo>
                    <a:pt x="1957" y="247"/>
                  </a:moveTo>
                  <a:lnTo>
                    <a:pt x="1957" y="247"/>
                  </a:lnTo>
                  <a:lnTo>
                    <a:pt x="1968" y="233"/>
                  </a:lnTo>
                  <a:lnTo>
                    <a:pt x="1977" y="219"/>
                  </a:lnTo>
                  <a:lnTo>
                    <a:pt x="1987" y="204"/>
                  </a:lnTo>
                  <a:lnTo>
                    <a:pt x="1995" y="190"/>
                  </a:lnTo>
                  <a:lnTo>
                    <a:pt x="2001" y="177"/>
                  </a:lnTo>
                  <a:lnTo>
                    <a:pt x="2006" y="163"/>
                  </a:lnTo>
                  <a:lnTo>
                    <a:pt x="2011" y="148"/>
                  </a:lnTo>
                  <a:lnTo>
                    <a:pt x="2013" y="134"/>
                  </a:lnTo>
                  <a:lnTo>
                    <a:pt x="2014" y="120"/>
                  </a:lnTo>
                  <a:lnTo>
                    <a:pt x="2012" y="106"/>
                  </a:lnTo>
                  <a:lnTo>
                    <a:pt x="2008" y="93"/>
                  </a:lnTo>
                  <a:lnTo>
                    <a:pt x="2003" y="79"/>
                  </a:lnTo>
                  <a:lnTo>
                    <a:pt x="2000" y="73"/>
                  </a:lnTo>
                  <a:lnTo>
                    <a:pt x="1996" y="66"/>
                  </a:lnTo>
                  <a:lnTo>
                    <a:pt x="1990" y="61"/>
                  </a:lnTo>
                  <a:lnTo>
                    <a:pt x="1985" y="55"/>
                  </a:lnTo>
                  <a:lnTo>
                    <a:pt x="1972" y="42"/>
                  </a:lnTo>
                  <a:lnTo>
                    <a:pt x="1957" y="31"/>
                  </a:lnTo>
                  <a:lnTo>
                    <a:pt x="1941" y="42"/>
                  </a:lnTo>
                  <a:lnTo>
                    <a:pt x="1928" y="55"/>
                  </a:lnTo>
                  <a:lnTo>
                    <a:pt x="1923" y="61"/>
                  </a:lnTo>
                  <a:lnTo>
                    <a:pt x="1919" y="66"/>
                  </a:lnTo>
                  <a:lnTo>
                    <a:pt x="1914" y="73"/>
                  </a:lnTo>
                  <a:lnTo>
                    <a:pt x="1910" y="79"/>
                  </a:lnTo>
                  <a:lnTo>
                    <a:pt x="1905" y="93"/>
                  </a:lnTo>
                  <a:lnTo>
                    <a:pt x="1902" y="106"/>
                  </a:lnTo>
                  <a:lnTo>
                    <a:pt x="1901" y="120"/>
                  </a:lnTo>
                  <a:lnTo>
                    <a:pt x="1901" y="134"/>
                  </a:lnTo>
                  <a:lnTo>
                    <a:pt x="1903" y="148"/>
                  </a:lnTo>
                  <a:lnTo>
                    <a:pt x="1907" y="163"/>
                  </a:lnTo>
                  <a:lnTo>
                    <a:pt x="1912" y="177"/>
                  </a:lnTo>
                  <a:lnTo>
                    <a:pt x="1919" y="190"/>
                  </a:lnTo>
                  <a:lnTo>
                    <a:pt x="1927" y="204"/>
                  </a:lnTo>
                  <a:lnTo>
                    <a:pt x="1936" y="219"/>
                  </a:lnTo>
                  <a:lnTo>
                    <a:pt x="1947" y="233"/>
                  </a:lnTo>
                  <a:lnTo>
                    <a:pt x="1957" y="247"/>
                  </a:lnTo>
                  <a:close/>
                  <a:moveTo>
                    <a:pt x="1957" y="261"/>
                  </a:moveTo>
                  <a:lnTo>
                    <a:pt x="1957" y="261"/>
                  </a:lnTo>
                  <a:lnTo>
                    <a:pt x="1938" y="284"/>
                  </a:lnTo>
                  <a:lnTo>
                    <a:pt x="1919" y="305"/>
                  </a:lnTo>
                  <a:lnTo>
                    <a:pt x="1900" y="326"/>
                  </a:lnTo>
                  <a:lnTo>
                    <a:pt x="1879" y="347"/>
                  </a:lnTo>
                  <a:lnTo>
                    <a:pt x="1859" y="366"/>
                  </a:lnTo>
                  <a:lnTo>
                    <a:pt x="1839" y="384"/>
                  </a:lnTo>
                  <a:lnTo>
                    <a:pt x="1818" y="402"/>
                  </a:lnTo>
                  <a:lnTo>
                    <a:pt x="1797" y="419"/>
                  </a:lnTo>
                  <a:lnTo>
                    <a:pt x="1776" y="436"/>
                  </a:lnTo>
                  <a:lnTo>
                    <a:pt x="1754" y="450"/>
                  </a:lnTo>
                  <a:lnTo>
                    <a:pt x="1732" y="464"/>
                  </a:lnTo>
                  <a:lnTo>
                    <a:pt x="1709" y="478"/>
                  </a:lnTo>
                  <a:lnTo>
                    <a:pt x="1686" y="491"/>
                  </a:lnTo>
                  <a:lnTo>
                    <a:pt x="1662" y="503"/>
                  </a:lnTo>
                  <a:lnTo>
                    <a:pt x="1638" y="514"/>
                  </a:lnTo>
                  <a:lnTo>
                    <a:pt x="1612" y="523"/>
                  </a:lnTo>
                  <a:lnTo>
                    <a:pt x="1631" y="525"/>
                  </a:lnTo>
                  <a:lnTo>
                    <a:pt x="1651" y="528"/>
                  </a:lnTo>
                  <a:lnTo>
                    <a:pt x="1672" y="531"/>
                  </a:lnTo>
                  <a:lnTo>
                    <a:pt x="1694" y="534"/>
                  </a:lnTo>
                  <a:lnTo>
                    <a:pt x="1717" y="539"/>
                  </a:lnTo>
                  <a:lnTo>
                    <a:pt x="1740" y="545"/>
                  </a:lnTo>
                  <a:lnTo>
                    <a:pt x="1764" y="551"/>
                  </a:lnTo>
                  <a:lnTo>
                    <a:pt x="1787" y="558"/>
                  </a:lnTo>
                  <a:lnTo>
                    <a:pt x="1811" y="565"/>
                  </a:lnTo>
                  <a:lnTo>
                    <a:pt x="1834" y="574"/>
                  </a:lnTo>
                  <a:lnTo>
                    <a:pt x="1857" y="582"/>
                  </a:lnTo>
                  <a:lnTo>
                    <a:pt x="1879" y="592"/>
                  </a:lnTo>
                  <a:lnTo>
                    <a:pt x="1901" y="602"/>
                  </a:lnTo>
                  <a:lnTo>
                    <a:pt x="1921" y="613"/>
                  </a:lnTo>
                  <a:lnTo>
                    <a:pt x="1939" y="625"/>
                  </a:lnTo>
                  <a:lnTo>
                    <a:pt x="1957" y="637"/>
                  </a:lnTo>
                  <a:lnTo>
                    <a:pt x="1974" y="625"/>
                  </a:lnTo>
                  <a:lnTo>
                    <a:pt x="1993" y="613"/>
                  </a:lnTo>
                  <a:lnTo>
                    <a:pt x="2013" y="602"/>
                  </a:lnTo>
                  <a:lnTo>
                    <a:pt x="2034" y="592"/>
                  </a:lnTo>
                  <a:lnTo>
                    <a:pt x="2056" y="582"/>
                  </a:lnTo>
                  <a:lnTo>
                    <a:pt x="2079" y="574"/>
                  </a:lnTo>
                  <a:lnTo>
                    <a:pt x="2102" y="565"/>
                  </a:lnTo>
                  <a:lnTo>
                    <a:pt x="2126" y="558"/>
                  </a:lnTo>
                  <a:lnTo>
                    <a:pt x="2150" y="551"/>
                  </a:lnTo>
                  <a:lnTo>
                    <a:pt x="2174" y="545"/>
                  </a:lnTo>
                  <a:lnTo>
                    <a:pt x="2196" y="539"/>
                  </a:lnTo>
                  <a:lnTo>
                    <a:pt x="2220" y="534"/>
                  </a:lnTo>
                  <a:lnTo>
                    <a:pt x="2241" y="531"/>
                  </a:lnTo>
                  <a:lnTo>
                    <a:pt x="2263" y="528"/>
                  </a:lnTo>
                  <a:lnTo>
                    <a:pt x="2283" y="525"/>
                  </a:lnTo>
                  <a:lnTo>
                    <a:pt x="2301" y="523"/>
                  </a:lnTo>
                  <a:lnTo>
                    <a:pt x="2276" y="514"/>
                  </a:lnTo>
                  <a:lnTo>
                    <a:pt x="2252" y="503"/>
                  </a:lnTo>
                  <a:lnTo>
                    <a:pt x="2227" y="491"/>
                  </a:lnTo>
                  <a:lnTo>
                    <a:pt x="2205" y="478"/>
                  </a:lnTo>
                  <a:lnTo>
                    <a:pt x="2181" y="464"/>
                  </a:lnTo>
                  <a:lnTo>
                    <a:pt x="2159" y="450"/>
                  </a:lnTo>
                  <a:lnTo>
                    <a:pt x="2138" y="436"/>
                  </a:lnTo>
                  <a:lnTo>
                    <a:pt x="2116" y="419"/>
                  </a:lnTo>
                  <a:lnTo>
                    <a:pt x="2095" y="402"/>
                  </a:lnTo>
                  <a:lnTo>
                    <a:pt x="2075" y="384"/>
                  </a:lnTo>
                  <a:lnTo>
                    <a:pt x="2054" y="366"/>
                  </a:lnTo>
                  <a:lnTo>
                    <a:pt x="2034" y="347"/>
                  </a:lnTo>
                  <a:lnTo>
                    <a:pt x="2015" y="326"/>
                  </a:lnTo>
                  <a:lnTo>
                    <a:pt x="1996" y="305"/>
                  </a:lnTo>
                  <a:lnTo>
                    <a:pt x="1976" y="284"/>
                  </a:lnTo>
                  <a:lnTo>
                    <a:pt x="1957" y="261"/>
                  </a:lnTo>
                  <a:close/>
                  <a:moveTo>
                    <a:pt x="1957" y="809"/>
                  </a:moveTo>
                  <a:lnTo>
                    <a:pt x="1957" y="809"/>
                  </a:lnTo>
                  <a:lnTo>
                    <a:pt x="1970" y="798"/>
                  </a:lnTo>
                  <a:lnTo>
                    <a:pt x="1981" y="786"/>
                  </a:lnTo>
                  <a:lnTo>
                    <a:pt x="1989" y="775"/>
                  </a:lnTo>
                  <a:lnTo>
                    <a:pt x="1997" y="764"/>
                  </a:lnTo>
                  <a:lnTo>
                    <a:pt x="2002" y="753"/>
                  </a:lnTo>
                  <a:lnTo>
                    <a:pt x="2005" y="743"/>
                  </a:lnTo>
                  <a:lnTo>
                    <a:pt x="2006" y="732"/>
                  </a:lnTo>
                  <a:lnTo>
                    <a:pt x="2006" y="722"/>
                  </a:lnTo>
                  <a:lnTo>
                    <a:pt x="2005" y="713"/>
                  </a:lnTo>
                  <a:lnTo>
                    <a:pt x="2002" y="703"/>
                  </a:lnTo>
                  <a:lnTo>
                    <a:pt x="1998" y="693"/>
                  </a:lnTo>
                  <a:lnTo>
                    <a:pt x="1992" y="684"/>
                  </a:lnTo>
                  <a:lnTo>
                    <a:pt x="1985" y="675"/>
                  </a:lnTo>
                  <a:lnTo>
                    <a:pt x="1976" y="667"/>
                  </a:lnTo>
                  <a:lnTo>
                    <a:pt x="1967" y="658"/>
                  </a:lnTo>
                  <a:lnTo>
                    <a:pt x="1957" y="650"/>
                  </a:lnTo>
                  <a:lnTo>
                    <a:pt x="1947" y="658"/>
                  </a:lnTo>
                  <a:lnTo>
                    <a:pt x="1937" y="667"/>
                  </a:lnTo>
                  <a:lnTo>
                    <a:pt x="1928" y="675"/>
                  </a:lnTo>
                  <a:lnTo>
                    <a:pt x="1922" y="684"/>
                  </a:lnTo>
                  <a:lnTo>
                    <a:pt x="1916" y="693"/>
                  </a:lnTo>
                  <a:lnTo>
                    <a:pt x="1911" y="703"/>
                  </a:lnTo>
                  <a:lnTo>
                    <a:pt x="1908" y="713"/>
                  </a:lnTo>
                  <a:lnTo>
                    <a:pt x="1907" y="722"/>
                  </a:lnTo>
                  <a:lnTo>
                    <a:pt x="1907" y="732"/>
                  </a:lnTo>
                  <a:lnTo>
                    <a:pt x="1909" y="743"/>
                  </a:lnTo>
                  <a:lnTo>
                    <a:pt x="1912" y="753"/>
                  </a:lnTo>
                  <a:lnTo>
                    <a:pt x="1918" y="764"/>
                  </a:lnTo>
                  <a:lnTo>
                    <a:pt x="1924" y="775"/>
                  </a:lnTo>
                  <a:lnTo>
                    <a:pt x="1933" y="786"/>
                  </a:lnTo>
                  <a:lnTo>
                    <a:pt x="1944" y="798"/>
                  </a:lnTo>
                  <a:lnTo>
                    <a:pt x="1957" y="8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
            <p:cNvSpPr/>
            <p:nvPr/>
          </p:nvSpPr>
          <p:spPr bwMode="auto">
            <a:xfrm>
              <a:off x="631825" y="1319213"/>
              <a:ext cx="2092325" cy="9525"/>
            </a:xfrm>
            <a:custGeom>
              <a:avLst/>
              <a:gdLst>
                <a:gd name="T0" fmla="*/ 6589 w 6589"/>
                <a:gd name="T1" fmla="*/ 29 h 29"/>
                <a:gd name="T2" fmla="*/ 0 w 6589"/>
                <a:gd name="T3" fmla="*/ 29 h 29"/>
                <a:gd name="T4" fmla="*/ 25 w 6589"/>
                <a:gd name="T5" fmla="*/ 14 h 29"/>
                <a:gd name="T6" fmla="*/ 0 w 6589"/>
                <a:gd name="T7" fmla="*/ 0 h 29"/>
                <a:gd name="T8" fmla="*/ 6562 w 6589"/>
                <a:gd name="T9" fmla="*/ 0 h 29"/>
                <a:gd name="T10" fmla="*/ 6589 w 6589"/>
                <a:gd name="T11" fmla="*/ 29 h 29"/>
              </a:gdLst>
              <a:ahLst/>
              <a:cxnLst>
                <a:cxn ang="0">
                  <a:pos x="T0" y="T1"/>
                </a:cxn>
                <a:cxn ang="0">
                  <a:pos x="T2" y="T3"/>
                </a:cxn>
                <a:cxn ang="0">
                  <a:pos x="T4" y="T5"/>
                </a:cxn>
                <a:cxn ang="0">
                  <a:pos x="T6" y="T7"/>
                </a:cxn>
                <a:cxn ang="0">
                  <a:pos x="T8" y="T9"/>
                </a:cxn>
                <a:cxn ang="0">
                  <a:pos x="T10" y="T11"/>
                </a:cxn>
              </a:cxnLst>
              <a:rect l="0" t="0" r="r" b="b"/>
              <a:pathLst>
                <a:path w="6589" h="29">
                  <a:moveTo>
                    <a:pt x="6589" y="29"/>
                  </a:moveTo>
                  <a:lnTo>
                    <a:pt x="0" y="29"/>
                  </a:lnTo>
                  <a:lnTo>
                    <a:pt x="25" y="14"/>
                  </a:lnTo>
                  <a:lnTo>
                    <a:pt x="0" y="0"/>
                  </a:lnTo>
                  <a:lnTo>
                    <a:pt x="6562" y="0"/>
                  </a:lnTo>
                  <a:lnTo>
                    <a:pt x="658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nvSpPr>
          <p:spPr bwMode="auto">
            <a:xfrm>
              <a:off x="3970338" y="1319213"/>
              <a:ext cx="2085975" cy="9525"/>
            </a:xfrm>
            <a:custGeom>
              <a:avLst/>
              <a:gdLst>
                <a:gd name="T0" fmla="*/ 0 w 6568"/>
                <a:gd name="T1" fmla="*/ 29 h 29"/>
                <a:gd name="T2" fmla="*/ 6568 w 6568"/>
                <a:gd name="T3" fmla="*/ 29 h 29"/>
                <a:gd name="T4" fmla="*/ 6543 w 6568"/>
                <a:gd name="T5" fmla="*/ 14 h 29"/>
                <a:gd name="T6" fmla="*/ 6568 w 6568"/>
                <a:gd name="T7" fmla="*/ 0 h 29"/>
                <a:gd name="T8" fmla="*/ 27 w 6568"/>
                <a:gd name="T9" fmla="*/ 0 h 29"/>
                <a:gd name="T10" fmla="*/ 0 w 6568"/>
                <a:gd name="T11" fmla="*/ 29 h 29"/>
              </a:gdLst>
              <a:ahLst/>
              <a:cxnLst>
                <a:cxn ang="0">
                  <a:pos x="T0" y="T1"/>
                </a:cxn>
                <a:cxn ang="0">
                  <a:pos x="T2" y="T3"/>
                </a:cxn>
                <a:cxn ang="0">
                  <a:pos x="T4" y="T5"/>
                </a:cxn>
                <a:cxn ang="0">
                  <a:pos x="T6" y="T7"/>
                </a:cxn>
                <a:cxn ang="0">
                  <a:pos x="T8" y="T9"/>
                </a:cxn>
                <a:cxn ang="0">
                  <a:pos x="T10" y="T11"/>
                </a:cxn>
              </a:cxnLst>
              <a:rect l="0" t="0" r="r" b="b"/>
              <a:pathLst>
                <a:path w="6568" h="29">
                  <a:moveTo>
                    <a:pt x="0" y="29"/>
                  </a:moveTo>
                  <a:lnTo>
                    <a:pt x="6568" y="29"/>
                  </a:lnTo>
                  <a:lnTo>
                    <a:pt x="6543" y="14"/>
                  </a:lnTo>
                  <a:lnTo>
                    <a:pt x="6568" y="0"/>
                  </a:lnTo>
                  <a:lnTo>
                    <a:pt x="27" y="0"/>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
            <p:cNvSpPr/>
            <p:nvPr/>
          </p:nvSpPr>
          <p:spPr bwMode="auto">
            <a:xfrm>
              <a:off x="633413" y="1397000"/>
              <a:ext cx="2687638" cy="17463"/>
            </a:xfrm>
            <a:custGeom>
              <a:avLst/>
              <a:gdLst>
                <a:gd name="T0" fmla="*/ 8465 w 8465"/>
                <a:gd name="T1" fmla="*/ 55 h 55"/>
                <a:gd name="T2" fmla="*/ 0 w 8465"/>
                <a:gd name="T3" fmla="*/ 55 h 55"/>
                <a:gd name="T4" fmla="*/ 25 w 8465"/>
                <a:gd name="T5" fmla="*/ 27 h 55"/>
                <a:gd name="T6" fmla="*/ 0 w 8465"/>
                <a:gd name="T7" fmla="*/ 0 h 55"/>
                <a:gd name="T8" fmla="*/ 8437 w 8465"/>
                <a:gd name="T9" fmla="*/ 0 h 55"/>
                <a:gd name="T10" fmla="*/ 8465 w 8465"/>
                <a:gd name="T11" fmla="*/ 55 h 55"/>
              </a:gdLst>
              <a:ahLst/>
              <a:cxnLst>
                <a:cxn ang="0">
                  <a:pos x="T0" y="T1"/>
                </a:cxn>
                <a:cxn ang="0">
                  <a:pos x="T2" y="T3"/>
                </a:cxn>
                <a:cxn ang="0">
                  <a:pos x="T4" y="T5"/>
                </a:cxn>
                <a:cxn ang="0">
                  <a:pos x="T6" y="T7"/>
                </a:cxn>
                <a:cxn ang="0">
                  <a:pos x="T8" y="T9"/>
                </a:cxn>
                <a:cxn ang="0">
                  <a:pos x="T10" y="T11"/>
                </a:cxn>
              </a:cxnLst>
              <a:rect l="0" t="0" r="r" b="b"/>
              <a:pathLst>
                <a:path w="8465" h="55">
                  <a:moveTo>
                    <a:pt x="8465" y="55"/>
                  </a:moveTo>
                  <a:lnTo>
                    <a:pt x="0" y="55"/>
                  </a:lnTo>
                  <a:lnTo>
                    <a:pt x="25" y="27"/>
                  </a:lnTo>
                  <a:lnTo>
                    <a:pt x="0" y="0"/>
                  </a:lnTo>
                  <a:lnTo>
                    <a:pt x="8437" y="0"/>
                  </a:lnTo>
                  <a:lnTo>
                    <a:pt x="8465"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
            <p:cNvSpPr/>
            <p:nvPr/>
          </p:nvSpPr>
          <p:spPr bwMode="auto">
            <a:xfrm>
              <a:off x="3375025" y="1397000"/>
              <a:ext cx="2679700" cy="17463"/>
            </a:xfrm>
            <a:custGeom>
              <a:avLst/>
              <a:gdLst>
                <a:gd name="T0" fmla="*/ 0 w 8444"/>
                <a:gd name="T1" fmla="*/ 55 h 55"/>
                <a:gd name="T2" fmla="*/ 8444 w 8444"/>
                <a:gd name="T3" fmla="*/ 55 h 55"/>
                <a:gd name="T4" fmla="*/ 8419 w 8444"/>
                <a:gd name="T5" fmla="*/ 27 h 55"/>
                <a:gd name="T6" fmla="*/ 8444 w 8444"/>
                <a:gd name="T7" fmla="*/ 0 h 55"/>
                <a:gd name="T8" fmla="*/ 27 w 8444"/>
                <a:gd name="T9" fmla="*/ 0 h 55"/>
                <a:gd name="T10" fmla="*/ 0 w 8444"/>
                <a:gd name="T11" fmla="*/ 55 h 55"/>
              </a:gdLst>
              <a:ahLst/>
              <a:cxnLst>
                <a:cxn ang="0">
                  <a:pos x="T0" y="T1"/>
                </a:cxn>
                <a:cxn ang="0">
                  <a:pos x="T2" y="T3"/>
                </a:cxn>
                <a:cxn ang="0">
                  <a:pos x="T4" y="T5"/>
                </a:cxn>
                <a:cxn ang="0">
                  <a:pos x="T6" y="T7"/>
                </a:cxn>
                <a:cxn ang="0">
                  <a:pos x="T8" y="T9"/>
                </a:cxn>
                <a:cxn ang="0">
                  <a:pos x="T10" y="T11"/>
                </a:cxn>
              </a:cxnLst>
              <a:rect l="0" t="0" r="r" b="b"/>
              <a:pathLst>
                <a:path w="8444" h="55">
                  <a:moveTo>
                    <a:pt x="0" y="55"/>
                  </a:moveTo>
                  <a:lnTo>
                    <a:pt x="8444" y="55"/>
                  </a:lnTo>
                  <a:lnTo>
                    <a:pt x="8419" y="27"/>
                  </a:lnTo>
                  <a:lnTo>
                    <a:pt x="8444" y="0"/>
                  </a:lnTo>
                  <a:lnTo>
                    <a:pt x="27" y="0"/>
                  </a:lnTo>
                  <a:lnTo>
                    <a:pt x="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 name="组合 47"/>
          <p:cNvGrpSpPr/>
          <p:nvPr/>
        </p:nvGrpSpPr>
        <p:grpSpPr>
          <a:xfrm flipV="1">
            <a:off x="758017" y="4123466"/>
            <a:ext cx="5424488" cy="266700"/>
            <a:chOff x="631825" y="1152525"/>
            <a:chExt cx="5424488" cy="266700"/>
          </a:xfrm>
          <a:solidFill>
            <a:schemeClr val="bg2"/>
          </a:solidFill>
        </p:grpSpPr>
        <p:sp>
          <p:nvSpPr>
            <p:cNvPr id="49" name="Freeform 5"/>
            <p:cNvSpPr>
              <a:spLocks noEditPoints="1"/>
            </p:cNvSpPr>
            <p:nvPr/>
          </p:nvSpPr>
          <p:spPr bwMode="auto">
            <a:xfrm>
              <a:off x="2725738" y="1152525"/>
              <a:ext cx="1243013" cy="266700"/>
            </a:xfrm>
            <a:custGeom>
              <a:avLst/>
              <a:gdLst>
                <a:gd name="T0" fmla="*/ 47 w 3913"/>
                <a:gd name="T1" fmla="*/ 391 h 840"/>
                <a:gd name="T2" fmla="*/ 337 w 3913"/>
                <a:gd name="T3" fmla="*/ 525 h 840"/>
                <a:gd name="T4" fmla="*/ 1059 w 3913"/>
                <a:gd name="T5" fmla="*/ 417 h 840"/>
                <a:gd name="T6" fmla="*/ 1700 w 3913"/>
                <a:gd name="T7" fmla="*/ 342 h 840"/>
                <a:gd name="T8" fmla="*/ 1290 w 3913"/>
                <a:gd name="T9" fmla="*/ 135 h 840"/>
                <a:gd name="T10" fmla="*/ 1541 w 3913"/>
                <a:gd name="T11" fmla="*/ 438 h 840"/>
                <a:gd name="T12" fmla="*/ 1412 w 3913"/>
                <a:gd name="T13" fmla="*/ 167 h 840"/>
                <a:gd name="T14" fmla="*/ 1483 w 3913"/>
                <a:gd name="T15" fmla="*/ 302 h 840"/>
                <a:gd name="T16" fmla="*/ 1327 w 3913"/>
                <a:gd name="T17" fmla="*/ 331 h 840"/>
                <a:gd name="T18" fmla="*/ 1605 w 3913"/>
                <a:gd name="T19" fmla="*/ 214 h 840"/>
                <a:gd name="T20" fmla="*/ 1326 w 3913"/>
                <a:gd name="T21" fmla="*/ 454 h 840"/>
                <a:gd name="T22" fmla="*/ 1044 w 3913"/>
                <a:gd name="T23" fmla="*/ 127 h 840"/>
                <a:gd name="T24" fmla="*/ 774 w 3913"/>
                <a:gd name="T25" fmla="*/ 30 h 840"/>
                <a:gd name="T26" fmla="*/ 850 w 3913"/>
                <a:gd name="T27" fmla="*/ 46 h 840"/>
                <a:gd name="T28" fmla="*/ 1067 w 3913"/>
                <a:gd name="T29" fmla="*/ 114 h 840"/>
                <a:gd name="T30" fmla="*/ 1595 w 3913"/>
                <a:gd name="T31" fmla="*/ 22 h 840"/>
                <a:gd name="T32" fmla="*/ 1823 w 3913"/>
                <a:gd name="T33" fmla="*/ 380 h 840"/>
                <a:gd name="T34" fmla="*/ 1993 w 3913"/>
                <a:gd name="T35" fmla="*/ 31 h 840"/>
                <a:gd name="T36" fmla="*/ 2264 w 3913"/>
                <a:gd name="T37" fmla="*/ 477 h 840"/>
                <a:gd name="T38" fmla="*/ 2490 w 3913"/>
                <a:gd name="T39" fmla="*/ 7 h 840"/>
                <a:gd name="T40" fmla="*/ 3030 w 3913"/>
                <a:gd name="T41" fmla="*/ 167 h 840"/>
                <a:gd name="T42" fmla="*/ 3026 w 3913"/>
                <a:gd name="T43" fmla="*/ 79 h 840"/>
                <a:gd name="T44" fmla="*/ 3169 w 3913"/>
                <a:gd name="T45" fmla="*/ 86 h 840"/>
                <a:gd name="T46" fmla="*/ 2778 w 3913"/>
                <a:gd name="T47" fmla="*/ 140 h 840"/>
                <a:gd name="T48" fmla="*/ 2486 w 3913"/>
                <a:gd name="T49" fmla="*/ 479 h 840"/>
                <a:gd name="T50" fmla="*/ 2407 w 3913"/>
                <a:gd name="T51" fmla="*/ 140 h 840"/>
                <a:gd name="T52" fmla="*/ 2520 w 3913"/>
                <a:gd name="T53" fmla="*/ 371 h 840"/>
                <a:gd name="T54" fmla="*/ 2453 w 3913"/>
                <a:gd name="T55" fmla="*/ 355 h 840"/>
                <a:gd name="T56" fmla="*/ 2400 w 3913"/>
                <a:gd name="T57" fmla="*/ 174 h 840"/>
                <a:gd name="T58" fmla="*/ 2447 w 3913"/>
                <a:gd name="T59" fmla="*/ 472 h 840"/>
                <a:gd name="T60" fmla="*/ 2508 w 3913"/>
                <a:gd name="T61" fmla="*/ 41 h 840"/>
                <a:gd name="T62" fmla="*/ 2282 w 3913"/>
                <a:gd name="T63" fmla="*/ 460 h 840"/>
                <a:gd name="T64" fmla="*/ 3094 w 3913"/>
                <a:gd name="T65" fmla="*/ 275 h 840"/>
                <a:gd name="T66" fmla="*/ 3689 w 3913"/>
                <a:gd name="T67" fmla="*/ 581 h 840"/>
                <a:gd name="T68" fmla="*/ 3827 w 3913"/>
                <a:gd name="T69" fmla="*/ 325 h 840"/>
                <a:gd name="T70" fmla="*/ 3642 w 3913"/>
                <a:gd name="T71" fmla="*/ 472 h 840"/>
                <a:gd name="T72" fmla="*/ 3801 w 3913"/>
                <a:gd name="T73" fmla="*/ 439 h 840"/>
                <a:gd name="T74" fmla="*/ 3656 w 3913"/>
                <a:gd name="T75" fmla="*/ 300 h 840"/>
                <a:gd name="T76" fmla="*/ 3889 w 3913"/>
                <a:gd name="T77" fmla="*/ 503 h 840"/>
                <a:gd name="T78" fmla="*/ 3386 w 3913"/>
                <a:gd name="T79" fmla="*/ 373 h 840"/>
                <a:gd name="T80" fmla="*/ 3172 w 3913"/>
                <a:gd name="T81" fmla="*/ 572 h 840"/>
                <a:gd name="T82" fmla="*/ 3280 w 3913"/>
                <a:gd name="T83" fmla="*/ 375 h 840"/>
                <a:gd name="T84" fmla="*/ 3248 w 3913"/>
                <a:gd name="T85" fmla="*/ 473 h 840"/>
                <a:gd name="T86" fmla="*/ 3131 w 3913"/>
                <a:gd name="T87" fmla="*/ 412 h 840"/>
                <a:gd name="T88" fmla="*/ 3374 w 3913"/>
                <a:gd name="T89" fmla="*/ 441 h 840"/>
                <a:gd name="T90" fmla="*/ 2779 w 3913"/>
                <a:gd name="T91" fmla="*/ 493 h 840"/>
                <a:gd name="T92" fmla="*/ 2018 w 3913"/>
                <a:gd name="T93" fmla="*/ 720 h 840"/>
                <a:gd name="T94" fmla="*/ 1662 w 3913"/>
                <a:gd name="T95" fmla="*/ 554 h 840"/>
                <a:gd name="T96" fmla="*/ 709 w 3913"/>
                <a:gd name="T97" fmla="*/ 289 h 840"/>
                <a:gd name="T98" fmla="*/ 704 w 3913"/>
                <a:gd name="T99" fmla="*/ 545 h 840"/>
                <a:gd name="T100" fmla="*/ 662 w 3913"/>
                <a:gd name="T101" fmla="*/ 387 h 840"/>
                <a:gd name="T102" fmla="*/ 646 w 3913"/>
                <a:gd name="T103" fmla="*/ 493 h 840"/>
                <a:gd name="T104" fmla="*/ 792 w 3913"/>
                <a:gd name="T105" fmla="*/ 412 h 840"/>
                <a:gd name="T106" fmla="*/ 568 w 3913"/>
                <a:gd name="T107" fmla="*/ 545 h 840"/>
                <a:gd name="T108" fmla="*/ 210 w 3913"/>
                <a:gd name="T109" fmla="*/ 602 h 840"/>
                <a:gd name="T110" fmla="*/ 21 w 3913"/>
                <a:gd name="T111" fmla="*/ 337 h 840"/>
                <a:gd name="T112" fmla="*/ 279 w 3913"/>
                <a:gd name="T113" fmla="*/ 493 h 840"/>
                <a:gd name="T114" fmla="*/ 135 w 3913"/>
                <a:gd name="T115" fmla="*/ 444 h 840"/>
                <a:gd name="T116" fmla="*/ 2006 w 3913"/>
                <a:gd name="T117" fmla="*/ 163 h 840"/>
                <a:gd name="T118" fmla="*/ 1900 w 3913"/>
                <a:gd name="T119" fmla="*/ 326 h 840"/>
                <a:gd name="T120" fmla="*/ 2079 w 3913"/>
                <a:gd name="T121" fmla="*/ 574 h 840"/>
                <a:gd name="T122" fmla="*/ 2006 w 3913"/>
                <a:gd name="T123" fmla="*/ 732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3" h="840">
                  <a:moveTo>
                    <a:pt x="292" y="407"/>
                  </a:moveTo>
                  <a:lnTo>
                    <a:pt x="292" y="398"/>
                  </a:lnTo>
                  <a:lnTo>
                    <a:pt x="290" y="390"/>
                  </a:lnTo>
                  <a:lnTo>
                    <a:pt x="288" y="381"/>
                  </a:lnTo>
                  <a:lnTo>
                    <a:pt x="285" y="373"/>
                  </a:lnTo>
                  <a:lnTo>
                    <a:pt x="282" y="366"/>
                  </a:lnTo>
                  <a:lnTo>
                    <a:pt x="278" y="360"/>
                  </a:lnTo>
                  <a:lnTo>
                    <a:pt x="272" y="353"/>
                  </a:lnTo>
                  <a:lnTo>
                    <a:pt x="267" y="347"/>
                  </a:lnTo>
                  <a:lnTo>
                    <a:pt x="260" y="340"/>
                  </a:lnTo>
                  <a:lnTo>
                    <a:pt x="254" y="335"/>
                  </a:lnTo>
                  <a:lnTo>
                    <a:pt x="247" y="330"/>
                  </a:lnTo>
                  <a:lnTo>
                    <a:pt x="239" y="325"/>
                  </a:lnTo>
                  <a:lnTo>
                    <a:pt x="223" y="317"/>
                  </a:lnTo>
                  <a:lnTo>
                    <a:pt x="207" y="310"/>
                  </a:lnTo>
                  <a:lnTo>
                    <a:pt x="189" y="305"/>
                  </a:lnTo>
                  <a:lnTo>
                    <a:pt x="171" y="303"/>
                  </a:lnTo>
                  <a:lnTo>
                    <a:pt x="162" y="303"/>
                  </a:lnTo>
                  <a:lnTo>
                    <a:pt x="153" y="303"/>
                  </a:lnTo>
                  <a:lnTo>
                    <a:pt x="144" y="303"/>
                  </a:lnTo>
                  <a:lnTo>
                    <a:pt x="134" y="305"/>
                  </a:lnTo>
                  <a:lnTo>
                    <a:pt x="126" y="306"/>
                  </a:lnTo>
                  <a:lnTo>
                    <a:pt x="117" y="309"/>
                  </a:lnTo>
                  <a:lnTo>
                    <a:pt x="110" y="311"/>
                  </a:lnTo>
                  <a:lnTo>
                    <a:pt x="101" y="316"/>
                  </a:lnTo>
                  <a:lnTo>
                    <a:pt x="94" y="320"/>
                  </a:lnTo>
                  <a:lnTo>
                    <a:pt x="87" y="325"/>
                  </a:lnTo>
                  <a:lnTo>
                    <a:pt x="80" y="331"/>
                  </a:lnTo>
                  <a:lnTo>
                    <a:pt x="75" y="337"/>
                  </a:lnTo>
                  <a:lnTo>
                    <a:pt x="67" y="345"/>
                  </a:lnTo>
                  <a:lnTo>
                    <a:pt x="62" y="353"/>
                  </a:lnTo>
                  <a:lnTo>
                    <a:pt x="56" y="363"/>
                  </a:lnTo>
                  <a:lnTo>
                    <a:pt x="53" y="371"/>
                  </a:lnTo>
                  <a:lnTo>
                    <a:pt x="49" y="381"/>
                  </a:lnTo>
                  <a:lnTo>
                    <a:pt x="47" y="391"/>
                  </a:lnTo>
                  <a:lnTo>
                    <a:pt x="46" y="401"/>
                  </a:lnTo>
                  <a:lnTo>
                    <a:pt x="45" y="411"/>
                  </a:lnTo>
                  <a:lnTo>
                    <a:pt x="44" y="422"/>
                  </a:lnTo>
                  <a:lnTo>
                    <a:pt x="45" y="431"/>
                  </a:lnTo>
                  <a:lnTo>
                    <a:pt x="46" y="442"/>
                  </a:lnTo>
                  <a:lnTo>
                    <a:pt x="48" y="452"/>
                  </a:lnTo>
                  <a:lnTo>
                    <a:pt x="50" y="462"/>
                  </a:lnTo>
                  <a:lnTo>
                    <a:pt x="53" y="472"/>
                  </a:lnTo>
                  <a:lnTo>
                    <a:pt x="58" y="483"/>
                  </a:lnTo>
                  <a:lnTo>
                    <a:pt x="62" y="492"/>
                  </a:lnTo>
                  <a:lnTo>
                    <a:pt x="67" y="502"/>
                  </a:lnTo>
                  <a:lnTo>
                    <a:pt x="72" y="510"/>
                  </a:lnTo>
                  <a:lnTo>
                    <a:pt x="79" y="519"/>
                  </a:lnTo>
                  <a:lnTo>
                    <a:pt x="86" y="528"/>
                  </a:lnTo>
                  <a:lnTo>
                    <a:pt x="94" y="536"/>
                  </a:lnTo>
                  <a:lnTo>
                    <a:pt x="101" y="544"/>
                  </a:lnTo>
                  <a:lnTo>
                    <a:pt x="110" y="550"/>
                  </a:lnTo>
                  <a:lnTo>
                    <a:pt x="119" y="556"/>
                  </a:lnTo>
                  <a:lnTo>
                    <a:pt x="129" y="563"/>
                  </a:lnTo>
                  <a:lnTo>
                    <a:pt x="139" y="567"/>
                  </a:lnTo>
                  <a:lnTo>
                    <a:pt x="149" y="571"/>
                  </a:lnTo>
                  <a:lnTo>
                    <a:pt x="160" y="576"/>
                  </a:lnTo>
                  <a:lnTo>
                    <a:pt x="172" y="579"/>
                  </a:lnTo>
                  <a:lnTo>
                    <a:pt x="184" y="580"/>
                  </a:lnTo>
                  <a:lnTo>
                    <a:pt x="195" y="582"/>
                  </a:lnTo>
                  <a:lnTo>
                    <a:pt x="208" y="582"/>
                  </a:lnTo>
                  <a:lnTo>
                    <a:pt x="225" y="581"/>
                  </a:lnTo>
                  <a:lnTo>
                    <a:pt x="241" y="578"/>
                  </a:lnTo>
                  <a:lnTo>
                    <a:pt x="256" y="574"/>
                  </a:lnTo>
                  <a:lnTo>
                    <a:pt x="271" y="568"/>
                  </a:lnTo>
                  <a:lnTo>
                    <a:pt x="285" y="562"/>
                  </a:lnTo>
                  <a:lnTo>
                    <a:pt x="299" y="554"/>
                  </a:lnTo>
                  <a:lnTo>
                    <a:pt x="312" y="546"/>
                  </a:lnTo>
                  <a:lnTo>
                    <a:pt x="324" y="536"/>
                  </a:lnTo>
                  <a:lnTo>
                    <a:pt x="337" y="525"/>
                  </a:lnTo>
                  <a:lnTo>
                    <a:pt x="349" y="514"/>
                  </a:lnTo>
                  <a:lnTo>
                    <a:pt x="361" y="502"/>
                  </a:lnTo>
                  <a:lnTo>
                    <a:pt x="373" y="489"/>
                  </a:lnTo>
                  <a:lnTo>
                    <a:pt x="395" y="462"/>
                  </a:lnTo>
                  <a:lnTo>
                    <a:pt x="418" y="434"/>
                  </a:lnTo>
                  <a:lnTo>
                    <a:pt x="442" y="406"/>
                  </a:lnTo>
                  <a:lnTo>
                    <a:pt x="467" y="378"/>
                  </a:lnTo>
                  <a:lnTo>
                    <a:pt x="479" y="364"/>
                  </a:lnTo>
                  <a:lnTo>
                    <a:pt x="493" y="350"/>
                  </a:lnTo>
                  <a:lnTo>
                    <a:pt x="507" y="337"/>
                  </a:lnTo>
                  <a:lnTo>
                    <a:pt x="521" y="324"/>
                  </a:lnTo>
                  <a:lnTo>
                    <a:pt x="537" y="312"/>
                  </a:lnTo>
                  <a:lnTo>
                    <a:pt x="552" y="302"/>
                  </a:lnTo>
                  <a:lnTo>
                    <a:pt x="569" y="291"/>
                  </a:lnTo>
                  <a:lnTo>
                    <a:pt x="586" y="281"/>
                  </a:lnTo>
                  <a:lnTo>
                    <a:pt x="604" y="273"/>
                  </a:lnTo>
                  <a:lnTo>
                    <a:pt x="625" y="265"/>
                  </a:lnTo>
                  <a:lnTo>
                    <a:pt x="645" y="259"/>
                  </a:lnTo>
                  <a:lnTo>
                    <a:pt x="666" y="254"/>
                  </a:lnTo>
                  <a:lnTo>
                    <a:pt x="684" y="250"/>
                  </a:lnTo>
                  <a:lnTo>
                    <a:pt x="704" y="249"/>
                  </a:lnTo>
                  <a:lnTo>
                    <a:pt x="723" y="250"/>
                  </a:lnTo>
                  <a:lnTo>
                    <a:pt x="742" y="253"/>
                  </a:lnTo>
                  <a:lnTo>
                    <a:pt x="761" y="256"/>
                  </a:lnTo>
                  <a:lnTo>
                    <a:pt x="780" y="261"/>
                  </a:lnTo>
                  <a:lnTo>
                    <a:pt x="800" y="268"/>
                  </a:lnTo>
                  <a:lnTo>
                    <a:pt x="820" y="275"/>
                  </a:lnTo>
                  <a:lnTo>
                    <a:pt x="839" y="284"/>
                  </a:lnTo>
                  <a:lnTo>
                    <a:pt x="859" y="293"/>
                  </a:lnTo>
                  <a:lnTo>
                    <a:pt x="880" y="303"/>
                  </a:lnTo>
                  <a:lnTo>
                    <a:pt x="899" y="315"/>
                  </a:lnTo>
                  <a:lnTo>
                    <a:pt x="940" y="338"/>
                  </a:lnTo>
                  <a:lnTo>
                    <a:pt x="979" y="364"/>
                  </a:lnTo>
                  <a:lnTo>
                    <a:pt x="1019" y="391"/>
                  </a:lnTo>
                  <a:lnTo>
                    <a:pt x="1059" y="417"/>
                  </a:lnTo>
                  <a:lnTo>
                    <a:pt x="1099" y="443"/>
                  </a:lnTo>
                  <a:lnTo>
                    <a:pt x="1137" y="467"/>
                  </a:lnTo>
                  <a:lnTo>
                    <a:pt x="1156" y="478"/>
                  </a:lnTo>
                  <a:lnTo>
                    <a:pt x="1176" y="489"/>
                  </a:lnTo>
                  <a:lnTo>
                    <a:pt x="1195" y="498"/>
                  </a:lnTo>
                  <a:lnTo>
                    <a:pt x="1214" y="506"/>
                  </a:lnTo>
                  <a:lnTo>
                    <a:pt x="1232" y="515"/>
                  </a:lnTo>
                  <a:lnTo>
                    <a:pt x="1251" y="520"/>
                  </a:lnTo>
                  <a:lnTo>
                    <a:pt x="1270" y="525"/>
                  </a:lnTo>
                  <a:lnTo>
                    <a:pt x="1288" y="530"/>
                  </a:lnTo>
                  <a:lnTo>
                    <a:pt x="1313" y="533"/>
                  </a:lnTo>
                  <a:lnTo>
                    <a:pt x="1339" y="536"/>
                  </a:lnTo>
                  <a:lnTo>
                    <a:pt x="1365" y="538"/>
                  </a:lnTo>
                  <a:lnTo>
                    <a:pt x="1390" y="539"/>
                  </a:lnTo>
                  <a:lnTo>
                    <a:pt x="1416" y="539"/>
                  </a:lnTo>
                  <a:lnTo>
                    <a:pt x="1440" y="538"/>
                  </a:lnTo>
                  <a:lnTo>
                    <a:pt x="1466" y="535"/>
                  </a:lnTo>
                  <a:lnTo>
                    <a:pt x="1491" y="531"/>
                  </a:lnTo>
                  <a:lnTo>
                    <a:pt x="1515" y="525"/>
                  </a:lnTo>
                  <a:lnTo>
                    <a:pt x="1539" y="518"/>
                  </a:lnTo>
                  <a:lnTo>
                    <a:pt x="1561" y="508"/>
                  </a:lnTo>
                  <a:lnTo>
                    <a:pt x="1582" y="498"/>
                  </a:lnTo>
                  <a:lnTo>
                    <a:pt x="1593" y="491"/>
                  </a:lnTo>
                  <a:lnTo>
                    <a:pt x="1604" y="484"/>
                  </a:lnTo>
                  <a:lnTo>
                    <a:pt x="1613" y="477"/>
                  </a:lnTo>
                  <a:lnTo>
                    <a:pt x="1623" y="469"/>
                  </a:lnTo>
                  <a:lnTo>
                    <a:pt x="1633" y="460"/>
                  </a:lnTo>
                  <a:lnTo>
                    <a:pt x="1641" y="452"/>
                  </a:lnTo>
                  <a:lnTo>
                    <a:pt x="1650" y="442"/>
                  </a:lnTo>
                  <a:lnTo>
                    <a:pt x="1658" y="432"/>
                  </a:lnTo>
                  <a:lnTo>
                    <a:pt x="1670" y="415"/>
                  </a:lnTo>
                  <a:lnTo>
                    <a:pt x="1681" y="397"/>
                  </a:lnTo>
                  <a:lnTo>
                    <a:pt x="1688" y="379"/>
                  </a:lnTo>
                  <a:lnTo>
                    <a:pt x="1696" y="361"/>
                  </a:lnTo>
                  <a:lnTo>
                    <a:pt x="1700" y="342"/>
                  </a:lnTo>
                  <a:lnTo>
                    <a:pt x="1704" y="323"/>
                  </a:lnTo>
                  <a:lnTo>
                    <a:pt x="1705" y="305"/>
                  </a:lnTo>
                  <a:lnTo>
                    <a:pt x="1706" y="286"/>
                  </a:lnTo>
                  <a:lnTo>
                    <a:pt x="1705" y="266"/>
                  </a:lnTo>
                  <a:lnTo>
                    <a:pt x="1703" y="248"/>
                  </a:lnTo>
                  <a:lnTo>
                    <a:pt x="1699" y="229"/>
                  </a:lnTo>
                  <a:lnTo>
                    <a:pt x="1693" y="211"/>
                  </a:lnTo>
                  <a:lnTo>
                    <a:pt x="1687" y="193"/>
                  </a:lnTo>
                  <a:lnTo>
                    <a:pt x="1681" y="175"/>
                  </a:lnTo>
                  <a:lnTo>
                    <a:pt x="1672" y="159"/>
                  </a:lnTo>
                  <a:lnTo>
                    <a:pt x="1662" y="142"/>
                  </a:lnTo>
                  <a:lnTo>
                    <a:pt x="1652" y="127"/>
                  </a:lnTo>
                  <a:lnTo>
                    <a:pt x="1640" y="112"/>
                  </a:lnTo>
                  <a:lnTo>
                    <a:pt x="1627" y="100"/>
                  </a:lnTo>
                  <a:lnTo>
                    <a:pt x="1613" y="87"/>
                  </a:lnTo>
                  <a:lnTo>
                    <a:pt x="1599" y="75"/>
                  </a:lnTo>
                  <a:lnTo>
                    <a:pt x="1585" y="64"/>
                  </a:lnTo>
                  <a:lnTo>
                    <a:pt x="1570" y="55"/>
                  </a:lnTo>
                  <a:lnTo>
                    <a:pt x="1552" y="47"/>
                  </a:lnTo>
                  <a:lnTo>
                    <a:pt x="1536" y="41"/>
                  </a:lnTo>
                  <a:lnTo>
                    <a:pt x="1518" y="35"/>
                  </a:lnTo>
                  <a:lnTo>
                    <a:pt x="1500" y="32"/>
                  </a:lnTo>
                  <a:lnTo>
                    <a:pt x="1482" y="30"/>
                  </a:lnTo>
                  <a:lnTo>
                    <a:pt x="1464" y="30"/>
                  </a:lnTo>
                  <a:lnTo>
                    <a:pt x="1445" y="31"/>
                  </a:lnTo>
                  <a:lnTo>
                    <a:pt x="1425" y="35"/>
                  </a:lnTo>
                  <a:lnTo>
                    <a:pt x="1405" y="41"/>
                  </a:lnTo>
                  <a:lnTo>
                    <a:pt x="1388" y="48"/>
                  </a:lnTo>
                  <a:lnTo>
                    <a:pt x="1371" y="57"/>
                  </a:lnTo>
                  <a:lnTo>
                    <a:pt x="1355" y="66"/>
                  </a:lnTo>
                  <a:lnTo>
                    <a:pt x="1340" y="78"/>
                  </a:lnTo>
                  <a:lnTo>
                    <a:pt x="1325" y="91"/>
                  </a:lnTo>
                  <a:lnTo>
                    <a:pt x="1312" y="104"/>
                  </a:lnTo>
                  <a:lnTo>
                    <a:pt x="1300" y="119"/>
                  </a:lnTo>
                  <a:lnTo>
                    <a:pt x="1290" y="135"/>
                  </a:lnTo>
                  <a:lnTo>
                    <a:pt x="1280" y="151"/>
                  </a:lnTo>
                  <a:lnTo>
                    <a:pt x="1272" y="168"/>
                  </a:lnTo>
                  <a:lnTo>
                    <a:pt x="1264" y="186"/>
                  </a:lnTo>
                  <a:lnTo>
                    <a:pt x="1258" y="203"/>
                  </a:lnTo>
                  <a:lnTo>
                    <a:pt x="1252" y="222"/>
                  </a:lnTo>
                  <a:lnTo>
                    <a:pt x="1249" y="241"/>
                  </a:lnTo>
                  <a:lnTo>
                    <a:pt x="1247" y="259"/>
                  </a:lnTo>
                  <a:lnTo>
                    <a:pt x="1246" y="277"/>
                  </a:lnTo>
                  <a:lnTo>
                    <a:pt x="1246" y="296"/>
                  </a:lnTo>
                  <a:lnTo>
                    <a:pt x="1247" y="314"/>
                  </a:lnTo>
                  <a:lnTo>
                    <a:pt x="1250" y="332"/>
                  </a:lnTo>
                  <a:lnTo>
                    <a:pt x="1256" y="349"/>
                  </a:lnTo>
                  <a:lnTo>
                    <a:pt x="1261" y="366"/>
                  </a:lnTo>
                  <a:lnTo>
                    <a:pt x="1268" y="381"/>
                  </a:lnTo>
                  <a:lnTo>
                    <a:pt x="1278" y="396"/>
                  </a:lnTo>
                  <a:lnTo>
                    <a:pt x="1289" y="411"/>
                  </a:lnTo>
                  <a:lnTo>
                    <a:pt x="1302" y="424"/>
                  </a:lnTo>
                  <a:lnTo>
                    <a:pt x="1315" y="436"/>
                  </a:lnTo>
                  <a:lnTo>
                    <a:pt x="1330" y="445"/>
                  </a:lnTo>
                  <a:lnTo>
                    <a:pt x="1347" y="455"/>
                  </a:lnTo>
                  <a:lnTo>
                    <a:pt x="1367" y="462"/>
                  </a:lnTo>
                  <a:lnTo>
                    <a:pt x="1388" y="468"/>
                  </a:lnTo>
                  <a:lnTo>
                    <a:pt x="1410" y="472"/>
                  </a:lnTo>
                  <a:lnTo>
                    <a:pt x="1435" y="474"/>
                  </a:lnTo>
                  <a:lnTo>
                    <a:pt x="1446" y="474"/>
                  </a:lnTo>
                  <a:lnTo>
                    <a:pt x="1456" y="473"/>
                  </a:lnTo>
                  <a:lnTo>
                    <a:pt x="1467" y="472"/>
                  </a:lnTo>
                  <a:lnTo>
                    <a:pt x="1477" y="470"/>
                  </a:lnTo>
                  <a:lnTo>
                    <a:pt x="1487" y="468"/>
                  </a:lnTo>
                  <a:lnTo>
                    <a:pt x="1497" y="463"/>
                  </a:lnTo>
                  <a:lnTo>
                    <a:pt x="1507" y="460"/>
                  </a:lnTo>
                  <a:lnTo>
                    <a:pt x="1515" y="455"/>
                  </a:lnTo>
                  <a:lnTo>
                    <a:pt x="1525" y="449"/>
                  </a:lnTo>
                  <a:lnTo>
                    <a:pt x="1533" y="444"/>
                  </a:lnTo>
                  <a:lnTo>
                    <a:pt x="1541" y="438"/>
                  </a:lnTo>
                  <a:lnTo>
                    <a:pt x="1549" y="431"/>
                  </a:lnTo>
                  <a:lnTo>
                    <a:pt x="1557" y="424"/>
                  </a:lnTo>
                  <a:lnTo>
                    <a:pt x="1563" y="416"/>
                  </a:lnTo>
                  <a:lnTo>
                    <a:pt x="1570" y="408"/>
                  </a:lnTo>
                  <a:lnTo>
                    <a:pt x="1576" y="400"/>
                  </a:lnTo>
                  <a:lnTo>
                    <a:pt x="1581" y="392"/>
                  </a:lnTo>
                  <a:lnTo>
                    <a:pt x="1587" y="382"/>
                  </a:lnTo>
                  <a:lnTo>
                    <a:pt x="1591" y="373"/>
                  </a:lnTo>
                  <a:lnTo>
                    <a:pt x="1594" y="364"/>
                  </a:lnTo>
                  <a:lnTo>
                    <a:pt x="1597" y="354"/>
                  </a:lnTo>
                  <a:lnTo>
                    <a:pt x="1601" y="343"/>
                  </a:lnTo>
                  <a:lnTo>
                    <a:pt x="1602" y="334"/>
                  </a:lnTo>
                  <a:lnTo>
                    <a:pt x="1603" y="323"/>
                  </a:lnTo>
                  <a:lnTo>
                    <a:pt x="1604" y="314"/>
                  </a:lnTo>
                  <a:lnTo>
                    <a:pt x="1603" y="303"/>
                  </a:lnTo>
                  <a:lnTo>
                    <a:pt x="1602" y="292"/>
                  </a:lnTo>
                  <a:lnTo>
                    <a:pt x="1599" y="282"/>
                  </a:lnTo>
                  <a:lnTo>
                    <a:pt x="1597" y="272"/>
                  </a:lnTo>
                  <a:lnTo>
                    <a:pt x="1593" y="261"/>
                  </a:lnTo>
                  <a:lnTo>
                    <a:pt x="1589" y="251"/>
                  </a:lnTo>
                  <a:lnTo>
                    <a:pt x="1583" y="241"/>
                  </a:lnTo>
                  <a:lnTo>
                    <a:pt x="1573" y="226"/>
                  </a:lnTo>
                  <a:lnTo>
                    <a:pt x="1562" y="212"/>
                  </a:lnTo>
                  <a:lnTo>
                    <a:pt x="1550" y="200"/>
                  </a:lnTo>
                  <a:lnTo>
                    <a:pt x="1539" y="190"/>
                  </a:lnTo>
                  <a:lnTo>
                    <a:pt x="1526" y="181"/>
                  </a:lnTo>
                  <a:lnTo>
                    <a:pt x="1513" y="174"/>
                  </a:lnTo>
                  <a:lnTo>
                    <a:pt x="1500" y="169"/>
                  </a:lnTo>
                  <a:lnTo>
                    <a:pt x="1487" y="165"/>
                  </a:lnTo>
                  <a:lnTo>
                    <a:pt x="1487" y="165"/>
                  </a:lnTo>
                  <a:lnTo>
                    <a:pt x="1470" y="162"/>
                  </a:lnTo>
                  <a:lnTo>
                    <a:pt x="1453" y="161"/>
                  </a:lnTo>
                  <a:lnTo>
                    <a:pt x="1438" y="161"/>
                  </a:lnTo>
                  <a:lnTo>
                    <a:pt x="1424" y="164"/>
                  </a:lnTo>
                  <a:lnTo>
                    <a:pt x="1412" y="167"/>
                  </a:lnTo>
                  <a:lnTo>
                    <a:pt x="1400" y="173"/>
                  </a:lnTo>
                  <a:lnTo>
                    <a:pt x="1388" y="180"/>
                  </a:lnTo>
                  <a:lnTo>
                    <a:pt x="1378" y="188"/>
                  </a:lnTo>
                  <a:lnTo>
                    <a:pt x="1370" y="197"/>
                  </a:lnTo>
                  <a:lnTo>
                    <a:pt x="1362" y="208"/>
                  </a:lnTo>
                  <a:lnTo>
                    <a:pt x="1357" y="218"/>
                  </a:lnTo>
                  <a:lnTo>
                    <a:pt x="1352" y="229"/>
                  </a:lnTo>
                  <a:lnTo>
                    <a:pt x="1347" y="241"/>
                  </a:lnTo>
                  <a:lnTo>
                    <a:pt x="1345" y="253"/>
                  </a:lnTo>
                  <a:lnTo>
                    <a:pt x="1344" y="265"/>
                  </a:lnTo>
                  <a:lnTo>
                    <a:pt x="1343" y="277"/>
                  </a:lnTo>
                  <a:lnTo>
                    <a:pt x="1344" y="288"/>
                  </a:lnTo>
                  <a:lnTo>
                    <a:pt x="1346" y="299"/>
                  </a:lnTo>
                  <a:lnTo>
                    <a:pt x="1350" y="309"/>
                  </a:lnTo>
                  <a:lnTo>
                    <a:pt x="1354" y="319"/>
                  </a:lnTo>
                  <a:lnTo>
                    <a:pt x="1359" y="329"/>
                  </a:lnTo>
                  <a:lnTo>
                    <a:pt x="1366" y="337"/>
                  </a:lnTo>
                  <a:lnTo>
                    <a:pt x="1372" y="345"/>
                  </a:lnTo>
                  <a:lnTo>
                    <a:pt x="1379" y="351"/>
                  </a:lnTo>
                  <a:lnTo>
                    <a:pt x="1388" y="356"/>
                  </a:lnTo>
                  <a:lnTo>
                    <a:pt x="1397" y="361"/>
                  </a:lnTo>
                  <a:lnTo>
                    <a:pt x="1406" y="364"/>
                  </a:lnTo>
                  <a:lnTo>
                    <a:pt x="1416" y="366"/>
                  </a:lnTo>
                  <a:lnTo>
                    <a:pt x="1426" y="366"/>
                  </a:lnTo>
                  <a:lnTo>
                    <a:pt x="1437" y="364"/>
                  </a:lnTo>
                  <a:lnTo>
                    <a:pt x="1449" y="361"/>
                  </a:lnTo>
                  <a:lnTo>
                    <a:pt x="1461" y="355"/>
                  </a:lnTo>
                  <a:lnTo>
                    <a:pt x="1468" y="350"/>
                  </a:lnTo>
                  <a:lnTo>
                    <a:pt x="1475" y="345"/>
                  </a:lnTo>
                  <a:lnTo>
                    <a:pt x="1478" y="338"/>
                  </a:lnTo>
                  <a:lnTo>
                    <a:pt x="1481" y="331"/>
                  </a:lnTo>
                  <a:lnTo>
                    <a:pt x="1482" y="324"/>
                  </a:lnTo>
                  <a:lnTo>
                    <a:pt x="1483" y="317"/>
                  </a:lnTo>
                  <a:lnTo>
                    <a:pt x="1483" y="309"/>
                  </a:lnTo>
                  <a:lnTo>
                    <a:pt x="1483" y="302"/>
                  </a:lnTo>
                  <a:lnTo>
                    <a:pt x="1483" y="295"/>
                  </a:lnTo>
                  <a:lnTo>
                    <a:pt x="1483" y="289"/>
                  </a:lnTo>
                  <a:lnTo>
                    <a:pt x="1484" y="282"/>
                  </a:lnTo>
                  <a:lnTo>
                    <a:pt x="1486" y="277"/>
                  </a:lnTo>
                  <a:lnTo>
                    <a:pt x="1488" y="272"/>
                  </a:lnTo>
                  <a:lnTo>
                    <a:pt x="1494" y="269"/>
                  </a:lnTo>
                  <a:lnTo>
                    <a:pt x="1500" y="265"/>
                  </a:lnTo>
                  <a:lnTo>
                    <a:pt x="1509" y="264"/>
                  </a:lnTo>
                  <a:lnTo>
                    <a:pt x="1511" y="278"/>
                  </a:lnTo>
                  <a:lnTo>
                    <a:pt x="1511" y="291"/>
                  </a:lnTo>
                  <a:lnTo>
                    <a:pt x="1511" y="303"/>
                  </a:lnTo>
                  <a:lnTo>
                    <a:pt x="1509" y="314"/>
                  </a:lnTo>
                  <a:lnTo>
                    <a:pt x="1507" y="323"/>
                  </a:lnTo>
                  <a:lnTo>
                    <a:pt x="1502" y="333"/>
                  </a:lnTo>
                  <a:lnTo>
                    <a:pt x="1497" y="340"/>
                  </a:lnTo>
                  <a:lnTo>
                    <a:pt x="1492" y="348"/>
                  </a:lnTo>
                  <a:lnTo>
                    <a:pt x="1485" y="354"/>
                  </a:lnTo>
                  <a:lnTo>
                    <a:pt x="1478" y="360"/>
                  </a:lnTo>
                  <a:lnTo>
                    <a:pt x="1470" y="364"/>
                  </a:lnTo>
                  <a:lnTo>
                    <a:pt x="1462" y="368"/>
                  </a:lnTo>
                  <a:lnTo>
                    <a:pt x="1452" y="370"/>
                  </a:lnTo>
                  <a:lnTo>
                    <a:pt x="1444" y="372"/>
                  </a:lnTo>
                  <a:lnTo>
                    <a:pt x="1434" y="375"/>
                  </a:lnTo>
                  <a:lnTo>
                    <a:pt x="1423" y="375"/>
                  </a:lnTo>
                  <a:lnTo>
                    <a:pt x="1414" y="375"/>
                  </a:lnTo>
                  <a:lnTo>
                    <a:pt x="1404" y="373"/>
                  </a:lnTo>
                  <a:lnTo>
                    <a:pt x="1393" y="371"/>
                  </a:lnTo>
                  <a:lnTo>
                    <a:pt x="1384" y="369"/>
                  </a:lnTo>
                  <a:lnTo>
                    <a:pt x="1374" y="365"/>
                  </a:lnTo>
                  <a:lnTo>
                    <a:pt x="1366" y="362"/>
                  </a:lnTo>
                  <a:lnTo>
                    <a:pt x="1356" y="356"/>
                  </a:lnTo>
                  <a:lnTo>
                    <a:pt x="1349" y="351"/>
                  </a:lnTo>
                  <a:lnTo>
                    <a:pt x="1340" y="346"/>
                  </a:lnTo>
                  <a:lnTo>
                    <a:pt x="1334" y="338"/>
                  </a:lnTo>
                  <a:lnTo>
                    <a:pt x="1327" y="331"/>
                  </a:lnTo>
                  <a:lnTo>
                    <a:pt x="1321" y="323"/>
                  </a:lnTo>
                  <a:lnTo>
                    <a:pt x="1316" y="315"/>
                  </a:lnTo>
                  <a:lnTo>
                    <a:pt x="1312" y="305"/>
                  </a:lnTo>
                  <a:lnTo>
                    <a:pt x="1310" y="295"/>
                  </a:lnTo>
                  <a:lnTo>
                    <a:pt x="1309" y="285"/>
                  </a:lnTo>
                  <a:lnTo>
                    <a:pt x="1308" y="272"/>
                  </a:lnTo>
                  <a:lnTo>
                    <a:pt x="1309" y="260"/>
                  </a:lnTo>
                  <a:lnTo>
                    <a:pt x="1310" y="247"/>
                  </a:lnTo>
                  <a:lnTo>
                    <a:pt x="1313" y="235"/>
                  </a:lnTo>
                  <a:lnTo>
                    <a:pt x="1316" y="224"/>
                  </a:lnTo>
                  <a:lnTo>
                    <a:pt x="1322" y="212"/>
                  </a:lnTo>
                  <a:lnTo>
                    <a:pt x="1327" y="201"/>
                  </a:lnTo>
                  <a:lnTo>
                    <a:pt x="1334" y="192"/>
                  </a:lnTo>
                  <a:lnTo>
                    <a:pt x="1341" y="182"/>
                  </a:lnTo>
                  <a:lnTo>
                    <a:pt x="1349" y="172"/>
                  </a:lnTo>
                  <a:lnTo>
                    <a:pt x="1358" y="165"/>
                  </a:lnTo>
                  <a:lnTo>
                    <a:pt x="1367" y="157"/>
                  </a:lnTo>
                  <a:lnTo>
                    <a:pt x="1377" y="151"/>
                  </a:lnTo>
                  <a:lnTo>
                    <a:pt x="1388" y="144"/>
                  </a:lnTo>
                  <a:lnTo>
                    <a:pt x="1399" y="140"/>
                  </a:lnTo>
                  <a:lnTo>
                    <a:pt x="1410" y="137"/>
                  </a:lnTo>
                  <a:lnTo>
                    <a:pt x="1428" y="133"/>
                  </a:lnTo>
                  <a:lnTo>
                    <a:pt x="1444" y="132"/>
                  </a:lnTo>
                  <a:lnTo>
                    <a:pt x="1461" y="131"/>
                  </a:lnTo>
                  <a:lnTo>
                    <a:pt x="1477" y="133"/>
                  </a:lnTo>
                  <a:lnTo>
                    <a:pt x="1492" y="136"/>
                  </a:lnTo>
                  <a:lnTo>
                    <a:pt x="1507" y="140"/>
                  </a:lnTo>
                  <a:lnTo>
                    <a:pt x="1522" y="146"/>
                  </a:lnTo>
                  <a:lnTo>
                    <a:pt x="1535" y="152"/>
                  </a:lnTo>
                  <a:lnTo>
                    <a:pt x="1549" y="161"/>
                  </a:lnTo>
                  <a:lnTo>
                    <a:pt x="1562" y="169"/>
                  </a:lnTo>
                  <a:lnTo>
                    <a:pt x="1574" y="180"/>
                  </a:lnTo>
                  <a:lnTo>
                    <a:pt x="1585" y="190"/>
                  </a:lnTo>
                  <a:lnTo>
                    <a:pt x="1595" y="202"/>
                  </a:lnTo>
                  <a:lnTo>
                    <a:pt x="1605" y="214"/>
                  </a:lnTo>
                  <a:lnTo>
                    <a:pt x="1612" y="227"/>
                  </a:lnTo>
                  <a:lnTo>
                    <a:pt x="1620" y="241"/>
                  </a:lnTo>
                  <a:lnTo>
                    <a:pt x="1626" y="255"/>
                  </a:lnTo>
                  <a:lnTo>
                    <a:pt x="1630" y="269"/>
                  </a:lnTo>
                  <a:lnTo>
                    <a:pt x="1635" y="284"/>
                  </a:lnTo>
                  <a:lnTo>
                    <a:pt x="1637" y="299"/>
                  </a:lnTo>
                  <a:lnTo>
                    <a:pt x="1638" y="312"/>
                  </a:lnTo>
                  <a:lnTo>
                    <a:pt x="1638" y="327"/>
                  </a:lnTo>
                  <a:lnTo>
                    <a:pt x="1636" y="342"/>
                  </a:lnTo>
                  <a:lnTo>
                    <a:pt x="1633" y="356"/>
                  </a:lnTo>
                  <a:lnTo>
                    <a:pt x="1627" y="371"/>
                  </a:lnTo>
                  <a:lnTo>
                    <a:pt x="1621" y="384"/>
                  </a:lnTo>
                  <a:lnTo>
                    <a:pt x="1612" y="398"/>
                  </a:lnTo>
                  <a:lnTo>
                    <a:pt x="1603" y="411"/>
                  </a:lnTo>
                  <a:lnTo>
                    <a:pt x="1591" y="423"/>
                  </a:lnTo>
                  <a:lnTo>
                    <a:pt x="1577" y="434"/>
                  </a:lnTo>
                  <a:lnTo>
                    <a:pt x="1561" y="445"/>
                  </a:lnTo>
                  <a:lnTo>
                    <a:pt x="1543" y="455"/>
                  </a:lnTo>
                  <a:lnTo>
                    <a:pt x="1531" y="460"/>
                  </a:lnTo>
                  <a:lnTo>
                    <a:pt x="1519" y="464"/>
                  </a:lnTo>
                  <a:lnTo>
                    <a:pt x="1507" y="469"/>
                  </a:lnTo>
                  <a:lnTo>
                    <a:pt x="1494" y="472"/>
                  </a:lnTo>
                  <a:lnTo>
                    <a:pt x="1481" y="475"/>
                  </a:lnTo>
                  <a:lnTo>
                    <a:pt x="1467" y="477"/>
                  </a:lnTo>
                  <a:lnTo>
                    <a:pt x="1454" y="478"/>
                  </a:lnTo>
                  <a:lnTo>
                    <a:pt x="1440" y="479"/>
                  </a:lnTo>
                  <a:lnTo>
                    <a:pt x="1428" y="479"/>
                  </a:lnTo>
                  <a:lnTo>
                    <a:pt x="1414" y="478"/>
                  </a:lnTo>
                  <a:lnTo>
                    <a:pt x="1401" y="477"/>
                  </a:lnTo>
                  <a:lnTo>
                    <a:pt x="1388" y="475"/>
                  </a:lnTo>
                  <a:lnTo>
                    <a:pt x="1375" y="472"/>
                  </a:lnTo>
                  <a:lnTo>
                    <a:pt x="1362" y="469"/>
                  </a:lnTo>
                  <a:lnTo>
                    <a:pt x="1350" y="464"/>
                  </a:lnTo>
                  <a:lnTo>
                    <a:pt x="1338" y="460"/>
                  </a:lnTo>
                  <a:lnTo>
                    <a:pt x="1326" y="454"/>
                  </a:lnTo>
                  <a:lnTo>
                    <a:pt x="1314" y="447"/>
                  </a:lnTo>
                  <a:lnTo>
                    <a:pt x="1303" y="441"/>
                  </a:lnTo>
                  <a:lnTo>
                    <a:pt x="1293" y="432"/>
                  </a:lnTo>
                  <a:lnTo>
                    <a:pt x="1282" y="424"/>
                  </a:lnTo>
                  <a:lnTo>
                    <a:pt x="1274" y="415"/>
                  </a:lnTo>
                  <a:lnTo>
                    <a:pt x="1264" y="404"/>
                  </a:lnTo>
                  <a:lnTo>
                    <a:pt x="1257" y="394"/>
                  </a:lnTo>
                  <a:lnTo>
                    <a:pt x="1249" y="383"/>
                  </a:lnTo>
                  <a:lnTo>
                    <a:pt x="1243" y="370"/>
                  </a:lnTo>
                  <a:lnTo>
                    <a:pt x="1236" y="357"/>
                  </a:lnTo>
                  <a:lnTo>
                    <a:pt x="1232" y="343"/>
                  </a:lnTo>
                  <a:lnTo>
                    <a:pt x="1228" y="329"/>
                  </a:lnTo>
                  <a:lnTo>
                    <a:pt x="1225" y="314"/>
                  </a:lnTo>
                  <a:lnTo>
                    <a:pt x="1223" y="297"/>
                  </a:lnTo>
                  <a:lnTo>
                    <a:pt x="1221" y="280"/>
                  </a:lnTo>
                  <a:lnTo>
                    <a:pt x="1220" y="268"/>
                  </a:lnTo>
                  <a:lnTo>
                    <a:pt x="1218" y="254"/>
                  </a:lnTo>
                  <a:lnTo>
                    <a:pt x="1214" y="241"/>
                  </a:lnTo>
                  <a:lnTo>
                    <a:pt x="1210" y="227"/>
                  </a:lnTo>
                  <a:lnTo>
                    <a:pt x="1203" y="214"/>
                  </a:lnTo>
                  <a:lnTo>
                    <a:pt x="1197" y="201"/>
                  </a:lnTo>
                  <a:lnTo>
                    <a:pt x="1189" y="189"/>
                  </a:lnTo>
                  <a:lnTo>
                    <a:pt x="1180" y="178"/>
                  </a:lnTo>
                  <a:lnTo>
                    <a:pt x="1170" y="167"/>
                  </a:lnTo>
                  <a:lnTo>
                    <a:pt x="1160" y="157"/>
                  </a:lnTo>
                  <a:lnTo>
                    <a:pt x="1148" y="148"/>
                  </a:lnTo>
                  <a:lnTo>
                    <a:pt x="1136" y="140"/>
                  </a:lnTo>
                  <a:lnTo>
                    <a:pt x="1123" y="134"/>
                  </a:lnTo>
                  <a:lnTo>
                    <a:pt x="1109" y="129"/>
                  </a:lnTo>
                  <a:lnTo>
                    <a:pt x="1095" y="125"/>
                  </a:lnTo>
                  <a:lnTo>
                    <a:pt x="1081" y="124"/>
                  </a:lnTo>
                  <a:lnTo>
                    <a:pt x="1071" y="124"/>
                  </a:lnTo>
                  <a:lnTo>
                    <a:pt x="1062" y="124"/>
                  </a:lnTo>
                  <a:lnTo>
                    <a:pt x="1053" y="125"/>
                  </a:lnTo>
                  <a:lnTo>
                    <a:pt x="1044" y="127"/>
                  </a:lnTo>
                  <a:lnTo>
                    <a:pt x="1026" y="132"/>
                  </a:lnTo>
                  <a:lnTo>
                    <a:pt x="1008" y="138"/>
                  </a:lnTo>
                  <a:lnTo>
                    <a:pt x="971" y="153"/>
                  </a:lnTo>
                  <a:lnTo>
                    <a:pt x="934" y="168"/>
                  </a:lnTo>
                  <a:lnTo>
                    <a:pt x="916" y="175"/>
                  </a:lnTo>
                  <a:lnTo>
                    <a:pt x="898" y="181"/>
                  </a:lnTo>
                  <a:lnTo>
                    <a:pt x="880" y="185"/>
                  </a:lnTo>
                  <a:lnTo>
                    <a:pt x="862" y="188"/>
                  </a:lnTo>
                  <a:lnTo>
                    <a:pt x="852" y="188"/>
                  </a:lnTo>
                  <a:lnTo>
                    <a:pt x="843" y="187"/>
                  </a:lnTo>
                  <a:lnTo>
                    <a:pt x="834" y="186"/>
                  </a:lnTo>
                  <a:lnTo>
                    <a:pt x="825" y="185"/>
                  </a:lnTo>
                  <a:lnTo>
                    <a:pt x="816" y="182"/>
                  </a:lnTo>
                  <a:lnTo>
                    <a:pt x="806" y="179"/>
                  </a:lnTo>
                  <a:lnTo>
                    <a:pt x="798" y="174"/>
                  </a:lnTo>
                  <a:lnTo>
                    <a:pt x="788" y="168"/>
                  </a:lnTo>
                  <a:lnTo>
                    <a:pt x="779" y="162"/>
                  </a:lnTo>
                  <a:lnTo>
                    <a:pt x="771" y="155"/>
                  </a:lnTo>
                  <a:lnTo>
                    <a:pt x="763" y="148"/>
                  </a:lnTo>
                  <a:lnTo>
                    <a:pt x="758" y="140"/>
                  </a:lnTo>
                  <a:lnTo>
                    <a:pt x="753" y="133"/>
                  </a:lnTo>
                  <a:lnTo>
                    <a:pt x="749" y="125"/>
                  </a:lnTo>
                  <a:lnTo>
                    <a:pt x="746" y="117"/>
                  </a:lnTo>
                  <a:lnTo>
                    <a:pt x="745" y="109"/>
                  </a:lnTo>
                  <a:lnTo>
                    <a:pt x="744" y="101"/>
                  </a:lnTo>
                  <a:lnTo>
                    <a:pt x="744" y="93"/>
                  </a:lnTo>
                  <a:lnTo>
                    <a:pt x="744" y="86"/>
                  </a:lnTo>
                  <a:lnTo>
                    <a:pt x="746" y="77"/>
                  </a:lnTo>
                  <a:lnTo>
                    <a:pt x="748" y="70"/>
                  </a:lnTo>
                  <a:lnTo>
                    <a:pt x="751" y="62"/>
                  </a:lnTo>
                  <a:lnTo>
                    <a:pt x="755" y="56"/>
                  </a:lnTo>
                  <a:lnTo>
                    <a:pt x="758" y="48"/>
                  </a:lnTo>
                  <a:lnTo>
                    <a:pt x="763" y="42"/>
                  </a:lnTo>
                  <a:lnTo>
                    <a:pt x="769" y="35"/>
                  </a:lnTo>
                  <a:lnTo>
                    <a:pt x="774" y="30"/>
                  </a:lnTo>
                  <a:lnTo>
                    <a:pt x="779" y="25"/>
                  </a:lnTo>
                  <a:lnTo>
                    <a:pt x="786" y="19"/>
                  </a:lnTo>
                  <a:lnTo>
                    <a:pt x="793" y="15"/>
                  </a:lnTo>
                  <a:lnTo>
                    <a:pt x="800" y="12"/>
                  </a:lnTo>
                  <a:lnTo>
                    <a:pt x="807" y="9"/>
                  </a:lnTo>
                  <a:lnTo>
                    <a:pt x="815" y="5"/>
                  </a:lnTo>
                  <a:lnTo>
                    <a:pt x="823" y="4"/>
                  </a:lnTo>
                  <a:lnTo>
                    <a:pt x="831" y="2"/>
                  </a:lnTo>
                  <a:lnTo>
                    <a:pt x="838" y="2"/>
                  </a:lnTo>
                  <a:lnTo>
                    <a:pt x="847" y="2"/>
                  </a:lnTo>
                  <a:lnTo>
                    <a:pt x="854" y="4"/>
                  </a:lnTo>
                  <a:lnTo>
                    <a:pt x="863" y="6"/>
                  </a:lnTo>
                  <a:lnTo>
                    <a:pt x="870" y="10"/>
                  </a:lnTo>
                  <a:lnTo>
                    <a:pt x="880" y="15"/>
                  </a:lnTo>
                  <a:lnTo>
                    <a:pt x="889" y="22"/>
                  </a:lnTo>
                  <a:lnTo>
                    <a:pt x="894" y="28"/>
                  </a:lnTo>
                  <a:lnTo>
                    <a:pt x="897" y="32"/>
                  </a:lnTo>
                  <a:lnTo>
                    <a:pt x="900" y="37"/>
                  </a:lnTo>
                  <a:lnTo>
                    <a:pt x="902" y="43"/>
                  </a:lnTo>
                  <a:lnTo>
                    <a:pt x="904" y="48"/>
                  </a:lnTo>
                  <a:lnTo>
                    <a:pt x="905" y="54"/>
                  </a:lnTo>
                  <a:lnTo>
                    <a:pt x="905" y="59"/>
                  </a:lnTo>
                  <a:lnTo>
                    <a:pt x="904" y="63"/>
                  </a:lnTo>
                  <a:lnTo>
                    <a:pt x="902" y="68"/>
                  </a:lnTo>
                  <a:lnTo>
                    <a:pt x="898" y="73"/>
                  </a:lnTo>
                  <a:lnTo>
                    <a:pt x="894" y="76"/>
                  </a:lnTo>
                  <a:lnTo>
                    <a:pt x="887" y="79"/>
                  </a:lnTo>
                  <a:lnTo>
                    <a:pt x="884" y="72"/>
                  </a:lnTo>
                  <a:lnTo>
                    <a:pt x="880" y="65"/>
                  </a:lnTo>
                  <a:lnTo>
                    <a:pt x="875" y="60"/>
                  </a:lnTo>
                  <a:lnTo>
                    <a:pt x="871" y="56"/>
                  </a:lnTo>
                  <a:lnTo>
                    <a:pt x="866" y="51"/>
                  </a:lnTo>
                  <a:lnTo>
                    <a:pt x="861" y="49"/>
                  </a:lnTo>
                  <a:lnTo>
                    <a:pt x="855" y="47"/>
                  </a:lnTo>
                  <a:lnTo>
                    <a:pt x="850" y="46"/>
                  </a:lnTo>
                  <a:lnTo>
                    <a:pt x="843" y="46"/>
                  </a:lnTo>
                  <a:lnTo>
                    <a:pt x="838" y="47"/>
                  </a:lnTo>
                  <a:lnTo>
                    <a:pt x="832" y="48"/>
                  </a:lnTo>
                  <a:lnTo>
                    <a:pt x="826" y="49"/>
                  </a:lnTo>
                  <a:lnTo>
                    <a:pt x="816" y="55"/>
                  </a:lnTo>
                  <a:lnTo>
                    <a:pt x="805" y="62"/>
                  </a:lnTo>
                  <a:lnTo>
                    <a:pt x="795" y="71"/>
                  </a:lnTo>
                  <a:lnTo>
                    <a:pt x="788" y="81"/>
                  </a:lnTo>
                  <a:lnTo>
                    <a:pt x="785" y="87"/>
                  </a:lnTo>
                  <a:lnTo>
                    <a:pt x="783" y="92"/>
                  </a:lnTo>
                  <a:lnTo>
                    <a:pt x="780" y="98"/>
                  </a:lnTo>
                  <a:lnTo>
                    <a:pt x="779" y="104"/>
                  </a:lnTo>
                  <a:lnTo>
                    <a:pt x="779" y="109"/>
                  </a:lnTo>
                  <a:lnTo>
                    <a:pt x="779" y="116"/>
                  </a:lnTo>
                  <a:lnTo>
                    <a:pt x="782" y="121"/>
                  </a:lnTo>
                  <a:lnTo>
                    <a:pt x="784" y="127"/>
                  </a:lnTo>
                  <a:lnTo>
                    <a:pt x="787" y="133"/>
                  </a:lnTo>
                  <a:lnTo>
                    <a:pt x="790" y="138"/>
                  </a:lnTo>
                  <a:lnTo>
                    <a:pt x="795" y="143"/>
                  </a:lnTo>
                  <a:lnTo>
                    <a:pt x="802" y="149"/>
                  </a:lnTo>
                  <a:lnTo>
                    <a:pt x="812" y="155"/>
                  </a:lnTo>
                  <a:lnTo>
                    <a:pt x="824" y="161"/>
                  </a:lnTo>
                  <a:lnTo>
                    <a:pt x="835" y="164"/>
                  </a:lnTo>
                  <a:lnTo>
                    <a:pt x="847" y="167"/>
                  </a:lnTo>
                  <a:lnTo>
                    <a:pt x="858" y="168"/>
                  </a:lnTo>
                  <a:lnTo>
                    <a:pt x="871" y="167"/>
                  </a:lnTo>
                  <a:lnTo>
                    <a:pt x="883" y="167"/>
                  </a:lnTo>
                  <a:lnTo>
                    <a:pt x="896" y="165"/>
                  </a:lnTo>
                  <a:lnTo>
                    <a:pt x="921" y="158"/>
                  </a:lnTo>
                  <a:lnTo>
                    <a:pt x="947" y="151"/>
                  </a:lnTo>
                  <a:lnTo>
                    <a:pt x="974" y="141"/>
                  </a:lnTo>
                  <a:lnTo>
                    <a:pt x="1000" y="133"/>
                  </a:lnTo>
                  <a:lnTo>
                    <a:pt x="1027" y="124"/>
                  </a:lnTo>
                  <a:lnTo>
                    <a:pt x="1054" y="117"/>
                  </a:lnTo>
                  <a:lnTo>
                    <a:pt x="1067" y="114"/>
                  </a:lnTo>
                  <a:lnTo>
                    <a:pt x="1079" y="112"/>
                  </a:lnTo>
                  <a:lnTo>
                    <a:pt x="1093" y="112"/>
                  </a:lnTo>
                  <a:lnTo>
                    <a:pt x="1106" y="112"/>
                  </a:lnTo>
                  <a:lnTo>
                    <a:pt x="1119" y="113"/>
                  </a:lnTo>
                  <a:lnTo>
                    <a:pt x="1132" y="117"/>
                  </a:lnTo>
                  <a:lnTo>
                    <a:pt x="1144" y="121"/>
                  </a:lnTo>
                  <a:lnTo>
                    <a:pt x="1156" y="126"/>
                  </a:lnTo>
                  <a:lnTo>
                    <a:pt x="1168" y="133"/>
                  </a:lnTo>
                  <a:lnTo>
                    <a:pt x="1181" y="142"/>
                  </a:lnTo>
                  <a:lnTo>
                    <a:pt x="1193" y="153"/>
                  </a:lnTo>
                  <a:lnTo>
                    <a:pt x="1203" y="166"/>
                  </a:lnTo>
                  <a:lnTo>
                    <a:pt x="1212" y="177"/>
                  </a:lnTo>
                  <a:lnTo>
                    <a:pt x="1219" y="187"/>
                  </a:lnTo>
                  <a:lnTo>
                    <a:pt x="1225" y="199"/>
                  </a:lnTo>
                  <a:lnTo>
                    <a:pt x="1230" y="212"/>
                  </a:lnTo>
                  <a:lnTo>
                    <a:pt x="1239" y="184"/>
                  </a:lnTo>
                  <a:lnTo>
                    <a:pt x="1249" y="157"/>
                  </a:lnTo>
                  <a:lnTo>
                    <a:pt x="1261" y="134"/>
                  </a:lnTo>
                  <a:lnTo>
                    <a:pt x="1275" y="112"/>
                  </a:lnTo>
                  <a:lnTo>
                    <a:pt x="1290" y="92"/>
                  </a:lnTo>
                  <a:lnTo>
                    <a:pt x="1306" y="75"/>
                  </a:lnTo>
                  <a:lnTo>
                    <a:pt x="1324" y="59"/>
                  </a:lnTo>
                  <a:lnTo>
                    <a:pt x="1342" y="45"/>
                  </a:lnTo>
                  <a:lnTo>
                    <a:pt x="1361" y="32"/>
                  </a:lnTo>
                  <a:lnTo>
                    <a:pt x="1382" y="22"/>
                  </a:lnTo>
                  <a:lnTo>
                    <a:pt x="1402" y="14"/>
                  </a:lnTo>
                  <a:lnTo>
                    <a:pt x="1423" y="7"/>
                  </a:lnTo>
                  <a:lnTo>
                    <a:pt x="1446" y="3"/>
                  </a:lnTo>
                  <a:lnTo>
                    <a:pt x="1467" y="1"/>
                  </a:lnTo>
                  <a:lnTo>
                    <a:pt x="1489" y="0"/>
                  </a:lnTo>
                  <a:lnTo>
                    <a:pt x="1511" y="1"/>
                  </a:lnTo>
                  <a:lnTo>
                    <a:pt x="1532" y="4"/>
                  </a:lnTo>
                  <a:lnTo>
                    <a:pt x="1554" y="9"/>
                  </a:lnTo>
                  <a:lnTo>
                    <a:pt x="1575" y="15"/>
                  </a:lnTo>
                  <a:lnTo>
                    <a:pt x="1595" y="22"/>
                  </a:lnTo>
                  <a:lnTo>
                    <a:pt x="1614" y="32"/>
                  </a:lnTo>
                  <a:lnTo>
                    <a:pt x="1634" y="44"/>
                  </a:lnTo>
                  <a:lnTo>
                    <a:pt x="1651" y="57"/>
                  </a:lnTo>
                  <a:lnTo>
                    <a:pt x="1668" y="72"/>
                  </a:lnTo>
                  <a:lnTo>
                    <a:pt x="1683" y="88"/>
                  </a:lnTo>
                  <a:lnTo>
                    <a:pt x="1697" y="106"/>
                  </a:lnTo>
                  <a:lnTo>
                    <a:pt x="1709" y="126"/>
                  </a:lnTo>
                  <a:lnTo>
                    <a:pt x="1719" y="147"/>
                  </a:lnTo>
                  <a:lnTo>
                    <a:pt x="1729" y="170"/>
                  </a:lnTo>
                  <a:lnTo>
                    <a:pt x="1735" y="194"/>
                  </a:lnTo>
                  <a:lnTo>
                    <a:pt x="1740" y="220"/>
                  </a:lnTo>
                  <a:lnTo>
                    <a:pt x="1743" y="247"/>
                  </a:lnTo>
                  <a:lnTo>
                    <a:pt x="1743" y="265"/>
                  </a:lnTo>
                  <a:lnTo>
                    <a:pt x="1743" y="284"/>
                  </a:lnTo>
                  <a:lnTo>
                    <a:pt x="1740" y="301"/>
                  </a:lnTo>
                  <a:lnTo>
                    <a:pt x="1737" y="318"/>
                  </a:lnTo>
                  <a:lnTo>
                    <a:pt x="1733" y="335"/>
                  </a:lnTo>
                  <a:lnTo>
                    <a:pt x="1729" y="352"/>
                  </a:lnTo>
                  <a:lnTo>
                    <a:pt x="1722" y="368"/>
                  </a:lnTo>
                  <a:lnTo>
                    <a:pt x="1716" y="383"/>
                  </a:lnTo>
                  <a:lnTo>
                    <a:pt x="1708" y="399"/>
                  </a:lnTo>
                  <a:lnTo>
                    <a:pt x="1700" y="413"/>
                  </a:lnTo>
                  <a:lnTo>
                    <a:pt x="1691" y="427"/>
                  </a:lnTo>
                  <a:lnTo>
                    <a:pt x="1682" y="441"/>
                  </a:lnTo>
                  <a:lnTo>
                    <a:pt x="1672" y="454"/>
                  </a:lnTo>
                  <a:lnTo>
                    <a:pt x="1661" y="465"/>
                  </a:lnTo>
                  <a:lnTo>
                    <a:pt x="1650" y="477"/>
                  </a:lnTo>
                  <a:lnTo>
                    <a:pt x="1638" y="487"/>
                  </a:lnTo>
                  <a:lnTo>
                    <a:pt x="1682" y="467"/>
                  </a:lnTo>
                  <a:lnTo>
                    <a:pt x="1723" y="444"/>
                  </a:lnTo>
                  <a:lnTo>
                    <a:pt x="1744" y="432"/>
                  </a:lnTo>
                  <a:lnTo>
                    <a:pt x="1764" y="421"/>
                  </a:lnTo>
                  <a:lnTo>
                    <a:pt x="1784" y="408"/>
                  </a:lnTo>
                  <a:lnTo>
                    <a:pt x="1803" y="394"/>
                  </a:lnTo>
                  <a:lnTo>
                    <a:pt x="1823" y="380"/>
                  </a:lnTo>
                  <a:lnTo>
                    <a:pt x="1842" y="364"/>
                  </a:lnTo>
                  <a:lnTo>
                    <a:pt x="1861" y="348"/>
                  </a:lnTo>
                  <a:lnTo>
                    <a:pt x="1879" y="332"/>
                  </a:lnTo>
                  <a:lnTo>
                    <a:pt x="1897" y="314"/>
                  </a:lnTo>
                  <a:lnTo>
                    <a:pt x="1916" y="295"/>
                  </a:lnTo>
                  <a:lnTo>
                    <a:pt x="1934" y="275"/>
                  </a:lnTo>
                  <a:lnTo>
                    <a:pt x="1951" y="254"/>
                  </a:lnTo>
                  <a:lnTo>
                    <a:pt x="1938" y="238"/>
                  </a:lnTo>
                  <a:lnTo>
                    <a:pt x="1926" y="222"/>
                  </a:lnTo>
                  <a:lnTo>
                    <a:pt x="1916" y="205"/>
                  </a:lnTo>
                  <a:lnTo>
                    <a:pt x="1906" y="189"/>
                  </a:lnTo>
                  <a:lnTo>
                    <a:pt x="1898" y="173"/>
                  </a:lnTo>
                  <a:lnTo>
                    <a:pt x="1892" y="157"/>
                  </a:lnTo>
                  <a:lnTo>
                    <a:pt x="1887" y="140"/>
                  </a:lnTo>
                  <a:lnTo>
                    <a:pt x="1885" y="124"/>
                  </a:lnTo>
                  <a:lnTo>
                    <a:pt x="1885" y="117"/>
                  </a:lnTo>
                  <a:lnTo>
                    <a:pt x="1885" y="109"/>
                  </a:lnTo>
                  <a:lnTo>
                    <a:pt x="1885" y="101"/>
                  </a:lnTo>
                  <a:lnTo>
                    <a:pt x="1886" y="93"/>
                  </a:lnTo>
                  <a:lnTo>
                    <a:pt x="1888" y="85"/>
                  </a:lnTo>
                  <a:lnTo>
                    <a:pt x="1891" y="77"/>
                  </a:lnTo>
                  <a:lnTo>
                    <a:pt x="1894" y="70"/>
                  </a:lnTo>
                  <a:lnTo>
                    <a:pt x="1897" y="62"/>
                  </a:lnTo>
                  <a:lnTo>
                    <a:pt x="1903" y="54"/>
                  </a:lnTo>
                  <a:lnTo>
                    <a:pt x="1908" y="46"/>
                  </a:lnTo>
                  <a:lnTo>
                    <a:pt x="1913" y="39"/>
                  </a:lnTo>
                  <a:lnTo>
                    <a:pt x="1921" y="31"/>
                  </a:lnTo>
                  <a:lnTo>
                    <a:pt x="1928" y="24"/>
                  </a:lnTo>
                  <a:lnTo>
                    <a:pt x="1937" y="16"/>
                  </a:lnTo>
                  <a:lnTo>
                    <a:pt x="1947" y="9"/>
                  </a:lnTo>
                  <a:lnTo>
                    <a:pt x="1957" y="1"/>
                  </a:lnTo>
                  <a:lnTo>
                    <a:pt x="1967" y="9"/>
                  </a:lnTo>
                  <a:lnTo>
                    <a:pt x="1976" y="16"/>
                  </a:lnTo>
                  <a:lnTo>
                    <a:pt x="1985" y="24"/>
                  </a:lnTo>
                  <a:lnTo>
                    <a:pt x="1993" y="31"/>
                  </a:lnTo>
                  <a:lnTo>
                    <a:pt x="2000" y="39"/>
                  </a:lnTo>
                  <a:lnTo>
                    <a:pt x="2006" y="46"/>
                  </a:lnTo>
                  <a:lnTo>
                    <a:pt x="2012" y="54"/>
                  </a:lnTo>
                  <a:lnTo>
                    <a:pt x="2016" y="62"/>
                  </a:lnTo>
                  <a:lnTo>
                    <a:pt x="2020" y="70"/>
                  </a:lnTo>
                  <a:lnTo>
                    <a:pt x="2023" y="77"/>
                  </a:lnTo>
                  <a:lnTo>
                    <a:pt x="2026" y="85"/>
                  </a:lnTo>
                  <a:lnTo>
                    <a:pt x="2028" y="93"/>
                  </a:lnTo>
                  <a:lnTo>
                    <a:pt x="2029" y="101"/>
                  </a:lnTo>
                  <a:lnTo>
                    <a:pt x="2030" y="109"/>
                  </a:lnTo>
                  <a:lnTo>
                    <a:pt x="2030" y="117"/>
                  </a:lnTo>
                  <a:lnTo>
                    <a:pt x="2029" y="124"/>
                  </a:lnTo>
                  <a:lnTo>
                    <a:pt x="2027" y="140"/>
                  </a:lnTo>
                  <a:lnTo>
                    <a:pt x="2022" y="157"/>
                  </a:lnTo>
                  <a:lnTo>
                    <a:pt x="2016" y="173"/>
                  </a:lnTo>
                  <a:lnTo>
                    <a:pt x="2007" y="189"/>
                  </a:lnTo>
                  <a:lnTo>
                    <a:pt x="1998" y="205"/>
                  </a:lnTo>
                  <a:lnTo>
                    <a:pt x="1987" y="222"/>
                  </a:lnTo>
                  <a:lnTo>
                    <a:pt x="1975" y="238"/>
                  </a:lnTo>
                  <a:lnTo>
                    <a:pt x="1963" y="254"/>
                  </a:lnTo>
                  <a:lnTo>
                    <a:pt x="1980" y="275"/>
                  </a:lnTo>
                  <a:lnTo>
                    <a:pt x="1998" y="295"/>
                  </a:lnTo>
                  <a:lnTo>
                    <a:pt x="2016" y="314"/>
                  </a:lnTo>
                  <a:lnTo>
                    <a:pt x="2034" y="332"/>
                  </a:lnTo>
                  <a:lnTo>
                    <a:pt x="2053" y="348"/>
                  </a:lnTo>
                  <a:lnTo>
                    <a:pt x="2071" y="364"/>
                  </a:lnTo>
                  <a:lnTo>
                    <a:pt x="2091" y="380"/>
                  </a:lnTo>
                  <a:lnTo>
                    <a:pt x="2110" y="394"/>
                  </a:lnTo>
                  <a:lnTo>
                    <a:pt x="2129" y="408"/>
                  </a:lnTo>
                  <a:lnTo>
                    <a:pt x="2149" y="421"/>
                  </a:lnTo>
                  <a:lnTo>
                    <a:pt x="2170" y="432"/>
                  </a:lnTo>
                  <a:lnTo>
                    <a:pt x="2190" y="444"/>
                  </a:lnTo>
                  <a:lnTo>
                    <a:pt x="2233" y="467"/>
                  </a:lnTo>
                  <a:lnTo>
                    <a:pt x="2275" y="487"/>
                  </a:lnTo>
                  <a:lnTo>
                    <a:pt x="2264" y="477"/>
                  </a:lnTo>
                  <a:lnTo>
                    <a:pt x="2253" y="465"/>
                  </a:lnTo>
                  <a:lnTo>
                    <a:pt x="2242" y="454"/>
                  </a:lnTo>
                  <a:lnTo>
                    <a:pt x="2232" y="441"/>
                  </a:lnTo>
                  <a:lnTo>
                    <a:pt x="2222" y="427"/>
                  </a:lnTo>
                  <a:lnTo>
                    <a:pt x="2213" y="413"/>
                  </a:lnTo>
                  <a:lnTo>
                    <a:pt x="2205" y="399"/>
                  </a:lnTo>
                  <a:lnTo>
                    <a:pt x="2197" y="383"/>
                  </a:lnTo>
                  <a:lnTo>
                    <a:pt x="2191" y="368"/>
                  </a:lnTo>
                  <a:lnTo>
                    <a:pt x="2186" y="352"/>
                  </a:lnTo>
                  <a:lnTo>
                    <a:pt x="2180" y="335"/>
                  </a:lnTo>
                  <a:lnTo>
                    <a:pt x="2176" y="318"/>
                  </a:lnTo>
                  <a:lnTo>
                    <a:pt x="2174" y="301"/>
                  </a:lnTo>
                  <a:lnTo>
                    <a:pt x="2172" y="284"/>
                  </a:lnTo>
                  <a:lnTo>
                    <a:pt x="2171" y="265"/>
                  </a:lnTo>
                  <a:lnTo>
                    <a:pt x="2171" y="247"/>
                  </a:lnTo>
                  <a:lnTo>
                    <a:pt x="2174" y="220"/>
                  </a:lnTo>
                  <a:lnTo>
                    <a:pt x="2178" y="194"/>
                  </a:lnTo>
                  <a:lnTo>
                    <a:pt x="2186" y="170"/>
                  </a:lnTo>
                  <a:lnTo>
                    <a:pt x="2194" y="147"/>
                  </a:lnTo>
                  <a:lnTo>
                    <a:pt x="2205" y="126"/>
                  </a:lnTo>
                  <a:lnTo>
                    <a:pt x="2217" y="106"/>
                  </a:lnTo>
                  <a:lnTo>
                    <a:pt x="2231" y="88"/>
                  </a:lnTo>
                  <a:lnTo>
                    <a:pt x="2247" y="72"/>
                  </a:lnTo>
                  <a:lnTo>
                    <a:pt x="2263" y="57"/>
                  </a:lnTo>
                  <a:lnTo>
                    <a:pt x="2281" y="44"/>
                  </a:lnTo>
                  <a:lnTo>
                    <a:pt x="2299" y="32"/>
                  </a:lnTo>
                  <a:lnTo>
                    <a:pt x="2319" y="22"/>
                  </a:lnTo>
                  <a:lnTo>
                    <a:pt x="2339" y="15"/>
                  </a:lnTo>
                  <a:lnTo>
                    <a:pt x="2360" y="9"/>
                  </a:lnTo>
                  <a:lnTo>
                    <a:pt x="2381" y="4"/>
                  </a:lnTo>
                  <a:lnTo>
                    <a:pt x="2402" y="1"/>
                  </a:lnTo>
                  <a:lnTo>
                    <a:pt x="2425" y="0"/>
                  </a:lnTo>
                  <a:lnTo>
                    <a:pt x="2446" y="1"/>
                  </a:lnTo>
                  <a:lnTo>
                    <a:pt x="2469" y="3"/>
                  </a:lnTo>
                  <a:lnTo>
                    <a:pt x="2490" y="7"/>
                  </a:lnTo>
                  <a:lnTo>
                    <a:pt x="2511" y="14"/>
                  </a:lnTo>
                  <a:lnTo>
                    <a:pt x="2532" y="22"/>
                  </a:lnTo>
                  <a:lnTo>
                    <a:pt x="2552" y="32"/>
                  </a:lnTo>
                  <a:lnTo>
                    <a:pt x="2571" y="45"/>
                  </a:lnTo>
                  <a:lnTo>
                    <a:pt x="2590" y="59"/>
                  </a:lnTo>
                  <a:lnTo>
                    <a:pt x="2607" y="75"/>
                  </a:lnTo>
                  <a:lnTo>
                    <a:pt x="2623" y="92"/>
                  </a:lnTo>
                  <a:lnTo>
                    <a:pt x="2640" y="112"/>
                  </a:lnTo>
                  <a:lnTo>
                    <a:pt x="2652" y="134"/>
                  </a:lnTo>
                  <a:lnTo>
                    <a:pt x="2665" y="157"/>
                  </a:lnTo>
                  <a:lnTo>
                    <a:pt x="2675" y="184"/>
                  </a:lnTo>
                  <a:lnTo>
                    <a:pt x="2683" y="212"/>
                  </a:lnTo>
                  <a:lnTo>
                    <a:pt x="2689" y="199"/>
                  </a:lnTo>
                  <a:lnTo>
                    <a:pt x="2695" y="187"/>
                  </a:lnTo>
                  <a:lnTo>
                    <a:pt x="2703" y="177"/>
                  </a:lnTo>
                  <a:lnTo>
                    <a:pt x="2710" y="166"/>
                  </a:lnTo>
                  <a:lnTo>
                    <a:pt x="2722" y="153"/>
                  </a:lnTo>
                  <a:lnTo>
                    <a:pt x="2733" y="142"/>
                  </a:lnTo>
                  <a:lnTo>
                    <a:pt x="2745" y="133"/>
                  </a:lnTo>
                  <a:lnTo>
                    <a:pt x="2757" y="126"/>
                  </a:lnTo>
                  <a:lnTo>
                    <a:pt x="2770" y="121"/>
                  </a:lnTo>
                  <a:lnTo>
                    <a:pt x="2783" y="117"/>
                  </a:lnTo>
                  <a:lnTo>
                    <a:pt x="2795" y="113"/>
                  </a:lnTo>
                  <a:lnTo>
                    <a:pt x="2808" y="112"/>
                  </a:lnTo>
                  <a:lnTo>
                    <a:pt x="2821" y="112"/>
                  </a:lnTo>
                  <a:lnTo>
                    <a:pt x="2834" y="112"/>
                  </a:lnTo>
                  <a:lnTo>
                    <a:pt x="2847" y="114"/>
                  </a:lnTo>
                  <a:lnTo>
                    <a:pt x="2861" y="117"/>
                  </a:lnTo>
                  <a:lnTo>
                    <a:pt x="2887" y="124"/>
                  </a:lnTo>
                  <a:lnTo>
                    <a:pt x="2914" y="133"/>
                  </a:lnTo>
                  <a:lnTo>
                    <a:pt x="2941" y="141"/>
                  </a:lnTo>
                  <a:lnTo>
                    <a:pt x="2966" y="151"/>
                  </a:lnTo>
                  <a:lnTo>
                    <a:pt x="2993" y="158"/>
                  </a:lnTo>
                  <a:lnTo>
                    <a:pt x="3019" y="165"/>
                  </a:lnTo>
                  <a:lnTo>
                    <a:pt x="3030" y="167"/>
                  </a:lnTo>
                  <a:lnTo>
                    <a:pt x="3043" y="167"/>
                  </a:lnTo>
                  <a:lnTo>
                    <a:pt x="3055" y="168"/>
                  </a:lnTo>
                  <a:lnTo>
                    <a:pt x="3067" y="167"/>
                  </a:lnTo>
                  <a:lnTo>
                    <a:pt x="3078" y="164"/>
                  </a:lnTo>
                  <a:lnTo>
                    <a:pt x="3090" y="161"/>
                  </a:lnTo>
                  <a:lnTo>
                    <a:pt x="3101" y="155"/>
                  </a:lnTo>
                  <a:lnTo>
                    <a:pt x="3111" y="149"/>
                  </a:lnTo>
                  <a:lnTo>
                    <a:pt x="3118" y="143"/>
                  </a:lnTo>
                  <a:lnTo>
                    <a:pt x="3123" y="138"/>
                  </a:lnTo>
                  <a:lnTo>
                    <a:pt x="3128" y="133"/>
                  </a:lnTo>
                  <a:lnTo>
                    <a:pt x="3131" y="127"/>
                  </a:lnTo>
                  <a:lnTo>
                    <a:pt x="3133" y="121"/>
                  </a:lnTo>
                  <a:lnTo>
                    <a:pt x="3134" y="116"/>
                  </a:lnTo>
                  <a:lnTo>
                    <a:pt x="3134" y="109"/>
                  </a:lnTo>
                  <a:lnTo>
                    <a:pt x="3134" y="104"/>
                  </a:lnTo>
                  <a:lnTo>
                    <a:pt x="3133" y="98"/>
                  </a:lnTo>
                  <a:lnTo>
                    <a:pt x="3131" y="92"/>
                  </a:lnTo>
                  <a:lnTo>
                    <a:pt x="3129" y="87"/>
                  </a:lnTo>
                  <a:lnTo>
                    <a:pt x="3125" y="81"/>
                  </a:lnTo>
                  <a:lnTo>
                    <a:pt x="3118" y="71"/>
                  </a:lnTo>
                  <a:lnTo>
                    <a:pt x="3109" y="62"/>
                  </a:lnTo>
                  <a:lnTo>
                    <a:pt x="3099" y="55"/>
                  </a:lnTo>
                  <a:lnTo>
                    <a:pt x="3087" y="49"/>
                  </a:lnTo>
                  <a:lnTo>
                    <a:pt x="3082" y="48"/>
                  </a:lnTo>
                  <a:lnTo>
                    <a:pt x="3075" y="47"/>
                  </a:lnTo>
                  <a:lnTo>
                    <a:pt x="3070" y="46"/>
                  </a:lnTo>
                  <a:lnTo>
                    <a:pt x="3064" y="46"/>
                  </a:lnTo>
                  <a:lnTo>
                    <a:pt x="3058" y="47"/>
                  </a:lnTo>
                  <a:lnTo>
                    <a:pt x="3053" y="49"/>
                  </a:lnTo>
                  <a:lnTo>
                    <a:pt x="3047" y="51"/>
                  </a:lnTo>
                  <a:lnTo>
                    <a:pt x="3043" y="56"/>
                  </a:lnTo>
                  <a:lnTo>
                    <a:pt x="3038" y="60"/>
                  </a:lnTo>
                  <a:lnTo>
                    <a:pt x="3034" y="65"/>
                  </a:lnTo>
                  <a:lnTo>
                    <a:pt x="3030" y="72"/>
                  </a:lnTo>
                  <a:lnTo>
                    <a:pt x="3026" y="79"/>
                  </a:lnTo>
                  <a:lnTo>
                    <a:pt x="3021" y="76"/>
                  </a:lnTo>
                  <a:lnTo>
                    <a:pt x="3015" y="73"/>
                  </a:lnTo>
                  <a:lnTo>
                    <a:pt x="3012" y="68"/>
                  </a:lnTo>
                  <a:lnTo>
                    <a:pt x="3010" y="63"/>
                  </a:lnTo>
                  <a:lnTo>
                    <a:pt x="3009" y="59"/>
                  </a:lnTo>
                  <a:lnTo>
                    <a:pt x="3009" y="54"/>
                  </a:lnTo>
                  <a:lnTo>
                    <a:pt x="3009" y="48"/>
                  </a:lnTo>
                  <a:lnTo>
                    <a:pt x="3011" y="43"/>
                  </a:lnTo>
                  <a:lnTo>
                    <a:pt x="3013" y="37"/>
                  </a:lnTo>
                  <a:lnTo>
                    <a:pt x="3016" y="32"/>
                  </a:lnTo>
                  <a:lnTo>
                    <a:pt x="3021" y="28"/>
                  </a:lnTo>
                  <a:lnTo>
                    <a:pt x="3025" y="22"/>
                  </a:lnTo>
                  <a:lnTo>
                    <a:pt x="3034" y="15"/>
                  </a:lnTo>
                  <a:lnTo>
                    <a:pt x="3043" y="10"/>
                  </a:lnTo>
                  <a:lnTo>
                    <a:pt x="3052" y="6"/>
                  </a:lnTo>
                  <a:lnTo>
                    <a:pt x="3059" y="4"/>
                  </a:lnTo>
                  <a:lnTo>
                    <a:pt x="3068" y="2"/>
                  </a:lnTo>
                  <a:lnTo>
                    <a:pt x="3075" y="2"/>
                  </a:lnTo>
                  <a:lnTo>
                    <a:pt x="3084" y="2"/>
                  </a:lnTo>
                  <a:lnTo>
                    <a:pt x="3091" y="4"/>
                  </a:lnTo>
                  <a:lnTo>
                    <a:pt x="3099" y="5"/>
                  </a:lnTo>
                  <a:lnTo>
                    <a:pt x="3106" y="9"/>
                  </a:lnTo>
                  <a:lnTo>
                    <a:pt x="3114" y="12"/>
                  </a:lnTo>
                  <a:lnTo>
                    <a:pt x="3121" y="15"/>
                  </a:lnTo>
                  <a:lnTo>
                    <a:pt x="3128" y="19"/>
                  </a:lnTo>
                  <a:lnTo>
                    <a:pt x="3134" y="25"/>
                  </a:lnTo>
                  <a:lnTo>
                    <a:pt x="3140" y="30"/>
                  </a:lnTo>
                  <a:lnTo>
                    <a:pt x="3146" y="35"/>
                  </a:lnTo>
                  <a:lnTo>
                    <a:pt x="3151" y="42"/>
                  </a:lnTo>
                  <a:lnTo>
                    <a:pt x="3155" y="48"/>
                  </a:lnTo>
                  <a:lnTo>
                    <a:pt x="3160" y="56"/>
                  </a:lnTo>
                  <a:lnTo>
                    <a:pt x="3163" y="62"/>
                  </a:lnTo>
                  <a:lnTo>
                    <a:pt x="3166" y="70"/>
                  </a:lnTo>
                  <a:lnTo>
                    <a:pt x="3168" y="77"/>
                  </a:lnTo>
                  <a:lnTo>
                    <a:pt x="3169" y="86"/>
                  </a:lnTo>
                  <a:lnTo>
                    <a:pt x="3170" y="93"/>
                  </a:lnTo>
                  <a:lnTo>
                    <a:pt x="3170" y="101"/>
                  </a:lnTo>
                  <a:lnTo>
                    <a:pt x="3169" y="109"/>
                  </a:lnTo>
                  <a:lnTo>
                    <a:pt x="3167" y="117"/>
                  </a:lnTo>
                  <a:lnTo>
                    <a:pt x="3164" y="125"/>
                  </a:lnTo>
                  <a:lnTo>
                    <a:pt x="3161" y="133"/>
                  </a:lnTo>
                  <a:lnTo>
                    <a:pt x="3155" y="140"/>
                  </a:lnTo>
                  <a:lnTo>
                    <a:pt x="3150" y="148"/>
                  </a:lnTo>
                  <a:lnTo>
                    <a:pt x="3142" y="155"/>
                  </a:lnTo>
                  <a:lnTo>
                    <a:pt x="3135" y="162"/>
                  </a:lnTo>
                  <a:lnTo>
                    <a:pt x="3125" y="168"/>
                  </a:lnTo>
                  <a:lnTo>
                    <a:pt x="3117" y="174"/>
                  </a:lnTo>
                  <a:lnTo>
                    <a:pt x="3107" y="179"/>
                  </a:lnTo>
                  <a:lnTo>
                    <a:pt x="3098" y="182"/>
                  </a:lnTo>
                  <a:lnTo>
                    <a:pt x="3089" y="185"/>
                  </a:lnTo>
                  <a:lnTo>
                    <a:pt x="3079" y="186"/>
                  </a:lnTo>
                  <a:lnTo>
                    <a:pt x="3071" y="187"/>
                  </a:lnTo>
                  <a:lnTo>
                    <a:pt x="3061" y="188"/>
                  </a:lnTo>
                  <a:lnTo>
                    <a:pt x="3053" y="188"/>
                  </a:lnTo>
                  <a:lnTo>
                    <a:pt x="3034" y="185"/>
                  </a:lnTo>
                  <a:lnTo>
                    <a:pt x="3015" y="181"/>
                  </a:lnTo>
                  <a:lnTo>
                    <a:pt x="2997" y="175"/>
                  </a:lnTo>
                  <a:lnTo>
                    <a:pt x="2979" y="168"/>
                  </a:lnTo>
                  <a:lnTo>
                    <a:pt x="2943" y="153"/>
                  </a:lnTo>
                  <a:lnTo>
                    <a:pt x="2906" y="138"/>
                  </a:lnTo>
                  <a:lnTo>
                    <a:pt x="2888" y="132"/>
                  </a:lnTo>
                  <a:lnTo>
                    <a:pt x="2870" y="127"/>
                  </a:lnTo>
                  <a:lnTo>
                    <a:pt x="2861" y="125"/>
                  </a:lnTo>
                  <a:lnTo>
                    <a:pt x="2852" y="124"/>
                  </a:lnTo>
                  <a:lnTo>
                    <a:pt x="2842" y="124"/>
                  </a:lnTo>
                  <a:lnTo>
                    <a:pt x="2834" y="124"/>
                  </a:lnTo>
                  <a:lnTo>
                    <a:pt x="2819" y="125"/>
                  </a:lnTo>
                  <a:lnTo>
                    <a:pt x="2804" y="129"/>
                  </a:lnTo>
                  <a:lnTo>
                    <a:pt x="2791" y="134"/>
                  </a:lnTo>
                  <a:lnTo>
                    <a:pt x="2778" y="140"/>
                  </a:lnTo>
                  <a:lnTo>
                    <a:pt x="2766" y="148"/>
                  </a:lnTo>
                  <a:lnTo>
                    <a:pt x="2754" y="157"/>
                  </a:lnTo>
                  <a:lnTo>
                    <a:pt x="2743" y="167"/>
                  </a:lnTo>
                  <a:lnTo>
                    <a:pt x="2733" y="178"/>
                  </a:lnTo>
                  <a:lnTo>
                    <a:pt x="2725" y="189"/>
                  </a:lnTo>
                  <a:lnTo>
                    <a:pt x="2716" y="201"/>
                  </a:lnTo>
                  <a:lnTo>
                    <a:pt x="2710" y="214"/>
                  </a:lnTo>
                  <a:lnTo>
                    <a:pt x="2704" y="227"/>
                  </a:lnTo>
                  <a:lnTo>
                    <a:pt x="2699" y="241"/>
                  </a:lnTo>
                  <a:lnTo>
                    <a:pt x="2696" y="254"/>
                  </a:lnTo>
                  <a:lnTo>
                    <a:pt x="2694" y="268"/>
                  </a:lnTo>
                  <a:lnTo>
                    <a:pt x="2693" y="280"/>
                  </a:lnTo>
                  <a:lnTo>
                    <a:pt x="2692" y="297"/>
                  </a:lnTo>
                  <a:lnTo>
                    <a:pt x="2690" y="314"/>
                  </a:lnTo>
                  <a:lnTo>
                    <a:pt x="2686" y="329"/>
                  </a:lnTo>
                  <a:lnTo>
                    <a:pt x="2682" y="343"/>
                  </a:lnTo>
                  <a:lnTo>
                    <a:pt x="2677" y="357"/>
                  </a:lnTo>
                  <a:lnTo>
                    <a:pt x="2672" y="370"/>
                  </a:lnTo>
                  <a:lnTo>
                    <a:pt x="2665" y="383"/>
                  </a:lnTo>
                  <a:lnTo>
                    <a:pt x="2658" y="394"/>
                  </a:lnTo>
                  <a:lnTo>
                    <a:pt x="2649" y="404"/>
                  </a:lnTo>
                  <a:lnTo>
                    <a:pt x="2641" y="415"/>
                  </a:lnTo>
                  <a:lnTo>
                    <a:pt x="2631" y="424"/>
                  </a:lnTo>
                  <a:lnTo>
                    <a:pt x="2621" y="432"/>
                  </a:lnTo>
                  <a:lnTo>
                    <a:pt x="2611" y="441"/>
                  </a:lnTo>
                  <a:lnTo>
                    <a:pt x="2600" y="447"/>
                  </a:lnTo>
                  <a:lnTo>
                    <a:pt x="2588" y="454"/>
                  </a:lnTo>
                  <a:lnTo>
                    <a:pt x="2577" y="460"/>
                  </a:lnTo>
                  <a:lnTo>
                    <a:pt x="2564" y="464"/>
                  </a:lnTo>
                  <a:lnTo>
                    <a:pt x="2552" y="469"/>
                  </a:lnTo>
                  <a:lnTo>
                    <a:pt x="2539" y="472"/>
                  </a:lnTo>
                  <a:lnTo>
                    <a:pt x="2526" y="475"/>
                  </a:lnTo>
                  <a:lnTo>
                    <a:pt x="2512" y="477"/>
                  </a:lnTo>
                  <a:lnTo>
                    <a:pt x="2500" y="478"/>
                  </a:lnTo>
                  <a:lnTo>
                    <a:pt x="2486" y="479"/>
                  </a:lnTo>
                  <a:lnTo>
                    <a:pt x="2473" y="479"/>
                  </a:lnTo>
                  <a:lnTo>
                    <a:pt x="2459" y="478"/>
                  </a:lnTo>
                  <a:lnTo>
                    <a:pt x="2446" y="477"/>
                  </a:lnTo>
                  <a:lnTo>
                    <a:pt x="2433" y="475"/>
                  </a:lnTo>
                  <a:lnTo>
                    <a:pt x="2420" y="472"/>
                  </a:lnTo>
                  <a:lnTo>
                    <a:pt x="2407" y="469"/>
                  </a:lnTo>
                  <a:lnTo>
                    <a:pt x="2395" y="464"/>
                  </a:lnTo>
                  <a:lnTo>
                    <a:pt x="2382" y="460"/>
                  </a:lnTo>
                  <a:lnTo>
                    <a:pt x="2370" y="455"/>
                  </a:lnTo>
                  <a:lnTo>
                    <a:pt x="2352" y="445"/>
                  </a:lnTo>
                  <a:lnTo>
                    <a:pt x="2337" y="434"/>
                  </a:lnTo>
                  <a:lnTo>
                    <a:pt x="2323" y="423"/>
                  </a:lnTo>
                  <a:lnTo>
                    <a:pt x="2312" y="411"/>
                  </a:lnTo>
                  <a:lnTo>
                    <a:pt x="2301" y="398"/>
                  </a:lnTo>
                  <a:lnTo>
                    <a:pt x="2292" y="384"/>
                  </a:lnTo>
                  <a:lnTo>
                    <a:pt x="2286" y="371"/>
                  </a:lnTo>
                  <a:lnTo>
                    <a:pt x="2282" y="356"/>
                  </a:lnTo>
                  <a:lnTo>
                    <a:pt x="2278" y="342"/>
                  </a:lnTo>
                  <a:lnTo>
                    <a:pt x="2276" y="327"/>
                  </a:lnTo>
                  <a:lnTo>
                    <a:pt x="2275" y="312"/>
                  </a:lnTo>
                  <a:lnTo>
                    <a:pt x="2276" y="299"/>
                  </a:lnTo>
                  <a:lnTo>
                    <a:pt x="2280" y="284"/>
                  </a:lnTo>
                  <a:lnTo>
                    <a:pt x="2283" y="269"/>
                  </a:lnTo>
                  <a:lnTo>
                    <a:pt x="2288" y="255"/>
                  </a:lnTo>
                  <a:lnTo>
                    <a:pt x="2294" y="241"/>
                  </a:lnTo>
                  <a:lnTo>
                    <a:pt x="2301" y="227"/>
                  </a:lnTo>
                  <a:lnTo>
                    <a:pt x="2310" y="214"/>
                  </a:lnTo>
                  <a:lnTo>
                    <a:pt x="2319" y="202"/>
                  </a:lnTo>
                  <a:lnTo>
                    <a:pt x="2329" y="190"/>
                  </a:lnTo>
                  <a:lnTo>
                    <a:pt x="2341" y="180"/>
                  </a:lnTo>
                  <a:lnTo>
                    <a:pt x="2352" y="169"/>
                  </a:lnTo>
                  <a:lnTo>
                    <a:pt x="2365" y="161"/>
                  </a:lnTo>
                  <a:lnTo>
                    <a:pt x="2378" y="152"/>
                  </a:lnTo>
                  <a:lnTo>
                    <a:pt x="2392" y="146"/>
                  </a:lnTo>
                  <a:lnTo>
                    <a:pt x="2407" y="140"/>
                  </a:lnTo>
                  <a:lnTo>
                    <a:pt x="2422" y="136"/>
                  </a:lnTo>
                  <a:lnTo>
                    <a:pt x="2438" y="133"/>
                  </a:lnTo>
                  <a:lnTo>
                    <a:pt x="2454" y="131"/>
                  </a:lnTo>
                  <a:lnTo>
                    <a:pt x="2470" y="132"/>
                  </a:lnTo>
                  <a:lnTo>
                    <a:pt x="2487" y="133"/>
                  </a:lnTo>
                  <a:lnTo>
                    <a:pt x="2504" y="137"/>
                  </a:lnTo>
                  <a:lnTo>
                    <a:pt x="2515" y="140"/>
                  </a:lnTo>
                  <a:lnTo>
                    <a:pt x="2526" y="144"/>
                  </a:lnTo>
                  <a:lnTo>
                    <a:pt x="2537" y="151"/>
                  </a:lnTo>
                  <a:lnTo>
                    <a:pt x="2547" y="157"/>
                  </a:lnTo>
                  <a:lnTo>
                    <a:pt x="2556" y="165"/>
                  </a:lnTo>
                  <a:lnTo>
                    <a:pt x="2565" y="172"/>
                  </a:lnTo>
                  <a:lnTo>
                    <a:pt x="2573" y="182"/>
                  </a:lnTo>
                  <a:lnTo>
                    <a:pt x="2580" y="192"/>
                  </a:lnTo>
                  <a:lnTo>
                    <a:pt x="2586" y="201"/>
                  </a:lnTo>
                  <a:lnTo>
                    <a:pt x="2593" y="212"/>
                  </a:lnTo>
                  <a:lnTo>
                    <a:pt x="2597" y="224"/>
                  </a:lnTo>
                  <a:lnTo>
                    <a:pt x="2601" y="235"/>
                  </a:lnTo>
                  <a:lnTo>
                    <a:pt x="2603" y="247"/>
                  </a:lnTo>
                  <a:lnTo>
                    <a:pt x="2605" y="260"/>
                  </a:lnTo>
                  <a:lnTo>
                    <a:pt x="2605" y="272"/>
                  </a:lnTo>
                  <a:lnTo>
                    <a:pt x="2605" y="285"/>
                  </a:lnTo>
                  <a:lnTo>
                    <a:pt x="2603" y="295"/>
                  </a:lnTo>
                  <a:lnTo>
                    <a:pt x="2601" y="305"/>
                  </a:lnTo>
                  <a:lnTo>
                    <a:pt x="2598" y="315"/>
                  </a:lnTo>
                  <a:lnTo>
                    <a:pt x="2593" y="323"/>
                  </a:lnTo>
                  <a:lnTo>
                    <a:pt x="2587" y="331"/>
                  </a:lnTo>
                  <a:lnTo>
                    <a:pt x="2581" y="338"/>
                  </a:lnTo>
                  <a:lnTo>
                    <a:pt x="2573" y="346"/>
                  </a:lnTo>
                  <a:lnTo>
                    <a:pt x="2566" y="351"/>
                  </a:lnTo>
                  <a:lnTo>
                    <a:pt x="2557" y="356"/>
                  </a:lnTo>
                  <a:lnTo>
                    <a:pt x="2549" y="362"/>
                  </a:lnTo>
                  <a:lnTo>
                    <a:pt x="2539" y="365"/>
                  </a:lnTo>
                  <a:lnTo>
                    <a:pt x="2530" y="369"/>
                  </a:lnTo>
                  <a:lnTo>
                    <a:pt x="2520" y="371"/>
                  </a:lnTo>
                  <a:lnTo>
                    <a:pt x="2510" y="373"/>
                  </a:lnTo>
                  <a:lnTo>
                    <a:pt x="2500" y="375"/>
                  </a:lnTo>
                  <a:lnTo>
                    <a:pt x="2490" y="375"/>
                  </a:lnTo>
                  <a:lnTo>
                    <a:pt x="2480" y="375"/>
                  </a:lnTo>
                  <a:lnTo>
                    <a:pt x="2471" y="372"/>
                  </a:lnTo>
                  <a:lnTo>
                    <a:pt x="2461" y="370"/>
                  </a:lnTo>
                  <a:lnTo>
                    <a:pt x="2453" y="368"/>
                  </a:lnTo>
                  <a:lnTo>
                    <a:pt x="2444" y="364"/>
                  </a:lnTo>
                  <a:lnTo>
                    <a:pt x="2437" y="360"/>
                  </a:lnTo>
                  <a:lnTo>
                    <a:pt x="2429" y="354"/>
                  </a:lnTo>
                  <a:lnTo>
                    <a:pt x="2423" y="348"/>
                  </a:lnTo>
                  <a:lnTo>
                    <a:pt x="2416" y="340"/>
                  </a:lnTo>
                  <a:lnTo>
                    <a:pt x="2412" y="333"/>
                  </a:lnTo>
                  <a:lnTo>
                    <a:pt x="2408" y="323"/>
                  </a:lnTo>
                  <a:lnTo>
                    <a:pt x="2405" y="314"/>
                  </a:lnTo>
                  <a:lnTo>
                    <a:pt x="2404" y="303"/>
                  </a:lnTo>
                  <a:lnTo>
                    <a:pt x="2402" y="291"/>
                  </a:lnTo>
                  <a:lnTo>
                    <a:pt x="2404" y="278"/>
                  </a:lnTo>
                  <a:lnTo>
                    <a:pt x="2406" y="264"/>
                  </a:lnTo>
                  <a:lnTo>
                    <a:pt x="2414" y="265"/>
                  </a:lnTo>
                  <a:lnTo>
                    <a:pt x="2421" y="269"/>
                  </a:lnTo>
                  <a:lnTo>
                    <a:pt x="2425" y="272"/>
                  </a:lnTo>
                  <a:lnTo>
                    <a:pt x="2428" y="277"/>
                  </a:lnTo>
                  <a:lnTo>
                    <a:pt x="2430" y="282"/>
                  </a:lnTo>
                  <a:lnTo>
                    <a:pt x="2430" y="289"/>
                  </a:lnTo>
                  <a:lnTo>
                    <a:pt x="2431" y="295"/>
                  </a:lnTo>
                  <a:lnTo>
                    <a:pt x="2431" y="302"/>
                  </a:lnTo>
                  <a:lnTo>
                    <a:pt x="2430" y="309"/>
                  </a:lnTo>
                  <a:lnTo>
                    <a:pt x="2431" y="317"/>
                  </a:lnTo>
                  <a:lnTo>
                    <a:pt x="2431" y="324"/>
                  </a:lnTo>
                  <a:lnTo>
                    <a:pt x="2433" y="331"/>
                  </a:lnTo>
                  <a:lnTo>
                    <a:pt x="2436" y="338"/>
                  </a:lnTo>
                  <a:lnTo>
                    <a:pt x="2440" y="345"/>
                  </a:lnTo>
                  <a:lnTo>
                    <a:pt x="2445" y="350"/>
                  </a:lnTo>
                  <a:lnTo>
                    <a:pt x="2453" y="355"/>
                  </a:lnTo>
                  <a:lnTo>
                    <a:pt x="2464" y="361"/>
                  </a:lnTo>
                  <a:lnTo>
                    <a:pt x="2476" y="364"/>
                  </a:lnTo>
                  <a:lnTo>
                    <a:pt x="2487" y="366"/>
                  </a:lnTo>
                  <a:lnTo>
                    <a:pt x="2497" y="366"/>
                  </a:lnTo>
                  <a:lnTo>
                    <a:pt x="2508" y="364"/>
                  </a:lnTo>
                  <a:lnTo>
                    <a:pt x="2517" y="361"/>
                  </a:lnTo>
                  <a:lnTo>
                    <a:pt x="2526" y="356"/>
                  </a:lnTo>
                  <a:lnTo>
                    <a:pt x="2534" y="351"/>
                  </a:lnTo>
                  <a:lnTo>
                    <a:pt x="2542" y="345"/>
                  </a:lnTo>
                  <a:lnTo>
                    <a:pt x="2549" y="337"/>
                  </a:lnTo>
                  <a:lnTo>
                    <a:pt x="2554" y="329"/>
                  </a:lnTo>
                  <a:lnTo>
                    <a:pt x="2559" y="319"/>
                  </a:lnTo>
                  <a:lnTo>
                    <a:pt x="2564" y="309"/>
                  </a:lnTo>
                  <a:lnTo>
                    <a:pt x="2567" y="299"/>
                  </a:lnTo>
                  <a:lnTo>
                    <a:pt x="2569" y="288"/>
                  </a:lnTo>
                  <a:lnTo>
                    <a:pt x="2570" y="277"/>
                  </a:lnTo>
                  <a:lnTo>
                    <a:pt x="2570" y="265"/>
                  </a:lnTo>
                  <a:lnTo>
                    <a:pt x="2569" y="253"/>
                  </a:lnTo>
                  <a:lnTo>
                    <a:pt x="2566" y="241"/>
                  </a:lnTo>
                  <a:lnTo>
                    <a:pt x="2563" y="229"/>
                  </a:lnTo>
                  <a:lnTo>
                    <a:pt x="2557" y="218"/>
                  </a:lnTo>
                  <a:lnTo>
                    <a:pt x="2551" y="208"/>
                  </a:lnTo>
                  <a:lnTo>
                    <a:pt x="2543" y="197"/>
                  </a:lnTo>
                  <a:lnTo>
                    <a:pt x="2535" y="188"/>
                  </a:lnTo>
                  <a:lnTo>
                    <a:pt x="2525" y="180"/>
                  </a:lnTo>
                  <a:lnTo>
                    <a:pt x="2515" y="173"/>
                  </a:lnTo>
                  <a:lnTo>
                    <a:pt x="2503" y="167"/>
                  </a:lnTo>
                  <a:lnTo>
                    <a:pt x="2489" y="164"/>
                  </a:lnTo>
                  <a:lnTo>
                    <a:pt x="2475" y="161"/>
                  </a:lnTo>
                  <a:lnTo>
                    <a:pt x="2460" y="161"/>
                  </a:lnTo>
                  <a:lnTo>
                    <a:pt x="2444" y="162"/>
                  </a:lnTo>
                  <a:lnTo>
                    <a:pt x="2427" y="165"/>
                  </a:lnTo>
                  <a:lnTo>
                    <a:pt x="2427" y="165"/>
                  </a:lnTo>
                  <a:lnTo>
                    <a:pt x="2413" y="169"/>
                  </a:lnTo>
                  <a:lnTo>
                    <a:pt x="2400" y="174"/>
                  </a:lnTo>
                  <a:lnTo>
                    <a:pt x="2388" y="181"/>
                  </a:lnTo>
                  <a:lnTo>
                    <a:pt x="2375" y="190"/>
                  </a:lnTo>
                  <a:lnTo>
                    <a:pt x="2363" y="200"/>
                  </a:lnTo>
                  <a:lnTo>
                    <a:pt x="2351" y="212"/>
                  </a:lnTo>
                  <a:lnTo>
                    <a:pt x="2341" y="226"/>
                  </a:lnTo>
                  <a:lnTo>
                    <a:pt x="2331" y="241"/>
                  </a:lnTo>
                  <a:lnTo>
                    <a:pt x="2326" y="251"/>
                  </a:lnTo>
                  <a:lnTo>
                    <a:pt x="2320" y="261"/>
                  </a:lnTo>
                  <a:lnTo>
                    <a:pt x="2317" y="272"/>
                  </a:lnTo>
                  <a:lnTo>
                    <a:pt x="2314" y="282"/>
                  </a:lnTo>
                  <a:lnTo>
                    <a:pt x="2312" y="292"/>
                  </a:lnTo>
                  <a:lnTo>
                    <a:pt x="2311" y="303"/>
                  </a:lnTo>
                  <a:lnTo>
                    <a:pt x="2311" y="314"/>
                  </a:lnTo>
                  <a:lnTo>
                    <a:pt x="2311" y="323"/>
                  </a:lnTo>
                  <a:lnTo>
                    <a:pt x="2312" y="334"/>
                  </a:lnTo>
                  <a:lnTo>
                    <a:pt x="2314" y="343"/>
                  </a:lnTo>
                  <a:lnTo>
                    <a:pt x="2316" y="354"/>
                  </a:lnTo>
                  <a:lnTo>
                    <a:pt x="2319" y="364"/>
                  </a:lnTo>
                  <a:lnTo>
                    <a:pt x="2322" y="373"/>
                  </a:lnTo>
                  <a:lnTo>
                    <a:pt x="2328" y="382"/>
                  </a:lnTo>
                  <a:lnTo>
                    <a:pt x="2332" y="392"/>
                  </a:lnTo>
                  <a:lnTo>
                    <a:pt x="2337" y="400"/>
                  </a:lnTo>
                  <a:lnTo>
                    <a:pt x="2344" y="408"/>
                  </a:lnTo>
                  <a:lnTo>
                    <a:pt x="2350" y="416"/>
                  </a:lnTo>
                  <a:lnTo>
                    <a:pt x="2358" y="424"/>
                  </a:lnTo>
                  <a:lnTo>
                    <a:pt x="2365" y="431"/>
                  </a:lnTo>
                  <a:lnTo>
                    <a:pt x="2373" y="438"/>
                  </a:lnTo>
                  <a:lnTo>
                    <a:pt x="2381" y="444"/>
                  </a:lnTo>
                  <a:lnTo>
                    <a:pt x="2390" y="449"/>
                  </a:lnTo>
                  <a:lnTo>
                    <a:pt x="2398" y="455"/>
                  </a:lnTo>
                  <a:lnTo>
                    <a:pt x="2408" y="460"/>
                  </a:lnTo>
                  <a:lnTo>
                    <a:pt x="2417" y="463"/>
                  </a:lnTo>
                  <a:lnTo>
                    <a:pt x="2427" y="468"/>
                  </a:lnTo>
                  <a:lnTo>
                    <a:pt x="2437" y="470"/>
                  </a:lnTo>
                  <a:lnTo>
                    <a:pt x="2447" y="472"/>
                  </a:lnTo>
                  <a:lnTo>
                    <a:pt x="2458" y="473"/>
                  </a:lnTo>
                  <a:lnTo>
                    <a:pt x="2469" y="474"/>
                  </a:lnTo>
                  <a:lnTo>
                    <a:pt x="2479" y="474"/>
                  </a:lnTo>
                  <a:lnTo>
                    <a:pt x="2504" y="472"/>
                  </a:lnTo>
                  <a:lnTo>
                    <a:pt x="2526" y="468"/>
                  </a:lnTo>
                  <a:lnTo>
                    <a:pt x="2547" y="462"/>
                  </a:lnTo>
                  <a:lnTo>
                    <a:pt x="2566" y="455"/>
                  </a:lnTo>
                  <a:lnTo>
                    <a:pt x="2583" y="445"/>
                  </a:lnTo>
                  <a:lnTo>
                    <a:pt x="2599" y="436"/>
                  </a:lnTo>
                  <a:lnTo>
                    <a:pt x="2613" y="424"/>
                  </a:lnTo>
                  <a:lnTo>
                    <a:pt x="2625" y="411"/>
                  </a:lnTo>
                  <a:lnTo>
                    <a:pt x="2635" y="396"/>
                  </a:lnTo>
                  <a:lnTo>
                    <a:pt x="2645" y="381"/>
                  </a:lnTo>
                  <a:lnTo>
                    <a:pt x="2652" y="366"/>
                  </a:lnTo>
                  <a:lnTo>
                    <a:pt x="2659" y="349"/>
                  </a:lnTo>
                  <a:lnTo>
                    <a:pt x="2663" y="332"/>
                  </a:lnTo>
                  <a:lnTo>
                    <a:pt x="2666" y="314"/>
                  </a:lnTo>
                  <a:lnTo>
                    <a:pt x="2668" y="296"/>
                  </a:lnTo>
                  <a:lnTo>
                    <a:pt x="2668" y="277"/>
                  </a:lnTo>
                  <a:lnTo>
                    <a:pt x="2667" y="259"/>
                  </a:lnTo>
                  <a:lnTo>
                    <a:pt x="2665" y="241"/>
                  </a:lnTo>
                  <a:lnTo>
                    <a:pt x="2661" y="222"/>
                  </a:lnTo>
                  <a:lnTo>
                    <a:pt x="2656" y="203"/>
                  </a:lnTo>
                  <a:lnTo>
                    <a:pt x="2650" y="186"/>
                  </a:lnTo>
                  <a:lnTo>
                    <a:pt x="2643" y="168"/>
                  </a:lnTo>
                  <a:lnTo>
                    <a:pt x="2634" y="151"/>
                  </a:lnTo>
                  <a:lnTo>
                    <a:pt x="2625" y="135"/>
                  </a:lnTo>
                  <a:lnTo>
                    <a:pt x="2613" y="119"/>
                  </a:lnTo>
                  <a:lnTo>
                    <a:pt x="2601" y="104"/>
                  </a:lnTo>
                  <a:lnTo>
                    <a:pt x="2588" y="91"/>
                  </a:lnTo>
                  <a:lnTo>
                    <a:pt x="2574" y="78"/>
                  </a:lnTo>
                  <a:lnTo>
                    <a:pt x="2559" y="66"/>
                  </a:lnTo>
                  <a:lnTo>
                    <a:pt x="2543" y="57"/>
                  </a:lnTo>
                  <a:lnTo>
                    <a:pt x="2526" y="48"/>
                  </a:lnTo>
                  <a:lnTo>
                    <a:pt x="2508" y="41"/>
                  </a:lnTo>
                  <a:lnTo>
                    <a:pt x="2489" y="35"/>
                  </a:lnTo>
                  <a:lnTo>
                    <a:pt x="2470" y="31"/>
                  </a:lnTo>
                  <a:lnTo>
                    <a:pt x="2451" y="30"/>
                  </a:lnTo>
                  <a:lnTo>
                    <a:pt x="2431" y="30"/>
                  </a:lnTo>
                  <a:lnTo>
                    <a:pt x="2413" y="32"/>
                  </a:lnTo>
                  <a:lnTo>
                    <a:pt x="2395" y="35"/>
                  </a:lnTo>
                  <a:lnTo>
                    <a:pt x="2378" y="41"/>
                  </a:lnTo>
                  <a:lnTo>
                    <a:pt x="2361" y="47"/>
                  </a:lnTo>
                  <a:lnTo>
                    <a:pt x="2345" y="55"/>
                  </a:lnTo>
                  <a:lnTo>
                    <a:pt x="2329" y="64"/>
                  </a:lnTo>
                  <a:lnTo>
                    <a:pt x="2314" y="75"/>
                  </a:lnTo>
                  <a:lnTo>
                    <a:pt x="2300" y="87"/>
                  </a:lnTo>
                  <a:lnTo>
                    <a:pt x="2286" y="100"/>
                  </a:lnTo>
                  <a:lnTo>
                    <a:pt x="2274" y="112"/>
                  </a:lnTo>
                  <a:lnTo>
                    <a:pt x="2263" y="127"/>
                  </a:lnTo>
                  <a:lnTo>
                    <a:pt x="2252" y="142"/>
                  </a:lnTo>
                  <a:lnTo>
                    <a:pt x="2242" y="159"/>
                  </a:lnTo>
                  <a:lnTo>
                    <a:pt x="2234" y="175"/>
                  </a:lnTo>
                  <a:lnTo>
                    <a:pt x="2226" y="193"/>
                  </a:lnTo>
                  <a:lnTo>
                    <a:pt x="2220" y="211"/>
                  </a:lnTo>
                  <a:lnTo>
                    <a:pt x="2215" y="229"/>
                  </a:lnTo>
                  <a:lnTo>
                    <a:pt x="2211" y="248"/>
                  </a:lnTo>
                  <a:lnTo>
                    <a:pt x="2209" y="266"/>
                  </a:lnTo>
                  <a:lnTo>
                    <a:pt x="2208" y="286"/>
                  </a:lnTo>
                  <a:lnTo>
                    <a:pt x="2208" y="305"/>
                  </a:lnTo>
                  <a:lnTo>
                    <a:pt x="2210" y="323"/>
                  </a:lnTo>
                  <a:lnTo>
                    <a:pt x="2213" y="342"/>
                  </a:lnTo>
                  <a:lnTo>
                    <a:pt x="2219" y="361"/>
                  </a:lnTo>
                  <a:lnTo>
                    <a:pt x="2225" y="379"/>
                  </a:lnTo>
                  <a:lnTo>
                    <a:pt x="2234" y="397"/>
                  </a:lnTo>
                  <a:lnTo>
                    <a:pt x="2243" y="415"/>
                  </a:lnTo>
                  <a:lnTo>
                    <a:pt x="2256" y="432"/>
                  </a:lnTo>
                  <a:lnTo>
                    <a:pt x="2264" y="442"/>
                  </a:lnTo>
                  <a:lnTo>
                    <a:pt x="2272" y="452"/>
                  </a:lnTo>
                  <a:lnTo>
                    <a:pt x="2282" y="460"/>
                  </a:lnTo>
                  <a:lnTo>
                    <a:pt x="2290" y="469"/>
                  </a:lnTo>
                  <a:lnTo>
                    <a:pt x="2300" y="477"/>
                  </a:lnTo>
                  <a:lnTo>
                    <a:pt x="2311" y="484"/>
                  </a:lnTo>
                  <a:lnTo>
                    <a:pt x="2320" y="491"/>
                  </a:lnTo>
                  <a:lnTo>
                    <a:pt x="2331" y="498"/>
                  </a:lnTo>
                  <a:lnTo>
                    <a:pt x="2352" y="508"/>
                  </a:lnTo>
                  <a:lnTo>
                    <a:pt x="2376" y="518"/>
                  </a:lnTo>
                  <a:lnTo>
                    <a:pt x="2399" y="525"/>
                  </a:lnTo>
                  <a:lnTo>
                    <a:pt x="2423" y="531"/>
                  </a:lnTo>
                  <a:lnTo>
                    <a:pt x="2447" y="535"/>
                  </a:lnTo>
                  <a:lnTo>
                    <a:pt x="2473" y="538"/>
                  </a:lnTo>
                  <a:lnTo>
                    <a:pt x="2499" y="539"/>
                  </a:lnTo>
                  <a:lnTo>
                    <a:pt x="2524" y="539"/>
                  </a:lnTo>
                  <a:lnTo>
                    <a:pt x="2550" y="538"/>
                  </a:lnTo>
                  <a:lnTo>
                    <a:pt x="2575" y="536"/>
                  </a:lnTo>
                  <a:lnTo>
                    <a:pt x="2601" y="533"/>
                  </a:lnTo>
                  <a:lnTo>
                    <a:pt x="2626" y="530"/>
                  </a:lnTo>
                  <a:lnTo>
                    <a:pt x="2644" y="525"/>
                  </a:lnTo>
                  <a:lnTo>
                    <a:pt x="2663" y="520"/>
                  </a:lnTo>
                  <a:lnTo>
                    <a:pt x="2681" y="515"/>
                  </a:lnTo>
                  <a:lnTo>
                    <a:pt x="2700" y="506"/>
                  </a:lnTo>
                  <a:lnTo>
                    <a:pt x="2719" y="498"/>
                  </a:lnTo>
                  <a:lnTo>
                    <a:pt x="2738" y="489"/>
                  </a:lnTo>
                  <a:lnTo>
                    <a:pt x="2757" y="478"/>
                  </a:lnTo>
                  <a:lnTo>
                    <a:pt x="2776" y="467"/>
                  </a:lnTo>
                  <a:lnTo>
                    <a:pt x="2816" y="443"/>
                  </a:lnTo>
                  <a:lnTo>
                    <a:pt x="2855" y="417"/>
                  </a:lnTo>
                  <a:lnTo>
                    <a:pt x="2895" y="391"/>
                  </a:lnTo>
                  <a:lnTo>
                    <a:pt x="2934" y="364"/>
                  </a:lnTo>
                  <a:lnTo>
                    <a:pt x="2975" y="338"/>
                  </a:lnTo>
                  <a:lnTo>
                    <a:pt x="3014" y="315"/>
                  </a:lnTo>
                  <a:lnTo>
                    <a:pt x="3035" y="303"/>
                  </a:lnTo>
                  <a:lnTo>
                    <a:pt x="3054" y="293"/>
                  </a:lnTo>
                  <a:lnTo>
                    <a:pt x="3074" y="284"/>
                  </a:lnTo>
                  <a:lnTo>
                    <a:pt x="3094" y="275"/>
                  </a:lnTo>
                  <a:lnTo>
                    <a:pt x="3114" y="268"/>
                  </a:lnTo>
                  <a:lnTo>
                    <a:pt x="3133" y="261"/>
                  </a:lnTo>
                  <a:lnTo>
                    <a:pt x="3153" y="256"/>
                  </a:lnTo>
                  <a:lnTo>
                    <a:pt x="3172" y="253"/>
                  </a:lnTo>
                  <a:lnTo>
                    <a:pt x="3192" y="250"/>
                  </a:lnTo>
                  <a:lnTo>
                    <a:pt x="3211" y="249"/>
                  </a:lnTo>
                  <a:lnTo>
                    <a:pt x="3229" y="250"/>
                  </a:lnTo>
                  <a:lnTo>
                    <a:pt x="3248" y="254"/>
                  </a:lnTo>
                  <a:lnTo>
                    <a:pt x="3270" y="259"/>
                  </a:lnTo>
                  <a:lnTo>
                    <a:pt x="3290" y="265"/>
                  </a:lnTo>
                  <a:lnTo>
                    <a:pt x="3309" y="273"/>
                  </a:lnTo>
                  <a:lnTo>
                    <a:pt x="3327" y="281"/>
                  </a:lnTo>
                  <a:lnTo>
                    <a:pt x="3344" y="291"/>
                  </a:lnTo>
                  <a:lnTo>
                    <a:pt x="3361" y="302"/>
                  </a:lnTo>
                  <a:lnTo>
                    <a:pt x="3377" y="312"/>
                  </a:lnTo>
                  <a:lnTo>
                    <a:pt x="3392" y="324"/>
                  </a:lnTo>
                  <a:lnTo>
                    <a:pt x="3407" y="337"/>
                  </a:lnTo>
                  <a:lnTo>
                    <a:pt x="3421" y="350"/>
                  </a:lnTo>
                  <a:lnTo>
                    <a:pt x="3434" y="364"/>
                  </a:lnTo>
                  <a:lnTo>
                    <a:pt x="3447" y="378"/>
                  </a:lnTo>
                  <a:lnTo>
                    <a:pt x="3471" y="406"/>
                  </a:lnTo>
                  <a:lnTo>
                    <a:pt x="3495" y="434"/>
                  </a:lnTo>
                  <a:lnTo>
                    <a:pt x="3518" y="462"/>
                  </a:lnTo>
                  <a:lnTo>
                    <a:pt x="3542" y="489"/>
                  </a:lnTo>
                  <a:lnTo>
                    <a:pt x="3552" y="502"/>
                  </a:lnTo>
                  <a:lnTo>
                    <a:pt x="3564" y="514"/>
                  </a:lnTo>
                  <a:lnTo>
                    <a:pt x="3577" y="525"/>
                  </a:lnTo>
                  <a:lnTo>
                    <a:pt x="3589" y="536"/>
                  </a:lnTo>
                  <a:lnTo>
                    <a:pt x="3602" y="546"/>
                  </a:lnTo>
                  <a:lnTo>
                    <a:pt x="3614" y="554"/>
                  </a:lnTo>
                  <a:lnTo>
                    <a:pt x="3628" y="562"/>
                  </a:lnTo>
                  <a:lnTo>
                    <a:pt x="3642" y="568"/>
                  </a:lnTo>
                  <a:lnTo>
                    <a:pt x="3657" y="574"/>
                  </a:lnTo>
                  <a:lnTo>
                    <a:pt x="3673" y="578"/>
                  </a:lnTo>
                  <a:lnTo>
                    <a:pt x="3689" y="581"/>
                  </a:lnTo>
                  <a:lnTo>
                    <a:pt x="3706" y="582"/>
                  </a:lnTo>
                  <a:lnTo>
                    <a:pt x="3718" y="582"/>
                  </a:lnTo>
                  <a:lnTo>
                    <a:pt x="3731" y="580"/>
                  </a:lnTo>
                  <a:lnTo>
                    <a:pt x="3743" y="579"/>
                  </a:lnTo>
                  <a:lnTo>
                    <a:pt x="3753" y="576"/>
                  </a:lnTo>
                  <a:lnTo>
                    <a:pt x="3765" y="571"/>
                  </a:lnTo>
                  <a:lnTo>
                    <a:pt x="3775" y="567"/>
                  </a:lnTo>
                  <a:lnTo>
                    <a:pt x="3785" y="563"/>
                  </a:lnTo>
                  <a:lnTo>
                    <a:pt x="3795" y="556"/>
                  </a:lnTo>
                  <a:lnTo>
                    <a:pt x="3803" y="550"/>
                  </a:lnTo>
                  <a:lnTo>
                    <a:pt x="3812" y="544"/>
                  </a:lnTo>
                  <a:lnTo>
                    <a:pt x="3821" y="536"/>
                  </a:lnTo>
                  <a:lnTo>
                    <a:pt x="3828" y="528"/>
                  </a:lnTo>
                  <a:lnTo>
                    <a:pt x="3834" y="519"/>
                  </a:lnTo>
                  <a:lnTo>
                    <a:pt x="3841" y="510"/>
                  </a:lnTo>
                  <a:lnTo>
                    <a:pt x="3846" y="502"/>
                  </a:lnTo>
                  <a:lnTo>
                    <a:pt x="3851" y="492"/>
                  </a:lnTo>
                  <a:lnTo>
                    <a:pt x="3856" y="483"/>
                  </a:lnTo>
                  <a:lnTo>
                    <a:pt x="3860" y="472"/>
                  </a:lnTo>
                  <a:lnTo>
                    <a:pt x="3863" y="462"/>
                  </a:lnTo>
                  <a:lnTo>
                    <a:pt x="3866" y="452"/>
                  </a:lnTo>
                  <a:lnTo>
                    <a:pt x="3867" y="442"/>
                  </a:lnTo>
                  <a:lnTo>
                    <a:pt x="3870" y="431"/>
                  </a:lnTo>
                  <a:lnTo>
                    <a:pt x="3870" y="422"/>
                  </a:lnTo>
                  <a:lnTo>
                    <a:pt x="3870" y="411"/>
                  </a:lnTo>
                  <a:lnTo>
                    <a:pt x="3869" y="401"/>
                  </a:lnTo>
                  <a:lnTo>
                    <a:pt x="3866" y="391"/>
                  </a:lnTo>
                  <a:lnTo>
                    <a:pt x="3864" y="381"/>
                  </a:lnTo>
                  <a:lnTo>
                    <a:pt x="3861" y="371"/>
                  </a:lnTo>
                  <a:lnTo>
                    <a:pt x="3857" y="363"/>
                  </a:lnTo>
                  <a:lnTo>
                    <a:pt x="3851" y="353"/>
                  </a:lnTo>
                  <a:lnTo>
                    <a:pt x="3846" y="345"/>
                  </a:lnTo>
                  <a:lnTo>
                    <a:pt x="3840" y="337"/>
                  </a:lnTo>
                  <a:lnTo>
                    <a:pt x="3833" y="331"/>
                  </a:lnTo>
                  <a:lnTo>
                    <a:pt x="3827" y="325"/>
                  </a:lnTo>
                  <a:lnTo>
                    <a:pt x="3819" y="320"/>
                  </a:lnTo>
                  <a:lnTo>
                    <a:pt x="3812" y="316"/>
                  </a:lnTo>
                  <a:lnTo>
                    <a:pt x="3804" y="311"/>
                  </a:lnTo>
                  <a:lnTo>
                    <a:pt x="3796" y="309"/>
                  </a:lnTo>
                  <a:lnTo>
                    <a:pt x="3787" y="306"/>
                  </a:lnTo>
                  <a:lnTo>
                    <a:pt x="3779" y="305"/>
                  </a:lnTo>
                  <a:lnTo>
                    <a:pt x="3770" y="303"/>
                  </a:lnTo>
                  <a:lnTo>
                    <a:pt x="3761" y="303"/>
                  </a:lnTo>
                  <a:lnTo>
                    <a:pt x="3752" y="303"/>
                  </a:lnTo>
                  <a:lnTo>
                    <a:pt x="3743" y="303"/>
                  </a:lnTo>
                  <a:lnTo>
                    <a:pt x="3724" y="305"/>
                  </a:lnTo>
                  <a:lnTo>
                    <a:pt x="3707" y="310"/>
                  </a:lnTo>
                  <a:lnTo>
                    <a:pt x="3690" y="317"/>
                  </a:lnTo>
                  <a:lnTo>
                    <a:pt x="3674" y="325"/>
                  </a:lnTo>
                  <a:lnTo>
                    <a:pt x="3667" y="330"/>
                  </a:lnTo>
                  <a:lnTo>
                    <a:pt x="3660" y="335"/>
                  </a:lnTo>
                  <a:lnTo>
                    <a:pt x="3653" y="340"/>
                  </a:lnTo>
                  <a:lnTo>
                    <a:pt x="3648" y="347"/>
                  </a:lnTo>
                  <a:lnTo>
                    <a:pt x="3641" y="353"/>
                  </a:lnTo>
                  <a:lnTo>
                    <a:pt x="3637" y="360"/>
                  </a:lnTo>
                  <a:lnTo>
                    <a:pt x="3633" y="366"/>
                  </a:lnTo>
                  <a:lnTo>
                    <a:pt x="3628" y="373"/>
                  </a:lnTo>
                  <a:lnTo>
                    <a:pt x="3625" y="381"/>
                  </a:lnTo>
                  <a:lnTo>
                    <a:pt x="3623" y="390"/>
                  </a:lnTo>
                  <a:lnTo>
                    <a:pt x="3622" y="398"/>
                  </a:lnTo>
                  <a:lnTo>
                    <a:pt x="3621" y="407"/>
                  </a:lnTo>
                  <a:lnTo>
                    <a:pt x="3621" y="415"/>
                  </a:lnTo>
                  <a:lnTo>
                    <a:pt x="3622" y="425"/>
                  </a:lnTo>
                  <a:lnTo>
                    <a:pt x="3623" y="433"/>
                  </a:lnTo>
                  <a:lnTo>
                    <a:pt x="3625" y="441"/>
                  </a:lnTo>
                  <a:lnTo>
                    <a:pt x="3627" y="448"/>
                  </a:lnTo>
                  <a:lnTo>
                    <a:pt x="3630" y="455"/>
                  </a:lnTo>
                  <a:lnTo>
                    <a:pt x="3635" y="461"/>
                  </a:lnTo>
                  <a:lnTo>
                    <a:pt x="3638" y="467"/>
                  </a:lnTo>
                  <a:lnTo>
                    <a:pt x="3642" y="472"/>
                  </a:lnTo>
                  <a:lnTo>
                    <a:pt x="3648" y="477"/>
                  </a:lnTo>
                  <a:lnTo>
                    <a:pt x="3653" y="482"/>
                  </a:lnTo>
                  <a:lnTo>
                    <a:pt x="3658" y="485"/>
                  </a:lnTo>
                  <a:lnTo>
                    <a:pt x="3670" y="491"/>
                  </a:lnTo>
                  <a:lnTo>
                    <a:pt x="3682" y="495"/>
                  </a:lnTo>
                  <a:lnTo>
                    <a:pt x="3695" y="499"/>
                  </a:lnTo>
                  <a:lnTo>
                    <a:pt x="3708" y="500"/>
                  </a:lnTo>
                  <a:lnTo>
                    <a:pt x="3721" y="499"/>
                  </a:lnTo>
                  <a:lnTo>
                    <a:pt x="3734" y="498"/>
                  </a:lnTo>
                  <a:lnTo>
                    <a:pt x="3746" y="493"/>
                  </a:lnTo>
                  <a:lnTo>
                    <a:pt x="3758" y="489"/>
                  </a:lnTo>
                  <a:lnTo>
                    <a:pt x="3767" y="483"/>
                  </a:lnTo>
                  <a:lnTo>
                    <a:pt x="3777" y="475"/>
                  </a:lnTo>
                  <a:lnTo>
                    <a:pt x="3780" y="470"/>
                  </a:lnTo>
                  <a:lnTo>
                    <a:pt x="3782" y="464"/>
                  </a:lnTo>
                  <a:lnTo>
                    <a:pt x="3783" y="460"/>
                  </a:lnTo>
                  <a:lnTo>
                    <a:pt x="3782" y="455"/>
                  </a:lnTo>
                  <a:lnTo>
                    <a:pt x="3778" y="444"/>
                  </a:lnTo>
                  <a:lnTo>
                    <a:pt x="3771" y="432"/>
                  </a:lnTo>
                  <a:lnTo>
                    <a:pt x="3765" y="422"/>
                  </a:lnTo>
                  <a:lnTo>
                    <a:pt x="3760" y="410"/>
                  </a:lnTo>
                  <a:lnTo>
                    <a:pt x="3759" y="404"/>
                  </a:lnTo>
                  <a:lnTo>
                    <a:pt x="3759" y="399"/>
                  </a:lnTo>
                  <a:lnTo>
                    <a:pt x="3760" y="394"/>
                  </a:lnTo>
                  <a:lnTo>
                    <a:pt x="3763" y="387"/>
                  </a:lnTo>
                  <a:lnTo>
                    <a:pt x="3770" y="390"/>
                  </a:lnTo>
                  <a:lnTo>
                    <a:pt x="3777" y="392"/>
                  </a:lnTo>
                  <a:lnTo>
                    <a:pt x="3782" y="395"/>
                  </a:lnTo>
                  <a:lnTo>
                    <a:pt x="3786" y="398"/>
                  </a:lnTo>
                  <a:lnTo>
                    <a:pt x="3791" y="402"/>
                  </a:lnTo>
                  <a:lnTo>
                    <a:pt x="3794" y="408"/>
                  </a:lnTo>
                  <a:lnTo>
                    <a:pt x="3796" y="413"/>
                  </a:lnTo>
                  <a:lnTo>
                    <a:pt x="3798" y="417"/>
                  </a:lnTo>
                  <a:lnTo>
                    <a:pt x="3801" y="428"/>
                  </a:lnTo>
                  <a:lnTo>
                    <a:pt x="3801" y="439"/>
                  </a:lnTo>
                  <a:lnTo>
                    <a:pt x="3801" y="448"/>
                  </a:lnTo>
                  <a:lnTo>
                    <a:pt x="3800" y="455"/>
                  </a:lnTo>
                  <a:lnTo>
                    <a:pt x="3797" y="465"/>
                  </a:lnTo>
                  <a:lnTo>
                    <a:pt x="3792" y="476"/>
                  </a:lnTo>
                  <a:lnTo>
                    <a:pt x="3784" y="485"/>
                  </a:lnTo>
                  <a:lnTo>
                    <a:pt x="3777" y="493"/>
                  </a:lnTo>
                  <a:lnTo>
                    <a:pt x="3767" y="500"/>
                  </a:lnTo>
                  <a:lnTo>
                    <a:pt x="3756" y="506"/>
                  </a:lnTo>
                  <a:lnTo>
                    <a:pt x="3746" y="510"/>
                  </a:lnTo>
                  <a:lnTo>
                    <a:pt x="3734" y="514"/>
                  </a:lnTo>
                  <a:lnTo>
                    <a:pt x="3721" y="516"/>
                  </a:lnTo>
                  <a:lnTo>
                    <a:pt x="3708" y="517"/>
                  </a:lnTo>
                  <a:lnTo>
                    <a:pt x="3696" y="516"/>
                  </a:lnTo>
                  <a:lnTo>
                    <a:pt x="3683" y="515"/>
                  </a:lnTo>
                  <a:lnTo>
                    <a:pt x="3671" y="511"/>
                  </a:lnTo>
                  <a:lnTo>
                    <a:pt x="3658" y="507"/>
                  </a:lnTo>
                  <a:lnTo>
                    <a:pt x="3646" y="501"/>
                  </a:lnTo>
                  <a:lnTo>
                    <a:pt x="3635" y="493"/>
                  </a:lnTo>
                  <a:lnTo>
                    <a:pt x="3620" y="480"/>
                  </a:lnTo>
                  <a:lnTo>
                    <a:pt x="3607" y="468"/>
                  </a:lnTo>
                  <a:lnTo>
                    <a:pt x="3597" y="455"/>
                  </a:lnTo>
                  <a:lnTo>
                    <a:pt x="3589" y="442"/>
                  </a:lnTo>
                  <a:lnTo>
                    <a:pt x="3583" y="429"/>
                  </a:lnTo>
                  <a:lnTo>
                    <a:pt x="3580" y="416"/>
                  </a:lnTo>
                  <a:lnTo>
                    <a:pt x="3579" y="403"/>
                  </a:lnTo>
                  <a:lnTo>
                    <a:pt x="3580" y="391"/>
                  </a:lnTo>
                  <a:lnTo>
                    <a:pt x="3583" y="379"/>
                  </a:lnTo>
                  <a:lnTo>
                    <a:pt x="3588" y="367"/>
                  </a:lnTo>
                  <a:lnTo>
                    <a:pt x="3593" y="355"/>
                  </a:lnTo>
                  <a:lnTo>
                    <a:pt x="3601" y="345"/>
                  </a:lnTo>
                  <a:lnTo>
                    <a:pt x="3610" y="335"/>
                  </a:lnTo>
                  <a:lnTo>
                    <a:pt x="3620" y="324"/>
                  </a:lnTo>
                  <a:lnTo>
                    <a:pt x="3630" y="316"/>
                  </a:lnTo>
                  <a:lnTo>
                    <a:pt x="3643" y="307"/>
                  </a:lnTo>
                  <a:lnTo>
                    <a:pt x="3656" y="300"/>
                  </a:lnTo>
                  <a:lnTo>
                    <a:pt x="3670" y="293"/>
                  </a:lnTo>
                  <a:lnTo>
                    <a:pt x="3685" y="287"/>
                  </a:lnTo>
                  <a:lnTo>
                    <a:pt x="3700" y="281"/>
                  </a:lnTo>
                  <a:lnTo>
                    <a:pt x="3715" y="278"/>
                  </a:lnTo>
                  <a:lnTo>
                    <a:pt x="3731" y="275"/>
                  </a:lnTo>
                  <a:lnTo>
                    <a:pt x="3747" y="274"/>
                  </a:lnTo>
                  <a:lnTo>
                    <a:pt x="3763" y="273"/>
                  </a:lnTo>
                  <a:lnTo>
                    <a:pt x="3779" y="274"/>
                  </a:lnTo>
                  <a:lnTo>
                    <a:pt x="3795" y="276"/>
                  </a:lnTo>
                  <a:lnTo>
                    <a:pt x="3811" y="279"/>
                  </a:lnTo>
                  <a:lnTo>
                    <a:pt x="3826" y="285"/>
                  </a:lnTo>
                  <a:lnTo>
                    <a:pt x="3841" y="291"/>
                  </a:lnTo>
                  <a:lnTo>
                    <a:pt x="3855" y="299"/>
                  </a:lnTo>
                  <a:lnTo>
                    <a:pt x="3867" y="309"/>
                  </a:lnTo>
                  <a:lnTo>
                    <a:pt x="3880" y="320"/>
                  </a:lnTo>
                  <a:lnTo>
                    <a:pt x="3880" y="320"/>
                  </a:lnTo>
                  <a:lnTo>
                    <a:pt x="3887" y="329"/>
                  </a:lnTo>
                  <a:lnTo>
                    <a:pt x="3893" y="337"/>
                  </a:lnTo>
                  <a:lnTo>
                    <a:pt x="3898" y="346"/>
                  </a:lnTo>
                  <a:lnTo>
                    <a:pt x="3903" y="354"/>
                  </a:lnTo>
                  <a:lnTo>
                    <a:pt x="3906" y="364"/>
                  </a:lnTo>
                  <a:lnTo>
                    <a:pt x="3909" y="373"/>
                  </a:lnTo>
                  <a:lnTo>
                    <a:pt x="3911" y="383"/>
                  </a:lnTo>
                  <a:lnTo>
                    <a:pt x="3912" y="393"/>
                  </a:lnTo>
                  <a:lnTo>
                    <a:pt x="3913" y="403"/>
                  </a:lnTo>
                  <a:lnTo>
                    <a:pt x="3913" y="413"/>
                  </a:lnTo>
                  <a:lnTo>
                    <a:pt x="3913" y="424"/>
                  </a:lnTo>
                  <a:lnTo>
                    <a:pt x="3912" y="433"/>
                  </a:lnTo>
                  <a:lnTo>
                    <a:pt x="3910" y="444"/>
                  </a:lnTo>
                  <a:lnTo>
                    <a:pt x="3908" y="454"/>
                  </a:lnTo>
                  <a:lnTo>
                    <a:pt x="3905" y="463"/>
                  </a:lnTo>
                  <a:lnTo>
                    <a:pt x="3902" y="474"/>
                  </a:lnTo>
                  <a:lnTo>
                    <a:pt x="3898" y="484"/>
                  </a:lnTo>
                  <a:lnTo>
                    <a:pt x="3893" y="493"/>
                  </a:lnTo>
                  <a:lnTo>
                    <a:pt x="3889" y="503"/>
                  </a:lnTo>
                  <a:lnTo>
                    <a:pt x="3882" y="511"/>
                  </a:lnTo>
                  <a:lnTo>
                    <a:pt x="3877" y="521"/>
                  </a:lnTo>
                  <a:lnTo>
                    <a:pt x="3871" y="530"/>
                  </a:lnTo>
                  <a:lnTo>
                    <a:pt x="3863" y="537"/>
                  </a:lnTo>
                  <a:lnTo>
                    <a:pt x="3856" y="546"/>
                  </a:lnTo>
                  <a:lnTo>
                    <a:pt x="3848" y="553"/>
                  </a:lnTo>
                  <a:lnTo>
                    <a:pt x="3840" y="560"/>
                  </a:lnTo>
                  <a:lnTo>
                    <a:pt x="3831" y="567"/>
                  </a:lnTo>
                  <a:lnTo>
                    <a:pt x="3823" y="572"/>
                  </a:lnTo>
                  <a:lnTo>
                    <a:pt x="3813" y="578"/>
                  </a:lnTo>
                  <a:lnTo>
                    <a:pt x="3803" y="583"/>
                  </a:lnTo>
                  <a:lnTo>
                    <a:pt x="3793" y="587"/>
                  </a:lnTo>
                  <a:lnTo>
                    <a:pt x="3783" y="592"/>
                  </a:lnTo>
                  <a:lnTo>
                    <a:pt x="3766" y="596"/>
                  </a:lnTo>
                  <a:lnTo>
                    <a:pt x="3750" y="600"/>
                  </a:lnTo>
                  <a:lnTo>
                    <a:pt x="3734" y="602"/>
                  </a:lnTo>
                  <a:lnTo>
                    <a:pt x="3719" y="602"/>
                  </a:lnTo>
                  <a:lnTo>
                    <a:pt x="3704" y="602"/>
                  </a:lnTo>
                  <a:lnTo>
                    <a:pt x="3689" y="601"/>
                  </a:lnTo>
                  <a:lnTo>
                    <a:pt x="3674" y="599"/>
                  </a:lnTo>
                  <a:lnTo>
                    <a:pt x="3660" y="596"/>
                  </a:lnTo>
                  <a:lnTo>
                    <a:pt x="3646" y="591"/>
                  </a:lnTo>
                  <a:lnTo>
                    <a:pt x="3634" y="586"/>
                  </a:lnTo>
                  <a:lnTo>
                    <a:pt x="3620" y="580"/>
                  </a:lnTo>
                  <a:lnTo>
                    <a:pt x="3607" y="574"/>
                  </a:lnTo>
                  <a:lnTo>
                    <a:pt x="3594" y="566"/>
                  </a:lnTo>
                  <a:lnTo>
                    <a:pt x="3581" y="558"/>
                  </a:lnTo>
                  <a:lnTo>
                    <a:pt x="3570" y="549"/>
                  </a:lnTo>
                  <a:lnTo>
                    <a:pt x="3557" y="540"/>
                  </a:lnTo>
                  <a:lnTo>
                    <a:pt x="3533" y="520"/>
                  </a:lnTo>
                  <a:lnTo>
                    <a:pt x="3511" y="500"/>
                  </a:lnTo>
                  <a:lnTo>
                    <a:pt x="3488" y="478"/>
                  </a:lnTo>
                  <a:lnTo>
                    <a:pt x="3467" y="456"/>
                  </a:lnTo>
                  <a:lnTo>
                    <a:pt x="3425" y="412"/>
                  </a:lnTo>
                  <a:lnTo>
                    <a:pt x="3386" y="373"/>
                  </a:lnTo>
                  <a:lnTo>
                    <a:pt x="3390" y="384"/>
                  </a:lnTo>
                  <a:lnTo>
                    <a:pt x="3393" y="395"/>
                  </a:lnTo>
                  <a:lnTo>
                    <a:pt x="3397" y="406"/>
                  </a:lnTo>
                  <a:lnTo>
                    <a:pt x="3398" y="416"/>
                  </a:lnTo>
                  <a:lnTo>
                    <a:pt x="3399" y="427"/>
                  </a:lnTo>
                  <a:lnTo>
                    <a:pt x="3399" y="438"/>
                  </a:lnTo>
                  <a:lnTo>
                    <a:pt x="3398" y="448"/>
                  </a:lnTo>
                  <a:lnTo>
                    <a:pt x="3397" y="458"/>
                  </a:lnTo>
                  <a:lnTo>
                    <a:pt x="3394" y="469"/>
                  </a:lnTo>
                  <a:lnTo>
                    <a:pt x="3391" y="478"/>
                  </a:lnTo>
                  <a:lnTo>
                    <a:pt x="3387" y="488"/>
                  </a:lnTo>
                  <a:lnTo>
                    <a:pt x="3383" y="497"/>
                  </a:lnTo>
                  <a:lnTo>
                    <a:pt x="3378" y="506"/>
                  </a:lnTo>
                  <a:lnTo>
                    <a:pt x="3373" y="515"/>
                  </a:lnTo>
                  <a:lnTo>
                    <a:pt x="3367" y="522"/>
                  </a:lnTo>
                  <a:lnTo>
                    <a:pt x="3360" y="531"/>
                  </a:lnTo>
                  <a:lnTo>
                    <a:pt x="3353" y="537"/>
                  </a:lnTo>
                  <a:lnTo>
                    <a:pt x="3345" y="545"/>
                  </a:lnTo>
                  <a:lnTo>
                    <a:pt x="3338" y="551"/>
                  </a:lnTo>
                  <a:lnTo>
                    <a:pt x="3329" y="558"/>
                  </a:lnTo>
                  <a:lnTo>
                    <a:pt x="3321" y="563"/>
                  </a:lnTo>
                  <a:lnTo>
                    <a:pt x="3311" y="568"/>
                  </a:lnTo>
                  <a:lnTo>
                    <a:pt x="3302" y="572"/>
                  </a:lnTo>
                  <a:lnTo>
                    <a:pt x="3293" y="577"/>
                  </a:lnTo>
                  <a:lnTo>
                    <a:pt x="3282" y="580"/>
                  </a:lnTo>
                  <a:lnTo>
                    <a:pt x="3273" y="582"/>
                  </a:lnTo>
                  <a:lnTo>
                    <a:pt x="3263" y="584"/>
                  </a:lnTo>
                  <a:lnTo>
                    <a:pt x="3252" y="586"/>
                  </a:lnTo>
                  <a:lnTo>
                    <a:pt x="3242" y="586"/>
                  </a:lnTo>
                  <a:lnTo>
                    <a:pt x="3232" y="586"/>
                  </a:lnTo>
                  <a:lnTo>
                    <a:pt x="3221" y="586"/>
                  </a:lnTo>
                  <a:lnTo>
                    <a:pt x="3211" y="584"/>
                  </a:lnTo>
                  <a:lnTo>
                    <a:pt x="3197" y="581"/>
                  </a:lnTo>
                  <a:lnTo>
                    <a:pt x="3184" y="578"/>
                  </a:lnTo>
                  <a:lnTo>
                    <a:pt x="3172" y="572"/>
                  </a:lnTo>
                  <a:lnTo>
                    <a:pt x="3163" y="567"/>
                  </a:lnTo>
                  <a:lnTo>
                    <a:pt x="3153" y="561"/>
                  </a:lnTo>
                  <a:lnTo>
                    <a:pt x="3145" y="553"/>
                  </a:lnTo>
                  <a:lnTo>
                    <a:pt x="3136" y="546"/>
                  </a:lnTo>
                  <a:lnTo>
                    <a:pt x="3130" y="537"/>
                  </a:lnTo>
                  <a:lnTo>
                    <a:pt x="3124" y="529"/>
                  </a:lnTo>
                  <a:lnTo>
                    <a:pt x="3119" y="519"/>
                  </a:lnTo>
                  <a:lnTo>
                    <a:pt x="3115" y="510"/>
                  </a:lnTo>
                  <a:lnTo>
                    <a:pt x="3113" y="500"/>
                  </a:lnTo>
                  <a:lnTo>
                    <a:pt x="3109" y="490"/>
                  </a:lnTo>
                  <a:lnTo>
                    <a:pt x="3108" y="480"/>
                  </a:lnTo>
                  <a:lnTo>
                    <a:pt x="3108" y="470"/>
                  </a:lnTo>
                  <a:lnTo>
                    <a:pt x="3108" y="460"/>
                  </a:lnTo>
                  <a:lnTo>
                    <a:pt x="3109" y="450"/>
                  </a:lnTo>
                  <a:lnTo>
                    <a:pt x="3111" y="440"/>
                  </a:lnTo>
                  <a:lnTo>
                    <a:pt x="3114" y="430"/>
                  </a:lnTo>
                  <a:lnTo>
                    <a:pt x="3117" y="422"/>
                  </a:lnTo>
                  <a:lnTo>
                    <a:pt x="3121" y="412"/>
                  </a:lnTo>
                  <a:lnTo>
                    <a:pt x="3126" y="403"/>
                  </a:lnTo>
                  <a:lnTo>
                    <a:pt x="3132" y="396"/>
                  </a:lnTo>
                  <a:lnTo>
                    <a:pt x="3138" y="388"/>
                  </a:lnTo>
                  <a:lnTo>
                    <a:pt x="3145" y="381"/>
                  </a:lnTo>
                  <a:lnTo>
                    <a:pt x="3153" y="376"/>
                  </a:lnTo>
                  <a:lnTo>
                    <a:pt x="3161" y="370"/>
                  </a:lnTo>
                  <a:lnTo>
                    <a:pt x="3170" y="365"/>
                  </a:lnTo>
                  <a:lnTo>
                    <a:pt x="3179" y="362"/>
                  </a:lnTo>
                  <a:lnTo>
                    <a:pt x="3189" y="358"/>
                  </a:lnTo>
                  <a:lnTo>
                    <a:pt x="3200" y="357"/>
                  </a:lnTo>
                  <a:lnTo>
                    <a:pt x="3211" y="356"/>
                  </a:lnTo>
                  <a:lnTo>
                    <a:pt x="3226" y="357"/>
                  </a:lnTo>
                  <a:lnTo>
                    <a:pt x="3239" y="358"/>
                  </a:lnTo>
                  <a:lnTo>
                    <a:pt x="3251" y="362"/>
                  </a:lnTo>
                  <a:lnTo>
                    <a:pt x="3262" y="365"/>
                  </a:lnTo>
                  <a:lnTo>
                    <a:pt x="3272" y="370"/>
                  </a:lnTo>
                  <a:lnTo>
                    <a:pt x="3280" y="375"/>
                  </a:lnTo>
                  <a:lnTo>
                    <a:pt x="3288" y="381"/>
                  </a:lnTo>
                  <a:lnTo>
                    <a:pt x="3294" y="387"/>
                  </a:lnTo>
                  <a:lnTo>
                    <a:pt x="3299" y="394"/>
                  </a:lnTo>
                  <a:lnTo>
                    <a:pt x="3304" y="401"/>
                  </a:lnTo>
                  <a:lnTo>
                    <a:pt x="3307" y="409"/>
                  </a:lnTo>
                  <a:lnTo>
                    <a:pt x="3309" y="416"/>
                  </a:lnTo>
                  <a:lnTo>
                    <a:pt x="3310" y="425"/>
                  </a:lnTo>
                  <a:lnTo>
                    <a:pt x="3310" y="432"/>
                  </a:lnTo>
                  <a:lnTo>
                    <a:pt x="3310" y="441"/>
                  </a:lnTo>
                  <a:lnTo>
                    <a:pt x="3308" y="448"/>
                  </a:lnTo>
                  <a:lnTo>
                    <a:pt x="3306" y="456"/>
                  </a:lnTo>
                  <a:lnTo>
                    <a:pt x="3303" y="462"/>
                  </a:lnTo>
                  <a:lnTo>
                    <a:pt x="3299" y="470"/>
                  </a:lnTo>
                  <a:lnTo>
                    <a:pt x="3294" y="475"/>
                  </a:lnTo>
                  <a:lnTo>
                    <a:pt x="3289" y="482"/>
                  </a:lnTo>
                  <a:lnTo>
                    <a:pt x="3282" y="486"/>
                  </a:lnTo>
                  <a:lnTo>
                    <a:pt x="3276" y="490"/>
                  </a:lnTo>
                  <a:lnTo>
                    <a:pt x="3268" y="493"/>
                  </a:lnTo>
                  <a:lnTo>
                    <a:pt x="3260" y="497"/>
                  </a:lnTo>
                  <a:lnTo>
                    <a:pt x="3251" y="498"/>
                  </a:lnTo>
                  <a:lnTo>
                    <a:pt x="3242" y="498"/>
                  </a:lnTo>
                  <a:lnTo>
                    <a:pt x="3232" y="497"/>
                  </a:lnTo>
                  <a:lnTo>
                    <a:pt x="3221" y="494"/>
                  </a:lnTo>
                  <a:lnTo>
                    <a:pt x="3211" y="491"/>
                  </a:lnTo>
                  <a:lnTo>
                    <a:pt x="3199" y="486"/>
                  </a:lnTo>
                  <a:lnTo>
                    <a:pt x="3187" y="479"/>
                  </a:lnTo>
                  <a:lnTo>
                    <a:pt x="3193" y="472"/>
                  </a:lnTo>
                  <a:lnTo>
                    <a:pt x="3199" y="468"/>
                  </a:lnTo>
                  <a:lnTo>
                    <a:pt x="3205" y="464"/>
                  </a:lnTo>
                  <a:lnTo>
                    <a:pt x="3212" y="464"/>
                  </a:lnTo>
                  <a:lnTo>
                    <a:pt x="3219" y="464"/>
                  </a:lnTo>
                  <a:lnTo>
                    <a:pt x="3227" y="467"/>
                  </a:lnTo>
                  <a:lnTo>
                    <a:pt x="3233" y="469"/>
                  </a:lnTo>
                  <a:lnTo>
                    <a:pt x="3241" y="471"/>
                  </a:lnTo>
                  <a:lnTo>
                    <a:pt x="3248" y="473"/>
                  </a:lnTo>
                  <a:lnTo>
                    <a:pt x="3255" y="474"/>
                  </a:lnTo>
                  <a:lnTo>
                    <a:pt x="3261" y="475"/>
                  </a:lnTo>
                  <a:lnTo>
                    <a:pt x="3266" y="475"/>
                  </a:lnTo>
                  <a:lnTo>
                    <a:pt x="3272" y="473"/>
                  </a:lnTo>
                  <a:lnTo>
                    <a:pt x="3277" y="469"/>
                  </a:lnTo>
                  <a:lnTo>
                    <a:pt x="3280" y="462"/>
                  </a:lnTo>
                  <a:lnTo>
                    <a:pt x="3283" y="453"/>
                  </a:lnTo>
                  <a:lnTo>
                    <a:pt x="3284" y="445"/>
                  </a:lnTo>
                  <a:lnTo>
                    <a:pt x="3284" y="437"/>
                  </a:lnTo>
                  <a:lnTo>
                    <a:pt x="3284" y="429"/>
                  </a:lnTo>
                  <a:lnTo>
                    <a:pt x="3282" y="423"/>
                  </a:lnTo>
                  <a:lnTo>
                    <a:pt x="3280" y="416"/>
                  </a:lnTo>
                  <a:lnTo>
                    <a:pt x="3277" y="410"/>
                  </a:lnTo>
                  <a:lnTo>
                    <a:pt x="3274" y="404"/>
                  </a:lnTo>
                  <a:lnTo>
                    <a:pt x="3268" y="399"/>
                  </a:lnTo>
                  <a:lnTo>
                    <a:pt x="3263" y="395"/>
                  </a:lnTo>
                  <a:lnTo>
                    <a:pt x="3258" y="391"/>
                  </a:lnTo>
                  <a:lnTo>
                    <a:pt x="3251" y="387"/>
                  </a:lnTo>
                  <a:lnTo>
                    <a:pt x="3245" y="384"/>
                  </a:lnTo>
                  <a:lnTo>
                    <a:pt x="3237" y="382"/>
                  </a:lnTo>
                  <a:lnTo>
                    <a:pt x="3231" y="380"/>
                  </a:lnTo>
                  <a:lnTo>
                    <a:pt x="3224" y="379"/>
                  </a:lnTo>
                  <a:lnTo>
                    <a:pt x="3215" y="378"/>
                  </a:lnTo>
                  <a:lnTo>
                    <a:pt x="3208" y="378"/>
                  </a:lnTo>
                  <a:lnTo>
                    <a:pt x="3200" y="378"/>
                  </a:lnTo>
                  <a:lnTo>
                    <a:pt x="3192" y="379"/>
                  </a:lnTo>
                  <a:lnTo>
                    <a:pt x="3184" y="380"/>
                  </a:lnTo>
                  <a:lnTo>
                    <a:pt x="3177" y="382"/>
                  </a:lnTo>
                  <a:lnTo>
                    <a:pt x="3169" y="384"/>
                  </a:lnTo>
                  <a:lnTo>
                    <a:pt x="3162" y="387"/>
                  </a:lnTo>
                  <a:lnTo>
                    <a:pt x="3154" y="392"/>
                  </a:lnTo>
                  <a:lnTo>
                    <a:pt x="3148" y="396"/>
                  </a:lnTo>
                  <a:lnTo>
                    <a:pt x="3141" y="400"/>
                  </a:lnTo>
                  <a:lnTo>
                    <a:pt x="3136" y="406"/>
                  </a:lnTo>
                  <a:lnTo>
                    <a:pt x="3131" y="412"/>
                  </a:lnTo>
                  <a:lnTo>
                    <a:pt x="3126" y="419"/>
                  </a:lnTo>
                  <a:lnTo>
                    <a:pt x="3122" y="427"/>
                  </a:lnTo>
                  <a:lnTo>
                    <a:pt x="3119" y="434"/>
                  </a:lnTo>
                  <a:lnTo>
                    <a:pt x="3117" y="443"/>
                  </a:lnTo>
                  <a:lnTo>
                    <a:pt x="3115" y="457"/>
                  </a:lnTo>
                  <a:lnTo>
                    <a:pt x="3115" y="469"/>
                  </a:lnTo>
                  <a:lnTo>
                    <a:pt x="3116" y="480"/>
                  </a:lnTo>
                  <a:lnTo>
                    <a:pt x="3119" y="491"/>
                  </a:lnTo>
                  <a:lnTo>
                    <a:pt x="3123" y="500"/>
                  </a:lnTo>
                  <a:lnTo>
                    <a:pt x="3130" y="508"/>
                  </a:lnTo>
                  <a:lnTo>
                    <a:pt x="3136" y="516"/>
                  </a:lnTo>
                  <a:lnTo>
                    <a:pt x="3145" y="523"/>
                  </a:lnTo>
                  <a:lnTo>
                    <a:pt x="3153" y="529"/>
                  </a:lnTo>
                  <a:lnTo>
                    <a:pt x="3164" y="534"/>
                  </a:lnTo>
                  <a:lnTo>
                    <a:pt x="3174" y="537"/>
                  </a:lnTo>
                  <a:lnTo>
                    <a:pt x="3186" y="540"/>
                  </a:lnTo>
                  <a:lnTo>
                    <a:pt x="3198" y="543"/>
                  </a:lnTo>
                  <a:lnTo>
                    <a:pt x="3210" y="545"/>
                  </a:lnTo>
                  <a:lnTo>
                    <a:pt x="3223" y="545"/>
                  </a:lnTo>
                  <a:lnTo>
                    <a:pt x="3235" y="545"/>
                  </a:lnTo>
                  <a:lnTo>
                    <a:pt x="3248" y="544"/>
                  </a:lnTo>
                  <a:lnTo>
                    <a:pt x="3261" y="541"/>
                  </a:lnTo>
                  <a:lnTo>
                    <a:pt x="3274" y="538"/>
                  </a:lnTo>
                  <a:lnTo>
                    <a:pt x="3287" y="534"/>
                  </a:lnTo>
                  <a:lnTo>
                    <a:pt x="3298" y="530"/>
                  </a:lnTo>
                  <a:lnTo>
                    <a:pt x="3310" y="524"/>
                  </a:lnTo>
                  <a:lnTo>
                    <a:pt x="3321" y="518"/>
                  </a:lnTo>
                  <a:lnTo>
                    <a:pt x="3331" y="511"/>
                  </a:lnTo>
                  <a:lnTo>
                    <a:pt x="3341" y="504"/>
                  </a:lnTo>
                  <a:lnTo>
                    <a:pt x="3350" y="495"/>
                  </a:lnTo>
                  <a:lnTo>
                    <a:pt x="3357" y="486"/>
                  </a:lnTo>
                  <a:lnTo>
                    <a:pt x="3363" y="475"/>
                  </a:lnTo>
                  <a:lnTo>
                    <a:pt x="3368" y="464"/>
                  </a:lnTo>
                  <a:lnTo>
                    <a:pt x="3372" y="453"/>
                  </a:lnTo>
                  <a:lnTo>
                    <a:pt x="3374" y="441"/>
                  </a:lnTo>
                  <a:lnTo>
                    <a:pt x="3374" y="428"/>
                  </a:lnTo>
                  <a:lnTo>
                    <a:pt x="3373" y="413"/>
                  </a:lnTo>
                  <a:lnTo>
                    <a:pt x="3370" y="399"/>
                  </a:lnTo>
                  <a:lnTo>
                    <a:pt x="3366" y="385"/>
                  </a:lnTo>
                  <a:lnTo>
                    <a:pt x="3360" y="373"/>
                  </a:lnTo>
                  <a:lnTo>
                    <a:pt x="3354" y="363"/>
                  </a:lnTo>
                  <a:lnTo>
                    <a:pt x="3345" y="352"/>
                  </a:lnTo>
                  <a:lnTo>
                    <a:pt x="3337" y="343"/>
                  </a:lnTo>
                  <a:lnTo>
                    <a:pt x="3326" y="335"/>
                  </a:lnTo>
                  <a:lnTo>
                    <a:pt x="3315" y="326"/>
                  </a:lnTo>
                  <a:lnTo>
                    <a:pt x="3304" y="320"/>
                  </a:lnTo>
                  <a:lnTo>
                    <a:pt x="3292" y="314"/>
                  </a:lnTo>
                  <a:lnTo>
                    <a:pt x="3279" y="308"/>
                  </a:lnTo>
                  <a:lnTo>
                    <a:pt x="3265" y="303"/>
                  </a:lnTo>
                  <a:lnTo>
                    <a:pt x="3252" y="299"/>
                  </a:lnTo>
                  <a:lnTo>
                    <a:pt x="3239" y="295"/>
                  </a:lnTo>
                  <a:lnTo>
                    <a:pt x="3225" y="292"/>
                  </a:lnTo>
                  <a:lnTo>
                    <a:pt x="3205" y="289"/>
                  </a:lnTo>
                  <a:lnTo>
                    <a:pt x="3186" y="288"/>
                  </a:lnTo>
                  <a:lnTo>
                    <a:pt x="3166" y="289"/>
                  </a:lnTo>
                  <a:lnTo>
                    <a:pt x="3147" y="292"/>
                  </a:lnTo>
                  <a:lnTo>
                    <a:pt x="3126" y="296"/>
                  </a:lnTo>
                  <a:lnTo>
                    <a:pt x="3107" y="303"/>
                  </a:lnTo>
                  <a:lnTo>
                    <a:pt x="3087" y="310"/>
                  </a:lnTo>
                  <a:lnTo>
                    <a:pt x="3067" y="319"/>
                  </a:lnTo>
                  <a:lnTo>
                    <a:pt x="3046" y="329"/>
                  </a:lnTo>
                  <a:lnTo>
                    <a:pt x="3026" y="339"/>
                  </a:lnTo>
                  <a:lnTo>
                    <a:pt x="3006" y="351"/>
                  </a:lnTo>
                  <a:lnTo>
                    <a:pt x="2985" y="364"/>
                  </a:lnTo>
                  <a:lnTo>
                    <a:pt x="2944" y="390"/>
                  </a:lnTo>
                  <a:lnTo>
                    <a:pt x="2902" y="417"/>
                  </a:lnTo>
                  <a:lnTo>
                    <a:pt x="2870" y="439"/>
                  </a:lnTo>
                  <a:lnTo>
                    <a:pt x="2839" y="458"/>
                  </a:lnTo>
                  <a:lnTo>
                    <a:pt x="2809" y="476"/>
                  </a:lnTo>
                  <a:lnTo>
                    <a:pt x="2779" y="493"/>
                  </a:lnTo>
                  <a:lnTo>
                    <a:pt x="2751" y="508"/>
                  </a:lnTo>
                  <a:lnTo>
                    <a:pt x="2722" y="522"/>
                  </a:lnTo>
                  <a:lnTo>
                    <a:pt x="2693" y="534"/>
                  </a:lnTo>
                  <a:lnTo>
                    <a:pt x="2664" y="544"/>
                  </a:lnTo>
                  <a:lnTo>
                    <a:pt x="2634" y="551"/>
                  </a:lnTo>
                  <a:lnTo>
                    <a:pt x="2604" y="558"/>
                  </a:lnTo>
                  <a:lnTo>
                    <a:pt x="2574" y="562"/>
                  </a:lnTo>
                  <a:lnTo>
                    <a:pt x="2542" y="564"/>
                  </a:lnTo>
                  <a:lnTo>
                    <a:pt x="2510" y="565"/>
                  </a:lnTo>
                  <a:lnTo>
                    <a:pt x="2476" y="563"/>
                  </a:lnTo>
                  <a:lnTo>
                    <a:pt x="2441" y="559"/>
                  </a:lnTo>
                  <a:lnTo>
                    <a:pt x="2405" y="552"/>
                  </a:lnTo>
                  <a:lnTo>
                    <a:pt x="2384" y="550"/>
                  </a:lnTo>
                  <a:lnTo>
                    <a:pt x="2362" y="548"/>
                  </a:lnTo>
                  <a:lnTo>
                    <a:pt x="2337" y="548"/>
                  </a:lnTo>
                  <a:lnTo>
                    <a:pt x="2310" y="549"/>
                  </a:lnTo>
                  <a:lnTo>
                    <a:pt x="2282" y="551"/>
                  </a:lnTo>
                  <a:lnTo>
                    <a:pt x="2252" y="554"/>
                  </a:lnTo>
                  <a:lnTo>
                    <a:pt x="2221" y="559"/>
                  </a:lnTo>
                  <a:lnTo>
                    <a:pt x="2189" y="564"/>
                  </a:lnTo>
                  <a:lnTo>
                    <a:pt x="2158" y="570"/>
                  </a:lnTo>
                  <a:lnTo>
                    <a:pt x="2127" y="578"/>
                  </a:lnTo>
                  <a:lnTo>
                    <a:pt x="2096" y="586"/>
                  </a:lnTo>
                  <a:lnTo>
                    <a:pt x="2066" y="596"/>
                  </a:lnTo>
                  <a:lnTo>
                    <a:pt x="2038" y="607"/>
                  </a:lnTo>
                  <a:lnTo>
                    <a:pt x="2012" y="618"/>
                  </a:lnTo>
                  <a:lnTo>
                    <a:pt x="1987" y="630"/>
                  </a:lnTo>
                  <a:lnTo>
                    <a:pt x="1966" y="644"/>
                  </a:lnTo>
                  <a:lnTo>
                    <a:pt x="1977" y="654"/>
                  </a:lnTo>
                  <a:lnTo>
                    <a:pt x="1987" y="665"/>
                  </a:lnTo>
                  <a:lnTo>
                    <a:pt x="1997" y="675"/>
                  </a:lnTo>
                  <a:lnTo>
                    <a:pt x="2004" y="686"/>
                  </a:lnTo>
                  <a:lnTo>
                    <a:pt x="2011" y="697"/>
                  </a:lnTo>
                  <a:lnTo>
                    <a:pt x="2015" y="708"/>
                  </a:lnTo>
                  <a:lnTo>
                    <a:pt x="2018" y="720"/>
                  </a:lnTo>
                  <a:lnTo>
                    <a:pt x="2019" y="733"/>
                  </a:lnTo>
                  <a:lnTo>
                    <a:pt x="2019" y="746"/>
                  </a:lnTo>
                  <a:lnTo>
                    <a:pt x="2017" y="758"/>
                  </a:lnTo>
                  <a:lnTo>
                    <a:pt x="2013" y="772"/>
                  </a:lnTo>
                  <a:lnTo>
                    <a:pt x="2006" y="784"/>
                  </a:lnTo>
                  <a:lnTo>
                    <a:pt x="1997" y="798"/>
                  </a:lnTo>
                  <a:lnTo>
                    <a:pt x="1986" y="812"/>
                  </a:lnTo>
                  <a:lnTo>
                    <a:pt x="1973" y="826"/>
                  </a:lnTo>
                  <a:lnTo>
                    <a:pt x="1957" y="840"/>
                  </a:lnTo>
                  <a:lnTo>
                    <a:pt x="1941" y="826"/>
                  </a:lnTo>
                  <a:lnTo>
                    <a:pt x="1927" y="812"/>
                  </a:lnTo>
                  <a:lnTo>
                    <a:pt x="1917" y="798"/>
                  </a:lnTo>
                  <a:lnTo>
                    <a:pt x="1908" y="784"/>
                  </a:lnTo>
                  <a:lnTo>
                    <a:pt x="1902" y="772"/>
                  </a:lnTo>
                  <a:lnTo>
                    <a:pt x="1897" y="758"/>
                  </a:lnTo>
                  <a:lnTo>
                    <a:pt x="1894" y="746"/>
                  </a:lnTo>
                  <a:lnTo>
                    <a:pt x="1894" y="733"/>
                  </a:lnTo>
                  <a:lnTo>
                    <a:pt x="1895" y="720"/>
                  </a:lnTo>
                  <a:lnTo>
                    <a:pt x="1898" y="708"/>
                  </a:lnTo>
                  <a:lnTo>
                    <a:pt x="1904" y="697"/>
                  </a:lnTo>
                  <a:lnTo>
                    <a:pt x="1909" y="686"/>
                  </a:lnTo>
                  <a:lnTo>
                    <a:pt x="1918" y="675"/>
                  </a:lnTo>
                  <a:lnTo>
                    <a:pt x="1926" y="665"/>
                  </a:lnTo>
                  <a:lnTo>
                    <a:pt x="1937" y="654"/>
                  </a:lnTo>
                  <a:lnTo>
                    <a:pt x="1949" y="644"/>
                  </a:lnTo>
                  <a:lnTo>
                    <a:pt x="1926" y="630"/>
                  </a:lnTo>
                  <a:lnTo>
                    <a:pt x="1902" y="618"/>
                  </a:lnTo>
                  <a:lnTo>
                    <a:pt x="1876" y="607"/>
                  </a:lnTo>
                  <a:lnTo>
                    <a:pt x="1847" y="596"/>
                  </a:lnTo>
                  <a:lnTo>
                    <a:pt x="1817" y="586"/>
                  </a:lnTo>
                  <a:lnTo>
                    <a:pt x="1787" y="578"/>
                  </a:lnTo>
                  <a:lnTo>
                    <a:pt x="1756" y="570"/>
                  </a:lnTo>
                  <a:lnTo>
                    <a:pt x="1724" y="564"/>
                  </a:lnTo>
                  <a:lnTo>
                    <a:pt x="1693" y="559"/>
                  </a:lnTo>
                  <a:lnTo>
                    <a:pt x="1662" y="554"/>
                  </a:lnTo>
                  <a:lnTo>
                    <a:pt x="1633" y="551"/>
                  </a:lnTo>
                  <a:lnTo>
                    <a:pt x="1604" y="549"/>
                  </a:lnTo>
                  <a:lnTo>
                    <a:pt x="1577" y="548"/>
                  </a:lnTo>
                  <a:lnTo>
                    <a:pt x="1551" y="548"/>
                  </a:lnTo>
                  <a:lnTo>
                    <a:pt x="1529" y="550"/>
                  </a:lnTo>
                  <a:lnTo>
                    <a:pt x="1510" y="552"/>
                  </a:lnTo>
                  <a:lnTo>
                    <a:pt x="1472" y="559"/>
                  </a:lnTo>
                  <a:lnTo>
                    <a:pt x="1437" y="563"/>
                  </a:lnTo>
                  <a:lnTo>
                    <a:pt x="1403" y="565"/>
                  </a:lnTo>
                  <a:lnTo>
                    <a:pt x="1371" y="564"/>
                  </a:lnTo>
                  <a:lnTo>
                    <a:pt x="1340" y="562"/>
                  </a:lnTo>
                  <a:lnTo>
                    <a:pt x="1309" y="558"/>
                  </a:lnTo>
                  <a:lnTo>
                    <a:pt x="1279" y="551"/>
                  </a:lnTo>
                  <a:lnTo>
                    <a:pt x="1250" y="544"/>
                  </a:lnTo>
                  <a:lnTo>
                    <a:pt x="1221" y="534"/>
                  </a:lnTo>
                  <a:lnTo>
                    <a:pt x="1193" y="522"/>
                  </a:lnTo>
                  <a:lnTo>
                    <a:pt x="1164" y="508"/>
                  </a:lnTo>
                  <a:lnTo>
                    <a:pt x="1134" y="493"/>
                  </a:lnTo>
                  <a:lnTo>
                    <a:pt x="1105" y="476"/>
                  </a:lnTo>
                  <a:lnTo>
                    <a:pt x="1074" y="458"/>
                  </a:lnTo>
                  <a:lnTo>
                    <a:pt x="1043" y="439"/>
                  </a:lnTo>
                  <a:lnTo>
                    <a:pt x="1011" y="417"/>
                  </a:lnTo>
                  <a:lnTo>
                    <a:pt x="969" y="390"/>
                  </a:lnTo>
                  <a:lnTo>
                    <a:pt x="929" y="364"/>
                  </a:lnTo>
                  <a:lnTo>
                    <a:pt x="908" y="351"/>
                  </a:lnTo>
                  <a:lnTo>
                    <a:pt x="887" y="339"/>
                  </a:lnTo>
                  <a:lnTo>
                    <a:pt x="867" y="329"/>
                  </a:lnTo>
                  <a:lnTo>
                    <a:pt x="847" y="319"/>
                  </a:lnTo>
                  <a:lnTo>
                    <a:pt x="827" y="310"/>
                  </a:lnTo>
                  <a:lnTo>
                    <a:pt x="807" y="303"/>
                  </a:lnTo>
                  <a:lnTo>
                    <a:pt x="787" y="296"/>
                  </a:lnTo>
                  <a:lnTo>
                    <a:pt x="768" y="292"/>
                  </a:lnTo>
                  <a:lnTo>
                    <a:pt x="747" y="289"/>
                  </a:lnTo>
                  <a:lnTo>
                    <a:pt x="728" y="288"/>
                  </a:lnTo>
                  <a:lnTo>
                    <a:pt x="709" y="289"/>
                  </a:lnTo>
                  <a:lnTo>
                    <a:pt x="690" y="292"/>
                  </a:lnTo>
                  <a:lnTo>
                    <a:pt x="676" y="295"/>
                  </a:lnTo>
                  <a:lnTo>
                    <a:pt x="662" y="299"/>
                  </a:lnTo>
                  <a:lnTo>
                    <a:pt x="648" y="303"/>
                  </a:lnTo>
                  <a:lnTo>
                    <a:pt x="635" y="308"/>
                  </a:lnTo>
                  <a:lnTo>
                    <a:pt x="622" y="314"/>
                  </a:lnTo>
                  <a:lnTo>
                    <a:pt x="610" y="320"/>
                  </a:lnTo>
                  <a:lnTo>
                    <a:pt x="598" y="326"/>
                  </a:lnTo>
                  <a:lnTo>
                    <a:pt x="587" y="335"/>
                  </a:lnTo>
                  <a:lnTo>
                    <a:pt x="578" y="343"/>
                  </a:lnTo>
                  <a:lnTo>
                    <a:pt x="568" y="352"/>
                  </a:lnTo>
                  <a:lnTo>
                    <a:pt x="560" y="363"/>
                  </a:lnTo>
                  <a:lnTo>
                    <a:pt x="553" y="373"/>
                  </a:lnTo>
                  <a:lnTo>
                    <a:pt x="548" y="385"/>
                  </a:lnTo>
                  <a:lnTo>
                    <a:pt x="543" y="399"/>
                  </a:lnTo>
                  <a:lnTo>
                    <a:pt x="540" y="413"/>
                  </a:lnTo>
                  <a:lnTo>
                    <a:pt x="539" y="428"/>
                  </a:lnTo>
                  <a:lnTo>
                    <a:pt x="540" y="441"/>
                  </a:lnTo>
                  <a:lnTo>
                    <a:pt x="542" y="453"/>
                  </a:lnTo>
                  <a:lnTo>
                    <a:pt x="546" y="464"/>
                  </a:lnTo>
                  <a:lnTo>
                    <a:pt x="551" y="475"/>
                  </a:lnTo>
                  <a:lnTo>
                    <a:pt x="557" y="486"/>
                  </a:lnTo>
                  <a:lnTo>
                    <a:pt x="565" y="495"/>
                  </a:lnTo>
                  <a:lnTo>
                    <a:pt x="573" y="504"/>
                  </a:lnTo>
                  <a:lnTo>
                    <a:pt x="582" y="511"/>
                  </a:lnTo>
                  <a:lnTo>
                    <a:pt x="593" y="518"/>
                  </a:lnTo>
                  <a:lnTo>
                    <a:pt x="603" y="524"/>
                  </a:lnTo>
                  <a:lnTo>
                    <a:pt x="615" y="530"/>
                  </a:lnTo>
                  <a:lnTo>
                    <a:pt x="628" y="534"/>
                  </a:lnTo>
                  <a:lnTo>
                    <a:pt x="639" y="538"/>
                  </a:lnTo>
                  <a:lnTo>
                    <a:pt x="652" y="541"/>
                  </a:lnTo>
                  <a:lnTo>
                    <a:pt x="665" y="544"/>
                  </a:lnTo>
                  <a:lnTo>
                    <a:pt x="678" y="545"/>
                  </a:lnTo>
                  <a:lnTo>
                    <a:pt x="691" y="545"/>
                  </a:lnTo>
                  <a:lnTo>
                    <a:pt x="704" y="545"/>
                  </a:lnTo>
                  <a:lnTo>
                    <a:pt x="716" y="543"/>
                  </a:lnTo>
                  <a:lnTo>
                    <a:pt x="728" y="540"/>
                  </a:lnTo>
                  <a:lnTo>
                    <a:pt x="740" y="537"/>
                  </a:lnTo>
                  <a:lnTo>
                    <a:pt x="751" y="534"/>
                  </a:lnTo>
                  <a:lnTo>
                    <a:pt x="760" y="529"/>
                  </a:lnTo>
                  <a:lnTo>
                    <a:pt x="769" y="523"/>
                  </a:lnTo>
                  <a:lnTo>
                    <a:pt x="777" y="516"/>
                  </a:lnTo>
                  <a:lnTo>
                    <a:pt x="785" y="508"/>
                  </a:lnTo>
                  <a:lnTo>
                    <a:pt x="790" y="500"/>
                  </a:lnTo>
                  <a:lnTo>
                    <a:pt x="794" y="491"/>
                  </a:lnTo>
                  <a:lnTo>
                    <a:pt x="798" y="480"/>
                  </a:lnTo>
                  <a:lnTo>
                    <a:pt x="799" y="469"/>
                  </a:lnTo>
                  <a:lnTo>
                    <a:pt x="799" y="457"/>
                  </a:lnTo>
                  <a:lnTo>
                    <a:pt x="796" y="443"/>
                  </a:lnTo>
                  <a:lnTo>
                    <a:pt x="794" y="434"/>
                  </a:lnTo>
                  <a:lnTo>
                    <a:pt x="791" y="427"/>
                  </a:lnTo>
                  <a:lnTo>
                    <a:pt x="787" y="419"/>
                  </a:lnTo>
                  <a:lnTo>
                    <a:pt x="783" y="412"/>
                  </a:lnTo>
                  <a:lnTo>
                    <a:pt x="777" y="406"/>
                  </a:lnTo>
                  <a:lnTo>
                    <a:pt x="772" y="400"/>
                  </a:lnTo>
                  <a:lnTo>
                    <a:pt x="765" y="396"/>
                  </a:lnTo>
                  <a:lnTo>
                    <a:pt x="759" y="392"/>
                  </a:lnTo>
                  <a:lnTo>
                    <a:pt x="753" y="387"/>
                  </a:lnTo>
                  <a:lnTo>
                    <a:pt x="745" y="384"/>
                  </a:lnTo>
                  <a:lnTo>
                    <a:pt x="738" y="382"/>
                  </a:lnTo>
                  <a:lnTo>
                    <a:pt x="729" y="380"/>
                  </a:lnTo>
                  <a:lnTo>
                    <a:pt x="722" y="379"/>
                  </a:lnTo>
                  <a:lnTo>
                    <a:pt x="714" y="378"/>
                  </a:lnTo>
                  <a:lnTo>
                    <a:pt x="706" y="378"/>
                  </a:lnTo>
                  <a:lnTo>
                    <a:pt x="698" y="378"/>
                  </a:lnTo>
                  <a:lnTo>
                    <a:pt x="691" y="379"/>
                  </a:lnTo>
                  <a:lnTo>
                    <a:pt x="683" y="380"/>
                  </a:lnTo>
                  <a:lnTo>
                    <a:pt x="676" y="382"/>
                  </a:lnTo>
                  <a:lnTo>
                    <a:pt x="668" y="384"/>
                  </a:lnTo>
                  <a:lnTo>
                    <a:pt x="662" y="387"/>
                  </a:lnTo>
                  <a:lnTo>
                    <a:pt x="656" y="391"/>
                  </a:lnTo>
                  <a:lnTo>
                    <a:pt x="650" y="395"/>
                  </a:lnTo>
                  <a:lnTo>
                    <a:pt x="645" y="399"/>
                  </a:lnTo>
                  <a:lnTo>
                    <a:pt x="641" y="404"/>
                  </a:lnTo>
                  <a:lnTo>
                    <a:pt x="636" y="410"/>
                  </a:lnTo>
                  <a:lnTo>
                    <a:pt x="633" y="416"/>
                  </a:lnTo>
                  <a:lnTo>
                    <a:pt x="631" y="423"/>
                  </a:lnTo>
                  <a:lnTo>
                    <a:pt x="630" y="429"/>
                  </a:lnTo>
                  <a:lnTo>
                    <a:pt x="629" y="437"/>
                  </a:lnTo>
                  <a:lnTo>
                    <a:pt x="629" y="445"/>
                  </a:lnTo>
                  <a:lnTo>
                    <a:pt x="631" y="453"/>
                  </a:lnTo>
                  <a:lnTo>
                    <a:pt x="633" y="462"/>
                  </a:lnTo>
                  <a:lnTo>
                    <a:pt x="637" y="469"/>
                  </a:lnTo>
                  <a:lnTo>
                    <a:pt x="642" y="473"/>
                  </a:lnTo>
                  <a:lnTo>
                    <a:pt x="647" y="475"/>
                  </a:lnTo>
                  <a:lnTo>
                    <a:pt x="652" y="475"/>
                  </a:lnTo>
                  <a:lnTo>
                    <a:pt x="659" y="474"/>
                  </a:lnTo>
                  <a:lnTo>
                    <a:pt x="666" y="473"/>
                  </a:lnTo>
                  <a:lnTo>
                    <a:pt x="673" y="471"/>
                  </a:lnTo>
                  <a:lnTo>
                    <a:pt x="680" y="469"/>
                  </a:lnTo>
                  <a:lnTo>
                    <a:pt x="688" y="467"/>
                  </a:lnTo>
                  <a:lnTo>
                    <a:pt x="695" y="464"/>
                  </a:lnTo>
                  <a:lnTo>
                    <a:pt x="701" y="464"/>
                  </a:lnTo>
                  <a:lnTo>
                    <a:pt x="709" y="464"/>
                  </a:lnTo>
                  <a:lnTo>
                    <a:pt x="715" y="468"/>
                  </a:lnTo>
                  <a:lnTo>
                    <a:pt x="721" y="472"/>
                  </a:lnTo>
                  <a:lnTo>
                    <a:pt x="727" y="479"/>
                  </a:lnTo>
                  <a:lnTo>
                    <a:pt x="714" y="486"/>
                  </a:lnTo>
                  <a:lnTo>
                    <a:pt x="704" y="491"/>
                  </a:lnTo>
                  <a:lnTo>
                    <a:pt x="692" y="494"/>
                  </a:lnTo>
                  <a:lnTo>
                    <a:pt x="682" y="497"/>
                  </a:lnTo>
                  <a:lnTo>
                    <a:pt x="672" y="498"/>
                  </a:lnTo>
                  <a:lnTo>
                    <a:pt x="663" y="498"/>
                  </a:lnTo>
                  <a:lnTo>
                    <a:pt x="653" y="497"/>
                  </a:lnTo>
                  <a:lnTo>
                    <a:pt x="646" y="493"/>
                  </a:lnTo>
                  <a:lnTo>
                    <a:pt x="638" y="490"/>
                  </a:lnTo>
                  <a:lnTo>
                    <a:pt x="631" y="486"/>
                  </a:lnTo>
                  <a:lnTo>
                    <a:pt x="625" y="482"/>
                  </a:lnTo>
                  <a:lnTo>
                    <a:pt x="619" y="475"/>
                  </a:lnTo>
                  <a:lnTo>
                    <a:pt x="615" y="470"/>
                  </a:lnTo>
                  <a:lnTo>
                    <a:pt x="611" y="462"/>
                  </a:lnTo>
                  <a:lnTo>
                    <a:pt x="607" y="456"/>
                  </a:lnTo>
                  <a:lnTo>
                    <a:pt x="605" y="448"/>
                  </a:lnTo>
                  <a:lnTo>
                    <a:pt x="604" y="441"/>
                  </a:lnTo>
                  <a:lnTo>
                    <a:pt x="603" y="432"/>
                  </a:lnTo>
                  <a:lnTo>
                    <a:pt x="603" y="425"/>
                  </a:lnTo>
                  <a:lnTo>
                    <a:pt x="605" y="416"/>
                  </a:lnTo>
                  <a:lnTo>
                    <a:pt x="607" y="409"/>
                  </a:lnTo>
                  <a:lnTo>
                    <a:pt x="611" y="401"/>
                  </a:lnTo>
                  <a:lnTo>
                    <a:pt x="615" y="394"/>
                  </a:lnTo>
                  <a:lnTo>
                    <a:pt x="620" y="387"/>
                  </a:lnTo>
                  <a:lnTo>
                    <a:pt x="627" y="381"/>
                  </a:lnTo>
                  <a:lnTo>
                    <a:pt x="633" y="375"/>
                  </a:lnTo>
                  <a:lnTo>
                    <a:pt x="642" y="370"/>
                  </a:lnTo>
                  <a:lnTo>
                    <a:pt x="652" y="365"/>
                  </a:lnTo>
                  <a:lnTo>
                    <a:pt x="663" y="362"/>
                  </a:lnTo>
                  <a:lnTo>
                    <a:pt x="675" y="358"/>
                  </a:lnTo>
                  <a:lnTo>
                    <a:pt x="688" y="357"/>
                  </a:lnTo>
                  <a:lnTo>
                    <a:pt x="702" y="356"/>
                  </a:lnTo>
                  <a:lnTo>
                    <a:pt x="714" y="357"/>
                  </a:lnTo>
                  <a:lnTo>
                    <a:pt x="725" y="358"/>
                  </a:lnTo>
                  <a:lnTo>
                    <a:pt x="735" y="362"/>
                  </a:lnTo>
                  <a:lnTo>
                    <a:pt x="744" y="365"/>
                  </a:lnTo>
                  <a:lnTo>
                    <a:pt x="753" y="370"/>
                  </a:lnTo>
                  <a:lnTo>
                    <a:pt x="761" y="376"/>
                  </a:lnTo>
                  <a:lnTo>
                    <a:pt x="769" y="381"/>
                  </a:lnTo>
                  <a:lnTo>
                    <a:pt x="775" y="388"/>
                  </a:lnTo>
                  <a:lnTo>
                    <a:pt x="782" y="396"/>
                  </a:lnTo>
                  <a:lnTo>
                    <a:pt x="788" y="403"/>
                  </a:lnTo>
                  <a:lnTo>
                    <a:pt x="792" y="412"/>
                  </a:lnTo>
                  <a:lnTo>
                    <a:pt x="796" y="422"/>
                  </a:lnTo>
                  <a:lnTo>
                    <a:pt x="800" y="430"/>
                  </a:lnTo>
                  <a:lnTo>
                    <a:pt x="803" y="440"/>
                  </a:lnTo>
                  <a:lnTo>
                    <a:pt x="804" y="450"/>
                  </a:lnTo>
                  <a:lnTo>
                    <a:pt x="805" y="460"/>
                  </a:lnTo>
                  <a:lnTo>
                    <a:pt x="806" y="470"/>
                  </a:lnTo>
                  <a:lnTo>
                    <a:pt x="805" y="480"/>
                  </a:lnTo>
                  <a:lnTo>
                    <a:pt x="804" y="490"/>
                  </a:lnTo>
                  <a:lnTo>
                    <a:pt x="802" y="500"/>
                  </a:lnTo>
                  <a:lnTo>
                    <a:pt x="799" y="510"/>
                  </a:lnTo>
                  <a:lnTo>
                    <a:pt x="794" y="519"/>
                  </a:lnTo>
                  <a:lnTo>
                    <a:pt x="790" y="529"/>
                  </a:lnTo>
                  <a:lnTo>
                    <a:pt x="784" y="537"/>
                  </a:lnTo>
                  <a:lnTo>
                    <a:pt x="777" y="546"/>
                  </a:lnTo>
                  <a:lnTo>
                    <a:pt x="770" y="553"/>
                  </a:lnTo>
                  <a:lnTo>
                    <a:pt x="761" y="561"/>
                  </a:lnTo>
                  <a:lnTo>
                    <a:pt x="752" y="567"/>
                  </a:lnTo>
                  <a:lnTo>
                    <a:pt x="741" y="572"/>
                  </a:lnTo>
                  <a:lnTo>
                    <a:pt x="729" y="578"/>
                  </a:lnTo>
                  <a:lnTo>
                    <a:pt x="716" y="581"/>
                  </a:lnTo>
                  <a:lnTo>
                    <a:pt x="702" y="584"/>
                  </a:lnTo>
                  <a:lnTo>
                    <a:pt x="693" y="586"/>
                  </a:lnTo>
                  <a:lnTo>
                    <a:pt x="682" y="586"/>
                  </a:lnTo>
                  <a:lnTo>
                    <a:pt x="672" y="586"/>
                  </a:lnTo>
                  <a:lnTo>
                    <a:pt x="661" y="586"/>
                  </a:lnTo>
                  <a:lnTo>
                    <a:pt x="651" y="584"/>
                  </a:lnTo>
                  <a:lnTo>
                    <a:pt x="641" y="582"/>
                  </a:lnTo>
                  <a:lnTo>
                    <a:pt x="631" y="580"/>
                  </a:lnTo>
                  <a:lnTo>
                    <a:pt x="621" y="577"/>
                  </a:lnTo>
                  <a:lnTo>
                    <a:pt x="612" y="572"/>
                  </a:lnTo>
                  <a:lnTo>
                    <a:pt x="602" y="568"/>
                  </a:lnTo>
                  <a:lnTo>
                    <a:pt x="594" y="563"/>
                  </a:lnTo>
                  <a:lnTo>
                    <a:pt x="585" y="558"/>
                  </a:lnTo>
                  <a:lnTo>
                    <a:pt x="576" y="551"/>
                  </a:lnTo>
                  <a:lnTo>
                    <a:pt x="568" y="545"/>
                  </a:lnTo>
                  <a:lnTo>
                    <a:pt x="560" y="537"/>
                  </a:lnTo>
                  <a:lnTo>
                    <a:pt x="554" y="531"/>
                  </a:lnTo>
                  <a:lnTo>
                    <a:pt x="548" y="522"/>
                  </a:lnTo>
                  <a:lnTo>
                    <a:pt x="541" y="515"/>
                  </a:lnTo>
                  <a:lnTo>
                    <a:pt x="536" y="506"/>
                  </a:lnTo>
                  <a:lnTo>
                    <a:pt x="531" y="497"/>
                  </a:lnTo>
                  <a:lnTo>
                    <a:pt x="526" y="488"/>
                  </a:lnTo>
                  <a:lnTo>
                    <a:pt x="523" y="478"/>
                  </a:lnTo>
                  <a:lnTo>
                    <a:pt x="520" y="469"/>
                  </a:lnTo>
                  <a:lnTo>
                    <a:pt x="518" y="458"/>
                  </a:lnTo>
                  <a:lnTo>
                    <a:pt x="516" y="448"/>
                  </a:lnTo>
                  <a:lnTo>
                    <a:pt x="515" y="438"/>
                  </a:lnTo>
                  <a:lnTo>
                    <a:pt x="515" y="427"/>
                  </a:lnTo>
                  <a:lnTo>
                    <a:pt x="516" y="416"/>
                  </a:lnTo>
                  <a:lnTo>
                    <a:pt x="518" y="406"/>
                  </a:lnTo>
                  <a:lnTo>
                    <a:pt x="520" y="395"/>
                  </a:lnTo>
                  <a:lnTo>
                    <a:pt x="523" y="384"/>
                  </a:lnTo>
                  <a:lnTo>
                    <a:pt x="528" y="373"/>
                  </a:lnTo>
                  <a:lnTo>
                    <a:pt x="488" y="412"/>
                  </a:lnTo>
                  <a:lnTo>
                    <a:pt x="447" y="456"/>
                  </a:lnTo>
                  <a:lnTo>
                    <a:pt x="425" y="478"/>
                  </a:lnTo>
                  <a:lnTo>
                    <a:pt x="404" y="500"/>
                  </a:lnTo>
                  <a:lnTo>
                    <a:pt x="380" y="520"/>
                  </a:lnTo>
                  <a:lnTo>
                    <a:pt x="357" y="540"/>
                  </a:lnTo>
                  <a:lnTo>
                    <a:pt x="345" y="549"/>
                  </a:lnTo>
                  <a:lnTo>
                    <a:pt x="332" y="558"/>
                  </a:lnTo>
                  <a:lnTo>
                    <a:pt x="320" y="566"/>
                  </a:lnTo>
                  <a:lnTo>
                    <a:pt x="307" y="574"/>
                  </a:lnTo>
                  <a:lnTo>
                    <a:pt x="294" y="580"/>
                  </a:lnTo>
                  <a:lnTo>
                    <a:pt x="281" y="586"/>
                  </a:lnTo>
                  <a:lnTo>
                    <a:pt x="267" y="591"/>
                  </a:lnTo>
                  <a:lnTo>
                    <a:pt x="253" y="596"/>
                  </a:lnTo>
                  <a:lnTo>
                    <a:pt x="239" y="599"/>
                  </a:lnTo>
                  <a:lnTo>
                    <a:pt x="224" y="601"/>
                  </a:lnTo>
                  <a:lnTo>
                    <a:pt x="210" y="602"/>
                  </a:lnTo>
                  <a:lnTo>
                    <a:pt x="194" y="602"/>
                  </a:lnTo>
                  <a:lnTo>
                    <a:pt x="179" y="602"/>
                  </a:lnTo>
                  <a:lnTo>
                    <a:pt x="163" y="600"/>
                  </a:lnTo>
                  <a:lnTo>
                    <a:pt x="147" y="596"/>
                  </a:lnTo>
                  <a:lnTo>
                    <a:pt x="131" y="592"/>
                  </a:lnTo>
                  <a:lnTo>
                    <a:pt x="121" y="587"/>
                  </a:lnTo>
                  <a:lnTo>
                    <a:pt x="111" y="583"/>
                  </a:lnTo>
                  <a:lnTo>
                    <a:pt x="101" y="578"/>
                  </a:lnTo>
                  <a:lnTo>
                    <a:pt x="92" y="572"/>
                  </a:lnTo>
                  <a:lnTo>
                    <a:pt x="82" y="567"/>
                  </a:lnTo>
                  <a:lnTo>
                    <a:pt x="74" y="560"/>
                  </a:lnTo>
                  <a:lnTo>
                    <a:pt x="66" y="553"/>
                  </a:lnTo>
                  <a:lnTo>
                    <a:pt x="58" y="546"/>
                  </a:lnTo>
                  <a:lnTo>
                    <a:pt x="50" y="537"/>
                  </a:lnTo>
                  <a:lnTo>
                    <a:pt x="44" y="530"/>
                  </a:lnTo>
                  <a:lnTo>
                    <a:pt x="37" y="521"/>
                  </a:lnTo>
                  <a:lnTo>
                    <a:pt x="31" y="511"/>
                  </a:lnTo>
                  <a:lnTo>
                    <a:pt x="26" y="503"/>
                  </a:lnTo>
                  <a:lnTo>
                    <a:pt x="20" y="493"/>
                  </a:lnTo>
                  <a:lnTo>
                    <a:pt x="16" y="484"/>
                  </a:lnTo>
                  <a:lnTo>
                    <a:pt x="12" y="474"/>
                  </a:lnTo>
                  <a:lnTo>
                    <a:pt x="8" y="463"/>
                  </a:lnTo>
                  <a:lnTo>
                    <a:pt x="5" y="454"/>
                  </a:lnTo>
                  <a:lnTo>
                    <a:pt x="3" y="444"/>
                  </a:lnTo>
                  <a:lnTo>
                    <a:pt x="2" y="433"/>
                  </a:lnTo>
                  <a:lnTo>
                    <a:pt x="1" y="424"/>
                  </a:lnTo>
                  <a:lnTo>
                    <a:pt x="0" y="413"/>
                  </a:lnTo>
                  <a:lnTo>
                    <a:pt x="0" y="403"/>
                  </a:lnTo>
                  <a:lnTo>
                    <a:pt x="1" y="393"/>
                  </a:lnTo>
                  <a:lnTo>
                    <a:pt x="3" y="383"/>
                  </a:lnTo>
                  <a:lnTo>
                    <a:pt x="5" y="373"/>
                  </a:lnTo>
                  <a:lnTo>
                    <a:pt x="7" y="364"/>
                  </a:lnTo>
                  <a:lnTo>
                    <a:pt x="12" y="354"/>
                  </a:lnTo>
                  <a:lnTo>
                    <a:pt x="16" y="346"/>
                  </a:lnTo>
                  <a:lnTo>
                    <a:pt x="21" y="337"/>
                  </a:lnTo>
                  <a:lnTo>
                    <a:pt x="27" y="329"/>
                  </a:lnTo>
                  <a:lnTo>
                    <a:pt x="33" y="320"/>
                  </a:lnTo>
                  <a:lnTo>
                    <a:pt x="34" y="320"/>
                  </a:lnTo>
                  <a:lnTo>
                    <a:pt x="46" y="309"/>
                  </a:lnTo>
                  <a:lnTo>
                    <a:pt x="60" y="299"/>
                  </a:lnTo>
                  <a:lnTo>
                    <a:pt x="74" y="291"/>
                  </a:lnTo>
                  <a:lnTo>
                    <a:pt x="89" y="285"/>
                  </a:lnTo>
                  <a:lnTo>
                    <a:pt x="103" y="279"/>
                  </a:lnTo>
                  <a:lnTo>
                    <a:pt x="118" y="276"/>
                  </a:lnTo>
                  <a:lnTo>
                    <a:pt x="134" y="274"/>
                  </a:lnTo>
                  <a:lnTo>
                    <a:pt x="150" y="273"/>
                  </a:lnTo>
                  <a:lnTo>
                    <a:pt x="166" y="274"/>
                  </a:lnTo>
                  <a:lnTo>
                    <a:pt x="182" y="275"/>
                  </a:lnTo>
                  <a:lnTo>
                    <a:pt x="198" y="278"/>
                  </a:lnTo>
                  <a:lnTo>
                    <a:pt x="215" y="281"/>
                  </a:lnTo>
                  <a:lnTo>
                    <a:pt x="229" y="287"/>
                  </a:lnTo>
                  <a:lnTo>
                    <a:pt x="243" y="293"/>
                  </a:lnTo>
                  <a:lnTo>
                    <a:pt x="257" y="300"/>
                  </a:lnTo>
                  <a:lnTo>
                    <a:pt x="271" y="307"/>
                  </a:lnTo>
                  <a:lnTo>
                    <a:pt x="283" y="316"/>
                  </a:lnTo>
                  <a:lnTo>
                    <a:pt x="294" y="324"/>
                  </a:lnTo>
                  <a:lnTo>
                    <a:pt x="304" y="335"/>
                  </a:lnTo>
                  <a:lnTo>
                    <a:pt x="313" y="345"/>
                  </a:lnTo>
                  <a:lnTo>
                    <a:pt x="320" y="355"/>
                  </a:lnTo>
                  <a:lnTo>
                    <a:pt x="327" y="367"/>
                  </a:lnTo>
                  <a:lnTo>
                    <a:pt x="331" y="379"/>
                  </a:lnTo>
                  <a:lnTo>
                    <a:pt x="333" y="391"/>
                  </a:lnTo>
                  <a:lnTo>
                    <a:pt x="334" y="403"/>
                  </a:lnTo>
                  <a:lnTo>
                    <a:pt x="333" y="416"/>
                  </a:lnTo>
                  <a:lnTo>
                    <a:pt x="330" y="429"/>
                  </a:lnTo>
                  <a:lnTo>
                    <a:pt x="324" y="442"/>
                  </a:lnTo>
                  <a:lnTo>
                    <a:pt x="317" y="455"/>
                  </a:lnTo>
                  <a:lnTo>
                    <a:pt x="306" y="468"/>
                  </a:lnTo>
                  <a:lnTo>
                    <a:pt x="294" y="480"/>
                  </a:lnTo>
                  <a:lnTo>
                    <a:pt x="279" y="493"/>
                  </a:lnTo>
                  <a:lnTo>
                    <a:pt x="268" y="501"/>
                  </a:lnTo>
                  <a:lnTo>
                    <a:pt x="255" y="507"/>
                  </a:lnTo>
                  <a:lnTo>
                    <a:pt x="243" y="511"/>
                  </a:lnTo>
                  <a:lnTo>
                    <a:pt x="231" y="515"/>
                  </a:lnTo>
                  <a:lnTo>
                    <a:pt x="218" y="516"/>
                  </a:lnTo>
                  <a:lnTo>
                    <a:pt x="205" y="517"/>
                  </a:lnTo>
                  <a:lnTo>
                    <a:pt x="192" y="516"/>
                  </a:lnTo>
                  <a:lnTo>
                    <a:pt x="180" y="514"/>
                  </a:lnTo>
                  <a:lnTo>
                    <a:pt x="169" y="510"/>
                  </a:lnTo>
                  <a:lnTo>
                    <a:pt x="157" y="506"/>
                  </a:lnTo>
                  <a:lnTo>
                    <a:pt x="147" y="500"/>
                  </a:lnTo>
                  <a:lnTo>
                    <a:pt x="138" y="493"/>
                  </a:lnTo>
                  <a:lnTo>
                    <a:pt x="129" y="485"/>
                  </a:lnTo>
                  <a:lnTo>
                    <a:pt x="123" y="476"/>
                  </a:lnTo>
                  <a:lnTo>
                    <a:pt x="117" y="465"/>
                  </a:lnTo>
                  <a:lnTo>
                    <a:pt x="114" y="455"/>
                  </a:lnTo>
                  <a:lnTo>
                    <a:pt x="112" y="448"/>
                  </a:lnTo>
                  <a:lnTo>
                    <a:pt x="112" y="439"/>
                  </a:lnTo>
                  <a:lnTo>
                    <a:pt x="113" y="428"/>
                  </a:lnTo>
                  <a:lnTo>
                    <a:pt x="115" y="417"/>
                  </a:lnTo>
                  <a:lnTo>
                    <a:pt x="117" y="413"/>
                  </a:lnTo>
                  <a:lnTo>
                    <a:pt x="119" y="408"/>
                  </a:lnTo>
                  <a:lnTo>
                    <a:pt x="123" y="402"/>
                  </a:lnTo>
                  <a:lnTo>
                    <a:pt x="127" y="398"/>
                  </a:lnTo>
                  <a:lnTo>
                    <a:pt x="131" y="395"/>
                  </a:lnTo>
                  <a:lnTo>
                    <a:pt x="138" y="392"/>
                  </a:lnTo>
                  <a:lnTo>
                    <a:pt x="143" y="390"/>
                  </a:lnTo>
                  <a:lnTo>
                    <a:pt x="150" y="387"/>
                  </a:lnTo>
                  <a:lnTo>
                    <a:pt x="154" y="394"/>
                  </a:lnTo>
                  <a:lnTo>
                    <a:pt x="155" y="399"/>
                  </a:lnTo>
                  <a:lnTo>
                    <a:pt x="155" y="404"/>
                  </a:lnTo>
                  <a:lnTo>
                    <a:pt x="154" y="410"/>
                  </a:lnTo>
                  <a:lnTo>
                    <a:pt x="149" y="422"/>
                  </a:lnTo>
                  <a:lnTo>
                    <a:pt x="142" y="432"/>
                  </a:lnTo>
                  <a:lnTo>
                    <a:pt x="135" y="444"/>
                  </a:lnTo>
                  <a:lnTo>
                    <a:pt x="131" y="455"/>
                  </a:lnTo>
                  <a:lnTo>
                    <a:pt x="131" y="460"/>
                  </a:lnTo>
                  <a:lnTo>
                    <a:pt x="131" y="464"/>
                  </a:lnTo>
                  <a:lnTo>
                    <a:pt x="133" y="470"/>
                  </a:lnTo>
                  <a:lnTo>
                    <a:pt x="138" y="475"/>
                  </a:lnTo>
                  <a:lnTo>
                    <a:pt x="146" y="483"/>
                  </a:lnTo>
                  <a:lnTo>
                    <a:pt x="157" y="489"/>
                  </a:lnTo>
                  <a:lnTo>
                    <a:pt x="168" y="493"/>
                  </a:lnTo>
                  <a:lnTo>
                    <a:pt x="180" y="498"/>
                  </a:lnTo>
                  <a:lnTo>
                    <a:pt x="193" y="499"/>
                  </a:lnTo>
                  <a:lnTo>
                    <a:pt x="206" y="500"/>
                  </a:lnTo>
                  <a:lnTo>
                    <a:pt x="219" y="499"/>
                  </a:lnTo>
                  <a:lnTo>
                    <a:pt x="232" y="495"/>
                  </a:lnTo>
                  <a:lnTo>
                    <a:pt x="244" y="491"/>
                  </a:lnTo>
                  <a:lnTo>
                    <a:pt x="256" y="485"/>
                  </a:lnTo>
                  <a:lnTo>
                    <a:pt x="261" y="482"/>
                  </a:lnTo>
                  <a:lnTo>
                    <a:pt x="267" y="477"/>
                  </a:lnTo>
                  <a:lnTo>
                    <a:pt x="271" y="472"/>
                  </a:lnTo>
                  <a:lnTo>
                    <a:pt x="275" y="467"/>
                  </a:lnTo>
                  <a:lnTo>
                    <a:pt x="280" y="461"/>
                  </a:lnTo>
                  <a:lnTo>
                    <a:pt x="283" y="455"/>
                  </a:lnTo>
                  <a:lnTo>
                    <a:pt x="286" y="448"/>
                  </a:lnTo>
                  <a:lnTo>
                    <a:pt x="288" y="441"/>
                  </a:lnTo>
                  <a:lnTo>
                    <a:pt x="290" y="433"/>
                  </a:lnTo>
                  <a:lnTo>
                    <a:pt x="291" y="425"/>
                  </a:lnTo>
                  <a:lnTo>
                    <a:pt x="292" y="415"/>
                  </a:lnTo>
                  <a:lnTo>
                    <a:pt x="292" y="407"/>
                  </a:lnTo>
                  <a:close/>
                  <a:moveTo>
                    <a:pt x="1957" y="247"/>
                  </a:moveTo>
                  <a:lnTo>
                    <a:pt x="1957" y="247"/>
                  </a:lnTo>
                  <a:lnTo>
                    <a:pt x="1968" y="233"/>
                  </a:lnTo>
                  <a:lnTo>
                    <a:pt x="1977" y="219"/>
                  </a:lnTo>
                  <a:lnTo>
                    <a:pt x="1987" y="204"/>
                  </a:lnTo>
                  <a:lnTo>
                    <a:pt x="1995" y="190"/>
                  </a:lnTo>
                  <a:lnTo>
                    <a:pt x="2001" y="177"/>
                  </a:lnTo>
                  <a:lnTo>
                    <a:pt x="2006" y="163"/>
                  </a:lnTo>
                  <a:lnTo>
                    <a:pt x="2011" y="148"/>
                  </a:lnTo>
                  <a:lnTo>
                    <a:pt x="2013" y="134"/>
                  </a:lnTo>
                  <a:lnTo>
                    <a:pt x="2014" y="120"/>
                  </a:lnTo>
                  <a:lnTo>
                    <a:pt x="2012" y="106"/>
                  </a:lnTo>
                  <a:lnTo>
                    <a:pt x="2008" y="93"/>
                  </a:lnTo>
                  <a:lnTo>
                    <a:pt x="2003" y="79"/>
                  </a:lnTo>
                  <a:lnTo>
                    <a:pt x="2000" y="73"/>
                  </a:lnTo>
                  <a:lnTo>
                    <a:pt x="1996" y="66"/>
                  </a:lnTo>
                  <a:lnTo>
                    <a:pt x="1990" y="61"/>
                  </a:lnTo>
                  <a:lnTo>
                    <a:pt x="1985" y="55"/>
                  </a:lnTo>
                  <a:lnTo>
                    <a:pt x="1972" y="42"/>
                  </a:lnTo>
                  <a:lnTo>
                    <a:pt x="1957" y="31"/>
                  </a:lnTo>
                  <a:lnTo>
                    <a:pt x="1941" y="42"/>
                  </a:lnTo>
                  <a:lnTo>
                    <a:pt x="1928" y="55"/>
                  </a:lnTo>
                  <a:lnTo>
                    <a:pt x="1923" y="61"/>
                  </a:lnTo>
                  <a:lnTo>
                    <a:pt x="1919" y="66"/>
                  </a:lnTo>
                  <a:lnTo>
                    <a:pt x="1914" y="73"/>
                  </a:lnTo>
                  <a:lnTo>
                    <a:pt x="1910" y="79"/>
                  </a:lnTo>
                  <a:lnTo>
                    <a:pt x="1905" y="93"/>
                  </a:lnTo>
                  <a:lnTo>
                    <a:pt x="1902" y="106"/>
                  </a:lnTo>
                  <a:lnTo>
                    <a:pt x="1901" y="120"/>
                  </a:lnTo>
                  <a:lnTo>
                    <a:pt x="1901" y="134"/>
                  </a:lnTo>
                  <a:lnTo>
                    <a:pt x="1903" y="148"/>
                  </a:lnTo>
                  <a:lnTo>
                    <a:pt x="1907" y="163"/>
                  </a:lnTo>
                  <a:lnTo>
                    <a:pt x="1912" y="177"/>
                  </a:lnTo>
                  <a:lnTo>
                    <a:pt x="1919" y="190"/>
                  </a:lnTo>
                  <a:lnTo>
                    <a:pt x="1927" y="204"/>
                  </a:lnTo>
                  <a:lnTo>
                    <a:pt x="1936" y="219"/>
                  </a:lnTo>
                  <a:lnTo>
                    <a:pt x="1947" y="233"/>
                  </a:lnTo>
                  <a:lnTo>
                    <a:pt x="1957" y="247"/>
                  </a:lnTo>
                  <a:close/>
                  <a:moveTo>
                    <a:pt x="1957" y="261"/>
                  </a:moveTo>
                  <a:lnTo>
                    <a:pt x="1957" y="261"/>
                  </a:lnTo>
                  <a:lnTo>
                    <a:pt x="1938" y="284"/>
                  </a:lnTo>
                  <a:lnTo>
                    <a:pt x="1919" y="305"/>
                  </a:lnTo>
                  <a:lnTo>
                    <a:pt x="1900" y="326"/>
                  </a:lnTo>
                  <a:lnTo>
                    <a:pt x="1879" y="347"/>
                  </a:lnTo>
                  <a:lnTo>
                    <a:pt x="1859" y="366"/>
                  </a:lnTo>
                  <a:lnTo>
                    <a:pt x="1839" y="384"/>
                  </a:lnTo>
                  <a:lnTo>
                    <a:pt x="1818" y="402"/>
                  </a:lnTo>
                  <a:lnTo>
                    <a:pt x="1797" y="419"/>
                  </a:lnTo>
                  <a:lnTo>
                    <a:pt x="1776" y="436"/>
                  </a:lnTo>
                  <a:lnTo>
                    <a:pt x="1754" y="450"/>
                  </a:lnTo>
                  <a:lnTo>
                    <a:pt x="1732" y="464"/>
                  </a:lnTo>
                  <a:lnTo>
                    <a:pt x="1709" y="478"/>
                  </a:lnTo>
                  <a:lnTo>
                    <a:pt x="1686" y="491"/>
                  </a:lnTo>
                  <a:lnTo>
                    <a:pt x="1662" y="503"/>
                  </a:lnTo>
                  <a:lnTo>
                    <a:pt x="1638" y="514"/>
                  </a:lnTo>
                  <a:lnTo>
                    <a:pt x="1612" y="523"/>
                  </a:lnTo>
                  <a:lnTo>
                    <a:pt x="1631" y="525"/>
                  </a:lnTo>
                  <a:lnTo>
                    <a:pt x="1651" y="528"/>
                  </a:lnTo>
                  <a:lnTo>
                    <a:pt x="1672" y="531"/>
                  </a:lnTo>
                  <a:lnTo>
                    <a:pt x="1694" y="534"/>
                  </a:lnTo>
                  <a:lnTo>
                    <a:pt x="1717" y="539"/>
                  </a:lnTo>
                  <a:lnTo>
                    <a:pt x="1740" y="545"/>
                  </a:lnTo>
                  <a:lnTo>
                    <a:pt x="1764" y="551"/>
                  </a:lnTo>
                  <a:lnTo>
                    <a:pt x="1787" y="558"/>
                  </a:lnTo>
                  <a:lnTo>
                    <a:pt x="1811" y="565"/>
                  </a:lnTo>
                  <a:lnTo>
                    <a:pt x="1834" y="574"/>
                  </a:lnTo>
                  <a:lnTo>
                    <a:pt x="1857" y="582"/>
                  </a:lnTo>
                  <a:lnTo>
                    <a:pt x="1879" y="592"/>
                  </a:lnTo>
                  <a:lnTo>
                    <a:pt x="1901" y="602"/>
                  </a:lnTo>
                  <a:lnTo>
                    <a:pt x="1921" y="613"/>
                  </a:lnTo>
                  <a:lnTo>
                    <a:pt x="1939" y="625"/>
                  </a:lnTo>
                  <a:lnTo>
                    <a:pt x="1957" y="637"/>
                  </a:lnTo>
                  <a:lnTo>
                    <a:pt x="1974" y="625"/>
                  </a:lnTo>
                  <a:lnTo>
                    <a:pt x="1993" y="613"/>
                  </a:lnTo>
                  <a:lnTo>
                    <a:pt x="2013" y="602"/>
                  </a:lnTo>
                  <a:lnTo>
                    <a:pt x="2034" y="592"/>
                  </a:lnTo>
                  <a:lnTo>
                    <a:pt x="2056" y="582"/>
                  </a:lnTo>
                  <a:lnTo>
                    <a:pt x="2079" y="574"/>
                  </a:lnTo>
                  <a:lnTo>
                    <a:pt x="2102" y="565"/>
                  </a:lnTo>
                  <a:lnTo>
                    <a:pt x="2126" y="558"/>
                  </a:lnTo>
                  <a:lnTo>
                    <a:pt x="2150" y="551"/>
                  </a:lnTo>
                  <a:lnTo>
                    <a:pt x="2174" y="545"/>
                  </a:lnTo>
                  <a:lnTo>
                    <a:pt x="2196" y="539"/>
                  </a:lnTo>
                  <a:lnTo>
                    <a:pt x="2220" y="534"/>
                  </a:lnTo>
                  <a:lnTo>
                    <a:pt x="2241" y="531"/>
                  </a:lnTo>
                  <a:lnTo>
                    <a:pt x="2263" y="528"/>
                  </a:lnTo>
                  <a:lnTo>
                    <a:pt x="2283" y="525"/>
                  </a:lnTo>
                  <a:lnTo>
                    <a:pt x="2301" y="523"/>
                  </a:lnTo>
                  <a:lnTo>
                    <a:pt x="2276" y="514"/>
                  </a:lnTo>
                  <a:lnTo>
                    <a:pt x="2252" y="503"/>
                  </a:lnTo>
                  <a:lnTo>
                    <a:pt x="2227" y="491"/>
                  </a:lnTo>
                  <a:lnTo>
                    <a:pt x="2205" y="478"/>
                  </a:lnTo>
                  <a:lnTo>
                    <a:pt x="2181" y="464"/>
                  </a:lnTo>
                  <a:lnTo>
                    <a:pt x="2159" y="450"/>
                  </a:lnTo>
                  <a:lnTo>
                    <a:pt x="2138" y="436"/>
                  </a:lnTo>
                  <a:lnTo>
                    <a:pt x="2116" y="419"/>
                  </a:lnTo>
                  <a:lnTo>
                    <a:pt x="2095" y="402"/>
                  </a:lnTo>
                  <a:lnTo>
                    <a:pt x="2075" y="384"/>
                  </a:lnTo>
                  <a:lnTo>
                    <a:pt x="2054" y="366"/>
                  </a:lnTo>
                  <a:lnTo>
                    <a:pt x="2034" y="347"/>
                  </a:lnTo>
                  <a:lnTo>
                    <a:pt x="2015" y="326"/>
                  </a:lnTo>
                  <a:lnTo>
                    <a:pt x="1996" y="305"/>
                  </a:lnTo>
                  <a:lnTo>
                    <a:pt x="1976" y="284"/>
                  </a:lnTo>
                  <a:lnTo>
                    <a:pt x="1957" y="261"/>
                  </a:lnTo>
                  <a:close/>
                  <a:moveTo>
                    <a:pt x="1957" y="809"/>
                  </a:moveTo>
                  <a:lnTo>
                    <a:pt x="1957" y="809"/>
                  </a:lnTo>
                  <a:lnTo>
                    <a:pt x="1970" y="798"/>
                  </a:lnTo>
                  <a:lnTo>
                    <a:pt x="1981" y="786"/>
                  </a:lnTo>
                  <a:lnTo>
                    <a:pt x="1989" y="775"/>
                  </a:lnTo>
                  <a:lnTo>
                    <a:pt x="1997" y="764"/>
                  </a:lnTo>
                  <a:lnTo>
                    <a:pt x="2002" y="753"/>
                  </a:lnTo>
                  <a:lnTo>
                    <a:pt x="2005" y="743"/>
                  </a:lnTo>
                  <a:lnTo>
                    <a:pt x="2006" y="732"/>
                  </a:lnTo>
                  <a:lnTo>
                    <a:pt x="2006" y="722"/>
                  </a:lnTo>
                  <a:lnTo>
                    <a:pt x="2005" y="713"/>
                  </a:lnTo>
                  <a:lnTo>
                    <a:pt x="2002" y="703"/>
                  </a:lnTo>
                  <a:lnTo>
                    <a:pt x="1998" y="693"/>
                  </a:lnTo>
                  <a:lnTo>
                    <a:pt x="1992" y="684"/>
                  </a:lnTo>
                  <a:lnTo>
                    <a:pt x="1985" y="675"/>
                  </a:lnTo>
                  <a:lnTo>
                    <a:pt x="1976" y="667"/>
                  </a:lnTo>
                  <a:lnTo>
                    <a:pt x="1967" y="658"/>
                  </a:lnTo>
                  <a:lnTo>
                    <a:pt x="1957" y="650"/>
                  </a:lnTo>
                  <a:lnTo>
                    <a:pt x="1947" y="658"/>
                  </a:lnTo>
                  <a:lnTo>
                    <a:pt x="1937" y="667"/>
                  </a:lnTo>
                  <a:lnTo>
                    <a:pt x="1928" y="675"/>
                  </a:lnTo>
                  <a:lnTo>
                    <a:pt x="1922" y="684"/>
                  </a:lnTo>
                  <a:lnTo>
                    <a:pt x="1916" y="693"/>
                  </a:lnTo>
                  <a:lnTo>
                    <a:pt x="1911" y="703"/>
                  </a:lnTo>
                  <a:lnTo>
                    <a:pt x="1908" y="713"/>
                  </a:lnTo>
                  <a:lnTo>
                    <a:pt x="1907" y="722"/>
                  </a:lnTo>
                  <a:lnTo>
                    <a:pt x="1907" y="732"/>
                  </a:lnTo>
                  <a:lnTo>
                    <a:pt x="1909" y="743"/>
                  </a:lnTo>
                  <a:lnTo>
                    <a:pt x="1912" y="753"/>
                  </a:lnTo>
                  <a:lnTo>
                    <a:pt x="1918" y="764"/>
                  </a:lnTo>
                  <a:lnTo>
                    <a:pt x="1924" y="775"/>
                  </a:lnTo>
                  <a:lnTo>
                    <a:pt x="1933" y="786"/>
                  </a:lnTo>
                  <a:lnTo>
                    <a:pt x="1944" y="798"/>
                  </a:lnTo>
                  <a:lnTo>
                    <a:pt x="1957" y="8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
            <p:cNvSpPr/>
            <p:nvPr/>
          </p:nvSpPr>
          <p:spPr bwMode="auto">
            <a:xfrm>
              <a:off x="631825" y="1319213"/>
              <a:ext cx="2092325" cy="9525"/>
            </a:xfrm>
            <a:custGeom>
              <a:avLst/>
              <a:gdLst>
                <a:gd name="T0" fmla="*/ 6589 w 6589"/>
                <a:gd name="T1" fmla="*/ 29 h 29"/>
                <a:gd name="T2" fmla="*/ 0 w 6589"/>
                <a:gd name="T3" fmla="*/ 29 h 29"/>
                <a:gd name="T4" fmla="*/ 25 w 6589"/>
                <a:gd name="T5" fmla="*/ 14 h 29"/>
                <a:gd name="T6" fmla="*/ 0 w 6589"/>
                <a:gd name="T7" fmla="*/ 0 h 29"/>
                <a:gd name="T8" fmla="*/ 6562 w 6589"/>
                <a:gd name="T9" fmla="*/ 0 h 29"/>
                <a:gd name="T10" fmla="*/ 6589 w 6589"/>
                <a:gd name="T11" fmla="*/ 29 h 29"/>
              </a:gdLst>
              <a:ahLst/>
              <a:cxnLst>
                <a:cxn ang="0">
                  <a:pos x="T0" y="T1"/>
                </a:cxn>
                <a:cxn ang="0">
                  <a:pos x="T2" y="T3"/>
                </a:cxn>
                <a:cxn ang="0">
                  <a:pos x="T4" y="T5"/>
                </a:cxn>
                <a:cxn ang="0">
                  <a:pos x="T6" y="T7"/>
                </a:cxn>
                <a:cxn ang="0">
                  <a:pos x="T8" y="T9"/>
                </a:cxn>
                <a:cxn ang="0">
                  <a:pos x="T10" y="T11"/>
                </a:cxn>
              </a:cxnLst>
              <a:rect l="0" t="0" r="r" b="b"/>
              <a:pathLst>
                <a:path w="6589" h="29">
                  <a:moveTo>
                    <a:pt x="6589" y="29"/>
                  </a:moveTo>
                  <a:lnTo>
                    <a:pt x="0" y="29"/>
                  </a:lnTo>
                  <a:lnTo>
                    <a:pt x="25" y="14"/>
                  </a:lnTo>
                  <a:lnTo>
                    <a:pt x="0" y="0"/>
                  </a:lnTo>
                  <a:lnTo>
                    <a:pt x="6562" y="0"/>
                  </a:lnTo>
                  <a:lnTo>
                    <a:pt x="658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
            <p:cNvSpPr/>
            <p:nvPr/>
          </p:nvSpPr>
          <p:spPr bwMode="auto">
            <a:xfrm>
              <a:off x="3970338" y="1319213"/>
              <a:ext cx="2085975" cy="9525"/>
            </a:xfrm>
            <a:custGeom>
              <a:avLst/>
              <a:gdLst>
                <a:gd name="T0" fmla="*/ 0 w 6568"/>
                <a:gd name="T1" fmla="*/ 29 h 29"/>
                <a:gd name="T2" fmla="*/ 6568 w 6568"/>
                <a:gd name="T3" fmla="*/ 29 h 29"/>
                <a:gd name="T4" fmla="*/ 6543 w 6568"/>
                <a:gd name="T5" fmla="*/ 14 h 29"/>
                <a:gd name="T6" fmla="*/ 6568 w 6568"/>
                <a:gd name="T7" fmla="*/ 0 h 29"/>
                <a:gd name="T8" fmla="*/ 27 w 6568"/>
                <a:gd name="T9" fmla="*/ 0 h 29"/>
                <a:gd name="T10" fmla="*/ 0 w 6568"/>
                <a:gd name="T11" fmla="*/ 29 h 29"/>
              </a:gdLst>
              <a:ahLst/>
              <a:cxnLst>
                <a:cxn ang="0">
                  <a:pos x="T0" y="T1"/>
                </a:cxn>
                <a:cxn ang="0">
                  <a:pos x="T2" y="T3"/>
                </a:cxn>
                <a:cxn ang="0">
                  <a:pos x="T4" y="T5"/>
                </a:cxn>
                <a:cxn ang="0">
                  <a:pos x="T6" y="T7"/>
                </a:cxn>
                <a:cxn ang="0">
                  <a:pos x="T8" y="T9"/>
                </a:cxn>
                <a:cxn ang="0">
                  <a:pos x="T10" y="T11"/>
                </a:cxn>
              </a:cxnLst>
              <a:rect l="0" t="0" r="r" b="b"/>
              <a:pathLst>
                <a:path w="6568" h="29">
                  <a:moveTo>
                    <a:pt x="0" y="29"/>
                  </a:moveTo>
                  <a:lnTo>
                    <a:pt x="6568" y="29"/>
                  </a:lnTo>
                  <a:lnTo>
                    <a:pt x="6543" y="14"/>
                  </a:lnTo>
                  <a:lnTo>
                    <a:pt x="6568" y="0"/>
                  </a:lnTo>
                  <a:lnTo>
                    <a:pt x="27" y="0"/>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8"/>
            <p:cNvSpPr/>
            <p:nvPr/>
          </p:nvSpPr>
          <p:spPr bwMode="auto">
            <a:xfrm>
              <a:off x="633413" y="1397000"/>
              <a:ext cx="2687638" cy="17463"/>
            </a:xfrm>
            <a:custGeom>
              <a:avLst/>
              <a:gdLst>
                <a:gd name="T0" fmla="*/ 8465 w 8465"/>
                <a:gd name="T1" fmla="*/ 55 h 55"/>
                <a:gd name="T2" fmla="*/ 0 w 8465"/>
                <a:gd name="T3" fmla="*/ 55 h 55"/>
                <a:gd name="T4" fmla="*/ 25 w 8465"/>
                <a:gd name="T5" fmla="*/ 27 h 55"/>
                <a:gd name="T6" fmla="*/ 0 w 8465"/>
                <a:gd name="T7" fmla="*/ 0 h 55"/>
                <a:gd name="T8" fmla="*/ 8437 w 8465"/>
                <a:gd name="T9" fmla="*/ 0 h 55"/>
                <a:gd name="T10" fmla="*/ 8465 w 8465"/>
                <a:gd name="T11" fmla="*/ 55 h 55"/>
              </a:gdLst>
              <a:ahLst/>
              <a:cxnLst>
                <a:cxn ang="0">
                  <a:pos x="T0" y="T1"/>
                </a:cxn>
                <a:cxn ang="0">
                  <a:pos x="T2" y="T3"/>
                </a:cxn>
                <a:cxn ang="0">
                  <a:pos x="T4" y="T5"/>
                </a:cxn>
                <a:cxn ang="0">
                  <a:pos x="T6" y="T7"/>
                </a:cxn>
                <a:cxn ang="0">
                  <a:pos x="T8" y="T9"/>
                </a:cxn>
                <a:cxn ang="0">
                  <a:pos x="T10" y="T11"/>
                </a:cxn>
              </a:cxnLst>
              <a:rect l="0" t="0" r="r" b="b"/>
              <a:pathLst>
                <a:path w="8465" h="55">
                  <a:moveTo>
                    <a:pt x="8465" y="55"/>
                  </a:moveTo>
                  <a:lnTo>
                    <a:pt x="0" y="55"/>
                  </a:lnTo>
                  <a:lnTo>
                    <a:pt x="25" y="27"/>
                  </a:lnTo>
                  <a:lnTo>
                    <a:pt x="0" y="0"/>
                  </a:lnTo>
                  <a:lnTo>
                    <a:pt x="8437" y="0"/>
                  </a:lnTo>
                  <a:lnTo>
                    <a:pt x="8465"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9"/>
            <p:cNvSpPr/>
            <p:nvPr/>
          </p:nvSpPr>
          <p:spPr bwMode="auto">
            <a:xfrm>
              <a:off x="3375025" y="1397000"/>
              <a:ext cx="2679700" cy="17463"/>
            </a:xfrm>
            <a:custGeom>
              <a:avLst/>
              <a:gdLst>
                <a:gd name="T0" fmla="*/ 0 w 8444"/>
                <a:gd name="T1" fmla="*/ 55 h 55"/>
                <a:gd name="T2" fmla="*/ 8444 w 8444"/>
                <a:gd name="T3" fmla="*/ 55 h 55"/>
                <a:gd name="T4" fmla="*/ 8419 w 8444"/>
                <a:gd name="T5" fmla="*/ 27 h 55"/>
                <a:gd name="T6" fmla="*/ 8444 w 8444"/>
                <a:gd name="T7" fmla="*/ 0 h 55"/>
                <a:gd name="T8" fmla="*/ 27 w 8444"/>
                <a:gd name="T9" fmla="*/ 0 h 55"/>
                <a:gd name="T10" fmla="*/ 0 w 8444"/>
                <a:gd name="T11" fmla="*/ 55 h 55"/>
              </a:gdLst>
              <a:ahLst/>
              <a:cxnLst>
                <a:cxn ang="0">
                  <a:pos x="T0" y="T1"/>
                </a:cxn>
                <a:cxn ang="0">
                  <a:pos x="T2" y="T3"/>
                </a:cxn>
                <a:cxn ang="0">
                  <a:pos x="T4" y="T5"/>
                </a:cxn>
                <a:cxn ang="0">
                  <a:pos x="T6" y="T7"/>
                </a:cxn>
                <a:cxn ang="0">
                  <a:pos x="T8" y="T9"/>
                </a:cxn>
                <a:cxn ang="0">
                  <a:pos x="T10" y="T11"/>
                </a:cxn>
              </a:cxnLst>
              <a:rect l="0" t="0" r="r" b="b"/>
              <a:pathLst>
                <a:path w="8444" h="55">
                  <a:moveTo>
                    <a:pt x="0" y="55"/>
                  </a:moveTo>
                  <a:lnTo>
                    <a:pt x="8444" y="55"/>
                  </a:lnTo>
                  <a:lnTo>
                    <a:pt x="8419" y="27"/>
                  </a:lnTo>
                  <a:lnTo>
                    <a:pt x="8444" y="0"/>
                  </a:lnTo>
                  <a:lnTo>
                    <a:pt x="27" y="0"/>
                  </a:lnTo>
                  <a:lnTo>
                    <a:pt x="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54" name="直接连接符 53"/>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5" name="图片 54"/>
          <p:cNvPicPr>
            <a:picLocks noChangeAspect="1"/>
          </p:cNvPicPr>
          <p:nvPr/>
        </p:nvPicPr>
        <p:blipFill>
          <a:blip r:embed="rId5" cstate="screen"/>
          <a:stretch>
            <a:fillRect/>
          </a:stretch>
        </p:blipFill>
        <p:spPr>
          <a:xfrm>
            <a:off x="224209" y="148228"/>
            <a:ext cx="381068" cy="510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979"/>
                            </p:stCondLst>
                            <p:childTnLst>
                              <p:par>
                                <p:cTn id="18" presetID="2" presetClass="entr" presetSubtype="8"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0-#ppt_w/2"/>
                                          </p:val>
                                        </p:tav>
                                        <p:tav tm="100000">
                                          <p:val>
                                            <p:strVal val="#ppt_x"/>
                                          </p:val>
                                        </p:tav>
                                      </p:tavLst>
                                    </p:anim>
                                    <p:anim calcmode="lin" valueType="num">
                                      <p:cBhvr additive="base">
                                        <p:cTn id="21" dur="10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1000" fill="hold"/>
                                        <p:tgtEl>
                                          <p:spTgt spid="48"/>
                                        </p:tgtEl>
                                        <p:attrNameLst>
                                          <p:attrName>ppt_x</p:attrName>
                                        </p:attrNameLst>
                                      </p:cBhvr>
                                      <p:tavLst>
                                        <p:tav tm="0">
                                          <p:val>
                                            <p:strVal val="0-#ppt_w/2"/>
                                          </p:val>
                                        </p:tav>
                                        <p:tav tm="100000">
                                          <p:val>
                                            <p:strVal val="#ppt_x"/>
                                          </p:val>
                                        </p:tav>
                                      </p:tavLst>
                                    </p:anim>
                                    <p:anim calcmode="lin" valueType="num">
                                      <p:cBhvr additive="base">
                                        <p:cTn id="25" dur="1000" fill="hold"/>
                                        <p:tgtEl>
                                          <p:spTgt spid="48"/>
                                        </p:tgtEl>
                                        <p:attrNameLst>
                                          <p:attrName>ppt_y</p:attrName>
                                        </p:attrNameLst>
                                      </p:cBhvr>
                                      <p:tavLst>
                                        <p:tav tm="0">
                                          <p:val>
                                            <p:strVal val="#ppt_y"/>
                                          </p:val>
                                        </p:tav>
                                        <p:tav tm="100000">
                                          <p:val>
                                            <p:strVal val="#ppt_y"/>
                                          </p:val>
                                        </p:tav>
                                      </p:tavLst>
                                    </p:anim>
                                  </p:childTnLst>
                                </p:cTn>
                              </p:par>
                            </p:childTnLst>
                          </p:cTn>
                        </p:par>
                        <p:par>
                          <p:cTn id="26" fill="hold">
                            <p:stCondLst>
                              <p:cond delay="1979"/>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2979"/>
                            </p:stCondLst>
                            <p:childTnLst>
                              <p:par>
                                <p:cTn id="33" presetID="53" presetClass="entr" presetSubtype="16"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childTnLst>
                          </p:cTn>
                        </p:par>
                        <p:par>
                          <p:cTn id="38" fill="hold">
                            <p:stCondLst>
                              <p:cond delay="3479"/>
                            </p:stCondLst>
                            <p:childTnLst>
                              <p:par>
                                <p:cTn id="39" presetID="53" presetClass="entr" presetSubtype="16"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p:cTn id="41" dur="500" fill="hold"/>
                                        <p:tgtEl>
                                          <p:spTgt spid="47"/>
                                        </p:tgtEl>
                                        <p:attrNameLst>
                                          <p:attrName>ppt_w</p:attrName>
                                        </p:attrNameLst>
                                      </p:cBhvr>
                                      <p:tavLst>
                                        <p:tav tm="0">
                                          <p:val>
                                            <p:fltVal val="0"/>
                                          </p:val>
                                        </p:tav>
                                        <p:tav tm="100000">
                                          <p:val>
                                            <p:strVal val="#ppt_w"/>
                                          </p:val>
                                        </p:tav>
                                      </p:tavLst>
                                    </p:anim>
                                    <p:anim calcmode="lin" valueType="num">
                                      <p:cBhvr>
                                        <p:cTn id="42" dur="500" fill="hold"/>
                                        <p:tgtEl>
                                          <p:spTgt spid="47"/>
                                        </p:tgtEl>
                                        <p:attrNameLst>
                                          <p:attrName>ppt_h</p:attrName>
                                        </p:attrNameLst>
                                      </p:cBhvr>
                                      <p:tavLst>
                                        <p:tav tm="0">
                                          <p:val>
                                            <p:fltVal val="0"/>
                                          </p:val>
                                        </p:tav>
                                        <p:tav tm="100000">
                                          <p:val>
                                            <p:strVal val="#ppt_h"/>
                                          </p:val>
                                        </p:tav>
                                      </p:tavLst>
                                    </p:anim>
                                    <p:animEffect transition="in" filter="fade">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899592" y="10430"/>
            <a:ext cx="7344816" cy="5122641"/>
          </a:xfrm>
          <a:prstGeom prst="rect">
            <a:avLst/>
          </a:prstGeom>
        </p:spPr>
      </p:pic>
      <p:sp>
        <p:nvSpPr>
          <p:cNvPr id="184" name="Freeform 10"/>
          <p:cNvSpPr/>
          <p:nvPr/>
        </p:nvSpPr>
        <p:spPr bwMode="auto">
          <a:xfrm>
            <a:off x="1830388" y="785813"/>
            <a:ext cx="5483225" cy="3571875"/>
          </a:xfrm>
          <a:custGeom>
            <a:avLst/>
            <a:gdLst>
              <a:gd name="T0" fmla="*/ 17270 w 17270"/>
              <a:gd name="T1" fmla="*/ 5624 h 11250"/>
              <a:gd name="T2" fmla="*/ 8635 w 17270"/>
              <a:gd name="T3" fmla="*/ 11250 h 11250"/>
              <a:gd name="T4" fmla="*/ 0 w 17270"/>
              <a:gd name="T5" fmla="*/ 5624 h 11250"/>
              <a:gd name="T6" fmla="*/ 8635 w 17270"/>
              <a:gd name="T7" fmla="*/ 0 h 11250"/>
              <a:gd name="T8" fmla="*/ 17270 w 17270"/>
              <a:gd name="T9" fmla="*/ 5624 h 11250"/>
            </a:gdLst>
            <a:ahLst/>
            <a:cxnLst>
              <a:cxn ang="0">
                <a:pos x="T0" y="T1"/>
              </a:cxn>
              <a:cxn ang="0">
                <a:pos x="T2" y="T3"/>
              </a:cxn>
              <a:cxn ang="0">
                <a:pos x="T4" y="T5"/>
              </a:cxn>
              <a:cxn ang="0">
                <a:pos x="T6" y="T7"/>
              </a:cxn>
              <a:cxn ang="0">
                <a:pos x="T8" y="T9"/>
              </a:cxn>
            </a:cxnLst>
            <a:rect l="0" t="0" r="r" b="b"/>
            <a:pathLst>
              <a:path w="17270" h="11250">
                <a:moveTo>
                  <a:pt x="17270" y="5624"/>
                </a:moveTo>
                <a:lnTo>
                  <a:pt x="8635" y="11250"/>
                </a:lnTo>
                <a:lnTo>
                  <a:pt x="0" y="5624"/>
                </a:lnTo>
                <a:lnTo>
                  <a:pt x="8635" y="0"/>
                </a:lnTo>
                <a:lnTo>
                  <a:pt x="17270" y="5624"/>
                </a:lnTo>
                <a:close/>
              </a:path>
            </a:pathLst>
          </a:custGeom>
          <a:solidFill>
            <a:srgbClr val="FFFFFF"/>
          </a:solidFill>
          <a:ln>
            <a:noFill/>
          </a:ln>
          <a:effectLst>
            <a:outerShdw blurRad="101600" sx="103000" sy="103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85" name="Freeform 11"/>
          <p:cNvSpPr>
            <a:spLocks noEditPoints="1"/>
          </p:cNvSpPr>
          <p:nvPr/>
        </p:nvSpPr>
        <p:spPr bwMode="auto">
          <a:xfrm>
            <a:off x="2055813" y="933451"/>
            <a:ext cx="5032375" cy="3276600"/>
          </a:xfrm>
          <a:custGeom>
            <a:avLst/>
            <a:gdLst>
              <a:gd name="T0" fmla="*/ 85 w 15846"/>
              <a:gd name="T1" fmla="*/ 5106 h 10322"/>
              <a:gd name="T2" fmla="*/ 7923 w 15846"/>
              <a:gd name="T3" fmla="*/ 0 h 10322"/>
              <a:gd name="T4" fmla="*/ 8418 w 15846"/>
              <a:gd name="T5" fmla="*/ 323 h 10322"/>
              <a:gd name="T6" fmla="*/ 8913 w 15846"/>
              <a:gd name="T7" fmla="*/ 646 h 10322"/>
              <a:gd name="T8" fmla="*/ 9408 w 15846"/>
              <a:gd name="T9" fmla="*/ 968 h 10322"/>
              <a:gd name="T10" fmla="*/ 9904 w 15846"/>
              <a:gd name="T11" fmla="*/ 1291 h 10322"/>
              <a:gd name="T12" fmla="*/ 10399 w 15846"/>
              <a:gd name="T13" fmla="*/ 1613 h 10322"/>
              <a:gd name="T14" fmla="*/ 10893 w 15846"/>
              <a:gd name="T15" fmla="*/ 1935 h 10322"/>
              <a:gd name="T16" fmla="*/ 11389 w 15846"/>
              <a:gd name="T17" fmla="*/ 2258 h 10322"/>
              <a:gd name="T18" fmla="*/ 11884 w 15846"/>
              <a:gd name="T19" fmla="*/ 2581 h 10322"/>
              <a:gd name="T20" fmla="*/ 12380 w 15846"/>
              <a:gd name="T21" fmla="*/ 2904 h 10322"/>
              <a:gd name="T22" fmla="*/ 12874 w 15846"/>
              <a:gd name="T23" fmla="*/ 3226 h 10322"/>
              <a:gd name="T24" fmla="*/ 13370 w 15846"/>
              <a:gd name="T25" fmla="*/ 3548 h 10322"/>
              <a:gd name="T26" fmla="*/ 13865 w 15846"/>
              <a:gd name="T27" fmla="*/ 3871 h 10322"/>
              <a:gd name="T28" fmla="*/ 14360 w 15846"/>
              <a:gd name="T29" fmla="*/ 4193 h 10322"/>
              <a:gd name="T30" fmla="*/ 14855 w 15846"/>
              <a:gd name="T31" fmla="*/ 4516 h 10322"/>
              <a:gd name="T32" fmla="*/ 15350 w 15846"/>
              <a:gd name="T33" fmla="*/ 4839 h 10322"/>
              <a:gd name="T34" fmla="*/ 15846 w 15846"/>
              <a:gd name="T35" fmla="*/ 5160 h 10322"/>
              <a:gd name="T36" fmla="*/ 15350 w 15846"/>
              <a:gd name="T37" fmla="*/ 5483 h 10322"/>
              <a:gd name="T38" fmla="*/ 14855 w 15846"/>
              <a:gd name="T39" fmla="*/ 5806 h 10322"/>
              <a:gd name="T40" fmla="*/ 14360 w 15846"/>
              <a:gd name="T41" fmla="*/ 6129 h 10322"/>
              <a:gd name="T42" fmla="*/ 13865 w 15846"/>
              <a:gd name="T43" fmla="*/ 6451 h 10322"/>
              <a:gd name="T44" fmla="*/ 13370 w 15846"/>
              <a:gd name="T45" fmla="*/ 6774 h 10322"/>
              <a:gd name="T46" fmla="*/ 12875 w 15846"/>
              <a:gd name="T47" fmla="*/ 7097 h 10322"/>
              <a:gd name="T48" fmla="*/ 12380 w 15846"/>
              <a:gd name="T49" fmla="*/ 7420 h 10322"/>
              <a:gd name="T50" fmla="*/ 11884 w 15846"/>
              <a:gd name="T51" fmla="*/ 7741 h 10322"/>
              <a:gd name="T52" fmla="*/ 11389 w 15846"/>
              <a:gd name="T53" fmla="*/ 8064 h 10322"/>
              <a:gd name="T54" fmla="*/ 10895 w 15846"/>
              <a:gd name="T55" fmla="*/ 8387 h 10322"/>
              <a:gd name="T56" fmla="*/ 10399 w 15846"/>
              <a:gd name="T57" fmla="*/ 8709 h 10322"/>
              <a:gd name="T58" fmla="*/ 9904 w 15846"/>
              <a:gd name="T59" fmla="*/ 9032 h 10322"/>
              <a:gd name="T60" fmla="*/ 9408 w 15846"/>
              <a:gd name="T61" fmla="*/ 9355 h 10322"/>
              <a:gd name="T62" fmla="*/ 8914 w 15846"/>
              <a:gd name="T63" fmla="*/ 9676 h 10322"/>
              <a:gd name="T64" fmla="*/ 8418 w 15846"/>
              <a:gd name="T65" fmla="*/ 9999 h 10322"/>
              <a:gd name="T66" fmla="*/ 7923 w 15846"/>
              <a:gd name="T67" fmla="*/ 10322 h 10322"/>
              <a:gd name="T68" fmla="*/ 7428 w 15846"/>
              <a:gd name="T69" fmla="*/ 9999 h 10322"/>
              <a:gd name="T70" fmla="*/ 6932 w 15846"/>
              <a:gd name="T71" fmla="*/ 9676 h 10322"/>
              <a:gd name="T72" fmla="*/ 6438 w 15846"/>
              <a:gd name="T73" fmla="*/ 9355 h 10322"/>
              <a:gd name="T74" fmla="*/ 5942 w 15846"/>
              <a:gd name="T75" fmla="*/ 9032 h 10322"/>
              <a:gd name="T76" fmla="*/ 5447 w 15846"/>
              <a:gd name="T77" fmla="*/ 8709 h 10322"/>
              <a:gd name="T78" fmla="*/ 4951 w 15846"/>
              <a:gd name="T79" fmla="*/ 8387 h 10322"/>
              <a:gd name="T80" fmla="*/ 4457 w 15846"/>
              <a:gd name="T81" fmla="*/ 8064 h 10322"/>
              <a:gd name="T82" fmla="*/ 3962 w 15846"/>
              <a:gd name="T83" fmla="*/ 7741 h 10322"/>
              <a:gd name="T84" fmla="*/ 3466 w 15846"/>
              <a:gd name="T85" fmla="*/ 7420 h 10322"/>
              <a:gd name="T86" fmla="*/ 2971 w 15846"/>
              <a:gd name="T87" fmla="*/ 7097 h 10322"/>
              <a:gd name="T88" fmla="*/ 2476 w 15846"/>
              <a:gd name="T89" fmla="*/ 6774 h 10322"/>
              <a:gd name="T90" fmla="*/ 1981 w 15846"/>
              <a:gd name="T91" fmla="*/ 6451 h 10322"/>
              <a:gd name="T92" fmla="*/ 1486 w 15846"/>
              <a:gd name="T93" fmla="*/ 6129 h 10322"/>
              <a:gd name="T94" fmla="*/ 990 w 15846"/>
              <a:gd name="T95" fmla="*/ 5806 h 10322"/>
              <a:gd name="T96" fmla="*/ 496 w 15846"/>
              <a:gd name="T97" fmla="*/ 5483 h 10322"/>
              <a:gd name="T98" fmla="*/ 0 w 15846"/>
              <a:gd name="T99" fmla="*/ 5160 h 10322"/>
              <a:gd name="T100" fmla="*/ 85 w 15846"/>
              <a:gd name="T101" fmla="*/ 5106 h 10322"/>
              <a:gd name="T102" fmla="*/ 7923 w 15846"/>
              <a:gd name="T103" fmla="*/ 157 h 10322"/>
              <a:gd name="T104" fmla="*/ 240 w 15846"/>
              <a:gd name="T105" fmla="*/ 5160 h 10322"/>
              <a:gd name="T106" fmla="*/ 7923 w 15846"/>
              <a:gd name="T107" fmla="*/ 10165 h 10322"/>
              <a:gd name="T108" fmla="*/ 15606 w 15846"/>
              <a:gd name="T109" fmla="*/ 5160 h 10322"/>
              <a:gd name="T110" fmla="*/ 7923 w 15846"/>
              <a:gd name="T111" fmla="*/ 157 h 10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46" h="10322">
                <a:moveTo>
                  <a:pt x="85" y="5106"/>
                </a:moveTo>
                <a:lnTo>
                  <a:pt x="7923" y="0"/>
                </a:lnTo>
                <a:lnTo>
                  <a:pt x="8418" y="323"/>
                </a:lnTo>
                <a:lnTo>
                  <a:pt x="8913" y="646"/>
                </a:lnTo>
                <a:lnTo>
                  <a:pt x="9408" y="968"/>
                </a:lnTo>
                <a:lnTo>
                  <a:pt x="9904" y="1291"/>
                </a:lnTo>
                <a:lnTo>
                  <a:pt x="10399" y="1613"/>
                </a:lnTo>
                <a:lnTo>
                  <a:pt x="10893" y="1935"/>
                </a:lnTo>
                <a:lnTo>
                  <a:pt x="11389" y="2258"/>
                </a:lnTo>
                <a:lnTo>
                  <a:pt x="11884" y="2581"/>
                </a:lnTo>
                <a:lnTo>
                  <a:pt x="12380" y="2904"/>
                </a:lnTo>
                <a:lnTo>
                  <a:pt x="12874" y="3226"/>
                </a:lnTo>
                <a:lnTo>
                  <a:pt x="13370" y="3548"/>
                </a:lnTo>
                <a:lnTo>
                  <a:pt x="13865" y="3871"/>
                </a:lnTo>
                <a:lnTo>
                  <a:pt x="14360" y="4193"/>
                </a:lnTo>
                <a:lnTo>
                  <a:pt x="14855" y="4516"/>
                </a:lnTo>
                <a:lnTo>
                  <a:pt x="15350" y="4839"/>
                </a:lnTo>
                <a:lnTo>
                  <a:pt x="15846" y="5160"/>
                </a:lnTo>
                <a:lnTo>
                  <a:pt x="15350" y="5483"/>
                </a:lnTo>
                <a:lnTo>
                  <a:pt x="14855" y="5806"/>
                </a:lnTo>
                <a:lnTo>
                  <a:pt x="14360" y="6129"/>
                </a:lnTo>
                <a:lnTo>
                  <a:pt x="13865" y="6451"/>
                </a:lnTo>
                <a:lnTo>
                  <a:pt x="13370" y="6774"/>
                </a:lnTo>
                <a:lnTo>
                  <a:pt x="12875" y="7097"/>
                </a:lnTo>
                <a:lnTo>
                  <a:pt x="12380" y="7420"/>
                </a:lnTo>
                <a:lnTo>
                  <a:pt x="11884" y="7741"/>
                </a:lnTo>
                <a:lnTo>
                  <a:pt x="11389" y="8064"/>
                </a:lnTo>
                <a:lnTo>
                  <a:pt x="10895" y="8387"/>
                </a:lnTo>
                <a:lnTo>
                  <a:pt x="10399" y="8709"/>
                </a:lnTo>
                <a:lnTo>
                  <a:pt x="9904" y="9032"/>
                </a:lnTo>
                <a:lnTo>
                  <a:pt x="9408" y="9355"/>
                </a:lnTo>
                <a:lnTo>
                  <a:pt x="8914" y="9676"/>
                </a:lnTo>
                <a:lnTo>
                  <a:pt x="8418" y="9999"/>
                </a:lnTo>
                <a:lnTo>
                  <a:pt x="7923" y="10322"/>
                </a:lnTo>
                <a:lnTo>
                  <a:pt x="7428" y="9999"/>
                </a:lnTo>
                <a:lnTo>
                  <a:pt x="6932" y="9676"/>
                </a:lnTo>
                <a:lnTo>
                  <a:pt x="6438" y="9355"/>
                </a:lnTo>
                <a:lnTo>
                  <a:pt x="5942" y="9032"/>
                </a:lnTo>
                <a:lnTo>
                  <a:pt x="5447" y="8709"/>
                </a:lnTo>
                <a:lnTo>
                  <a:pt x="4951" y="8387"/>
                </a:lnTo>
                <a:lnTo>
                  <a:pt x="4457" y="8064"/>
                </a:lnTo>
                <a:lnTo>
                  <a:pt x="3962" y="7741"/>
                </a:lnTo>
                <a:lnTo>
                  <a:pt x="3466" y="7420"/>
                </a:lnTo>
                <a:lnTo>
                  <a:pt x="2971" y="7097"/>
                </a:lnTo>
                <a:lnTo>
                  <a:pt x="2476" y="6774"/>
                </a:lnTo>
                <a:lnTo>
                  <a:pt x="1981" y="6451"/>
                </a:lnTo>
                <a:lnTo>
                  <a:pt x="1486" y="6129"/>
                </a:lnTo>
                <a:lnTo>
                  <a:pt x="990" y="5806"/>
                </a:lnTo>
                <a:lnTo>
                  <a:pt x="496" y="5483"/>
                </a:lnTo>
                <a:lnTo>
                  <a:pt x="0" y="5160"/>
                </a:lnTo>
                <a:lnTo>
                  <a:pt x="85" y="5106"/>
                </a:lnTo>
                <a:close/>
                <a:moveTo>
                  <a:pt x="7923" y="157"/>
                </a:moveTo>
                <a:lnTo>
                  <a:pt x="240" y="5160"/>
                </a:lnTo>
                <a:lnTo>
                  <a:pt x="7923" y="10165"/>
                </a:lnTo>
                <a:lnTo>
                  <a:pt x="15606" y="5160"/>
                </a:lnTo>
                <a:lnTo>
                  <a:pt x="7923" y="157"/>
                </a:lnTo>
                <a:close/>
              </a:path>
            </a:pathLst>
          </a:custGeom>
          <a:solidFill>
            <a:srgbClr val="629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TextBox 12"/>
          <p:cNvSpPr txBox="1"/>
          <p:nvPr/>
        </p:nvSpPr>
        <p:spPr>
          <a:xfrm>
            <a:off x="3197265" y="2034521"/>
            <a:ext cx="2749471" cy="861774"/>
          </a:xfrm>
          <a:prstGeom prst="rect">
            <a:avLst/>
          </a:prstGeom>
          <a:noFill/>
        </p:spPr>
        <p:txBody>
          <a:bodyPr wrap="none" rtlCol="0">
            <a:spAutoFit/>
          </a:bodyPr>
          <a:lstStyle/>
          <a:p>
            <a:r>
              <a:rPr lang="zh-CN" altLang="en-US" sz="5000" b="1" dirty="0">
                <a:solidFill>
                  <a:schemeClr val="bg2"/>
                </a:solidFill>
                <a:latin typeface="微软雅黑" panose="020B0503020204020204" pitchFamily="34" charset="-122"/>
                <a:ea typeface="微软雅黑" panose="020B0503020204020204" pitchFamily="34" charset="-122"/>
              </a:rPr>
              <a:t>感谢观看</a:t>
            </a:r>
          </a:p>
        </p:txBody>
      </p:sp>
      <p:sp>
        <p:nvSpPr>
          <p:cNvPr id="14" name="文本框 34"/>
          <p:cNvSpPr txBox="1"/>
          <p:nvPr/>
        </p:nvSpPr>
        <p:spPr>
          <a:xfrm>
            <a:off x="3342480" y="2824649"/>
            <a:ext cx="2482851" cy="321945"/>
          </a:xfrm>
          <a:prstGeom prst="rect">
            <a:avLst/>
          </a:prstGeom>
          <a:noFill/>
        </p:spPr>
        <p:txBody>
          <a:bodyPr wrap="square">
            <a:spAutoFit/>
          </a:bodyPr>
          <a:lstStyle/>
          <a:p>
            <a:pPr algn="ctr" eaLnBrk="1" fontAlgn="auto" hangingPunct="1">
              <a:spcBef>
                <a:spcPts val="0"/>
              </a:spcBef>
              <a:spcAft>
                <a:spcPts val="0"/>
              </a:spcAft>
              <a:defRPr/>
            </a:pPr>
            <a:r>
              <a:rPr lang="zh-CN" altLang="en-US" sz="1500" spc="100" smtClean="0">
                <a:solidFill>
                  <a:schemeClr val="accent5">
                    <a:lumMod val="75000"/>
                  </a:schemeClr>
                </a:solidFill>
                <a:latin typeface="微软雅黑" panose="020B0503020204020204" pitchFamily="34" charset="-122"/>
                <a:ea typeface="微软雅黑" panose="020B0503020204020204" pitchFamily="34" charset="-122"/>
              </a:rPr>
              <a:t>竞聘人：</a:t>
            </a:r>
            <a:r>
              <a:rPr lang="en-US" altLang="zh-CN" sz="1500" spc="100" smtClean="0">
                <a:solidFill>
                  <a:schemeClr val="accent5">
                    <a:lumMod val="75000"/>
                  </a:schemeClr>
                </a:solidFill>
                <a:latin typeface="微软雅黑" panose="020B0503020204020204" pitchFamily="34" charset="-122"/>
                <a:ea typeface="微软雅黑" panose="020B0503020204020204" pitchFamily="34" charset="-122"/>
              </a:rPr>
              <a:t>PPT818</a:t>
            </a:r>
            <a:endParaRPr lang="zh-CN" altLang="en-US" sz="1500" spc="100" dirty="0">
              <a:solidFill>
                <a:schemeClr val="accent5">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p:cTn id="7" dur="500" fill="hold"/>
                                        <p:tgtEl>
                                          <p:spTgt spid="184"/>
                                        </p:tgtEl>
                                        <p:attrNameLst>
                                          <p:attrName>ppt_w</p:attrName>
                                        </p:attrNameLst>
                                      </p:cBhvr>
                                      <p:tavLst>
                                        <p:tav tm="0">
                                          <p:val>
                                            <p:strVal val="4*#ppt_w"/>
                                          </p:val>
                                        </p:tav>
                                        <p:tav tm="100000">
                                          <p:val>
                                            <p:strVal val="#ppt_w"/>
                                          </p:val>
                                        </p:tav>
                                      </p:tavLst>
                                    </p:anim>
                                    <p:anim calcmode="lin" valueType="num">
                                      <p:cBhvr>
                                        <p:cTn id="8" dur="500" fill="hold"/>
                                        <p:tgtEl>
                                          <p:spTgt spid="18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85"/>
                                        </p:tgtEl>
                                        <p:attrNameLst>
                                          <p:attrName>style.visibility</p:attrName>
                                        </p:attrNameLst>
                                      </p:cBhvr>
                                      <p:to>
                                        <p:strVal val="visible"/>
                                      </p:to>
                                    </p:set>
                                    <p:anim calcmode="lin" valueType="num">
                                      <p:cBhvr>
                                        <p:cTn id="12" dur="500" fill="hold"/>
                                        <p:tgtEl>
                                          <p:spTgt spid="185"/>
                                        </p:tgtEl>
                                        <p:attrNameLst>
                                          <p:attrName>ppt_w</p:attrName>
                                        </p:attrNameLst>
                                      </p:cBhvr>
                                      <p:tavLst>
                                        <p:tav tm="0">
                                          <p:val>
                                            <p:fltVal val="0"/>
                                          </p:val>
                                        </p:tav>
                                        <p:tav tm="100000">
                                          <p:val>
                                            <p:strVal val="#ppt_w"/>
                                          </p:val>
                                        </p:tav>
                                      </p:tavLst>
                                    </p:anim>
                                    <p:anim calcmode="lin" valueType="num">
                                      <p:cBhvr>
                                        <p:cTn id="13" dur="500" fill="hold"/>
                                        <p:tgtEl>
                                          <p:spTgt spid="185"/>
                                        </p:tgtEl>
                                        <p:attrNameLst>
                                          <p:attrName>ppt_h</p:attrName>
                                        </p:attrNameLst>
                                      </p:cBhvr>
                                      <p:tavLst>
                                        <p:tav tm="0">
                                          <p:val>
                                            <p:fltVal val="0"/>
                                          </p:val>
                                        </p:tav>
                                        <p:tav tm="100000">
                                          <p:val>
                                            <p:strVal val="#ppt_h"/>
                                          </p:val>
                                        </p:tav>
                                      </p:tavLst>
                                    </p:anim>
                                    <p:animEffect transition="in" filter="fade">
                                      <p:cBhvr>
                                        <p:cTn id="14" dur="500"/>
                                        <p:tgtEl>
                                          <p:spTgt spid="18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iterate type="lt">
                                    <p:tmPct val="40000"/>
                                  </p:iterate>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37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1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85" grpId="0" animBg="1"/>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图片 163"/>
          <p:cNvPicPr>
            <a:picLocks noChangeAspect="1"/>
          </p:cNvPicPr>
          <p:nvPr/>
        </p:nvPicPr>
        <p:blipFill>
          <a:blip r:embed="rId3" cstate="screen"/>
          <a:stretch>
            <a:fillRect/>
          </a:stretch>
        </p:blipFill>
        <p:spPr>
          <a:xfrm>
            <a:off x="682995" y="1326184"/>
            <a:ext cx="3002463" cy="2094068"/>
          </a:xfrm>
          <a:prstGeom prst="rect">
            <a:avLst/>
          </a:prstGeom>
        </p:spPr>
      </p:pic>
      <p:sp>
        <p:nvSpPr>
          <p:cNvPr id="4" name="文本框 19"/>
          <p:cNvSpPr txBox="1"/>
          <p:nvPr/>
        </p:nvSpPr>
        <p:spPr>
          <a:xfrm>
            <a:off x="605277" y="195486"/>
            <a:ext cx="2969724" cy="415498"/>
          </a:xfrm>
          <a:prstGeom prst="rect">
            <a:avLst/>
          </a:prstGeom>
          <a:noFill/>
        </p:spPr>
        <p:txBody>
          <a:bodyPr wrap="none">
            <a:spAutoFit/>
          </a:bodyPr>
          <a:lstStyle/>
          <a:p>
            <a:pPr>
              <a:defRPr/>
            </a:pPr>
            <a:r>
              <a:rPr lang="zh-CN" altLang="en-US" sz="2100" b="1" dirty="0">
                <a:solidFill>
                  <a:schemeClr val="accent2"/>
                </a:solidFill>
                <a:latin typeface="微软雅黑" panose="020B0503020204020204" pitchFamily="34" charset="-122"/>
                <a:ea typeface="微软雅黑" panose="020B0503020204020204" pitchFamily="34" charset="-122"/>
              </a:rPr>
              <a:t>基本信息 </a:t>
            </a:r>
            <a:r>
              <a:rPr lang="en-US" altLang="zh-CN" sz="2100" b="1" dirty="0">
                <a:solidFill>
                  <a:schemeClr val="accent2"/>
                </a:solidFill>
                <a:latin typeface="微软雅黑" panose="020B0503020204020204" pitchFamily="34" charset="-122"/>
                <a:ea typeface="微软雅黑" panose="020B0503020204020204" pitchFamily="34" charset="-122"/>
              </a:rPr>
              <a:t>Information</a:t>
            </a:r>
            <a:endParaRPr lang="zh-CN" altLang="en-US" sz="2100" b="1" dirty="0">
              <a:solidFill>
                <a:schemeClr val="accent2"/>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7" name="Freeform 92"/>
          <p:cNvSpPr/>
          <p:nvPr/>
        </p:nvSpPr>
        <p:spPr bwMode="auto">
          <a:xfrm>
            <a:off x="1445246" y="1688357"/>
            <a:ext cx="1477963" cy="1474787"/>
          </a:xfrm>
          <a:custGeom>
            <a:avLst/>
            <a:gdLst>
              <a:gd name="T0" fmla="*/ 6155 w 11166"/>
              <a:gd name="T1" fmla="*/ 28 h 11159"/>
              <a:gd name="T2" fmla="*/ 6979 w 11166"/>
              <a:gd name="T3" fmla="*/ 176 h 11159"/>
              <a:gd name="T4" fmla="*/ 7756 w 11166"/>
              <a:gd name="T5" fmla="*/ 438 h 11159"/>
              <a:gd name="T6" fmla="*/ 8479 w 11166"/>
              <a:gd name="T7" fmla="*/ 807 h 11159"/>
              <a:gd name="T8" fmla="*/ 9134 w 11166"/>
              <a:gd name="T9" fmla="*/ 1274 h 11159"/>
              <a:gd name="T10" fmla="*/ 9716 w 11166"/>
              <a:gd name="T11" fmla="*/ 1828 h 11159"/>
              <a:gd name="T12" fmla="*/ 10213 w 11166"/>
              <a:gd name="T13" fmla="*/ 2460 h 11159"/>
              <a:gd name="T14" fmla="*/ 10616 w 11166"/>
              <a:gd name="T15" fmla="*/ 3160 h 11159"/>
              <a:gd name="T16" fmla="*/ 10915 w 11166"/>
              <a:gd name="T17" fmla="*/ 3921 h 11159"/>
              <a:gd name="T18" fmla="*/ 11102 w 11166"/>
              <a:gd name="T19" fmla="*/ 4730 h 11159"/>
              <a:gd name="T20" fmla="*/ 11166 w 11166"/>
              <a:gd name="T21" fmla="*/ 5580 h 11159"/>
              <a:gd name="T22" fmla="*/ 11102 w 11166"/>
              <a:gd name="T23" fmla="*/ 6429 h 11159"/>
              <a:gd name="T24" fmla="*/ 10915 w 11166"/>
              <a:gd name="T25" fmla="*/ 7239 h 11159"/>
              <a:gd name="T26" fmla="*/ 10616 w 11166"/>
              <a:gd name="T27" fmla="*/ 7999 h 11159"/>
              <a:gd name="T28" fmla="*/ 10213 w 11166"/>
              <a:gd name="T29" fmla="*/ 8700 h 11159"/>
              <a:gd name="T30" fmla="*/ 9716 w 11166"/>
              <a:gd name="T31" fmla="*/ 9331 h 11159"/>
              <a:gd name="T32" fmla="*/ 9134 w 11166"/>
              <a:gd name="T33" fmla="*/ 9886 h 11159"/>
              <a:gd name="T34" fmla="*/ 8479 w 11166"/>
              <a:gd name="T35" fmla="*/ 10352 h 11159"/>
              <a:gd name="T36" fmla="*/ 7756 w 11166"/>
              <a:gd name="T37" fmla="*/ 10721 h 11159"/>
              <a:gd name="T38" fmla="*/ 6979 w 11166"/>
              <a:gd name="T39" fmla="*/ 10984 h 11159"/>
              <a:gd name="T40" fmla="*/ 6155 w 11166"/>
              <a:gd name="T41" fmla="*/ 11131 h 11159"/>
              <a:gd name="T42" fmla="*/ 5296 w 11166"/>
              <a:gd name="T43" fmla="*/ 11152 h 11159"/>
              <a:gd name="T44" fmla="*/ 4458 w 11166"/>
              <a:gd name="T45" fmla="*/ 11045 h 11159"/>
              <a:gd name="T46" fmla="*/ 3664 w 11166"/>
              <a:gd name="T47" fmla="*/ 10821 h 11159"/>
              <a:gd name="T48" fmla="*/ 2923 w 11166"/>
              <a:gd name="T49" fmla="*/ 10486 h 11159"/>
              <a:gd name="T50" fmla="*/ 2243 w 11166"/>
              <a:gd name="T51" fmla="*/ 10051 h 11159"/>
              <a:gd name="T52" fmla="*/ 1635 w 11166"/>
              <a:gd name="T53" fmla="*/ 9525 h 11159"/>
              <a:gd name="T54" fmla="*/ 1110 w 11166"/>
              <a:gd name="T55" fmla="*/ 8918 h 11159"/>
              <a:gd name="T56" fmla="*/ 675 w 11166"/>
              <a:gd name="T57" fmla="*/ 8239 h 11159"/>
              <a:gd name="T58" fmla="*/ 340 w 11166"/>
              <a:gd name="T59" fmla="*/ 7498 h 11159"/>
              <a:gd name="T60" fmla="*/ 114 w 11166"/>
              <a:gd name="T61" fmla="*/ 6705 h 11159"/>
              <a:gd name="T62" fmla="*/ 7 w 11166"/>
              <a:gd name="T63" fmla="*/ 5867 h 11159"/>
              <a:gd name="T64" fmla="*/ 29 w 11166"/>
              <a:gd name="T65" fmla="*/ 5009 h 11159"/>
              <a:gd name="T66" fmla="*/ 176 w 11166"/>
              <a:gd name="T67" fmla="*/ 4185 h 11159"/>
              <a:gd name="T68" fmla="*/ 439 w 11166"/>
              <a:gd name="T69" fmla="*/ 3408 h 11159"/>
              <a:gd name="T70" fmla="*/ 809 w 11166"/>
              <a:gd name="T71" fmla="*/ 2686 h 11159"/>
              <a:gd name="T72" fmla="*/ 1275 w 11166"/>
              <a:gd name="T73" fmla="*/ 2031 h 11159"/>
              <a:gd name="T74" fmla="*/ 1830 w 11166"/>
              <a:gd name="T75" fmla="*/ 1449 h 11159"/>
              <a:gd name="T76" fmla="*/ 2462 w 11166"/>
              <a:gd name="T77" fmla="*/ 953 h 11159"/>
              <a:gd name="T78" fmla="*/ 3163 w 11166"/>
              <a:gd name="T79" fmla="*/ 550 h 11159"/>
              <a:gd name="T80" fmla="*/ 3923 w 11166"/>
              <a:gd name="T81" fmla="*/ 251 h 11159"/>
              <a:gd name="T82" fmla="*/ 4733 w 11166"/>
              <a:gd name="T83" fmla="*/ 65 h 11159"/>
              <a:gd name="T84" fmla="*/ 5583 w 11166"/>
              <a:gd name="T85" fmla="*/ 0 h 1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66" h="11159">
                <a:moveTo>
                  <a:pt x="5583" y="0"/>
                </a:moveTo>
                <a:lnTo>
                  <a:pt x="5870" y="7"/>
                </a:lnTo>
                <a:lnTo>
                  <a:pt x="6155" y="28"/>
                </a:lnTo>
                <a:lnTo>
                  <a:pt x="6434" y="65"/>
                </a:lnTo>
                <a:lnTo>
                  <a:pt x="6708" y="113"/>
                </a:lnTo>
                <a:lnTo>
                  <a:pt x="6979" y="176"/>
                </a:lnTo>
                <a:lnTo>
                  <a:pt x="7243" y="251"/>
                </a:lnTo>
                <a:lnTo>
                  <a:pt x="7503" y="338"/>
                </a:lnTo>
                <a:lnTo>
                  <a:pt x="7756" y="438"/>
                </a:lnTo>
                <a:lnTo>
                  <a:pt x="8004" y="550"/>
                </a:lnTo>
                <a:lnTo>
                  <a:pt x="8245" y="673"/>
                </a:lnTo>
                <a:lnTo>
                  <a:pt x="8479" y="807"/>
                </a:lnTo>
                <a:lnTo>
                  <a:pt x="8705" y="953"/>
                </a:lnTo>
                <a:lnTo>
                  <a:pt x="8924" y="1108"/>
                </a:lnTo>
                <a:lnTo>
                  <a:pt x="9134" y="1274"/>
                </a:lnTo>
                <a:lnTo>
                  <a:pt x="9337" y="1449"/>
                </a:lnTo>
                <a:lnTo>
                  <a:pt x="9531" y="1634"/>
                </a:lnTo>
                <a:lnTo>
                  <a:pt x="9716" y="1828"/>
                </a:lnTo>
                <a:lnTo>
                  <a:pt x="9891" y="2031"/>
                </a:lnTo>
                <a:lnTo>
                  <a:pt x="10058" y="2241"/>
                </a:lnTo>
                <a:lnTo>
                  <a:pt x="10213" y="2460"/>
                </a:lnTo>
                <a:lnTo>
                  <a:pt x="10358" y="2686"/>
                </a:lnTo>
                <a:lnTo>
                  <a:pt x="10493" y="2920"/>
                </a:lnTo>
                <a:lnTo>
                  <a:pt x="10616" y="3160"/>
                </a:lnTo>
                <a:lnTo>
                  <a:pt x="10728" y="3408"/>
                </a:lnTo>
                <a:lnTo>
                  <a:pt x="10828" y="3661"/>
                </a:lnTo>
                <a:lnTo>
                  <a:pt x="10915" y="3921"/>
                </a:lnTo>
                <a:lnTo>
                  <a:pt x="10990" y="4185"/>
                </a:lnTo>
                <a:lnTo>
                  <a:pt x="11053" y="4455"/>
                </a:lnTo>
                <a:lnTo>
                  <a:pt x="11102" y="4730"/>
                </a:lnTo>
                <a:lnTo>
                  <a:pt x="11138" y="5009"/>
                </a:lnTo>
                <a:lnTo>
                  <a:pt x="11159" y="5293"/>
                </a:lnTo>
                <a:lnTo>
                  <a:pt x="11166" y="5580"/>
                </a:lnTo>
                <a:lnTo>
                  <a:pt x="11159" y="5867"/>
                </a:lnTo>
                <a:lnTo>
                  <a:pt x="11138" y="6150"/>
                </a:lnTo>
                <a:lnTo>
                  <a:pt x="11102" y="6429"/>
                </a:lnTo>
                <a:lnTo>
                  <a:pt x="11053" y="6705"/>
                </a:lnTo>
                <a:lnTo>
                  <a:pt x="10990" y="6974"/>
                </a:lnTo>
                <a:lnTo>
                  <a:pt x="10915" y="7239"/>
                </a:lnTo>
                <a:lnTo>
                  <a:pt x="10828" y="7498"/>
                </a:lnTo>
                <a:lnTo>
                  <a:pt x="10728" y="7751"/>
                </a:lnTo>
                <a:lnTo>
                  <a:pt x="10616" y="7999"/>
                </a:lnTo>
                <a:lnTo>
                  <a:pt x="10493" y="8239"/>
                </a:lnTo>
                <a:lnTo>
                  <a:pt x="10358" y="8473"/>
                </a:lnTo>
                <a:lnTo>
                  <a:pt x="10213" y="8700"/>
                </a:lnTo>
                <a:lnTo>
                  <a:pt x="10058" y="8918"/>
                </a:lnTo>
                <a:lnTo>
                  <a:pt x="9891" y="9128"/>
                </a:lnTo>
                <a:lnTo>
                  <a:pt x="9716" y="9331"/>
                </a:lnTo>
                <a:lnTo>
                  <a:pt x="9531" y="9525"/>
                </a:lnTo>
                <a:lnTo>
                  <a:pt x="9337" y="9710"/>
                </a:lnTo>
                <a:lnTo>
                  <a:pt x="9134" y="9886"/>
                </a:lnTo>
                <a:lnTo>
                  <a:pt x="8924" y="10051"/>
                </a:lnTo>
                <a:lnTo>
                  <a:pt x="8705" y="10206"/>
                </a:lnTo>
                <a:lnTo>
                  <a:pt x="8479" y="10352"/>
                </a:lnTo>
                <a:lnTo>
                  <a:pt x="8245" y="10486"/>
                </a:lnTo>
                <a:lnTo>
                  <a:pt x="8004" y="10609"/>
                </a:lnTo>
                <a:lnTo>
                  <a:pt x="7756" y="10721"/>
                </a:lnTo>
                <a:lnTo>
                  <a:pt x="7503" y="10821"/>
                </a:lnTo>
                <a:lnTo>
                  <a:pt x="7243" y="10908"/>
                </a:lnTo>
                <a:lnTo>
                  <a:pt x="6979" y="10984"/>
                </a:lnTo>
                <a:lnTo>
                  <a:pt x="6708" y="11045"/>
                </a:lnTo>
                <a:lnTo>
                  <a:pt x="6434" y="11095"/>
                </a:lnTo>
                <a:lnTo>
                  <a:pt x="6155" y="11131"/>
                </a:lnTo>
                <a:lnTo>
                  <a:pt x="5870" y="11152"/>
                </a:lnTo>
                <a:lnTo>
                  <a:pt x="5583" y="11159"/>
                </a:lnTo>
                <a:lnTo>
                  <a:pt x="5296" y="11152"/>
                </a:lnTo>
                <a:lnTo>
                  <a:pt x="5013" y="11131"/>
                </a:lnTo>
                <a:lnTo>
                  <a:pt x="4733" y="11095"/>
                </a:lnTo>
                <a:lnTo>
                  <a:pt x="4458" y="11045"/>
                </a:lnTo>
                <a:lnTo>
                  <a:pt x="4188" y="10984"/>
                </a:lnTo>
                <a:lnTo>
                  <a:pt x="3923" y="10908"/>
                </a:lnTo>
                <a:lnTo>
                  <a:pt x="3664" y="10821"/>
                </a:lnTo>
                <a:lnTo>
                  <a:pt x="3410" y="10721"/>
                </a:lnTo>
                <a:lnTo>
                  <a:pt x="3163" y="10609"/>
                </a:lnTo>
                <a:lnTo>
                  <a:pt x="2923" y="10486"/>
                </a:lnTo>
                <a:lnTo>
                  <a:pt x="2689" y="10352"/>
                </a:lnTo>
                <a:lnTo>
                  <a:pt x="2462" y="10206"/>
                </a:lnTo>
                <a:lnTo>
                  <a:pt x="2243" y="10051"/>
                </a:lnTo>
                <a:lnTo>
                  <a:pt x="2032" y="9886"/>
                </a:lnTo>
                <a:lnTo>
                  <a:pt x="1830" y="9710"/>
                </a:lnTo>
                <a:lnTo>
                  <a:pt x="1635" y="9525"/>
                </a:lnTo>
                <a:lnTo>
                  <a:pt x="1451" y="9331"/>
                </a:lnTo>
                <a:lnTo>
                  <a:pt x="1275" y="9128"/>
                </a:lnTo>
                <a:lnTo>
                  <a:pt x="1110" y="8918"/>
                </a:lnTo>
                <a:lnTo>
                  <a:pt x="955" y="8700"/>
                </a:lnTo>
                <a:lnTo>
                  <a:pt x="809" y="8473"/>
                </a:lnTo>
                <a:lnTo>
                  <a:pt x="675" y="8239"/>
                </a:lnTo>
                <a:lnTo>
                  <a:pt x="551" y="7999"/>
                </a:lnTo>
                <a:lnTo>
                  <a:pt x="439" y="7751"/>
                </a:lnTo>
                <a:lnTo>
                  <a:pt x="340" y="7498"/>
                </a:lnTo>
                <a:lnTo>
                  <a:pt x="252" y="7239"/>
                </a:lnTo>
                <a:lnTo>
                  <a:pt x="176" y="6974"/>
                </a:lnTo>
                <a:lnTo>
                  <a:pt x="114" y="6705"/>
                </a:lnTo>
                <a:lnTo>
                  <a:pt x="65" y="6429"/>
                </a:lnTo>
                <a:lnTo>
                  <a:pt x="29" y="6150"/>
                </a:lnTo>
                <a:lnTo>
                  <a:pt x="7" y="5867"/>
                </a:lnTo>
                <a:lnTo>
                  <a:pt x="0" y="5580"/>
                </a:lnTo>
                <a:lnTo>
                  <a:pt x="7" y="5293"/>
                </a:lnTo>
                <a:lnTo>
                  <a:pt x="29" y="5009"/>
                </a:lnTo>
                <a:lnTo>
                  <a:pt x="65" y="4730"/>
                </a:lnTo>
                <a:lnTo>
                  <a:pt x="114" y="4455"/>
                </a:lnTo>
                <a:lnTo>
                  <a:pt x="176" y="4185"/>
                </a:lnTo>
                <a:lnTo>
                  <a:pt x="252" y="3921"/>
                </a:lnTo>
                <a:lnTo>
                  <a:pt x="340" y="3661"/>
                </a:lnTo>
                <a:lnTo>
                  <a:pt x="439" y="3408"/>
                </a:lnTo>
                <a:lnTo>
                  <a:pt x="551" y="3160"/>
                </a:lnTo>
                <a:lnTo>
                  <a:pt x="675" y="2920"/>
                </a:lnTo>
                <a:lnTo>
                  <a:pt x="809" y="2686"/>
                </a:lnTo>
                <a:lnTo>
                  <a:pt x="955" y="2460"/>
                </a:lnTo>
                <a:lnTo>
                  <a:pt x="1110" y="2241"/>
                </a:lnTo>
                <a:lnTo>
                  <a:pt x="1275" y="2031"/>
                </a:lnTo>
                <a:lnTo>
                  <a:pt x="1451" y="1828"/>
                </a:lnTo>
                <a:lnTo>
                  <a:pt x="1635" y="1634"/>
                </a:lnTo>
                <a:lnTo>
                  <a:pt x="1830" y="1449"/>
                </a:lnTo>
                <a:lnTo>
                  <a:pt x="2032" y="1274"/>
                </a:lnTo>
                <a:lnTo>
                  <a:pt x="2243" y="1108"/>
                </a:lnTo>
                <a:lnTo>
                  <a:pt x="2462" y="953"/>
                </a:lnTo>
                <a:lnTo>
                  <a:pt x="2689" y="807"/>
                </a:lnTo>
                <a:lnTo>
                  <a:pt x="2923" y="673"/>
                </a:lnTo>
                <a:lnTo>
                  <a:pt x="3163" y="550"/>
                </a:lnTo>
                <a:lnTo>
                  <a:pt x="3410" y="438"/>
                </a:lnTo>
                <a:lnTo>
                  <a:pt x="3664" y="338"/>
                </a:lnTo>
                <a:lnTo>
                  <a:pt x="3923" y="251"/>
                </a:lnTo>
                <a:lnTo>
                  <a:pt x="4188" y="176"/>
                </a:lnTo>
                <a:lnTo>
                  <a:pt x="4458" y="113"/>
                </a:lnTo>
                <a:lnTo>
                  <a:pt x="4733" y="65"/>
                </a:lnTo>
                <a:lnTo>
                  <a:pt x="5013" y="28"/>
                </a:lnTo>
                <a:lnTo>
                  <a:pt x="5296" y="7"/>
                </a:lnTo>
                <a:lnTo>
                  <a:pt x="5583" y="0"/>
                </a:lnTo>
                <a:close/>
              </a:path>
            </a:pathLst>
          </a:custGeom>
          <a:blipFill>
            <a:blip r:embed="rId4"/>
            <a:stretch>
              <a:fillRect/>
            </a:stretch>
          </a:blipFill>
          <a:ln w="28575">
            <a:solidFill>
              <a:schemeClr val="accent4"/>
            </a:solidFill>
            <a:prstDash val="solid"/>
            <a:round/>
          </a:ln>
        </p:spPr>
        <p:txBody>
          <a:bodyPr vert="horz" wrap="square" lIns="91440" tIns="45720" rIns="91440" bIns="45720" numCol="1" anchor="t" anchorCtr="0" compatLnSpc="1"/>
          <a:lstStyle/>
          <a:p>
            <a:endParaRPr lang="zh-CN" altLang="en-US"/>
          </a:p>
        </p:txBody>
      </p:sp>
      <p:sp>
        <p:nvSpPr>
          <p:cNvPr id="152" name="文本框 30"/>
          <p:cNvSpPr txBox="1"/>
          <p:nvPr/>
        </p:nvSpPr>
        <p:spPr bwMode="auto">
          <a:xfrm>
            <a:off x="1338883" y="3527475"/>
            <a:ext cx="1747838" cy="276225"/>
          </a:xfrm>
          <a:prstGeom prst="rect">
            <a:avLst/>
          </a:prstGeom>
          <a:noFill/>
        </p:spPr>
        <p:txBody>
          <a:bodyPr>
            <a:spAutoFit/>
          </a:bodyPr>
          <a:lstStyle/>
          <a:p>
            <a:pPr algn="ctr">
              <a:defRPr/>
            </a:pPr>
            <a:r>
              <a:rPr lang="en-US" altLang="zh-CN" sz="1200" dirty="0">
                <a:solidFill>
                  <a:schemeClr val="bg2"/>
                </a:solidFill>
                <a:latin typeface="微软雅黑" panose="020B0503020204020204" pitchFamily="34" charset="-122"/>
                <a:ea typeface="微软雅黑" panose="020B0503020204020204" pitchFamily="34" charset="-122"/>
              </a:rPr>
              <a:t>ZHANG NA</a:t>
            </a:r>
            <a:endParaRPr lang="zh-CN" altLang="en-US" sz="1200" dirty="0">
              <a:solidFill>
                <a:schemeClr val="bg2"/>
              </a:solidFill>
              <a:latin typeface="微软雅黑" panose="020B0503020204020204" pitchFamily="34" charset="-122"/>
              <a:ea typeface="微软雅黑" panose="020B0503020204020204" pitchFamily="34" charset="-122"/>
            </a:endParaRPr>
          </a:p>
        </p:txBody>
      </p:sp>
      <p:sp>
        <p:nvSpPr>
          <p:cNvPr id="153" name="文本框 31"/>
          <p:cNvSpPr txBox="1"/>
          <p:nvPr/>
        </p:nvSpPr>
        <p:spPr bwMode="auto">
          <a:xfrm>
            <a:off x="1330946" y="3739828"/>
            <a:ext cx="1747837" cy="338137"/>
          </a:xfrm>
          <a:prstGeom prst="rect">
            <a:avLst/>
          </a:prstGeom>
          <a:noFill/>
        </p:spPr>
        <p:txBody>
          <a:bodyPr>
            <a:spAutoFit/>
          </a:bodyPr>
          <a:lstStyle/>
          <a:p>
            <a:pPr algn="ctr">
              <a:defRPr/>
            </a:pPr>
            <a:r>
              <a:rPr lang="zh-CN" altLang="en-US" sz="1600" dirty="0">
                <a:solidFill>
                  <a:schemeClr val="bg2"/>
                </a:solidFill>
                <a:latin typeface="微软雅黑" panose="020B0503020204020204" pitchFamily="34" charset="-122"/>
                <a:ea typeface="微软雅黑" panose="020B0503020204020204" pitchFamily="34" charset="-122"/>
              </a:rPr>
              <a:t>张 娜</a:t>
            </a:r>
          </a:p>
        </p:txBody>
      </p:sp>
      <p:sp>
        <p:nvSpPr>
          <p:cNvPr id="154" name="文本框 33"/>
          <p:cNvSpPr txBox="1"/>
          <p:nvPr/>
        </p:nvSpPr>
        <p:spPr>
          <a:xfrm>
            <a:off x="3836713" y="1288306"/>
            <a:ext cx="1684337" cy="2169825"/>
          </a:xfrm>
          <a:prstGeom prst="rect">
            <a:avLst/>
          </a:prstGeom>
          <a:noFill/>
        </p:spPr>
        <p:txBody>
          <a:bodyPr>
            <a:spAutoFit/>
          </a:bodyPr>
          <a:lstStyle/>
          <a:p>
            <a:pPr eaLnBrk="1" fontAlgn="auto" hangingPunct="1">
              <a:lnSpc>
                <a:spcPct val="150000"/>
              </a:lnSpc>
              <a:spcBef>
                <a:spcPts val="0"/>
              </a:spcBef>
              <a:spcAft>
                <a:spcPts val="0"/>
              </a:spcAft>
              <a:defRPr/>
            </a:pPr>
            <a:r>
              <a:rPr lang="zh-CN" altLang="en-US" sz="1500" dirty="0">
                <a:solidFill>
                  <a:schemeClr val="bg2"/>
                </a:solidFill>
                <a:latin typeface="微软雅黑" panose="020B0503020204020204" pitchFamily="34" charset="-122"/>
                <a:ea typeface="微软雅黑" panose="020B0503020204020204" pitchFamily="34" charset="-122"/>
              </a:rPr>
              <a:t>姓名</a:t>
            </a:r>
            <a:r>
              <a:rPr lang="zh-CN" altLang="en-US" sz="1500" dirty="0" smtClean="0">
                <a:solidFill>
                  <a:schemeClr val="bg2"/>
                </a:solidFill>
                <a:latin typeface="微软雅黑" panose="020B0503020204020204" pitchFamily="34" charset="-122"/>
                <a:ea typeface="微软雅黑" panose="020B0503020204020204" pitchFamily="34" charset="-122"/>
              </a:rPr>
              <a:t>：代用名  </a:t>
            </a:r>
            <a:endParaRPr lang="en-US" altLang="zh-CN" sz="1500" dirty="0">
              <a:solidFill>
                <a:schemeClr val="bg2"/>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r>
              <a:rPr lang="zh-CN" altLang="en-US" sz="1500" dirty="0">
                <a:solidFill>
                  <a:schemeClr val="bg2"/>
                </a:solidFill>
                <a:latin typeface="微软雅黑" panose="020B0503020204020204" pitchFamily="34" charset="-122"/>
                <a:ea typeface="微软雅黑" panose="020B0503020204020204" pitchFamily="34" charset="-122"/>
              </a:rPr>
              <a:t>性别：女              </a:t>
            </a:r>
            <a:endParaRPr lang="en-US" altLang="zh-CN" sz="1500" dirty="0">
              <a:solidFill>
                <a:schemeClr val="bg2"/>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r>
              <a:rPr lang="zh-CN" altLang="en-US" sz="1500" dirty="0">
                <a:solidFill>
                  <a:schemeClr val="bg2"/>
                </a:solidFill>
                <a:latin typeface="微软雅黑" panose="020B0503020204020204" pitchFamily="34" charset="-122"/>
                <a:ea typeface="微软雅黑" panose="020B0503020204020204" pitchFamily="34" charset="-122"/>
              </a:rPr>
              <a:t>籍贯：广东广州</a:t>
            </a:r>
            <a:endParaRPr lang="en-US" altLang="zh-CN" sz="1500" dirty="0">
              <a:solidFill>
                <a:schemeClr val="bg2"/>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r>
              <a:rPr lang="zh-CN" altLang="en-US" sz="1500" dirty="0">
                <a:solidFill>
                  <a:schemeClr val="bg2"/>
                </a:solidFill>
                <a:latin typeface="微软雅黑" panose="020B0503020204020204" pitchFamily="34" charset="-122"/>
                <a:ea typeface="微软雅黑" panose="020B0503020204020204" pitchFamily="34" charset="-122"/>
              </a:rPr>
              <a:t>院校：某某大学      </a:t>
            </a:r>
            <a:endParaRPr lang="en-US" altLang="zh-CN" sz="1500" dirty="0">
              <a:solidFill>
                <a:schemeClr val="bg2"/>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r>
              <a:rPr lang="zh-CN" altLang="en-US" sz="1500" dirty="0">
                <a:solidFill>
                  <a:schemeClr val="bg2"/>
                </a:solidFill>
                <a:latin typeface="微软雅黑" panose="020B0503020204020204" pitchFamily="34" charset="-122"/>
                <a:ea typeface="微软雅黑" panose="020B0503020204020204" pitchFamily="34" charset="-122"/>
              </a:rPr>
              <a:t>专业：视觉传达        </a:t>
            </a:r>
            <a:endParaRPr lang="en-US" altLang="zh-CN" sz="1500" dirty="0">
              <a:solidFill>
                <a:schemeClr val="bg2"/>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r>
              <a:rPr lang="zh-CN" altLang="en-US" sz="1500" dirty="0">
                <a:solidFill>
                  <a:schemeClr val="bg2"/>
                </a:solidFill>
                <a:latin typeface="微软雅黑" panose="020B0503020204020204" pitchFamily="34" charset="-122"/>
                <a:ea typeface="微软雅黑" panose="020B0503020204020204" pitchFamily="34" charset="-122"/>
              </a:rPr>
              <a:t>学历：大学本科             </a:t>
            </a:r>
            <a:endParaRPr lang="en-US" altLang="zh-CN" sz="1500" dirty="0">
              <a:solidFill>
                <a:schemeClr val="bg2"/>
              </a:solidFill>
              <a:latin typeface="微软雅黑" panose="020B0503020204020204" pitchFamily="34" charset="-122"/>
              <a:ea typeface="微软雅黑" panose="020B0503020204020204" pitchFamily="34" charset="-122"/>
            </a:endParaRPr>
          </a:p>
        </p:txBody>
      </p:sp>
      <p:sp>
        <p:nvSpPr>
          <p:cNvPr id="155" name="文本框 34"/>
          <p:cNvSpPr txBox="1"/>
          <p:nvPr/>
        </p:nvSpPr>
        <p:spPr>
          <a:xfrm>
            <a:off x="5835375" y="1275606"/>
            <a:ext cx="2901950" cy="2169825"/>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500" dirty="0">
                <a:solidFill>
                  <a:schemeClr val="bg2"/>
                </a:solidFill>
                <a:latin typeface="微软雅黑" panose="020B0503020204020204" pitchFamily="34" charset="-122"/>
                <a:ea typeface="微软雅黑" panose="020B0503020204020204" pitchFamily="34" charset="-122"/>
              </a:rPr>
              <a:t>健康状况：健康</a:t>
            </a:r>
            <a:r>
              <a:rPr lang="en-US" altLang="zh-CN" sz="1500" dirty="0">
                <a:solidFill>
                  <a:schemeClr val="bg2"/>
                </a:solidFill>
                <a:latin typeface="微软雅黑" panose="020B0503020204020204" pitchFamily="34" charset="-122"/>
                <a:ea typeface="微软雅黑" panose="020B0503020204020204" pitchFamily="34" charset="-122"/>
              </a:rPr>
              <a:t>  </a:t>
            </a:r>
          </a:p>
          <a:p>
            <a:pPr eaLnBrk="1" fontAlgn="auto" hangingPunct="1">
              <a:lnSpc>
                <a:spcPct val="150000"/>
              </a:lnSpc>
              <a:spcBef>
                <a:spcPts val="0"/>
              </a:spcBef>
              <a:spcAft>
                <a:spcPts val="0"/>
              </a:spcAft>
              <a:defRPr/>
            </a:pPr>
            <a:r>
              <a:rPr lang="zh-CN" altLang="en-US" sz="1500" dirty="0">
                <a:solidFill>
                  <a:schemeClr val="bg2"/>
                </a:solidFill>
                <a:latin typeface="微软雅黑" panose="020B0503020204020204" pitchFamily="34" charset="-122"/>
                <a:ea typeface="微软雅黑" panose="020B0503020204020204" pitchFamily="34" charset="-122"/>
              </a:rPr>
              <a:t>政治面貌：中共党员</a:t>
            </a:r>
            <a:endParaRPr lang="en-US" altLang="zh-CN" sz="1500" dirty="0">
              <a:solidFill>
                <a:schemeClr val="bg2"/>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r>
              <a:rPr lang="zh-CN" altLang="en-US" sz="1500" dirty="0">
                <a:solidFill>
                  <a:schemeClr val="bg2"/>
                </a:solidFill>
                <a:latin typeface="微软雅黑" panose="020B0503020204020204" pitchFamily="34" charset="-122"/>
                <a:ea typeface="微软雅黑" panose="020B0503020204020204" pitchFamily="34" charset="-122"/>
              </a:rPr>
              <a:t>现居住地：广州海珠区</a:t>
            </a:r>
            <a:endParaRPr lang="en-US" altLang="zh-CN" sz="1500" dirty="0">
              <a:solidFill>
                <a:schemeClr val="bg2"/>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r>
              <a:rPr lang="zh-CN" altLang="en-US" sz="1500" dirty="0">
                <a:solidFill>
                  <a:schemeClr val="bg2"/>
                </a:solidFill>
                <a:latin typeface="微软雅黑" panose="020B0503020204020204" pitchFamily="34" charset="-122"/>
                <a:ea typeface="微软雅黑" panose="020B0503020204020204" pitchFamily="34" charset="-122"/>
              </a:rPr>
              <a:t>出生年月：</a:t>
            </a:r>
            <a:r>
              <a:rPr lang="en-US" altLang="zh-CN" sz="1500" dirty="0">
                <a:solidFill>
                  <a:schemeClr val="bg2"/>
                </a:solidFill>
                <a:latin typeface="微软雅黑" panose="020B0503020204020204" pitchFamily="34" charset="-122"/>
                <a:ea typeface="微软雅黑" panose="020B0503020204020204" pitchFamily="34" charset="-122"/>
              </a:rPr>
              <a:t>1995-05-25            </a:t>
            </a:r>
            <a:r>
              <a:rPr lang="zh-CN" altLang="en-US" sz="1500" dirty="0">
                <a:solidFill>
                  <a:schemeClr val="bg2"/>
                </a:solidFill>
                <a:latin typeface="微软雅黑" panose="020B0503020204020204" pitchFamily="34" charset="-122"/>
                <a:ea typeface="微软雅黑" panose="020B0503020204020204" pitchFamily="34" charset="-122"/>
              </a:rPr>
              <a:t>               </a:t>
            </a:r>
            <a:endParaRPr lang="en-US" altLang="zh-CN" sz="1500" dirty="0">
              <a:solidFill>
                <a:schemeClr val="bg2"/>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r>
              <a:rPr lang="zh-CN" altLang="en-US" sz="1500" dirty="0">
                <a:solidFill>
                  <a:schemeClr val="bg2"/>
                </a:solidFill>
                <a:latin typeface="微软雅黑" panose="020B0503020204020204" pitchFamily="34" charset="-122"/>
                <a:ea typeface="微软雅黑" panose="020B0503020204020204" pitchFamily="34" charset="-122"/>
              </a:rPr>
              <a:t>联系电话：</a:t>
            </a:r>
            <a:r>
              <a:rPr lang="en-US" altLang="zh-CN" sz="1500" dirty="0">
                <a:solidFill>
                  <a:schemeClr val="bg2"/>
                </a:solidFill>
                <a:latin typeface="微软雅黑" panose="020B0503020204020204" pitchFamily="34" charset="-122"/>
                <a:ea typeface="微软雅黑" panose="020B0503020204020204" pitchFamily="34" charset="-122"/>
              </a:rPr>
              <a:t>13800000000</a:t>
            </a:r>
          </a:p>
          <a:p>
            <a:pPr eaLnBrk="1" fontAlgn="auto" hangingPunct="1">
              <a:lnSpc>
                <a:spcPct val="150000"/>
              </a:lnSpc>
              <a:spcBef>
                <a:spcPts val="0"/>
              </a:spcBef>
              <a:spcAft>
                <a:spcPts val="0"/>
              </a:spcAft>
              <a:defRPr/>
            </a:pPr>
            <a:r>
              <a:rPr lang="zh-CN" altLang="en-US" sz="1500" dirty="0">
                <a:solidFill>
                  <a:schemeClr val="bg2"/>
                </a:solidFill>
                <a:latin typeface="微软雅黑" panose="020B0503020204020204" pitchFamily="34" charset="-122"/>
                <a:ea typeface="微软雅黑" panose="020B0503020204020204" pitchFamily="34" charset="-122"/>
              </a:rPr>
              <a:t>联系邮箱：</a:t>
            </a:r>
            <a:r>
              <a:rPr lang="en-US" altLang="zh-CN" sz="1500" dirty="0">
                <a:solidFill>
                  <a:schemeClr val="bg2"/>
                </a:solidFill>
                <a:latin typeface="微软雅黑" panose="020B0503020204020204" pitchFamily="34" charset="-122"/>
                <a:ea typeface="微软雅黑" panose="020B0503020204020204" pitchFamily="34" charset="-122"/>
              </a:rPr>
              <a:t>name@163.com</a:t>
            </a:r>
            <a:r>
              <a:rPr lang="zh-CN" altLang="en-US" sz="1500" dirty="0">
                <a:solidFill>
                  <a:schemeClr val="bg2"/>
                </a:solidFill>
                <a:latin typeface="微软雅黑" panose="020B0503020204020204" pitchFamily="34" charset="-122"/>
                <a:ea typeface="微软雅黑" panose="020B0503020204020204" pitchFamily="34" charset="-122"/>
              </a:rPr>
              <a:t>  </a:t>
            </a:r>
            <a:endParaRPr lang="en-US" altLang="zh-CN" sz="1500" dirty="0">
              <a:solidFill>
                <a:schemeClr val="bg2"/>
              </a:solidFill>
              <a:latin typeface="微软雅黑" panose="020B0503020204020204" pitchFamily="34" charset="-122"/>
              <a:ea typeface="微软雅黑" panose="020B0503020204020204" pitchFamily="34" charset="-122"/>
            </a:endParaRPr>
          </a:p>
        </p:txBody>
      </p:sp>
      <p:sp>
        <p:nvSpPr>
          <p:cNvPr id="156" name="椭圆 155"/>
          <p:cNvSpPr>
            <a:spLocks noChangeAspect="1"/>
          </p:cNvSpPr>
          <p:nvPr/>
        </p:nvSpPr>
        <p:spPr bwMode="auto">
          <a:xfrm>
            <a:off x="4055537" y="3645917"/>
            <a:ext cx="714474" cy="714130"/>
          </a:xfrm>
          <a:prstGeom prst="ellipse">
            <a:avLst/>
          </a:prstGeom>
          <a:solidFill>
            <a:schemeClr val="accent1"/>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914400" eaLnBrk="1" hangingPunct="1"/>
            <a:endParaRPr lang="zh-CN" altLang="en-US" sz="1800"/>
          </a:p>
        </p:txBody>
      </p:sp>
      <p:sp>
        <p:nvSpPr>
          <p:cNvPr id="157" name="椭圆 156"/>
          <p:cNvSpPr>
            <a:spLocks noChangeAspect="1"/>
          </p:cNvSpPr>
          <p:nvPr/>
        </p:nvSpPr>
        <p:spPr bwMode="auto">
          <a:xfrm>
            <a:off x="5141661" y="3645917"/>
            <a:ext cx="714474" cy="714130"/>
          </a:xfrm>
          <a:prstGeom prst="ellipse">
            <a:avLst/>
          </a:prstGeom>
          <a:solidFill>
            <a:schemeClr val="accent4"/>
          </a:solidFill>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defTabSz="914400" eaLnBrk="1" hangingPunct="1"/>
            <a:endParaRPr lang="zh-CN" altLang="en-US" sz="1800"/>
          </a:p>
        </p:txBody>
      </p:sp>
      <p:sp>
        <p:nvSpPr>
          <p:cNvPr id="158" name="椭圆 157"/>
          <p:cNvSpPr>
            <a:spLocks noChangeAspect="1"/>
          </p:cNvSpPr>
          <p:nvPr/>
        </p:nvSpPr>
        <p:spPr bwMode="auto">
          <a:xfrm>
            <a:off x="6227785" y="3645917"/>
            <a:ext cx="714474" cy="714130"/>
          </a:xfrm>
          <a:prstGeom prst="ellipse">
            <a:avLst/>
          </a:prstGeom>
          <a:solidFill>
            <a:schemeClr val="accent3"/>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defTabSz="914400" eaLnBrk="1" hangingPunct="1"/>
            <a:endParaRPr lang="zh-CN" altLang="en-US" sz="1800"/>
          </a:p>
        </p:txBody>
      </p:sp>
      <p:sp>
        <p:nvSpPr>
          <p:cNvPr id="159" name="椭圆 158"/>
          <p:cNvSpPr>
            <a:spLocks noChangeAspect="1"/>
          </p:cNvSpPr>
          <p:nvPr/>
        </p:nvSpPr>
        <p:spPr bwMode="auto">
          <a:xfrm>
            <a:off x="7313910" y="3645917"/>
            <a:ext cx="714474" cy="714130"/>
          </a:xfrm>
          <a:prstGeom prst="ellipse">
            <a:avLst/>
          </a:prstGeom>
          <a:solidFill>
            <a:schemeClr val="accent2"/>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defTabSz="914400" eaLnBrk="1" hangingPunct="1"/>
            <a:endParaRPr lang="zh-CN" altLang="en-US" sz="1800"/>
          </a:p>
        </p:txBody>
      </p:sp>
      <p:sp>
        <p:nvSpPr>
          <p:cNvPr id="160" name="文本框 31"/>
          <p:cNvSpPr txBox="1"/>
          <p:nvPr/>
        </p:nvSpPr>
        <p:spPr bwMode="auto">
          <a:xfrm>
            <a:off x="4075415" y="3825975"/>
            <a:ext cx="684211" cy="338554"/>
          </a:xfrm>
          <a:prstGeom prst="rect">
            <a:avLst/>
          </a:prstGeom>
          <a:noFill/>
        </p:spPr>
        <p:txBody>
          <a:bodyPr wrap="square">
            <a:spAutoFit/>
          </a:bodyPr>
          <a:lstStyle/>
          <a:p>
            <a:pPr algn="ctr">
              <a:defRPr/>
            </a:pPr>
            <a:r>
              <a:rPr lang="zh-CN" altLang="en-US" sz="1600" b="1" dirty="0">
                <a:solidFill>
                  <a:schemeClr val="bg1"/>
                </a:solidFill>
                <a:latin typeface="微软雅黑" panose="020B0503020204020204" pitchFamily="34" charset="-122"/>
                <a:ea typeface="微软雅黑" panose="020B0503020204020204" pitchFamily="34" charset="-122"/>
              </a:rPr>
              <a:t>专业</a:t>
            </a:r>
          </a:p>
        </p:txBody>
      </p:sp>
      <p:sp>
        <p:nvSpPr>
          <p:cNvPr id="161" name="文本框 31"/>
          <p:cNvSpPr txBox="1"/>
          <p:nvPr/>
        </p:nvSpPr>
        <p:spPr bwMode="auto">
          <a:xfrm>
            <a:off x="6242916" y="3714868"/>
            <a:ext cx="684211" cy="523220"/>
          </a:xfrm>
          <a:prstGeom prst="rect">
            <a:avLst/>
          </a:prstGeom>
          <a:noFill/>
        </p:spPr>
        <p:txBody>
          <a:bodyPr wrap="square">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有</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梦想</a:t>
            </a:r>
          </a:p>
        </p:txBody>
      </p:sp>
      <p:sp>
        <p:nvSpPr>
          <p:cNvPr id="162" name="文本框 31"/>
          <p:cNvSpPr txBox="1"/>
          <p:nvPr/>
        </p:nvSpPr>
        <p:spPr bwMode="auto">
          <a:xfrm>
            <a:off x="7327162" y="3747740"/>
            <a:ext cx="684211" cy="523220"/>
          </a:xfrm>
          <a:prstGeom prst="rect">
            <a:avLst/>
          </a:prstGeom>
          <a:noFill/>
        </p:spPr>
        <p:txBody>
          <a:bodyPr wrap="square">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行动</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力强</a:t>
            </a:r>
          </a:p>
        </p:txBody>
      </p:sp>
      <p:sp>
        <p:nvSpPr>
          <p:cNvPr id="163" name="文本框 31"/>
          <p:cNvSpPr txBox="1"/>
          <p:nvPr/>
        </p:nvSpPr>
        <p:spPr bwMode="auto">
          <a:xfrm>
            <a:off x="5161539" y="3840331"/>
            <a:ext cx="684211" cy="338554"/>
          </a:xfrm>
          <a:prstGeom prst="rect">
            <a:avLst/>
          </a:prstGeom>
          <a:noFill/>
        </p:spPr>
        <p:txBody>
          <a:bodyPr wrap="square">
            <a:spAutoFit/>
          </a:bodyPr>
          <a:lstStyle/>
          <a:p>
            <a:pPr algn="ctr">
              <a:defRPr/>
            </a:pPr>
            <a:r>
              <a:rPr lang="zh-CN" altLang="en-US" sz="1600" b="1" dirty="0">
                <a:solidFill>
                  <a:schemeClr val="bg1"/>
                </a:solidFill>
                <a:latin typeface="微软雅黑" panose="020B0503020204020204" pitchFamily="34" charset="-122"/>
                <a:ea typeface="微软雅黑" panose="020B0503020204020204" pitchFamily="34" charset="-122"/>
              </a:rPr>
              <a:t>年轻</a:t>
            </a:r>
          </a:p>
        </p:txBody>
      </p:sp>
      <p:pic>
        <p:nvPicPr>
          <p:cNvPr id="150" name="图片 149"/>
          <p:cNvPicPr>
            <a:picLocks noChangeAspect="1"/>
          </p:cNvPicPr>
          <p:nvPr/>
        </p:nvPicPr>
        <p:blipFill>
          <a:blip r:embed="rId5" cstate="screen"/>
          <a:stretch>
            <a:fillRect/>
          </a:stretch>
        </p:blipFill>
        <p:spPr>
          <a:xfrm>
            <a:off x="224209" y="148228"/>
            <a:ext cx="381068" cy="510014"/>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1+#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right)">
                                      <p:cBhvr>
                                        <p:cTn id="11" dur="500"/>
                                        <p:tgtEl>
                                          <p:spTgt spid="44"/>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399"/>
                            </p:stCondLst>
                            <p:childTnLst>
                              <p:par>
                                <p:cTn id="18" presetID="53" presetClass="entr" presetSubtype="16" fill="hold" grpId="0" nodeType="afterEffect">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cBhvr>
                                        <p:cTn id="20" dur="500" fill="hold"/>
                                        <p:tgtEl>
                                          <p:spTgt spid="107"/>
                                        </p:tgtEl>
                                        <p:attrNameLst>
                                          <p:attrName>ppt_w</p:attrName>
                                        </p:attrNameLst>
                                      </p:cBhvr>
                                      <p:tavLst>
                                        <p:tav tm="0">
                                          <p:val>
                                            <p:fltVal val="0"/>
                                          </p:val>
                                        </p:tav>
                                        <p:tav tm="100000">
                                          <p:val>
                                            <p:strVal val="#ppt_w"/>
                                          </p:val>
                                        </p:tav>
                                      </p:tavLst>
                                    </p:anim>
                                    <p:anim calcmode="lin" valueType="num">
                                      <p:cBhvr>
                                        <p:cTn id="21" dur="500" fill="hold"/>
                                        <p:tgtEl>
                                          <p:spTgt spid="107"/>
                                        </p:tgtEl>
                                        <p:attrNameLst>
                                          <p:attrName>ppt_h</p:attrName>
                                        </p:attrNameLst>
                                      </p:cBhvr>
                                      <p:tavLst>
                                        <p:tav tm="0">
                                          <p:val>
                                            <p:fltVal val="0"/>
                                          </p:val>
                                        </p:tav>
                                        <p:tav tm="100000">
                                          <p:val>
                                            <p:strVal val="#ppt_h"/>
                                          </p:val>
                                        </p:tav>
                                      </p:tavLst>
                                    </p:anim>
                                    <p:animEffect transition="in" filter="fade">
                                      <p:cBhvr>
                                        <p:cTn id="22" dur="500"/>
                                        <p:tgtEl>
                                          <p:spTgt spid="107"/>
                                        </p:tgtEl>
                                      </p:cBhvr>
                                    </p:animEffect>
                                  </p:childTnLst>
                                </p:cTn>
                              </p:par>
                            </p:childTnLst>
                          </p:cTn>
                        </p:par>
                        <p:par>
                          <p:cTn id="23" fill="hold">
                            <p:stCondLst>
                              <p:cond delay="1899"/>
                            </p:stCondLst>
                            <p:childTnLst>
                              <p:par>
                                <p:cTn id="24" presetID="53" presetClass="entr" presetSubtype="16" fill="hold" nodeType="afterEffect">
                                  <p:stCondLst>
                                    <p:cond delay="0"/>
                                  </p:stCondLst>
                                  <p:childTnLst>
                                    <p:set>
                                      <p:cBhvr>
                                        <p:cTn id="25" dur="1" fill="hold">
                                          <p:stCondLst>
                                            <p:cond delay="0"/>
                                          </p:stCondLst>
                                        </p:cTn>
                                        <p:tgtEl>
                                          <p:spTgt spid="164"/>
                                        </p:tgtEl>
                                        <p:attrNameLst>
                                          <p:attrName>style.visibility</p:attrName>
                                        </p:attrNameLst>
                                      </p:cBhvr>
                                      <p:to>
                                        <p:strVal val="visible"/>
                                      </p:to>
                                    </p:set>
                                    <p:anim calcmode="lin" valueType="num">
                                      <p:cBhvr>
                                        <p:cTn id="26" dur="500" fill="hold"/>
                                        <p:tgtEl>
                                          <p:spTgt spid="164"/>
                                        </p:tgtEl>
                                        <p:attrNameLst>
                                          <p:attrName>ppt_w</p:attrName>
                                        </p:attrNameLst>
                                      </p:cBhvr>
                                      <p:tavLst>
                                        <p:tav tm="0">
                                          <p:val>
                                            <p:fltVal val="0"/>
                                          </p:val>
                                        </p:tav>
                                        <p:tav tm="100000">
                                          <p:val>
                                            <p:strVal val="#ppt_w"/>
                                          </p:val>
                                        </p:tav>
                                      </p:tavLst>
                                    </p:anim>
                                    <p:anim calcmode="lin" valueType="num">
                                      <p:cBhvr>
                                        <p:cTn id="27" dur="500" fill="hold"/>
                                        <p:tgtEl>
                                          <p:spTgt spid="164"/>
                                        </p:tgtEl>
                                        <p:attrNameLst>
                                          <p:attrName>ppt_h</p:attrName>
                                        </p:attrNameLst>
                                      </p:cBhvr>
                                      <p:tavLst>
                                        <p:tav tm="0">
                                          <p:val>
                                            <p:fltVal val="0"/>
                                          </p:val>
                                        </p:tav>
                                        <p:tav tm="100000">
                                          <p:val>
                                            <p:strVal val="#ppt_h"/>
                                          </p:val>
                                        </p:tav>
                                      </p:tavLst>
                                    </p:anim>
                                    <p:animEffect transition="in" filter="fade">
                                      <p:cBhvr>
                                        <p:cTn id="28" dur="500"/>
                                        <p:tgtEl>
                                          <p:spTgt spid="164"/>
                                        </p:tgtEl>
                                      </p:cBhvr>
                                    </p:animEffect>
                                  </p:childTnLst>
                                </p:cTn>
                              </p:par>
                            </p:childTnLst>
                          </p:cTn>
                        </p:par>
                        <p:par>
                          <p:cTn id="29" fill="hold">
                            <p:stCondLst>
                              <p:cond delay="2399"/>
                            </p:stCondLst>
                            <p:childTnLst>
                              <p:par>
                                <p:cTn id="30" presetID="14" presetClass="entr" presetSubtype="10" fill="hold" grpId="0" nodeType="afterEffect">
                                  <p:stCondLst>
                                    <p:cond delay="0"/>
                                  </p:stCondLst>
                                  <p:childTnLst>
                                    <p:set>
                                      <p:cBhvr>
                                        <p:cTn id="31" dur="1" fill="hold">
                                          <p:stCondLst>
                                            <p:cond delay="0"/>
                                          </p:stCondLst>
                                        </p:cTn>
                                        <p:tgtEl>
                                          <p:spTgt spid="152"/>
                                        </p:tgtEl>
                                        <p:attrNameLst>
                                          <p:attrName>style.visibility</p:attrName>
                                        </p:attrNameLst>
                                      </p:cBhvr>
                                      <p:to>
                                        <p:strVal val="visible"/>
                                      </p:to>
                                    </p:set>
                                    <p:animEffect transition="in" filter="randombar(horizontal)">
                                      <p:cBhvr>
                                        <p:cTn id="32" dur="500"/>
                                        <p:tgtEl>
                                          <p:spTgt spid="15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53"/>
                                        </p:tgtEl>
                                        <p:attrNameLst>
                                          <p:attrName>style.visibility</p:attrName>
                                        </p:attrNameLst>
                                      </p:cBhvr>
                                      <p:to>
                                        <p:strVal val="visible"/>
                                      </p:to>
                                    </p:set>
                                    <p:animEffect transition="in" filter="randombar(horizontal)">
                                      <p:cBhvr>
                                        <p:cTn id="35" dur="500"/>
                                        <p:tgtEl>
                                          <p:spTgt spid="153"/>
                                        </p:tgtEl>
                                      </p:cBhvr>
                                    </p:animEffect>
                                  </p:childTnLst>
                                </p:cTn>
                              </p:par>
                            </p:childTnLst>
                          </p:cTn>
                        </p:par>
                        <p:par>
                          <p:cTn id="36" fill="hold">
                            <p:stCondLst>
                              <p:cond delay="2899"/>
                            </p:stCondLst>
                            <p:childTnLst>
                              <p:par>
                                <p:cTn id="37" presetID="53" presetClass="entr" presetSubtype="16" fill="hold" grpId="0" nodeType="afterEffect">
                                  <p:stCondLst>
                                    <p:cond delay="0"/>
                                  </p:stCondLst>
                                  <p:iterate type="lt">
                                    <p:tmPct val="5000"/>
                                  </p:iterate>
                                  <p:childTnLst>
                                    <p:set>
                                      <p:cBhvr>
                                        <p:cTn id="38" dur="1" fill="hold">
                                          <p:stCondLst>
                                            <p:cond delay="0"/>
                                          </p:stCondLst>
                                        </p:cTn>
                                        <p:tgtEl>
                                          <p:spTgt spid="154"/>
                                        </p:tgtEl>
                                        <p:attrNameLst>
                                          <p:attrName>style.visibility</p:attrName>
                                        </p:attrNameLst>
                                      </p:cBhvr>
                                      <p:to>
                                        <p:strVal val="visible"/>
                                      </p:to>
                                    </p:set>
                                    <p:anim calcmode="lin" valueType="num">
                                      <p:cBhvr>
                                        <p:cTn id="39" dur="500" fill="hold"/>
                                        <p:tgtEl>
                                          <p:spTgt spid="154"/>
                                        </p:tgtEl>
                                        <p:attrNameLst>
                                          <p:attrName>ppt_w</p:attrName>
                                        </p:attrNameLst>
                                      </p:cBhvr>
                                      <p:tavLst>
                                        <p:tav tm="0">
                                          <p:val>
                                            <p:fltVal val="0"/>
                                          </p:val>
                                        </p:tav>
                                        <p:tav tm="100000">
                                          <p:val>
                                            <p:strVal val="#ppt_w"/>
                                          </p:val>
                                        </p:tav>
                                      </p:tavLst>
                                    </p:anim>
                                    <p:anim calcmode="lin" valueType="num">
                                      <p:cBhvr>
                                        <p:cTn id="40" dur="500" fill="hold"/>
                                        <p:tgtEl>
                                          <p:spTgt spid="154"/>
                                        </p:tgtEl>
                                        <p:attrNameLst>
                                          <p:attrName>ppt_h</p:attrName>
                                        </p:attrNameLst>
                                      </p:cBhvr>
                                      <p:tavLst>
                                        <p:tav tm="0">
                                          <p:val>
                                            <p:fltVal val="0"/>
                                          </p:val>
                                        </p:tav>
                                        <p:tav tm="100000">
                                          <p:val>
                                            <p:strVal val="#ppt_h"/>
                                          </p:val>
                                        </p:tav>
                                      </p:tavLst>
                                    </p:anim>
                                    <p:animEffect transition="in" filter="fade">
                                      <p:cBhvr>
                                        <p:cTn id="41" dur="500"/>
                                        <p:tgtEl>
                                          <p:spTgt spid="154"/>
                                        </p:tgtEl>
                                      </p:cBhvr>
                                    </p:animEffect>
                                  </p:childTnLst>
                                </p:cTn>
                              </p:par>
                            </p:childTnLst>
                          </p:cTn>
                        </p:par>
                        <p:par>
                          <p:cTn id="42" fill="hold">
                            <p:stCondLst>
                              <p:cond delay="5400"/>
                            </p:stCondLst>
                            <p:childTnLst>
                              <p:par>
                                <p:cTn id="43" presetID="53" presetClass="entr" presetSubtype="16" fill="hold" grpId="0" nodeType="afterEffect">
                                  <p:stCondLst>
                                    <p:cond delay="0"/>
                                  </p:stCondLst>
                                  <p:iterate type="lt">
                                    <p:tmPct val="5000"/>
                                  </p:iterate>
                                  <p:childTnLst>
                                    <p:set>
                                      <p:cBhvr>
                                        <p:cTn id="44" dur="1" fill="hold">
                                          <p:stCondLst>
                                            <p:cond delay="0"/>
                                          </p:stCondLst>
                                        </p:cTn>
                                        <p:tgtEl>
                                          <p:spTgt spid="155"/>
                                        </p:tgtEl>
                                        <p:attrNameLst>
                                          <p:attrName>style.visibility</p:attrName>
                                        </p:attrNameLst>
                                      </p:cBhvr>
                                      <p:to>
                                        <p:strVal val="visible"/>
                                      </p:to>
                                    </p:set>
                                    <p:anim calcmode="lin" valueType="num">
                                      <p:cBhvr>
                                        <p:cTn id="45" dur="500" fill="hold"/>
                                        <p:tgtEl>
                                          <p:spTgt spid="155"/>
                                        </p:tgtEl>
                                        <p:attrNameLst>
                                          <p:attrName>ppt_w</p:attrName>
                                        </p:attrNameLst>
                                      </p:cBhvr>
                                      <p:tavLst>
                                        <p:tav tm="0">
                                          <p:val>
                                            <p:fltVal val="0"/>
                                          </p:val>
                                        </p:tav>
                                        <p:tav tm="100000">
                                          <p:val>
                                            <p:strVal val="#ppt_w"/>
                                          </p:val>
                                        </p:tav>
                                      </p:tavLst>
                                    </p:anim>
                                    <p:anim calcmode="lin" valueType="num">
                                      <p:cBhvr>
                                        <p:cTn id="46" dur="500" fill="hold"/>
                                        <p:tgtEl>
                                          <p:spTgt spid="155"/>
                                        </p:tgtEl>
                                        <p:attrNameLst>
                                          <p:attrName>ppt_h</p:attrName>
                                        </p:attrNameLst>
                                      </p:cBhvr>
                                      <p:tavLst>
                                        <p:tav tm="0">
                                          <p:val>
                                            <p:fltVal val="0"/>
                                          </p:val>
                                        </p:tav>
                                        <p:tav tm="100000">
                                          <p:val>
                                            <p:strVal val="#ppt_h"/>
                                          </p:val>
                                        </p:tav>
                                      </p:tavLst>
                                    </p:anim>
                                    <p:animEffect transition="in" filter="fade">
                                      <p:cBhvr>
                                        <p:cTn id="47" dur="500"/>
                                        <p:tgtEl>
                                          <p:spTgt spid="155"/>
                                        </p:tgtEl>
                                      </p:cBhvr>
                                    </p:animEffect>
                                  </p:childTnLst>
                                </p:cTn>
                              </p:par>
                            </p:childTnLst>
                          </p:cTn>
                        </p:par>
                        <p:par>
                          <p:cTn id="48" fill="hold">
                            <p:stCondLst>
                              <p:cond delay="8500"/>
                            </p:stCondLst>
                            <p:childTnLst>
                              <p:par>
                                <p:cTn id="49" presetID="42" presetClass="entr" presetSubtype="0" fill="hold" grpId="0" nodeType="afterEffect">
                                  <p:stCondLst>
                                    <p:cond delay="0"/>
                                  </p:stCondLst>
                                  <p:childTnLst>
                                    <p:set>
                                      <p:cBhvr>
                                        <p:cTn id="50" dur="1" fill="hold">
                                          <p:stCondLst>
                                            <p:cond delay="0"/>
                                          </p:stCondLst>
                                        </p:cTn>
                                        <p:tgtEl>
                                          <p:spTgt spid="156"/>
                                        </p:tgtEl>
                                        <p:attrNameLst>
                                          <p:attrName>style.visibility</p:attrName>
                                        </p:attrNameLst>
                                      </p:cBhvr>
                                      <p:to>
                                        <p:strVal val="visible"/>
                                      </p:to>
                                    </p:set>
                                    <p:animEffect transition="in" filter="fade">
                                      <p:cBhvr>
                                        <p:cTn id="51" dur="1000"/>
                                        <p:tgtEl>
                                          <p:spTgt spid="156"/>
                                        </p:tgtEl>
                                      </p:cBhvr>
                                    </p:animEffect>
                                    <p:anim calcmode="lin" valueType="num">
                                      <p:cBhvr>
                                        <p:cTn id="52" dur="1000" fill="hold"/>
                                        <p:tgtEl>
                                          <p:spTgt spid="156"/>
                                        </p:tgtEl>
                                        <p:attrNameLst>
                                          <p:attrName>ppt_x</p:attrName>
                                        </p:attrNameLst>
                                      </p:cBhvr>
                                      <p:tavLst>
                                        <p:tav tm="0">
                                          <p:val>
                                            <p:strVal val="#ppt_x"/>
                                          </p:val>
                                        </p:tav>
                                        <p:tav tm="100000">
                                          <p:val>
                                            <p:strVal val="#ppt_x"/>
                                          </p:val>
                                        </p:tav>
                                      </p:tavLst>
                                    </p:anim>
                                    <p:anim calcmode="lin" valueType="num">
                                      <p:cBhvr>
                                        <p:cTn id="53" dur="1000" fill="hold"/>
                                        <p:tgtEl>
                                          <p:spTgt spid="15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1000"/>
                                        <p:tgtEl>
                                          <p:spTgt spid="160"/>
                                        </p:tgtEl>
                                      </p:cBhvr>
                                    </p:animEffect>
                                    <p:anim calcmode="lin" valueType="num">
                                      <p:cBhvr>
                                        <p:cTn id="57" dur="1000" fill="hold"/>
                                        <p:tgtEl>
                                          <p:spTgt spid="160"/>
                                        </p:tgtEl>
                                        <p:attrNameLst>
                                          <p:attrName>ppt_x</p:attrName>
                                        </p:attrNameLst>
                                      </p:cBhvr>
                                      <p:tavLst>
                                        <p:tav tm="0">
                                          <p:val>
                                            <p:strVal val="#ppt_x"/>
                                          </p:val>
                                        </p:tav>
                                        <p:tav tm="100000">
                                          <p:val>
                                            <p:strVal val="#ppt_x"/>
                                          </p:val>
                                        </p:tav>
                                      </p:tavLst>
                                    </p:anim>
                                    <p:anim calcmode="lin" valueType="num">
                                      <p:cBhvr>
                                        <p:cTn id="58" dur="1000" fill="hold"/>
                                        <p:tgtEl>
                                          <p:spTgt spid="1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00"/>
                                  </p:stCondLst>
                                  <p:childTnLst>
                                    <p:set>
                                      <p:cBhvr>
                                        <p:cTn id="60" dur="1" fill="hold">
                                          <p:stCondLst>
                                            <p:cond delay="0"/>
                                          </p:stCondLst>
                                        </p:cTn>
                                        <p:tgtEl>
                                          <p:spTgt spid="157"/>
                                        </p:tgtEl>
                                        <p:attrNameLst>
                                          <p:attrName>style.visibility</p:attrName>
                                        </p:attrNameLst>
                                      </p:cBhvr>
                                      <p:to>
                                        <p:strVal val="visible"/>
                                      </p:to>
                                    </p:set>
                                    <p:animEffect transition="in" filter="fade">
                                      <p:cBhvr>
                                        <p:cTn id="61" dur="1000"/>
                                        <p:tgtEl>
                                          <p:spTgt spid="157"/>
                                        </p:tgtEl>
                                      </p:cBhvr>
                                    </p:animEffect>
                                    <p:anim calcmode="lin" valueType="num">
                                      <p:cBhvr>
                                        <p:cTn id="62" dur="1000" fill="hold"/>
                                        <p:tgtEl>
                                          <p:spTgt spid="157"/>
                                        </p:tgtEl>
                                        <p:attrNameLst>
                                          <p:attrName>ppt_x</p:attrName>
                                        </p:attrNameLst>
                                      </p:cBhvr>
                                      <p:tavLst>
                                        <p:tav tm="0">
                                          <p:val>
                                            <p:strVal val="#ppt_x"/>
                                          </p:val>
                                        </p:tav>
                                        <p:tav tm="100000">
                                          <p:val>
                                            <p:strVal val="#ppt_x"/>
                                          </p:val>
                                        </p:tav>
                                      </p:tavLst>
                                    </p:anim>
                                    <p:anim calcmode="lin" valueType="num">
                                      <p:cBhvr>
                                        <p:cTn id="63" dur="1000" fill="hold"/>
                                        <p:tgtEl>
                                          <p:spTgt spid="15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300"/>
                                  </p:stCondLst>
                                  <p:childTnLst>
                                    <p:set>
                                      <p:cBhvr>
                                        <p:cTn id="65" dur="1" fill="hold">
                                          <p:stCondLst>
                                            <p:cond delay="0"/>
                                          </p:stCondLst>
                                        </p:cTn>
                                        <p:tgtEl>
                                          <p:spTgt spid="163"/>
                                        </p:tgtEl>
                                        <p:attrNameLst>
                                          <p:attrName>style.visibility</p:attrName>
                                        </p:attrNameLst>
                                      </p:cBhvr>
                                      <p:to>
                                        <p:strVal val="visible"/>
                                      </p:to>
                                    </p:set>
                                    <p:animEffect transition="in" filter="fade">
                                      <p:cBhvr>
                                        <p:cTn id="66" dur="1000"/>
                                        <p:tgtEl>
                                          <p:spTgt spid="163"/>
                                        </p:tgtEl>
                                      </p:cBhvr>
                                    </p:animEffect>
                                    <p:anim calcmode="lin" valueType="num">
                                      <p:cBhvr>
                                        <p:cTn id="67" dur="1000" fill="hold"/>
                                        <p:tgtEl>
                                          <p:spTgt spid="163"/>
                                        </p:tgtEl>
                                        <p:attrNameLst>
                                          <p:attrName>ppt_x</p:attrName>
                                        </p:attrNameLst>
                                      </p:cBhvr>
                                      <p:tavLst>
                                        <p:tav tm="0">
                                          <p:val>
                                            <p:strVal val="#ppt_x"/>
                                          </p:val>
                                        </p:tav>
                                        <p:tav tm="100000">
                                          <p:val>
                                            <p:strVal val="#ppt_x"/>
                                          </p:val>
                                        </p:tav>
                                      </p:tavLst>
                                    </p:anim>
                                    <p:anim calcmode="lin" valueType="num">
                                      <p:cBhvr>
                                        <p:cTn id="68" dur="1000" fill="hold"/>
                                        <p:tgtEl>
                                          <p:spTgt spid="16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600"/>
                                  </p:stCondLst>
                                  <p:childTnLst>
                                    <p:set>
                                      <p:cBhvr>
                                        <p:cTn id="70" dur="1" fill="hold">
                                          <p:stCondLst>
                                            <p:cond delay="0"/>
                                          </p:stCondLst>
                                        </p:cTn>
                                        <p:tgtEl>
                                          <p:spTgt spid="158"/>
                                        </p:tgtEl>
                                        <p:attrNameLst>
                                          <p:attrName>style.visibility</p:attrName>
                                        </p:attrNameLst>
                                      </p:cBhvr>
                                      <p:to>
                                        <p:strVal val="visible"/>
                                      </p:to>
                                    </p:set>
                                    <p:animEffect transition="in" filter="fade">
                                      <p:cBhvr>
                                        <p:cTn id="71" dur="1000"/>
                                        <p:tgtEl>
                                          <p:spTgt spid="158"/>
                                        </p:tgtEl>
                                      </p:cBhvr>
                                    </p:animEffect>
                                    <p:anim calcmode="lin" valueType="num">
                                      <p:cBhvr>
                                        <p:cTn id="72" dur="1000" fill="hold"/>
                                        <p:tgtEl>
                                          <p:spTgt spid="158"/>
                                        </p:tgtEl>
                                        <p:attrNameLst>
                                          <p:attrName>ppt_x</p:attrName>
                                        </p:attrNameLst>
                                      </p:cBhvr>
                                      <p:tavLst>
                                        <p:tav tm="0">
                                          <p:val>
                                            <p:strVal val="#ppt_x"/>
                                          </p:val>
                                        </p:tav>
                                        <p:tav tm="100000">
                                          <p:val>
                                            <p:strVal val="#ppt_x"/>
                                          </p:val>
                                        </p:tav>
                                      </p:tavLst>
                                    </p:anim>
                                    <p:anim calcmode="lin" valueType="num">
                                      <p:cBhvr>
                                        <p:cTn id="73" dur="1000" fill="hold"/>
                                        <p:tgtEl>
                                          <p:spTgt spid="15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600"/>
                                  </p:stCondLst>
                                  <p:childTnLst>
                                    <p:set>
                                      <p:cBhvr>
                                        <p:cTn id="75" dur="1" fill="hold">
                                          <p:stCondLst>
                                            <p:cond delay="0"/>
                                          </p:stCondLst>
                                        </p:cTn>
                                        <p:tgtEl>
                                          <p:spTgt spid="161"/>
                                        </p:tgtEl>
                                        <p:attrNameLst>
                                          <p:attrName>style.visibility</p:attrName>
                                        </p:attrNameLst>
                                      </p:cBhvr>
                                      <p:to>
                                        <p:strVal val="visible"/>
                                      </p:to>
                                    </p:set>
                                    <p:animEffect transition="in" filter="fade">
                                      <p:cBhvr>
                                        <p:cTn id="76" dur="1000"/>
                                        <p:tgtEl>
                                          <p:spTgt spid="161"/>
                                        </p:tgtEl>
                                      </p:cBhvr>
                                    </p:animEffect>
                                    <p:anim calcmode="lin" valueType="num">
                                      <p:cBhvr>
                                        <p:cTn id="77" dur="1000" fill="hold"/>
                                        <p:tgtEl>
                                          <p:spTgt spid="161"/>
                                        </p:tgtEl>
                                        <p:attrNameLst>
                                          <p:attrName>ppt_x</p:attrName>
                                        </p:attrNameLst>
                                      </p:cBhvr>
                                      <p:tavLst>
                                        <p:tav tm="0">
                                          <p:val>
                                            <p:strVal val="#ppt_x"/>
                                          </p:val>
                                        </p:tav>
                                        <p:tav tm="100000">
                                          <p:val>
                                            <p:strVal val="#ppt_x"/>
                                          </p:val>
                                        </p:tav>
                                      </p:tavLst>
                                    </p:anim>
                                    <p:anim calcmode="lin" valueType="num">
                                      <p:cBhvr>
                                        <p:cTn id="78" dur="1000" fill="hold"/>
                                        <p:tgtEl>
                                          <p:spTgt spid="16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900"/>
                                  </p:stCondLst>
                                  <p:childTnLst>
                                    <p:set>
                                      <p:cBhvr>
                                        <p:cTn id="80" dur="1" fill="hold">
                                          <p:stCondLst>
                                            <p:cond delay="0"/>
                                          </p:stCondLst>
                                        </p:cTn>
                                        <p:tgtEl>
                                          <p:spTgt spid="159"/>
                                        </p:tgtEl>
                                        <p:attrNameLst>
                                          <p:attrName>style.visibility</p:attrName>
                                        </p:attrNameLst>
                                      </p:cBhvr>
                                      <p:to>
                                        <p:strVal val="visible"/>
                                      </p:to>
                                    </p:set>
                                    <p:animEffect transition="in" filter="fade">
                                      <p:cBhvr>
                                        <p:cTn id="81" dur="1000"/>
                                        <p:tgtEl>
                                          <p:spTgt spid="159"/>
                                        </p:tgtEl>
                                      </p:cBhvr>
                                    </p:animEffect>
                                    <p:anim calcmode="lin" valueType="num">
                                      <p:cBhvr>
                                        <p:cTn id="82" dur="1000" fill="hold"/>
                                        <p:tgtEl>
                                          <p:spTgt spid="159"/>
                                        </p:tgtEl>
                                        <p:attrNameLst>
                                          <p:attrName>ppt_x</p:attrName>
                                        </p:attrNameLst>
                                      </p:cBhvr>
                                      <p:tavLst>
                                        <p:tav tm="0">
                                          <p:val>
                                            <p:strVal val="#ppt_x"/>
                                          </p:val>
                                        </p:tav>
                                        <p:tav tm="100000">
                                          <p:val>
                                            <p:strVal val="#ppt_x"/>
                                          </p:val>
                                        </p:tav>
                                      </p:tavLst>
                                    </p:anim>
                                    <p:anim calcmode="lin" valueType="num">
                                      <p:cBhvr>
                                        <p:cTn id="83" dur="1000" fill="hold"/>
                                        <p:tgtEl>
                                          <p:spTgt spid="15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900"/>
                                  </p:stCondLst>
                                  <p:childTnLst>
                                    <p:set>
                                      <p:cBhvr>
                                        <p:cTn id="85" dur="1" fill="hold">
                                          <p:stCondLst>
                                            <p:cond delay="0"/>
                                          </p:stCondLst>
                                        </p:cTn>
                                        <p:tgtEl>
                                          <p:spTgt spid="162"/>
                                        </p:tgtEl>
                                        <p:attrNameLst>
                                          <p:attrName>style.visibility</p:attrName>
                                        </p:attrNameLst>
                                      </p:cBhvr>
                                      <p:to>
                                        <p:strVal val="visible"/>
                                      </p:to>
                                    </p:set>
                                    <p:animEffect transition="in" filter="fade">
                                      <p:cBhvr>
                                        <p:cTn id="86" dur="1000"/>
                                        <p:tgtEl>
                                          <p:spTgt spid="162"/>
                                        </p:tgtEl>
                                      </p:cBhvr>
                                    </p:animEffect>
                                    <p:anim calcmode="lin" valueType="num">
                                      <p:cBhvr>
                                        <p:cTn id="87" dur="1000" fill="hold"/>
                                        <p:tgtEl>
                                          <p:spTgt spid="162"/>
                                        </p:tgtEl>
                                        <p:attrNameLst>
                                          <p:attrName>ppt_x</p:attrName>
                                        </p:attrNameLst>
                                      </p:cBhvr>
                                      <p:tavLst>
                                        <p:tav tm="0">
                                          <p:val>
                                            <p:strVal val="#ppt_x"/>
                                          </p:val>
                                        </p:tav>
                                        <p:tav tm="100000">
                                          <p:val>
                                            <p:strVal val="#ppt_x"/>
                                          </p:val>
                                        </p:tav>
                                      </p:tavLst>
                                    </p:anim>
                                    <p:anim calcmode="lin" valueType="num">
                                      <p:cBhvr>
                                        <p:cTn id="88"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7" grpId="0" animBg="1"/>
      <p:bldP spid="152" grpId="0"/>
      <p:bldP spid="153" grpId="0"/>
      <p:bldP spid="154" grpId="0"/>
      <p:bldP spid="155" grpId="0"/>
      <p:bldP spid="156" grpId="0" animBg="1"/>
      <p:bldP spid="157" grpId="0" animBg="1"/>
      <p:bldP spid="158" grpId="0" animBg="1"/>
      <p:bldP spid="159" grpId="0" animBg="1"/>
      <p:bldP spid="160" grpId="0"/>
      <p:bldP spid="161" grpId="0"/>
      <p:bldP spid="162" grpId="0"/>
      <p:bldP spid="1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17488" y="257175"/>
            <a:ext cx="966787" cy="968375"/>
            <a:chOff x="217488" y="257175"/>
            <a:chExt cx="966787" cy="968375"/>
          </a:xfrm>
          <a:solidFill>
            <a:schemeClr val="accent3"/>
          </a:solidFill>
        </p:grpSpPr>
        <p:sp>
          <p:nvSpPr>
            <p:cNvPr id="19" name="Freeform 6"/>
            <p:cNvSpPr/>
            <p:nvPr/>
          </p:nvSpPr>
          <p:spPr bwMode="auto">
            <a:xfrm>
              <a:off x="290513" y="428625"/>
              <a:ext cx="19050" cy="796925"/>
            </a:xfrm>
            <a:custGeom>
              <a:avLst/>
              <a:gdLst>
                <a:gd name="T0" fmla="*/ 37 w 37"/>
                <a:gd name="T1" fmla="*/ 18 h 1506"/>
                <a:gd name="T2" fmla="*/ 37 w 37"/>
                <a:gd name="T3" fmla="*/ 1488 h 1506"/>
                <a:gd name="T4" fmla="*/ 36 w 37"/>
                <a:gd name="T5" fmla="*/ 1491 h 1506"/>
                <a:gd name="T6" fmla="*/ 35 w 37"/>
                <a:gd name="T7" fmla="*/ 1495 h 1506"/>
                <a:gd name="T8" fmla="*/ 34 w 37"/>
                <a:gd name="T9" fmla="*/ 1497 h 1506"/>
                <a:gd name="T10" fmla="*/ 32 w 37"/>
                <a:gd name="T11" fmla="*/ 1501 h 1506"/>
                <a:gd name="T12" fmla="*/ 29 w 37"/>
                <a:gd name="T13" fmla="*/ 1503 h 1506"/>
                <a:gd name="T14" fmla="*/ 25 w 37"/>
                <a:gd name="T15" fmla="*/ 1505 h 1506"/>
                <a:gd name="T16" fmla="*/ 22 w 37"/>
                <a:gd name="T17" fmla="*/ 1506 h 1506"/>
                <a:gd name="T18" fmla="*/ 19 w 37"/>
                <a:gd name="T19" fmla="*/ 1506 h 1506"/>
                <a:gd name="T20" fmla="*/ 15 w 37"/>
                <a:gd name="T21" fmla="*/ 1506 h 1506"/>
                <a:gd name="T22" fmla="*/ 11 w 37"/>
                <a:gd name="T23" fmla="*/ 1505 h 1506"/>
                <a:gd name="T24" fmla="*/ 8 w 37"/>
                <a:gd name="T25" fmla="*/ 1503 h 1506"/>
                <a:gd name="T26" fmla="*/ 5 w 37"/>
                <a:gd name="T27" fmla="*/ 1501 h 1506"/>
                <a:gd name="T28" fmla="*/ 3 w 37"/>
                <a:gd name="T29" fmla="*/ 1497 h 1506"/>
                <a:gd name="T30" fmla="*/ 2 w 37"/>
                <a:gd name="T31" fmla="*/ 1495 h 1506"/>
                <a:gd name="T32" fmla="*/ 1 w 37"/>
                <a:gd name="T33" fmla="*/ 1491 h 1506"/>
                <a:gd name="T34" fmla="*/ 0 w 37"/>
                <a:gd name="T35" fmla="*/ 1488 h 1506"/>
                <a:gd name="T36" fmla="*/ 0 w 37"/>
                <a:gd name="T37" fmla="*/ 18 h 1506"/>
                <a:gd name="T38" fmla="*/ 1 w 37"/>
                <a:gd name="T39" fmla="*/ 15 h 1506"/>
                <a:gd name="T40" fmla="*/ 2 w 37"/>
                <a:gd name="T41" fmla="*/ 11 h 1506"/>
                <a:gd name="T42" fmla="*/ 3 w 37"/>
                <a:gd name="T43" fmla="*/ 7 h 1506"/>
                <a:gd name="T44" fmla="*/ 5 w 37"/>
                <a:gd name="T45" fmla="*/ 5 h 1506"/>
                <a:gd name="T46" fmla="*/ 8 w 37"/>
                <a:gd name="T47" fmla="*/ 3 h 1506"/>
                <a:gd name="T48" fmla="*/ 11 w 37"/>
                <a:gd name="T49" fmla="*/ 1 h 1506"/>
                <a:gd name="T50" fmla="*/ 15 w 37"/>
                <a:gd name="T51" fmla="*/ 0 h 1506"/>
                <a:gd name="T52" fmla="*/ 19 w 37"/>
                <a:gd name="T53" fmla="*/ 0 h 1506"/>
                <a:gd name="T54" fmla="*/ 22 w 37"/>
                <a:gd name="T55" fmla="*/ 0 h 1506"/>
                <a:gd name="T56" fmla="*/ 25 w 37"/>
                <a:gd name="T57" fmla="*/ 1 h 1506"/>
                <a:gd name="T58" fmla="*/ 29 w 37"/>
                <a:gd name="T59" fmla="*/ 3 h 1506"/>
                <a:gd name="T60" fmla="*/ 32 w 37"/>
                <a:gd name="T61" fmla="*/ 5 h 1506"/>
                <a:gd name="T62" fmla="*/ 34 w 37"/>
                <a:gd name="T63" fmla="*/ 7 h 1506"/>
                <a:gd name="T64" fmla="*/ 35 w 37"/>
                <a:gd name="T65" fmla="*/ 11 h 1506"/>
                <a:gd name="T66" fmla="*/ 36 w 37"/>
                <a:gd name="T67" fmla="*/ 15 h 1506"/>
                <a:gd name="T68" fmla="*/ 37 w 37"/>
                <a:gd name="T69" fmla="*/ 1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1506">
                  <a:moveTo>
                    <a:pt x="37" y="18"/>
                  </a:moveTo>
                  <a:lnTo>
                    <a:pt x="37" y="1488"/>
                  </a:lnTo>
                  <a:lnTo>
                    <a:pt x="36" y="1491"/>
                  </a:lnTo>
                  <a:lnTo>
                    <a:pt x="35" y="1495"/>
                  </a:lnTo>
                  <a:lnTo>
                    <a:pt x="34" y="1497"/>
                  </a:lnTo>
                  <a:lnTo>
                    <a:pt x="32" y="1501"/>
                  </a:lnTo>
                  <a:lnTo>
                    <a:pt x="29" y="1503"/>
                  </a:lnTo>
                  <a:lnTo>
                    <a:pt x="25" y="1505"/>
                  </a:lnTo>
                  <a:lnTo>
                    <a:pt x="22" y="1506"/>
                  </a:lnTo>
                  <a:lnTo>
                    <a:pt x="19" y="1506"/>
                  </a:lnTo>
                  <a:lnTo>
                    <a:pt x="15" y="1506"/>
                  </a:lnTo>
                  <a:lnTo>
                    <a:pt x="11" y="1505"/>
                  </a:lnTo>
                  <a:lnTo>
                    <a:pt x="8" y="1503"/>
                  </a:lnTo>
                  <a:lnTo>
                    <a:pt x="5" y="1501"/>
                  </a:lnTo>
                  <a:lnTo>
                    <a:pt x="3" y="1497"/>
                  </a:lnTo>
                  <a:lnTo>
                    <a:pt x="2" y="1495"/>
                  </a:lnTo>
                  <a:lnTo>
                    <a:pt x="1" y="1491"/>
                  </a:lnTo>
                  <a:lnTo>
                    <a:pt x="0" y="1488"/>
                  </a:lnTo>
                  <a:lnTo>
                    <a:pt x="0" y="18"/>
                  </a:lnTo>
                  <a:lnTo>
                    <a:pt x="1" y="15"/>
                  </a:lnTo>
                  <a:lnTo>
                    <a:pt x="2" y="11"/>
                  </a:lnTo>
                  <a:lnTo>
                    <a:pt x="3" y="7"/>
                  </a:lnTo>
                  <a:lnTo>
                    <a:pt x="5" y="5"/>
                  </a:lnTo>
                  <a:lnTo>
                    <a:pt x="8" y="3"/>
                  </a:lnTo>
                  <a:lnTo>
                    <a:pt x="11" y="1"/>
                  </a:lnTo>
                  <a:lnTo>
                    <a:pt x="15" y="0"/>
                  </a:lnTo>
                  <a:lnTo>
                    <a:pt x="19" y="0"/>
                  </a:lnTo>
                  <a:lnTo>
                    <a:pt x="22" y="0"/>
                  </a:lnTo>
                  <a:lnTo>
                    <a:pt x="25" y="1"/>
                  </a:lnTo>
                  <a:lnTo>
                    <a:pt x="29" y="3"/>
                  </a:lnTo>
                  <a:lnTo>
                    <a:pt x="32" y="5"/>
                  </a:lnTo>
                  <a:lnTo>
                    <a:pt x="34" y="7"/>
                  </a:lnTo>
                  <a:lnTo>
                    <a:pt x="35" y="11"/>
                  </a:lnTo>
                  <a:lnTo>
                    <a:pt x="36" y="15"/>
                  </a:lnTo>
                  <a:lnTo>
                    <a:pt x="37"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
            <p:cNvSpPr/>
            <p:nvPr/>
          </p:nvSpPr>
          <p:spPr bwMode="auto">
            <a:xfrm>
              <a:off x="217488" y="439738"/>
              <a:ext cx="84138" cy="303213"/>
            </a:xfrm>
            <a:custGeom>
              <a:avLst/>
              <a:gdLst>
                <a:gd name="T0" fmla="*/ 67 w 160"/>
                <a:gd name="T1" fmla="*/ 96 h 574"/>
                <a:gd name="T2" fmla="*/ 84 w 160"/>
                <a:gd name="T3" fmla="*/ 125 h 574"/>
                <a:gd name="T4" fmla="*/ 56 w 160"/>
                <a:gd name="T5" fmla="*/ 152 h 574"/>
                <a:gd name="T6" fmla="*/ 22 w 160"/>
                <a:gd name="T7" fmla="*/ 189 h 574"/>
                <a:gd name="T8" fmla="*/ 4 w 160"/>
                <a:gd name="T9" fmla="*/ 238 h 574"/>
                <a:gd name="T10" fmla="*/ 3 w 160"/>
                <a:gd name="T11" fmla="*/ 293 h 574"/>
                <a:gd name="T12" fmla="*/ 17 w 160"/>
                <a:gd name="T13" fmla="*/ 335 h 574"/>
                <a:gd name="T14" fmla="*/ 73 w 160"/>
                <a:gd name="T15" fmla="*/ 406 h 574"/>
                <a:gd name="T16" fmla="*/ 113 w 160"/>
                <a:gd name="T17" fmla="*/ 469 h 574"/>
                <a:gd name="T18" fmla="*/ 113 w 160"/>
                <a:gd name="T19" fmla="*/ 514 h 574"/>
                <a:gd name="T20" fmla="*/ 94 w 160"/>
                <a:gd name="T21" fmla="*/ 538 h 574"/>
                <a:gd name="T22" fmla="*/ 71 w 160"/>
                <a:gd name="T23" fmla="*/ 542 h 574"/>
                <a:gd name="T24" fmla="*/ 54 w 160"/>
                <a:gd name="T25" fmla="*/ 536 h 574"/>
                <a:gd name="T26" fmla="*/ 49 w 160"/>
                <a:gd name="T27" fmla="*/ 523 h 574"/>
                <a:gd name="T28" fmla="*/ 53 w 160"/>
                <a:gd name="T29" fmla="*/ 509 h 574"/>
                <a:gd name="T30" fmla="*/ 65 w 160"/>
                <a:gd name="T31" fmla="*/ 500 h 574"/>
                <a:gd name="T32" fmla="*/ 78 w 160"/>
                <a:gd name="T33" fmla="*/ 497 h 574"/>
                <a:gd name="T34" fmla="*/ 83 w 160"/>
                <a:gd name="T35" fmla="*/ 479 h 574"/>
                <a:gd name="T36" fmla="*/ 73 w 160"/>
                <a:gd name="T37" fmla="*/ 469 h 574"/>
                <a:gd name="T38" fmla="*/ 48 w 160"/>
                <a:gd name="T39" fmla="*/ 474 h 574"/>
                <a:gd name="T40" fmla="*/ 26 w 160"/>
                <a:gd name="T41" fmla="*/ 495 h 574"/>
                <a:gd name="T42" fmla="*/ 18 w 160"/>
                <a:gd name="T43" fmla="*/ 522 h 574"/>
                <a:gd name="T44" fmla="*/ 25 w 160"/>
                <a:gd name="T45" fmla="*/ 550 h 574"/>
                <a:gd name="T46" fmla="*/ 56 w 160"/>
                <a:gd name="T47" fmla="*/ 572 h 574"/>
                <a:gd name="T48" fmla="*/ 91 w 160"/>
                <a:gd name="T49" fmla="*/ 572 h 574"/>
                <a:gd name="T50" fmla="*/ 121 w 160"/>
                <a:gd name="T51" fmla="*/ 554 h 574"/>
                <a:gd name="T52" fmla="*/ 143 w 160"/>
                <a:gd name="T53" fmla="*/ 523 h 574"/>
                <a:gd name="T54" fmla="*/ 147 w 160"/>
                <a:gd name="T55" fmla="*/ 475 h 574"/>
                <a:gd name="T56" fmla="*/ 129 w 160"/>
                <a:gd name="T57" fmla="*/ 429 h 574"/>
                <a:gd name="T58" fmla="*/ 72 w 160"/>
                <a:gd name="T59" fmla="*/ 359 h 574"/>
                <a:gd name="T60" fmla="*/ 44 w 160"/>
                <a:gd name="T61" fmla="*/ 318 h 574"/>
                <a:gd name="T62" fmla="*/ 32 w 160"/>
                <a:gd name="T63" fmla="*/ 265 h 574"/>
                <a:gd name="T64" fmla="*/ 48 w 160"/>
                <a:gd name="T65" fmla="*/ 207 h 574"/>
                <a:gd name="T66" fmla="*/ 90 w 160"/>
                <a:gd name="T67" fmla="*/ 164 h 574"/>
                <a:gd name="T68" fmla="*/ 128 w 160"/>
                <a:gd name="T69" fmla="*/ 150 h 574"/>
                <a:gd name="T70" fmla="*/ 144 w 160"/>
                <a:gd name="T71" fmla="*/ 148 h 574"/>
                <a:gd name="T72" fmla="*/ 155 w 160"/>
                <a:gd name="T73" fmla="*/ 144 h 574"/>
                <a:gd name="T74" fmla="*/ 159 w 160"/>
                <a:gd name="T75" fmla="*/ 126 h 574"/>
                <a:gd name="T76" fmla="*/ 148 w 160"/>
                <a:gd name="T77" fmla="*/ 117 h 574"/>
                <a:gd name="T78" fmla="*/ 126 w 160"/>
                <a:gd name="T79" fmla="*/ 116 h 574"/>
                <a:gd name="T80" fmla="*/ 101 w 160"/>
                <a:gd name="T81" fmla="*/ 95 h 574"/>
                <a:gd name="T82" fmla="*/ 98 w 160"/>
                <a:gd name="T83" fmla="*/ 64 h 574"/>
                <a:gd name="T84" fmla="*/ 115 w 160"/>
                <a:gd name="T85" fmla="*/ 38 h 574"/>
                <a:gd name="T86" fmla="*/ 146 w 160"/>
                <a:gd name="T87" fmla="*/ 31 h 574"/>
                <a:gd name="T88" fmla="*/ 157 w 160"/>
                <a:gd name="T89" fmla="*/ 22 h 574"/>
                <a:gd name="T90" fmla="*/ 152 w 160"/>
                <a:gd name="T91" fmla="*/ 4 h 574"/>
                <a:gd name="T92" fmla="*/ 135 w 160"/>
                <a:gd name="T93" fmla="*/ 0 h 574"/>
                <a:gd name="T94" fmla="*/ 107 w 160"/>
                <a:gd name="T95" fmla="*/ 8 h 574"/>
                <a:gd name="T96" fmla="*/ 84 w 160"/>
                <a:gd name="T97" fmla="*/ 24 h 574"/>
                <a:gd name="T98" fmla="*/ 67 w 160"/>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574">
                  <a:moveTo>
                    <a:pt x="63" y="69"/>
                  </a:moveTo>
                  <a:lnTo>
                    <a:pt x="63" y="79"/>
                  </a:lnTo>
                  <a:lnTo>
                    <a:pt x="65" y="88"/>
                  </a:lnTo>
                  <a:lnTo>
                    <a:pt x="67" y="96"/>
                  </a:lnTo>
                  <a:lnTo>
                    <a:pt x="70" y="104"/>
                  </a:lnTo>
                  <a:lnTo>
                    <a:pt x="74" y="112"/>
                  </a:lnTo>
                  <a:lnTo>
                    <a:pt x="78" y="118"/>
                  </a:lnTo>
                  <a:lnTo>
                    <a:pt x="84" y="125"/>
                  </a:lnTo>
                  <a:lnTo>
                    <a:pt x="89" y="130"/>
                  </a:lnTo>
                  <a:lnTo>
                    <a:pt x="77" y="136"/>
                  </a:lnTo>
                  <a:lnTo>
                    <a:pt x="66" y="143"/>
                  </a:lnTo>
                  <a:lnTo>
                    <a:pt x="56" y="152"/>
                  </a:lnTo>
                  <a:lnTo>
                    <a:pt x="46" y="159"/>
                  </a:lnTo>
                  <a:lnTo>
                    <a:pt x="37" y="169"/>
                  </a:lnTo>
                  <a:lnTo>
                    <a:pt x="30" y="178"/>
                  </a:lnTo>
                  <a:lnTo>
                    <a:pt x="22" y="189"/>
                  </a:lnTo>
                  <a:lnTo>
                    <a:pt x="17" y="201"/>
                  </a:lnTo>
                  <a:lnTo>
                    <a:pt x="11" y="213"/>
                  </a:lnTo>
                  <a:lnTo>
                    <a:pt x="7" y="225"/>
                  </a:lnTo>
                  <a:lnTo>
                    <a:pt x="4" y="238"/>
                  </a:lnTo>
                  <a:lnTo>
                    <a:pt x="2" y="251"/>
                  </a:lnTo>
                  <a:lnTo>
                    <a:pt x="0" y="265"/>
                  </a:lnTo>
                  <a:lnTo>
                    <a:pt x="2" y="279"/>
                  </a:lnTo>
                  <a:lnTo>
                    <a:pt x="3" y="293"/>
                  </a:lnTo>
                  <a:lnTo>
                    <a:pt x="6" y="307"/>
                  </a:lnTo>
                  <a:lnTo>
                    <a:pt x="9" y="317"/>
                  </a:lnTo>
                  <a:lnTo>
                    <a:pt x="12" y="325"/>
                  </a:lnTo>
                  <a:lnTo>
                    <a:pt x="17" y="335"/>
                  </a:lnTo>
                  <a:lnTo>
                    <a:pt x="22" y="344"/>
                  </a:lnTo>
                  <a:lnTo>
                    <a:pt x="33" y="360"/>
                  </a:lnTo>
                  <a:lnTo>
                    <a:pt x="46" y="376"/>
                  </a:lnTo>
                  <a:lnTo>
                    <a:pt x="73" y="406"/>
                  </a:lnTo>
                  <a:lnTo>
                    <a:pt x="98" y="438"/>
                  </a:lnTo>
                  <a:lnTo>
                    <a:pt x="104" y="448"/>
                  </a:lnTo>
                  <a:lnTo>
                    <a:pt x="110" y="458"/>
                  </a:lnTo>
                  <a:lnTo>
                    <a:pt x="113" y="469"/>
                  </a:lnTo>
                  <a:lnTo>
                    <a:pt x="115" y="481"/>
                  </a:lnTo>
                  <a:lnTo>
                    <a:pt x="116" y="492"/>
                  </a:lnTo>
                  <a:lnTo>
                    <a:pt x="116" y="504"/>
                  </a:lnTo>
                  <a:lnTo>
                    <a:pt x="113" y="514"/>
                  </a:lnTo>
                  <a:lnTo>
                    <a:pt x="108" y="525"/>
                  </a:lnTo>
                  <a:lnTo>
                    <a:pt x="104" y="530"/>
                  </a:lnTo>
                  <a:lnTo>
                    <a:pt x="100" y="535"/>
                  </a:lnTo>
                  <a:lnTo>
                    <a:pt x="94" y="538"/>
                  </a:lnTo>
                  <a:lnTo>
                    <a:pt x="89" y="540"/>
                  </a:lnTo>
                  <a:lnTo>
                    <a:pt x="84" y="542"/>
                  </a:lnTo>
                  <a:lnTo>
                    <a:pt x="77" y="542"/>
                  </a:lnTo>
                  <a:lnTo>
                    <a:pt x="71" y="542"/>
                  </a:lnTo>
                  <a:lnTo>
                    <a:pt x="64" y="542"/>
                  </a:lnTo>
                  <a:lnTo>
                    <a:pt x="61" y="540"/>
                  </a:lnTo>
                  <a:lnTo>
                    <a:pt x="57" y="539"/>
                  </a:lnTo>
                  <a:lnTo>
                    <a:pt x="54" y="536"/>
                  </a:lnTo>
                  <a:lnTo>
                    <a:pt x="52" y="534"/>
                  </a:lnTo>
                  <a:lnTo>
                    <a:pt x="50" y="529"/>
                  </a:lnTo>
                  <a:lnTo>
                    <a:pt x="50" y="526"/>
                  </a:lnTo>
                  <a:lnTo>
                    <a:pt x="49" y="523"/>
                  </a:lnTo>
                  <a:lnTo>
                    <a:pt x="49" y="519"/>
                  </a:lnTo>
                  <a:lnTo>
                    <a:pt x="50" y="515"/>
                  </a:lnTo>
                  <a:lnTo>
                    <a:pt x="51" y="512"/>
                  </a:lnTo>
                  <a:lnTo>
                    <a:pt x="53" y="509"/>
                  </a:lnTo>
                  <a:lnTo>
                    <a:pt x="56" y="506"/>
                  </a:lnTo>
                  <a:lnTo>
                    <a:pt x="59" y="504"/>
                  </a:lnTo>
                  <a:lnTo>
                    <a:pt x="62" y="501"/>
                  </a:lnTo>
                  <a:lnTo>
                    <a:pt x="65" y="500"/>
                  </a:lnTo>
                  <a:lnTo>
                    <a:pt x="69" y="500"/>
                  </a:lnTo>
                  <a:lnTo>
                    <a:pt x="73" y="500"/>
                  </a:lnTo>
                  <a:lnTo>
                    <a:pt x="76" y="499"/>
                  </a:lnTo>
                  <a:lnTo>
                    <a:pt x="78" y="497"/>
                  </a:lnTo>
                  <a:lnTo>
                    <a:pt x="80" y="495"/>
                  </a:lnTo>
                  <a:lnTo>
                    <a:pt x="83" y="491"/>
                  </a:lnTo>
                  <a:lnTo>
                    <a:pt x="84" y="485"/>
                  </a:lnTo>
                  <a:lnTo>
                    <a:pt x="83" y="479"/>
                  </a:lnTo>
                  <a:lnTo>
                    <a:pt x="80" y="474"/>
                  </a:lnTo>
                  <a:lnTo>
                    <a:pt x="78" y="472"/>
                  </a:lnTo>
                  <a:lnTo>
                    <a:pt x="76" y="470"/>
                  </a:lnTo>
                  <a:lnTo>
                    <a:pt x="73" y="469"/>
                  </a:lnTo>
                  <a:lnTo>
                    <a:pt x="69" y="469"/>
                  </a:lnTo>
                  <a:lnTo>
                    <a:pt x="62" y="470"/>
                  </a:lnTo>
                  <a:lnTo>
                    <a:pt x="54" y="471"/>
                  </a:lnTo>
                  <a:lnTo>
                    <a:pt x="48" y="474"/>
                  </a:lnTo>
                  <a:lnTo>
                    <a:pt x="42" y="479"/>
                  </a:lnTo>
                  <a:lnTo>
                    <a:pt x="36" y="483"/>
                  </a:lnTo>
                  <a:lnTo>
                    <a:pt x="31" y="488"/>
                  </a:lnTo>
                  <a:lnTo>
                    <a:pt x="26" y="495"/>
                  </a:lnTo>
                  <a:lnTo>
                    <a:pt x="23" y="501"/>
                  </a:lnTo>
                  <a:lnTo>
                    <a:pt x="20" y="508"/>
                  </a:lnTo>
                  <a:lnTo>
                    <a:pt x="18" y="515"/>
                  </a:lnTo>
                  <a:lnTo>
                    <a:pt x="18" y="522"/>
                  </a:lnTo>
                  <a:lnTo>
                    <a:pt x="18" y="529"/>
                  </a:lnTo>
                  <a:lnTo>
                    <a:pt x="19" y="537"/>
                  </a:lnTo>
                  <a:lnTo>
                    <a:pt x="21" y="543"/>
                  </a:lnTo>
                  <a:lnTo>
                    <a:pt x="25" y="550"/>
                  </a:lnTo>
                  <a:lnTo>
                    <a:pt x="31" y="555"/>
                  </a:lnTo>
                  <a:lnTo>
                    <a:pt x="39" y="563"/>
                  </a:lnTo>
                  <a:lnTo>
                    <a:pt x="47" y="567"/>
                  </a:lnTo>
                  <a:lnTo>
                    <a:pt x="56" y="572"/>
                  </a:lnTo>
                  <a:lnTo>
                    <a:pt x="65" y="574"/>
                  </a:lnTo>
                  <a:lnTo>
                    <a:pt x="74" y="574"/>
                  </a:lnTo>
                  <a:lnTo>
                    <a:pt x="83" y="574"/>
                  </a:lnTo>
                  <a:lnTo>
                    <a:pt x="91" y="572"/>
                  </a:lnTo>
                  <a:lnTo>
                    <a:pt x="100" y="569"/>
                  </a:lnTo>
                  <a:lnTo>
                    <a:pt x="107" y="565"/>
                  </a:lnTo>
                  <a:lnTo>
                    <a:pt x="115" y="560"/>
                  </a:lnTo>
                  <a:lnTo>
                    <a:pt x="121" y="554"/>
                  </a:lnTo>
                  <a:lnTo>
                    <a:pt x="128" y="548"/>
                  </a:lnTo>
                  <a:lnTo>
                    <a:pt x="133" y="540"/>
                  </a:lnTo>
                  <a:lnTo>
                    <a:pt x="139" y="532"/>
                  </a:lnTo>
                  <a:lnTo>
                    <a:pt x="143" y="523"/>
                  </a:lnTo>
                  <a:lnTo>
                    <a:pt x="145" y="513"/>
                  </a:lnTo>
                  <a:lnTo>
                    <a:pt x="147" y="500"/>
                  </a:lnTo>
                  <a:lnTo>
                    <a:pt x="148" y="487"/>
                  </a:lnTo>
                  <a:lnTo>
                    <a:pt x="147" y="475"/>
                  </a:lnTo>
                  <a:lnTo>
                    <a:pt x="144" y="464"/>
                  </a:lnTo>
                  <a:lnTo>
                    <a:pt x="140" y="452"/>
                  </a:lnTo>
                  <a:lnTo>
                    <a:pt x="135" y="441"/>
                  </a:lnTo>
                  <a:lnTo>
                    <a:pt x="129" y="429"/>
                  </a:lnTo>
                  <a:lnTo>
                    <a:pt x="121" y="418"/>
                  </a:lnTo>
                  <a:lnTo>
                    <a:pt x="106" y="398"/>
                  </a:lnTo>
                  <a:lnTo>
                    <a:pt x="89" y="378"/>
                  </a:lnTo>
                  <a:lnTo>
                    <a:pt x="72" y="359"/>
                  </a:lnTo>
                  <a:lnTo>
                    <a:pt x="57" y="339"/>
                  </a:lnTo>
                  <a:lnTo>
                    <a:pt x="51" y="333"/>
                  </a:lnTo>
                  <a:lnTo>
                    <a:pt x="47" y="325"/>
                  </a:lnTo>
                  <a:lnTo>
                    <a:pt x="44" y="318"/>
                  </a:lnTo>
                  <a:lnTo>
                    <a:pt x="40" y="310"/>
                  </a:lnTo>
                  <a:lnTo>
                    <a:pt x="35" y="295"/>
                  </a:lnTo>
                  <a:lnTo>
                    <a:pt x="33" y="280"/>
                  </a:lnTo>
                  <a:lnTo>
                    <a:pt x="32" y="265"/>
                  </a:lnTo>
                  <a:lnTo>
                    <a:pt x="33" y="250"/>
                  </a:lnTo>
                  <a:lnTo>
                    <a:pt x="36" y="235"/>
                  </a:lnTo>
                  <a:lnTo>
                    <a:pt x="42" y="221"/>
                  </a:lnTo>
                  <a:lnTo>
                    <a:pt x="48" y="207"/>
                  </a:lnTo>
                  <a:lnTo>
                    <a:pt x="57" y="195"/>
                  </a:lnTo>
                  <a:lnTo>
                    <a:pt x="66" y="183"/>
                  </a:lnTo>
                  <a:lnTo>
                    <a:pt x="78" y="173"/>
                  </a:lnTo>
                  <a:lnTo>
                    <a:pt x="90" y="164"/>
                  </a:lnTo>
                  <a:lnTo>
                    <a:pt x="104" y="157"/>
                  </a:lnTo>
                  <a:lnTo>
                    <a:pt x="112" y="155"/>
                  </a:lnTo>
                  <a:lnTo>
                    <a:pt x="119" y="152"/>
                  </a:lnTo>
                  <a:lnTo>
                    <a:pt x="128" y="150"/>
                  </a:lnTo>
                  <a:lnTo>
                    <a:pt x="137" y="148"/>
                  </a:lnTo>
                  <a:lnTo>
                    <a:pt x="138" y="149"/>
                  </a:lnTo>
                  <a:lnTo>
                    <a:pt x="140" y="149"/>
                  </a:lnTo>
                  <a:lnTo>
                    <a:pt x="144" y="148"/>
                  </a:lnTo>
                  <a:lnTo>
                    <a:pt x="146" y="147"/>
                  </a:lnTo>
                  <a:lnTo>
                    <a:pt x="150" y="147"/>
                  </a:lnTo>
                  <a:lnTo>
                    <a:pt x="153" y="145"/>
                  </a:lnTo>
                  <a:lnTo>
                    <a:pt x="155" y="144"/>
                  </a:lnTo>
                  <a:lnTo>
                    <a:pt x="157" y="142"/>
                  </a:lnTo>
                  <a:lnTo>
                    <a:pt x="159" y="136"/>
                  </a:lnTo>
                  <a:lnTo>
                    <a:pt x="160" y="131"/>
                  </a:lnTo>
                  <a:lnTo>
                    <a:pt x="159" y="126"/>
                  </a:lnTo>
                  <a:lnTo>
                    <a:pt x="156" y="121"/>
                  </a:lnTo>
                  <a:lnTo>
                    <a:pt x="154" y="119"/>
                  </a:lnTo>
                  <a:lnTo>
                    <a:pt x="152" y="118"/>
                  </a:lnTo>
                  <a:lnTo>
                    <a:pt x="148" y="117"/>
                  </a:lnTo>
                  <a:lnTo>
                    <a:pt x="145" y="117"/>
                  </a:lnTo>
                  <a:lnTo>
                    <a:pt x="141" y="117"/>
                  </a:lnTo>
                  <a:lnTo>
                    <a:pt x="135" y="118"/>
                  </a:lnTo>
                  <a:lnTo>
                    <a:pt x="126" y="116"/>
                  </a:lnTo>
                  <a:lnTo>
                    <a:pt x="117" y="113"/>
                  </a:lnTo>
                  <a:lnTo>
                    <a:pt x="111" y="108"/>
                  </a:lnTo>
                  <a:lnTo>
                    <a:pt x="105" y="102"/>
                  </a:lnTo>
                  <a:lnTo>
                    <a:pt x="101" y="95"/>
                  </a:lnTo>
                  <a:lnTo>
                    <a:pt x="98" y="88"/>
                  </a:lnTo>
                  <a:lnTo>
                    <a:pt x="97" y="80"/>
                  </a:lnTo>
                  <a:lnTo>
                    <a:pt x="96" y="72"/>
                  </a:lnTo>
                  <a:lnTo>
                    <a:pt x="98" y="64"/>
                  </a:lnTo>
                  <a:lnTo>
                    <a:pt x="100" y="56"/>
                  </a:lnTo>
                  <a:lnTo>
                    <a:pt x="104" y="49"/>
                  </a:lnTo>
                  <a:lnTo>
                    <a:pt x="108" y="44"/>
                  </a:lnTo>
                  <a:lnTo>
                    <a:pt x="115" y="38"/>
                  </a:lnTo>
                  <a:lnTo>
                    <a:pt x="124" y="34"/>
                  </a:lnTo>
                  <a:lnTo>
                    <a:pt x="132" y="32"/>
                  </a:lnTo>
                  <a:lnTo>
                    <a:pt x="143" y="32"/>
                  </a:lnTo>
                  <a:lnTo>
                    <a:pt x="146" y="31"/>
                  </a:lnTo>
                  <a:lnTo>
                    <a:pt x="150" y="31"/>
                  </a:lnTo>
                  <a:lnTo>
                    <a:pt x="152" y="28"/>
                  </a:lnTo>
                  <a:lnTo>
                    <a:pt x="154" y="27"/>
                  </a:lnTo>
                  <a:lnTo>
                    <a:pt x="157" y="22"/>
                  </a:lnTo>
                  <a:lnTo>
                    <a:pt x="158" y="17"/>
                  </a:lnTo>
                  <a:lnTo>
                    <a:pt x="157" y="11"/>
                  </a:lnTo>
                  <a:lnTo>
                    <a:pt x="154" y="6"/>
                  </a:lnTo>
                  <a:lnTo>
                    <a:pt x="152" y="4"/>
                  </a:lnTo>
                  <a:lnTo>
                    <a:pt x="150" y="1"/>
                  </a:lnTo>
                  <a:lnTo>
                    <a:pt x="146" y="0"/>
                  </a:lnTo>
                  <a:lnTo>
                    <a:pt x="143" y="0"/>
                  </a:lnTo>
                  <a:lnTo>
                    <a:pt x="135" y="0"/>
                  </a:lnTo>
                  <a:lnTo>
                    <a:pt x="128" y="1"/>
                  </a:lnTo>
                  <a:lnTo>
                    <a:pt x="121" y="2"/>
                  </a:lnTo>
                  <a:lnTo>
                    <a:pt x="114" y="5"/>
                  </a:lnTo>
                  <a:lnTo>
                    <a:pt x="107" y="8"/>
                  </a:lnTo>
                  <a:lnTo>
                    <a:pt x="101" y="11"/>
                  </a:lnTo>
                  <a:lnTo>
                    <a:pt x="94" y="14"/>
                  </a:lnTo>
                  <a:lnTo>
                    <a:pt x="89" y="19"/>
                  </a:lnTo>
                  <a:lnTo>
                    <a:pt x="84" y="24"/>
                  </a:lnTo>
                  <a:lnTo>
                    <a:pt x="78" y="28"/>
                  </a:lnTo>
                  <a:lnTo>
                    <a:pt x="74" y="35"/>
                  </a:lnTo>
                  <a:lnTo>
                    <a:pt x="71" y="41"/>
                  </a:lnTo>
                  <a:lnTo>
                    <a:pt x="67" y="48"/>
                  </a:lnTo>
                  <a:lnTo>
                    <a:pt x="65" y="54"/>
                  </a:lnTo>
                  <a:lnTo>
                    <a:pt x="64" y="62"/>
                  </a:ln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
            <p:cNvSpPr/>
            <p:nvPr/>
          </p:nvSpPr>
          <p:spPr bwMode="auto">
            <a:xfrm>
              <a:off x="301625" y="439738"/>
              <a:ext cx="84138" cy="303213"/>
            </a:xfrm>
            <a:custGeom>
              <a:avLst/>
              <a:gdLst>
                <a:gd name="T0" fmla="*/ 93 w 159"/>
                <a:gd name="T1" fmla="*/ 96 h 574"/>
                <a:gd name="T2" fmla="*/ 77 w 159"/>
                <a:gd name="T3" fmla="*/ 125 h 574"/>
                <a:gd name="T4" fmla="*/ 104 w 159"/>
                <a:gd name="T5" fmla="*/ 152 h 574"/>
                <a:gd name="T6" fmla="*/ 139 w 159"/>
                <a:gd name="T7" fmla="*/ 189 h 574"/>
                <a:gd name="T8" fmla="*/ 157 w 159"/>
                <a:gd name="T9" fmla="*/ 238 h 574"/>
                <a:gd name="T10" fmla="*/ 157 w 159"/>
                <a:gd name="T11" fmla="*/ 293 h 574"/>
                <a:gd name="T12" fmla="*/ 144 w 159"/>
                <a:gd name="T13" fmla="*/ 335 h 574"/>
                <a:gd name="T14" fmla="*/ 88 w 159"/>
                <a:gd name="T15" fmla="*/ 406 h 574"/>
                <a:gd name="T16" fmla="*/ 48 w 159"/>
                <a:gd name="T17" fmla="*/ 469 h 574"/>
                <a:gd name="T18" fmla="*/ 48 w 159"/>
                <a:gd name="T19" fmla="*/ 514 h 574"/>
                <a:gd name="T20" fmla="*/ 65 w 159"/>
                <a:gd name="T21" fmla="*/ 538 h 574"/>
                <a:gd name="T22" fmla="*/ 90 w 159"/>
                <a:gd name="T23" fmla="*/ 542 h 574"/>
                <a:gd name="T24" fmla="*/ 106 w 159"/>
                <a:gd name="T25" fmla="*/ 536 h 574"/>
                <a:gd name="T26" fmla="*/ 110 w 159"/>
                <a:gd name="T27" fmla="*/ 523 h 574"/>
                <a:gd name="T28" fmla="*/ 107 w 159"/>
                <a:gd name="T29" fmla="*/ 509 h 574"/>
                <a:gd name="T30" fmla="*/ 95 w 159"/>
                <a:gd name="T31" fmla="*/ 500 h 574"/>
                <a:gd name="T32" fmla="*/ 82 w 159"/>
                <a:gd name="T33" fmla="*/ 497 h 574"/>
                <a:gd name="T34" fmla="*/ 77 w 159"/>
                <a:gd name="T35" fmla="*/ 479 h 574"/>
                <a:gd name="T36" fmla="*/ 88 w 159"/>
                <a:gd name="T37" fmla="*/ 469 h 574"/>
                <a:gd name="T38" fmla="*/ 113 w 159"/>
                <a:gd name="T39" fmla="*/ 474 h 574"/>
                <a:gd name="T40" fmla="*/ 134 w 159"/>
                <a:gd name="T41" fmla="*/ 495 h 574"/>
                <a:gd name="T42" fmla="*/ 143 w 159"/>
                <a:gd name="T43" fmla="*/ 522 h 574"/>
                <a:gd name="T44" fmla="*/ 135 w 159"/>
                <a:gd name="T45" fmla="*/ 550 h 574"/>
                <a:gd name="T46" fmla="*/ 104 w 159"/>
                <a:gd name="T47" fmla="*/ 572 h 574"/>
                <a:gd name="T48" fmla="*/ 69 w 159"/>
                <a:gd name="T49" fmla="*/ 572 h 574"/>
                <a:gd name="T50" fmla="*/ 38 w 159"/>
                <a:gd name="T51" fmla="*/ 554 h 574"/>
                <a:gd name="T52" fmla="*/ 18 w 159"/>
                <a:gd name="T53" fmla="*/ 523 h 574"/>
                <a:gd name="T54" fmla="*/ 13 w 159"/>
                <a:gd name="T55" fmla="*/ 475 h 574"/>
                <a:gd name="T56" fmla="*/ 32 w 159"/>
                <a:gd name="T57" fmla="*/ 429 h 574"/>
                <a:gd name="T58" fmla="*/ 89 w 159"/>
                <a:gd name="T59" fmla="*/ 359 h 574"/>
                <a:gd name="T60" fmla="*/ 117 w 159"/>
                <a:gd name="T61" fmla="*/ 318 h 574"/>
                <a:gd name="T62" fmla="*/ 128 w 159"/>
                <a:gd name="T63" fmla="*/ 265 h 574"/>
                <a:gd name="T64" fmla="*/ 113 w 159"/>
                <a:gd name="T65" fmla="*/ 207 h 574"/>
                <a:gd name="T66" fmla="*/ 69 w 159"/>
                <a:gd name="T67" fmla="*/ 164 h 574"/>
                <a:gd name="T68" fmla="*/ 33 w 159"/>
                <a:gd name="T69" fmla="*/ 150 h 574"/>
                <a:gd name="T70" fmla="*/ 17 w 159"/>
                <a:gd name="T71" fmla="*/ 148 h 574"/>
                <a:gd name="T72" fmla="*/ 6 w 159"/>
                <a:gd name="T73" fmla="*/ 144 h 574"/>
                <a:gd name="T74" fmla="*/ 1 w 159"/>
                <a:gd name="T75" fmla="*/ 126 h 574"/>
                <a:gd name="T76" fmla="*/ 11 w 159"/>
                <a:gd name="T77" fmla="*/ 117 h 574"/>
                <a:gd name="T78" fmla="*/ 35 w 159"/>
                <a:gd name="T79" fmla="*/ 116 h 574"/>
                <a:gd name="T80" fmla="*/ 60 w 159"/>
                <a:gd name="T81" fmla="*/ 95 h 574"/>
                <a:gd name="T82" fmla="*/ 63 w 159"/>
                <a:gd name="T83" fmla="*/ 64 h 574"/>
                <a:gd name="T84" fmla="*/ 45 w 159"/>
                <a:gd name="T85" fmla="*/ 38 h 574"/>
                <a:gd name="T86" fmla="*/ 14 w 159"/>
                <a:gd name="T87" fmla="*/ 31 h 574"/>
                <a:gd name="T88" fmla="*/ 4 w 159"/>
                <a:gd name="T89" fmla="*/ 22 h 574"/>
                <a:gd name="T90" fmla="*/ 8 w 159"/>
                <a:gd name="T91" fmla="*/ 4 h 574"/>
                <a:gd name="T92" fmla="*/ 25 w 159"/>
                <a:gd name="T93" fmla="*/ 0 h 574"/>
                <a:gd name="T94" fmla="*/ 53 w 159"/>
                <a:gd name="T95" fmla="*/ 8 h 574"/>
                <a:gd name="T96" fmla="*/ 77 w 159"/>
                <a:gd name="T97" fmla="*/ 24 h 574"/>
                <a:gd name="T98" fmla="*/ 92 w 159"/>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98" y="69"/>
                  </a:moveTo>
                  <a:lnTo>
                    <a:pt x="96" y="79"/>
                  </a:lnTo>
                  <a:lnTo>
                    <a:pt x="95" y="88"/>
                  </a:lnTo>
                  <a:lnTo>
                    <a:pt x="93" y="96"/>
                  </a:lnTo>
                  <a:lnTo>
                    <a:pt x="90" y="104"/>
                  </a:lnTo>
                  <a:lnTo>
                    <a:pt x="87" y="112"/>
                  </a:lnTo>
                  <a:lnTo>
                    <a:pt x="82" y="118"/>
                  </a:lnTo>
                  <a:lnTo>
                    <a:pt x="77" y="125"/>
                  </a:lnTo>
                  <a:lnTo>
                    <a:pt x="71" y="130"/>
                  </a:lnTo>
                  <a:lnTo>
                    <a:pt x="82" y="136"/>
                  </a:lnTo>
                  <a:lnTo>
                    <a:pt x="94" y="143"/>
                  </a:lnTo>
                  <a:lnTo>
                    <a:pt x="104" y="152"/>
                  </a:lnTo>
                  <a:lnTo>
                    <a:pt x="114" y="159"/>
                  </a:lnTo>
                  <a:lnTo>
                    <a:pt x="123" y="169"/>
                  </a:lnTo>
                  <a:lnTo>
                    <a:pt x="131" y="178"/>
                  </a:lnTo>
                  <a:lnTo>
                    <a:pt x="139" y="189"/>
                  </a:lnTo>
                  <a:lnTo>
                    <a:pt x="144" y="201"/>
                  </a:lnTo>
                  <a:lnTo>
                    <a:pt x="149" y="213"/>
                  </a:lnTo>
                  <a:lnTo>
                    <a:pt x="154" y="225"/>
                  </a:lnTo>
                  <a:lnTo>
                    <a:pt x="157" y="238"/>
                  </a:lnTo>
                  <a:lnTo>
                    <a:pt x="158" y="251"/>
                  </a:lnTo>
                  <a:lnTo>
                    <a:pt x="159" y="265"/>
                  </a:lnTo>
                  <a:lnTo>
                    <a:pt x="159" y="279"/>
                  </a:lnTo>
                  <a:lnTo>
                    <a:pt x="157" y="293"/>
                  </a:lnTo>
                  <a:lnTo>
                    <a:pt x="155" y="307"/>
                  </a:lnTo>
                  <a:lnTo>
                    <a:pt x="152" y="317"/>
                  </a:lnTo>
                  <a:lnTo>
                    <a:pt x="148" y="325"/>
                  </a:lnTo>
                  <a:lnTo>
                    <a:pt x="144" y="335"/>
                  </a:lnTo>
                  <a:lnTo>
                    <a:pt x="139" y="344"/>
                  </a:lnTo>
                  <a:lnTo>
                    <a:pt x="128" y="360"/>
                  </a:lnTo>
                  <a:lnTo>
                    <a:pt x="115" y="376"/>
                  </a:lnTo>
                  <a:lnTo>
                    <a:pt x="88" y="406"/>
                  </a:lnTo>
                  <a:lnTo>
                    <a:pt x="63" y="438"/>
                  </a:lnTo>
                  <a:lnTo>
                    <a:pt x="56" y="448"/>
                  </a:lnTo>
                  <a:lnTo>
                    <a:pt x="51" y="458"/>
                  </a:lnTo>
                  <a:lnTo>
                    <a:pt x="48" y="469"/>
                  </a:lnTo>
                  <a:lnTo>
                    <a:pt x="45" y="481"/>
                  </a:lnTo>
                  <a:lnTo>
                    <a:pt x="44" y="492"/>
                  </a:lnTo>
                  <a:lnTo>
                    <a:pt x="45" y="504"/>
                  </a:lnTo>
                  <a:lnTo>
                    <a:pt x="48" y="514"/>
                  </a:lnTo>
                  <a:lnTo>
                    <a:pt x="52" y="525"/>
                  </a:lnTo>
                  <a:lnTo>
                    <a:pt x="55" y="530"/>
                  </a:lnTo>
                  <a:lnTo>
                    <a:pt x="60" y="535"/>
                  </a:lnTo>
                  <a:lnTo>
                    <a:pt x="65" y="538"/>
                  </a:lnTo>
                  <a:lnTo>
                    <a:pt x="72" y="540"/>
                  </a:lnTo>
                  <a:lnTo>
                    <a:pt x="77" y="542"/>
                  </a:lnTo>
                  <a:lnTo>
                    <a:pt x="83" y="542"/>
                  </a:lnTo>
                  <a:lnTo>
                    <a:pt x="90" y="542"/>
                  </a:lnTo>
                  <a:lnTo>
                    <a:pt x="95" y="542"/>
                  </a:lnTo>
                  <a:lnTo>
                    <a:pt x="100" y="540"/>
                  </a:lnTo>
                  <a:lnTo>
                    <a:pt x="103" y="539"/>
                  </a:lnTo>
                  <a:lnTo>
                    <a:pt x="106" y="536"/>
                  </a:lnTo>
                  <a:lnTo>
                    <a:pt x="108" y="534"/>
                  </a:lnTo>
                  <a:lnTo>
                    <a:pt x="109" y="529"/>
                  </a:lnTo>
                  <a:lnTo>
                    <a:pt x="110" y="526"/>
                  </a:lnTo>
                  <a:lnTo>
                    <a:pt x="110" y="523"/>
                  </a:lnTo>
                  <a:lnTo>
                    <a:pt x="110" y="519"/>
                  </a:lnTo>
                  <a:lnTo>
                    <a:pt x="110" y="515"/>
                  </a:lnTo>
                  <a:lnTo>
                    <a:pt x="108" y="512"/>
                  </a:lnTo>
                  <a:lnTo>
                    <a:pt x="107" y="509"/>
                  </a:lnTo>
                  <a:lnTo>
                    <a:pt x="105" y="506"/>
                  </a:lnTo>
                  <a:lnTo>
                    <a:pt x="102" y="504"/>
                  </a:lnTo>
                  <a:lnTo>
                    <a:pt x="99" y="501"/>
                  </a:lnTo>
                  <a:lnTo>
                    <a:pt x="95" y="500"/>
                  </a:lnTo>
                  <a:lnTo>
                    <a:pt x="91" y="500"/>
                  </a:lnTo>
                  <a:lnTo>
                    <a:pt x="88" y="500"/>
                  </a:lnTo>
                  <a:lnTo>
                    <a:pt x="85" y="499"/>
                  </a:lnTo>
                  <a:lnTo>
                    <a:pt x="82" y="497"/>
                  </a:lnTo>
                  <a:lnTo>
                    <a:pt x="80" y="495"/>
                  </a:lnTo>
                  <a:lnTo>
                    <a:pt x="77" y="491"/>
                  </a:lnTo>
                  <a:lnTo>
                    <a:pt x="76" y="485"/>
                  </a:lnTo>
                  <a:lnTo>
                    <a:pt x="77" y="479"/>
                  </a:lnTo>
                  <a:lnTo>
                    <a:pt x="80" y="474"/>
                  </a:lnTo>
                  <a:lnTo>
                    <a:pt x="82" y="472"/>
                  </a:lnTo>
                  <a:lnTo>
                    <a:pt x="85" y="470"/>
                  </a:lnTo>
                  <a:lnTo>
                    <a:pt x="88" y="469"/>
                  </a:lnTo>
                  <a:lnTo>
                    <a:pt x="91" y="469"/>
                  </a:lnTo>
                  <a:lnTo>
                    <a:pt x="99" y="470"/>
                  </a:lnTo>
                  <a:lnTo>
                    <a:pt x="106" y="471"/>
                  </a:lnTo>
                  <a:lnTo>
                    <a:pt x="113" y="474"/>
                  </a:lnTo>
                  <a:lnTo>
                    <a:pt x="118" y="479"/>
                  </a:lnTo>
                  <a:lnTo>
                    <a:pt x="125" y="483"/>
                  </a:lnTo>
                  <a:lnTo>
                    <a:pt x="129" y="488"/>
                  </a:lnTo>
                  <a:lnTo>
                    <a:pt x="134" y="495"/>
                  </a:lnTo>
                  <a:lnTo>
                    <a:pt x="137" y="501"/>
                  </a:lnTo>
                  <a:lnTo>
                    <a:pt x="141" y="508"/>
                  </a:lnTo>
                  <a:lnTo>
                    <a:pt x="142" y="515"/>
                  </a:lnTo>
                  <a:lnTo>
                    <a:pt x="143" y="522"/>
                  </a:lnTo>
                  <a:lnTo>
                    <a:pt x="143" y="529"/>
                  </a:lnTo>
                  <a:lnTo>
                    <a:pt x="142" y="537"/>
                  </a:lnTo>
                  <a:lnTo>
                    <a:pt x="139" y="543"/>
                  </a:lnTo>
                  <a:lnTo>
                    <a:pt x="135" y="550"/>
                  </a:lnTo>
                  <a:lnTo>
                    <a:pt x="130" y="555"/>
                  </a:lnTo>
                  <a:lnTo>
                    <a:pt x="121" y="563"/>
                  </a:lnTo>
                  <a:lnTo>
                    <a:pt x="113" y="567"/>
                  </a:lnTo>
                  <a:lnTo>
                    <a:pt x="104" y="572"/>
                  </a:lnTo>
                  <a:lnTo>
                    <a:pt x="95" y="574"/>
                  </a:lnTo>
                  <a:lnTo>
                    <a:pt x="87" y="574"/>
                  </a:lnTo>
                  <a:lnTo>
                    <a:pt x="78" y="574"/>
                  </a:lnTo>
                  <a:lnTo>
                    <a:pt x="69" y="572"/>
                  </a:lnTo>
                  <a:lnTo>
                    <a:pt x="61" y="569"/>
                  </a:lnTo>
                  <a:lnTo>
                    <a:pt x="53" y="565"/>
                  </a:lnTo>
                  <a:lnTo>
                    <a:pt x="46" y="560"/>
                  </a:lnTo>
                  <a:lnTo>
                    <a:pt x="38" y="554"/>
                  </a:lnTo>
                  <a:lnTo>
                    <a:pt x="32" y="548"/>
                  </a:lnTo>
                  <a:lnTo>
                    <a:pt x="26" y="540"/>
                  </a:lnTo>
                  <a:lnTo>
                    <a:pt x="22" y="532"/>
                  </a:lnTo>
                  <a:lnTo>
                    <a:pt x="18" y="523"/>
                  </a:lnTo>
                  <a:lnTo>
                    <a:pt x="14" y="513"/>
                  </a:lnTo>
                  <a:lnTo>
                    <a:pt x="12" y="500"/>
                  </a:lnTo>
                  <a:lnTo>
                    <a:pt x="12" y="487"/>
                  </a:lnTo>
                  <a:lnTo>
                    <a:pt x="13" y="475"/>
                  </a:lnTo>
                  <a:lnTo>
                    <a:pt x="15" y="464"/>
                  </a:lnTo>
                  <a:lnTo>
                    <a:pt x="20" y="452"/>
                  </a:lnTo>
                  <a:lnTo>
                    <a:pt x="25" y="441"/>
                  </a:lnTo>
                  <a:lnTo>
                    <a:pt x="32" y="429"/>
                  </a:lnTo>
                  <a:lnTo>
                    <a:pt x="38" y="418"/>
                  </a:lnTo>
                  <a:lnTo>
                    <a:pt x="54" y="398"/>
                  </a:lnTo>
                  <a:lnTo>
                    <a:pt x="72" y="378"/>
                  </a:lnTo>
                  <a:lnTo>
                    <a:pt x="89" y="359"/>
                  </a:lnTo>
                  <a:lnTo>
                    <a:pt x="104" y="339"/>
                  </a:lnTo>
                  <a:lnTo>
                    <a:pt x="108" y="333"/>
                  </a:lnTo>
                  <a:lnTo>
                    <a:pt x="113" y="325"/>
                  </a:lnTo>
                  <a:lnTo>
                    <a:pt x="117" y="318"/>
                  </a:lnTo>
                  <a:lnTo>
                    <a:pt x="120" y="310"/>
                  </a:lnTo>
                  <a:lnTo>
                    <a:pt x="125" y="295"/>
                  </a:lnTo>
                  <a:lnTo>
                    <a:pt x="128" y="280"/>
                  </a:lnTo>
                  <a:lnTo>
                    <a:pt x="128" y="265"/>
                  </a:lnTo>
                  <a:lnTo>
                    <a:pt x="127" y="250"/>
                  </a:lnTo>
                  <a:lnTo>
                    <a:pt x="123" y="235"/>
                  </a:lnTo>
                  <a:lnTo>
                    <a:pt x="119" y="221"/>
                  </a:lnTo>
                  <a:lnTo>
                    <a:pt x="113" y="207"/>
                  </a:lnTo>
                  <a:lnTo>
                    <a:pt x="104" y="195"/>
                  </a:lnTo>
                  <a:lnTo>
                    <a:pt x="94" y="183"/>
                  </a:lnTo>
                  <a:lnTo>
                    <a:pt x="82" y="173"/>
                  </a:lnTo>
                  <a:lnTo>
                    <a:pt x="69" y="164"/>
                  </a:lnTo>
                  <a:lnTo>
                    <a:pt x="55" y="157"/>
                  </a:lnTo>
                  <a:lnTo>
                    <a:pt x="48" y="155"/>
                  </a:lnTo>
                  <a:lnTo>
                    <a:pt x="40" y="152"/>
                  </a:lnTo>
                  <a:lnTo>
                    <a:pt x="33" y="150"/>
                  </a:lnTo>
                  <a:lnTo>
                    <a:pt x="24" y="148"/>
                  </a:lnTo>
                  <a:lnTo>
                    <a:pt x="22" y="149"/>
                  </a:lnTo>
                  <a:lnTo>
                    <a:pt x="20" y="149"/>
                  </a:lnTo>
                  <a:lnTo>
                    <a:pt x="17" y="148"/>
                  </a:lnTo>
                  <a:lnTo>
                    <a:pt x="13" y="147"/>
                  </a:lnTo>
                  <a:lnTo>
                    <a:pt x="10" y="147"/>
                  </a:lnTo>
                  <a:lnTo>
                    <a:pt x="8" y="145"/>
                  </a:lnTo>
                  <a:lnTo>
                    <a:pt x="6" y="144"/>
                  </a:lnTo>
                  <a:lnTo>
                    <a:pt x="4" y="142"/>
                  </a:lnTo>
                  <a:lnTo>
                    <a:pt x="1" y="136"/>
                  </a:lnTo>
                  <a:lnTo>
                    <a:pt x="0" y="131"/>
                  </a:lnTo>
                  <a:lnTo>
                    <a:pt x="1" y="126"/>
                  </a:lnTo>
                  <a:lnTo>
                    <a:pt x="4" y="121"/>
                  </a:lnTo>
                  <a:lnTo>
                    <a:pt x="6" y="119"/>
                  </a:lnTo>
                  <a:lnTo>
                    <a:pt x="9" y="118"/>
                  </a:lnTo>
                  <a:lnTo>
                    <a:pt x="11" y="117"/>
                  </a:lnTo>
                  <a:lnTo>
                    <a:pt x="15" y="117"/>
                  </a:lnTo>
                  <a:lnTo>
                    <a:pt x="20" y="117"/>
                  </a:lnTo>
                  <a:lnTo>
                    <a:pt x="24" y="118"/>
                  </a:lnTo>
                  <a:lnTo>
                    <a:pt x="35" y="116"/>
                  </a:lnTo>
                  <a:lnTo>
                    <a:pt x="42" y="113"/>
                  </a:lnTo>
                  <a:lnTo>
                    <a:pt x="50" y="108"/>
                  </a:lnTo>
                  <a:lnTo>
                    <a:pt x="55" y="102"/>
                  </a:lnTo>
                  <a:lnTo>
                    <a:pt x="60" y="95"/>
                  </a:lnTo>
                  <a:lnTo>
                    <a:pt x="63" y="88"/>
                  </a:lnTo>
                  <a:lnTo>
                    <a:pt x="64" y="80"/>
                  </a:lnTo>
                  <a:lnTo>
                    <a:pt x="64" y="72"/>
                  </a:lnTo>
                  <a:lnTo>
                    <a:pt x="63" y="64"/>
                  </a:lnTo>
                  <a:lnTo>
                    <a:pt x="61" y="56"/>
                  </a:lnTo>
                  <a:lnTo>
                    <a:pt x="56" y="49"/>
                  </a:lnTo>
                  <a:lnTo>
                    <a:pt x="51" y="44"/>
                  </a:lnTo>
                  <a:lnTo>
                    <a:pt x="45" y="38"/>
                  </a:lnTo>
                  <a:lnTo>
                    <a:pt x="37" y="34"/>
                  </a:lnTo>
                  <a:lnTo>
                    <a:pt x="28" y="32"/>
                  </a:lnTo>
                  <a:lnTo>
                    <a:pt x="18" y="32"/>
                  </a:lnTo>
                  <a:lnTo>
                    <a:pt x="14" y="31"/>
                  </a:lnTo>
                  <a:lnTo>
                    <a:pt x="11" y="31"/>
                  </a:lnTo>
                  <a:lnTo>
                    <a:pt x="8" y="28"/>
                  </a:lnTo>
                  <a:lnTo>
                    <a:pt x="6" y="27"/>
                  </a:lnTo>
                  <a:lnTo>
                    <a:pt x="4" y="22"/>
                  </a:lnTo>
                  <a:lnTo>
                    <a:pt x="2" y="17"/>
                  </a:lnTo>
                  <a:lnTo>
                    <a:pt x="4" y="11"/>
                  </a:lnTo>
                  <a:lnTo>
                    <a:pt x="6" y="6"/>
                  </a:lnTo>
                  <a:lnTo>
                    <a:pt x="8" y="4"/>
                  </a:lnTo>
                  <a:lnTo>
                    <a:pt x="11" y="1"/>
                  </a:lnTo>
                  <a:lnTo>
                    <a:pt x="14" y="0"/>
                  </a:lnTo>
                  <a:lnTo>
                    <a:pt x="18" y="0"/>
                  </a:lnTo>
                  <a:lnTo>
                    <a:pt x="25" y="0"/>
                  </a:lnTo>
                  <a:lnTo>
                    <a:pt x="32" y="1"/>
                  </a:lnTo>
                  <a:lnTo>
                    <a:pt x="39" y="2"/>
                  </a:lnTo>
                  <a:lnTo>
                    <a:pt x="47" y="5"/>
                  </a:lnTo>
                  <a:lnTo>
                    <a:pt x="53" y="8"/>
                  </a:lnTo>
                  <a:lnTo>
                    <a:pt x="60" y="11"/>
                  </a:lnTo>
                  <a:lnTo>
                    <a:pt x="66" y="14"/>
                  </a:lnTo>
                  <a:lnTo>
                    <a:pt x="72" y="19"/>
                  </a:lnTo>
                  <a:lnTo>
                    <a:pt x="77" y="24"/>
                  </a:lnTo>
                  <a:lnTo>
                    <a:pt x="81" y="28"/>
                  </a:lnTo>
                  <a:lnTo>
                    <a:pt x="86" y="35"/>
                  </a:lnTo>
                  <a:lnTo>
                    <a:pt x="90" y="41"/>
                  </a:lnTo>
                  <a:lnTo>
                    <a:pt x="92" y="48"/>
                  </a:lnTo>
                  <a:lnTo>
                    <a:pt x="95" y="54"/>
                  </a:lnTo>
                  <a:lnTo>
                    <a:pt x="96" y="62"/>
                  </a:lnTo>
                  <a:lnTo>
                    <a:pt x="98"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
            <p:cNvSpPr>
              <a:spLocks noEditPoints="1"/>
            </p:cNvSpPr>
            <p:nvPr/>
          </p:nvSpPr>
          <p:spPr bwMode="auto">
            <a:xfrm>
              <a:off x="263525" y="542925"/>
              <a:ext cx="73025" cy="73025"/>
            </a:xfrm>
            <a:custGeom>
              <a:avLst/>
              <a:gdLst>
                <a:gd name="T0" fmla="*/ 137 w 138"/>
                <a:gd name="T1" fmla="*/ 75 h 138"/>
                <a:gd name="T2" fmla="*/ 135 w 138"/>
                <a:gd name="T3" fmla="*/ 89 h 138"/>
                <a:gd name="T4" fmla="*/ 129 w 138"/>
                <a:gd name="T5" fmla="*/ 101 h 138"/>
                <a:gd name="T6" fmla="*/ 122 w 138"/>
                <a:gd name="T7" fmla="*/ 112 h 138"/>
                <a:gd name="T8" fmla="*/ 112 w 138"/>
                <a:gd name="T9" fmla="*/ 122 h 138"/>
                <a:gd name="T10" fmla="*/ 101 w 138"/>
                <a:gd name="T11" fmla="*/ 129 h 138"/>
                <a:gd name="T12" fmla="*/ 90 w 138"/>
                <a:gd name="T13" fmla="*/ 135 h 138"/>
                <a:gd name="T14" fmla="*/ 75 w 138"/>
                <a:gd name="T15" fmla="*/ 137 h 138"/>
                <a:gd name="T16" fmla="*/ 61 w 138"/>
                <a:gd name="T17" fmla="*/ 137 h 138"/>
                <a:gd name="T18" fmla="*/ 48 w 138"/>
                <a:gd name="T19" fmla="*/ 135 h 138"/>
                <a:gd name="T20" fmla="*/ 36 w 138"/>
                <a:gd name="T21" fmla="*/ 129 h 138"/>
                <a:gd name="T22" fmla="*/ 25 w 138"/>
                <a:gd name="T23" fmla="*/ 122 h 138"/>
                <a:gd name="T24" fmla="*/ 15 w 138"/>
                <a:gd name="T25" fmla="*/ 112 h 138"/>
                <a:gd name="T26" fmla="*/ 7 w 138"/>
                <a:gd name="T27" fmla="*/ 101 h 138"/>
                <a:gd name="T28" fmla="*/ 2 w 138"/>
                <a:gd name="T29" fmla="*/ 89 h 138"/>
                <a:gd name="T30" fmla="*/ 0 w 138"/>
                <a:gd name="T31" fmla="*/ 75 h 138"/>
                <a:gd name="T32" fmla="*/ 0 w 138"/>
                <a:gd name="T33" fmla="*/ 61 h 138"/>
                <a:gd name="T34" fmla="*/ 2 w 138"/>
                <a:gd name="T35" fmla="*/ 48 h 138"/>
                <a:gd name="T36" fmla="*/ 7 w 138"/>
                <a:gd name="T37" fmla="*/ 35 h 138"/>
                <a:gd name="T38" fmla="*/ 15 w 138"/>
                <a:gd name="T39" fmla="*/ 25 h 138"/>
                <a:gd name="T40" fmla="*/ 25 w 138"/>
                <a:gd name="T41" fmla="*/ 15 h 138"/>
                <a:gd name="T42" fmla="*/ 36 w 138"/>
                <a:gd name="T43" fmla="*/ 7 h 138"/>
                <a:gd name="T44" fmla="*/ 48 w 138"/>
                <a:gd name="T45" fmla="*/ 3 h 138"/>
                <a:gd name="T46" fmla="*/ 61 w 138"/>
                <a:gd name="T47" fmla="*/ 0 h 138"/>
                <a:gd name="T48" fmla="*/ 75 w 138"/>
                <a:gd name="T49" fmla="*/ 0 h 138"/>
                <a:gd name="T50" fmla="*/ 90 w 138"/>
                <a:gd name="T51" fmla="*/ 3 h 138"/>
                <a:gd name="T52" fmla="*/ 101 w 138"/>
                <a:gd name="T53" fmla="*/ 7 h 138"/>
                <a:gd name="T54" fmla="*/ 112 w 138"/>
                <a:gd name="T55" fmla="*/ 15 h 138"/>
                <a:gd name="T56" fmla="*/ 122 w 138"/>
                <a:gd name="T57" fmla="*/ 25 h 138"/>
                <a:gd name="T58" fmla="*/ 129 w 138"/>
                <a:gd name="T59" fmla="*/ 35 h 138"/>
                <a:gd name="T60" fmla="*/ 135 w 138"/>
                <a:gd name="T61" fmla="*/ 48 h 138"/>
                <a:gd name="T62" fmla="*/ 137 w 138"/>
                <a:gd name="T63" fmla="*/ 61 h 138"/>
                <a:gd name="T64" fmla="*/ 30 w 138"/>
                <a:gd name="T65" fmla="*/ 69 h 138"/>
                <a:gd name="T66" fmla="*/ 31 w 138"/>
                <a:gd name="T67" fmla="*/ 77 h 138"/>
                <a:gd name="T68" fmla="*/ 37 w 138"/>
                <a:gd name="T69" fmla="*/ 89 h 138"/>
                <a:gd name="T70" fmla="*/ 47 w 138"/>
                <a:gd name="T71" fmla="*/ 100 h 138"/>
                <a:gd name="T72" fmla="*/ 60 w 138"/>
                <a:gd name="T73" fmla="*/ 106 h 138"/>
                <a:gd name="T74" fmla="*/ 77 w 138"/>
                <a:gd name="T75" fmla="*/ 106 h 138"/>
                <a:gd name="T76" fmla="*/ 90 w 138"/>
                <a:gd name="T77" fmla="*/ 100 h 138"/>
                <a:gd name="T78" fmla="*/ 100 w 138"/>
                <a:gd name="T79" fmla="*/ 89 h 138"/>
                <a:gd name="T80" fmla="*/ 106 w 138"/>
                <a:gd name="T81" fmla="*/ 77 h 138"/>
                <a:gd name="T82" fmla="*/ 106 w 138"/>
                <a:gd name="T83" fmla="*/ 61 h 138"/>
                <a:gd name="T84" fmla="*/ 100 w 138"/>
                <a:gd name="T85" fmla="*/ 47 h 138"/>
                <a:gd name="T86" fmla="*/ 90 w 138"/>
                <a:gd name="T87" fmla="*/ 37 h 138"/>
                <a:gd name="T88" fmla="*/ 77 w 138"/>
                <a:gd name="T89" fmla="*/ 31 h 138"/>
                <a:gd name="T90" fmla="*/ 60 w 138"/>
                <a:gd name="T91" fmla="*/ 31 h 138"/>
                <a:gd name="T92" fmla="*/ 47 w 138"/>
                <a:gd name="T93" fmla="*/ 37 h 138"/>
                <a:gd name="T94" fmla="*/ 37 w 138"/>
                <a:gd name="T95" fmla="*/ 47 h 138"/>
                <a:gd name="T96" fmla="*/ 31 w 138"/>
                <a:gd name="T97"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138" y="69"/>
                  </a:moveTo>
                  <a:lnTo>
                    <a:pt x="137" y="75"/>
                  </a:lnTo>
                  <a:lnTo>
                    <a:pt x="136" y="83"/>
                  </a:lnTo>
                  <a:lnTo>
                    <a:pt x="135" y="89"/>
                  </a:lnTo>
                  <a:lnTo>
                    <a:pt x="133" y="96"/>
                  </a:lnTo>
                  <a:lnTo>
                    <a:pt x="129" y="101"/>
                  </a:lnTo>
                  <a:lnTo>
                    <a:pt x="126" y="107"/>
                  </a:lnTo>
                  <a:lnTo>
                    <a:pt x="122" y="112"/>
                  </a:lnTo>
                  <a:lnTo>
                    <a:pt x="118" y="118"/>
                  </a:lnTo>
                  <a:lnTo>
                    <a:pt x="112" y="122"/>
                  </a:lnTo>
                  <a:lnTo>
                    <a:pt x="107" y="126"/>
                  </a:lnTo>
                  <a:lnTo>
                    <a:pt x="101" y="129"/>
                  </a:lnTo>
                  <a:lnTo>
                    <a:pt x="95" y="133"/>
                  </a:lnTo>
                  <a:lnTo>
                    <a:pt x="90" y="135"/>
                  </a:lnTo>
                  <a:lnTo>
                    <a:pt x="82" y="136"/>
                  </a:lnTo>
                  <a:lnTo>
                    <a:pt x="75" y="137"/>
                  </a:lnTo>
                  <a:lnTo>
                    <a:pt x="69" y="138"/>
                  </a:lnTo>
                  <a:lnTo>
                    <a:pt x="61" y="137"/>
                  </a:lnTo>
                  <a:lnTo>
                    <a:pt x="55" y="136"/>
                  </a:lnTo>
                  <a:lnTo>
                    <a:pt x="48" y="135"/>
                  </a:lnTo>
                  <a:lnTo>
                    <a:pt x="42" y="133"/>
                  </a:lnTo>
                  <a:lnTo>
                    <a:pt x="36" y="129"/>
                  </a:lnTo>
                  <a:lnTo>
                    <a:pt x="30" y="126"/>
                  </a:lnTo>
                  <a:lnTo>
                    <a:pt x="25" y="122"/>
                  </a:lnTo>
                  <a:lnTo>
                    <a:pt x="19" y="118"/>
                  </a:lnTo>
                  <a:lnTo>
                    <a:pt x="15" y="112"/>
                  </a:lnTo>
                  <a:lnTo>
                    <a:pt x="11" y="107"/>
                  </a:lnTo>
                  <a:lnTo>
                    <a:pt x="7" y="101"/>
                  </a:lnTo>
                  <a:lnTo>
                    <a:pt x="5" y="96"/>
                  </a:lnTo>
                  <a:lnTo>
                    <a:pt x="2" y="89"/>
                  </a:lnTo>
                  <a:lnTo>
                    <a:pt x="1" y="83"/>
                  </a:lnTo>
                  <a:lnTo>
                    <a:pt x="0" y="75"/>
                  </a:lnTo>
                  <a:lnTo>
                    <a:pt x="0" y="69"/>
                  </a:lnTo>
                  <a:lnTo>
                    <a:pt x="0" y="61"/>
                  </a:lnTo>
                  <a:lnTo>
                    <a:pt x="1" y="55"/>
                  </a:lnTo>
                  <a:lnTo>
                    <a:pt x="2" y="48"/>
                  </a:lnTo>
                  <a:lnTo>
                    <a:pt x="5" y="42"/>
                  </a:lnTo>
                  <a:lnTo>
                    <a:pt x="7" y="35"/>
                  </a:lnTo>
                  <a:lnTo>
                    <a:pt x="11" y="30"/>
                  </a:lnTo>
                  <a:lnTo>
                    <a:pt x="15" y="25"/>
                  </a:lnTo>
                  <a:lnTo>
                    <a:pt x="19" y="19"/>
                  </a:lnTo>
                  <a:lnTo>
                    <a:pt x="25" y="15"/>
                  </a:lnTo>
                  <a:lnTo>
                    <a:pt x="30" y="12"/>
                  </a:lnTo>
                  <a:lnTo>
                    <a:pt x="36" y="7"/>
                  </a:lnTo>
                  <a:lnTo>
                    <a:pt x="42" y="5"/>
                  </a:lnTo>
                  <a:lnTo>
                    <a:pt x="48" y="3"/>
                  </a:lnTo>
                  <a:lnTo>
                    <a:pt x="55" y="1"/>
                  </a:lnTo>
                  <a:lnTo>
                    <a:pt x="61" y="0"/>
                  </a:lnTo>
                  <a:lnTo>
                    <a:pt x="69" y="0"/>
                  </a:lnTo>
                  <a:lnTo>
                    <a:pt x="75" y="0"/>
                  </a:lnTo>
                  <a:lnTo>
                    <a:pt x="82" y="1"/>
                  </a:lnTo>
                  <a:lnTo>
                    <a:pt x="90" y="3"/>
                  </a:lnTo>
                  <a:lnTo>
                    <a:pt x="95" y="5"/>
                  </a:lnTo>
                  <a:lnTo>
                    <a:pt x="101" y="7"/>
                  </a:lnTo>
                  <a:lnTo>
                    <a:pt x="107" y="12"/>
                  </a:lnTo>
                  <a:lnTo>
                    <a:pt x="112" y="15"/>
                  </a:lnTo>
                  <a:lnTo>
                    <a:pt x="118" y="19"/>
                  </a:lnTo>
                  <a:lnTo>
                    <a:pt x="122" y="25"/>
                  </a:lnTo>
                  <a:lnTo>
                    <a:pt x="126" y="30"/>
                  </a:lnTo>
                  <a:lnTo>
                    <a:pt x="129" y="35"/>
                  </a:lnTo>
                  <a:lnTo>
                    <a:pt x="133" y="42"/>
                  </a:lnTo>
                  <a:lnTo>
                    <a:pt x="135" y="48"/>
                  </a:lnTo>
                  <a:lnTo>
                    <a:pt x="136" y="55"/>
                  </a:lnTo>
                  <a:lnTo>
                    <a:pt x="137" y="61"/>
                  </a:lnTo>
                  <a:lnTo>
                    <a:pt x="138" y="69"/>
                  </a:lnTo>
                  <a:close/>
                  <a:moveTo>
                    <a:pt x="30" y="69"/>
                  </a:moveTo>
                  <a:lnTo>
                    <a:pt x="30" y="69"/>
                  </a:lnTo>
                  <a:lnTo>
                    <a:pt x="31" y="77"/>
                  </a:lnTo>
                  <a:lnTo>
                    <a:pt x="33" y="83"/>
                  </a:lnTo>
                  <a:lnTo>
                    <a:pt x="37" y="89"/>
                  </a:lnTo>
                  <a:lnTo>
                    <a:pt x="42" y="96"/>
                  </a:lnTo>
                  <a:lnTo>
                    <a:pt x="47" y="100"/>
                  </a:lnTo>
                  <a:lnTo>
                    <a:pt x="54" y="104"/>
                  </a:lnTo>
                  <a:lnTo>
                    <a:pt x="60" y="106"/>
                  </a:lnTo>
                  <a:lnTo>
                    <a:pt x="69" y="107"/>
                  </a:lnTo>
                  <a:lnTo>
                    <a:pt x="77" y="106"/>
                  </a:lnTo>
                  <a:lnTo>
                    <a:pt x="83" y="104"/>
                  </a:lnTo>
                  <a:lnTo>
                    <a:pt x="90" y="100"/>
                  </a:lnTo>
                  <a:lnTo>
                    <a:pt x="96" y="96"/>
                  </a:lnTo>
                  <a:lnTo>
                    <a:pt x="100" y="89"/>
                  </a:lnTo>
                  <a:lnTo>
                    <a:pt x="104" y="83"/>
                  </a:lnTo>
                  <a:lnTo>
                    <a:pt x="106" y="77"/>
                  </a:lnTo>
                  <a:lnTo>
                    <a:pt x="107" y="69"/>
                  </a:lnTo>
                  <a:lnTo>
                    <a:pt x="106" y="61"/>
                  </a:lnTo>
                  <a:lnTo>
                    <a:pt x="104" y="54"/>
                  </a:lnTo>
                  <a:lnTo>
                    <a:pt x="100" y="47"/>
                  </a:lnTo>
                  <a:lnTo>
                    <a:pt x="96" y="42"/>
                  </a:lnTo>
                  <a:lnTo>
                    <a:pt x="90" y="37"/>
                  </a:lnTo>
                  <a:lnTo>
                    <a:pt x="83" y="33"/>
                  </a:lnTo>
                  <a:lnTo>
                    <a:pt x="77" y="31"/>
                  </a:lnTo>
                  <a:lnTo>
                    <a:pt x="69" y="30"/>
                  </a:lnTo>
                  <a:lnTo>
                    <a:pt x="60" y="31"/>
                  </a:lnTo>
                  <a:lnTo>
                    <a:pt x="54" y="33"/>
                  </a:lnTo>
                  <a:lnTo>
                    <a:pt x="47" y="37"/>
                  </a:lnTo>
                  <a:lnTo>
                    <a:pt x="42" y="42"/>
                  </a:lnTo>
                  <a:lnTo>
                    <a:pt x="37" y="47"/>
                  </a:lnTo>
                  <a:lnTo>
                    <a:pt x="33" y="54"/>
                  </a:lnTo>
                  <a:lnTo>
                    <a:pt x="31" y="61"/>
                  </a:lnTo>
                  <a:lnTo>
                    <a:pt x="3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
            <p:cNvSpPr/>
            <p:nvPr/>
          </p:nvSpPr>
          <p:spPr bwMode="auto">
            <a:xfrm>
              <a:off x="387350" y="334963"/>
              <a:ext cx="796925" cy="19050"/>
            </a:xfrm>
            <a:custGeom>
              <a:avLst/>
              <a:gdLst>
                <a:gd name="T0" fmla="*/ 19 w 1507"/>
                <a:gd name="T1" fmla="*/ 0 h 36"/>
                <a:gd name="T2" fmla="*/ 1488 w 1507"/>
                <a:gd name="T3" fmla="*/ 0 h 36"/>
                <a:gd name="T4" fmla="*/ 1492 w 1507"/>
                <a:gd name="T5" fmla="*/ 0 h 36"/>
                <a:gd name="T6" fmla="*/ 1495 w 1507"/>
                <a:gd name="T7" fmla="*/ 1 h 36"/>
                <a:gd name="T8" fmla="*/ 1498 w 1507"/>
                <a:gd name="T9" fmla="*/ 3 h 36"/>
                <a:gd name="T10" fmla="*/ 1501 w 1507"/>
                <a:gd name="T11" fmla="*/ 5 h 36"/>
                <a:gd name="T12" fmla="*/ 1504 w 1507"/>
                <a:gd name="T13" fmla="*/ 7 h 36"/>
                <a:gd name="T14" fmla="*/ 1506 w 1507"/>
                <a:gd name="T15" fmla="*/ 10 h 36"/>
                <a:gd name="T16" fmla="*/ 1507 w 1507"/>
                <a:gd name="T17" fmla="*/ 14 h 36"/>
                <a:gd name="T18" fmla="*/ 1507 w 1507"/>
                <a:gd name="T19" fmla="*/ 18 h 36"/>
                <a:gd name="T20" fmla="*/ 1507 w 1507"/>
                <a:gd name="T21" fmla="*/ 21 h 36"/>
                <a:gd name="T22" fmla="*/ 1506 w 1507"/>
                <a:gd name="T23" fmla="*/ 26 h 36"/>
                <a:gd name="T24" fmla="*/ 1504 w 1507"/>
                <a:gd name="T25" fmla="*/ 29 h 36"/>
                <a:gd name="T26" fmla="*/ 1501 w 1507"/>
                <a:gd name="T27" fmla="*/ 31 h 36"/>
                <a:gd name="T28" fmla="*/ 1498 w 1507"/>
                <a:gd name="T29" fmla="*/ 33 h 36"/>
                <a:gd name="T30" fmla="*/ 1495 w 1507"/>
                <a:gd name="T31" fmla="*/ 35 h 36"/>
                <a:gd name="T32" fmla="*/ 1492 w 1507"/>
                <a:gd name="T33" fmla="*/ 36 h 36"/>
                <a:gd name="T34" fmla="*/ 1488 w 1507"/>
                <a:gd name="T35" fmla="*/ 36 h 36"/>
                <a:gd name="T36" fmla="*/ 19 w 1507"/>
                <a:gd name="T37" fmla="*/ 36 h 36"/>
                <a:gd name="T38" fmla="*/ 15 w 1507"/>
                <a:gd name="T39" fmla="*/ 36 h 36"/>
                <a:gd name="T40" fmla="*/ 11 w 1507"/>
                <a:gd name="T41" fmla="*/ 35 h 36"/>
                <a:gd name="T42" fmla="*/ 8 w 1507"/>
                <a:gd name="T43" fmla="*/ 33 h 36"/>
                <a:gd name="T44" fmla="*/ 6 w 1507"/>
                <a:gd name="T45" fmla="*/ 31 h 36"/>
                <a:gd name="T46" fmla="*/ 3 w 1507"/>
                <a:gd name="T47" fmla="*/ 29 h 36"/>
                <a:gd name="T48" fmla="*/ 1 w 1507"/>
                <a:gd name="T49" fmla="*/ 26 h 36"/>
                <a:gd name="T50" fmla="*/ 0 w 1507"/>
                <a:gd name="T51" fmla="*/ 21 h 36"/>
                <a:gd name="T52" fmla="*/ 0 w 1507"/>
                <a:gd name="T53" fmla="*/ 18 h 36"/>
                <a:gd name="T54" fmla="*/ 0 w 1507"/>
                <a:gd name="T55" fmla="*/ 14 h 36"/>
                <a:gd name="T56" fmla="*/ 1 w 1507"/>
                <a:gd name="T57" fmla="*/ 10 h 36"/>
                <a:gd name="T58" fmla="*/ 3 w 1507"/>
                <a:gd name="T59" fmla="*/ 7 h 36"/>
                <a:gd name="T60" fmla="*/ 6 w 1507"/>
                <a:gd name="T61" fmla="*/ 5 h 36"/>
                <a:gd name="T62" fmla="*/ 8 w 1507"/>
                <a:gd name="T63" fmla="*/ 3 h 36"/>
                <a:gd name="T64" fmla="*/ 11 w 1507"/>
                <a:gd name="T65" fmla="*/ 1 h 36"/>
                <a:gd name="T66" fmla="*/ 15 w 1507"/>
                <a:gd name="T67" fmla="*/ 0 h 36"/>
                <a:gd name="T68" fmla="*/ 19 w 1507"/>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7" h="36">
                  <a:moveTo>
                    <a:pt x="19" y="0"/>
                  </a:moveTo>
                  <a:lnTo>
                    <a:pt x="1488" y="0"/>
                  </a:lnTo>
                  <a:lnTo>
                    <a:pt x="1492" y="0"/>
                  </a:lnTo>
                  <a:lnTo>
                    <a:pt x="1495" y="1"/>
                  </a:lnTo>
                  <a:lnTo>
                    <a:pt x="1498" y="3"/>
                  </a:lnTo>
                  <a:lnTo>
                    <a:pt x="1501" y="5"/>
                  </a:lnTo>
                  <a:lnTo>
                    <a:pt x="1504" y="7"/>
                  </a:lnTo>
                  <a:lnTo>
                    <a:pt x="1506" y="10"/>
                  </a:lnTo>
                  <a:lnTo>
                    <a:pt x="1507" y="14"/>
                  </a:lnTo>
                  <a:lnTo>
                    <a:pt x="1507" y="18"/>
                  </a:lnTo>
                  <a:lnTo>
                    <a:pt x="1507" y="21"/>
                  </a:lnTo>
                  <a:lnTo>
                    <a:pt x="1506" y="26"/>
                  </a:lnTo>
                  <a:lnTo>
                    <a:pt x="1504" y="29"/>
                  </a:lnTo>
                  <a:lnTo>
                    <a:pt x="1501" y="31"/>
                  </a:lnTo>
                  <a:lnTo>
                    <a:pt x="1498" y="33"/>
                  </a:lnTo>
                  <a:lnTo>
                    <a:pt x="1495" y="35"/>
                  </a:lnTo>
                  <a:lnTo>
                    <a:pt x="1492" y="36"/>
                  </a:lnTo>
                  <a:lnTo>
                    <a:pt x="1488" y="36"/>
                  </a:lnTo>
                  <a:lnTo>
                    <a:pt x="19" y="36"/>
                  </a:lnTo>
                  <a:lnTo>
                    <a:pt x="15" y="36"/>
                  </a:lnTo>
                  <a:lnTo>
                    <a:pt x="11" y="35"/>
                  </a:lnTo>
                  <a:lnTo>
                    <a:pt x="8" y="33"/>
                  </a:lnTo>
                  <a:lnTo>
                    <a:pt x="6" y="31"/>
                  </a:lnTo>
                  <a:lnTo>
                    <a:pt x="3" y="29"/>
                  </a:lnTo>
                  <a:lnTo>
                    <a:pt x="1" y="26"/>
                  </a:lnTo>
                  <a:lnTo>
                    <a:pt x="0" y="21"/>
                  </a:lnTo>
                  <a:lnTo>
                    <a:pt x="0" y="18"/>
                  </a:lnTo>
                  <a:lnTo>
                    <a:pt x="0" y="14"/>
                  </a:lnTo>
                  <a:lnTo>
                    <a:pt x="1" y="10"/>
                  </a:lnTo>
                  <a:lnTo>
                    <a:pt x="3" y="7"/>
                  </a:lnTo>
                  <a:lnTo>
                    <a:pt x="6" y="5"/>
                  </a:lnTo>
                  <a:lnTo>
                    <a:pt x="8" y="3"/>
                  </a:lnTo>
                  <a:lnTo>
                    <a:pt x="11" y="1"/>
                  </a:lnTo>
                  <a:lnTo>
                    <a:pt x="15" y="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1"/>
            <p:cNvSpPr/>
            <p:nvPr/>
          </p:nvSpPr>
          <p:spPr bwMode="auto">
            <a:xfrm>
              <a:off x="398463" y="341313"/>
              <a:ext cx="303213" cy="84138"/>
            </a:xfrm>
            <a:custGeom>
              <a:avLst/>
              <a:gdLst>
                <a:gd name="T0" fmla="*/ 96 w 573"/>
                <a:gd name="T1" fmla="*/ 93 h 158"/>
                <a:gd name="T2" fmla="*/ 124 w 573"/>
                <a:gd name="T3" fmla="*/ 76 h 158"/>
                <a:gd name="T4" fmla="*/ 150 w 573"/>
                <a:gd name="T5" fmla="*/ 103 h 158"/>
                <a:gd name="T6" fmla="*/ 189 w 573"/>
                <a:gd name="T7" fmla="*/ 137 h 158"/>
                <a:gd name="T8" fmla="*/ 237 w 573"/>
                <a:gd name="T9" fmla="*/ 155 h 158"/>
                <a:gd name="T10" fmla="*/ 291 w 573"/>
                <a:gd name="T11" fmla="*/ 156 h 158"/>
                <a:gd name="T12" fmla="*/ 334 w 573"/>
                <a:gd name="T13" fmla="*/ 142 h 158"/>
                <a:gd name="T14" fmla="*/ 406 w 573"/>
                <a:gd name="T15" fmla="*/ 86 h 158"/>
                <a:gd name="T16" fmla="*/ 468 w 573"/>
                <a:gd name="T17" fmla="*/ 46 h 158"/>
                <a:gd name="T18" fmla="*/ 514 w 573"/>
                <a:gd name="T19" fmla="*/ 46 h 158"/>
                <a:gd name="T20" fmla="*/ 538 w 573"/>
                <a:gd name="T21" fmla="*/ 64 h 158"/>
                <a:gd name="T22" fmla="*/ 542 w 573"/>
                <a:gd name="T23" fmla="*/ 88 h 158"/>
                <a:gd name="T24" fmla="*/ 535 w 573"/>
                <a:gd name="T25" fmla="*/ 106 h 158"/>
                <a:gd name="T26" fmla="*/ 522 w 573"/>
                <a:gd name="T27" fmla="*/ 110 h 158"/>
                <a:gd name="T28" fmla="*/ 508 w 573"/>
                <a:gd name="T29" fmla="*/ 106 h 158"/>
                <a:gd name="T30" fmla="*/ 500 w 573"/>
                <a:gd name="T31" fmla="*/ 95 h 158"/>
                <a:gd name="T32" fmla="*/ 496 w 573"/>
                <a:gd name="T33" fmla="*/ 81 h 158"/>
                <a:gd name="T34" fmla="*/ 478 w 573"/>
                <a:gd name="T35" fmla="*/ 76 h 158"/>
                <a:gd name="T36" fmla="*/ 468 w 573"/>
                <a:gd name="T37" fmla="*/ 87 h 158"/>
                <a:gd name="T38" fmla="*/ 474 w 573"/>
                <a:gd name="T39" fmla="*/ 111 h 158"/>
                <a:gd name="T40" fmla="*/ 494 w 573"/>
                <a:gd name="T41" fmla="*/ 133 h 158"/>
                <a:gd name="T42" fmla="*/ 521 w 573"/>
                <a:gd name="T43" fmla="*/ 142 h 158"/>
                <a:gd name="T44" fmla="*/ 549 w 573"/>
                <a:gd name="T45" fmla="*/ 134 h 158"/>
                <a:gd name="T46" fmla="*/ 571 w 573"/>
                <a:gd name="T47" fmla="*/ 103 h 158"/>
                <a:gd name="T48" fmla="*/ 571 w 573"/>
                <a:gd name="T49" fmla="*/ 69 h 158"/>
                <a:gd name="T50" fmla="*/ 554 w 573"/>
                <a:gd name="T51" fmla="*/ 37 h 158"/>
                <a:gd name="T52" fmla="*/ 522 w 573"/>
                <a:gd name="T53" fmla="*/ 17 h 158"/>
                <a:gd name="T54" fmla="*/ 475 w 573"/>
                <a:gd name="T55" fmla="*/ 13 h 158"/>
                <a:gd name="T56" fmla="*/ 428 w 573"/>
                <a:gd name="T57" fmla="*/ 31 h 158"/>
                <a:gd name="T58" fmla="*/ 358 w 573"/>
                <a:gd name="T59" fmla="*/ 87 h 158"/>
                <a:gd name="T60" fmla="*/ 317 w 573"/>
                <a:gd name="T61" fmla="*/ 116 h 158"/>
                <a:gd name="T62" fmla="*/ 264 w 573"/>
                <a:gd name="T63" fmla="*/ 127 h 158"/>
                <a:gd name="T64" fmla="*/ 206 w 573"/>
                <a:gd name="T65" fmla="*/ 111 h 158"/>
                <a:gd name="T66" fmla="*/ 164 w 573"/>
                <a:gd name="T67" fmla="*/ 69 h 158"/>
                <a:gd name="T68" fmla="*/ 150 w 573"/>
                <a:gd name="T69" fmla="*/ 31 h 158"/>
                <a:gd name="T70" fmla="*/ 148 w 573"/>
                <a:gd name="T71" fmla="*/ 16 h 158"/>
                <a:gd name="T72" fmla="*/ 143 w 573"/>
                <a:gd name="T73" fmla="*/ 4 h 158"/>
                <a:gd name="T74" fmla="*/ 125 w 573"/>
                <a:gd name="T75" fmla="*/ 1 h 158"/>
                <a:gd name="T76" fmla="*/ 116 w 573"/>
                <a:gd name="T77" fmla="*/ 10 h 158"/>
                <a:gd name="T78" fmla="*/ 115 w 573"/>
                <a:gd name="T79" fmla="*/ 33 h 158"/>
                <a:gd name="T80" fmla="*/ 95 w 573"/>
                <a:gd name="T81" fmla="*/ 59 h 158"/>
                <a:gd name="T82" fmla="*/ 63 w 573"/>
                <a:gd name="T83" fmla="*/ 62 h 158"/>
                <a:gd name="T84" fmla="*/ 37 w 573"/>
                <a:gd name="T85" fmla="*/ 44 h 158"/>
                <a:gd name="T86" fmla="*/ 30 w 573"/>
                <a:gd name="T87" fmla="*/ 13 h 158"/>
                <a:gd name="T88" fmla="*/ 21 w 573"/>
                <a:gd name="T89" fmla="*/ 3 h 158"/>
                <a:gd name="T90" fmla="*/ 3 w 573"/>
                <a:gd name="T91" fmla="*/ 7 h 158"/>
                <a:gd name="T92" fmla="*/ 0 w 573"/>
                <a:gd name="T93" fmla="*/ 23 h 158"/>
                <a:gd name="T94" fmla="*/ 6 w 573"/>
                <a:gd name="T95" fmla="*/ 53 h 158"/>
                <a:gd name="T96" fmla="*/ 23 w 573"/>
                <a:gd name="T97" fmla="*/ 76 h 158"/>
                <a:gd name="T98" fmla="*/ 47 w 573"/>
                <a:gd name="T99" fmla="*/ 9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58">
                  <a:moveTo>
                    <a:pt x="69" y="96"/>
                  </a:moveTo>
                  <a:lnTo>
                    <a:pt x="79" y="96"/>
                  </a:lnTo>
                  <a:lnTo>
                    <a:pt x="87" y="95"/>
                  </a:lnTo>
                  <a:lnTo>
                    <a:pt x="96" y="93"/>
                  </a:lnTo>
                  <a:lnTo>
                    <a:pt x="103" y="89"/>
                  </a:lnTo>
                  <a:lnTo>
                    <a:pt x="111" y="86"/>
                  </a:lnTo>
                  <a:lnTo>
                    <a:pt x="117" y="81"/>
                  </a:lnTo>
                  <a:lnTo>
                    <a:pt x="124" y="76"/>
                  </a:lnTo>
                  <a:lnTo>
                    <a:pt x="129" y="70"/>
                  </a:lnTo>
                  <a:lnTo>
                    <a:pt x="136" y="82"/>
                  </a:lnTo>
                  <a:lnTo>
                    <a:pt x="142" y="93"/>
                  </a:lnTo>
                  <a:lnTo>
                    <a:pt x="150" y="103"/>
                  </a:lnTo>
                  <a:lnTo>
                    <a:pt x="158" y="113"/>
                  </a:lnTo>
                  <a:lnTo>
                    <a:pt x="168" y="122"/>
                  </a:lnTo>
                  <a:lnTo>
                    <a:pt x="178" y="130"/>
                  </a:lnTo>
                  <a:lnTo>
                    <a:pt x="189" y="137"/>
                  </a:lnTo>
                  <a:lnTo>
                    <a:pt x="201" y="143"/>
                  </a:lnTo>
                  <a:lnTo>
                    <a:pt x="212" y="149"/>
                  </a:lnTo>
                  <a:lnTo>
                    <a:pt x="224" y="153"/>
                  </a:lnTo>
                  <a:lnTo>
                    <a:pt x="237" y="155"/>
                  </a:lnTo>
                  <a:lnTo>
                    <a:pt x="250" y="157"/>
                  </a:lnTo>
                  <a:lnTo>
                    <a:pt x="264" y="158"/>
                  </a:lnTo>
                  <a:lnTo>
                    <a:pt x="278" y="158"/>
                  </a:lnTo>
                  <a:lnTo>
                    <a:pt x="291" y="156"/>
                  </a:lnTo>
                  <a:lnTo>
                    <a:pt x="306" y="153"/>
                  </a:lnTo>
                  <a:lnTo>
                    <a:pt x="316" y="151"/>
                  </a:lnTo>
                  <a:lnTo>
                    <a:pt x="325" y="147"/>
                  </a:lnTo>
                  <a:lnTo>
                    <a:pt x="334" y="142"/>
                  </a:lnTo>
                  <a:lnTo>
                    <a:pt x="343" y="138"/>
                  </a:lnTo>
                  <a:lnTo>
                    <a:pt x="359" y="126"/>
                  </a:lnTo>
                  <a:lnTo>
                    <a:pt x="376" y="114"/>
                  </a:lnTo>
                  <a:lnTo>
                    <a:pt x="406" y="86"/>
                  </a:lnTo>
                  <a:lnTo>
                    <a:pt x="437" y="61"/>
                  </a:lnTo>
                  <a:lnTo>
                    <a:pt x="448" y="56"/>
                  </a:lnTo>
                  <a:lnTo>
                    <a:pt x="458" y="50"/>
                  </a:lnTo>
                  <a:lnTo>
                    <a:pt x="468" y="46"/>
                  </a:lnTo>
                  <a:lnTo>
                    <a:pt x="480" y="44"/>
                  </a:lnTo>
                  <a:lnTo>
                    <a:pt x="491" y="43"/>
                  </a:lnTo>
                  <a:lnTo>
                    <a:pt x="502" y="44"/>
                  </a:lnTo>
                  <a:lnTo>
                    <a:pt x="514" y="46"/>
                  </a:lnTo>
                  <a:lnTo>
                    <a:pt x="525" y="52"/>
                  </a:lnTo>
                  <a:lnTo>
                    <a:pt x="530" y="55"/>
                  </a:lnTo>
                  <a:lnTo>
                    <a:pt x="534" y="59"/>
                  </a:lnTo>
                  <a:lnTo>
                    <a:pt x="538" y="64"/>
                  </a:lnTo>
                  <a:lnTo>
                    <a:pt x="540" y="70"/>
                  </a:lnTo>
                  <a:lnTo>
                    <a:pt x="542" y="76"/>
                  </a:lnTo>
                  <a:lnTo>
                    <a:pt x="542" y="83"/>
                  </a:lnTo>
                  <a:lnTo>
                    <a:pt x="542" y="88"/>
                  </a:lnTo>
                  <a:lnTo>
                    <a:pt x="541" y="95"/>
                  </a:lnTo>
                  <a:lnTo>
                    <a:pt x="540" y="99"/>
                  </a:lnTo>
                  <a:lnTo>
                    <a:pt x="538" y="102"/>
                  </a:lnTo>
                  <a:lnTo>
                    <a:pt x="535" y="106"/>
                  </a:lnTo>
                  <a:lnTo>
                    <a:pt x="532" y="108"/>
                  </a:lnTo>
                  <a:lnTo>
                    <a:pt x="529" y="109"/>
                  </a:lnTo>
                  <a:lnTo>
                    <a:pt x="526" y="110"/>
                  </a:lnTo>
                  <a:lnTo>
                    <a:pt x="522" y="110"/>
                  </a:lnTo>
                  <a:lnTo>
                    <a:pt x="518" y="110"/>
                  </a:lnTo>
                  <a:lnTo>
                    <a:pt x="515" y="109"/>
                  </a:lnTo>
                  <a:lnTo>
                    <a:pt x="512" y="108"/>
                  </a:lnTo>
                  <a:lnTo>
                    <a:pt x="508" y="106"/>
                  </a:lnTo>
                  <a:lnTo>
                    <a:pt x="505" y="103"/>
                  </a:lnTo>
                  <a:lnTo>
                    <a:pt x="503" y="101"/>
                  </a:lnTo>
                  <a:lnTo>
                    <a:pt x="501" y="98"/>
                  </a:lnTo>
                  <a:lnTo>
                    <a:pt x="500" y="95"/>
                  </a:lnTo>
                  <a:lnTo>
                    <a:pt x="500" y="90"/>
                  </a:lnTo>
                  <a:lnTo>
                    <a:pt x="499" y="87"/>
                  </a:lnTo>
                  <a:lnTo>
                    <a:pt x="499" y="84"/>
                  </a:lnTo>
                  <a:lnTo>
                    <a:pt x="496" y="81"/>
                  </a:lnTo>
                  <a:lnTo>
                    <a:pt x="494" y="80"/>
                  </a:lnTo>
                  <a:lnTo>
                    <a:pt x="490" y="76"/>
                  </a:lnTo>
                  <a:lnTo>
                    <a:pt x="484" y="75"/>
                  </a:lnTo>
                  <a:lnTo>
                    <a:pt x="478" y="76"/>
                  </a:lnTo>
                  <a:lnTo>
                    <a:pt x="474" y="80"/>
                  </a:lnTo>
                  <a:lnTo>
                    <a:pt x="472" y="81"/>
                  </a:lnTo>
                  <a:lnTo>
                    <a:pt x="469" y="84"/>
                  </a:lnTo>
                  <a:lnTo>
                    <a:pt x="468" y="87"/>
                  </a:lnTo>
                  <a:lnTo>
                    <a:pt x="468" y="90"/>
                  </a:lnTo>
                  <a:lnTo>
                    <a:pt x="469" y="98"/>
                  </a:lnTo>
                  <a:lnTo>
                    <a:pt x="471" y="104"/>
                  </a:lnTo>
                  <a:lnTo>
                    <a:pt x="474" y="111"/>
                  </a:lnTo>
                  <a:lnTo>
                    <a:pt x="478" y="117"/>
                  </a:lnTo>
                  <a:lnTo>
                    <a:pt x="482" y="123"/>
                  </a:lnTo>
                  <a:lnTo>
                    <a:pt x="488" y="128"/>
                  </a:lnTo>
                  <a:lnTo>
                    <a:pt x="494" y="133"/>
                  </a:lnTo>
                  <a:lnTo>
                    <a:pt x="501" y="137"/>
                  </a:lnTo>
                  <a:lnTo>
                    <a:pt x="507" y="139"/>
                  </a:lnTo>
                  <a:lnTo>
                    <a:pt x="515" y="141"/>
                  </a:lnTo>
                  <a:lnTo>
                    <a:pt x="521" y="142"/>
                  </a:lnTo>
                  <a:lnTo>
                    <a:pt x="529" y="142"/>
                  </a:lnTo>
                  <a:lnTo>
                    <a:pt x="536" y="140"/>
                  </a:lnTo>
                  <a:lnTo>
                    <a:pt x="543" y="138"/>
                  </a:lnTo>
                  <a:lnTo>
                    <a:pt x="549" y="134"/>
                  </a:lnTo>
                  <a:lnTo>
                    <a:pt x="555" y="128"/>
                  </a:lnTo>
                  <a:lnTo>
                    <a:pt x="562" y="121"/>
                  </a:lnTo>
                  <a:lnTo>
                    <a:pt x="567" y="112"/>
                  </a:lnTo>
                  <a:lnTo>
                    <a:pt x="571" y="103"/>
                  </a:lnTo>
                  <a:lnTo>
                    <a:pt x="573" y="95"/>
                  </a:lnTo>
                  <a:lnTo>
                    <a:pt x="573" y="86"/>
                  </a:lnTo>
                  <a:lnTo>
                    <a:pt x="573" y="77"/>
                  </a:lnTo>
                  <a:lnTo>
                    <a:pt x="571" y="69"/>
                  </a:lnTo>
                  <a:lnTo>
                    <a:pt x="568" y="60"/>
                  </a:lnTo>
                  <a:lnTo>
                    <a:pt x="565" y="52"/>
                  </a:lnTo>
                  <a:lnTo>
                    <a:pt x="559" y="45"/>
                  </a:lnTo>
                  <a:lnTo>
                    <a:pt x="554" y="37"/>
                  </a:lnTo>
                  <a:lnTo>
                    <a:pt x="546" y="31"/>
                  </a:lnTo>
                  <a:lnTo>
                    <a:pt x="540" y="26"/>
                  </a:lnTo>
                  <a:lnTo>
                    <a:pt x="531" y="20"/>
                  </a:lnTo>
                  <a:lnTo>
                    <a:pt x="522" y="17"/>
                  </a:lnTo>
                  <a:lnTo>
                    <a:pt x="513" y="14"/>
                  </a:lnTo>
                  <a:lnTo>
                    <a:pt x="500" y="12"/>
                  </a:lnTo>
                  <a:lnTo>
                    <a:pt x="487" y="10"/>
                  </a:lnTo>
                  <a:lnTo>
                    <a:pt x="475" y="13"/>
                  </a:lnTo>
                  <a:lnTo>
                    <a:pt x="463" y="15"/>
                  </a:lnTo>
                  <a:lnTo>
                    <a:pt x="451" y="19"/>
                  </a:lnTo>
                  <a:lnTo>
                    <a:pt x="439" y="25"/>
                  </a:lnTo>
                  <a:lnTo>
                    <a:pt x="428" y="31"/>
                  </a:lnTo>
                  <a:lnTo>
                    <a:pt x="418" y="37"/>
                  </a:lnTo>
                  <a:lnTo>
                    <a:pt x="397" y="54"/>
                  </a:lnTo>
                  <a:lnTo>
                    <a:pt x="377" y="71"/>
                  </a:lnTo>
                  <a:lnTo>
                    <a:pt x="358" y="87"/>
                  </a:lnTo>
                  <a:lnTo>
                    <a:pt x="339" y="102"/>
                  </a:lnTo>
                  <a:lnTo>
                    <a:pt x="332" y="108"/>
                  </a:lnTo>
                  <a:lnTo>
                    <a:pt x="325" y="112"/>
                  </a:lnTo>
                  <a:lnTo>
                    <a:pt x="317" y="116"/>
                  </a:lnTo>
                  <a:lnTo>
                    <a:pt x="310" y="120"/>
                  </a:lnTo>
                  <a:lnTo>
                    <a:pt x="295" y="124"/>
                  </a:lnTo>
                  <a:lnTo>
                    <a:pt x="279" y="127"/>
                  </a:lnTo>
                  <a:lnTo>
                    <a:pt x="264" y="127"/>
                  </a:lnTo>
                  <a:lnTo>
                    <a:pt x="249" y="126"/>
                  </a:lnTo>
                  <a:lnTo>
                    <a:pt x="234" y="123"/>
                  </a:lnTo>
                  <a:lnTo>
                    <a:pt x="220" y="117"/>
                  </a:lnTo>
                  <a:lnTo>
                    <a:pt x="206" y="111"/>
                  </a:lnTo>
                  <a:lnTo>
                    <a:pt x="194" y="103"/>
                  </a:lnTo>
                  <a:lnTo>
                    <a:pt x="182" y="93"/>
                  </a:lnTo>
                  <a:lnTo>
                    <a:pt x="172" y="82"/>
                  </a:lnTo>
                  <a:lnTo>
                    <a:pt x="164" y="69"/>
                  </a:lnTo>
                  <a:lnTo>
                    <a:pt x="156" y="55"/>
                  </a:lnTo>
                  <a:lnTo>
                    <a:pt x="154" y="47"/>
                  </a:lnTo>
                  <a:lnTo>
                    <a:pt x="151" y="40"/>
                  </a:lnTo>
                  <a:lnTo>
                    <a:pt x="150" y="31"/>
                  </a:lnTo>
                  <a:lnTo>
                    <a:pt x="148" y="23"/>
                  </a:lnTo>
                  <a:lnTo>
                    <a:pt x="149" y="21"/>
                  </a:lnTo>
                  <a:lnTo>
                    <a:pt x="149" y="19"/>
                  </a:lnTo>
                  <a:lnTo>
                    <a:pt x="148" y="16"/>
                  </a:lnTo>
                  <a:lnTo>
                    <a:pt x="147" y="13"/>
                  </a:lnTo>
                  <a:lnTo>
                    <a:pt x="147" y="9"/>
                  </a:lnTo>
                  <a:lnTo>
                    <a:pt x="144" y="6"/>
                  </a:lnTo>
                  <a:lnTo>
                    <a:pt x="143" y="4"/>
                  </a:lnTo>
                  <a:lnTo>
                    <a:pt x="141" y="3"/>
                  </a:lnTo>
                  <a:lnTo>
                    <a:pt x="136" y="0"/>
                  </a:lnTo>
                  <a:lnTo>
                    <a:pt x="130" y="0"/>
                  </a:lnTo>
                  <a:lnTo>
                    <a:pt x="125" y="1"/>
                  </a:lnTo>
                  <a:lnTo>
                    <a:pt x="121" y="3"/>
                  </a:lnTo>
                  <a:lnTo>
                    <a:pt x="118" y="5"/>
                  </a:lnTo>
                  <a:lnTo>
                    <a:pt x="117" y="7"/>
                  </a:lnTo>
                  <a:lnTo>
                    <a:pt x="116" y="10"/>
                  </a:lnTo>
                  <a:lnTo>
                    <a:pt x="116" y="14"/>
                  </a:lnTo>
                  <a:lnTo>
                    <a:pt x="116" y="19"/>
                  </a:lnTo>
                  <a:lnTo>
                    <a:pt x="117" y="23"/>
                  </a:lnTo>
                  <a:lnTo>
                    <a:pt x="115" y="33"/>
                  </a:lnTo>
                  <a:lnTo>
                    <a:pt x="112" y="42"/>
                  </a:lnTo>
                  <a:lnTo>
                    <a:pt x="108" y="49"/>
                  </a:lnTo>
                  <a:lnTo>
                    <a:pt x="101" y="55"/>
                  </a:lnTo>
                  <a:lnTo>
                    <a:pt x="95" y="59"/>
                  </a:lnTo>
                  <a:lnTo>
                    <a:pt x="87" y="61"/>
                  </a:lnTo>
                  <a:lnTo>
                    <a:pt x="80" y="63"/>
                  </a:lnTo>
                  <a:lnTo>
                    <a:pt x="71" y="63"/>
                  </a:lnTo>
                  <a:lnTo>
                    <a:pt x="63" y="62"/>
                  </a:lnTo>
                  <a:lnTo>
                    <a:pt x="56" y="60"/>
                  </a:lnTo>
                  <a:lnTo>
                    <a:pt x="48" y="56"/>
                  </a:lnTo>
                  <a:lnTo>
                    <a:pt x="43" y="50"/>
                  </a:lnTo>
                  <a:lnTo>
                    <a:pt x="37" y="44"/>
                  </a:lnTo>
                  <a:lnTo>
                    <a:pt x="33" y="36"/>
                  </a:lnTo>
                  <a:lnTo>
                    <a:pt x="31" y="27"/>
                  </a:lnTo>
                  <a:lnTo>
                    <a:pt x="31" y="17"/>
                  </a:lnTo>
                  <a:lnTo>
                    <a:pt x="30" y="13"/>
                  </a:lnTo>
                  <a:lnTo>
                    <a:pt x="30" y="9"/>
                  </a:lnTo>
                  <a:lnTo>
                    <a:pt x="28" y="7"/>
                  </a:lnTo>
                  <a:lnTo>
                    <a:pt x="27" y="5"/>
                  </a:lnTo>
                  <a:lnTo>
                    <a:pt x="21" y="3"/>
                  </a:lnTo>
                  <a:lnTo>
                    <a:pt x="16" y="2"/>
                  </a:lnTo>
                  <a:lnTo>
                    <a:pt x="10" y="3"/>
                  </a:lnTo>
                  <a:lnTo>
                    <a:pt x="5" y="5"/>
                  </a:lnTo>
                  <a:lnTo>
                    <a:pt x="3" y="7"/>
                  </a:lnTo>
                  <a:lnTo>
                    <a:pt x="1" y="9"/>
                  </a:lnTo>
                  <a:lnTo>
                    <a:pt x="0" y="13"/>
                  </a:lnTo>
                  <a:lnTo>
                    <a:pt x="0" y="17"/>
                  </a:lnTo>
                  <a:lnTo>
                    <a:pt x="0" y="23"/>
                  </a:lnTo>
                  <a:lnTo>
                    <a:pt x="1" y="31"/>
                  </a:lnTo>
                  <a:lnTo>
                    <a:pt x="2" y="39"/>
                  </a:lnTo>
                  <a:lnTo>
                    <a:pt x="4" y="45"/>
                  </a:lnTo>
                  <a:lnTo>
                    <a:pt x="6" y="53"/>
                  </a:lnTo>
                  <a:lnTo>
                    <a:pt x="9" y="59"/>
                  </a:lnTo>
                  <a:lnTo>
                    <a:pt x="14" y="64"/>
                  </a:lnTo>
                  <a:lnTo>
                    <a:pt x="18" y="71"/>
                  </a:lnTo>
                  <a:lnTo>
                    <a:pt x="23" y="76"/>
                  </a:lnTo>
                  <a:lnTo>
                    <a:pt x="28" y="81"/>
                  </a:lnTo>
                  <a:lnTo>
                    <a:pt x="34" y="85"/>
                  </a:lnTo>
                  <a:lnTo>
                    <a:pt x="41" y="88"/>
                  </a:lnTo>
                  <a:lnTo>
                    <a:pt x="47" y="91"/>
                  </a:lnTo>
                  <a:lnTo>
                    <a:pt x="54" y="94"/>
                  </a:lnTo>
                  <a:lnTo>
                    <a:pt x="61" y="96"/>
                  </a:lnTo>
                  <a:lnTo>
                    <a:pt x="69"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2"/>
            <p:cNvSpPr/>
            <p:nvPr/>
          </p:nvSpPr>
          <p:spPr bwMode="auto">
            <a:xfrm>
              <a:off x="398463" y="257175"/>
              <a:ext cx="303213" cy="84138"/>
            </a:xfrm>
            <a:custGeom>
              <a:avLst/>
              <a:gdLst>
                <a:gd name="T0" fmla="*/ 96 w 573"/>
                <a:gd name="T1" fmla="*/ 66 h 160"/>
                <a:gd name="T2" fmla="*/ 124 w 573"/>
                <a:gd name="T3" fmla="*/ 83 h 160"/>
                <a:gd name="T4" fmla="*/ 150 w 573"/>
                <a:gd name="T5" fmla="*/ 55 h 160"/>
                <a:gd name="T6" fmla="*/ 189 w 573"/>
                <a:gd name="T7" fmla="*/ 21 h 160"/>
                <a:gd name="T8" fmla="*/ 237 w 573"/>
                <a:gd name="T9" fmla="*/ 3 h 160"/>
                <a:gd name="T10" fmla="*/ 291 w 573"/>
                <a:gd name="T11" fmla="*/ 2 h 160"/>
                <a:gd name="T12" fmla="*/ 334 w 573"/>
                <a:gd name="T13" fmla="*/ 16 h 160"/>
                <a:gd name="T14" fmla="*/ 406 w 573"/>
                <a:gd name="T15" fmla="*/ 72 h 160"/>
                <a:gd name="T16" fmla="*/ 468 w 573"/>
                <a:gd name="T17" fmla="*/ 112 h 160"/>
                <a:gd name="T18" fmla="*/ 514 w 573"/>
                <a:gd name="T19" fmla="*/ 112 h 160"/>
                <a:gd name="T20" fmla="*/ 538 w 573"/>
                <a:gd name="T21" fmla="*/ 94 h 160"/>
                <a:gd name="T22" fmla="*/ 542 w 573"/>
                <a:gd name="T23" fmla="*/ 70 h 160"/>
                <a:gd name="T24" fmla="*/ 535 w 573"/>
                <a:gd name="T25" fmla="*/ 53 h 160"/>
                <a:gd name="T26" fmla="*/ 522 w 573"/>
                <a:gd name="T27" fmla="*/ 48 h 160"/>
                <a:gd name="T28" fmla="*/ 508 w 573"/>
                <a:gd name="T29" fmla="*/ 53 h 160"/>
                <a:gd name="T30" fmla="*/ 500 w 573"/>
                <a:gd name="T31" fmla="*/ 65 h 160"/>
                <a:gd name="T32" fmla="*/ 496 w 573"/>
                <a:gd name="T33" fmla="*/ 78 h 160"/>
                <a:gd name="T34" fmla="*/ 478 w 573"/>
                <a:gd name="T35" fmla="*/ 82 h 160"/>
                <a:gd name="T36" fmla="*/ 468 w 573"/>
                <a:gd name="T37" fmla="*/ 71 h 160"/>
                <a:gd name="T38" fmla="*/ 474 w 573"/>
                <a:gd name="T39" fmla="*/ 47 h 160"/>
                <a:gd name="T40" fmla="*/ 494 w 573"/>
                <a:gd name="T41" fmla="*/ 26 h 160"/>
                <a:gd name="T42" fmla="*/ 521 w 573"/>
                <a:gd name="T43" fmla="*/ 16 h 160"/>
                <a:gd name="T44" fmla="*/ 549 w 573"/>
                <a:gd name="T45" fmla="*/ 25 h 160"/>
                <a:gd name="T46" fmla="*/ 571 w 573"/>
                <a:gd name="T47" fmla="*/ 55 h 160"/>
                <a:gd name="T48" fmla="*/ 571 w 573"/>
                <a:gd name="T49" fmla="*/ 91 h 160"/>
                <a:gd name="T50" fmla="*/ 554 w 573"/>
                <a:gd name="T51" fmla="*/ 121 h 160"/>
                <a:gd name="T52" fmla="*/ 522 w 573"/>
                <a:gd name="T53" fmla="*/ 141 h 160"/>
                <a:gd name="T54" fmla="*/ 475 w 573"/>
                <a:gd name="T55" fmla="*/ 147 h 160"/>
                <a:gd name="T56" fmla="*/ 428 w 573"/>
                <a:gd name="T57" fmla="*/ 128 h 160"/>
                <a:gd name="T58" fmla="*/ 358 w 573"/>
                <a:gd name="T59" fmla="*/ 71 h 160"/>
                <a:gd name="T60" fmla="*/ 317 w 573"/>
                <a:gd name="T61" fmla="*/ 43 h 160"/>
                <a:gd name="T62" fmla="*/ 264 w 573"/>
                <a:gd name="T63" fmla="*/ 31 h 160"/>
                <a:gd name="T64" fmla="*/ 206 w 573"/>
                <a:gd name="T65" fmla="*/ 47 h 160"/>
                <a:gd name="T66" fmla="*/ 164 w 573"/>
                <a:gd name="T67" fmla="*/ 90 h 160"/>
                <a:gd name="T68" fmla="*/ 150 w 573"/>
                <a:gd name="T69" fmla="*/ 127 h 160"/>
                <a:gd name="T70" fmla="*/ 148 w 573"/>
                <a:gd name="T71" fmla="*/ 142 h 160"/>
                <a:gd name="T72" fmla="*/ 143 w 573"/>
                <a:gd name="T73" fmla="*/ 154 h 160"/>
                <a:gd name="T74" fmla="*/ 125 w 573"/>
                <a:gd name="T75" fmla="*/ 159 h 160"/>
                <a:gd name="T76" fmla="*/ 116 w 573"/>
                <a:gd name="T77" fmla="*/ 148 h 160"/>
                <a:gd name="T78" fmla="*/ 115 w 573"/>
                <a:gd name="T79" fmla="*/ 125 h 160"/>
                <a:gd name="T80" fmla="*/ 95 w 573"/>
                <a:gd name="T81" fmla="*/ 99 h 160"/>
                <a:gd name="T82" fmla="*/ 63 w 573"/>
                <a:gd name="T83" fmla="*/ 96 h 160"/>
                <a:gd name="T84" fmla="*/ 37 w 573"/>
                <a:gd name="T85" fmla="*/ 114 h 160"/>
                <a:gd name="T86" fmla="*/ 30 w 573"/>
                <a:gd name="T87" fmla="*/ 146 h 160"/>
                <a:gd name="T88" fmla="*/ 21 w 573"/>
                <a:gd name="T89" fmla="*/ 156 h 160"/>
                <a:gd name="T90" fmla="*/ 3 w 573"/>
                <a:gd name="T91" fmla="*/ 151 h 160"/>
                <a:gd name="T92" fmla="*/ 0 w 573"/>
                <a:gd name="T93" fmla="*/ 135 h 160"/>
                <a:gd name="T94" fmla="*/ 6 w 573"/>
                <a:gd name="T95" fmla="*/ 107 h 160"/>
                <a:gd name="T96" fmla="*/ 23 w 573"/>
                <a:gd name="T97" fmla="*/ 83 h 160"/>
                <a:gd name="T98" fmla="*/ 47 w 573"/>
                <a:gd name="T99" fmla="*/ 6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60">
                  <a:moveTo>
                    <a:pt x="69" y="63"/>
                  </a:moveTo>
                  <a:lnTo>
                    <a:pt x="79" y="63"/>
                  </a:lnTo>
                  <a:lnTo>
                    <a:pt x="87" y="64"/>
                  </a:lnTo>
                  <a:lnTo>
                    <a:pt x="96" y="66"/>
                  </a:lnTo>
                  <a:lnTo>
                    <a:pt x="103" y="69"/>
                  </a:lnTo>
                  <a:lnTo>
                    <a:pt x="111" y="72"/>
                  </a:lnTo>
                  <a:lnTo>
                    <a:pt x="117" y="78"/>
                  </a:lnTo>
                  <a:lnTo>
                    <a:pt x="124" y="83"/>
                  </a:lnTo>
                  <a:lnTo>
                    <a:pt x="129" y="88"/>
                  </a:lnTo>
                  <a:lnTo>
                    <a:pt x="136" y="77"/>
                  </a:lnTo>
                  <a:lnTo>
                    <a:pt x="142" y="66"/>
                  </a:lnTo>
                  <a:lnTo>
                    <a:pt x="150" y="55"/>
                  </a:lnTo>
                  <a:lnTo>
                    <a:pt x="158" y="45"/>
                  </a:lnTo>
                  <a:lnTo>
                    <a:pt x="168" y="37"/>
                  </a:lnTo>
                  <a:lnTo>
                    <a:pt x="178" y="28"/>
                  </a:lnTo>
                  <a:lnTo>
                    <a:pt x="189" y="21"/>
                  </a:lnTo>
                  <a:lnTo>
                    <a:pt x="201" y="15"/>
                  </a:lnTo>
                  <a:lnTo>
                    <a:pt x="212" y="10"/>
                  </a:lnTo>
                  <a:lnTo>
                    <a:pt x="224" y="6"/>
                  </a:lnTo>
                  <a:lnTo>
                    <a:pt x="237" y="3"/>
                  </a:lnTo>
                  <a:lnTo>
                    <a:pt x="250" y="1"/>
                  </a:lnTo>
                  <a:lnTo>
                    <a:pt x="264" y="0"/>
                  </a:lnTo>
                  <a:lnTo>
                    <a:pt x="278" y="1"/>
                  </a:lnTo>
                  <a:lnTo>
                    <a:pt x="291" y="2"/>
                  </a:lnTo>
                  <a:lnTo>
                    <a:pt x="306" y="5"/>
                  </a:lnTo>
                  <a:lnTo>
                    <a:pt x="316" y="7"/>
                  </a:lnTo>
                  <a:lnTo>
                    <a:pt x="325" y="12"/>
                  </a:lnTo>
                  <a:lnTo>
                    <a:pt x="334" y="16"/>
                  </a:lnTo>
                  <a:lnTo>
                    <a:pt x="343" y="20"/>
                  </a:lnTo>
                  <a:lnTo>
                    <a:pt x="359" y="32"/>
                  </a:lnTo>
                  <a:lnTo>
                    <a:pt x="376" y="44"/>
                  </a:lnTo>
                  <a:lnTo>
                    <a:pt x="406" y="72"/>
                  </a:lnTo>
                  <a:lnTo>
                    <a:pt x="437" y="97"/>
                  </a:lnTo>
                  <a:lnTo>
                    <a:pt x="448" y="104"/>
                  </a:lnTo>
                  <a:lnTo>
                    <a:pt x="458" y="108"/>
                  </a:lnTo>
                  <a:lnTo>
                    <a:pt x="468" y="112"/>
                  </a:lnTo>
                  <a:lnTo>
                    <a:pt x="480" y="114"/>
                  </a:lnTo>
                  <a:lnTo>
                    <a:pt x="491" y="115"/>
                  </a:lnTo>
                  <a:lnTo>
                    <a:pt x="502" y="114"/>
                  </a:lnTo>
                  <a:lnTo>
                    <a:pt x="514" y="112"/>
                  </a:lnTo>
                  <a:lnTo>
                    <a:pt x="525" y="107"/>
                  </a:lnTo>
                  <a:lnTo>
                    <a:pt x="530" y="104"/>
                  </a:lnTo>
                  <a:lnTo>
                    <a:pt x="534" y="99"/>
                  </a:lnTo>
                  <a:lnTo>
                    <a:pt x="538" y="94"/>
                  </a:lnTo>
                  <a:lnTo>
                    <a:pt x="540" y="88"/>
                  </a:lnTo>
                  <a:lnTo>
                    <a:pt x="542" y="82"/>
                  </a:lnTo>
                  <a:lnTo>
                    <a:pt x="542" y="75"/>
                  </a:lnTo>
                  <a:lnTo>
                    <a:pt x="542" y="70"/>
                  </a:lnTo>
                  <a:lnTo>
                    <a:pt x="541" y="64"/>
                  </a:lnTo>
                  <a:lnTo>
                    <a:pt x="540" y="59"/>
                  </a:lnTo>
                  <a:lnTo>
                    <a:pt x="538" y="56"/>
                  </a:lnTo>
                  <a:lnTo>
                    <a:pt x="535" y="53"/>
                  </a:lnTo>
                  <a:lnTo>
                    <a:pt x="532" y="51"/>
                  </a:lnTo>
                  <a:lnTo>
                    <a:pt x="529" y="50"/>
                  </a:lnTo>
                  <a:lnTo>
                    <a:pt x="526" y="48"/>
                  </a:lnTo>
                  <a:lnTo>
                    <a:pt x="522" y="48"/>
                  </a:lnTo>
                  <a:lnTo>
                    <a:pt x="518" y="48"/>
                  </a:lnTo>
                  <a:lnTo>
                    <a:pt x="515" y="50"/>
                  </a:lnTo>
                  <a:lnTo>
                    <a:pt x="512" y="51"/>
                  </a:lnTo>
                  <a:lnTo>
                    <a:pt x="508" y="53"/>
                  </a:lnTo>
                  <a:lnTo>
                    <a:pt x="505" y="55"/>
                  </a:lnTo>
                  <a:lnTo>
                    <a:pt x="503" y="57"/>
                  </a:lnTo>
                  <a:lnTo>
                    <a:pt x="501" y="60"/>
                  </a:lnTo>
                  <a:lnTo>
                    <a:pt x="500" y="65"/>
                  </a:lnTo>
                  <a:lnTo>
                    <a:pt x="500" y="68"/>
                  </a:lnTo>
                  <a:lnTo>
                    <a:pt x="499" y="71"/>
                  </a:lnTo>
                  <a:lnTo>
                    <a:pt x="499" y="74"/>
                  </a:lnTo>
                  <a:lnTo>
                    <a:pt x="496" y="78"/>
                  </a:lnTo>
                  <a:lnTo>
                    <a:pt x="494" y="80"/>
                  </a:lnTo>
                  <a:lnTo>
                    <a:pt x="490" y="82"/>
                  </a:lnTo>
                  <a:lnTo>
                    <a:pt x="484" y="83"/>
                  </a:lnTo>
                  <a:lnTo>
                    <a:pt x="478" y="82"/>
                  </a:lnTo>
                  <a:lnTo>
                    <a:pt x="474" y="80"/>
                  </a:lnTo>
                  <a:lnTo>
                    <a:pt x="472" y="78"/>
                  </a:lnTo>
                  <a:lnTo>
                    <a:pt x="469" y="74"/>
                  </a:lnTo>
                  <a:lnTo>
                    <a:pt x="468" y="71"/>
                  </a:lnTo>
                  <a:lnTo>
                    <a:pt x="468" y="68"/>
                  </a:lnTo>
                  <a:lnTo>
                    <a:pt x="469" y="60"/>
                  </a:lnTo>
                  <a:lnTo>
                    <a:pt x="471" y="54"/>
                  </a:lnTo>
                  <a:lnTo>
                    <a:pt x="474" y="47"/>
                  </a:lnTo>
                  <a:lnTo>
                    <a:pt x="478" y="41"/>
                  </a:lnTo>
                  <a:lnTo>
                    <a:pt x="482" y="36"/>
                  </a:lnTo>
                  <a:lnTo>
                    <a:pt x="488" y="30"/>
                  </a:lnTo>
                  <a:lnTo>
                    <a:pt x="494" y="26"/>
                  </a:lnTo>
                  <a:lnTo>
                    <a:pt x="501" y="21"/>
                  </a:lnTo>
                  <a:lnTo>
                    <a:pt x="507" y="19"/>
                  </a:lnTo>
                  <a:lnTo>
                    <a:pt x="515" y="17"/>
                  </a:lnTo>
                  <a:lnTo>
                    <a:pt x="521" y="16"/>
                  </a:lnTo>
                  <a:lnTo>
                    <a:pt x="529" y="16"/>
                  </a:lnTo>
                  <a:lnTo>
                    <a:pt x="536" y="18"/>
                  </a:lnTo>
                  <a:lnTo>
                    <a:pt x="543" y="20"/>
                  </a:lnTo>
                  <a:lnTo>
                    <a:pt x="549" y="25"/>
                  </a:lnTo>
                  <a:lnTo>
                    <a:pt x="555" y="30"/>
                  </a:lnTo>
                  <a:lnTo>
                    <a:pt x="562" y="38"/>
                  </a:lnTo>
                  <a:lnTo>
                    <a:pt x="567" y="46"/>
                  </a:lnTo>
                  <a:lnTo>
                    <a:pt x="571" y="55"/>
                  </a:lnTo>
                  <a:lnTo>
                    <a:pt x="573" y="64"/>
                  </a:lnTo>
                  <a:lnTo>
                    <a:pt x="573" y="72"/>
                  </a:lnTo>
                  <a:lnTo>
                    <a:pt x="573" y="82"/>
                  </a:lnTo>
                  <a:lnTo>
                    <a:pt x="571" y="91"/>
                  </a:lnTo>
                  <a:lnTo>
                    <a:pt x="568" y="98"/>
                  </a:lnTo>
                  <a:lnTo>
                    <a:pt x="565" y="107"/>
                  </a:lnTo>
                  <a:lnTo>
                    <a:pt x="559" y="114"/>
                  </a:lnTo>
                  <a:lnTo>
                    <a:pt x="554" y="121"/>
                  </a:lnTo>
                  <a:lnTo>
                    <a:pt x="546" y="127"/>
                  </a:lnTo>
                  <a:lnTo>
                    <a:pt x="540" y="133"/>
                  </a:lnTo>
                  <a:lnTo>
                    <a:pt x="531" y="138"/>
                  </a:lnTo>
                  <a:lnTo>
                    <a:pt x="522" y="141"/>
                  </a:lnTo>
                  <a:lnTo>
                    <a:pt x="513" y="145"/>
                  </a:lnTo>
                  <a:lnTo>
                    <a:pt x="500" y="147"/>
                  </a:lnTo>
                  <a:lnTo>
                    <a:pt x="487" y="148"/>
                  </a:lnTo>
                  <a:lnTo>
                    <a:pt x="475" y="147"/>
                  </a:lnTo>
                  <a:lnTo>
                    <a:pt x="463" y="144"/>
                  </a:lnTo>
                  <a:lnTo>
                    <a:pt x="451" y="139"/>
                  </a:lnTo>
                  <a:lnTo>
                    <a:pt x="439" y="134"/>
                  </a:lnTo>
                  <a:lnTo>
                    <a:pt x="428" y="128"/>
                  </a:lnTo>
                  <a:lnTo>
                    <a:pt x="418" y="121"/>
                  </a:lnTo>
                  <a:lnTo>
                    <a:pt x="397" y="105"/>
                  </a:lnTo>
                  <a:lnTo>
                    <a:pt x="377" y="87"/>
                  </a:lnTo>
                  <a:lnTo>
                    <a:pt x="358" y="71"/>
                  </a:lnTo>
                  <a:lnTo>
                    <a:pt x="339" y="56"/>
                  </a:lnTo>
                  <a:lnTo>
                    <a:pt x="332" y="51"/>
                  </a:lnTo>
                  <a:lnTo>
                    <a:pt x="325" y="46"/>
                  </a:lnTo>
                  <a:lnTo>
                    <a:pt x="317" y="43"/>
                  </a:lnTo>
                  <a:lnTo>
                    <a:pt x="310" y="40"/>
                  </a:lnTo>
                  <a:lnTo>
                    <a:pt x="295" y="34"/>
                  </a:lnTo>
                  <a:lnTo>
                    <a:pt x="279" y="32"/>
                  </a:lnTo>
                  <a:lnTo>
                    <a:pt x="264" y="31"/>
                  </a:lnTo>
                  <a:lnTo>
                    <a:pt x="249" y="32"/>
                  </a:lnTo>
                  <a:lnTo>
                    <a:pt x="234" y="36"/>
                  </a:lnTo>
                  <a:lnTo>
                    <a:pt x="220" y="41"/>
                  </a:lnTo>
                  <a:lnTo>
                    <a:pt x="206" y="47"/>
                  </a:lnTo>
                  <a:lnTo>
                    <a:pt x="194" y="56"/>
                  </a:lnTo>
                  <a:lnTo>
                    <a:pt x="182" y="66"/>
                  </a:lnTo>
                  <a:lnTo>
                    <a:pt x="172" y="77"/>
                  </a:lnTo>
                  <a:lnTo>
                    <a:pt x="164" y="90"/>
                  </a:lnTo>
                  <a:lnTo>
                    <a:pt x="156" y="104"/>
                  </a:lnTo>
                  <a:lnTo>
                    <a:pt x="154" y="111"/>
                  </a:lnTo>
                  <a:lnTo>
                    <a:pt x="151" y="119"/>
                  </a:lnTo>
                  <a:lnTo>
                    <a:pt x="150" y="127"/>
                  </a:lnTo>
                  <a:lnTo>
                    <a:pt x="148" y="135"/>
                  </a:lnTo>
                  <a:lnTo>
                    <a:pt x="149" y="137"/>
                  </a:lnTo>
                  <a:lnTo>
                    <a:pt x="149" y="139"/>
                  </a:lnTo>
                  <a:lnTo>
                    <a:pt x="148" y="142"/>
                  </a:lnTo>
                  <a:lnTo>
                    <a:pt x="147" y="146"/>
                  </a:lnTo>
                  <a:lnTo>
                    <a:pt x="147" y="149"/>
                  </a:lnTo>
                  <a:lnTo>
                    <a:pt x="144" y="152"/>
                  </a:lnTo>
                  <a:lnTo>
                    <a:pt x="143" y="154"/>
                  </a:lnTo>
                  <a:lnTo>
                    <a:pt x="141" y="156"/>
                  </a:lnTo>
                  <a:lnTo>
                    <a:pt x="136" y="159"/>
                  </a:lnTo>
                  <a:lnTo>
                    <a:pt x="130" y="160"/>
                  </a:lnTo>
                  <a:lnTo>
                    <a:pt x="125" y="159"/>
                  </a:lnTo>
                  <a:lnTo>
                    <a:pt x="121" y="155"/>
                  </a:lnTo>
                  <a:lnTo>
                    <a:pt x="118" y="153"/>
                  </a:lnTo>
                  <a:lnTo>
                    <a:pt x="117" y="151"/>
                  </a:lnTo>
                  <a:lnTo>
                    <a:pt x="116" y="148"/>
                  </a:lnTo>
                  <a:lnTo>
                    <a:pt x="116" y="145"/>
                  </a:lnTo>
                  <a:lnTo>
                    <a:pt x="116" y="139"/>
                  </a:lnTo>
                  <a:lnTo>
                    <a:pt x="117" y="135"/>
                  </a:lnTo>
                  <a:lnTo>
                    <a:pt x="115" y="125"/>
                  </a:lnTo>
                  <a:lnTo>
                    <a:pt x="112" y="117"/>
                  </a:lnTo>
                  <a:lnTo>
                    <a:pt x="108" y="110"/>
                  </a:lnTo>
                  <a:lnTo>
                    <a:pt x="101" y="104"/>
                  </a:lnTo>
                  <a:lnTo>
                    <a:pt x="95" y="99"/>
                  </a:lnTo>
                  <a:lnTo>
                    <a:pt x="87" y="97"/>
                  </a:lnTo>
                  <a:lnTo>
                    <a:pt x="80" y="95"/>
                  </a:lnTo>
                  <a:lnTo>
                    <a:pt x="71" y="95"/>
                  </a:lnTo>
                  <a:lnTo>
                    <a:pt x="63" y="96"/>
                  </a:lnTo>
                  <a:lnTo>
                    <a:pt x="56" y="99"/>
                  </a:lnTo>
                  <a:lnTo>
                    <a:pt x="48" y="102"/>
                  </a:lnTo>
                  <a:lnTo>
                    <a:pt x="43" y="108"/>
                  </a:lnTo>
                  <a:lnTo>
                    <a:pt x="37" y="114"/>
                  </a:lnTo>
                  <a:lnTo>
                    <a:pt x="33" y="122"/>
                  </a:lnTo>
                  <a:lnTo>
                    <a:pt x="31" y="132"/>
                  </a:lnTo>
                  <a:lnTo>
                    <a:pt x="31" y="142"/>
                  </a:lnTo>
                  <a:lnTo>
                    <a:pt x="30" y="146"/>
                  </a:lnTo>
                  <a:lnTo>
                    <a:pt x="30" y="149"/>
                  </a:lnTo>
                  <a:lnTo>
                    <a:pt x="28" y="151"/>
                  </a:lnTo>
                  <a:lnTo>
                    <a:pt x="27" y="153"/>
                  </a:lnTo>
                  <a:lnTo>
                    <a:pt x="21" y="156"/>
                  </a:lnTo>
                  <a:lnTo>
                    <a:pt x="16" y="156"/>
                  </a:lnTo>
                  <a:lnTo>
                    <a:pt x="10" y="156"/>
                  </a:lnTo>
                  <a:lnTo>
                    <a:pt x="5" y="153"/>
                  </a:lnTo>
                  <a:lnTo>
                    <a:pt x="3" y="151"/>
                  </a:lnTo>
                  <a:lnTo>
                    <a:pt x="1" y="149"/>
                  </a:lnTo>
                  <a:lnTo>
                    <a:pt x="0" y="146"/>
                  </a:lnTo>
                  <a:lnTo>
                    <a:pt x="0" y="142"/>
                  </a:lnTo>
                  <a:lnTo>
                    <a:pt x="0" y="135"/>
                  </a:lnTo>
                  <a:lnTo>
                    <a:pt x="1" y="127"/>
                  </a:lnTo>
                  <a:lnTo>
                    <a:pt x="2" y="120"/>
                  </a:lnTo>
                  <a:lnTo>
                    <a:pt x="4" y="113"/>
                  </a:lnTo>
                  <a:lnTo>
                    <a:pt x="6" y="107"/>
                  </a:lnTo>
                  <a:lnTo>
                    <a:pt x="9" y="100"/>
                  </a:lnTo>
                  <a:lnTo>
                    <a:pt x="14" y="94"/>
                  </a:lnTo>
                  <a:lnTo>
                    <a:pt x="18" y="87"/>
                  </a:lnTo>
                  <a:lnTo>
                    <a:pt x="23" y="83"/>
                  </a:lnTo>
                  <a:lnTo>
                    <a:pt x="28" y="78"/>
                  </a:lnTo>
                  <a:lnTo>
                    <a:pt x="34" y="73"/>
                  </a:lnTo>
                  <a:lnTo>
                    <a:pt x="41" y="70"/>
                  </a:lnTo>
                  <a:lnTo>
                    <a:pt x="47" y="67"/>
                  </a:lnTo>
                  <a:lnTo>
                    <a:pt x="54" y="65"/>
                  </a:lnTo>
                  <a:lnTo>
                    <a:pt x="61" y="64"/>
                  </a:lnTo>
                  <a:lnTo>
                    <a:pt x="69"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
            <p:cNvSpPr>
              <a:spLocks noEditPoints="1"/>
            </p:cNvSpPr>
            <p:nvPr/>
          </p:nvSpPr>
          <p:spPr bwMode="auto">
            <a:xfrm>
              <a:off x="501650" y="307975"/>
              <a:ext cx="73025" cy="73025"/>
            </a:xfrm>
            <a:custGeom>
              <a:avLst/>
              <a:gdLst>
                <a:gd name="T0" fmla="*/ 76 w 138"/>
                <a:gd name="T1" fmla="*/ 0 h 138"/>
                <a:gd name="T2" fmla="*/ 90 w 138"/>
                <a:gd name="T3" fmla="*/ 3 h 138"/>
                <a:gd name="T4" fmla="*/ 102 w 138"/>
                <a:gd name="T5" fmla="*/ 9 h 138"/>
                <a:gd name="T6" fmla="*/ 113 w 138"/>
                <a:gd name="T7" fmla="*/ 15 h 138"/>
                <a:gd name="T8" fmla="*/ 122 w 138"/>
                <a:gd name="T9" fmla="*/ 25 h 138"/>
                <a:gd name="T10" fmla="*/ 130 w 138"/>
                <a:gd name="T11" fmla="*/ 36 h 138"/>
                <a:gd name="T12" fmla="*/ 135 w 138"/>
                <a:gd name="T13" fmla="*/ 49 h 138"/>
                <a:gd name="T14" fmla="*/ 137 w 138"/>
                <a:gd name="T15" fmla="*/ 61 h 138"/>
                <a:gd name="T16" fmla="*/ 137 w 138"/>
                <a:gd name="T17" fmla="*/ 75 h 138"/>
                <a:gd name="T18" fmla="*/ 135 w 138"/>
                <a:gd name="T19" fmla="*/ 90 h 138"/>
                <a:gd name="T20" fmla="*/ 130 w 138"/>
                <a:gd name="T21" fmla="*/ 101 h 138"/>
                <a:gd name="T22" fmla="*/ 122 w 138"/>
                <a:gd name="T23" fmla="*/ 113 h 138"/>
                <a:gd name="T24" fmla="*/ 113 w 138"/>
                <a:gd name="T25" fmla="*/ 122 h 138"/>
                <a:gd name="T26" fmla="*/ 102 w 138"/>
                <a:gd name="T27" fmla="*/ 129 h 138"/>
                <a:gd name="T28" fmla="*/ 90 w 138"/>
                <a:gd name="T29" fmla="*/ 135 h 138"/>
                <a:gd name="T30" fmla="*/ 76 w 138"/>
                <a:gd name="T31" fmla="*/ 138 h 138"/>
                <a:gd name="T32" fmla="*/ 62 w 138"/>
                <a:gd name="T33" fmla="*/ 138 h 138"/>
                <a:gd name="T34" fmla="*/ 49 w 138"/>
                <a:gd name="T35" fmla="*/ 135 h 138"/>
                <a:gd name="T36" fmla="*/ 36 w 138"/>
                <a:gd name="T37" fmla="*/ 129 h 138"/>
                <a:gd name="T38" fmla="*/ 25 w 138"/>
                <a:gd name="T39" fmla="*/ 122 h 138"/>
                <a:gd name="T40" fmla="*/ 15 w 138"/>
                <a:gd name="T41" fmla="*/ 113 h 138"/>
                <a:gd name="T42" fmla="*/ 8 w 138"/>
                <a:gd name="T43" fmla="*/ 101 h 138"/>
                <a:gd name="T44" fmla="*/ 2 w 138"/>
                <a:gd name="T45" fmla="*/ 90 h 138"/>
                <a:gd name="T46" fmla="*/ 0 w 138"/>
                <a:gd name="T47" fmla="*/ 75 h 138"/>
                <a:gd name="T48" fmla="*/ 0 w 138"/>
                <a:gd name="T49" fmla="*/ 61 h 138"/>
                <a:gd name="T50" fmla="*/ 2 w 138"/>
                <a:gd name="T51" fmla="*/ 49 h 138"/>
                <a:gd name="T52" fmla="*/ 8 w 138"/>
                <a:gd name="T53" fmla="*/ 36 h 138"/>
                <a:gd name="T54" fmla="*/ 15 w 138"/>
                <a:gd name="T55" fmla="*/ 25 h 138"/>
                <a:gd name="T56" fmla="*/ 25 w 138"/>
                <a:gd name="T57" fmla="*/ 15 h 138"/>
                <a:gd name="T58" fmla="*/ 36 w 138"/>
                <a:gd name="T59" fmla="*/ 9 h 138"/>
                <a:gd name="T60" fmla="*/ 49 w 138"/>
                <a:gd name="T61" fmla="*/ 3 h 138"/>
                <a:gd name="T62" fmla="*/ 62 w 138"/>
                <a:gd name="T63" fmla="*/ 0 h 138"/>
                <a:gd name="T64" fmla="*/ 69 w 138"/>
                <a:gd name="T65" fmla="*/ 107 h 138"/>
                <a:gd name="T66" fmla="*/ 77 w 138"/>
                <a:gd name="T67" fmla="*/ 107 h 138"/>
                <a:gd name="T68" fmla="*/ 90 w 138"/>
                <a:gd name="T69" fmla="*/ 100 h 138"/>
                <a:gd name="T70" fmla="*/ 101 w 138"/>
                <a:gd name="T71" fmla="*/ 91 h 138"/>
                <a:gd name="T72" fmla="*/ 106 w 138"/>
                <a:gd name="T73" fmla="*/ 77 h 138"/>
                <a:gd name="T74" fmla="*/ 106 w 138"/>
                <a:gd name="T75" fmla="*/ 61 h 138"/>
                <a:gd name="T76" fmla="*/ 101 w 138"/>
                <a:gd name="T77" fmla="*/ 47 h 138"/>
                <a:gd name="T78" fmla="*/ 90 w 138"/>
                <a:gd name="T79" fmla="*/ 38 h 138"/>
                <a:gd name="T80" fmla="*/ 77 w 138"/>
                <a:gd name="T81" fmla="*/ 31 h 138"/>
                <a:gd name="T82" fmla="*/ 62 w 138"/>
                <a:gd name="T83" fmla="*/ 31 h 138"/>
                <a:gd name="T84" fmla="*/ 48 w 138"/>
                <a:gd name="T85" fmla="*/ 38 h 138"/>
                <a:gd name="T86" fmla="*/ 37 w 138"/>
                <a:gd name="T87" fmla="*/ 47 h 138"/>
                <a:gd name="T88" fmla="*/ 32 w 138"/>
                <a:gd name="T89" fmla="*/ 61 h 138"/>
                <a:gd name="T90" fmla="*/ 32 w 138"/>
                <a:gd name="T91" fmla="*/ 77 h 138"/>
                <a:gd name="T92" fmla="*/ 37 w 138"/>
                <a:gd name="T93" fmla="*/ 91 h 138"/>
                <a:gd name="T94" fmla="*/ 48 w 138"/>
                <a:gd name="T95" fmla="*/ 100 h 138"/>
                <a:gd name="T96" fmla="*/ 62 w 138"/>
                <a:gd name="T97"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69" y="0"/>
                  </a:moveTo>
                  <a:lnTo>
                    <a:pt x="76" y="0"/>
                  </a:lnTo>
                  <a:lnTo>
                    <a:pt x="83" y="1"/>
                  </a:lnTo>
                  <a:lnTo>
                    <a:pt x="90" y="3"/>
                  </a:lnTo>
                  <a:lnTo>
                    <a:pt x="96" y="5"/>
                  </a:lnTo>
                  <a:lnTo>
                    <a:pt x="102" y="9"/>
                  </a:lnTo>
                  <a:lnTo>
                    <a:pt x="107" y="12"/>
                  </a:lnTo>
                  <a:lnTo>
                    <a:pt x="113" y="15"/>
                  </a:lnTo>
                  <a:lnTo>
                    <a:pt x="118" y="20"/>
                  </a:lnTo>
                  <a:lnTo>
                    <a:pt x="122" y="25"/>
                  </a:lnTo>
                  <a:lnTo>
                    <a:pt x="127" y="30"/>
                  </a:lnTo>
                  <a:lnTo>
                    <a:pt x="130" y="36"/>
                  </a:lnTo>
                  <a:lnTo>
                    <a:pt x="133" y="42"/>
                  </a:lnTo>
                  <a:lnTo>
                    <a:pt x="135" y="49"/>
                  </a:lnTo>
                  <a:lnTo>
                    <a:pt x="136" y="55"/>
                  </a:lnTo>
                  <a:lnTo>
                    <a:pt x="137" y="61"/>
                  </a:lnTo>
                  <a:lnTo>
                    <a:pt x="138" y="69"/>
                  </a:lnTo>
                  <a:lnTo>
                    <a:pt x="137" y="75"/>
                  </a:lnTo>
                  <a:lnTo>
                    <a:pt x="136" y="83"/>
                  </a:lnTo>
                  <a:lnTo>
                    <a:pt x="135" y="90"/>
                  </a:lnTo>
                  <a:lnTo>
                    <a:pt x="133" y="96"/>
                  </a:lnTo>
                  <a:lnTo>
                    <a:pt x="130" y="101"/>
                  </a:lnTo>
                  <a:lnTo>
                    <a:pt x="127" y="108"/>
                  </a:lnTo>
                  <a:lnTo>
                    <a:pt x="122" y="113"/>
                  </a:lnTo>
                  <a:lnTo>
                    <a:pt x="118" y="118"/>
                  </a:lnTo>
                  <a:lnTo>
                    <a:pt x="113" y="122"/>
                  </a:lnTo>
                  <a:lnTo>
                    <a:pt x="107" y="126"/>
                  </a:lnTo>
                  <a:lnTo>
                    <a:pt x="102" y="129"/>
                  </a:lnTo>
                  <a:lnTo>
                    <a:pt x="96" y="133"/>
                  </a:lnTo>
                  <a:lnTo>
                    <a:pt x="90" y="135"/>
                  </a:lnTo>
                  <a:lnTo>
                    <a:pt x="83" y="137"/>
                  </a:lnTo>
                  <a:lnTo>
                    <a:pt x="76" y="138"/>
                  </a:lnTo>
                  <a:lnTo>
                    <a:pt x="69" y="138"/>
                  </a:lnTo>
                  <a:lnTo>
                    <a:pt x="62" y="138"/>
                  </a:lnTo>
                  <a:lnTo>
                    <a:pt x="55" y="137"/>
                  </a:lnTo>
                  <a:lnTo>
                    <a:pt x="49" y="135"/>
                  </a:lnTo>
                  <a:lnTo>
                    <a:pt x="42" y="133"/>
                  </a:lnTo>
                  <a:lnTo>
                    <a:pt x="36" y="129"/>
                  </a:lnTo>
                  <a:lnTo>
                    <a:pt x="30" y="126"/>
                  </a:lnTo>
                  <a:lnTo>
                    <a:pt x="25" y="122"/>
                  </a:lnTo>
                  <a:lnTo>
                    <a:pt x="20" y="118"/>
                  </a:lnTo>
                  <a:lnTo>
                    <a:pt x="15" y="113"/>
                  </a:lnTo>
                  <a:lnTo>
                    <a:pt x="12" y="108"/>
                  </a:lnTo>
                  <a:lnTo>
                    <a:pt x="8" y="101"/>
                  </a:lnTo>
                  <a:lnTo>
                    <a:pt x="6" y="96"/>
                  </a:lnTo>
                  <a:lnTo>
                    <a:pt x="2" y="90"/>
                  </a:lnTo>
                  <a:lnTo>
                    <a:pt x="1" y="83"/>
                  </a:lnTo>
                  <a:lnTo>
                    <a:pt x="0" y="75"/>
                  </a:lnTo>
                  <a:lnTo>
                    <a:pt x="0" y="69"/>
                  </a:lnTo>
                  <a:lnTo>
                    <a:pt x="0" y="61"/>
                  </a:lnTo>
                  <a:lnTo>
                    <a:pt x="1" y="55"/>
                  </a:lnTo>
                  <a:lnTo>
                    <a:pt x="2" y="49"/>
                  </a:lnTo>
                  <a:lnTo>
                    <a:pt x="6" y="42"/>
                  </a:lnTo>
                  <a:lnTo>
                    <a:pt x="8" y="36"/>
                  </a:lnTo>
                  <a:lnTo>
                    <a:pt x="12" y="30"/>
                  </a:lnTo>
                  <a:lnTo>
                    <a:pt x="15" y="25"/>
                  </a:lnTo>
                  <a:lnTo>
                    <a:pt x="20" y="20"/>
                  </a:lnTo>
                  <a:lnTo>
                    <a:pt x="25" y="15"/>
                  </a:lnTo>
                  <a:lnTo>
                    <a:pt x="30" y="12"/>
                  </a:lnTo>
                  <a:lnTo>
                    <a:pt x="36" y="9"/>
                  </a:lnTo>
                  <a:lnTo>
                    <a:pt x="42" y="5"/>
                  </a:lnTo>
                  <a:lnTo>
                    <a:pt x="49" y="3"/>
                  </a:lnTo>
                  <a:lnTo>
                    <a:pt x="55" y="1"/>
                  </a:lnTo>
                  <a:lnTo>
                    <a:pt x="62" y="0"/>
                  </a:lnTo>
                  <a:lnTo>
                    <a:pt x="69" y="0"/>
                  </a:lnTo>
                  <a:close/>
                  <a:moveTo>
                    <a:pt x="69" y="107"/>
                  </a:moveTo>
                  <a:lnTo>
                    <a:pt x="69" y="107"/>
                  </a:lnTo>
                  <a:lnTo>
                    <a:pt x="77" y="107"/>
                  </a:lnTo>
                  <a:lnTo>
                    <a:pt x="83" y="104"/>
                  </a:lnTo>
                  <a:lnTo>
                    <a:pt x="90" y="100"/>
                  </a:lnTo>
                  <a:lnTo>
                    <a:pt x="96" y="96"/>
                  </a:lnTo>
                  <a:lnTo>
                    <a:pt x="101" y="91"/>
                  </a:lnTo>
                  <a:lnTo>
                    <a:pt x="104" y="84"/>
                  </a:lnTo>
                  <a:lnTo>
                    <a:pt x="106" y="77"/>
                  </a:lnTo>
                  <a:lnTo>
                    <a:pt x="107" y="69"/>
                  </a:lnTo>
                  <a:lnTo>
                    <a:pt x="106" y="61"/>
                  </a:lnTo>
                  <a:lnTo>
                    <a:pt x="104" y="54"/>
                  </a:lnTo>
                  <a:lnTo>
                    <a:pt x="101" y="47"/>
                  </a:lnTo>
                  <a:lnTo>
                    <a:pt x="96" y="42"/>
                  </a:lnTo>
                  <a:lnTo>
                    <a:pt x="90" y="38"/>
                  </a:lnTo>
                  <a:lnTo>
                    <a:pt x="83" y="33"/>
                  </a:lnTo>
                  <a:lnTo>
                    <a:pt x="77" y="31"/>
                  </a:lnTo>
                  <a:lnTo>
                    <a:pt x="69" y="31"/>
                  </a:lnTo>
                  <a:lnTo>
                    <a:pt x="62" y="31"/>
                  </a:lnTo>
                  <a:lnTo>
                    <a:pt x="54" y="33"/>
                  </a:lnTo>
                  <a:lnTo>
                    <a:pt x="48" y="38"/>
                  </a:lnTo>
                  <a:lnTo>
                    <a:pt x="42" y="42"/>
                  </a:lnTo>
                  <a:lnTo>
                    <a:pt x="37" y="47"/>
                  </a:lnTo>
                  <a:lnTo>
                    <a:pt x="34" y="54"/>
                  </a:lnTo>
                  <a:lnTo>
                    <a:pt x="32" y="61"/>
                  </a:lnTo>
                  <a:lnTo>
                    <a:pt x="30" y="69"/>
                  </a:lnTo>
                  <a:lnTo>
                    <a:pt x="32" y="77"/>
                  </a:lnTo>
                  <a:lnTo>
                    <a:pt x="34" y="84"/>
                  </a:lnTo>
                  <a:lnTo>
                    <a:pt x="37" y="91"/>
                  </a:lnTo>
                  <a:lnTo>
                    <a:pt x="42" y="96"/>
                  </a:lnTo>
                  <a:lnTo>
                    <a:pt x="48" y="100"/>
                  </a:lnTo>
                  <a:lnTo>
                    <a:pt x="54" y="104"/>
                  </a:lnTo>
                  <a:lnTo>
                    <a:pt x="62" y="107"/>
                  </a:lnTo>
                  <a:lnTo>
                    <a:pt x="6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279400" y="320675"/>
              <a:ext cx="41275" cy="41275"/>
            </a:xfrm>
            <a:custGeom>
              <a:avLst/>
              <a:gdLst>
                <a:gd name="T0" fmla="*/ 39 w 77"/>
                <a:gd name="T1" fmla="*/ 0 h 76"/>
                <a:gd name="T2" fmla="*/ 47 w 77"/>
                <a:gd name="T3" fmla="*/ 0 h 76"/>
                <a:gd name="T4" fmla="*/ 54 w 77"/>
                <a:gd name="T5" fmla="*/ 3 h 76"/>
                <a:gd name="T6" fmla="*/ 61 w 77"/>
                <a:gd name="T7" fmla="*/ 6 h 76"/>
                <a:gd name="T8" fmla="*/ 66 w 77"/>
                <a:gd name="T9" fmla="*/ 11 h 76"/>
                <a:gd name="T10" fmla="*/ 70 w 77"/>
                <a:gd name="T11" fmla="*/ 17 h 76"/>
                <a:gd name="T12" fmla="*/ 75 w 77"/>
                <a:gd name="T13" fmla="*/ 24 h 76"/>
                <a:gd name="T14" fmla="*/ 77 w 77"/>
                <a:gd name="T15" fmla="*/ 30 h 76"/>
                <a:gd name="T16" fmla="*/ 77 w 77"/>
                <a:gd name="T17" fmla="*/ 39 h 76"/>
                <a:gd name="T18" fmla="*/ 77 w 77"/>
                <a:gd name="T19" fmla="*/ 46 h 76"/>
                <a:gd name="T20" fmla="*/ 75 w 77"/>
                <a:gd name="T21" fmla="*/ 54 h 76"/>
                <a:gd name="T22" fmla="*/ 70 w 77"/>
                <a:gd name="T23" fmla="*/ 60 h 76"/>
                <a:gd name="T24" fmla="*/ 66 w 77"/>
                <a:gd name="T25" fmla="*/ 66 h 76"/>
                <a:gd name="T26" fmla="*/ 61 w 77"/>
                <a:gd name="T27" fmla="*/ 70 h 76"/>
                <a:gd name="T28" fmla="*/ 54 w 77"/>
                <a:gd name="T29" fmla="*/ 74 h 76"/>
                <a:gd name="T30" fmla="*/ 47 w 77"/>
                <a:gd name="T31" fmla="*/ 76 h 76"/>
                <a:gd name="T32" fmla="*/ 39 w 77"/>
                <a:gd name="T33" fmla="*/ 76 h 76"/>
                <a:gd name="T34" fmla="*/ 30 w 77"/>
                <a:gd name="T35" fmla="*/ 76 h 76"/>
                <a:gd name="T36" fmla="*/ 24 w 77"/>
                <a:gd name="T37" fmla="*/ 74 h 76"/>
                <a:gd name="T38" fmla="*/ 16 w 77"/>
                <a:gd name="T39" fmla="*/ 70 h 76"/>
                <a:gd name="T40" fmla="*/ 11 w 77"/>
                <a:gd name="T41" fmla="*/ 66 h 76"/>
                <a:gd name="T42" fmla="*/ 7 w 77"/>
                <a:gd name="T43" fmla="*/ 60 h 76"/>
                <a:gd name="T44" fmla="*/ 2 w 77"/>
                <a:gd name="T45" fmla="*/ 54 h 76"/>
                <a:gd name="T46" fmla="*/ 0 w 77"/>
                <a:gd name="T47" fmla="*/ 46 h 76"/>
                <a:gd name="T48" fmla="*/ 0 w 77"/>
                <a:gd name="T49" fmla="*/ 39 h 76"/>
                <a:gd name="T50" fmla="*/ 0 w 77"/>
                <a:gd name="T51" fmla="*/ 30 h 76"/>
                <a:gd name="T52" fmla="*/ 2 w 77"/>
                <a:gd name="T53" fmla="*/ 24 h 76"/>
                <a:gd name="T54" fmla="*/ 7 w 77"/>
                <a:gd name="T55" fmla="*/ 17 h 76"/>
                <a:gd name="T56" fmla="*/ 11 w 77"/>
                <a:gd name="T57" fmla="*/ 11 h 76"/>
                <a:gd name="T58" fmla="*/ 16 w 77"/>
                <a:gd name="T59" fmla="*/ 6 h 76"/>
                <a:gd name="T60" fmla="*/ 24 w 77"/>
                <a:gd name="T61" fmla="*/ 3 h 76"/>
                <a:gd name="T62" fmla="*/ 30 w 77"/>
                <a:gd name="T63" fmla="*/ 0 h 76"/>
                <a:gd name="T64" fmla="*/ 39 w 77"/>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9" y="0"/>
                  </a:moveTo>
                  <a:lnTo>
                    <a:pt x="47" y="0"/>
                  </a:lnTo>
                  <a:lnTo>
                    <a:pt x="54" y="3"/>
                  </a:lnTo>
                  <a:lnTo>
                    <a:pt x="61" y="6"/>
                  </a:lnTo>
                  <a:lnTo>
                    <a:pt x="66" y="11"/>
                  </a:lnTo>
                  <a:lnTo>
                    <a:pt x="70" y="17"/>
                  </a:lnTo>
                  <a:lnTo>
                    <a:pt x="75" y="24"/>
                  </a:lnTo>
                  <a:lnTo>
                    <a:pt x="77" y="30"/>
                  </a:lnTo>
                  <a:lnTo>
                    <a:pt x="77" y="39"/>
                  </a:lnTo>
                  <a:lnTo>
                    <a:pt x="77" y="46"/>
                  </a:lnTo>
                  <a:lnTo>
                    <a:pt x="75" y="54"/>
                  </a:lnTo>
                  <a:lnTo>
                    <a:pt x="70" y="60"/>
                  </a:lnTo>
                  <a:lnTo>
                    <a:pt x="66" y="66"/>
                  </a:lnTo>
                  <a:lnTo>
                    <a:pt x="61" y="70"/>
                  </a:lnTo>
                  <a:lnTo>
                    <a:pt x="54" y="74"/>
                  </a:lnTo>
                  <a:lnTo>
                    <a:pt x="47" y="76"/>
                  </a:lnTo>
                  <a:lnTo>
                    <a:pt x="39" y="76"/>
                  </a:lnTo>
                  <a:lnTo>
                    <a:pt x="30" y="76"/>
                  </a:lnTo>
                  <a:lnTo>
                    <a:pt x="24" y="74"/>
                  </a:lnTo>
                  <a:lnTo>
                    <a:pt x="16" y="70"/>
                  </a:lnTo>
                  <a:lnTo>
                    <a:pt x="11" y="66"/>
                  </a:lnTo>
                  <a:lnTo>
                    <a:pt x="7" y="60"/>
                  </a:lnTo>
                  <a:lnTo>
                    <a:pt x="2" y="54"/>
                  </a:lnTo>
                  <a:lnTo>
                    <a:pt x="0" y="46"/>
                  </a:lnTo>
                  <a:lnTo>
                    <a:pt x="0" y="39"/>
                  </a:lnTo>
                  <a:lnTo>
                    <a:pt x="0" y="30"/>
                  </a:lnTo>
                  <a:lnTo>
                    <a:pt x="2" y="24"/>
                  </a:lnTo>
                  <a:lnTo>
                    <a:pt x="7" y="17"/>
                  </a:lnTo>
                  <a:lnTo>
                    <a:pt x="11" y="11"/>
                  </a:lnTo>
                  <a:lnTo>
                    <a:pt x="16" y="6"/>
                  </a:lnTo>
                  <a:lnTo>
                    <a:pt x="24" y="3"/>
                  </a:lnTo>
                  <a:lnTo>
                    <a:pt x="30" y="0"/>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228600" y="3917950"/>
            <a:ext cx="966788" cy="968376"/>
            <a:chOff x="228600" y="3917950"/>
            <a:chExt cx="966788" cy="968376"/>
          </a:xfrm>
          <a:solidFill>
            <a:schemeClr val="accent3"/>
          </a:solidFill>
        </p:grpSpPr>
        <p:sp>
          <p:nvSpPr>
            <p:cNvPr id="29" name="Freeform 15"/>
            <p:cNvSpPr/>
            <p:nvPr/>
          </p:nvSpPr>
          <p:spPr bwMode="auto">
            <a:xfrm>
              <a:off x="301625" y="3917950"/>
              <a:ext cx="19050" cy="796925"/>
            </a:xfrm>
            <a:custGeom>
              <a:avLst/>
              <a:gdLst>
                <a:gd name="T0" fmla="*/ 37 w 37"/>
                <a:gd name="T1" fmla="*/ 1488 h 1506"/>
                <a:gd name="T2" fmla="*/ 37 w 37"/>
                <a:gd name="T3" fmla="*/ 18 h 1506"/>
                <a:gd name="T4" fmla="*/ 37 w 37"/>
                <a:gd name="T5" fmla="*/ 15 h 1506"/>
                <a:gd name="T6" fmla="*/ 36 w 37"/>
                <a:gd name="T7" fmla="*/ 11 h 1506"/>
                <a:gd name="T8" fmla="*/ 34 w 37"/>
                <a:gd name="T9" fmla="*/ 9 h 1506"/>
                <a:gd name="T10" fmla="*/ 31 w 37"/>
                <a:gd name="T11" fmla="*/ 5 h 1506"/>
                <a:gd name="T12" fmla="*/ 28 w 37"/>
                <a:gd name="T13" fmla="*/ 3 h 1506"/>
                <a:gd name="T14" fmla="*/ 25 w 37"/>
                <a:gd name="T15" fmla="*/ 1 h 1506"/>
                <a:gd name="T16" fmla="*/ 22 w 37"/>
                <a:gd name="T17" fmla="*/ 0 h 1506"/>
                <a:gd name="T18" fmla="*/ 19 w 37"/>
                <a:gd name="T19" fmla="*/ 0 h 1506"/>
                <a:gd name="T20" fmla="*/ 14 w 37"/>
                <a:gd name="T21" fmla="*/ 0 h 1506"/>
                <a:gd name="T22" fmla="*/ 11 w 37"/>
                <a:gd name="T23" fmla="*/ 1 h 1506"/>
                <a:gd name="T24" fmla="*/ 8 w 37"/>
                <a:gd name="T25" fmla="*/ 3 h 1506"/>
                <a:gd name="T26" fmla="*/ 6 w 37"/>
                <a:gd name="T27" fmla="*/ 5 h 1506"/>
                <a:gd name="T28" fmla="*/ 2 w 37"/>
                <a:gd name="T29" fmla="*/ 9 h 1506"/>
                <a:gd name="T30" fmla="*/ 1 w 37"/>
                <a:gd name="T31" fmla="*/ 11 h 1506"/>
                <a:gd name="T32" fmla="*/ 0 w 37"/>
                <a:gd name="T33" fmla="*/ 15 h 1506"/>
                <a:gd name="T34" fmla="*/ 0 w 37"/>
                <a:gd name="T35" fmla="*/ 18 h 1506"/>
                <a:gd name="T36" fmla="*/ 0 w 37"/>
                <a:gd name="T37" fmla="*/ 1488 h 1506"/>
                <a:gd name="T38" fmla="*/ 0 w 37"/>
                <a:gd name="T39" fmla="*/ 1491 h 1506"/>
                <a:gd name="T40" fmla="*/ 1 w 37"/>
                <a:gd name="T41" fmla="*/ 1495 h 1506"/>
                <a:gd name="T42" fmla="*/ 2 w 37"/>
                <a:gd name="T43" fmla="*/ 1499 h 1506"/>
                <a:gd name="T44" fmla="*/ 6 w 37"/>
                <a:gd name="T45" fmla="*/ 1501 h 1506"/>
                <a:gd name="T46" fmla="*/ 8 w 37"/>
                <a:gd name="T47" fmla="*/ 1503 h 1506"/>
                <a:gd name="T48" fmla="*/ 11 w 37"/>
                <a:gd name="T49" fmla="*/ 1505 h 1506"/>
                <a:gd name="T50" fmla="*/ 14 w 37"/>
                <a:gd name="T51" fmla="*/ 1506 h 1506"/>
                <a:gd name="T52" fmla="*/ 19 w 37"/>
                <a:gd name="T53" fmla="*/ 1506 h 1506"/>
                <a:gd name="T54" fmla="*/ 22 w 37"/>
                <a:gd name="T55" fmla="*/ 1506 h 1506"/>
                <a:gd name="T56" fmla="*/ 25 w 37"/>
                <a:gd name="T57" fmla="*/ 1505 h 1506"/>
                <a:gd name="T58" fmla="*/ 28 w 37"/>
                <a:gd name="T59" fmla="*/ 1503 h 1506"/>
                <a:gd name="T60" fmla="*/ 31 w 37"/>
                <a:gd name="T61" fmla="*/ 1501 h 1506"/>
                <a:gd name="T62" fmla="*/ 34 w 37"/>
                <a:gd name="T63" fmla="*/ 1499 h 1506"/>
                <a:gd name="T64" fmla="*/ 36 w 37"/>
                <a:gd name="T65" fmla="*/ 1495 h 1506"/>
                <a:gd name="T66" fmla="*/ 37 w 37"/>
                <a:gd name="T67" fmla="*/ 1491 h 1506"/>
                <a:gd name="T68" fmla="*/ 37 w 37"/>
                <a:gd name="T69" fmla="*/ 148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1506">
                  <a:moveTo>
                    <a:pt x="37" y="1488"/>
                  </a:moveTo>
                  <a:lnTo>
                    <a:pt x="37" y="18"/>
                  </a:lnTo>
                  <a:lnTo>
                    <a:pt x="37" y="15"/>
                  </a:lnTo>
                  <a:lnTo>
                    <a:pt x="36" y="11"/>
                  </a:lnTo>
                  <a:lnTo>
                    <a:pt x="34" y="9"/>
                  </a:lnTo>
                  <a:lnTo>
                    <a:pt x="31" y="5"/>
                  </a:lnTo>
                  <a:lnTo>
                    <a:pt x="28" y="3"/>
                  </a:lnTo>
                  <a:lnTo>
                    <a:pt x="25" y="1"/>
                  </a:lnTo>
                  <a:lnTo>
                    <a:pt x="22" y="0"/>
                  </a:lnTo>
                  <a:lnTo>
                    <a:pt x="19" y="0"/>
                  </a:lnTo>
                  <a:lnTo>
                    <a:pt x="14" y="0"/>
                  </a:lnTo>
                  <a:lnTo>
                    <a:pt x="11" y="1"/>
                  </a:lnTo>
                  <a:lnTo>
                    <a:pt x="8" y="3"/>
                  </a:lnTo>
                  <a:lnTo>
                    <a:pt x="6" y="5"/>
                  </a:lnTo>
                  <a:lnTo>
                    <a:pt x="2" y="9"/>
                  </a:lnTo>
                  <a:lnTo>
                    <a:pt x="1" y="11"/>
                  </a:lnTo>
                  <a:lnTo>
                    <a:pt x="0" y="15"/>
                  </a:lnTo>
                  <a:lnTo>
                    <a:pt x="0" y="18"/>
                  </a:lnTo>
                  <a:lnTo>
                    <a:pt x="0" y="1488"/>
                  </a:lnTo>
                  <a:lnTo>
                    <a:pt x="0" y="1491"/>
                  </a:lnTo>
                  <a:lnTo>
                    <a:pt x="1" y="1495"/>
                  </a:lnTo>
                  <a:lnTo>
                    <a:pt x="2" y="1499"/>
                  </a:lnTo>
                  <a:lnTo>
                    <a:pt x="6" y="1501"/>
                  </a:lnTo>
                  <a:lnTo>
                    <a:pt x="8" y="1503"/>
                  </a:lnTo>
                  <a:lnTo>
                    <a:pt x="11" y="1505"/>
                  </a:lnTo>
                  <a:lnTo>
                    <a:pt x="14" y="1506"/>
                  </a:lnTo>
                  <a:lnTo>
                    <a:pt x="19" y="1506"/>
                  </a:lnTo>
                  <a:lnTo>
                    <a:pt x="22" y="1506"/>
                  </a:lnTo>
                  <a:lnTo>
                    <a:pt x="25" y="1505"/>
                  </a:lnTo>
                  <a:lnTo>
                    <a:pt x="28" y="1503"/>
                  </a:lnTo>
                  <a:lnTo>
                    <a:pt x="31" y="1501"/>
                  </a:lnTo>
                  <a:lnTo>
                    <a:pt x="34" y="1499"/>
                  </a:lnTo>
                  <a:lnTo>
                    <a:pt x="36" y="1495"/>
                  </a:lnTo>
                  <a:lnTo>
                    <a:pt x="37" y="1491"/>
                  </a:lnTo>
                  <a:lnTo>
                    <a:pt x="37" y="1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6"/>
            <p:cNvSpPr/>
            <p:nvPr/>
          </p:nvSpPr>
          <p:spPr bwMode="auto">
            <a:xfrm>
              <a:off x="228600" y="4400550"/>
              <a:ext cx="84138" cy="303213"/>
            </a:xfrm>
            <a:custGeom>
              <a:avLst/>
              <a:gdLst>
                <a:gd name="T0" fmla="*/ 66 w 159"/>
                <a:gd name="T1" fmla="*/ 478 h 574"/>
                <a:gd name="T2" fmla="*/ 82 w 159"/>
                <a:gd name="T3" fmla="*/ 449 h 574"/>
                <a:gd name="T4" fmla="*/ 54 w 159"/>
                <a:gd name="T5" fmla="*/ 422 h 574"/>
                <a:gd name="T6" fmla="*/ 21 w 159"/>
                <a:gd name="T7" fmla="*/ 385 h 574"/>
                <a:gd name="T8" fmla="*/ 2 w 159"/>
                <a:gd name="T9" fmla="*/ 336 h 574"/>
                <a:gd name="T10" fmla="*/ 1 w 159"/>
                <a:gd name="T11" fmla="*/ 281 h 574"/>
                <a:gd name="T12" fmla="*/ 15 w 159"/>
                <a:gd name="T13" fmla="*/ 239 h 574"/>
                <a:gd name="T14" fmla="*/ 71 w 159"/>
                <a:gd name="T15" fmla="*/ 168 h 574"/>
                <a:gd name="T16" fmla="*/ 111 w 159"/>
                <a:gd name="T17" fmla="*/ 105 h 574"/>
                <a:gd name="T18" fmla="*/ 111 w 159"/>
                <a:gd name="T19" fmla="*/ 60 h 574"/>
                <a:gd name="T20" fmla="*/ 94 w 159"/>
                <a:gd name="T21" fmla="*/ 36 h 574"/>
                <a:gd name="T22" fmla="*/ 69 w 159"/>
                <a:gd name="T23" fmla="*/ 32 h 574"/>
                <a:gd name="T24" fmla="*/ 53 w 159"/>
                <a:gd name="T25" fmla="*/ 38 h 574"/>
                <a:gd name="T26" fmla="*/ 48 w 159"/>
                <a:gd name="T27" fmla="*/ 51 h 574"/>
                <a:gd name="T28" fmla="*/ 52 w 159"/>
                <a:gd name="T29" fmla="*/ 65 h 574"/>
                <a:gd name="T30" fmla="*/ 64 w 159"/>
                <a:gd name="T31" fmla="*/ 74 h 574"/>
                <a:gd name="T32" fmla="*/ 77 w 159"/>
                <a:gd name="T33" fmla="*/ 77 h 574"/>
                <a:gd name="T34" fmla="*/ 82 w 159"/>
                <a:gd name="T35" fmla="*/ 95 h 574"/>
                <a:gd name="T36" fmla="*/ 71 w 159"/>
                <a:gd name="T37" fmla="*/ 105 h 574"/>
                <a:gd name="T38" fmla="*/ 47 w 159"/>
                <a:gd name="T39" fmla="*/ 100 h 574"/>
                <a:gd name="T40" fmla="*/ 25 w 159"/>
                <a:gd name="T41" fmla="*/ 79 h 574"/>
                <a:gd name="T42" fmla="*/ 16 w 159"/>
                <a:gd name="T43" fmla="*/ 52 h 574"/>
                <a:gd name="T44" fmla="*/ 24 w 159"/>
                <a:gd name="T45" fmla="*/ 24 h 574"/>
                <a:gd name="T46" fmla="*/ 55 w 159"/>
                <a:gd name="T47" fmla="*/ 2 h 574"/>
                <a:gd name="T48" fmla="*/ 90 w 159"/>
                <a:gd name="T49" fmla="*/ 2 h 574"/>
                <a:gd name="T50" fmla="*/ 121 w 159"/>
                <a:gd name="T51" fmla="*/ 20 h 574"/>
                <a:gd name="T52" fmla="*/ 142 w 159"/>
                <a:gd name="T53" fmla="*/ 51 h 574"/>
                <a:gd name="T54" fmla="*/ 146 w 159"/>
                <a:gd name="T55" fmla="*/ 99 h 574"/>
                <a:gd name="T56" fmla="*/ 128 w 159"/>
                <a:gd name="T57" fmla="*/ 145 h 574"/>
                <a:gd name="T58" fmla="*/ 70 w 159"/>
                <a:gd name="T59" fmla="*/ 215 h 574"/>
                <a:gd name="T60" fmla="*/ 42 w 159"/>
                <a:gd name="T61" fmla="*/ 256 h 574"/>
                <a:gd name="T62" fmla="*/ 30 w 159"/>
                <a:gd name="T63" fmla="*/ 309 h 574"/>
                <a:gd name="T64" fmla="*/ 47 w 159"/>
                <a:gd name="T65" fmla="*/ 367 h 574"/>
                <a:gd name="T66" fmla="*/ 89 w 159"/>
                <a:gd name="T67" fmla="*/ 410 h 574"/>
                <a:gd name="T68" fmla="*/ 126 w 159"/>
                <a:gd name="T69" fmla="*/ 424 h 574"/>
                <a:gd name="T70" fmla="*/ 143 w 159"/>
                <a:gd name="T71" fmla="*/ 426 h 574"/>
                <a:gd name="T72" fmla="*/ 153 w 159"/>
                <a:gd name="T73" fmla="*/ 430 h 574"/>
                <a:gd name="T74" fmla="*/ 158 w 159"/>
                <a:gd name="T75" fmla="*/ 448 h 574"/>
                <a:gd name="T76" fmla="*/ 147 w 159"/>
                <a:gd name="T77" fmla="*/ 457 h 574"/>
                <a:gd name="T78" fmla="*/ 124 w 159"/>
                <a:gd name="T79" fmla="*/ 458 h 574"/>
                <a:gd name="T80" fmla="*/ 99 w 159"/>
                <a:gd name="T81" fmla="*/ 479 h 574"/>
                <a:gd name="T82" fmla="*/ 96 w 159"/>
                <a:gd name="T83" fmla="*/ 510 h 574"/>
                <a:gd name="T84" fmla="*/ 115 w 159"/>
                <a:gd name="T85" fmla="*/ 536 h 574"/>
                <a:gd name="T86" fmla="*/ 145 w 159"/>
                <a:gd name="T87" fmla="*/ 543 h 574"/>
                <a:gd name="T88" fmla="*/ 156 w 159"/>
                <a:gd name="T89" fmla="*/ 552 h 574"/>
                <a:gd name="T90" fmla="*/ 150 w 159"/>
                <a:gd name="T91" fmla="*/ 570 h 574"/>
                <a:gd name="T92" fmla="*/ 134 w 159"/>
                <a:gd name="T93" fmla="*/ 574 h 574"/>
                <a:gd name="T94" fmla="*/ 106 w 159"/>
                <a:gd name="T95" fmla="*/ 566 h 574"/>
                <a:gd name="T96" fmla="*/ 82 w 159"/>
                <a:gd name="T97" fmla="*/ 550 h 574"/>
                <a:gd name="T98" fmla="*/ 66 w 159"/>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62" y="505"/>
                  </a:moveTo>
                  <a:lnTo>
                    <a:pt x="63" y="495"/>
                  </a:lnTo>
                  <a:lnTo>
                    <a:pt x="64" y="486"/>
                  </a:lnTo>
                  <a:lnTo>
                    <a:pt x="66" y="478"/>
                  </a:lnTo>
                  <a:lnTo>
                    <a:pt x="68" y="470"/>
                  </a:lnTo>
                  <a:lnTo>
                    <a:pt x="72" y="462"/>
                  </a:lnTo>
                  <a:lnTo>
                    <a:pt x="77" y="456"/>
                  </a:lnTo>
                  <a:lnTo>
                    <a:pt x="82" y="449"/>
                  </a:lnTo>
                  <a:lnTo>
                    <a:pt x="89" y="444"/>
                  </a:lnTo>
                  <a:lnTo>
                    <a:pt x="77" y="438"/>
                  </a:lnTo>
                  <a:lnTo>
                    <a:pt x="65" y="431"/>
                  </a:lnTo>
                  <a:lnTo>
                    <a:pt x="54" y="422"/>
                  </a:lnTo>
                  <a:lnTo>
                    <a:pt x="45" y="415"/>
                  </a:lnTo>
                  <a:lnTo>
                    <a:pt x="36" y="405"/>
                  </a:lnTo>
                  <a:lnTo>
                    <a:pt x="28" y="396"/>
                  </a:lnTo>
                  <a:lnTo>
                    <a:pt x="21" y="385"/>
                  </a:lnTo>
                  <a:lnTo>
                    <a:pt x="15" y="373"/>
                  </a:lnTo>
                  <a:lnTo>
                    <a:pt x="10" y="361"/>
                  </a:lnTo>
                  <a:lnTo>
                    <a:pt x="5" y="349"/>
                  </a:lnTo>
                  <a:lnTo>
                    <a:pt x="2" y="336"/>
                  </a:lnTo>
                  <a:lnTo>
                    <a:pt x="0" y="323"/>
                  </a:lnTo>
                  <a:lnTo>
                    <a:pt x="0" y="309"/>
                  </a:lnTo>
                  <a:lnTo>
                    <a:pt x="0" y="295"/>
                  </a:lnTo>
                  <a:lnTo>
                    <a:pt x="1" y="281"/>
                  </a:lnTo>
                  <a:lnTo>
                    <a:pt x="4" y="267"/>
                  </a:lnTo>
                  <a:lnTo>
                    <a:pt x="8" y="257"/>
                  </a:lnTo>
                  <a:lnTo>
                    <a:pt x="11" y="249"/>
                  </a:lnTo>
                  <a:lnTo>
                    <a:pt x="15" y="239"/>
                  </a:lnTo>
                  <a:lnTo>
                    <a:pt x="21" y="230"/>
                  </a:lnTo>
                  <a:lnTo>
                    <a:pt x="31" y="214"/>
                  </a:lnTo>
                  <a:lnTo>
                    <a:pt x="44" y="198"/>
                  </a:lnTo>
                  <a:lnTo>
                    <a:pt x="71" y="168"/>
                  </a:lnTo>
                  <a:lnTo>
                    <a:pt x="96" y="136"/>
                  </a:lnTo>
                  <a:lnTo>
                    <a:pt x="103" y="126"/>
                  </a:lnTo>
                  <a:lnTo>
                    <a:pt x="108" y="116"/>
                  </a:lnTo>
                  <a:lnTo>
                    <a:pt x="111" y="105"/>
                  </a:lnTo>
                  <a:lnTo>
                    <a:pt x="115" y="93"/>
                  </a:lnTo>
                  <a:lnTo>
                    <a:pt x="115" y="82"/>
                  </a:lnTo>
                  <a:lnTo>
                    <a:pt x="115" y="70"/>
                  </a:lnTo>
                  <a:lnTo>
                    <a:pt x="111" y="60"/>
                  </a:lnTo>
                  <a:lnTo>
                    <a:pt x="107" y="49"/>
                  </a:lnTo>
                  <a:lnTo>
                    <a:pt x="104" y="44"/>
                  </a:lnTo>
                  <a:lnTo>
                    <a:pt x="98" y="39"/>
                  </a:lnTo>
                  <a:lnTo>
                    <a:pt x="94" y="36"/>
                  </a:lnTo>
                  <a:lnTo>
                    <a:pt x="88" y="34"/>
                  </a:lnTo>
                  <a:lnTo>
                    <a:pt x="82" y="32"/>
                  </a:lnTo>
                  <a:lnTo>
                    <a:pt x="76" y="32"/>
                  </a:lnTo>
                  <a:lnTo>
                    <a:pt x="69" y="32"/>
                  </a:lnTo>
                  <a:lnTo>
                    <a:pt x="64" y="32"/>
                  </a:lnTo>
                  <a:lnTo>
                    <a:pt x="59" y="34"/>
                  </a:lnTo>
                  <a:lnTo>
                    <a:pt x="55" y="35"/>
                  </a:lnTo>
                  <a:lnTo>
                    <a:pt x="53" y="38"/>
                  </a:lnTo>
                  <a:lnTo>
                    <a:pt x="51" y="40"/>
                  </a:lnTo>
                  <a:lnTo>
                    <a:pt x="50" y="45"/>
                  </a:lnTo>
                  <a:lnTo>
                    <a:pt x="49" y="48"/>
                  </a:lnTo>
                  <a:lnTo>
                    <a:pt x="48" y="51"/>
                  </a:lnTo>
                  <a:lnTo>
                    <a:pt x="49" y="55"/>
                  </a:lnTo>
                  <a:lnTo>
                    <a:pt x="49" y="59"/>
                  </a:lnTo>
                  <a:lnTo>
                    <a:pt x="51" y="62"/>
                  </a:lnTo>
                  <a:lnTo>
                    <a:pt x="52" y="65"/>
                  </a:lnTo>
                  <a:lnTo>
                    <a:pt x="54" y="68"/>
                  </a:lnTo>
                  <a:lnTo>
                    <a:pt x="57" y="70"/>
                  </a:lnTo>
                  <a:lnTo>
                    <a:pt x="61" y="73"/>
                  </a:lnTo>
                  <a:lnTo>
                    <a:pt x="64" y="74"/>
                  </a:lnTo>
                  <a:lnTo>
                    <a:pt x="68" y="74"/>
                  </a:lnTo>
                  <a:lnTo>
                    <a:pt x="71" y="74"/>
                  </a:lnTo>
                  <a:lnTo>
                    <a:pt x="75" y="75"/>
                  </a:lnTo>
                  <a:lnTo>
                    <a:pt x="77" y="77"/>
                  </a:lnTo>
                  <a:lnTo>
                    <a:pt x="79" y="79"/>
                  </a:lnTo>
                  <a:lnTo>
                    <a:pt x="82" y="83"/>
                  </a:lnTo>
                  <a:lnTo>
                    <a:pt x="82" y="89"/>
                  </a:lnTo>
                  <a:lnTo>
                    <a:pt x="82" y="95"/>
                  </a:lnTo>
                  <a:lnTo>
                    <a:pt x="79" y="100"/>
                  </a:lnTo>
                  <a:lnTo>
                    <a:pt x="77" y="102"/>
                  </a:lnTo>
                  <a:lnTo>
                    <a:pt x="75" y="104"/>
                  </a:lnTo>
                  <a:lnTo>
                    <a:pt x="71" y="105"/>
                  </a:lnTo>
                  <a:lnTo>
                    <a:pt x="68" y="105"/>
                  </a:lnTo>
                  <a:lnTo>
                    <a:pt x="61" y="104"/>
                  </a:lnTo>
                  <a:lnTo>
                    <a:pt x="53" y="103"/>
                  </a:lnTo>
                  <a:lnTo>
                    <a:pt x="47" y="100"/>
                  </a:lnTo>
                  <a:lnTo>
                    <a:pt x="40" y="95"/>
                  </a:lnTo>
                  <a:lnTo>
                    <a:pt x="35" y="91"/>
                  </a:lnTo>
                  <a:lnTo>
                    <a:pt x="29" y="86"/>
                  </a:lnTo>
                  <a:lnTo>
                    <a:pt x="25" y="79"/>
                  </a:lnTo>
                  <a:lnTo>
                    <a:pt x="22" y="73"/>
                  </a:lnTo>
                  <a:lnTo>
                    <a:pt x="18" y="66"/>
                  </a:lnTo>
                  <a:lnTo>
                    <a:pt x="17" y="59"/>
                  </a:lnTo>
                  <a:lnTo>
                    <a:pt x="16" y="52"/>
                  </a:lnTo>
                  <a:lnTo>
                    <a:pt x="16" y="45"/>
                  </a:lnTo>
                  <a:lnTo>
                    <a:pt x="17" y="37"/>
                  </a:lnTo>
                  <a:lnTo>
                    <a:pt x="21" y="31"/>
                  </a:lnTo>
                  <a:lnTo>
                    <a:pt x="24" y="24"/>
                  </a:lnTo>
                  <a:lnTo>
                    <a:pt x="29" y="19"/>
                  </a:lnTo>
                  <a:lnTo>
                    <a:pt x="38" y="11"/>
                  </a:lnTo>
                  <a:lnTo>
                    <a:pt x="47" y="7"/>
                  </a:lnTo>
                  <a:lnTo>
                    <a:pt x="55" y="2"/>
                  </a:lnTo>
                  <a:lnTo>
                    <a:pt x="64" y="0"/>
                  </a:lnTo>
                  <a:lnTo>
                    <a:pt x="72" y="0"/>
                  </a:lnTo>
                  <a:lnTo>
                    <a:pt x="81" y="0"/>
                  </a:lnTo>
                  <a:lnTo>
                    <a:pt x="90" y="2"/>
                  </a:lnTo>
                  <a:lnTo>
                    <a:pt x="98" y="5"/>
                  </a:lnTo>
                  <a:lnTo>
                    <a:pt x="106" y="9"/>
                  </a:lnTo>
                  <a:lnTo>
                    <a:pt x="113" y="14"/>
                  </a:lnTo>
                  <a:lnTo>
                    <a:pt x="121" y="20"/>
                  </a:lnTo>
                  <a:lnTo>
                    <a:pt x="126" y="26"/>
                  </a:lnTo>
                  <a:lnTo>
                    <a:pt x="133" y="34"/>
                  </a:lnTo>
                  <a:lnTo>
                    <a:pt x="137" y="42"/>
                  </a:lnTo>
                  <a:lnTo>
                    <a:pt x="142" y="51"/>
                  </a:lnTo>
                  <a:lnTo>
                    <a:pt x="144" y="61"/>
                  </a:lnTo>
                  <a:lnTo>
                    <a:pt x="147" y="74"/>
                  </a:lnTo>
                  <a:lnTo>
                    <a:pt x="147" y="87"/>
                  </a:lnTo>
                  <a:lnTo>
                    <a:pt x="146" y="99"/>
                  </a:lnTo>
                  <a:lnTo>
                    <a:pt x="143" y="110"/>
                  </a:lnTo>
                  <a:lnTo>
                    <a:pt x="139" y="122"/>
                  </a:lnTo>
                  <a:lnTo>
                    <a:pt x="134" y="134"/>
                  </a:lnTo>
                  <a:lnTo>
                    <a:pt x="128" y="145"/>
                  </a:lnTo>
                  <a:lnTo>
                    <a:pt x="120" y="156"/>
                  </a:lnTo>
                  <a:lnTo>
                    <a:pt x="105" y="176"/>
                  </a:lnTo>
                  <a:lnTo>
                    <a:pt x="88" y="196"/>
                  </a:lnTo>
                  <a:lnTo>
                    <a:pt x="70" y="215"/>
                  </a:lnTo>
                  <a:lnTo>
                    <a:pt x="55" y="235"/>
                  </a:lnTo>
                  <a:lnTo>
                    <a:pt x="51" y="241"/>
                  </a:lnTo>
                  <a:lnTo>
                    <a:pt x="47" y="249"/>
                  </a:lnTo>
                  <a:lnTo>
                    <a:pt x="42" y="256"/>
                  </a:lnTo>
                  <a:lnTo>
                    <a:pt x="39" y="264"/>
                  </a:lnTo>
                  <a:lnTo>
                    <a:pt x="35" y="279"/>
                  </a:lnTo>
                  <a:lnTo>
                    <a:pt x="31" y="294"/>
                  </a:lnTo>
                  <a:lnTo>
                    <a:pt x="30" y="309"/>
                  </a:lnTo>
                  <a:lnTo>
                    <a:pt x="32" y="324"/>
                  </a:lnTo>
                  <a:lnTo>
                    <a:pt x="36" y="339"/>
                  </a:lnTo>
                  <a:lnTo>
                    <a:pt x="40" y="353"/>
                  </a:lnTo>
                  <a:lnTo>
                    <a:pt x="47" y="367"/>
                  </a:lnTo>
                  <a:lnTo>
                    <a:pt x="55" y="379"/>
                  </a:lnTo>
                  <a:lnTo>
                    <a:pt x="65" y="391"/>
                  </a:lnTo>
                  <a:lnTo>
                    <a:pt x="77" y="401"/>
                  </a:lnTo>
                  <a:lnTo>
                    <a:pt x="89" y="410"/>
                  </a:lnTo>
                  <a:lnTo>
                    <a:pt x="103" y="417"/>
                  </a:lnTo>
                  <a:lnTo>
                    <a:pt x="110" y="419"/>
                  </a:lnTo>
                  <a:lnTo>
                    <a:pt x="119" y="422"/>
                  </a:lnTo>
                  <a:lnTo>
                    <a:pt x="126" y="424"/>
                  </a:lnTo>
                  <a:lnTo>
                    <a:pt x="135" y="426"/>
                  </a:lnTo>
                  <a:lnTo>
                    <a:pt x="137" y="425"/>
                  </a:lnTo>
                  <a:lnTo>
                    <a:pt x="138" y="425"/>
                  </a:lnTo>
                  <a:lnTo>
                    <a:pt x="143" y="426"/>
                  </a:lnTo>
                  <a:lnTo>
                    <a:pt x="146" y="427"/>
                  </a:lnTo>
                  <a:lnTo>
                    <a:pt x="149" y="427"/>
                  </a:lnTo>
                  <a:lnTo>
                    <a:pt x="151" y="429"/>
                  </a:lnTo>
                  <a:lnTo>
                    <a:pt x="153" y="430"/>
                  </a:lnTo>
                  <a:lnTo>
                    <a:pt x="156" y="432"/>
                  </a:lnTo>
                  <a:lnTo>
                    <a:pt x="158" y="438"/>
                  </a:lnTo>
                  <a:lnTo>
                    <a:pt x="159" y="443"/>
                  </a:lnTo>
                  <a:lnTo>
                    <a:pt x="158" y="448"/>
                  </a:lnTo>
                  <a:lnTo>
                    <a:pt x="155" y="453"/>
                  </a:lnTo>
                  <a:lnTo>
                    <a:pt x="152" y="455"/>
                  </a:lnTo>
                  <a:lnTo>
                    <a:pt x="150" y="456"/>
                  </a:lnTo>
                  <a:lnTo>
                    <a:pt x="147" y="457"/>
                  </a:lnTo>
                  <a:lnTo>
                    <a:pt x="144" y="457"/>
                  </a:lnTo>
                  <a:lnTo>
                    <a:pt x="139" y="457"/>
                  </a:lnTo>
                  <a:lnTo>
                    <a:pt x="135" y="456"/>
                  </a:lnTo>
                  <a:lnTo>
                    <a:pt x="124" y="458"/>
                  </a:lnTo>
                  <a:lnTo>
                    <a:pt x="117" y="461"/>
                  </a:lnTo>
                  <a:lnTo>
                    <a:pt x="109" y="466"/>
                  </a:lnTo>
                  <a:lnTo>
                    <a:pt x="104" y="472"/>
                  </a:lnTo>
                  <a:lnTo>
                    <a:pt x="99" y="479"/>
                  </a:lnTo>
                  <a:lnTo>
                    <a:pt x="96" y="486"/>
                  </a:lnTo>
                  <a:lnTo>
                    <a:pt x="95" y="494"/>
                  </a:lnTo>
                  <a:lnTo>
                    <a:pt x="95" y="502"/>
                  </a:lnTo>
                  <a:lnTo>
                    <a:pt x="96" y="510"/>
                  </a:lnTo>
                  <a:lnTo>
                    <a:pt x="98" y="518"/>
                  </a:lnTo>
                  <a:lnTo>
                    <a:pt x="103" y="525"/>
                  </a:lnTo>
                  <a:lnTo>
                    <a:pt x="108" y="530"/>
                  </a:lnTo>
                  <a:lnTo>
                    <a:pt x="115" y="536"/>
                  </a:lnTo>
                  <a:lnTo>
                    <a:pt x="122" y="540"/>
                  </a:lnTo>
                  <a:lnTo>
                    <a:pt x="131" y="542"/>
                  </a:lnTo>
                  <a:lnTo>
                    <a:pt x="142" y="542"/>
                  </a:lnTo>
                  <a:lnTo>
                    <a:pt x="145" y="543"/>
                  </a:lnTo>
                  <a:lnTo>
                    <a:pt x="148" y="543"/>
                  </a:lnTo>
                  <a:lnTo>
                    <a:pt x="151" y="546"/>
                  </a:lnTo>
                  <a:lnTo>
                    <a:pt x="152" y="547"/>
                  </a:lnTo>
                  <a:lnTo>
                    <a:pt x="156" y="552"/>
                  </a:lnTo>
                  <a:lnTo>
                    <a:pt x="157" y="557"/>
                  </a:lnTo>
                  <a:lnTo>
                    <a:pt x="156" y="563"/>
                  </a:lnTo>
                  <a:lnTo>
                    <a:pt x="152" y="568"/>
                  </a:lnTo>
                  <a:lnTo>
                    <a:pt x="150" y="570"/>
                  </a:lnTo>
                  <a:lnTo>
                    <a:pt x="148" y="573"/>
                  </a:lnTo>
                  <a:lnTo>
                    <a:pt x="145" y="574"/>
                  </a:lnTo>
                  <a:lnTo>
                    <a:pt x="142" y="574"/>
                  </a:lnTo>
                  <a:lnTo>
                    <a:pt x="134" y="574"/>
                  </a:lnTo>
                  <a:lnTo>
                    <a:pt x="126" y="573"/>
                  </a:lnTo>
                  <a:lnTo>
                    <a:pt x="120" y="572"/>
                  </a:lnTo>
                  <a:lnTo>
                    <a:pt x="112" y="569"/>
                  </a:lnTo>
                  <a:lnTo>
                    <a:pt x="106" y="566"/>
                  </a:lnTo>
                  <a:lnTo>
                    <a:pt x="99" y="563"/>
                  </a:lnTo>
                  <a:lnTo>
                    <a:pt x="93" y="560"/>
                  </a:lnTo>
                  <a:lnTo>
                    <a:pt x="88" y="555"/>
                  </a:lnTo>
                  <a:lnTo>
                    <a:pt x="82" y="550"/>
                  </a:lnTo>
                  <a:lnTo>
                    <a:pt x="77" y="546"/>
                  </a:lnTo>
                  <a:lnTo>
                    <a:pt x="74" y="539"/>
                  </a:lnTo>
                  <a:lnTo>
                    <a:pt x="69" y="533"/>
                  </a:lnTo>
                  <a:lnTo>
                    <a:pt x="66" y="526"/>
                  </a:lnTo>
                  <a:lnTo>
                    <a:pt x="64" y="520"/>
                  </a:lnTo>
                  <a:lnTo>
                    <a:pt x="63" y="512"/>
                  </a:lnTo>
                  <a:lnTo>
                    <a:pt x="62"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7"/>
            <p:cNvSpPr/>
            <p:nvPr/>
          </p:nvSpPr>
          <p:spPr bwMode="auto">
            <a:xfrm>
              <a:off x="312738" y="4400550"/>
              <a:ext cx="84138" cy="303213"/>
            </a:xfrm>
            <a:custGeom>
              <a:avLst/>
              <a:gdLst>
                <a:gd name="T0" fmla="*/ 93 w 159"/>
                <a:gd name="T1" fmla="*/ 478 h 574"/>
                <a:gd name="T2" fmla="*/ 77 w 159"/>
                <a:gd name="T3" fmla="*/ 449 h 574"/>
                <a:gd name="T4" fmla="*/ 105 w 159"/>
                <a:gd name="T5" fmla="*/ 422 h 574"/>
                <a:gd name="T6" fmla="*/ 138 w 159"/>
                <a:gd name="T7" fmla="*/ 385 h 574"/>
                <a:gd name="T8" fmla="*/ 156 w 159"/>
                <a:gd name="T9" fmla="*/ 336 h 574"/>
                <a:gd name="T10" fmla="*/ 158 w 159"/>
                <a:gd name="T11" fmla="*/ 281 h 574"/>
                <a:gd name="T12" fmla="*/ 143 w 159"/>
                <a:gd name="T13" fmla="*/ 239 h 574"/>
                <a:gd name="T14" fmla="*/ 87 w 159"/>
                <a:gd name="T15" fmla="*/ 168 h 574"/>
                <a:gd name="T16" fmla="*/ 47 w 159"/>
                <a:gd name="T17" fmla="*/ 105 h 574"/>
                <a:gd name="T18" fmla="*/ 47 w 159"/>
                <a:gd name="T19" fmla="*/ 60 h 574"/>
                <a:gd name="T20" fmla="*/ 65 w 159"/>
                <a:gd name="T21" fmla="*/ 36 h 574"/>
                <a:gd name="T22" fmla="*/ 89 w 159"/>
                <a:gd name="T23" fmla="*/ 32 h 574"/>
                <a:gd name="T24" fmla="*/ 106 w 159"/>
                <a:gd name="T25" fmla="*/ 38 h 574"/>
                <a:gd name="T26" fmla="*/ 111 w 159"/>
                <a:gd name="T27" fmla="*/ 51 h 574"/>
                <a:gd name="T28" fmla="*/ 107 w 159"/>
                <a:gd name="T29" fmla="*/ 65 h 574"/>
                <a:gd name="T30" fmla="*/ 95 w 159"/>
                <a:gd name="T31" fmla="*/ 74 h 574"/>
                <a:gd name="T32" fmla="*/ 82 w 159"/>
                <a:gd name="T33" fmla="*/ 77 h 574"/>
                <a:gd name="T34" fmla="*/ 77 w 159"/>
                <a:gd name="T35" fmla="*/ 95 h 574"/>
                <a:gd name="T36" fmla="*/ 87 w 159"/>
                <a:gd name="T37" fmla="*/ 105 h 574"/>
                <a:gd name="T38" fmla="*/ 112 w 159"/>
                <a:gd name="T39" fmla="*/ 100 h 574"/>
                <a:gd name="T40" fmla="*/ 134 w 159"/>
                <a:gd name="T41" fmla="*/ 79 h 574"/>
                <a:gd name="T42" fmla="*/ 142 w 159"/>
                <a:gd name="T43" fmla="*/ 52 h 574"/>
                <a:gd name="T44" fmla="*/ 135 w 159"/>
                <a:gd name="T45" fmla="*/ 24 h 574"/>
                <a:gd name="T46" fmla="*/ 104 w 159"/>
                <a:gd name="T47" fmla="*/ 2 h 574"/>
                <a:gd name="T48" fmla="*/ 69 w 159"/>
                <a:gd name="T49" fmla="*/ 2 h 574"/>
                <a:gd name="T50" fmla="*/ 39 w 159"/>
                <a:gd name="T51" fmla="*/ 20 h 574"/>
                <a:gd name="T52" fmla="*/ 17 w 159"/>
                <a:gd name="T53" fmla="*/ 51 h 574"/>
                <a:gd name="T54" fmla="*/ 13 w 159"/>
                <a:gd name="T55" fmla="*/ 99 h 574"/>
                <a:gd name="T56" fmla="*/ 31 w 159"/>
                <a:gd name="T57" fmla="*/ 145 h 574"/>
                <a:gd name="T58" fmla="*/ 88 w 159"/>
                <a:gd name="T59" fmla="*/ 215 h 574"/>
                <a:gd name="T60" fmla="*/ 116 w 159"/>
                <a:gd name="T61" fmla="*/ 256 h 574"/>
                <a:gd name="T62" fmla="*/ 128 w 159"/>
                <a:gd name="T63" fmla="*/ 309 h 574"/>
                <a:gd name="T64" fmla="*/ 112 w 159"/>
                <a:gd name="T65" fmla="*/ 367 h 574"/>
                <a:gd name="T66" fmla="*/ 70 w 159"/>
                <a:gd name="T67" fmla="*/ 410 h 574"/>
                <a:gd name="T68" fmla="*/ 32 w 159"/>
                <a:gd name="T69" fmla="*/ 424 h 574"/>
                <a:gd name="T70" fmla="*/ 16 w 159"/>
                <a:gd name="T71" fmla="*/ 426 h 574"/>
                <a:gd name="T72" fmla="*/ 5 w 159"/>
                <a:gd name="T73" fmla="*/ 430 h 574"/>
                <a:gd name="T74" fmla="*/ 1 w 159"/>
                <a:gd name="T75" fmla="*/ 448 h 574"/>
                <a:gd name="T76" fmla="*/ 12 w 159"/>
                <a:gd name="T77" fmla="*/ 457 h 574"/>
                <a:gd name="T78" fmla="*/ 34 w 159"/>
                <a:gd name="T79" fmla="*/ 458 h 574"/>
                <a:gd name="T80" fmla="*/ 59 w 159"/>
                <a:gd name="T81" fmla="*/ 479 h 574"/>
                <a:gd name="T82" fmla="*/ 62 w 159"/>
                <a:gd name="T83" fmla="*/ 510 h 574"/>
                <a:gd name="T84" fmla="*/ 44 w 159"/>
                <a:gd name="T85" fmla="*/ 536 h 574"/>
                <a:gd name="T86" fmla="*/ 14 w 159"/>
                <a:gd name="T87" fmla="*/ 543 h 574"/>
                <a:gd name="T88" fmla="*/ 3 w 159"/>
                <a:gd name="T89" fmla="*/ 552 h 574"/>
                <a:gd name="T90" fmla="*/ 8 w 159"/>
                <a:gd name="T91" fmla="*/ 570 h 574"/>
                <a:gd name="T92" fmla="*/ 25 w 159"/>
                <a:gd name="T93" fmla="*/ 574 h 574"/>
                <a:gd name="T94" fmla="*/ 53 w 159"/>
                <a:gd name="T95" fmla="*/ 566 h 574"/>
                <a:gd name="T96" fmla="*/ 77 w 159"/>
                <a:gd name="T97" fmla="*/ 550 h 574"/>
                <a:gd name="T98" fmla="*/ 93 w 159"/>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97" y="505"/>
                  </a:moveTo>
                  <a:lnTo>
                    <a:pt x="96" y="495"/>
                  </a:lnTo>
                  <a:lnTo>
                    <a:pt x="95" y="486"/>
                  </a:lnTo>
                  <a:lnTo>
                    <a:pt x="93" y="478"/>
                  </a:lnTo>
                  <a:lnTo>
                    <a:pt x="91" y="470"/>
                  </a:lnTo>
                  <a:lnTo>
                    <a:pt x="86" y="462"/>
                  </a:lnTo>
                  <a:lnTo>
                    <a:pt x="82" y="456"/>
                  </a:lnTo>
                  <a:lnTo>
                    <a:pt x="77" y="449"/>
                  </a:lnTo>
                  <a:lnTo>
                    <a:pt x="71" y="444"/>
                  </a:lnTo>
                  <a:lnTo>
                    <a:pt x="83" y="438"/>
                  </a:lnTo>
                  <a:lnTo>
                    <a:pt x="94" y="431"/>
                  </a:lnTo>
                  <a:lnTo>
                    <a:pt x="105" y="422"/>
                  </a:lnTo>
                  <a:lnTo>
                    <a:pt x="114" y="415"/>
                  </a:lnTo>
                  <a:lnTo>
                    <a:pt x="123" y="405"/>
                  </a:lnTo>
                  <a:lnTo>
                    <a:pt x="131" y="396"/>
                  </a:lnTo>
                  <a:lnTo>
                    <a:pt x="138" y="385"/>
                  </a:lnTo>
                  <a:lnTo>
                    <a:pt x="143" y="373"/>
                  </a:lnTo>
                  <a:lnTo>
                    <a:pt x="149" y="361"/>
                  </a:lnTo>
                  <a:lnTo>
                    <a:pt x="153" y="349"/>
                  </a:lnTo>
                  <a:lnTo>
                    <a:pt x="156" y="336"/>
                  </a:lnTo>
                  <a:lnTo>
                    <a:pt x="159" y="323"/>
                  </a:lnTo>
                  <a:lnTo>
                    <a:pt x="159" y="309"/>
                  </a:lnTo>
                  <a:lnTo>
                    <a:pt x="159" y="295"/>
                  </a:lnTo>
                  <a:lnTo>
                    <a:pt x="158" y="281"/>
                  </a:lnTo>
                  <a:lnTo>
                    <a:pt x="154" y="267"/>
                  </a:lnTo>
                  <a:lnTo>
                    <a:pt x="151" y="257"/>
                  </a:lnTo>
                  <a:lnTo>
                    <a:pt x="148" y="249"/>
                  </a:lnTo>
                  <a:lnTo>
                    <a:pt x="143" y="239"/>
                  </a:lnTo>
                  <a:lnTo>
                    <a:pt x="138" y="230"/>
                  </a:lnTo>
                  <a:lnTo>
                    <a:pt x="127" y="214"/>
                  </a:lnTo>
                  <a:lnTo>
                    <a:pt x="114" y="198"/>
                  </a:lnTo>
                  <a:lnTo>
                    <a:pt x="87" y="168"/>
                  </a:lnTo>
                  <a:lnTo>
                    <a:pt x="62" y="136"/>
                  </a:lnTo>
                  <a:lnTo>
                    <a:pt x="56" y="126"/>
                  </a:lnTo>
                  <a:lnTo>
                    <a:pt x="51" y="116"/>
                  </a:lnTo>
                  <a:lnTo>
                    <a:pt x="47" y="105"/>
                  </a:lnTo>
                  <a:lnTo>
                    <a:pt x="44" y="93"/>
                  </a:lnTo>
                  <a:lnTo>
                    <a:pt x="44" y="82"/>
                  </a:lnTo>
                  <a:lnTo>
                    <a:pt x="44" y="70"/>
                  </a:lnTo>
                  <a:lnTo>
                    <a:pt x="47" y="60"/>
                  </a:lnTo>
                  <a:lnTo>
                    <a:pt x="52" y="49"/>
                  </a:lnTo>
                  <a:lnTo>
                    <a:pt x="55" y="44"/>
                  </a:lnTo>
                  <a:lnTo>
                    <a:pt x="60" y="39"/>
                  </a:lnTo>
                  <a:lnTo>
                    <a:pt x="65" y="36"/>
                  </a:lnTo>
                  <a:lnTo>
                    <a:pt x="71" y="34"/>
                  </a:lnTo>
                  <a:lnTo>
                    <a:pt x="77" y="32"/>
                  </a:lnTo>
                  <a:lnTo>
                    <a:pt x="83" y="32"/>
                  </a:lnTo>
                  <a:lnTo>
                    <a:pt x="89" y="32"/>
                  </a:lnTo>
                  <a:lnTo>
                    <a:pt x="96" y="32"/>
                  </a:lnTo>
                  <a:lnTo>
                    <a:pt x="99" y="34"/>
                  </a:lnTo>
                  <a:lnTo>
                    <a:pt x="104" y="35"/>
                  </a:lnTo>
                  <a:lnTo>
                    <a:pt x="106" y="38"/>
                  </a:lnTo>
                  <a:lnTo>
                    <a:pt x="108" y="40"/>
                  </a:lnTo>
                  <a:lnTo>
                    <a:pt x="110" y="45"/>
                  </a:lnTo>
                  <a:lnTo>
                    <a:pt x="110" y="48"/>
                  </a:lnTo>
                  <a:lnTo>
                    <a:pt x="111" y="51"/>
                  </a:lnTo>
                  <a:lnTo>
                    <a:pt x="110" y="55"/>
                  </a:lnTo>
                  <a:lnTo>
                    <a:pt x="110" y="59"/>
                  </a:lnTo>
                  <a:lnTo>
                    <a:pt x="108" y="62"/>
                  </a:lnTo>
                  <a:lnTo>
                    <a:pt x="107" y="65"/>
                  </a:lnTo>
                  <a:lnTo>
                    <a:pt x="105" y="68"/>
                  </a:lnTo>
                  <a:lnTo>
                    <a:pt x="101" y="70"/>
                  </a:lnTo>
                  <a:lnTo>
                    <a:pt x="98" y="73"/>
                  </a:lnTo>
                  <a:lnTo>
                    <a:pt x="95" y="74"/>
                  </a:lnTo>
                  <a:lnTo>
                    <a:pt x="91" y="74"/>
                  </a:lnTo>
                  <a:lnTo>
                    <a:pt x="87" y="74"/>
                  </a:lnTo>
                  <a:lnTo>
                    <a:pt x="84" y="75"/>
                  </a:lnTo>
                  <a:lnTo>
                    <a:pt x="82" y="77"/>
                  </a:lnTo>
                  <a:lnTo>
                    <a:pt x="80" y="79"/>
                  </a:lnTo>
                  <a:lnTo>
                    <a:pt x="77" y="83"/>
                  </a:lnTo>
                  <a:lnTo>
                    <a:pt x="77" y="89"/>
                  </a:lnTo>
                  <a:lnTo>
                    <a:pt x="77" y="95"/>
                  </a:lnTo>
                  <a:lnTo>
                    <a:pt x="80" y="100"/>
                  </a:lnTo>
                  <a:lnTo>
                    <a:pt x="82" y="102"/>
                  </a:lnTo>
                  <a:lnTo>
                    <a:pt x="84" y="104"/>
                  </a:lnTo>
                  <a:lnTo>
                    <a:pt x="87" y="105"/>
                  </a:lnTo>
                  <a:lnTo>
                    <a:pt x="91" y="105"/>
                  </a:lnTo>
                  <a:lnTo>
                    <a:pt x="98" y="104"/>
                  </a:lnTo>
                  <a:lnTo>
                    <a:pt x="106" y="103"/>
                  </a:lnTo>
                  <a:lnTo>
                    <a:pt x="112" y="100"/>
                  </a:lnTo>
                  <a:lnTo>
                    <a:pt x="119" y="95"/>
                  </a:lnTo>
                  <a:lnTo>
                    <a:pt x="124" y="91"/>
                  </a:lnTo>
                  <a:lnTo>
                    <a:pt x="129" y="86"/>
                  </a:lnTo>
                  <a:lnTo>
                    <a:pt x="134" y="79"/>
                  </a:lnTo>
                  <a:lnTo>
                    <a:pt x="137" y="73"/>
                  </a:lnTo>
                  <a:lnTo>
                    <a:pt x="140" y="66"/>
                  </a:lnTo>
                  <a:lnTo>
                    <a:pt x="141" y="59"/>
                  </a:lnTo>
                  <a:lnTo>
                    <a:pt x="142" y="52"/>
                  </a:lnTo>
                  <a:lnTo>
                    <a:pt x="142" y="45"/>
                  </a:lnTo>
                  <a:lnTo>
                    <a:pt x="141" y="37"/>
                  </a:lnTo>
                  <a:lnTo>
                    <a:pt x="138" y="31"/>
                  </a:lnTo>
                  <a:lnTo>
                    <a:pt x="135" y="24"/>
                  </a:lnTo>
                  <a:lnTo>
                    <a:pt x="129" y="19"/>
                  </a:lnTo>
                  <a:lnTo>
                    <a:pt x="121" y="11"/>
                  </a:lnTo>
                  <a:lnTo>
                    <a:pt x="112" y="7"/>
                  </a:lnTo>
                  <a:lnTo>
                    <a:pt x="104" y="2"/>
                  </a:lnTo>
                  <a:lnTo>
                    <a:pt x="95" y="0"/>
                  </a:lnTo>
                  <a:lnTo>
                    <a:pt x="86" y="0"/>
                  </a:lnTo>
                  <a:lnTo>
                    <a:pt x="78" y="0"/>
                  </a:lnTo>
                  <a:lnTo>
                    <a:pt x="69" y="2"/>
                  </a:lnTo>
                  <a:lnTo>
                    <a:pt x="60" y="5"/>
                  </a:lnTo>
                  <a:lnTo>
                    <a:pt x="53" y="9"/>
                  </a:lnTo>
                  <a:lnTo>
                    <a:pt x="45" y="14"/>
                  </a:lnTo>
                  <a:lnTo>
                    <a:pt x="39" y="20"/>
                  </a:lnTo>
                  <a:lnTo>
                    <a:pt x="32" y="26"/>
                  </a:lnTo>
                  <a:lnTo>
                    <a:pt x="26" y="34"/>
                  </a:lnTo>
                  <a:lnTo>
                    <a:pt x="21" y="42"/>
                  </a:lnTo>
                  <a:lnTo>
                    <a:pt x="17" y="51"/>
                  </a:lnTo>
                  <a:lnTo>
                    <a:pt x="15" y="61"/>
                  </a:lnTo>
                  <a:lnTo>
                    <a:pt x="12" y="74"/>
                  </a:lnTo>
                  <a:lnTo>
                    <a:pt x="12" y="87"/>
                  </a:lnTo>
                  <a:lnTo>
                    <a:pt x="13" y="99"/>
                  </a:lnTo>
                  <a:lnTo>
                    <a:pt x="16" y="110"/>
                  </a:lnTo>
                  <a:lnTo>
                    <a:pt x="19" y="122"/>
                  </a:lnTo>
                  <a:lnTo>
                    <a:pt x="25" y="134"/>
                  </a:lnTo>
                  <a:lnTo>
                    <a:pt x="31" y="145"/>
                  </a:lnTo>
                  <a:lnTo>
                    <a:pt x="39" y="156"/>
                  </a:lnTo>
                  <a:lnTo>
                    <a:pt x="54" y="176"/>
                  </a:lnTo>
                  <a:lnTo>
                    <a:pt x="71" y="196"/>
                  </a:lnTo>
                  <a:lnTo>
                    <a:pt x="88" y="215"/>
                  </a:lnTo>
                  <a:lnTo>
                    <a:pt x="104" y="235"/>
                  </a:lnTo>
                  <a:lnTo>
                    <a:pt x="108" y="241"/>
                  </a:lnTo>
                  <a:lnTo>
                    <a:pt x="112" y="249"/>
                  </a:lnTo>
                  <a:lnTo>
                    <a:pt x="116" y="256"/>
                  </a:lnTo>
                  <a:lnTo>
                    <a:pt x="120" y="264"/>
                  </a:lnTo>
                  <a:lnTo>
                    <a:pt x="124" y="279"/>
                  </a:lnTo>
                  <a:lnTo>
                    <a:pt x="127" y="294"/>
                  </a:lnTo>
                  <a:lnTo>
                    <a:pt x="128" y="309"/>
                  </a:lnTo>
                  <a:lnTo>
                    <a:pt x="126" y="324"/>
                  </a:lnTo>
                  <a:lnTo>
                    <a:pt x="124" y="339"/>
                  </a:lnTo>
                  <a:lnTo>
                    <a:pt x="119" y="353"/>
                  </a:lnTo>
                  <a:lnTo>
                    <a:pt x="112" y="367"/>
                  </a:lnTo>
                  <a:lnTo>
                    <a:pt x="104" y="379"/>
                  </a:lnTo>
                  <a:lnTo>
                    <a:pt x="94" y="391"/>
                  </a:lnTo>
                  <a:lnTo>
                    <a:pt x="82" y="401"/>
                  </a:lnTo>
                  <a:lnTo>
                    <a:pt x="70" y="410"/>
                  </a:lnTo>
                  <a:lnTo>
                    <a:pt x="56" y="417"/>
                  </a:lnTo>
                  <a:lnTo>
                    <a:pt x="48" y="419"/>
                  </a:lnTo>
                  <a:lnTo>
                    <a:pt x="40" y="422"/>
                  </a:lnTo>
                  <a:lnTo>
                    <a:pt x="32" y="424"/>
                  </a:lnTo>
                  <a:lnTo>
                    <a:pt x="24" y="426"/>
                  </a:lnTo>
                  <a:lnTo>
                    <a:pt x="21" y="425"/>
                  </a:lnTo>
                  <a:lnTo>
                    <a:pt x="20" y="425"/>
                  </a:lnTo>
                  <a:lnTo>
                    <a:pt x="16" y="426"/>
                  </a:lnTo>
                  <a:lnTo>
                    <a:pt x="13" y="427"/>
                  </a:lnTo>
                  <a:lnTo>
                    <a:pt x="10" y="427"/>
                  </a:lnTo>
                  <a:lnTo>
                    <a:pt x="7" y="429"/>
                  </a:lnTo>
                  <a:lnTo>
                    <a:pt x="5" y="430"/>
                  </a:lnTo>
                  <a:lnTo>
                    <a:pt x="3" y="432"/>
                  </a:lnTo>
                  <a:lnTo>
                    <a:pt x="1" y="438"/>
                  </a:lnTo>
                  <a:lnTo>
                    <a:pt x="0" y="443"/>
                  </a:lnTo>
                  <a:lnTo>
                    <a:pt x="1" y="448"/>
                  </a:lnTo>
                  <a:lnTo>
                    <a:pt x="4" y="453"/>
                  </a:lnTo>
                  <a:lnTo>
                    <a:pt x="6" y="455"/>
                  </a:lnTo>
                  <a:lnTo>
                    <a:pt x="8" y="456"/>
                  </a:lnTo>
                  <a:lnTo>
                    <a:pt x="12" y="457"/>
                  </a:lnTo>
                  <a:lnTo>
                    <a:pt x="15" y="457"/>
                  </a:lnTo>
                  <a:lnTo>
                    <a:pt x="19" y="457"/>
                  </a:lnTo>
                  <a:lnTo>
                    <a:pt x="25" y="456"/>
                  </a:lnTo>
                  <a:lnTo>
                    <a:pt x="34" y="458"/>
                  </a:lnTo>
                  <a:lnTo>
                    <a:pt x="43" y="461"/>
                  </a:lnTo>
                  <a:lnTo>
                    <a:pt x="50" y="466"/>
                  </a:lnTo>
                  <a:lnTo>
                    <a:pt x="55" y="472"/>
                  </a:lnTo>
                  <a:lnTo>
                    <a:pt x="59" y="479"/>
                  </a:lnTo>
                  <a:lnTo>
                    <a:pt x="62" y="486"/>
                  </a:lnTo>
                  <a:lnTo>
                    <a:pt x="64" y="494"/>
                  </a:lnTo>
                  <a:lnTo>
                    <a:pt x="64" y="502"/>
                  </a:lnTo>
                  <a:lnTo>
                    <a:pt x="62" y="510"/>
                  </a:lnTo>
                  <a:lnTo>
                    <a:pt x="60" y="518"/>
                  </a:lnTo>
                  <a:lnTo>
                    <a:pt x="56" y="525"/>
                  </a:lnTo>
                  <a:lnTo>
                    <a:pt x="52" y="530"/>
                  </a:lnTo>
                  <a:lnTo>
                    <a:pt x="44" y="536"/>
                  </a:lnTo>
                  <a:lnTo>
                    <a:pt x="37" y="540"/>
                  </a:lnTo>
                  <a:lnTo>
                    <a:pt x="28" y="542"/>
                  </a:lnTo>
                  <a:lnTo>
                    <a:pt x="17" y="542"/>
                  </a:lnTo>
                  <a:lnTo>
                    <a:pt x="14" y="543"/>
                  </a:lnTo>
                  <a:lnTo>
                    <a:pt x="11" y="543"/>
                  </a:lnTo>
                  <a:lnTo>
                    <a:pt x="8" y="546"/>
                  </a:lnTo>
                  <a:lnTo>
                    <a:pt x="6" y="547"/>
                  </a:lnTo>
                  <a:lnTo>
                    <a:pt x="3" y="552"/>
                  </a:lnTo>
                  <a:lnTo>
                    <a:pt x="2" y="557"/>
                  </a:lnTo>
                  <a:lnTo>
                    <a:pt x="3" y="563"/>
                  </a:lnTo>
                  <a:lnTo>
                    <a:pt x="6" y="568"/>
                  </a:lnTo>
                  <a:lnTo>
                    <a:pt x="8" y="570"/>
                  </a:lnTo>
                  <a:lnTo>
                    <a:pt x="11" y="573"/>
                  </a:lnTo>
                  <a:lnTo>
                    <a:pt x="14" y="574"/>
                  </a:lnTo>
                  <a:lnTo>
                    <a:pt x="17" y="574"/>
                  </a:lnTo>
                  <a:lnTo>
                    <a:pt x="25" y="574"/>
                  </a:lnTo>
                  <a:lnTo>
                    <a:pt x="32" y="573"/>
                  </a:lnTo>
                  <a:lnTo>
                    <a:pt x="39" y="572"/>
                  </a:lnTo>
                  <a:lnTo>
                    <a:pt x="46" y="569"/>
                  </a:lnTo>
                  <a:lnTo>
                    <a:pt x="53" y="566"/>
                  </a:lnTo>
                  <a:lnTo>
                    <a:pt x="59" y="563"/>
                  </a:lnTo>
                  <a:lnTo>
                    <a:pt x="66" y="560"/>
                  </a:lnTo>
                  <a:lnTo>
                    <a:pt x="71" y="555"/>
                  </a:lnTo>
                  <a:lnTo>
                    <a:pt x="77" y="550"/>
                  </a:lnTo>
                  <a:lnTo>
                    <a:pt x="82" y="546"/>
                  </a:lnTo>
                  <a:lnTo>
                    <a:pt x="85" y="539"/>
                  </a:lnTo>
                  <a:lnTo>
                    <a:pt x="89" y="533"/>
                  </a:lnTo>
                  <a:lnTo>
                    <a:pt x="93" y="526"/>
                  </a:lnTo>
                  <a:lnTo>
                    <a:pt x="95" y="520"/>
                  </a:lnTo>
                  <a:lnTo>
                    <a:pt x="96" y="512"/>
                  </a:lnTo>
                  <a:lnTo>
                    <a:pt x="97"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
            <p:cNvSpPr>
              <a:spLocks noEditPoints="1"/>
            </p:cNvSpPr>
            <p:nvPr/>
          </p:nvSpPr>
          <p:spPr bwMode="auto">
            <a:xfrm>
              <a:off x="274638" y="4527550"/>
              <a:ext cx="73025" cy="73025"/>
            </a:xfrm>
            <a:custGeom>
              <a:avLst/>
              <a:gdLst>
                <a:gd name="T0" fmla="*/ 62 w 139"/>
                <a:gd name="T1" fmla="*/ 138 h 138"/>
                <a:gd name="T2" fmla="*/ 49 w 139"/>
                <a:gd name="T3" fmla="*/ 135 h 138"/>
                <a:gd name="T4" fmla="*/ 36 w 139"/>
                <a:gd name="T5" fmla="*/ 131 h 138"/>
                <a:gd name="T6" fmla="*/ 25 w 139"/>
                <a:gd name="T7" fmla="*/ 123 h 138"/>
                <a:gd name="T8" fmla="*/ 16 w 139"/>
                <a:gd name="T9" fmla="*/ 113 h 138"/>
                <a:gd name="T10" fmla="*/ 8 w 139"/>
                <a:gd name="T11" fmla="*/ 103 h 138"/>
                <a:gd name="T12" fmla="*/ 4 w 139"/>
                <a:gd name="T13" fmla="*/ 90 h 138"/>
                <a:gd name="T14" fmla="*/ 0 w 139"/>
                <a:gd name="T15" fmla="*/ 77 h 138"/>
                <a:gd name="T16" fmla="*/ 0 w 139"/>
                <a:gd name="T17" fmla="*/ 63 h 138"/>
                <a:gd name="T18" fmla="*/ 4 w 139"/>
                <a:gd name="T19" fmla="*/ 49 h 138"/>
                <a:gd name="T20" fmla="*/ 8 w 139"/>
                <a:gd name="T21" fmla="*/ 37 h 138"/>
                <a:gd name="T22" fmla="*/ 16 w 139"/>
                <a:gd name="T23" fmla="*/ 26 h 138"/>
                <a:gd name="T24" fmla="*/ 25 w 139"/>
                <a:gd name="T25" fmla="*/ 16 h 138"/>
                <a:gd name="T26" fmla="*/ 36 w 139"/>
                <a:gd name="T27" fmla="*/ 9 h 138"/>
                <a:gd name="T28" fmla="*/ 49 w 139"/>
                <a:gd name="T29" fmla="*/ 3 h 138"/>
                <a:gd name="T30" fmla="*/ 62 w 139"/>
                <a:gd name="T31" fmla="*/ 1 h 138"/>
                <a:gd name="T32" fmla="*/ 76 w 139"/>
                <a:gd name="T33" fmla="*/ 1 h 138"/>
                <a:gd name="T34" fmla="*/ 90 w 139"/>
                <a:gd name="T35" fmla="*/ 3 h 138"/>
                <a:gd name="T36" fmla="*/ 102 w 139"/>
                <a:gd name="T37" fmla="*/ 9 h 138"/>
                <a:gd name="T38" fmla="*/ 113 w 139"/>
                <a:gd name="T39" fmla="*/ 16 h 138"/>
                <a:gd name="T40" fmla="*/ 122 w 139"/>
                <a:gd name="T41" fmla="*/ 26 h 138"/>
                <a:gd name="T42" fmla="*/ 130 w 139"/>
                <a:gd name="T43" fmla="*/ 37 h 138"/>
                <a:gd name="T44" fmla="*/ 135 w 139"/>
                <a:gd name="T45" fmla="*/ 49 h 138"/>
                <a:gd name="T46" fmla="*/ 138 w 139"/>
                <a:gd name="T47" fmla="*/ 63 h 138"/>
                <a:gd name="T48" fmla="*/ 138 w 139"/>
                <a:gd name="T49" fmla="*/ 77 h 138"/>
                <a:gd name="T50" fmla="*/ 135 w 139"/>
                <a:gd name="T51" fmla="*/ 90 h 138"/>
                <a:gd name="T52" fmla="*/ 130 w 139"/>
                <a:gd name="T53" fmla="*/ 103 h 138"/>
                <a:gd name="T54" fmla="*/ 122 w 139"/>
                <a:gd name="T55" fmla="*/ 113 h 138"/>
                <a:gd name="T56" fmla="*/ 113 w 139"/>
                <a:gd name="T57" fmla="*/ 123 h 138"/>
                <a:gd name="T58" fmla="*/ 102 w 139"/>
                <a:gd name="T59" fmla="*/ 131 h 138"/>
                <a:gd name="T60" fmla="*/ 90 w 139"/>
                <a:gd name="T61" fmla="*/ 135 h 138"/>
                <a:gd name="T62" fmla="*/ 76 w 139"/>
                <a:gd name="T63" fmla="*/ 138 h 138"/>
                <a:gd name="T64" fmla="*/ 70 w 139"/>
                <a:gd name="T65" fmla="*/ 108 h 138"/>
                <a:gd name="T66" fmla="*/ 77 w 139"/>
                <a:gd name="T67" fmla="*/ 107 h 138"/>
                <a:gd name="T68" fmla="*/ 90 w 139"/>
                <a:gd name="T69" fmla="*/ 101 h 138"/>
                <a:gd name="T70" fmla="*/ 101 w 139"/>
                <a:gd name="T71" fmla="*/ 91 h 138"/>
                <a:gd name="T72" fmla="*/ 106 w 139"/>
                <a:gd name="T73" fmla="*/ 77 h 138"/>
                <a:gd name="T74" fmla="*/ 106 w 139"/>
                <a:gd name="T75" fmla="*/ 61 h 138"/>
                <a:gd name="T76" fmla="*/ 101 w 139"/>
                <a:gd name="T77" fmla="*/ 49 h 138"/>
                <a:gd name="T78" fmla="*/ 90 w 139"/>
                <a:gd name="T79" fmla="*/ 38 h 138"/>
                <a:gd name="T80" fmla="*/ 77 w 139"/>
                <a:gd name="T81" fmla="*/ 32 h 138"/>
                <a:gd name="T82" fmla="*/ 62 w 139"/>
                <a:gd name="T83" fmla="*/ 32 h 138"/>
                <a:gd name="T84" fmla="*/ 48 w 139"/>
                <a:gd name="T85" fmla="*/ 38 h 138"/>
                <a:gd name="T86" fmla="*/ 37 w 139"/>
                <a:gd name="T87" fmla="*/ 49 h 138"/>
                <a:gd name="T88" fmla="*/ 32 w 139"/>
                <a:gd name="T89" fmla="*/ 61 h 138"/>
                <a:gd name="T90" fmla="*/ 32 w 139"/>
                <a:gd name="T91" fmla="*/ 77 h 138"/>
                <a:gd name="T92" fmla="*/ 37 w 139"/>
                <a:gd name="T93" fmla="*/ 91 h 138"/>
                <a:gd name="T94" fmla="*/ 48 w 139"/>
                <a:gd name="T95" fmla="*/ 101 h 138"/>
                <a:gd name="T96" fmla="*/ 62 w 139"/>
                <a:gd name="T97"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 h="138">
                  <a:moveTo>
                    <a:pt x="70" y="138"/>
                  </a:moveTo>
                  <a:lnTo>
                    <a:pt x="62" y="138"/>
                  </a:lnTo>
                  <a:lnTo>
                    <a:pt x="55" y="137"/>
                  </a:lnTo>
                  <a:lnTo>
                    <a:pt x="49" y="135"/>
                  </a:lnTo>
                  <a:lnTo>
                    <a:pt x="43" y="133"/>
                  </a:lnTo>
                  <a:lnTo>
                    <a:pt x="36" y="131"/>
                  </a:lnTo>
                  <a:lnTo>
                    <a:pt x="31" y="126"/>
                  </a:lnTo>
                  <a:lnTo>
                    <a:pt x="25" y="123"/>
                  </a:lnTo>
                  <a:lnTo>
                    <a:pt x="20" y="119"/>
                  </a:lnTo>
                  <a:lnTo>
                    <a:pt x="16" y="113"/>
                  </a:lnTo>
                  <a:lnTo>
                    <a:pt x="12" y="108"/>
                  </a:lnTo>
                  <a:lnTo>
                    <a:pt x="8" y="103"/>
                  </a:lnTo>
                  <a:lnTo>
                    <a:pt x="6" y="96"/>
                  </a:lnTo>
                  <a:lnTo>
                    <a:pt x="4" y="90"/>
                  </a:lnTo>
                  <a:lnTo>
                    <a:pt x="1" y="83"/>
                  </a:lnTo>
                  <a:lnTo>
                    <a:pt x="0" y="77"/>
                  </a:lnTo>
                  <a:lnTo>
                    <a:pt x="0" y="69"/>
                  </a:lnTo>
                  <a:lnTo>
                    <a:pt x="0" y="63"/>
                  </a:lnTo>
                  <a:lnTo>
                    <a:pt x="1" y="55"/>
                  </a:lnTo>
                  <a:lnTo>
                    <a:pt x="4" y="49"/>
                  </a:lnTo>
                  <a:lnTo>
                    <a:pt x="6" y="42"/>
                  </a:lnTo>
                  <a:lnTo>
                    <a:pt x="8" y="37"/>
                  </a:lnTo>
                  <a:lnTo>
                    <a:pt x="12" y="31"/>
                  </a:lnTo>
                  <a:lnTo>
                    <a:pt x="16" y="26"/>
                  </a:lnTo>
                  <a:lnTo>
                    <a:pt x="20" y="20"/>
                  </a:lnTo>
                  <a:lnTo>
                    <a:pt x="25" y="16"/>
                  </a:lnTo>
                  <a:lnTo>
                    <a:pt x="31" y="12"/>
                  </a:lnTo>
                  <a:lnTo>
                    <a:pt x="36" y="9"/>
                  </a:lnTo>
                  <a:lnTo>
                    <a:pt x="43" y="5"/>
                  </a:lnTo>
                  <a:lnTo>
                    <a:pt x="49" y="3"/>
                  </a:lnTo>
                  <a:lnTo>
                    <a:pt x="55" y="2"/>
                  </a:lnTo>
                  <a:lnTo>
                    <a:pt x="62" y="1"/>
                  </a:lnTo>
                  <a:lnTo>
                    <a:pt x="70" y="0"/>
                  </a:lnTo>
                  <a:lnTo>
                    <a:pt x="76" y="1"/>
                  </a:lnTo>
                  <a:lnTo>
                    <a:pt x="84" y="2"/>
                  </a:lnTo>
                  <a:lnTo>
                    <a:pt x="90" y="3"/>
                  </a:lnTo>
                  <a:lnTo>
                    <a:pt x="97" y="5"/>
                  </a:lnTo>
                  <a:lnTo>
                    <a:pt x="102" y="9"/>
                  </a:lnTo>
                  <a:lnTo>
                    <a:pt x="107" y="12"/>
                  </a:lnTo>
                  <a:lnTo>
                    <a:pt x="113" y="16"/>
                  </a:lnTo>
                  <a:lnTo>
                    <a:pt x="118" y="20"/>
                  </a:lnTo>
                  <a:lnTo>
                    <a:pt x="122" y="26"/>
                  </a:lnTo>
                  <a:lnTo>
                    <a:pt x="127" y="31"/>
                  </a:lnTo>
                  <a:lnTo>
                    <a:pt x="130" y="37"/>
                  </a:lnTo>
                  <a:lnTo>
                    <a:pt x="133" y="42"/>
                  </a:lnTo>
                  <a:lnTo>
                    <a:pt x="135" y="49"/>
                  </a:lnTo>
                  <a:lnTo>
                    <a:pt x="136" y="55"/>
                  </a:lnTo>
                  <a:lnTo>
                    <a:pt x="138" y="63"/>
                  </a:lnTo>
                  <a:lnTo>
                    <a:pt x="139" y="69"/>
                  </a:lnTo>
                  <a:lnTo>
                    <a:pt x="138" y="77"/>
                  </a:lnTo>
                  <a:lnTo>
                    <a:pt x="136" y="83"/>
                  </a:lnTo>
                  <a:lnTo>
                    <a:pt x="135" y="90"/>
                  </a:lnTo>
                  <a:lnTo>
                    <a:pt x="133" y="96"/>
                  </a:lnTo>
                  <a:lnTo>
                    <a:pt x="130" y="103"/>
                  </a:lnTo>
                  <a:lnTo>
                    <a:pt x="127" y="108"/>
                  </a:lnTo>
                  <a:lnTo>
                    <a:pt x="122" y="113"/>
                  </a:lnTo>
                  <a:lnTo>
                    <a:pt x="118" y="119"/>
                  </a:lnTo>
                  <a:lnTo>
                    <a:pt x="113" y="123"/>
                  </a:lnTo>
                  <a:lnTo>
                    <a:pt x="107" y="126"/>
                  </a:lnTo>
                  <a:lnTo>
                    <a:pt x="102" y="131"/>
                  </a:lnTo>
                  <a:lnTo>
                    <a:pt x="97" y="133"/>
                  </a:lnTo>
                  <a:lnTo>
                    <a:pt x="90" y="135"/>
                  </a:lnTo>
                  <a:lnTo>
                    <a:pt x="84" y="137"/>
                  </a:lnTo>
                  <a:lnTo>
                    <a:pt x="76" y="138"/>
                  </a:lnTo>
                  <a:lnTo>
                    <a:pt x="70" y="138"/>
                  </a:lnTo>
                  <a:close/>
                  <a:moveTo>
                    <a:pt x="70" y="108"/>
                  </a:moveTo>
                  <a:lnTo>
                    <a:pt x="70" y="108"/>
                  </a:lnTo>
                  <a:lnTo>
                    <a:pt x="77" y="107"/>
                  </a:lnTo>
                  <a:lnTo>
                    <a:pt x="84" y="105"/>
                  </a:lnTo>
                  <a:lnTo>
                    <a:pt x="90" y="101"/>
                  </a:lnTo>
                  <a:lnTo>
                    <a:pt x="97" y="96"/>
                  </a:lnTo>
                  <a:lnTo>
                    <a:pt x="101" y="91"/>
                  </a:lnTo>
                  <a:lnTo>
                    <a:pt x="104" y="84"/>
                  </a:lnTo>
                  <a:lnTo>
                    <a:pt x="106" y="77"/>
                  </a:lnTo>
                  <a:lnTo>
                    <a:pt x="107" y="69"/>
                  </a:lnTo>
                  <a:lnTo>
                    <a:pt x="106" y="61"/>
                  </a:lnTo>
                  <a:lnTo>
                    <a:pt x="104" y="55"/>
                  </a:lnTo>
                  <a:lnTo>
                    <a:pt x="101" y="49"/>
                  </a:lnTo>
                  <a:lnTo>
                    <a:pt x="97" y="42"/>
                  </a:lnTo>
                  <a:lnTo>
                    <a:pt x="90" y="38"/>
                  </a:lnTo>
                  <a:lnTo>
                    <a:pt x="84" y="34"/>
                  </a:lnTo>
                  <a:lnTo>
                    <a:pt x="77" y="32"/>
                  </a:lnTo>
                  <a:lnTo>
                    <a:pt x="70" y="31"/>
                  </a:lnTo>
                  <a:lnTo>
                    <a:pt x="62" y="32"/>
                  </a:lnTo>
                  <a:lnTo>
                    <a:pt x="54" y="34"/>
                  </a:lnTo>
                  <a:lnTo>
                    <a:pt x="48" y="38"/>
                  </a:lnTo>
                  <a:lnTo>
                    <a:pt x="43" y="42"/>
                  </a:lnTo>
                  <a:lnTo>
                    <a:pt x="37" y="49"/>
                  </a:lnTo>
                  <a:lnTo>
                    <a:pt x="34" y="55"/>
                  </a:lnTo>
                  <a:lnTo>
                    <a:pt x="32" y="61"/>
                  </a:lnTo>
                  <a:lnTo>
                    <a:pt x="31" y="69"/>
                  </a:lnTo>
                  <a:lnTo>
                    <a:pt x="32" y="77"/>
                  </a:lnTo>
                  <a:lnTo>
                    <a:pt x="34" y="84"/>
                  </a:lnTo>
                  <a:lnTo>
                    <a:pt x="37" y="91"/>
                  </a:lnTo>
                  <a:lnTo>
                    <a:pt x="43" y="96"/>
                  </a:lnTo>
                  <a:lnTo>
                    <a:pt x="48" y="101"/>
                  </a:lnTo>
                  <a:lnTo>
                    <a:pt x="54" y="105"/>
                  </a:lnTo>
                  <a:lnTo>
                    <a:pt x="62" y="107"/>
                  </a:lnTo>
                  <a:lnTo>
                    <a:pt x="7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9"/>
            <p:cNvSpPr/>
            <p:nvPr/>
          </p:nvSpPr>
          <p:spPr bwMode="auto">
            <a:xfrm>
              <a:off x="398463" y="4789488"/>
              <a:ext cx="796925" cy="19050"/>
            </a:xfrm>
            <a:custGeom>
              <a:avLst/>
              <a:gdLst>
                <a:gd name="T0" fmla="*/ 18 w 1506"/>
                <a:gd name="T1" fmla="*/ 36 h 36"/>
                <a:gd name="T2" fmla="*/ 1488 w 1506"/>
                <a:gd name="T3" fmla="*/ 36 h 36"/>
                <a:gd name="T4" fmla="*/ 1491 w 1506"/>
                <a:gd name="T5" fmla="*/ 36 h 36"/>
                <a:gd name="T6" fmla="*/ 1495 w 1506"/>
                <a:gd name="T7" fmla="*/ 35 h 36"/>
                <a:gd name="T8" fmla="*/ 1499 w 1506"/>
                <a:gd name="T9" fmla="*/ 33 h 36"/>
                <a:gd name="T10" fmla="*/ 1501 w 1506"/>
                <a:gd name="T11" fmla="*/ 31 h 36"/>
                <a:gd name="T12" fmla="*/ 1503 w 1506"/>
                <a:gd name="T13" fmla="*/ 29 h 36"/>
                <a:gd name="T14" fmla="*/ 1505 w 1506"/>
                <a:gd name="T15" fmla="*/ 26 h 36"/>
                <a:gd name="T16" fmla="*/ 1506 w 1506"/>
                <a:gd name="T17" fmla="*/ 22 h 36"/>
                <a:gd name="T18" fmla="*/ 1506 w 1506"/>
                <a:gd name="T19" fmla="*/ 18 h 36"/>
                <a:gd name="T20" fmla="*/ 1506 w 1506"/>
                <a:gd name="T21" fmla="*/ 15 h 36"/>
                <a:gd name="T22" fmla="*/ 1505 w 1506"/>
                <a:gd name="T23" fmla="*/ 10 h 36"/>
                <a:gd name="T24" fmla="*/ 1503 w 1506"/>
                <a:gd name="T25" fmla="*/ 7 h 36"/>
                <a:gd name="T26" fmla="*/ 1501 w 1506"/>
                <a:gd name="T27" fmla="*/ 5 h 36"/>
                <a:gd name="T28" fmla="*/ 1499 w 1506"/>
                <a:gd name="T29" fmla="*/ 3 h 36"/>
                <a:gd name="T30" fmla="*/ 1495 w 1506"/>
                <a:gd name="T31" fmla="*/ 1 h 36"/>
                <a:gd name="T32" fmla="*/ 1491 w 1506"/>
                <a:gd name="T33" fmla="*/ 0 h 36"/>
                <a:gd name="T34" fmla="*/ 1488 w 1506"/>
                <a:gd name="T35" fmla="*/ 0 h 36"/>
                <a:gd name="T36" fmla="*/ 18 w 1506"/>
                <a:gd name="T37" fmla="*/ 0 h 36"/>
                <a:gd name="T38" fmla="*/ 15 w 1506"/>
                <a:gd name="T39" fmla="*/ 0 h 36"/>
                <a:gd name="T40" fmla="*/ 12 w 1506"/>
                <a:gd name="T41" fmla="*/ 1 h 36"/>
                <a:gd name="T42" fmla="*/ 8 w 1506"/>
                <a:gd name="T43" fmla="*/ 3 h 36"/>
                <a:gd name="T44" fmla="*/ 5 w 1506"/>
                <a:gd name="T45" fmla="*/ 5 h 36"/>
                <a:gd name="T46" fmla="*/ 3 w 1506"/>
                <a:gd name="T47" fmla="*/ 7 h 36"/>
                <a:gd name="T48" fmla="*/ 1 w 1506"/>
                <a:gd name="T49" fmla="*/ 10 h 36"/>
                <a:gd name="T50" fmla="*/ 0 w 1506"/>
                <a:gd name="T51" fmla="*/ 15 h 36"/>
                <a:gd name="T52" fmla="*/ 0 w 1506"/>
                <a:gd name="T53" fmla="*/ 18 h 36"/>
                <a:gd name="T54" fmla="*/ 0 w 1506"/>
                <a:gd name="T55" fmla="*/ 22 h 36"/>
                <a:gd name="T56" fmla="*/ 1 w 1506"/>
                <a:gd name="T57" fmla="*/ 26 h 36"/>
                <a:gd name="T58" fmla="*/ 3 w 1506"/>
                <a:gd name="T59" fmla="*/ 29 h 36"/>
                <a:gd name="T60" fmla="*/ 5 w 1506"/>
                <a:gd name="T61" fmla="*/ 31 h 36"/>
                <a:gd name="T62" fmla="*/ 8 w 1506"/>
                <a:gd name="T63" fmla="*/ 33 h 36"/>
                <a:gd name="T64" fmla="*/ 12 w 1506"/>
                <a:gd name="T65" fmla="*/ 35 h 36"/>
                <a:gd name="T66" fmla="*/ 15 w 1506"/>
                <a:gd name="T67" fmla="*/ 36 h 36"/>
                <a:gd name="T68" fmla="*/ 18 w 1506"/>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6" h="36">
                  <a:moveTo>
                    <a:pt x="18" y="36"/>
                  </a:moveTo>
                  <a:lnTo>
                    <a:pt x="1488" y="36"/>
                  </a:lnTo>
                  <a:lnTo>
                    <a:pt x="1491" y="36"/>
                  </a:lnTo>
                  <a:lnTo>
                    <a:pt x="1495" y="35"/>
                  </a:lnTo>
                  <a:lnTo>
                    <a:pt x="1499" y="33"/>
                  </a:lnTo>
                  <a:lnTo>
                    <a:pt x="1501" y="31"/>
                  </a:lnTo>
                  <a:lnTo>
                    <a:pt x="1503" y="29"/>
                  </a:lnTo>
                  <a:lnTo>
                    <a:pt x="1505" y="26"/>
                  </a:lnTo>
                  <a:lnTo>
                    <a:pt x="1506" y="22"/>
                  </a:lnTo>
                  <a:lnTo>
                    <a:pt x="1506" y="18"/>
                  </a:lnTo>
                  <a:lnTo>
                    <a:pt x="1506" y="15"/>
                  </a:lnTo>
                  <a:lnTo>
                    <a:pt x="1505" y="10"/>
                  </a:lnTo>
                  <a:lnTo>
                    <a:pt x="1503" y="7"/>
                  </a:lnTo>
                  <a:lnTo>
                    <a:pt x="1501" y="5"/>
                  </a:lnTo>
                  <a:lnTo>
                    <a:pt x="1499" y="3"/>
                  </a:lnTo>
                  <a:lnTo>
                    <a:pt x="1495" y="1"/>
                  </a:lnTo>
                  <a:lnTo>
                    <a:pt x="1491" y="0"/>
                  </a:lnTo>
                  <a:lnTo>
                    <a:pt x="1488" y="0"/>
                  </a:lnTo>
                  <a:lnTo>
                    <a:pt x="18" y="0"/>
                  </a:lnTo>
                  <a:lnTo>
                    <a:pt x="15" y="0"/>
                  </a:lnTo>
                  <a:lnTo>
                    <a:pt x="12" y="1"/>
                  </a:lnTo>
                  <a:lnTo>
                    <a:pt x="8" y="3"/>
                  </a:lnTo>
                  <a:lnTo>
                    <a:pt x="5" y="5"/>
                  </a:lnTo>
                  <a:lnTo>
                    <a:pt x="3" y="7"/>
                  </a:lnTo>
                  <a:lnTo>
                    <a:pt x="1" y="10"/>
                  </a:lnTo>
                  <a:lnTo>
                    <a:pt x="0" y="15"/>
                  </a:lnTo>
                  <a:lnTo>
                    <a:pt x="0" y="18"/>
                  </a:lnTo>
                  <a:lnTo>
                    <a:pt x="0" y="22"/>
                  </a:lnTo>
                  <a:lnTo>
                    <a:pt x="1" y="26"/>
                  </a:lnTo>
                  <a:lnTo>
                    <a:pt x="3" y="29"/>
                  </a:lnTo>
                  <a:lnTo>
                    <a:pt x="5" y="31"/>
                  </a:lnTo>
                  <a:lnTo>
                    <a:pt x="8" y="33"/>
                  </a:lnTo>
                  <a:lnTo>
                    <a:pt x="12" y="35"/>
                  </a:lnTo>
                  <a:lnTo>
                    <a:pt x="15" y="36"/>
                  </a:lnTo>
                  <a:lnTo>
                    <a:pt x="1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0"/>
            <p:cNvSpPr/>
            <p:nvPr/>
          </p:nvSpPr>
          <p:spPr bwMode="auto">
            <a:xfrm>
              <a:off x="407988" y="4718050"/>
              <a:ext cx="304800" cy="84138"/>
            </a:xfrm>
            <a:custGeom>
              <a:avLst/>
              <a:gdLst>
                <a:gd name="T0" fmla="*/ 96 w 574"/>
                <a:gd name="T1" fmla="*/ 65 h 158"/>
                <a:gd name="T2" fmla="*/ 124 w 574"/>
                <a:gd name="T3" fmla="*/ 82 h 158"/>
                <a:gd name="T4" fmla="*/ 151 w 574"/>
                <a:gd name="T5" fmla="*/ 55 h 158"/>
                <a:gd name="T6" fmla="*/ 190 w 574"/>
                <a:gd name="T7" fmla="*/ 21 h 158"/>
                <a:gd name="T8" fmla="*/ 238 w 574"/>
                <a:gd name="T9" fmla="*/ 3 h 158"/>
                <a:gd name="T10" fmla="*/ 293 w 574"/>
                <a:gd name="T11" fmla="*/ 2 h 158"/>
                <a:gd name="T12" fmla="*/ 335 w 574"/>
                <a:gd name="T13" fmla="*/ 16 h 158"/>
                <a:gd name="T14" fmla="*/ 407 w 574"/>
                <a:gd name="T15" fmla="*/ 72 h 158"/>
                <a:gd name="T16" fmla="*/ 469 w 574"/>
                <a:gd name="T17" fmla="*/ 112 h 158"/>
                <a:gd name="T18" fmla="*/ 514 w 574"/>
                <a:gd name="T19" fmla="*/ 112 h 158"/>
                <a:gd name="T20" fmla="*/ 538 w 574"/>
                <a:gd name="T21" fmla="*/ 94 h 158"/>
                <a:gd name="T22" fmla="*/ 542 w 574"/>
                <a:gd name="T23" fmla="*/ 70 h 158"/>
                <a:gd name="T24" fmla="*/ 536 w 574"/>
                <a:gd name="T25" fmla="*/ 52 h 158"/>
                <a:gd name="T26" fmla="*/ 523 w 574"/>
                <a:gd name="T27" fmla="*/ 48 h 158"/>
                <a:gd name="T28" fmla="*/ 509 w 574"/>
                <a:gd name="T29" fmla="*/ 52 h 158"/>
                <a:gd name="T30" fmla="*/ 500 w 574"/>
                <a:gd name="T31" fmla="*/ 63 h 158"/>
                <a:gd name="T32" fmla="*/ 497 w 574"/>
                <a:gd name="T33" fmla="*/ 77 h 158"/>
                <a:gd name="T34" fmla="*/ 479 w 574"/>
                <a:gd name="T35" fmla="*/ 82 h 158"/>
                <a:gd name="T36" fmla="*/ 470 w 574"/>
                <a:gd name="T37" fmla="*/ 71 h 158"/>
                <a:gd name="T38" fmla="*/ 474 w 574"/>
                <a:gd name="T39" fmla="*/ 47 h 158"/>
                <a:gd name="T40" fmla="*/ 495 w 574"/>
                <a:gd name="T41" fmla="*/ 25 h 158"/>
                <a:gd name="T42" fmla="*/ 523 w 574"/>
                <a:gd name="T43" fmla="*/ 16 h 158"/>
                <a:gd name="T44" fmla="*/ 550 w 574"/>
                <a:gd name="T45" fmla="*/ 24 h 158"/>
                <a:gd name="T46" fmla="*/ 572 w 574"/>
                <a:gd name="T47" fmla="*/ 55 h 158"/>
                <a:gd name="T48" fmla="*/ 572 w 574"/>
                <a:gd name="T49" fmla="*/ 89 h 158"/>
                <a:gd name="T50" fmla="*/ 554 w 574"/>
                <a:gd name="T51" fmla="*/ 121 h 158"/>
                <a:gd name="T52" fmla="*/ 523 w 574"/>
                <a:gd name="T53" fmla="*/ 141 h 158"/>
                <a:gd name="T54" fmla="*/ 475 w 574"/>
                <a:gd name="T55" fmla="*/ 145 h 158"/>
                <a:gd name="T56" fmla="*/ 429 w 574"/>
                <a:gd name="T57" fmla="*/ 127 h 158"/>
                <a:gd name="T58" fmla="*/ 359 w 574"/>
                <a:gd name="T59" fmla="*/ 71 h 158"/>
                <a:gd name="T60" fmla="*/ 318 w 574"/>
                <a:gd name="T61" fmla="*/ 42 h 158"/>
                <a:gd name="T62" fmla="*/ 265 w 574"/>
                <a:gd name="T63" fmla="*/ 31 h 158"/>
                <a:gd name="T64" fmla="*/ 208 w 574"/>
                <a:gd name="T65" fmla="*/ 47 h 158"/>
                <a:gd name="T66" fmla="*/ 164 w 574"/>
                <a:gd name="T67" fmla="*/ 89 h 158"/>
                <a:gd name="T68" fmla="*/ 150 w 574"/>
                <a:gd name="T69" fmla="*/ 127 h 158"/>
                <a:gd name="T70" fmla="*/ 148 w 574"/>
                <a:gd name="T71" fmla="*/ 142 h 158"/>
                <a:gd name="T72" fmla="*/ 144 w 574"/>
                <a:gd name="T73" fmla="*/ 154 h 158"/>
                <a:gd name="T74" fmla="*/ 125 w 574"/>
                <a:gd name="T75" fmla="*/ 157 h 158"/>
                <a:gd name="T76" fmla="*/ 117 w 574"/>
                <a:gd name="T77" fmla="*/ 148 h 158"/>
                <a:gd name="T78" fmla="*/ 116 w 574"/>
                <a:gd name="T79" fmla="*/ 125 h 158"/>
                <a:gd name="T80" fmla="*/ 95 w 574"/>
                <a:gd name="T81" fmla="*/ 99 h 158"/>
                <a:gd name="T82" fmla="*/ 64 w 574"/>
                <a:gd name="T83" fmla="*/ 96 h 158"/>
                <a:gd name="T84" fmla="*/ 38 w 574"/>
                <a:gd name="T85" fmla="*/ 114 h 158"/>
                <a:gd name="T86" fmla="*/ 32 w 574"/>
                <a:gd name="T87" fmla="*/ 145 h 158"/>
                <a:gd name="T88" fmla="*/ 22 w 574"/>
                <a:gd name="T89" fmla="*/ 155 h 158"/>
                <a:gd name="T90" fmla="*/ 3 w 574"/>
                <a:gd name="T91" fmla="*/ 151 h 158"/>
                <a:gd name="T92" fmla="*/ 0 w 574"/>
                <a:gd name="T93" fmla="*/ 135 h 158"/>
                <a:gd name="T94" fmla="*/ 8 w 574"/>
                <a:gd name="T95" fmla="*/ 105 h 158"/>
                <a:gd name="T96" fmla="*/ 24 w 574"/>
                <a:gd name="T97" fmla="*/ 82 h 158"/>
                <a:gd name="T98" fmla="*/ 48 w 574"/>
                <a:gd name="T99" fmla="*/ 6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58">
                  <a:moveTo>
                    <a:pt x="69" y="62"/>
                  </a:moveTo>
                  <a:lnTo>
                    <a:pt x="79" y="62"/>
                  </a:lnTo>
                  <a:lnTo>
                    <a:pt x="88" y="63"/>
                  </a:lnTo>
                  <a:lnTo>
                    <a:pt x="96" y="65"/>
                  </a:lnTo>
                  <a:lnTo>
                    <a:pt x="104" y="69"/>
                  </a:lnTo>
                  <a:lnTo>
                    <a:pt x="111" y="72"/>
                  </a:lnTo>
                  <a:lnTo>
                    <a:pt x="118" y="77"/>
                  </a:lnTo>
                  <a:lnTo>
                    <a:pt x="124" y="82"/>
                  </a:lnTo>
                  <a:lnTo>
                    <a:pt x="131" y="88"/>
                  </a:lnTo>
                  <a:lnTo>
                    <a:pt x="136" y="76"/>
                  </a:lnTo>
                  <a:lnTo>
                    <a:pt x="143" y="65"/>
                  </a:lnTo>
                  <a:lnTo>
                    <a:pt x="151" y="55"/>
                  </a:lnTo>
                  <a:lnTo>
                    <a:pt x="160" y="45"/>
                  </a:lnTo>
                  <a:lnTo>
                    <a:pt x="169" y="36"/>
                  </a:lnTo>
                  <a:lnTo>
                    <a:pt x="179" y="28"/>
                  </a:lnTo>
                  <a:lnTo>
                    <a:pt x="190" y="21"/>
                  </a:lnTo>
                  <a:lnTo>
                    <a:pt x="201" y="15"/>
                  </a:lnTo>
                  <a:lnTo>
                    <a:pt x="213" y="9"/>
                  </a:lnTo>
                  <a:lnTo>
                    <a:pt x="225" y="5"/>
                  </a:lnTo>
                  <a:lnTo>
                    <a:pt x="238" y="3"/>
                  </a:lnTo>
                  <a:lnTo>
                    <a:pt x="251" y="1"/>
                  </a:lnTo>
                  <a:lnTo>
                    <a:pt x="265" y="0"/>
                  </a:lnTo>
                  <a:lnTo>
                    <a:pt x="279" y="0"/>
                  </a:lnTo>
                  <a:lnTo>
                    <a:pt x="293" y="2"/>
                  </a:lnTo>
                  <a:lnTo>
                    <a:pt x="307" y="5"/>
                  </a:lnTo>
                  <a:lnTo>
                    <a:pt x="317" y="7"/>
                  </a:lnTo>
                  <a:lnTo>
                    <a:pt x="325" y="11"/>
                  </a:lnTo>
                  <a:lnTo>
                    <a:pt x="335" y="16"/>
                  </a:lnTo>
                  <a:lnTo>
                    <a:pt x="344" y="20"/>
                  </a:lnTo>
                  <a:lnTo>
                    <a:pt x="360" y="32"/>
                  </a:lnTo>
                  <a:lnTo>
                    <a:pt x="376" y="44"/>
                  </a:lnTo>
                  <a:lnTo>
                    <a:pt x="407" y="72"/>
                  </a:lnTo>
                  <a:lnTo>
                    <a:pt x="439" y="97"/>
                  </a:lnTo>
                  <a:lnTo>
                    <a:pt x="448" y="102"/>
                  </a:lnTo>
                  <a:lnTo>
                    <a:pt x="458" y="108"/>
                  </a:lnTo>
                  <a:lnTo>
                    <a:pt x="469" y="112"/>
                  </a:lnTo>
                  <a:lnTo>
                    <a:pt x="481" y="114"/>
                  </a:lnTo>
                  <a:lnTo>
                    <a:pt x="492" y="115"/>
                  </a:lnTo>
                  <a:lnTo>
                    <a:pt x="503" y="114"/>
                  </a:lnTo>
                  <a:lnTo>
                    <a:pt x="514" y="112"/>
                  </a:lnTo>
                  <a:lnTo>
                    <a:pt x="525" y="106"/>
                  </a:lnTo>
                  <a:lnTo>
                    <a:pt x="530" y="103"/>
                  </a:lnTo>
                  <a:lnTo>
                    <a:pt x="535" y="99"/>
                  </a:lnTo>
                  <a:lnTo>
                    <a:pt x="538" y="94"/>
                  </a:lnTo>
                  <a:lnTo>
                    <a:pt x="540" y="88"/>
                  </a:lnTo>
                  <a:lnTo>
                    <a:pt x="542" y="82"/>
                  </a:lnTo>
                  <a:lnTo>
                    <a:pt x="543" y="75"/>
                  </a:lnTo>
                  <a:lnTo>
                    <a:pt x="542" y="70"/>
                  </a:lnTo>
                  <a:lnTo>
                    <a:pt x="542" y="63"/>
                  </a:lnTo>
                  <a:lnTo>
                    <a:pt x="540" y="59"/>
                  </a:lnTo>
                  <a:lnTo>
                    <a:pt x="539" y="56"/>
                  </a:lnTo>
                  <a:lnTo>
                    <a:pt x="536" y="52"/>
                  </a:lnTo>
                  <a:lnTo>
                    <a:pt x="534" y="50"/>
                  </a:lnTo>
                  <a:lnTo>
                    <a:pt x="530" y="49"/>
                  </a:lnTo>
                  <a:lnTo>
                    <a:pt x="526" y="48"/>
                  </a:lnTo>
                  <a:lnTo>
                    <a:pt x="523" y="48"/>
                  </a:lnTo>
                  <a:lnTo>
                    <a:pt x="519" y="48"/>
                  </a:lnTo>
                  <a:lnTo>
                    <a:pt x="515" y="49"/>
                  </a:lnTo>
                  <a:lnTo>
                    <a:pt x="512" y="50"/>
                  </a:lnTo>
                  <a:lnTo>
                    <a:pt x="509" y="52"/>
                  </a:lnTo>
                  <a:lnTo>
                    <a:pt x="506" y="55"/>
                  </a:lnTo>
                  <a:lnTo>
                    <a:pt x="503" y="57"/>
                  </a:lnTo>
                  <a:lnTo>
                    <a:pt x="501" y="60"/>
                  </a:lnTo>
                  <a:lnTo>
                    <a:pt x="500" y="63"/>
                  </a:lnTo>
                  <a:lnTo>
                    <a:pt x="500" y="68"/>
                  </a:lnTo>
                  <a:lnTo>
                    <a:pt x="500" y="71"/>
                  </a:lnTo>
                  <a:lnTo>
                    <a:pt x="499" y="74"/>
                  </a:lnTo>
                  <a:lnTo>
                    <a:pt x="497" y="77"/>
                  </a:lnTo>
                  <a:lnTo>
                    <a:pt x="495" y="78"/>
                  </a:lnTo>
                  <a:lnTo>
                    <a:pt x="491" y="82"/>
                  </a:lnTo>
                  <a:lnTo>
                    <a:pt x="485" y="83"/>
                  </a:lnTo>
                  <a:lnTo>
                    <a:pt x="479" y="82"/>
                  </a:lnTo>
                  <a:lnTo>
                    <a:pt x="474" y="78"/>
                  </a:lnTo>
                  <a:lnTo>
                    <a:pt x="472" y="77"/>
                  </a:lnTo>
                  <a:lnTo>
                    <a:pt x="471" y="74"/>
                  </a:lnTo>
                  <a:lnTo>
                    <a:pt x="470" y="71"/>
                  </a:lnTo>
                  <a:lnTo>
                    <a:pt x="469" y="68"/>
                  </a:lnTo>
                  <a:lnTo>
                    <a:pt x="470" y="60"/>
                  </a:lnTo>
                  <a:lnTo>
                    <a:pt x="472" y="54"/>
                  </a:lnTo>
                  <a:lnTo>
                    <a:pt x="474" y="47"/>
                  </a:lnTo>
                  <a:lnTo>
                    <a:pt x="479" y="41"/>
                  </a:lnTo>
                  <a:lnTo>
                    <a:pt x="483" y="35"/>
                  </a:lnTo>
                  <a:lnTo>
                    <a:pt x="488" y="30"/>
                  </a:lnTo>
                  <a:lnTo>
                    <a:pt x="495" y="25"/>
                  </a:lnTo>
                  <a:lnTo>
                    <a:pt x="501" y="21"/>
                  </a:lnTo>
                  <a:lnTo>
                    <a:pt x="508" y="19"/>
                  </a:lnTo>
                  <a:lnTo>
                    <a:pt x="515" y="17"/>
                  </a:lnTo>
                  <a:lnTo>
                    <a:pt x="523" y="16"/>
                  </a:lnTo>
                  <a:lnTo>
                    <a:pt x="529" y="16"/>
                  </a:lnTo>
                  <a:lnTo>
                    <a:pt x="537" y="18"/>
                  </a:lnTo>
                  <a:lnTo>
                    <a:pt x="543" y="20"/>
                  </a:lnTo>
                  <a:lnTo>
                    <a:pt x="550" y="24"/>
                  </a:lnTo>
                  <a:lnTo>
                    <a:pt x="556" y="30"/>
                  </a:lnTo>
                  <a:lnTo>
                    <a:pt x="563" y="37"/>
                  </a:lnTo>
                  <a:lnTo>
                    <a:pt x="568" y="46"/>
                  </a:lnTo>
                  <a:lnTo>
                    <a:pt x="572" y="55"/>
                  </a:lnTo>
                  <a:lnTo>
                    <a:pt x="574" y="63"/>
                  </a:lnTo>
                  <a:lnTo>
                    <a:pt x="574" y="72"/>
                  </a:lnTo>
                  <a:lnTo>
                    <a:pt x="574" y="81"/>
                  </a:lnTo>
                  <a:lnTo>
                    <a:pt x="572" y="89"/>
                  </a:lnTo>
                  <a:lnTo>
                    <a:pt x="569" y="98"/>
                  </a:lnTo>
                  <a:lnTo>
                    <a:pt x="565" y="106"/>
                  </a:lnTo>
                  <a:lnTo>
                    <a:pt x="560" y="113"/>
                  </a:lnTo>
                  <a:lnTo>
                    <a:pt x="554" y="121"/>
                  </a:lnTo>
                  <a:lnTo>
                    <a:pt x="548" y="127"/>
                  </a:lnTo>
                  <a:lnTo>
                    <a:pt x="540" y="132"/>
                  </a:lnTo>
                  <a:lnTo>
                    <a:pt x="532" y="138"/>
                  </a:lnTo>
                  <a:lnTo>
                    <a:pt x="523" y="141"/>
                  </a:lnTo>
                  <a:lnTo>
                    <a:pt x="513" y="144"/>
                  </a:lnTo>
                  <a:lnTo>
                    <a:pt x="500" y="146"/>
                  </a:lnTo>
                  <a:lnTo>
                    <a:pt x="487" y="148"/>
                  </a:lnTo>
                  <a:lnTo>
                    <a:pt x="475" y="145"/>
                  </a:lnTo>
                  <a:lnTo>
                    <a:pt x="464" y="143"/>
                  </a:lnTo>
                  <a:lnTo>
                    <a:pt x="452" y="139"/>
                  </a:lnTo>
                  <a:lnTo>
                    <a:pt x="441" y="133"/>
                  </a:lnTo>
                  <a:lnTo>
                    <a:pt x="429" y="127"/>
                  </a:lnTo>
                  <a:lnTo>
                    <a:pt x="418" y="121"/>
                  </a:lnTo>
                  <a:lnTo>
                    <a:pt x="398" y="104"/>
                  </a:lnTo>
                  <a:lnTo>
                    <a:pt x="378" y="87"/>
                  </a:lnTo>
                  <a:lnTo>
                    <a:pt x="359" y="71"/>
                  </a:lnTo>
                  <a:lnTo>
                    <a:pt x="339" y="56"/>
                  </a:lnTo>
                  <a:lnTo>
                    <a:pt x="333" y="50"/>
                  </a:lnTo>
                  <a:lnTo>
                    <a:pt x="325" y="46"/>
                  </a:lnTo>
                  <a:lnTo>
                    <a:pt x="318" y="42"/>
                  </a:lnTo>
                  <a:lnTo>
                    <a:pt x="310" y="38"/>
                  </a:lnTo>
                  <a:lnTo>
                    <a:pt x="295" y="34"/>
                  </a:lnTo>
                  <a:lnTo>
                    <a:pt x="280" y="31"/>
                  </a:lnTo>
                  <a:lnTo>
                    <a:pt x="265" y="31"/>
                  </a:lnTo>
                  <a:lnTo>
                    <a:pt x="250" y="32"/>
                  </a:lnTo>
                  <a:lnTo>
                    <a:pt x="235" y="35"/>
                  </a:lnTo>
                  <a:lnTo>
                    <a:pt x="221" y="41"/>
                  </a:lnTo>
                  <a:lnTo>
                    <a:pt x="208" y="47"/>
                  </a:lnTo>
                  <a:lnTo>
                    <a:pt x="195" y="55"/>
                  </a:lnTo>
                  <a:lnTo>
                    <a:pt x="183" y="65"/>
                  </a:lnTo>
                  <a:lnTo>
                    <a:pt x="173" y="76"/>
                  </a:lnTo>
                  <a:lnTo>
                    <a:pt x="164" y="89"/>
                  </a:lnTo>
                  <a:lnTo>
                    <a:pt x="157" y="103"/>
                  </a:lnTo>
                  <a:lnTo>
                    <a:pt x="155" y="111"/>
                  </a:lnTo>
                  <a:lnTo>
                    <a:pt x="152" y="118"/>
                  </a:lnTo>
                  <a:lnTo>
                    <a:pt x="150" y="127"/>
                  </a:lnTo>
                  <a:lnTo>
                    <a:pt x="149" y="135"/>
                  </a:lnTo>
                  <a:lnTo>
                    <a:pt x="149" y="137"/>
                  </a:lnTo>
                  <a:lnTo>
                    <a:pt x="149" y="139"/>
                  </a:lnTo>
                  <a:lnTo>
                    <a:pt x="148" y="142"/>
                  </a:lnTo>
                  <a:lnTo>
                    <a:pt x="148" y="145"/>
                  </a:lnTo>
                  <a:lnTo>
                    <a:pt x="147" y="149"/>
                  </a:lnTo>
                  <a:lnTo>
                    <a:pt x="146" y="152"/>
                  </a:lnTo>
                  <a:lnTo>
                    <a:pt x="144" y="154"/>
                  </a:lnTo>
                  <a:lnTo>
                    <a:pt x="142" y="155"/>
                  </a:lnTo>
                  <a:lnTo>
                    <a:pt x="136" y="158"/>
                  </a:lnTo>
                  <a:lnTo>
                    <a:pt x="131" y="158"/>
                  </a:lnTo>
                  <a:lnTo>
                    <a:pt x="125" y="157"/>
                  </a:lnTo>
                  <a:lnTo>
                    <a:pt x="121" y="155"/>
                  </a:lnTo>
                  <a:lnTo>
                    <a:pt x="119" y="153"/>
                  </a:lnTo>
                  <a:lnTo>
                    <a:pt x="118" y="151"/>
                  </a:lnTo>
                  <a:lnTo>
                    <a:pt x="117" y="148"/>
                  </a:lnTo>
                  <a:lnTo>
                    <a:pt x="117" y="144"/>
                  </a:lnTo>
                  <a:lnTo>
                    <a:pt x="117" y="139"/>
                  </a:lnTo>
                  <a:lnTo>
                    <a:pt x="118" y="135"/>
                  </a:lnTo>
                  <a:lnTo>
                    <a:pt x="116" y="125"/>
                  </a:lnTo>
                  <a:lnTo>
                    <a:pt x="113" y="116"/>
                  </a:lnTo>
                  <a:lnTo>
                    <a:pt x="108" y="109"/>
                  </a:lnTo>
                  <a:lnTo>
                    <a:pt x="102" y="103"/>
                  </a:lnTo>
                  <a:lnTo>
                    <a:pt x="95" y="99"/>
                  </a:lnTo>
                  <a:lnTo>
                    <a:pt x="88" y="97"/>
                  </a:lnTo>
                  <a:lnTo>
                    <a:pt x="80" y="95"/>
                  </a:lnTo>
                  <a:lnTo>
                    <a:pt x="71" y="95"/>
                  </a:lnTo>
                  <a:lnTo>
                    <a:pt x="64" y="96"/>
                  </a:lnTo>
                  <a:lnTo>
                    <a:pt x="56" y="98"/>
                  </a:lnTo>
                  <a:lnTo>
                    <a:pt x="50" y="102"/>
                  </a:lnTo>
                  <a:lnTo>
                    <a:pt x="43" y="108"/>
                  </a:lnTo>
                  <a:lnTo>
                    <a:pt x="38" y="114"/>
                  </a:lnTo>
                  <a:lnTo>
                    <a:pt x="35" y="122"/>
                  </a:lnTo>
                  <a:lnTo>
                    <a:pt x="32" y="131"/>
                  </a:lnTo>
                  <a:lnTo>
                    <a:pt x="32" y="141"/>
                  </a:lnTo>
                  <a:lnTo>
                    <a:pt x="32" y="145"/>
                  </a:lnTo>
                  <a:lnTo>
                    <a:pt x="30" y="149"/>
                  </a:lnTo>
                  <a:lnTo>
                    <a:pt x="28" y="151"/>
                  </a:lnTo>
                  <a:lnTo>
                    <a:pt x="27" y="153"/>
                  </a:lnTo>
                  <a:lnTo>
                    <a:pt x="22" y="155"/>
                  </a:lnTo>
                  <a:lnTo>
                    <a:pt x="16" y="156"/>
                  </a:lnTo>
                  <a:lnTo>
                    <a:pt x="11" y="155"/>
                  </a:lnTo>
                  <a:lnTo>
                    <a:pt x="6" y="153"/>
                  </a:lnTo>
                  <a:lnTo>
                    <a:pt x="3" y="151"/>
                  </a:lnTo>
                  <a:lnTo>
                    <a:pt x="2" y="149"/>
                  </a:lnTo>
                  <a:lnTo>
                    <a:pt x="1" y="145"/>
                  </a:lnTo>
                  <a:lnTo>
                    <a:pt x="0" y="141"/>
                  </a:lnTo>
                  <a:lnTo>
                    <a:pt x="0" y="135"/>
                  </a:lnTo>
                  <a:lnTo>
                    <a:pt x="1" y="127"/>
                  </a:lnTo>
                  <a:lnTo>
                    <a:pt x="2" y="119"/>
                  </a:lnTo>
                  <a:lnTo>
                    <a:pt x="5" y="113"/>
                  </a:lnTo>
                  <a:lnTo>
                    <a:pt x="8" y="105"/>
                  </a:lnTo>
                  <a:lnTo>
                    <a:pt x="11" y="99"/>
                  </a:lnTo>
                  <a:lnTo>
                    <a:pt x="14" y="94"/>
                  </a:lnTo>
                  <a:lnTo>
                    <a:pt x="19" y="87"/>
                  </a:lnTo>
                  <a:lnTo>
                    <a:pt x="24" y="82"/>
                  </a:lnTo>
                  <a:lnTo>
                    <a:pt x="29" y="77"/>
                  </a:lnTo>
                  <a:lnTo>
                    <a:pt x="35" y="73"/>
                  </a:lnTo>
                  <a:lnTo>
                    <a:pt x="41" y="70"/>
                  </a:lnTo>
                  <a:lnTo>
                    <a:pt x="48" y="67"/>
                  </a:lnTo>
                  <a:lnTo>
                    <a:pt x="54" y="64"/>
                  </a:lnTo>
                  <a:lnTo>
                    <a:pt x="62" y="62"/>
                  </a:lnTo>
                  <a:lnTo>
                    <a:pt x="69"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
            <p:cNvSpPr/>
            <p:nvPr/>
          </p:nvSpPr>
          <p:spPr bwMode="auto">
            <a:xfrm>
              <a:off x="407988" y="4802188"/>
              <a:ext cx="304800" cy="84138"/>
            </a:xfrm>
            <a:custGeom>
              <a:avLst/>
              <a:gdLst>
                <a:gd name="T0" fmla="*/ 96 w 574"/>
                <a:gd name="T1" fmla="*/ 94 h 160"/>
                <a:gd name="T2" fmla="*/ 124 w 574"/>
                <a:gd name="T3" fmla="*/ 77 h 160"/>
                <a:gd name="T4" fmla="*/ 151 w 574"/>
                <a:gd name="T5" fmla="*/ 105 h 160"/>
                <a:gd name="T6" fmla="*/ 190 w 574"/>
                <a:gd name="T7" fmla="*/ 139 h 160"/>
                <a:gd name="T8" fmla="*/ 238 w 574"/>
                <a:gd name="T9" fmla="*/ 157 h 160"/>
                <a:gd name="T10" fmla="*/ 293 w 574"/>
                <a:gd name="T11" fmla="*/ 158 h 160"/>
                <a:gd name="T12" fmla="*/ 335 w 574"/>
                <a:gd name="T13" fmla="*/ 144 h 160"/>
                <a:gd name="T14" fmla="*/ 407 w 574"/>
                <a:gd name="T15" fmla="*/ 88 h 160"/>
                <a:gd name="T16" fmla="*/ 469 w 574"/>
                <a:gd name="T17" fmla="*/ 48 h 160"/>
                <a:gd name="T18" fmla="*/ 514 w 574"/>
                <a:gd name="T19" fmla="*/ 48 h 160"/>
                <a:gd name="T20" fmla="*/ 538 w 574"/>
                <a:gd name="T21" fmla="*/ 66 h 160"/>
                <a:gd name="T22" fmla="*/ 542 w 574"/>
                <a:gd name="T23" fmla="*/ 90 h 160"/>
                <a:gd name="T24" fmla="*/ 536 w 574"/>
                <a:gd name="T25" fmla="*/ 107 h 160"/>
                <a:gd name="T26" fmla="*/ 523 w 574"/>
                <a:gd name="T27" fmla="*/ 112 h 160"/>
                <a:gd name="T28" fmla="*/ 509 w 574"/>
                <a:gd name="T29" fmla="*/ 107 h 160"/>
                <a:gd name="T30" fmla="*/ 500 w 574"/>
                <a:gd name="T31" fmla="*/ 95 h 160"/>
                <a:gd name="T32" fmla="*/ 497 w 574"/>
                <a:gd name="T33" fmla="*/ 82 h 160"/>
                <a:gd name="T34" fmla="*/ 479 w 574"/>
                <a:gd name="T35" fmla="*/ 78 h 160"/>
                <a:gd name="T36" fmla="*/ 470 w 574"/>
                <a:gd name="T37" fmla="*/ 89 h 160"/>
                <a:gd name="T38" fmla="*/ 474 w 574"/>
                <a:gd name="T39" fmla="*/ 113 h 160"/>
                <a:gd name="T40" fmla="*/ 495 w 574"/>
                <a:gd name="T41" fmla="*/ 134 h 160"/>
                <a:gd name="T42" fmla="*/ 523 w 574"/>
                <a:gd name="T43" fmla="*/ 144 h 160"/>
                <a:gd name="T44" fmla="*/ 550 w 574"/>
                <a:gd name="T45" fmla="*/ 135 h 160"/>
                <a:gd name="T46" fmla="*/ 572 w 574"/>
                <a:gd name="T47" fmla="*/ 105 h 160"/>
                <a:gd name="T48" fmla="*/ 572 w 574"/>
                <a:gd name="T49" fmla="*/ 69 h 160"/>
                <a:gd name="T50" fmla="*/ 554 w 574"/>
                <a:gd name="T51" fmla="*/ 39 h 160"/>
                <a:gd name="T52" fmla="*/ 523 w 574"/>
                <a:gd name="T53" fmla="*/ 19 h 160"/>
                <a:gd name="T54" fmla="*/ 475 w 574"/>
                <a:gd name="T55" fmla="*/ 13 h 160"/>
                <a:gd name="T56" fmla="*/ 429 w 574"/>
                <a:gd name="T57" fmla="*/ 32 h 160"/>
                <a:gd name="T58" fmla="*/ 359 w 574"/>
                <a:gd name="T59" fmla="*/ 89 h 160"/>
                <a:gd name="T60" fmla="*/ 318 w 574"/>
                <a:gd name="T61" fmla="*/ 117 h 160"/>
                <a:gd name="T62" fmla="*/ 265 w 574"/>
                <a:gd name="T63" fmla="*/ 129 h 160"/>
                <a:gd name="T64" fmla="*/ 208 w 574"/>
                <a:gd name="T65" fmla="*/ 113 h 160"/>
                <a:gd name="T66" fmla="*/ 164 w 574"/>
                <a:gd name="T67" fmla="*/ 70 h 160"/>
                <a:gd name="T68" fmla="*/ 150 w 574"/>
                <a:gd name="T69" fmla="*/ 33 h 160"/>
                <a:gd name="T70" fmla="*/ 148 w 574"/>
                <a:gd name="T71" fmla="*/ 18 h 160"/>
                <a:gd name="T72" fmla="*/ 144 w 574"/>
                <a:gd name="T73" fmla="*/ 6 h 160"/>
                <a:gd name="T74" fmla="*/ 125 w 574"/>
                <a:gd name="T75" fmla="*/ 1 h 160"/>
                <a:gd name="T76" fmla="*/ 117 w 574"/>
                <a:gd name="T77" fmla="*/ 12 h 160"/>
                <a:gd name="T78" fmla="*/ 116 w 574"/>
                <a:gd name="T79" fmla="*/ 35 h 160"/>
                <a:gd name="T80" fmla="*/ 95 w 574"/>
                <a:gd name="T81" fmla="*/ 61 h 160"/>
                <a:gd name="T82" fmla="*/ 64 w 574"/>
                <a:gd name="T83" fmla="*/ 64 h 160"/>
                <a:gd name="T84" fmla="*/ 38 w 574"/>
                <a:gd name="T85" fmla="*/ 46 h 160"/>
                <a:gd name="T86" fmla="*/ 32 w 574"/>
                <a:gd name="T87" fmla="*/ 14 h 160"/>
                <a:gd name="T88" fmla="*/ 22 w 574"/>
                <a:gd name="T89" fmla="*/ 4 h 160"/>
                <a:gd name="T90" fmla="*/ 3 w 574"/>
                <a:gd name="T91" fmla="*/ 9 h 160"/>
                <a:gd name="T92" fmla="*/ 0 w 574"/>
                <a:gd name="T93" fmla="*/ 25 h 160"/>
                <a:gd name="T94" fmla="*/ 8 w 574"/>
                <a:gd name="T95" fmla="*/ 53 h 160"/>
                <a:gd name="T96" fmla="*/ 24 w 574"/>
                <a:gd name="T97" fmla="*/ 77 h 160"/>
                <a:gd name="T98" fmla="*/ 48 w 574"/>
                <a:gd name="T99"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60">
                  <a:moveTo>
                    <a:pt x="69" y="97"/>
                  </a:moveTo>
                  <a:lnTo>
                    <a:pt x="79" y="97"/>
                  </a:lnTo>
                  <a:lnTo>
                    <a:pt x="88" y="96"/>
                  </a:lnTo>
                  <a:lnTo>
                    <a:pt x="96" y="94"/>
                  </a:lnTo>
                  <a:lnTo>
                    <a:pt x="104" y="91"/>
                  </a:lnTo>
                  <a:lnTo>
                    <a:pt x="111" y="88"/>
                  </a:lnTo>
                  <a:lnTo>
                    <a:pt x="118" y="82"/>
                  </a:lnTo>
                  <a:lnTo>
                    <a:pt x="124" y="77"/>
                  </a:lnTo>
                  <a:lnTo>
                    <a:pt x="131" y="72"/>
                  </a:lnTo>
                  <a:lnTo>
                    <a:pt x="136" y="83"/>
                  </a:lnTo>
                  <a:lnTo>
                    <a:pt x="143" y="94"/>
                  </a:lnTo>
                  <a:lnTo>
                    <a:pt x="151" y="105"/>
                  </a:lnTo>
                  <a:lnTo>
                    <a:pt x="160" y="115"/>
                  </a:lnTo>
                  <a:lnTo>
                    <a:pt x="169" y="123"/>
                  </a:lnTo>
                  <a:lnTo>
                    <a:pt x="179" y="132"/>
                  </a:lnTo>
                  <a:lnTo>
                    <a:pt x="190" y="139"/>
                  </a:lnTo>
                  <a:lnTo>
                    <a:pt x="201" y="145"/>
                  </a:lnTo>
                  <a:lnTo>
                    <a:pt x="213" y="150"/>
                  </a:lnTo>
                  <a:lnTo>
                    <a:pt x="225" y="154"/>
                  </a:lnTo>
                  <a:lnTo>
                    <a:pt x="238" y="157"/>
                  </a:lnTo>
                  <a:lnTo>
                    <a:pt x="251" y="159"/>
                  </a:lnTo>
                  <a:lnTo>
                    <a:pt x="265" y="160"/>
                  </a:lnTo>
                  <a:lnTo>
                    <a:pt x="279" y="159"/>
                  </a:lnTo>
                  <a:lnTo>
                    <a:pt x="293" y="158"/>
                  </a:lnTo>
                  <a:lnTo>
                    <a:pt x="307" y="155"/>
                  </a:lnTo>
                  <a:lnTo>
                    <a:pt x="317" y="153"/>
                  </a:lnTo>
                  <a:lnTo>
                    <a:pt x="325" y="148"/>
                  </a:lnTo>
                  <a:lnTo>
                    <a:pt x="335" y="144"/>
                  </a:lnTo>
                  <a:lnTo>
                    <a:pt x="344" y="140"/>
                  </a:lnTo>
                  <a:lnTo>
                    <a:pt x="360" y="128"/>
                  </a:lnTo>
                  <a:lnTo>
                    <a:pt x="376" y="116"/>
                  </a:lnTo>
                  <a:lnTo>
                    <a:pt x="407" y="88"/>
                  </a:lnTo>
                  <a:lnTo>
                    <a:pt x="439" y="63"/>
                  </a:lnTo>
                  <a:lnTo>
                    <a:pt x="448" y="56"/>
                  </a:lnTo>
                  <a:lnTo>
                    <a:pt x="458" y="52"/>
                  </a:lnTo>
                  <a:lnTo>
                    <a:pt x="469" y="48"/>
                  </a:lnTo>
                  <a:lnTo>
                    <a:pt x="481" y="46"/>
                  </a:lnTo>
                  <a:lnTo>
                    <a:pt x="492" y="45"/>
                  </a:lnTo>
                  <a:lnTo>
                    <a:pt x="503" y="46"/>
                  </a:lnTo>
                  <a:lnTo>
                    <a:pt x="514" y="48"/>
                  </a:lnTo>
                  <a:lnTo>
                    <a:pt x="525" y="53"/>
                  </a:lnTo>
                  <a:lnTo>
                    <a:pt x="530" y="56"/>
                  </a:lnTo>
                  <a:lnTo>
                    <a:pt x="535" y="61"/>
                  </a:lnTo>
                  <a:lnTo>
                    <a:pt x="538" y="66"/>
                  </a:lnTo>
                  <a:lnTo>
                    <a:pt x="540" y="72"/>
                  </a:lnTo>
                  <a:lnTo>
                    <a:pt x="542" y="78"/>
                  </a:lnTo>
                  <a:lnTo>
                    <a:pt x="543" y="85"/>
                  </a:lnTo>
                  <a:lnTo>
                    <a:pt x="542" y="90"/>
                  </a:lnTo>
                  <a:lnTo>
                    <a:pt x="542" y="96"/>
                  </a:lnTo>
                  <a:lnTo>
                    <a:pt x="540" y="101"/>
                  </a:lnTo>
                  <a:lnTo>
                    <a:pt x="539" y="104"/>
                  </a:lnTo>
                  <a:lnTo>
                    <a:pt x="536" y="107"/>
                  </a:lnTo>
                  <a:lnTo>
                    <a:pt x="534" y="109"/>
                  </a:lnTo>
                  <a:lnTo>
                    <a:pt x="530" y="110"/>
                  </a:lnTo>
                  <a:lnTo>
                    <a:pt x="526" y="112"/>
                  </a:lnTo>
                  <a:lnTo>
                    <a:pt x="523" y="112"/>
                  </a:lnTo>
                  <a:lnTo>
                    <a:pt x="519" y="112"/>
                  </a:lnTo>
                  <a:lnTo>
                    <a:pt x="515" y="110"/>
                  </a:lnTo>
                  <a:lnTo>
                    <a:pt x="512" y="109"/>
                  </a:lnTo>
                  <a:lnTo>
                    <a:pt x="509" y="107"/>
                  </a:lnTo>
                  <a:lnTo>
                    <a:pt x="506" y="105"/>
                  </a:lnTo>
                  <a:lnTo>
                    <a:pt x="503" y="103"/>
                  </a:lnTo>
                  <a:lnTo>
                    <a:pt x="501" y="100"/>
                  </a:lnTo>
                  <a:lnTo>
                    <a:pt x="500" y="95"/>
                  </a:lnTo>
                  <a:lnTo>
                    <a:pt x="500" y="92"/>
                  </a:lnTo>
                  <a:lnTo>
                    <a:pt x="500" y="89"/>
                  </a:lnTo>
                  <a:lnTo>
                    <a:pt x="499" y="86"/>
                  </a:lnTo>
                  <a:lnTo>
                    <a:pt x="497" y="82"/>
                  </a:lnTo>
                  <a:lnTo>
                    <a:pt x="495" y="80"/>
                  </a:lnTo>
                  <a:lnTo>
                    <a:pt x="491" y="78"/>
                  </a:lnTo>
                  <a:lnTo>
                    <a:pt x="485" y="77"/>
                  </a:lnTo>
                  <a:lnTo>
                    <a:pt x="479" y="78"/>
                  </a:lnTo>
                  <a:lnTo>
                    <a:pt x="474" y="80"/>
                  </a:lnTo>
                  <a:lnTo>
                    <a:pt x="472" y="82"/>
                  </a:lnTo>
                  <a:lnTo>
                    <a:pt x="471" y="86"/>
                  </a:lnTo>
                  <a:lnTo>
                    <a:pt x="470" y="89"/>
                  </a:lnTo>
                  <a:lnTo>
                    <a:pt x="469" y="92"/>
                  </a:lnTo>
                  <a:lnTo>
                    <a:pt x="470" y="100"/>
                  </a:lnTo>
                  <a:lnTo>
                    <a:pt x="472" y="106"/>
                  </a:lnTo>
                  <a:lnTo>
                    <a:pt x="474" y="113"/>
                  </a:lnTo>
                  <a:lnTo>
                    <a:pt x="479" y="119"/>
                  </a:lnTo>
                  <a:lnTo>
                    <a:pt x="483" y="124"/>
                  </a:lnTo>
                  <a:lnTo>
                    <a:pt x="488" y="130"/>
                  </a:lnTo>
                  <a:lnTo>
                    <a:pt x="495" y="134"/>
                  </a:lnTo>
                  <a:lnTo>
                    <a:pt x="501" y="139"/>
                  </a:lnTo>
                  <a:lnTo>
                    <a:pt x="508" y="141"/>
                  </a:lnTo>
                  <a:lnTo>
                    <a:pt x="515" y="143"/>
                  </a:lnTo>
                  <a:lnTo>
                    <a:pt x="523" y="144"/>
                  </a:lnTo>
                  <a:lnTo>
                    <a:pt x="529" y="144"/>
                  </a:lnTo>
                  <a:lnTo>
                    <a:pt x="537" y="142"/>
                  </a:lnTo>
                  <a:lnTo>
                    <a:pt x="543" y="140"/>
                  </a:lnTo>
                  <a:lnTo>
                    <a:pt x="550" y="135"/>
                  </a:lnTo>
                  <a:lnTo>
                    <a:pt x="556" y="130"/>
                  </a:lnTo>
                  <a:lnTo>
                    <a:pt x="563" y="122"/>
                  </a:lnTo>
                  <a:lnTo>
                    <a:pt x="568" y="114"/>
                  </a:lnTo>
                  <a:lnTo>
                    <a:pt x="572" y="105"/>
                  </a:lnTo>
                  <a:lnTo>
                    <a:pt x="574" y="96"/>
                  </a:lnTo>
                  <a:lnTo>
                    <a:pt x="574" y="88"/>
                  </a:lnTo>
                  <a:lnTo>
                    <a:pt x="574" y="78"/>
                  </a:lnTo>
                  <a:lnTo>
                    <a:pt x="572" y="69"/>
                  </a:lnTo>
                  <a:lnTo>
                    <a:pt x="569" y="62"/>
                  </a:lnTo>
                  <a:lnTo>
                    <a:pt x="565" y="53"/>
                  </a:lnTo>
                  <a:lnTo>
                    <a:pt x="560" y="46"/>
                  </a:lnTo>
                  <a:lnTo>
                    <a:pt x="554" y="39"/>
                  </a:lnTo>
                  <a:lnTo>
                    <a:pt x="548" y="33"/>
                  </a:lnTo>
                  <a:lnTo>
                    <a:pt x="540" y="27"/>
                  </a:lnTo>
                  <a:lnTo>
                    <a:pt x="532" y="22"/>
                  </a:lnTo>
                  <a:lnTo>
                    <a:pt x="523" y="19"/>
                  </a:lnTo>
                  <a:lnTo>
                    <a:pt x="513" y="15"/>
                  </a:lnTo>
                  <a:lnTo>
                    <a:pt x="500" y="13"/>
                  </a:lnTo>
                  <a:lnTo>
                    <a:pt x="487" y="12"/>
                  </a:lnTo>
                  <a:lnTo>
                    <a:pt x="475" y="13"/>
                  </a:lnTo>
                  <a:lnTo>
                    <a:pt x="464" y="16"/>
                  </a:lnTo>
                  <a:lnTo>
                    <a:pt x="452" y="21"/>
                  </a:lnTo>
                  <a:lnTo>
                    <a:pt x="441" y="26"/>
                  </a:lnTo>
                  <a:lnTo>
                    <a:pt x="429" y="32"/>
                  </a:lnTo>
                  <a:lnTo>
                    <a:pt x="418" y="39"/>
                  </a:lnTo>
                  <a:lnTo>
                    <a:pt x="398" y="55"/>
                  </a:lnTo>
                  <a:lnTo>
                    <a:pt x="378" y="73"/>
                  </a:lnTo>
                  <a:lnTo>
                    <a:pt x="359" y="89"/>
                  </a:lnTo>
                  <a:lnTo>
                    <a:pt x="339" y="104"/>
                  </a:lnTo>
                  <a:lnTo>
                    <a:pt x="333" y="109"/>
                  </a:lnTo>
                  <a:lnTo>
                    <a:pt x="325" y="114"/>
                  </a:lnTo>
                  <a:lnTo>
                    <a:pt x="318" y="117"/>
                  </a:lnTo>
                  <a:lnTo>
                    <a:pt x="310" y="120"/>
                  </a:lnTo>
                  <a:lnTo>
                    <a:pt x="295" y="126"/>
                  </a:lnTo>
                  <a:lnTo>
                    <a:pt x="280" y="128"/>
                  </a:lnTo>
                  <a:lnTo>
                    <a:pt x="265" y="129"/>
                  </a:lnTo>
                  <a:lnTo>
                    <a:pt x="250" y="128"/>
                  </a:lnTo>
                  <a:lnTo>
                    <a:pt x="235" y="124"/>
                  </a:lnTo>
                  <a:lnTo>
                    <a:pt x="221" y="119"/>
                  </a:lnTo>
                  <a:lnTo>
                    <a:pt x="208" y="113"/>
                  </a:lnTo>
                  <a:lnTo>
                    <a:pt x="195" y="104"/>
                  </a:lnTo>
                  <a:lnTo>
                    <a:pt x="183" y="94"/>
                  </a:lnTo>
                  <a:lnTo>
                    <a:pt x="173" y="83"/>
                  </a:lnTo>
                  <a:lnTo>
                    <a:pt x="164" y="70"/>
                  </a:lnTo>
                  <a:lnTo>
                    <a:pt x="157" y="56"/>
                  </a:lnTo>
                  <a:lnTo>
                    <a:pt x="155" y="49"/>
                  </a:lnTo>
                  <a:lnTo>
                    <a:pt x="152" y="41"/>
                  </a:lnTo>
                  <a:lnTo>
                    <a:pt x="150" y="33"/>
                  </a:lnTo>
                  <a:lnTo>
                    <a:pt x="149" y="25"/>
                  </a:lnTo>
                  <a:lnTo>
                    <a:pt x="149" y="23"/>
                  </a:lnTo>
                  <a:lnTo>
                    <a:pt x="149" y="21"/>
                  </a:lnTo>
                  <a:lnTo>
                    <a:pt x="148" y="18"/>
                  </a:lnTo>
                  <a:lnTo>
                    <a:pt x="148" y="14"/>
                  </a:lnTo>
                  <a:lnTo>
                    <a:pt x="147" y="11"/>
                  </a:lnTo>
                  <a:lnTo>
                    <a:pt x="146" y="8"/>
                  </a:lnTo>
                  <a:lnTo>
                    <a:pt x="144" y="6"/>
                  </a:lnTo>
                  <a:lnTo>
                    <a:pt x="142" y="4"/>
                  </a:lnTo>
                  <a:lnTo>
                    <a:pt x="136" y="1"/>
                  </a:lnTo>
                  <a:lnTo>
                    <a:pt x="131" y="0"/>
                  </a:lnTo>
                  <a:lnTo>
                    <a:pt x="125" y="1"/>
                  </a:lnTo>
                  <a:lnTo>
                    <a:pt x="121" y="5"/>
                  </a:lnTo>
                  <a:lnTo>
                    <a:pt x="119" y="7"/>
                  </a:lnTo>
                  <a:lnTo>
                    <a:pt x="118" y="9"/>
                  </a:lnTo>
                  <a:lnTo>
                    <a:pt x="117" y="12"/>
                  </a:lnTo>
                  <a:lnTo>
                    <a:pt x="117" y="15"/>
                  </a:lnTo>
                  <a:lnTo>
                    <a:pt x="117" y="21"/>
                  </a:lnTo>
                  <a:lnTo>
                    <a:pt x="118" y="25"/>
                  </a:lnTo>
                  <a:lnTo>
                    <a:pt x="116" y="35"/>
                  </a:lnTo>
                  <a:lnTo>
                    <a:pt x="113" y="43"/>
                  </a:lnTo>
                  <a:lnTo>
                    <a:pt x="108" y="50"/>
                  </a:lnTo>
                  <a:lnTo>
                    <a:pt x="102" y="56"/>
                  </a:lnTo>
                  <a:lnTo>
                    <a:pt x="95" y="61"/>
                  </a:lnTo>
                  <a:lnTo>
                    <a:pt x="88" y="63"/>
                  </a:lnTo>
                  <a:lnTo>
                    <a:pt x="80" y="65"/>
                  </a:lnTo>
                  <a:lnTo>
                    <a:pt x="71" y="65"/>
                  </a:lnTo>
                  <a:lnTo>
                    <a:pt x="64" y="64"/>
                  </a:lnTo>
                  <a:lnTo>
                    <a:pt x="56" y="61"/>
                  </a:lnTo>
                  <a:lnTo>
                    <a:pt x="50" y="58"/>
                  </a:lnTo>
                  <a:lnTo>
                    <a:pt x="43" y="52"/>
                  </a:lnTo>
                  <a:lnTo>
                    <a:pt x="38" y="46"/>
                  </a:lnTo>
                  <a:lnTo>
                    <a:pt x="35" y="38"/>
                  </a:lnTo>
                  <a:lnTo>
                    <a:pt x="32" y="28"/>
                  </a:lnTo>
                  <a:lnTo>
                    <a:pt x="32" y="18"/>
                  </a:lnTo>
                  <a:lnTo>
                    <a:pt x="32" y="14"/>
                  </a:lnTo>
                  <a:lnTo>
                    <a:pt x="30" y="11"/>
                  </a:lnTo>
                  <a:lnTo>
                    <a:pt x="28" y="9"/>
                  </a:lnTo>
                  <a:lnTo>
                    <a:pt x="27" y="7"/>
                  </a:lnTo>
                  <a:lnTo>
                    <a:pt x="22" y="4"/>
                  </a:lnTo>
                  <a:lnTo>
                    <a:pt x="16" y="4"/>
                  </a:lnTo>
                  <a:lnTo>
                    <a:pt x="11" y="4"/>
                  </a:lnTo>
                  <a:lnTo>
                    <a:pt x="6" y="7"/>
                  </a:lnTo>
                  <a:lnTo>
                    <a:pt x="3" y="9"/>
                  </a:lnTo>
                  <a:lnTo>
                    <a:pt x="2" y="11"/>
                  </a:lnTo>
                  <a:lnTo>
                    <a:pt x="1" y="14"/>
                  </a:lnTo>
                  <a:lnTo>
                    <a:pt x="0" y="18"/>
                  </a:lnTo>
                  <a:lnTo>
                    <a:pt x="0" y="25"/>
                  </a:lnTo>
                  <a:lnTo>
                    <a:pt x="1" y="33"/>
                  </a:lnTo>
                  <a:lnTo>
                    <a:pt x="2" y="40"/>
                  </a:lnTo>
                  <a:lnTo>
                    <a:pt x="5" y="47"/>
                  </a:lnTo>
                  <a:lnTo>
                    <a:pt x="8" y="53"/>
                  </a:lnTo>
                  <a:lnTo>
                    <a:pt x="11" y="60"/>
                  </a:lnTo>
                  <a:lnTo>
                    <a:pt x="14" y="66"/>
                  </a:lnTo>
                  <a:lnTo>
                    <a:pt x="19" y="73"/>
                  </a:lnTo>
                  <a:lnTo>
                    <a:pt x="24" y="77"/>
                  </a:lnTo>
                  <a:lnTo>
                    <a:pt x="29" y="82"/>
                  </a:lnTo>
                  <a:lnTo>
                    <a:pt x="35" y="87"/>
                  </a:lnTo>
                  <a:lnTo>
                    <a:pt x="41" y="90"/>
                  </a:lnTo>
                  <a:lnTo>
                    <a:pt x="48" y="93"/>
                  </a:lnTo>
                  <a:lnTo>
                    <a:pt x="54" y="95"/>
                  </a:lnTo>
                  <a:lnTo>
                    <a:pt x="62" y="97"/>
                  </a:lnTo>
                  <a:lnTo>
                    <a:pt x="69"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
            <p:cNvSpPr>
              <a:spLocks noEditPoints="1"/>
            </p:cNvSpPr>
            <p:nvPr/>
          </p:nvSpPr>
          <p:spPr bwMode="auto">
            <a:xfrm>
              <a:off x="512763" y="4762500"/>
              <a:ext cx="73025" cy="73025"/>
            </a:xfrm>
            <a:custGeom>
              <a:avLst/>
              <a:gdLst>
                <a:gd name="T0" fmla="*/ 0 w 138"/>
                <a:gd name="T1" fmla="*/ 63 h 138"/>
                <a:gd name="T2" fmla="*/ 3 w 138"/>
                <a:gd name="T3" fmla="*/ 48 h 138"/>
                <a:gd name="T4" fmla="*/ 7 w 138"/>
                <a:gd name="T5" fmla="*/ 37 h 138"/>
                <a:gd name="T6" fmla="*/ 15 w 138"/>
                <a:gd name="T7" fmla="*/ 25 h 138"/>
                <a:gd name="T8" fmla="*/ 25 w 138"/>
                <a:gd name="T9" fmla="*/ 16 h 138"/>
                <a:gd name="T10" fmla="*/ 35 w 138"/>
                <a:gd name="T11" fmla="*/ 9 h 138"/>
                <a:gd name="T12" fmla="*/ 48 w 138"/>
                <a:gd name="T13" fmla="*/ 3 h 138"/>
                <a:gd name="T14" fmla="*/ 61 w 138"/>
                <a:gd name="T15" fmla="*/ 0 h 138"/>
                <a:gd name="T16" fmla="*/ 75 w 138"/>
                <a:gd name="T17" fmla="*/ 0 h 138"/>
                <a:gd name="T18" fmla="*/ 89 w 138"/>
                <a:gd name="T19" fmla="*/ 3 h 138"/>
                <a:gd name="T20" fmla="*/ 101 w 138"/>
                <a:gd name="T21" fmla="*/ 9 h 138"/>
                <a:gd name="T22" fmla="*/ 112 w 138"/>
                <a:gd name="T23" fmla="*/ 16 h 138"/>
                <a:gd name="T24" fmla="*/ 122 w 138"/>
                <a:gd name="T25" fmla="*/ 25 h 138"/>
                <a:gd name="T26" fmla="*/ 129 w 138"/>
                <a:gd name="T27" fmla="*/ 37 h 138"/>
                <a:gd name="T28" fmla="*/ 135 w 138"/>
                <a:gd name="T29" fmla="*/ 48 h 138"/>
                <a:gd name="T30" fmla="*/ 137 w 138"/>
                <a:gd name="T31" fmla="*/ 63 h 138"/>
                <a:gd name="T32" fmla="*/ 137 w 138"/>
                <a:gd name="T33" fmla="*/ 77 h 138"/>
                <a:gd name="T34" fmla="*/ 135 w 138"/>
                <a:gd name="T35" fmla="*/ 89 h 138"/>
                <a:gd name="T36" fmla="*/ 129 w 138"/>
                <a:gd name="T37" fmla="*/ 102 h 138"/>
                <a:gd name="T38" fmla="*/ 122 w 138"/>
                <a:gd name="T39" fmla="*/ 113 h 138"/>
                <a:gd name="T40" fmla="*/ 112 w 138"/>
                <a:gd name="T41" fmla="*/ 123 h 138"/>
                <a:gd name="T42" fmla="*/ 101 w 138"/>
                <a:gd name="T43" fmla="*/ 129 h 138"/>
                <a:gd name="T44" fmla="*/ 89 w 138"/>
                <a:gd name="T45" fmla="*/ 135 h 138"/>
                <a:gd name="T46" fmla="*/ 75 w 138"/>
                <a:gd name="T47" fmla="*/ 138 h 138"/>
                <a:gd name="T48" fmla="*/ 61 w 138"/>
                <a:gd name="T49" fmla="*/ 138 h 138"/>
                <a:gd name="T50" fmla="*/ 48 w 138"/>
                <a:gd name="T51" fmla="*/ 135 h 138"/>
                <a:gd name="T52" fmla="*/ 35 w 138"/>
                <a:gd name="T53" fmla="*/ 129 h 138"/>
                <a:gd name="T54" fmla="*/ 25 w 138"/>
                <a:gd name="T55" fmla="*/ 123 h 138"/>
                <a:gd name="T56" fmla="*/ 15 w 138"/>
                <a:gd name="T57" fmla="*/ 113 h 138"/>
                <a:gd name="T58" fmla="*/ 7 w 138"/>
                <a:gd name="T59" fmla="*/ 102 h 138"/>
                <a:gd name="T60" fmla="*/ 3 w 138"/>
                <a:gd name="T61" fmla="*/ 89 h 138"/>
                <a:gd name="T62" fmla="*/ 0 w 138"/>
                <a:gd name="T63" fmla="*/ 77 h 138"/>
                <a:gd name="T64" fmla="*/ 30 w 138"/>
                <a:gd name="T65" fmla="*/ 69 h 138"/>
                <a:gd name="T66" fmla="*/ 31 w 138"/>
                <a:gd name="T67" fmla="*/ 77 h 138"/>
                <a:gd name="T68" fmla="*/ 36 w 138"/>
                <a:gd name="T69" fmla="*/ 91 h 138"/>
                <a:gd name="T70" fmla="*/ 47 w 138"/>
                <a:gd name="T71" fmla="*/ 100 h 138"/>
                <a:gd name="T72" fmla="*/ 61 w 138"/>
                <a:gd name="T73" fmla="*/ 107 h 138"/>
                <a:gd name="T74" fmla="*/ 76 w 138"/>
                <a:gd name="T75" fmla="*/ 107 h 138"/>
                <a:gd name="T76" fmla="*/ 90 w 138"/>
                <a:gd name="T77" fmla="*/ 100 h 138"/>
                <a:gd name="T78" fmla="*/ 100 w 138"/>
                <a:gd name="T79" fmla="*/ 91 h 138"/>
                <a:gd name="T80" fmla="*/ 106 w 138"/>
                <a:gd name="T81" fmla="*/ 77 h 138"/>
                <a:gd name="T82" fmla="*/ 106 w 138"/>
                <a:gd name="T83" fmla="*/ 61 h 138"/>
                <a:gd name="T84" fmla="*/ 100 w 138"/>
                <a:gd name="T85" fmla="*/ 47 h 138"/>
                <a:gd name="T86" fmla="*/ 90 w 138"/>
                <a:gd name="T87" fmla="*/ 38 h 138"/>
                <a:gd name="T88" fmla="*/ 76 w 138"/>
                <a:gd name="T89" fmla="*/ 31 h 138"/>
                <a:gd name="T90" fmla="*/ 61 w 138"/>
                <a:gd name="T91" fmla="*/ 31 h 138"/>
                <a:gd name="T92" fmla="*/ 47 w 138"/>
                <a:gd name="T93" fmla="*/ 38 h 138"/>
                <a:gd name="T94" fmla="*/ 36 w 138"/>
                <a:gd name="T95" fmla="*/ 47 h 138"/>
                <a:gd name="T96" fmla="*/ 31 w 138"/>
                <a:gd name="T97"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0" y="69"/>
                  </a:moveTo>
                  <a:lnTo>
                    <a:pt x="0" y="63"/>
                  </a:lnTo>
                  <a:lnTo>
                    <a:pt x="1" y="55"/>
                  </a:lnTo>
                  <a:lnTo>
                    <a:pt x="3" y="48"/>
                  </a:lnTo>
                  <a:lnTo>
                    <a:pt x="5" y="42"/>
                  </a:lnTo>
                  <a:lnTo>
                    <a:pt x="7" y="37"/>
                  </a:lnTo>
                  <a:lnTo>
                    <a:pt x="12" y="30"/>
                  </a:lnTo>
                  <a:lnTo>
                    <a:pt x="15" y="25"/>
                  </a:lnTo>
                  <a:lnTo>
                    <a:pt x="20" y="20"/>
                  </a:lnTo>
                  <a:lnTo>
                    <a:pt x="25" y="16"/>
                  </a:lnTo>
                  <a:lnTo>
                    <a:pt x="30" y="12"/>
                  </a:lnTo>
                  <a:lnTo>
                    <a:pt x="35" y="9"/>
                  </a:lnTo>
                  <a:lnTo>
                    <a:pt x="42" y="5"/>
                  </a:lnTo>
                  <a:lnTo>
                    <a:pt x="48" y="3"/>
                  </a:lnTo>
                  <a:lnTo>
                    <a:pt x="55" y="1"/>
                  </a:lnTo>
                  <a:lnTo>
                    <a:pt x="61" y="0"/>
                  </a:lnTo>
                  <a:lnTo>
                    <a:pt x="69" y="0"/>
                  </a:lnTo>
                  <a:lnTo>
                    <a:pt x="75" y="0"/>
                  </a:lnTo>
                  <a:lnTo>
                    <a:pt x="83" y="1"/>
                  </a:lnTo>
                  <a:lnTo>
                    <a:pt x="89" y="3"/>
                  </a:lnTo>
                  <a:lnTo>
                    <a:pt x="96" y="5"/>
                  </a:lnTo>
                  <a:lnTo>
                    <a:pt x="101" y="9"/>
                  </a:lnTo>
                  <a:lnTo>
                    <a:pt x="108" y="12"/>
                  </a:lnTo>
                  <a:lnTo>
                    <a:pt x="112" y="16"/>
                  </a:lnTo>
                  <a:lnTo>
                    <a:pt x="117" y="20"/>
                  </a:lnTo>
                  <a:lnTo>
                    <a:pt x="122" y="25"/>
                  </a:lnTo>
                  <a:lnTo>
                    <a:pt x="126" y="30"/>
                  </a:lnTo>
                  <a:lnTo>
                    <a:pt x="129" y="37"/>
                  </a:lnTo>
                  <a:lnTo>
                    <a:pt x="133" y="42"/>
                  </a:lnTo>
                  <a:lnTo>
                    <a:pt x="135" y="48"/>
                  </a:lnTo>
                  <a:lnTo>
                    <a:pt x="137" y="55"/>
                  </a:lnTo>
                  <a:lnTo>
                    <a:pt x="137" y="63"/>
                  </a:lnTo>
                  <a:lnTo>
                    <a:pt x="138" y="69"/>
                  </a:lnTo>
                  <a:lnTo>
                    <a:pt x="137" y="77"/>
                  </a:lnTo>
                  <a:lnTo>
                    <a:pt x="137" y="83"/>
                  </a:lnTo>
                  <a:lnTo>
                    <a:pt x="135" y="89"/>
                  </a:lnTo>
                  <a:lnTo>
                    <a:pt x="133" y="96"/>
                  </a:lnTo>
                  <a:lnTo>
                    <a:pt x="129" y="102"/>
                  </a:lnTo>
                  <a:lnTo>
                    <a:pt x="126" y="108"/>
                  </a:lnTo>
                  <a:lnTo>
                    <a:pt x="122" y="113"/>
                  </a:lnTo>
                  <a:lnTo>
                    <a:pt x="117" y="118"/>
                  </a:lnTo>
                  <a:lnTo>
                    <a:pt x="112" y="123"/>
                  </a:lnTo>
                  <a:lnTo>
                    <a:pt x="108" y="126"/>
                  </a:lnTo>
                  <a:lnTo>
                    <a:pt x="101" y="129"/>
                  </a:lnTo>
                  <a:lnTo>
                    <a:pt x="96" y="133"/>
                  </a:lnTo>
                  <a:lnTo>
                    <a:pt x="89" y="135"/>
                  </a:lnTo>
                  <a:lnTo>
                    <a:pt x="83" y="137"/>
                  </a:lnTo>
                  <a:lnTo>
                    <a:pt x="75" y="138"/>
                  </a:lnTo>
                  <a:lnTo>
                    <a:pt x="69" y="138"/>
                  </a:lnTo>
                  <a:lnTo>
                    <a:pt x="61" y="138"/>
                  </a:lnTo>
                  <a:lnTo>
                    <a:pt x="55" y="137"/>
                  </a:lnTo>
                  <a:lnTo>
                    <a:pt x="48" y="135"/>
                  </a:lnTo>
                  <a:lnTo>
                    <a:pt x="42" y="133"/>
                  </a:lnTo>
                  <a:lnTo>
                    <a:pt x="35" y="129"/>
                  </a:lnTo>
                  <a:lnTo>
                    <a:pt x="30" y="126"/>
                  </a:lnTo>
                  <a:lnTo>
                    <a:pt x="25" y="123"/>
                  </a:lnTo>
                  <a:lnTo>
                    <a:pt x="20" y="118"/>
                  </a:lnTo>
                  <a:lnTo>
                    <a:pt x="15" y="113"/>
                  </a:lnTo>
                  <a:lnTo>
                    <a:pt x="12" y="108"/>
                  </a:lnTo>
                  <a:lnTo>
                    <a:pt x="7" y="102"/>
                  </a:lnTo>
                  <a:lnTo>
                    <a:pt x="5" y="96"/>
                  </a:lnTo>
                  <a:lnTo>
                    <a:pt x="3" y="89"/>
                  </a:lnTo>
                  <a:lnTo>
                    <a:pt x="1" y="83"/>
                  </a:lnTo>
                  <a:lnTo>
                    <a:pt x="0" y="77"/>
                  </a:lnTo>
                  <a:lnTo>
                    <a:pt x="0" y="69"/>
                  </a:lnTo>
                  <a:close/>
                  <a:moveTo>
                    <a:pt x="30" y="69"/>
                  </a:moveTo>
                  <a:lnTo>
                    <a:pt x="30" y="69"/>
                  </a:lnTo>
                  <a:lnTo>
                    <a:pt x="31" y="77"/>
                  </a:lnTo>
                  <a:lnTo>
                    <a:pt x="33" y="84"/>
                  </a:lnTo>
                  <a:lnTo>
                    <a:pt x="36" y="91"/>
                  </a:lnTo>
                  <a:lnTo>
                    <a:pt x="42" y="96"/>
                  </a:lnTo>
                  <a:lnTo>
                    <a:pt x="47" y="100"/>
                  </a:lnTo>
                  <a:lnTo>
                    <a:pt x="54" y="105"/>
                  </a:lnTo>
                  <a:lnTo>
                    <a:pt x="61" y="107"/>
                  </a:lnTo>
                  <a:lnTo>
                    <a:pt x="69" y="108"/>
                  </a:lnTo>
                  <a:lnTo>
                    <a:pt x="76" y="107"/>
                  </a:lnTo>
                  <a:lnTo>
                    <a:pt x="84" y="105"/>
                  </a:lnTo>
                  <a:lnTo>
                    <a:pt x="90" y="100"/>
                  </a:lnTo>
                  <a:lnTo>
                    <a:pt x="96" y="96"/>
                  </a:lnTo>
                  <a:lnTo>
                    <a:pt x="100" y="91"/>
                  </a:lnTo>
                  <a:lnTo>
                    <a:pt x="103" y="84"/>
                  </a:lnTo>
                  <a:lnTo>
                    <a:pt x="106" y="77"/>
                  </a:lnTo>
                  <a:lnTo>
                    <a:pt x="107" y="69"/>
                  </a:lnTo>
                  <a:lnTo>
                    <a:pt x="106" y="61"/>
                  </a:lnTo>
                  <a:lnTo>
                    <a:pt x="103" y="54"/>
                  </a:lnTo>
                  <a:lnTo>
                    <a:pt x="100" y="47"/>
                  </a:lnTo>
                  <a:lnTo>
                    <a:pt x="96" y="42"/>
                  </a:lnTo>
                  <a:lnTo>
                    <a:pt x="90" y="38"/>
                  </a:lnTo>
                  <a:lnTo>
                    <a:pt x="84" y="34"/>
                  </a:lnTo>
                  <a:lnTo>
                    <a:pt x="76" y="31"/>
                  </a:lnTo>
                  <a:lnTo>
                    <a:pt x="69" y="31"/>
                  </a:lnTo>
                  <a:lnTo>
                    <a:pt x="61" y="31"/>
                  </a:lnTo>
                  <a:lnTo>
                    <a:pt x="54" y="34"/>
                  </a:lnTo>
                  <a:lnTo>
                    <a:pt x="47" y="38"/>
                  </a:lnTo>
                  <a:lnTo>
                    <a:pt x="42" y="42"/>
                  </a:lnTo>
                  <a:lnTo>
                    <a:pt x="36" y="47"/>
                  </a:lnTo>
                  <a:lnTo>
                    <a:pt x="33" y="54"/>
                  </a:lnTo>
                  <a:lnTo>
                    <a:pt x="31" y="61"/>
                  </a:lnTo>
                  <a:lnTo>
                    <a:pt x="3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3"/>
            <p:cNvSpPr/>
            <p:nvPr/>
          </p:nvSpPr>
          <p:spPr bwMode="auto">
            <a:xfrm>
              <a:off x="290513" y="4781550"/>
              <a:ext cx="41275" cy="41275"/>
            </a:xfrm>
            <a:custGeom>
              <a:avLst/>
              <a:gdLst>
                <a:gd name="T0" fmla="*/ 39 w 77"/>
                <a:gd name="T1" fmla="*/ 76 h 76"/>
                <a:gd name="T2" fmla="*/ 46 w 77"/>
                <a:gd name="T3" fmla="*/ 76 h 76"/>
                <a:gd name="T4" fmla="*/ 54 w 77"/>
                <a:gd name="T5" fmla="*/ 73 h 76"/>
                <a:gd name="T6" fmla="*/ 60 w 77"/>
                <a:gd name="T7" fmla="*/ 70 h 76"/>
                <a:gd name="T8" fmla="*/ 66 w 77"/>
                <a:gd name="T9" fmla="*/ 65 h 76"/>
                <a:gd name="T10" fmla="*/ 70 w 77"/>
                <a:gd name="T11" fmla="*/ 59 h 76"/>
                <a:gd name="T12" fmla="*/ 74 w 77"/>
                <a:gd name="T13" fmla="*/ 52 h 76"/>
                <a:gd name="T14" fmla="*/ 76 w 77"/>
                <a:gd name="T15" fmla="*/ 46 h 76"/>
                <a:gd name="T16" fmla="*/ 77 w 77"/>
                <a:gd name="T17" fmla="*/ 37 h 76"/>
                <a:gd name="T18" fmla="*/ 76 w 77"/>
                <a:gd name="T19" fmla="*/ 30 h 76"/>
                <a:gd name="T20" fmla="*/ 74 w 77"/>
                <a:gd name="T21" fmla="*/ 22 h 76"/>
                <a:gd name="T22" fmla="*/ 70 w 77"/>
                <a:gd name="T23" fmla="*/ 16 h 76"/>
                <a:gd name="T24" fmla="*/ 66 w 77"/>
                <a:gd name="T25" fmla="*/ 10 h 76"/>
                <a:gd name="T26" fmla="*/ 60 w 77"/>
                <a:gd name="T27" fmla="*/ 6 h 76"/>
                <a:gd name="T28" fmla="*/ 54 w 77"/>
                <a:gd name="T29" fmla="*/ 2 h 76"/>
                <a:gd name="T30" fmla="*/ 46 w 77"/>
                <a:gd name="T31" fmla="*/ 0 h 76"/>
                <a:gd name="T32" fmla="*/ 39 w 77"/>
                <a:gd name="T33" fmla="*/ 0 h 76"/>
                <a:gd name="T34" fmla="*/ 30 w 77"/>
                <a:gd name="T35" fmla="*/ 0 h 76"/>
                <a:gd name="T36" fmla="*/ 23 w 77"/>
                <a:gd name="T37" fmla="*/ 2 h 76"/>
                <a:gd name="T38" fmla="*/ 17 w 77"/>
                <a:gd name="T39" fmla="*/ 6 h 76"/>
                <a:gd name="T40" fmla="*/ 10 w 77"/>
                <a:gd name="T41" fmla="*/ 10 h 76"/>
                <a:gd name="T42" fmla="*/ 6 w 77"/>
                <a:gd name="T43" fmla="*/ 16 h 76"/>
                <a:gd name="T44" fmla="*/ 3 w 77"/>
                <a:gd name="T45" fmla="*/ 22 h 76"/>
                <a:gd name="T46" fmla="*/ 1 w 77"/>
                <a:gd name="T47" fmla="*/ 30 h 76"/>
                <a:gd name="T48" fmla="*/ 0 w 77"/>
                <a:gd name="T49" fmla="*/ 37 h 76"/>
                <a:gd name="T50" fmla="*/ 1 w 77"/>
                <a:gd name="T51" fmla="*/ 46 h 76"/>
                <a:gd name="T52" fmla="*/ 3 w 77"/>
                <a:gd name="T53" fmla="*/ 52 h 76"/>
                <a:gd name="T54" fmla="*/ 6 w 77"/>
                <a:gd name="T55" fmla="*/ 59 h 76"/>
                <a:gd name="T56" fmla="*/ 10 w 77"/>
                <a:gd name="T57" fmla="*/ 65 h 76"/>
                <a:gd name="T58" fmla="*/ 17 w 77"/>
                <a:gd name="T59" fmla="*/ 70 h 76"/>
                <a:gd name="T60" fmla="*/ 23 w 77"/>
                <a:gd name="T61" fmla="*/ 73 h 76"/>
                <a:gd name="T62" fmla="*/ 30 w 77"/>
                <a:gd name="T63" fmla="*/ 76 h 76"/>
                <a:gd name="T64" fmla="*/ 39 w 77"/>
                <a:gd name="T6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9" y="76"/>
                  </a:moveTo>
                  <a:lnTo>
                    <a:pt x="46" y="76"/>
                  </a:lnTo>
                  <a:lnTo>
                    <a:pt x="54" y="73"/>
                  </a:lnTo>
                  <a:lnTo>
                    <a:pt x="60" y="70"/>
                  </a:lnTo>
                  <a:lnTo>
                    <a:pt x="66" y="65"/>
                  </a:lnTo>
                  <a:lnTo>
                    <a:pt x="70" y="59"/>
                  </a:lnTo>
                  <a:lnTo>
                    <a:pt x="74" y="52"/>
                  </a:lnTo>
                  <a:lnTo>
                    <a:pt x="76" y="46"/>
                  </a:lnTo>
                  <a:lnTo>
                    <a:pt x="77" y="37"/>
                  </a:lnTo>
                  <a:lnTo>
                    <a:pt x="76" y="30"/>
                  </a:lnTo>
                  <a:lnTo>
                    <a:pt x="74" y="22"/>
                  </a:lnTo>
                  <a:lnTo>
                    <a:pt x="70" y="16"/>
                  </a:lnTo>
                  <a:lnTo>
                    <a:pt x="66" y="10"/>
                  </a:lnTo>
                  <a:lnTo>
                    <a:pt x="60" y="6"/>
                  </a:lnTo>
                  <a:lnTo>
                    <a:pt x="54" y="2"/>
                  </a:lnTo>
                  <a:lnTo>
                    <a:pt x="46" y="0"/>
                  </a:lnTo>
                  <a:lnTo>
                    <a:pt x="39" y="0"/>
                  </a:lnTo>
                  <a:lnTo>
                    <a:pt x="30" y="0"/>
                  </a:lnTo>
                  <a:lnTo>
                    <a:pt x="23" y="2"/>
                  </a:lnTo>
                  <a:lnTo>
                    <a:pt x="17" y="6"/>
                  </a:lnTo>
                  <a:lnTo>
                    <a:pt x="10" y="10"/>
                  </a:lnTo>
                  <a:lnTo>
                    <a:pt x="6" y="16"/>
                  </a:lnTo>
                  <a:lnTo>
                    <a:pt x="3" y="22"/>
                  </a:lnTo>
                  <a:lnTo>
                    <a:pt x="1" y="30"/>
                  </a:lnTo>
                  <a:lnTo>
                    <a:pt x="0" y="37"/>
                  </a:lnTo>
                  <a:lnTo>
                    <a:pt x="1" y="46"/>
                  </a:lnTo>
                  <a:lnTo>
                    <a:pt x="3" y="52"/>
                  </a:lnTo>
                  <a:lnTo>
                    <a:pt x="6" y="59"/>
                  </a:lnTo>
                  <a:lnTo>
                    <a:pt x="10" y="65"/>
                  </a:lnTo>
                  <a:lnTo>
                    <a:pt x="17" y="70"/>
                  </a:lnTo>
                  <a:lnTo>
                    <a:pt x="23" y="73"/>
                  </a:lnTo>
                  <a:lnTo>
                    <a:pt x="30" y="76"/>
                  </a:lnTo>
                  <a:lnTo>
                    <a:pt x="3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7959725" y="3917950"/>
            <a:ext cx="966788" cy="968376"/>
            <a:chOff x="7959725" y="3917950"/>
            <a:chExt cx="966788" cy="968376"/>
          </a:xfrm>
          <a:solidFill>
            <a:schemeClr val="accent3"/>
          </a:solidFill>
        </p:grpSpPr>
        <p:sp>
          <p:nvSpPr>
            <p:cNvPr id="39" name="Freeform 24"/>
            <p:cNvSpPr/>
            <p:nvPr/>
          </p:nvSpPr>
          <p:spPr bwMode="auto">
            <a:xfrm>
              <a:off x="8834438" y="3917950"/>
              <a:ext cx="19050" cy="796925"/>
            </a:xfrm>
            <a:custGeom>
              <a:avLst/>
              <a:gdLst>
                <a:gd name="T0" fmla="*/ 0 w 37"/>
                <a:gd name="T1" fmla="*/ 1488 h 1506"/>
                <a:gd name="T2" fmla="*/ 0 w 37"/>
                <a:gd name="T3" fmla="*/ 18 h 1506"/>
                <a:gd name="T4" fmla="*/ 1 w 37"/>
                <a:gd name="T5" fmla="*/ 15 h 1506"/>
                <a:gd name="T6" fmla="*/ 2 w 37"/>
                <a:gd name="T7" fmla="*/ 11 h 1506"/>
                <a:gd name="T8" fmla="*/ 3 w 37"/>
                <a:gd name="T9" fmla="*/ 9 h 1506"/>
                <a:gd name="T10" fmla="*/ 5 w 37"/>
                <a:gd name="T11" fmla="*/ 5 h 1506"/>
                <a:gd name="T12" fmla="*/ 8 w 37"/>
                <a:gd name="T13" fmla="*/ 3 h 1506"/>
                <a:gd name="T14" fmla="*/ 12 w 37"/>
                <a:gd name="T15" fmla="*/ 1 h 1506"/>
                <a:gd name="T16" fmla="*/ 15 w 37"/>
                <a:gd name="T17" fmla="*/ 0 h 1506"/>
                <a:gd name="T18" fmla="*/ 18 w 37"/>
                <a:gd name="T19" fmla="*/ 0 h 1506"/>
                <a:gd name="T20" fmla="*/ 22 w 37"/>
                <a:gd name="T21" fmla="*/ 0 h 1506"/>
                <a:gd name="T22" fmla="*/ 26 w 37"/>
                <a:gd name="T23" fmla="*/ 1 h 1506"/>
                <a:gd name="T24" fmla="*/ 29 w 37"/>
                <a:gd name="T25" fmla="*/ 3 h 1506"/>
                <a:gd name="T26" fmla="*/ 32 w 37"/>
                <a:gd name="T27" fmla="*/ 5 h 1506"/>
                <a:gd name="T28" fmla="*/ 34 w 37"/>
                <a:gd name="T29" fmla="*/ 9 h 1506"/>
                <a:gd name="T30" fmla="*/ 35 w 37"/>
                <a:gd name="T31" fmla="*/ 11 h 1506"/>
                <a:gd name="T32" fmla="*/ 36 w 37"/>
                <a:gd name="T33" fmla="*/ 15 h 1506"/>
                <a:gd name="T34" fmla="*/ 37 w 37"/>
                <a:gd name="T35" fmla="*/ 18 h 1506"/>
                <a:gd name="T36" fmla="*/ 37 w 37"/>
                <a:gd name="T37" fmla="*/ 1488 h 1506"/>
                <a:gd name="T38" fmla="*/ 36 w 37"/>
                <a:gd name="T39" fmla="*/ 1491 h 1506"/>
                <a:gd name="T40" fmla="*/ 35 w 37"/>
                <a:gd name="T41" fmla="*/ 1495 h 1506"/>
                <a:gd name="T42" fmla="*/ 34 w 37"/>
                <a:gd name="T43" fmla="*/ 1499 h 1506"/>
                <a:gd name="T44" fmla="*/ 32 w 37"/>
                <a:gd name="T45" fmla="*/ 1501 h 1506"/>
                <a:gd name="T46" fmla="*/ 29 w 37"/>
                <a:gd name="T47" fmla="*/ 1503 h 1506"/>
                <a:gd name="T48" fmla="*/ 26 w 37"/>
                <a:gd name="T49" fmla="*/ 1505 h 1506"/>
                <a:gd name="T50" fmla="*/ 22 w 37"/>
                <a:gd name="T51" fmla="*/ 1506 h 1506"/>
                <a:gd name="T52" fmla="*/ 18 w 37"/>
                <a:gd name="T53" fmla="*/ 1506 h 1506"/>
                <a:gd name="T54" fmla="*/ 15 w 37"/>
                <a:gd name="T55" fmla="*/ 1506 h 1506"/>
                <a:gd name="T56" fmla="*/ 12 w 37"/>
                <a:gd name="T57" fmla="*/ 1505 h 1506"/>
                <a:gd name="T58" fmla="*/ 8 w 37"/>
                <a:gd name="T59" fmla="*/ 1503 h 1506"/>
                <a:gd name="T60" fmla="*/ 5 w 37"/>
                <a:gd name="T61" fmla="*/ 1501 h 1506"/>
                <a:gd name="T62" fmla="*/ 3 w 37"/>
                <a:gd name="T63" fmla="*/ 1499 h 1506"/>
                <a:gd name="T64" fmla="*/ 2 w 37"/>
                <a:gd name="T65" fmla="*/ 1495 h 1506"/>
                <a:gd name="T66" fmla="*/ 1 w 37"/>
                <a:gd name="T67" fmla="*/ 1491 h 1506"/>
                <a:gd name="T68" fmla="*/ 0 w 37"/>
                <a:gd name="T69" fmla="*/ 148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1506">
                  <a:moveTo>
                    <a:pt x="0" y="1488"/>
                  </a:moveTo>
                  <a:lnTo>
                    <a:pt x="0" y="18"/>
                  </a:lnTo>
                  <a:lnTo>
                    <a:pt x="1" y="15"/>
                  </a:lnTo>
                  <a:lnTo>
                    <a:pt x="2" y="11"/>
                  </a:lnTo>
                  <a:lnTo>
                    <a:pt x="3" y="9"/>
                  </a:lnTo>
                  <a:lnTo>
                    <a:pt x="5" y="5"/>
                  </a:lnTo>
                  <a:lnTo>
                    <a:pt x="8" y="3"/>
                  </a:lnTo>
                  <a:lnTo>
                    <a:pt x="12" y="1"/>
                  </a:lnTo>
                  <a:lnTo>
                    <a:pt x="15" y="0"/>
                  </a:lnTo>
                  <a:lnTo>
                    <a:pt x="18" y="0"/>
                  </a:lnTo>
                  <a:lnTo>
                    <a:pt x="22" y="0"/>
                  </a:lnTo>
                  <a:lnTo>
                    <a:pt x="26" y="1"/>
                  </a:lnTo>
                  <a:lnTo>
                    <a:pt x="29" y="3"/>
                  </a:lnTo>
                  <a:lnTo>
                    <a:pt x="32" y="5"/>
                  </a:lnTo>
                  <a:lnTo>
                    <a:pt x="34" y="9"/>
                  </a:lnTo>
                  <a:lnTo>
                    <a:pt x="35" y="11"/>
                  </a:lnTo>
                  <a:lnTo>
                    <a:pt x="36" y="15"/>
                  </a:lnTo>
                  <a:lnTo>
                    <a:pt x="37" y="18"/>
                  </a:lnTo>
                  <a:lnTo>
                    <a:pt x="37" y="1488"/>
                  </a:lnTo>
                  <a:lnTo>
                    <a:pt x="36" y="1491"/>
                  </a:lnTo>
                  <a:lnTo>
                    <a:pt x="35" y="1495"/>
                  </a:lnTo>
                  <a:lnTo>
                    <a:pt x="34" y="1499"/>
                  </a:lnTo>
                  <a:lnTo>
                    <a:pt x="32" y="1501"/>
                  </a:lnTo>
                  <a:lnTo>
                    <a:pt x="29" y="1503"/>
                  </a:lnTo>
                  <a:lnTo>
                    <a:pt x="26" y="1505"/>
                  </a:lnTo>
                  <a:lnTo>
                    <a:pt x="22" y="1506"/>
                  </a:lnTo>
                  <a:lnTo>
                    <a:pt x="18" y="1506"/>
                  </a:lnTo>
                  <a:lnTo>
                    <a:pt x="15" y="1506"/>
                  </a:lnTo>
                  <a:lnTo>
                    <a:pt x="12" y="1505"/>
                  </a:lnTo>
                  <a:lnTo>
                    <a:pt x="8" y="1503"/>
                  </a:lnTo>
                  <a:lnTo>
                    <a:pt x="5" y="1501"/>
                  </a:lnTo>
                  <a:lnTo>
                    <a:pt x="3" y="1499"/>
                  </a:lnTo>
                  <a:lnTo>
                    <a:pt x="2" y="1495"/>
                  </a:lnTo>
                  <a:lnTo>
                    <a:pt x="1" y="1491"/>
                  </a:lnTo>
                  <a:lnTo>
                    <a:pt x="0" y="1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5"/>
            <p:cNvSpPr/>
            <p:nvPr/>
          </p:nvSpPr>
          <p:spPr bwMode="auto">
            <a:xfrm>
              <a:off x="8842375" y="4400550"/>
              <a:ext cx="84138" cy="303213"/>
            </a:xfrm>
            <a:custGeom>
              <a:avLst/>
              <a:gdLst>
                <a:gd name="T0" fmla="*/ 93 w 160"/>
                <a:gd name="T1" fmla="*/ 478 h 574"/>
                <a:gd name="T2" fmla="*/ 76 w 160"/>
                <a:gd name="T3" fmla="*/ 449 h 574"/>
                <a:gd name="T4" fmla="*/ 104 w 160"/>
                <a:gd name="T5" fmla="*/ 422 h 574"/>
                <a:gd name="T6" fmla="*/ 138 w 160"/>
                <a:gd name="T7" fmla="*/ 385 h 574"/>
                <a:gd name="T8" fmla="*/ 156 w 160"/>
                <a:gd name="T9" fmla="*/ 336 h 574"/>
                <a:gd name="T10" fmla="*/ 157 w 160"/>
                <a:gd name="T11" fmla="*/ 281 h 574"/>
                <a:gd name="T12" fmla="*/ 143 w 160"/>
                <a:gd name="T13" fmla="*/ 239 h 574"/>
                <a:gd name="T14" fmla="*/ 87 w 160"/>
                <a:gd name="T15" fmla="*/ 168 h 574"/>
                <a:gd name="T16" fmla="*/ 47 w 160"/>
                <a:gd name="T17" fmla="*/ 105 h 574"/>
                <a:gd name="T18" fmla="*/ 47 w 160"/>
                <a:gd name="T19" fmla="*/ 60 h 574"/>
                <a:gd name="T20" fmla="*/ 66 w 160"/>
                <a:gd name="T21" fmla="*/ 36 h 574"/>
                <a:gd name="T22" fmla="*/ 89 w 160"/>
                <a:gd name="T23" fmla="*/ 32 h 574"/>
                <a:gd name="T24" fmla="*/ 106 w 160"/>
                <a:gd name="T25" fmla="*/ 38 h 574"/>
                <a:gd name="T26" fmla="*/ 111 w 160"/>
                <a:gd name="T27" fmla="*/ 51 h 574"/>
                <a:gd name="T28" fmla="*/ 107 w 160"/>
                <a:gd name="T29" fmla="*/ 65 h 574"/>
                <a:gd name="T30" fmla="*/ 95 w 160"/>
                <a:gd name="T31" fmla="*/ 74 h 574"/>
                <a:gd name="T32" fmla="*/ 82 w 160"/>
                <a:gd name="T33" fmla="*/ 77 h 574"/>
                <a:gd name="T34" fmla="*/ 77 w 160"/>
                <a:gd name="T35" fmla="*/ 95 h 574"/>
                <a:gd name="T36" fmla="*/ 87 w 160"/>
                <a:gd name="T37" fmla="*/ 105 h 574"/>
                <a:gd name="T38" fmla="*/ 112 w 160"/>
                <a:gd name="T39" fmla="*/ 100 h 574"/>
                <a:gd name="T40" fmla="*/ 134 w 160"/>
                <a:gd name="T41" fmla="*/ 79 h 574"/>
                <a:gd name="T42" fmla="*/ 142 w 160"/>
                <a:gd name="T43" fmla="*/ 52 h 574"/>
                <a:gd name="T44" fmla="*/ 135 w 160"/>
                <a:gd name="T45" fmla="*/ 24 h 574"/>
                <a:gd name="T46" fmla="*/ 104 w 160"/>
                <a:gd name="T47" fmla="*/ 2 h 574"/>
                <a:gd name="T48" fmla="*/ 69 w 160"/>
                <a:gd name="T49" fmla="*/ 2 h 574"/>
                <a:gd name="T50" fmla="*/ 39 w 160"/>
                <a:gd name="T51" fmla="*/ 20 h 574"/>
                <a:gd name="T52" fmla="*/ 17 w 160"/>
                <a:gd name="T53" fmla="*/ 51 h 574"/>
                <a:gd name="T54" fmla="*/ 13 w 160"/>
                <a:gd name="T55" fmla="*/ 99 h 574"/>
                <a:gd name="T56" fmla="*/ 31 w 160"/>
                <a:gd name="T57" fmla="*/ 145 h 574"/>
                <a:gd name="T58" fmla="*/ 88 w 160"/>
                <a:gd name="T59" fmla="*/ 215 h 574"/>
                <a:gd name="T60" fmla="*/ 116 w 160"/>
                <a:gd name="T61" fmla="*/ 256 h 574"/>
                <a:gd name="T62" fmla="*/ 128 w 160"/>
                <a:gd name="T63" fmla="*/ 309 h 574"/>
                <a:gd name="T64" fmla="*/ 112 w 160"/>
                <a:gd name="T65" fmla="*/ 367 h 574"/>
                <a:gd name="T66" fmla="*/ 70 w 160"/>
                <a:gd name="T67" fmla="*/ 410 h 574"/>
                <a:gd name="T68" fmla="*/ 32 w 160"/>
                <a:gd name="T69" fmla="*/ 424 h 574"/>
                <a:gd name="T70" fmla="*/ 16 w 160"/>
                <a:gd name="T71" fmla="*/ 426 h 574"/>
                <a:gd name="T72" fmla="*/ 5 w 160"/>
                <a:gd name="T73" fmla="*/ 430 h 574"/>
                <a:gd name="T74" fmla="*/ 1 w 160"/>
                <a:gd name="T75" fmla="*/ 448 h 574"/>
                <a:gd name="T76" fmla="*/ 12 w 160"/>
                <a:gd name="T77" fmla="*/ 457 h 574"/>
                <a:gd name="T78" fmla="*/ 34 w 160"/>
                <a:gd name="T79" fmla="*/ 458 h 574"/>
                <a:gd name="T80" fmla="*/ 59 w 160"/>
                <a:gd name="T81" fmla="*/ 479 h 574"/>
                <a:gd name="T82" fmla="*/ 62 w 160"/>
                <a:gd name="T83" fmla="*/ 510 h 574"/>
                <a:gd name="T84" fmla="*/ 45 w 160"/>
                <a:gd name="T85" fmla="*/ 536 h 574"/>
                <a:gd name="T86" fmla="*/ 14 w 160"/>
                <a:gd name="T87" fmla="*/ 543 h 574"/>
                <a:gd name="T88" fmla="*/ 3 w 160"/>
                <a:gd name="T89" fmla="*/ 552 h 574"/>
                <a:gd name="T90" fmla="*/ 8 w 160"/>
                <a:gd name="T91" fmla="*/ 570 h 574"/>
                <a:gd name="T92" fmla="*/ 25 w 160"/>
                <a:gd name="T93" fmla="*/ 574 h 574"/>
                <a:gd name="T94" fmla="*/ 53 w 160"/>
                <a:gd name="T95" fmla="*/ 566 h 574"/>
                <a:gd name="T96" fmla="*/ 76 w 160"/>
                <a:gd name="T97" fmla="*/ 550 h 574"/>
                <a:gd name="T98" fmla="*/ 93 w 160"/>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574">
                  <a:moveTo>
                    <a:pt x="97" y="505"/>
                  </a:moveTo>
                  <a:lnTo>
                    <a:pt x="97" y="495"/>
                  </a:lnTo>
                  <a:lnTo>
                    <a:pt x="95" y="486"/>
                  </a:lnTo>
                  <a:lnTo>
                    <a:pt x="93" y="478"/>
                  </a:lnTo>
                  <a:lnTo>
                    <a:pt x="90" y="470"/>
                  </a:lnTo>
                  <a:lnTo>
                    <a:pt x="86" y="462"/>
                  </a:lnTo>
                  <a:lnTo>
                    <a:pt x="82" y="456"/>
                  </a:lnTo>
                  <a:lnTo>
                    <a:pt x="76" y="449"/>
                  </a:lnTo>
                  <a:lnTo>
                    <a:pt x="71" y="444"/>
                  </a:lnTo>
                  <a:lnTo>
                    <a:pt x="83" y="438"/>
                  </a:lnTo>
                  <a:lnTo>
                    <a:pt x="94" y="431"/>
                  </a:lnTo>
                  <a:lnTo>
                    <a:pt x="104" y="422"/>
                  </a:lnTo>
                  <a:lnTo>
                    <a:pt x="114" y="415"/>
                  </a:lnTo>
                  <a:lnTo>
                    <a:pt x="123" y="405"/>
                  </a:lnTo>
                  <a:lnTo>
                    <a:pt x="130" y="396"/>
                  </a:lnTo>
                  <a:lnTo>
                    <a:pt x="138" y="385"/>
                  </a:lnTo>
                  <a:lnTo>
                    <a:pt x="143" y="373"/>
                  </a:lnTo>
                  <a:lnTo>
                    <a:pt x="149" y="361"/>
                  </a:lnTo>
                  <a:lnTo>
                    <a:pt x="153" y="349"/>
                  </a:lnTo>
                  <a:lnTo>
                    <a:pt x="156" y="336"/>
                  </a:lnTo>
                  <a:lnTo>
                    <a:pt x="158" y="323"/>
                  </a:lnTo>
                  <a:lnTo>
                    <a:pt x="160" y="309"/>
                  </a:lnTo>
                  <a:lnTo>
                    <a:pt x="158" y="295"/>
                  </a:lnTo>
                  <a:lnTo>
                    <a:pt x="157" y="281"/>
                  </a:lnTo>
                  <a:lnTo>
                    <a:pt x="154" y="267"/>
                  </a:lnTo>
                  <a:lnTo>
                    <a:pt x="151" y="257"/>
                  </a:lnTo>
                  <a:lnTo>
                    <a:pt x="148" y="249"/>
                  </a:lnTo>
                  <a:lnTo>
                    <a:pt x="143" y="239"/>
                  </a:lnTo>
                  <a:lnTo>
                    <a:pt x="138" y="230"/>
                  </a:lnTo>
                  <a:lnTo>
                    <a:pt x="127" y="214"/>
                  </a:lnTo>
                  <a:lnTo>
                    <a:pt x="114" y="198"/>
                  </a:lnTo>
                  <a:lnTo>
                    <a:pt x="87" y="168"/>
                  </a:lnTo>
                  <a:lnTo>
                    <a:pt x="62" y="136"/>
                  </a:lnTo>
                  <a:lnTo>
                    <a:pt x="56" y="126"/>
                  </a:lnTo>
                  <a:lnTo>
                    <a:pt x="50" y="116"/>
                  </a:lnTo>
                  <a:lnTo>
                    <a:pt x="47" y="105"/>
                  </a:lnTo>
                  <a:lnTo>
                    <a:pt x="45" y="93"/>
                  </a:lnTo>
                  <a:lnTo>
                    <a:pt x="44" y="82"/>
                  </a:lnTo>
                  <a:lnTo>
                    <a:pt x="44" y="70"/>
                  </a:lnTo>
                  <a:lnTo>
                    <a:pt x="47" y="60"/>
                  </a:lnTo>
                  <a:lnTo>
                    <a:pt x="52" y="49"/>
                  </a:lnTo>
                  <a:lnTo>
                    <a:pt x="56" y="44"/>
                  </a:lnTo>
                  <a:lnTo>
                    <a:pt x="60" y="39"/>
                  </a:lnTo>
                  <a:lnTo>
                    <a:pt x="66" y="36"/>
                  </a:lnTo>
                  <a:lnTo>
                    <a:pt x="71" y="34"/>
                  </a:lnTo>
                  <a:lnTo>
                    <a:pt x="76" y="32"/>
                  </a:lnTo>
                  <a:lnTo>
                    <a:pt x="83" y="32"/>
                  </a:lnTo>
                  <a:lnTo>
                    <a:pt x="89" y="32"/>
                  </a:lnTo>
                  <a:lnTo>
                    <a:pt x="96" y="32"/>
                  </a:lnTo>
                  <a:lnTo>
                    <a:pt x="100" y="34"/>
                  </a:lnTo>
                  <a:lnTo>
                    <a:pt x="103" y="35"/>
                  </a:lnTo>
                  <a:lnTo>
                    <a:pt x="106" y="38"/>
                  </a:lnTo>
                  <a:lnTo>
                    <a:pt x="108" y="40"/>
                  </a:lnTo>
                  <a:lnTo>
                    <a:pt x="110" y="45"/>
                  </a:lnTo>
                  <a:lnTo>
                    <a:pt x="110" y="48"/>
                  </a:lnTo>
                  <a:lnTo>
                    <a:pt x="111" y="51"/>
                  </a:lnTo>
                  <a:lnTo>
                    <a:pt x="111" y="55"/>
                  </a:lnTo>
                  <a:lnTo>
                    <a:pt x="110" y="59"/>
                  </a:lnTo>
                  <a:lnTo>
                    <a:pt x="109" y="62"/>
                  </a:lnTo>
                  <a:lnTo>
                    <a:pt x="107" y="65"/>
                  </a:lnTo>
                  <a:lnTo>
                    <a:pt x="104" y="68"/>
                  </a:lnTo>
                  <a:lnTo>
                    <a:pt x="101" y="70"/>
                  </a:lnTo>
                  <a:lnTo>
                    <a:pt x="98" y="73"/>
                  </a:lnTo>
                  <a:lnTo>
                    <a:pt x="95" y="74"/>
                  </a:lnTo>
                  <a:lnTo>
                    <a:pt x="91" y="74"/>
                  </a:lnTo>
                  <a:lnTo>
                    <a:pt x="87" y="74"/>
                  </a:lnTo>
                  <a:lnTo>
                    <a:pt x="84" y="75"/>
                  </a:lnTo>
                  <a:lnTo>
                    <a:pt x="82" y="77"/>
                  </a:lnTo>
                  <a:lnTo>
                    <a:pt x="80" y="79"/>
                  </a:lnTo>
                  <a:lnTo>
                    <a:pt x="77" y="83"/>
                  </a:lnTo>
                  <a:lnTo>
                    <a:pt x="76" y="89"/>
                  </a:lnTo>
                  <a:lnTo>
                    <a:pt x="77" y="95"/>
                  </a:lnTo>
                  <a:lnTo>
                    <a:pt x="80" y="100"/>
                  </a:lnTo>
                  <a:lnTo>
                    <a:pt x="82" y="102"/>
                  </a:lnTo>
                  <a:lnTo>
                    <a:pt x="84" y="104"/>
                  </a:lnTo>
                  <a:lnTo>
                    <a:pt x="87" y="105"/>
                  </a:lnTo>
                  <a:lnTo>
                    <a:pt x="91" y="105"/>
                  </a:lnTo>
                  <a:lnTo>
                    <a:pt x="98" y="104"/>
                  </a:lnTo>
                  <a:lnTo>
                    <a:pt x="106" y="103"/>
                  </a:lnTo>
                  <a:lnTo>
                    <a:pt x="112" y="100"/>
                  </a:lnTo>
                  <a:lnTo>
                    <a:pt x="118" y="95"/>
                  </a:lnTo>
                  <a:lnTo>
                    <a:pt x="124" y="91"/>
                  </a:lnTo>
                  <a:lnTo>
                    <a:pt x="129" y="86"/>
                  </a:lnTo>
                  <a:lnTo>
                    <a:pt x="134" y="79"/>
                  </a:lnTo>
                  <a:lnTo>
                    <a:pt x="137" y="73"/>
                  </a:lnTo>
                  <a:lnTo>
                    <a:pt x="140" y="66"/>
                  </a:lnTo>
                  <a:lnTo>
                    <a:pt x="142" y="59"/>
                  </a:lnTo>
                  <a:lnTo>
                    <a:pt x="142" y="52"/>
                  </a:lnTo>
                  <a:lnTo>
                    <a:pt x="142" y="45"/>
                  </a:lnTo>
                  <a:lnTo>
                    <a:pt x="141" y="37"/>
                  </a:lnTo>
                  <a:lnTo>
                    <a:pt x="139" y="31"/>
                  </a:lnTo>
                  <a:lnTo>
                    <a:pt x="135" y="24"/>
                  </a:lnTo>
                  <a:lnTo>
                    <a:pt x="129" y="19"/>
                  </a:lnTo>
                  <a:lnTo>
                    <a:pt x="121" y="11"/>
                  </a:lnTo>
                  <a:lnTo>
                    <a:pt x="113" y="7"/>
                  </a:lnTo>
                  <a:lnTo>
                    <a:pt x="104" y="2"/>
                  </a:lnTo>
                  <a:lnTo>
                    <a:pt x="95" y="0"/>
                  </a:lnTo>
                  <a:lnTo>
                    <a:pt x="86" y="0"/>
                  </a:lnTo>
                  <a:lnTo>
                    <a:pt x="77" y="0"/>
                  </a:lnTo>
                  <a:lnTo>
                    <a:pt x="69" y="2"/>
                  </a:lnTo>
                  <a:lnTo>
                    <a:pt x="60" y="5"/>
                  </a:lnTo>
                  <a:lnTo>
                    <a:pt x="53" y="9"/>
                  </a:lnTo>
                  <a:lnTo>
                    <a:pt x="45" y="14"/>
                  </a:lnTo>
                  <a:lnTo>
                    <a:pt x="39" y="20"/>
                  </a:lnTo>
                  <a:lnTo>
                    <a:pt x="32" y="26"/>
                  </a:lnTo>
                  <a:lnTo>
                    <a:pt x="27" y="34"/>
                  </a:lnTo>
                  <a:lnTo>
                    <a:pt x="21" y="42"/>
                  </a:lnTo>
                  <a:lnTo>
                    <a:pt x="17" y="51"/>
                  </a:lnTo>
                  <a:lnTo>
                    <a:pt x="15" y="61"/>
                  </a:lnTo>
                  <a:lnTo>
                    <a:pt x="13" y="74"/>
                  </a:lnTo>
                  <a:lnTo>
                    <a:pt x="12" y="87"/>
                  </a:lnTo>
                  <a:lnTo>
                    <a:pt x="13" y="99"/>
                  </a:lnTo>
                  <a:lnTo>
                    <a:pt x="16" y="110"/>
                  </a:lnTo>
                  <a:lnTo>
                    <a:pt x="20" y="122"/>
                  </a:lnTo>
                  <a:lnTo>
                    <a:pt x="25" y="133"/>
                  </a:lnTo>
                  <a:lnTo>
                    <a:pt x="31" y="145"/>
                  </a:lnTo>
                  <a:lnTo>
                    <a:pt x="39" y="156"/>
                  </a:lnTo>
                  <a:lnTo>
                    <a:pt x="54" y="176"/>
                  </a:lnTo>
                  <a:lnTo>
                    <a:pt x="71" y="196"/>
                  </a:lnTo>
                  <a:lnTo>
                    <a:pt x="88" y="215"/>
                  </a:lnTo>
                  <a:lnTo>
                    <a:pt x="103" y="235"/>
                  </a:lnTo>
                  <a:lnTo>
                    <a:pt x="109" y="241"/>
                  </a:lnTo>
                  <a:lnTo>
                    <a:pt x="113" y="249"/>
                  </a:lnTo>
                  <a:lnTo>
                    <a:pt x="116" y="256"/>
                  </a:lnTo>
                  <a:lnTo>
                    <a:pt x="120" y="264"/>
                  </a:lnTo>
                  <a:lnTo>
                    <a:pt x="125" y="279"/>
                  </a:lnTo>
                  <a:lnTo>
                    <a:pt x="127" y="294"/>
                  </a:lnTo>
                  <a:lnTo>
                    <a:pt x="128" y="309"/>
                  </a:lnTo>
                  <a:lnTo>
                    <a:pt x="127" y="324"/>
                  </a:lnTo>
                  <a:lnTo>
                    <a:pt x="124" y="339"/>
                  </a:lnTo>
                  <a:lnTo>
                    <a:pt x="118" y="353"/>
                  </a:lnTo>
                  <a:lnTo>
                    <a:pt x="112" y="367"/>
                  </a:lnTo>
                  <a:lnTo>
                    <a:pt x="103" y="379"/>
                  </a:lnTo>
                  <a:lnTo>
                    <a:pt x="94" y="391"/>
                  </a:lnTo>
                  <a:lnTo>
                    <a:pt x="83" y="401"/>
                  </a:lnTo>
                  <a:lnTo>
                    <a:pt x="70" y="410"/>
                  </a:lnTo>
                  <a:lnTo>
                    <a:pt x="56" y="417"/>
                  </a:lnTo>
                  <a:lnTo>
                    <a:pt x="48" y="419"/>
                  </a:lnTo>
                  <a:lnTo>
                    <a:pt x="41" y="422"/>
                  </a:lnTo>
                  <a:lnTo>
                    <a:pt x="32" y="424"/>
                  </a:lnTo>
                  <a:lnTo>
                    <a:pt x="23" y="426"/>
                  </a:lnTo>
                  <a:lnTo>
                    <a:pt x="22" y="425"/>
                  </a:lnTo>
                  <a:lnTo>
                    <a:pt x="20" y="425"/>
                  </a:lnTo>
                  <a:lnTo>
                    <a:pt x="16" y="426"/>
                  </a:lnTo>
                  <a:lnTo>
                    <a:pt x="14" y="427"/>
                  </a:lnTo>
                  <a:lnTo>
                    <a:pt x="10" y="427"/>
                  </a:lnTo>
                  <a:lnTo>
                    <a:pt x="7" y="429"/>
                  </a:lnTo>
                  <a:lnTo>
                    <a:pt x="5" y="430"/>
                  </a:lnTo>
                  <a:lnTo>
                    <a:pt x="3" y="432"/>
                  </a:lnTo>
                  <a:lnTo>
                    <a:pt x="1" y="438"/>
                  </a:lnTo>
                  <a:lnTo>
                    <a:pt x="0" y="443"/>
                  </a:lnTo>
                  <a:lnTo>
                    <a:pt x="1" y="448"/>
                  </a:lnTo>
                  <a:lnTo>
                    <a:pt x="4" y="453"/>
                  </a:lnTo>
                  <a:lnTo>
                    <a:pt x="6" y="455"/>
                  </a:lnTo>
                  <a:lnTo>
                    <a:pt x="8" y="456"/>
                  </a:lnTo>
                  <a:lnTo>
                    <a:pt x="12" y="457"/>
                  </a:lnTo>
                  <a:lnTo>
                    <a:pt x="15" y="457"/>
                  </a:lnTo>
                  <a:lnTo>
                    <a:pt x="19" y="457"/>
                  </a:lnTo>
                  <a:lnTo>
                    <a:pt x="25" y="456"/>
                  </a:lnTo>
                  <a:lnTo>
                    <a:pt x="34" y="458"/>
                  </a:lnTo>
                  <a:lnTo>
                    <a:pt x="43" y="461"/>
                  </a:lnTo>
                  <a:lnTo>
                    <a:pt x="49" y="466"/>
                  </a:lnTo>
                  <a:lnTo>
                    <a:pt x="55" y="472"/>
                  </a:lnTo>
                  <a:lnTo>
                    <a:pt x="59" y="479"/>
                  </a:lnTo>
                  <a:lnTo>
                    <a:pt x="62" y="486"/>
                  </a:lnTo>
                  <a:lnTo>
                    <a:pt x="63" y="494"/>
                  </a:lnTo>
                  <a:lnTo>
                    <a:pt x="64" y="502"/>
                  </a:lnTo>
                  <a:lnTo>
                    <a:pt x="62" y="510"/>
                  </a:lnTo>
                  <a:lnTo>
                    <a:pt x="60" y="518"/>
                  </a:lnTo>
                  <a:lnTo>
                    <a:pt x="57" y="525"/>
                  </a:lnTo>
                  <a:lnTo>
                    <a:pt x="52" y="530"/>
                  </a:lnTo>
                  <a:lnTo>
                    <a:pt x="45" y="536"/>
                  </a:lnTo>
                  <a:lnTo>
                    <a:pt x="36" y="540"/>
                  </a:lnTo>
                  <a:lnTo>
                    <a:pt x="28" y="542"/>
                  </a:lnTo>
                  <a:lnTo>
                    <a:pt x="17" y="542"/>
                  </a:lnTo>
                  <a:lnTo>
                    <a:pt x="14" y="543"/>
                  </a:lnTo>
                  <a:lnTo>
                    <a:pt x="10" y="543"/>
                  </a:lnTo>
                  <a:lnTo>
                    <a:pt x="8" y="546"/>
                  </a:lnTo>
                  <a:lnTo>
                    <a:pt x="6" y="547"/>
                  </a:lnTo>
                  <a:lnTo>
                    <a:pt x="3" y="552"/>
                  </a:lnTo>
                  <a:lnTo>
                    <a:pt x="2" y="557"/>
                  </a:lnTo>
                  <a:lnTo>
                    <a:pt x="3" y="563"/>
                  </a:lnTo>
                  <a:lnTo>
                    <a:pt x="6" y="568"/>
                  </a:lnTo>
                  <a:lnTo>
                    <a:pt x="8" y="570"/>
                  </a:lnTo>
                  <a:lnTo>
                    <a:pt x="10" y="573"/>
                  </a:lnTo>
                  <a:lnTo>
                    <a:pt x="14" y="574"/>
                  </a:lnTo>
                  <a:lnTo>
                    <a:pt x="17" y="574"/>
                  </a:lnTo>
                  <a:lnTo>
                    <a:pt x="25" y="574"/>
                  </a:lnTo>
                  <a:lnTo>
                    <a:pt x="32" y="573"/>
                  </a:lnTo>
                  <a:lnTo>
                    <a:pt x="39" y="572"/>
                  </a:lnTo>
                  <a:lnTo>
                    <a:pt x="46" y="569"/>
                  </a:lnTo>
                  <a:lnTo>
                    <a:pt x="53" y="566"/>
                  </a:lnTo>
                  <a:lnTo>
                    <a:pt x="59" y="563"/>
                  </a:lnTo>
                  <a:lnTo>
                    <a:pt x="66" y="560"/>
                  </a:lnTo>
                  <a:lnTo>
                    <a:pt x="71" y="555"/>
                  </a:lnTo>
                  <a:lnTo>
                    <a:pt x="76" y="550"/>
                  </a:lnTo>
                  <a:lnTo>
                    <a:pt x="82" y="546"/>
                  </a:lnTo>
                  <a:lnTo>
                    <a:pt x="86" y="539"/>
                  </a:lnTo>
                  <a:lnTo>
                    <a:pt x="89" y="533"/>
                  </a:lnTo>
                  <a:lnTo>
                    <a:pt x="93" y="526"/>
                  </a:lnTo>
                  <a:lnTo>
                    <a:pt x="95" y="520"/>
                  </a:lnTo>
                  <a:lnTo>
                    <a:pt x="96" y="512"/>
                  </a:lnTo>
                  <a:lnTo>
                    <a:pt x="97"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6"/>
            <p:cNvSpPr/>
            <p:nvPr/>
          </p:nvSpPr>
          <p:spPr bwMode="auto">
            <a:xfrm>
              <a:off x="8758238" y="4400550"/>
              <a:ext cx="84138" cy="303213"/>
            </a:xfrm>
            <a:custGeom>
              <a:avLst/>
              <a:gdLst>
                <a:gd name="T0" fmla="*/ 66 w 159"/>
                <a:gd name="T1" fmla="*/ 478 h 574"/>
                <a:gd name="T2" fmla="*/ 82 w 159"/>
                <a:gd name="T3" fmla="*/ 449 h 574"/>
                <a:gd name="T4" fmla="*/ 55 w 159"/>
                <a:gd name="T5" fmla="*/ 422 h 574"/>
                <a:gd name="T6" fmla="*/ 22 w 159"/>
                <a:gd name="T7" fmla="*/ 385 h 574"/>
                <a:gd name="T8" fmla="*/ 2 w 159"/>
                <a:gd name="T9" fmla="*/ 336 h 574"/>
                <a:gd name="T10" fmla="*/ 2 w 159"/>
                <a:gd name="T11" fmla="*/ 281 h 574"/>
                <a:gd name="T12" fmla="*/ 15 w 159"/>
                <a:gd name="T13" fmla="*/ 239 h 574"/>
                <a:gd name="T14" fmla="*/ 71 w 159"/>
                <a:gd name="T15" fmla="*/ 168 h 574"/>
                <a:gd name="T16" fmla="*/ 111 w 159"/>
                <a:gd name="T17" fmla="*/ 105 h 574"/>
                <a:gd name="T18" fmla="*/ 111 w 159"/>
                <a:gd name="T19" fmla="*/ 60 h 574"/>
                <a:gd name="T20" fmla="*/ 94 w 159"/>
                <a:gd name="T21" fmla="*/ 36 h 574"/>
                <a:gd name="T22" fmla="*/ 69 w 159"/>
                <a:gd name="T23" fmla="*/ 32 h 574"/>
                <a:gd name="T24" fmla="*/ 53 w 159"/>
                <a:gd name="T25" fmla="*/ 38 h 574"/>
                <a:gd name="T26" fmla="*/ 49 w 159"/>
                <a:gd name="T27" fmla="*/ 51 h 574"/>
                <a:gd name="T28" fmla="*/ 52 w 159"/>
                <a:gd name="T29" fmla="*/ 65 h 574"/>
                <a:gd name="T30" fmla="*/ 64 w 159"/>
                <a:gd name="T31" fmla="*/ 74 h 574"/>
                <a:gd name="T32" fmla="*/ 77 w 159"/>
                <a:gd name="T33" fmla="*/ 77 h 574"/>
                <a:gd name="T34" fmla="*/ 82 w 159"/>
                <a:gd name="T35" fmla="*/ 95 h 574"/>
                <a:gd name="T36" fmla="*/ 71 w 159"/>
                <a:gd name="T37" fmla="*/ 105 h 574"/>
                <a:gd name="T38" fmla="*/ 46 w 159"/>
                <a:gd name="T39" fmla="*/ 100 h 574"/>
                <a:gd name="T40" fmla="*/ 25 w 159"/>
                <a:gd name="T41" fmla="*/ 79 h 574"/>
                <a:gd name="T42" fmla="*/ 16 w 159"/>
                <a:gd name="T43" fmla="*/ 52 h 574"/>
                <a:gd name="T44" fmla="*/ 24 w 159"/>
                <a:gd name="T45" fmla="*/ 24 h 574"/>
                <a:gd name="T46" fmla="*/ 55 w 159"/>
                <a:gd name="T47" fmla="*/ 2 h 574"/>
                <a:gd name="T48" fmla="*/ 90 w 159"/>
                <a:gd name="T49" fmla="*/ 2 h 574"/>
                <a:gd name="T50" fmla="*/ 121 w 159"/>
                <a:gd name="T51" fmla="*/ 20 h 574"/>
                <a:gd name="T52" fmla="*/ 141 w 159"/>
                <a:gd name="T53" fmla="*/ 51 h 574"/>
                <a:gd name="T54" fmla="*/ 146 w 159"/>
                <a:gd name="T55" fmla="*/ 99 h 574"/>
                <a:gd name="T56" fmla="*/ 127 w 159"/>
                <a:gd name="T57" fmla="*/ 145 h 574"/>
                <a:gd name="T58" fmla="*/ 70 w 159"/>
                <a:gd name="T59" fmla="*/ 215 h 574"/>
                <a:gd name="T60" fmla="*/ 42 w 159"/>
                <a:gd name="T61" fmla="*/ 256 h 574"/>
                <a:gd name="T62" fmla="*/ 31 w 159"/>
                <a:gd name="T63" fmla="*/ 309 h 574"/>
                <a:gd name="T64" fmla="*/ 46 w 159"/>
                <a:gd name="T65" fmla="*/ 367 h 574"/>
                <a:gd name="T66" fmla="*/ 90 w 159"/>
                <a:gd name="T67" fmla="*/ 410 h 574"/>
                <a:gd name="T68" fmla="*/ 126 w 159"/>
                <a:gd name="T69" fmla="*/ 424 h 574"/>
                <a:gd name="T70" fmla="*/ 142 w 159"/>
                <a:gd name="T71" fmla="*/ 426 h 574"/>
                <a:gd name="T72" fmla="*/ 153 w 159"/>
                <a:gd name="T73" fmla="*/ 430 h 574"/>
                <a:gd name="T74" fmla="*/ 158 w 159"/>
                <a:gd name="T75" fmla="*/ 448 h 574"/>
                <a:gd name="T76" fmla="*/ 148 w 159"/>
                <a:gd name="T77" fmla="*/ 457 h 574"/>
                <a:gd name="T78" fmla="*/ 125 w 159"/>
                <a:gd name="T79" fmla="*/ 458 h 574"/>
                <a:gd name="T80" fmla="*/ 99 w 159"/>
                <a:gd name="T81" fmla="*/ 479 h 574"/>
                <a:gd name="T82" fmla="*/ 96 w 159"/>
                <a:gd name="T83" fmla="*/ 510 h 574"/>
                <a:gd name="T84" fmla="*/ 114 w 159"/>
                <a:gd name="T85" fmla="*/ 536 h 574"/>
                <a:gd name="T86" fmla="*/ 145 w 159"/>
                <a:gd name="T87" fmla="*/ 543 h 574"/>
                <a:gd name="T88" fmla="*/ 155 w 159"/>
                <a:gd name="T89" fmla="*/ 552 h 574"/>
                <a:gd name="T90" fmla="*/ 151 w 159"/>
                <a:gd name="T91" fmla="*/ 570 h 574"/>
                <a:gd name="T92" fmla="*/ 134 w 159"/>
                <a:gd name="T93" fmla="*/ 574 h 574"/>
                <a:gd name="T94" fmla="*/ 106 w 159"/>
                <a:gd name="T95" fmla="*/ 566 h 574"/>
                <a:gd name="T96" fmla="*/ 82 w 159"/>
                <a:gd name="T97" fmla="*/ 550 h 574"/>
                <a:gd name="T98" fmla="*/ 67 w 159"/>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63" y="505"/>
                  </a:moveTo>
                  <a:lnTo>
                    <a:pt x="63" y="495"/>
                  </a:lnTo>
                  <a:lnTo>
                    <a:pt x="64" y="486"/>
                  </a:lnTo>
                  <a:lnTo>
                    <a:pt x="66" y="478"/>
                  </a:lnTo>
                  <a:lnTo>
                    <a:pt x="69" y="470"/>
                  </a:lnTo>
                  <a:lnTo>
                    <a:pt x="72" y="462"/>
                  </a:lnTo>
                  <a:lnTo>
                    <a:pt x="77" y="456"/>
                  </a:lnTo>
                  <a:lnTo>
                    <a:pt x="82" y="449"/>
                  </a:lnTo>
                  <a:lnTo>
                    <a:pt x="88" y="444"/>
                  </a:lnTo>
                  <a:lnTo>
                    <a:pt x="77" y="438"/>
                  </a:lnTo>
                  <a:lnTo>
                    <a:pt x="65" y="431"/>
                  </a:lnTo>
                  <a:lnTo>
                    <a:pt x="55" y="422"/>
                  </a:lnTo>
                  <a:lnTo>
                    <a:pt x="45" y="415"/>
                  </a:lnTo>
                  <a:lnTo>
                    <a:pt x="36" y="405"/>
                  </a:lnTo>
                  <a:lnTo>
                    <a:pt x="28" y="396"/>
                  </a:lnTo>
                  <a:lnTo>
                    <a:pt x="22" y="385"/>
                  </a:lnTo>
                  <a:lnTo>
                    <a:pt x="15" y="373"/>
                  </a:lnTo>
                  <a:lnTo>
                    <a:pt x="10" y="361"/>
                  </a:lnTo>
                  <a:lnTo>
                    <a:pt x="5" y="349"/>
                  </a:lnTo>
                  <a:lnTo>
                    <a:pt x="2" y="336"/>
                  </a:lnTo>
                  <a:lnTo>
                    <a:pt x="1" y="323"/>
                  </a:lnTo>
                  <a:lnTo>
                    <a:pt x="0" y="309"/>
                  </a:lnTo>
                  <a:lnTo>
                    <a:pt x="0" y="295"/>
                  </a:lnTo>
                  <a:lnTo>
                    <a:pt x="2" y="281"/>
                  </a:lnTo>
                  <a:lnTo>
                    <a:pt x="4" y="267"/>
                  </a:lnTo>
                  <a:lnTo>
                    <a:pt x="7" y="257"/>
                  </a:lnTo>
                  <a:lnTo>
                    <a:pt x="11" y="249"/>
                  </a:lnTo>
                  <a:lnTo>
                    <a:pt x="15" y="239"/>
                  </a:lnTo>
                  <a:lnTo>
                    <a:pt x="20" y="230"/>
                  </a:lnTo>
                  <a:lnTo>
                    <a:pt x="31" y="214"/>
                  </a:lnTo>
                  <a:lnTo>
                    <a:pt x="44" y="198"/>
                  </a:lnTo>
                  <a:lnTo>
                    <a:pt x="71" y="168"/>
                  </a:lnTo>
                  <a:lnTo>
                    <a:pt x="96" y="136"/>
                  </a:lnTo>
                  <a:lnTo>
                    <a:pt x="103" y="126"/>
                  </a:lnTo>
                  <a:lnTo>
                    <a:pt x="108" y="116"/>
                  </a:lnTo>
                  <a:lnTo>
                    <a:pt x="111" y="105"/>
                  </a:lnTo>
                  <a:lnTo>
                    <a:pt x="114" y="93"/>
                  </a:lnTo>
                  <a:lnTo>
                    <a:pt x="115" y="82"/>
                  </a:lnTo>
                  <a:lnTo>
                    <a:pt x="114" y="70"/>
                  </a:lnTo>
                  <a:lnTo>
                    <a:pt x="111" y="60"/>
                  </a:lnTo>
                  <a:lnTo>
                    <a:pt x="107" y="49"/>
                  </a:lnTo>
                  <a:lnTo>
                    <a:pt x="104" y="44"/>
                  </a:lnTo>
                  <a:lnTo>
                    <a:pt x="99" y="39"/>
                  </a:lnTo>
                  <a:lnTo>
                    <a:pt x="94" y="36"/>
                  </a:lnTo>
                  <a:lnTo>
                    <a:pt x="87" y="34"/>
                  </a:lnTo>
                  <a:lnTo>
                    <a:pt x="82" y="32"/>
                  </a:lnTo>
                  <a:lnTo>
                    <a:pt x="76" y="32"/>
                  </a:lnTo>
                  <a:lnTo>
                    <a:pt x="69" y="32"/>
                  </a:lnTo>
                  <a:lnTo>
                    <a:pt x="64" y="32"/>
                  </a:lnTo>
                  <a:lnTo>
                    <a:pt x="59" y="34"/>
                  </a:lnTo>
                  <a:lnTo>
                    <a:pt x="56" y="35"/>
                  </a:lnTo>
                  <a:lnTo>
                    <a:pt x="53" y="38"/>
                  </a:lnTo>
                  <a:lnTo>
                    <a:pt x="51" y="40"/>
                  </a:lnTo>
                  <a:lnTo>
                    <a:pt x="50" y="45"/>
                  </a:lnTo>
                  <a:lnTo>
                    <a:pt x="49" y="48"/>
                  </a:lnTo>
                  <a:lnTo>
                    <a:pt x="49" y="51"/>
                  </a:lnTo>
                  <a:lnTo>
                    <a:pt x="49" y="55"/>
                  </a:lnTo>
                  <a:lnTo>
                    <a:pt x="49" y="59"/>
                  </a:lnTo>
                  <a:lnTo>
                    <a:pt x="51" y="62"/>
                  </a:lnTo>
                  <a:lnTo>
                    <a:pt x="52" y="65"/>
                  </a:lnTo>
                  <a:lnTo>
                    <a:pt x="54" y="68"/>
                  </a:lnTo>
                  <a:lnTo>
                    <a:pt x="57" y="70"/>
                  </a:lnTo>
                  <a:lnTo>
                    <a:pt x="60" y="73"/>
                  </a:lnTo>
                  <a:lnTo>
                    <a:pt x="64" y="74"/>
                  </a:lnTo>
                  <a:lnTo>
                    <a:pt x="68" y="74"/>
                  </a:lnTo>
                  <a:lnTo>
                    <a:pt x="71" y="74"/>
                  </a:lnTo>
                  <a:lnTo>
                    <a:pt x="74" y="75"/>
                  </a:lnTo>
                  <a:lnTo>
                    <a:pt x="77" y="77"/>
                  </a:lnTo>
                  <a:lnTo>
                    <a:pt x="79" y="79"/>
                  </a:lnTo>
                  <a:lnTo>
                    <a:pt x="82" y="83"/>
                  </a:lnTo>
                  <a:lnTo>
                    <a:pt x="83" y="89"/>
                  </a:lnTo>
                  <a:lnTo>
                    <a:pt x="82" y="95"/>
                  </a:lnTo>
                  <a:lnTo>
                    <a:pt x="79" y="100"/>
                  </a:lnTo>
                  <a:lnTo>
                    <a:pt x="77" y="102"/>
                  </a:lnTo>
                  <a:lnTo>
                    <a:pt x="74" y="104"/>
                  </a:lnTo>
                  <a:lnTo>
                    <a:pt x="71" y="105"/>
                  </a:lnTo>
                  <a:lnTo>
                    <a:pt x="68" y="105"/>
                  </a:lnTo>
                  <a:lnTo>
                    <a:pt x="60" y="104"/>
                  </a:lnTo>
                  <a:lnTo>
                    <a:pt x="53" y="103"/>
                  </a:lnTo>
                  <a:lnTo>
                    <a:pt x="46" y="100"/>
                  </a:lnTo>
                  <a:lnTo>
                    <a:pt x="41" y="95"/>
                  </a:lnTo>
                  <a:lnTo>
                    <a:pt x="34" y="91"/>
                  </a:lnTo>
                  <a:lnTo>
                    <a:pt x="30" y="86"/>
                  </a:lnTo>
                  <a:lnTo>
                    <a:pt x="25" y="79"/>
                  </a:lnTo>
                  <a:lnTo>
                    <a:pt x="22" y="73"/>
                  </a:lnTo>
                  <a:lnTo>
                    <a:pt x="18" y="66"/>
                  </a:lnTo>
                  <a:lnTo>
                    <a:pt x="17" y="59"/>
                  </a:lnTo>
                  <a:lnTo>
                    <a:pt x="16" y="52"/>
                  </a:lnTo>
                  <a:lnTo>
                    <a:pt x="16" y="45"/>
                  </a:lnTo>
                  <a:lnTo>
                    <a:pt x="17" y="37"/>
                  </a:lnTo>
                  <a:lnTo>
                    <a:pt x="20" y="31"/>
                  </a:lnTo>
                  <a:lnTo>
                    <a:pt x="24" y="24"/>
                  </a:lnTo>
                  <a:lnTo>
                    <a:pt x="29" y="19"/>
                  </a:lnTo>
                  <a:lnTo>
                    <a:pt x="38" y="11"/>
                  </a:lnTo>
                  <a:lnTo>
                    <a:pt x="46" y="7"/>
                  </a:lnTo>
                  <a:lnTo>
                    <a:pt x="55" y="2"/>
                  </a:lnTo>
                  <a:lnTo>
                    <a:pt x="64" y="0"/>
                  </a:lnTo>
                  <a:lnTo>
                    <a:pt x="72" y="0"/>
                  </a:lnTo>
                  <a:lnTo>
                    <a:pt x="81" y="0"/>
                  </a:lnTo>
                  <a:lnTo>
                    <a:pt x="90" y="2"/>
                  </a:lnTo>
                  <a:lnTo>
                    <a:pt x="98" y="5"/>
                  </a:lnTo>
                  <a:lnTo>
                    <a:pt x="106" y="9"/>
                  </a:lnTo>
                  <a:lnTo>
                    <a:pt x="113" y="14"/>
                  </a:lnTo>
                  <a:lnTo>
                    <a:pt x="121" y="20"/>
                  </a:lnTo>
                  <a:lnTo>
                    <a:pt x="127" y="26"/>
                  </a:lnTo>
                  <a:lnTo>
                    <a:pt x="133" y="34"/>
                  </a:lnTo>
                  <a:lnTo>
                    <a:pt x="137" y="42"/>
                  </a:lnTo>
                  <a:lnTo>
                    <a:pt x="141" y="51"/>
                  </a:lnTo>
                  <a:lnTo>
                    <a:pt x="145" y="61"/>
                  </a:lnTo>
                  <a:lnTo>
                    <a:pt x="147" y="74"/>
                  </a:lnTo>
                  <a:lnTo>
                    <a:pt x="147" y="87"/>
                  </a:lnTo>
                  <a:lnTo>
                    <a:pt x="146" y="99"/>
                  </a:lnTo>
                  <a:lnTo>
                    <a:pt x="144" y="110"/>
                  </a:lnTo>
                  <a:lnTo>
                    <a:pt x="139" y="122"/>
                  </a:lnTo>
                  <a:lnTo>
                    <a:pt x="134" y="133"/>
                  </a:lnTo>
                  <a:lnTo>
                    <a:pt x="127" y="145"/>
                  </a:lnTo>
                  <a:lnTo>
                    <a:pt x="121" y="156"/>
                  </a:lnTo>
                  <a:lnTo>
                    <a:pt x="105" y="176"/>
                  </a:lnTo>
                  <a:lnTo>
                    <a:pt x="87" y="196"/>
                  </a:lnTo>
                  <a:lnTo>
                    <a:pt x="70" y="215"/>
                  </a:lnTo>
                  <a:lnTo>
                    <a:pt x="55" y="235"/>
                  </a:lnTo>
                  <a:lnTo>
                    <a:pt x="51" y="241"/>
                  </a:lnTo>
                  <a:lnTo>
                    <a:pt x="46" y="249"/>
                  </a:lnTo>
                  <a:lnTo>
                    <a:pt x="42" y="256"/>
                  </a:lnTo>
                  <a:lnTo>
                    <a:pt x="39" y="264"/>
                  </a:lnTo>
                  <a:lnTo>
                    <a:pt x="34" y="279"/>
                  </a:lnTo>
                  <a:lnTo>
                    <a:pt x="31" y="294"/>
                  </a:lnTo>
                  <a:lnTo>
                    <a:pt x="31" y="309"/>
                  </a:lnTo>
                  <a:lnTo>
                    <a:pt x="32" y="324"/>
                  </a:lnTo>
                  <a:lnTo>
                    <a:pt x="36" y="339"/>
                  </a:lnTo>
                  <a:lnTo>
                    <a:pt x="40" y="353"/>
                  </a:lnTo>
                  <a:lnTo>
                    <a:pt x="46" y="367"/>
                  </a:lnTo>
                  <a:lnTo>
                    <a:pt x="55" y="379"/>
                  </a:lnTo>
                  <a:lnTo>
                    <a:pt x="65" y="391"/>
                  </a:lnTo>
                  <a:lnTo>
                    <a:pt x="77" y="401"/>
                  </a:lnTo>
                  <a:lnTo>
                    <a:pt x="90" y="410"/>
                  </a:lnTo>
                  <a:lnTo>
                    <a:pt x="104" y="417"/>
                  </a:lnTo>
                  <a:lnTo>
                    <a:pt x="111" y="419"/>
                  </a:lnTo>
                  <a:lnTo>
                    <a:pt x="119" y="422"/>
                  </a:lnTo>
                  <a:lnTo>
                    <a:pt x="126" y="424"/>
                  </a:lnTo>
                  <a:lnTo>
                    <a:pt x="135" y="426"/>
                  </a:lnTo>
                  <a:lnTo>
                    <a:pt x="137" y="425"/>
                  </a:lnTo>
                  <a:lnTo>
                    <a:pt x="139" y="425"/>
                  </a:lnTo>
                  <a:lnTo>
                    <a:pt x="142" y="426"/>
                  </a:lnTo>
                  <a:lnTo>
                    <a:pt x="146" y="427"/>
                  </a:lnTo>
                  <a:lnTo>
                    <a:pt x="149" y="427"/>
                  </a:lnTo>
                  <a:lnTo>
                    <a:pt x="151" y="429"/>
                  </a:lnTo>
                  <a:lnTo>
                    <a:pt x="153" y="430"/>
                  </a:lnTo>
                  <a:lnTo>
                    <a:pt x="155" y="432"/>
                  </a:lnTo>
                  <a:lnTo>
                    <a:pt x="158" y="438"/>
                  </a:lnTo>
                  <a:lnTo>
                    <a:pt x="159" y="443"/>
                  </a:lnTo>
                  <a:lnTo>
                    <a:pt x="158" y="448"/>
                  </a:lnTo>
                  <a:lnTo>
                    <a:pt x="155" y="453"/>
                  </a:lnTo>
                  <a:lnTo>
                    <a:pt x="153" y="455"/>
                  </a:lnTo>
                  <a:lnTo>
                    <a:pt x="150" y="456"/>
                  </a:lnTo>
                  <a:lnTo>
                    <a:pt x="148" y="457"/>
                  </a:lnTo>
                  <a:lnTo>
                    <a:pt x="144" y="457"/>
                  </a:lnTo>
                  <a:lnTo>
                    <a:pt x="139" y="457"/>
                  </a:lnTo>
                  <a:lnTo>
                    <a:pt x="135" y="456"/>
                  </a:lnTo>
                  <a:lnTo>
                    <a:pt x="125" y="458"/>
                  </a:lnTo>
                  <a:lnTo>
                    <a:pt x="117" y="461"/>
                  </a:lnTo>
                  <a:lnTo>
                    <a:pt x="109" y="466"/>
                  </a:lnTo>
                  <a:lnTo>
                    <a:pt x="104" y="472"/>
                  </a:lnTo>
                  <a:lnTo>
                    <a:pt x="99" y="479"/>
                  </a:lnTo>
                  <a:lnTo>
                    <a:pt x="96" y="486"/>
                  </a:lnTo>
                  <a:lnTo>
                    <a:pt x="95" y="494"/>
                  </a:lnTo>
                  <a:lnTo>
                    <a:pt x="95" y="502"/>
                  </a:lnTo>
                  <a:lnTo>
                    <a:pt x="96" y="510"/>
                  </a:lnTo>
                  <a:lnTo>
                    <a:pt x="98" y="518"/>
                  </a:lnTo>
                  <a:lnTo>
                    <a:pt x="103" y="525"/>
                  </a:lnTo>
                  <a:lnTo>
                    <a:pt x="108" y="530"/>
                  </a:lnTo>
                  <a:lnTo>
                    <a:pt x="114" y="536"/>
                  </a:lnTo>
                  <a:lnTo>
                    <a:pt x="122" y="540"/>
                  </a:lnTo>
                  <a:lnTo>
                    <a:pt x="132" y="542"/>
                  </a:lnTo>
                  <a:lnTo>
                    <a:pt x="141" y="542"/>
                  </a:lnTo>
                  <a:lnTo>
                    <a:pt x="145" y="543"/>
                  </a:lnTo>
                  <a:lnTo>
                    <a:pt x="148" y="543"/>
                  </a:lnTo>
                  <a:lnTo>
                    <a:pt x="151" y="546"/>
                  </a:lnTo>
                  <a:lnTo>
                    <a:pt x="153" y="547"/>
                  </a:lnTo>
                  <a:lnTo>
                    <a:pt x="155" y="552"/>
                  </a:lnTo>
                  <a:lnTo>
                    <a:pt x="157" y="557"/>
                  </a:lnTo>
                  <a:lnTo>
                    <a:pt x="155" y="563"/>
                  </a:lnTo>
                  <a:lnTo>
                    <a:pt x="153" y="568"/>
                  </a:lnTo>
                  <a:lnTo>
                    <a:pt x="151" y="570"/>
                  </a:lnTo>
                  <a:lnTo>
                    <a:pt x="148" y="573"/>
                  </a:lnTo>
                  <a:lnTo>
                    <a:pt x="145" y="574"/>
                  </a:lnTo>
                  <a:lnTo>
                    <a:pt x="141" y="574"/>
                  </a:lnTo>
                  <a:lnTo>
                    <a:pt x="134" y="574"/>
                  </a:lnTo>
                  <a:lnTo>
                    <a:pt x="127" y="573"/>
                  </a:lnTo>
                  <a:lnTo>
                    <a:pt x="120" y="572"/>
                  </a:lnTo>
                  <a:lnTo>
                    <a:pt x="112" y="569"/>
                  </a:lnTo>
                  <a:lnTo>
                    <a:pt x="106" y="566"/>
                  </a:lnTo>
                  <a:lnTo>
                    <a:pt x="99" y="563"/>
                  </a:lnTo>
                  <a:lnTo>
                    <a:pt x="93" y="560"/>
                  </a:lnTo>
                  <a:lnTo>
                    <a:pt x="87" y="555"/>
                  </a:lnTo>
                  <a:lnTo>
                    <a:pt x="82" y="550"/>
                  </a:lnTo>
                  <a:lnTo>
                    <a:pt x="78" y="546"/>
                  </a:lnTo>
                  <a:lnTo>
                    <a:pt x="73" y="539"/>
                  </a:lnTo>
                  <a:lnTo>
                    <a:pt x="69" y="533"/>
                  </a:lnTo>
                  <a:lnTo>
                    <a:pt x="67" y="526"/>
                  </a:lnTo>
                  <a:lnTo>
                    <a:pt x="64" y="520"/>
                  </a:lnTo>
                  <a:lnTo>
                    <a:pt x="63" y="512"/>
                  </a:lnTo>
                  <a:lnTo>
                    <a:pt x="63"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7"/>
            <p:cNvSpPr>
              <a:spLocks noEditPoints="1"/>
            </p:cNvSpPr>
            <p:nvPr/>
          </p:nvSpPr>
          <p:spPr bwMode="auto">
            <a:xfrm>
              <a:off x="8807450" y="4527550"/>
              <a:ext cx="73025" cy="73025"/>
            </a:xfrm>
            <a:custGeom>
              <a:avLst/>
              <a:gdLst>
                <a:gd name="T0" fmla="*/ 1 w 138"/>
                <a:gd name="T1" fmla="*/ 63 h 138"/>
                <a:gd name="T2" fmla="*/ 3 w 138"/>
                <a:gd name="T3" fmla="*/ 49 h 138"/>
                <a:gd name="T4" fmla="*/ 9 w 138"/>
                <a:gd name="T5" fmla="*/ 37 h 138"/>
                <a:gd name="T6" fmla="*/ 16 w 138"/>
                <a:gd name="T7" fmla="*/ 26 h 138"/>
                <a:gd name="T8" fmla="*/ 26 w 138"/>
                <a:gd name="T9" fmla="*/ 16 h 138"/>
                <a:gd name="T10" fmla="*/ 37 w 138"/>
                <a:gd name="T11" fmla="*/ 9 h 138"/>
                <a:gd name="T12" fmla="*/ 48 w 138"/>
                <a:gd name="T13" fmla="*/ 3 h 138"/>
                <a:gd name="T14" fmla="*/ 63 w 138"/>
                <a:gd name="T15" fmla="*/ 1 h 138"/>
                <a:gd name="T16" fmla="*/ 77 w 138"/>
                <a:gd name="T17" fmla="*/ 1 h 138"/>
                <a:gd name="T18" fmla="*/ 90 w 138"/>
                <a:gd name="T19" fmla="*/ 3 h 138"/>
                <a:gd name="T20" fmla="*/ 102 w 138"/>
                <a:gd name="T21" fmla="*/ 9 h 138"/>
                <a:gd name="T22" fmla="*/ 113 w 138"/>
                <a:gd name="T23" fmla="*/ 16 h 138"/>
                <a:gd name="T24" fmla="*/ 123 w 138"/>
                <a:gd name="T25" fmla="*/ 26 h 138"/>
                <a:gd name="T26" fmla="*/ 131 w 138"/>
                <a:gd name="T27" fmla="*/ 37 h 138"/>
                <a:gd name="T28" fmla="*/ 136 w 138"/>
                <a:gd name="T29" fmla="*/ 49 h 138"/>
                <a:gd name="T30" fmla="*/ 138 w 138"/>
                <a:gd name="T31" fmla="*/ 63 h 138"/>
                <a:gd name="T32" fmla="*/ 138 w 138"/>
                <a:gd name="T33" fmla="*/ 77 h 138"/>
                <a:gd name="T34" fmla="*/ 136 w 138"/>
                <a:gd name="T35" fmla="*/ 90 h 138"/>
                <a:gd name="T36" fmla="*/ 131 w 138"/>
                <a:gd name="T37" fmla="*/ 103 h 138"/>
                <a:gd name="T38" fmla="*/ 123 w 138"/>
                <a:gd name="T39" fmla="*/ 113 h 138"/>
                <a:gd name="T40" fmla="*/ 113 w 138"/>
                <a:gd name="T41" fmla="*/ 123 h 138"/>
                <a:gd name="T42" fmla="*/ 102 w 138"/>
                <a:gd name="T43" fmla="*/ 131 h 138"/>
                <a:gd name="T44" fmla="*/ 90 w 138"/>
                <a:gd name="T45" fmla="*/ 135 h 138"/>
                <a:gd name="T46" fmla="*/ 77 w 138"/>
                <a:gd name="T47" fmla="*/ 138 h 138"/>
                <a:gd name="T48" fmla="*/ 63 w 138"/>
                <a:gd name="T49" fmla="*/ 138 h 138"/>
                <a:gd name="T50" fmla="*/ 48 w 138"/>
                <a:gd name="T51" fmla="*/ 135 h 138"/>
                <a:gd name="T52" fmla="*/ 37 w 138"/>
                <a:gd name="T53" fmla="*/ 131 h 138"/>
                <a:gd name="T54" fmla="*/ 26 w 138"/>
                <a:gd name="T55" fmla="*/ 123 h 138"/>
                <a:gd name="T56" fmla="*/ 16 w 138"/>
                <a:gd name="T57" fmla="*/ 113 h 138"/>
                <a:gd name="T58" fmla="*/ 9 w 138"/>
                <a:gd name="T59" fmla="*/ 103 h 138"/>
                <a:gd name="T60" fmla="*/ 3 w 138"/>
                <a:gd name="T61" fmla="*/ 90 h 138"/>
                <a:gd name="T62" fmla="*/ 1 w 138"/>
                <a:gd name="T63" fmla="*/ 77 h 138"/>
                <a:gd name="T64" fmla="*/ 108 w 138"/>
                <a:gd name="T65" fmla="*/ 69 h 138"/>
                <a:gd name="T66" fmla="*/ 107 w 138"/>
                <a:gd name="T67" fmla="*/ 61 h 138"/>
                <a:gd name="T68" fmla="*/ 101 w 138"/>
                <a:gd name="T69" fmla="*/ 49 h 138"/>
                <a:gd name="T70" fmla="*/ 91 w 138"/>
                <a:gd name="T71" fmla="*/ 38 h 138"/>
                <a:gd name="T72" fmla="*/ 78 w 138"/>
                <a:gd name="T73" fmla="*/ 32 h 138"/>
                <a:gd name="T74" fmla="*/ 61 w 138"/>
                <a:gd name="T75" fmla="*/ 32 h 138"/>
                <a:gd name="T76" fmla="*/ 48 w 138"/>
                <a:gd name="T77" fmla="*/ 38 h 138"/>
                <a:gd name="T78" fmla="*/ 38 w 138"/>
                <a:gd name="T79" fmla="*/ 49 h 138"/>
                <a:gd name="T80" fmla="*/ 32 w 138"/>
                <a:gd name="T81" fmla="*/ 61 h 138"/>
                <a:gd name="T82" fmla="*/ 32 w 138"/>
                <a:gd name="T83" fmla="*/ 77 h 138"/>
                <a:gd name="T84" fmla="*/ 38 w 138"/>
                <a:gd name="T85" fmla="*/ 91 h 138"/>
                <a:gd name="T86" fmla="*/ 48 w 138"/>
                <a:gd name="T87" fmla="*/ 101 h 138"/>
                <a:gd name="T88" fmla="*/ 61 w 138"/>
                <a:gd name="T89" fmla="*/ 107 h 138"/>
                <a:gd name="T90" fmla="*/ 78 w 138"/>
                <a:gd name="T91" fmla="*/ 107 h 138"/>
                <a:gd name="T92" fmla="*/ 91 w 138"/>
                <a:gd name="T93" fmla="*/ 101 h 138"/>
                <a:gd name="T94" fmla="*/ 101 w 138"/>
                <a:gd name="T95" fmla="*/ 91 h 138"/>
                <a:gd name="T96" fmla="*/ 107 w 138"/>
                <a:gd name="T97" fmla="*/ 7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0" y="69"/>
                  </a:moveTo>
                  <a:lnTo>
                    <a:pt x="1" y="63"/>
                  </a:lnTo>
                  <a:lnTo>
                    <a:pt x="2" y="55"/>
                  </a:lnTo>
                  <a:lnTo>
                    <a:pt x="3" y="49"/>
                  </a:lnTo>
                  <a:lnTo>
                    <a:pt x="5" y="42"/>
                  </a:lnTo>
                  <a:lnTo>
                    <a:pt x="9" y="37"/>
                  </a:lnTo>
                  <a:lnTo>
                    <a:pt x="12" y="31"/>
                  </a:lnTo>
                  <a:lnTo>
                    <a:pt x="16" y="26"/>
                  </a:lnTo>
                  <a:lnTo>
                    <a:pt x="20" y="20"/>
                  </a:lnTo>
                  <a:lnTo>
                    <a:pt x="26" y="16"/>
                  </a:lnTo>
                  <a:lnTo>
                    <a:pt x="31" y="12"/>
                  </a:lnTo>
                  <a:lnTo>
                    <a:pt x="37" y="9"/>
                  </a:lnTo>
                  <a:lnTo>
                    <a:pt x="43" y="5"/>
                  </a:lnTo>
                  <a:lnTo>
                    <a:pt x="48" y="3"/>
                  </a:lnTo>
                  <a:lnTo>
                    <a:pt x="56" y="2"/>
                  </a:lnTo>
                  <a:lnTo>
                    <a:pt x="63" y="1"/>
                  </a:lnTo>
                  <a:lnTo>
                    <a:pt x="69" y="0"/>
                  </a:lnTo>
                  <a:lnTo>
                    <a:pt x="77" y="1"/>
                  </a:lnTo>
                  <a:lnTo>
                    <a:pt x="83" y="2"/>
                  </a:lnTo>
                  <a:lnTo>
                    <a:pt x="90" y="3"/>
                  </a:lnTo>
                  <a:lnTo>
                    <a:pt x="96" y="5"/>
                  </a:lnTo>
                  <a:lnTo>
                    <a:pt x="102" y="9"/>
                  </a:lnTo>
                  <a:lnTo>
                    <a:pt x="108" y="12"/>
                  </a:lnTo>
                  <a:lnTo>
                    <a:pt x="113" y="16"/>
                  </a:lnTo>
                  <a:lnTo>
                    <a:pt x="119" y="20"/>
                  </a:lnTo>
                  <a:lnTo>
                    <a:pt x="123" y="26"/>
                  </a:lnTo>
                  <a:lnTo>
                    <a:pt x="127" y="31"/>
                  </a:lnTo>
                  <a:lnTo>
                    <a:pt x="131" y="37"/>
                  </a:lnTo>
                  <a:lnTo>
                    <a:pt x="133" y="42"/>
                  </a:lnTo>
                  <a:lnTo>
                    <a:pt x="136" y="49"/>
                  </a:lnTo>
                  <a:lnTo>
                    <a:pt x="137" y="55"/>
                  </a:lnTo>
                  <a:lnTo>
                    <a:pt x="138" y="63"/>
                  </a:lnTo>
                  <a:lnTo>
                    <a:pt x="138" y="69"/>
                  </a:lnTo>
                  <a:lnTo>
                    <a:pt x="138" y="77"/>
                  </a:lnTo>
                  <a:lnTo>
                    <a:pt x="137" y="83"/>
                  </a:lnTo>
                  <a:lnTo>
                    <a:pt x="136" y="90"/>
                  </a:lnTo>
                  <a:lnTo>
                    <a:pt x="133" y="96"/>
                  </a:lnTo>
                  <a:lnTo>
                    <a:pt x="131" y="103"/>
                  </a:lnTo>
                  <a:lnTo>
                    <a:pt x="127" y="108"/>
                  </a:lnTo>
                  <a:lnTo>
                    <a:pt x="123" y="113"/>
                  </a:lnTo>
                  <a:lnTo>
                    <a:pt x="119" y="119"/>
                  </a:lnTo>
                  <a:lnTo>
                    <a:pt x="113" y="123"/>
                  </a:lnTo>
                  <a:lnTo>
                    <a:pt x="108" y="126"/>
                  </a:lnTo>
                  <a:lnTo>
                    <a:pt x="102" y="131"/>
                  </a:lnTo>
                  <a:lnTo>
                    <a:pt x="96" y="133"/>
                  </a:lnTo>
                  <a:lnTo>
                    <a:pt x="90" y="135"/>
                  </a:lnTo>
                  <a:lnTo>
                    <a:pt x="83" y="137"/>
                  </a:lnTo>
                  <a:lnTo>
                    <a:pt x="77" y="138"/>
                  </a:lnTo>
                  <a:lnTo>
                    <a:pt x="69" y="138"/>
                  </a:lnTo>
                  <a:lnTo>
                    <a:pt x="63" y="138"/>
                  </a:lnTo>
                  <a:lnTo>
                    <a:pt x="56" y="137"/>
                  </a:lnTo>
                  <a:lnTo>
                    <a:pt x="48" y="135"/>
                  </a:lnTo>
                  <a:lnTo>
                    <a:pt x="43" y="133"/>
                  </a:lnTo>
                  <a:lnTo>
                    <a:pt x="37" y="131"/>
                  </a:lnTo>
                  <a:lnTo>
                    <a:pt x="31" y="126"/>
                  </a:lnTo>
                  <a:lnTo>
                    <a:pt x="26" y="123"/>
                  </a:lnTo>
                  <a:lnTo>
                    <a:pt x="20" y="119"/>
                  </a:lnTo>
                  <a:lnTo>
                    <a:pt x="16" y="113"/>
                  </a:lnTo>
                  <a:lnTo>
                    <a:pt x="12" y="108"/>
                  </a:lnTo>
                  <a:lnTo>
                    <a:pt x="9" y="103"/>
                  </a:lnTo>
                  <a:lnTo>
                    <a:pt x="5" y="96"/>
                  </a:lnTo>
                  <a:lnTo>
                    <a:pt x="3" y="90"/>
                  </a:lnTo>
                  <a:lnTo>
                    <a:pt x="2" y="83"/>
                  </a:lnTo>
                  <a:lnTo>
                    <a:pt x="1" y="77"/>
                  </a:lnTo>
                  <a:lnTo>
                    <a:pt x="0" y="69"/>
                  </a:lnTo>
                  <a:close/>
                  <a:moveTo>
                    <a:pt x="108" y="69"/>
                  </a:moveTo>
                  <a:lnTo>
                    <a:pt x="108" y="69"/>
                  </a:lnTo>
                  <a:lnTo>
                    <a:pt x="107" y="61"/>
                  </a:lnTo>
                  <a:lnTo>
                    <a:pt x="105" y="55"/>
                  </a:lnTo>
                  <a:lnTo>
                    <a:pt x="101" y="49"/>
                  </a:lnTo>
                  <a:lnTo>
                    <a:pt x="96" y="42"/>
                  </a:lnTo>
                  <a:lnTo>
                    <a:pt x="91" y="38"/>
                  </a:lnTo>
                  <a:lnTo>
                    <a:pt x="84" y="34"/>
                  </a:lnTo>
                  <a:lnTo>
                    <a:pt x="78" y="32"/>
                  </a:lnTo>
                  <a:lnTo>
                    <a:pt x="69" y="31"/>
                  </a:lnTo>
                  <a:lnTo>
                    <a:pt x="61" y="32"/>
                  </a:lnTo>
                  <a:lnTo>
                    <a:pt x="55" y="34"/>
                  </a:lnTo>
                  <a:lnTo>
                    <a:pt x="48" y="38"/>
                  </a:lnTo>
                  <a:lnTo>
                    <a:pt x="42" y="42"/>
                  </a:lnTo>
                  <a:lnTo>
                    <a:pt x="38" y="49"/>
                  </a:lnTo>
                  <a:lnTo>
                    <a:pt x="34" y="55"/>
                  </a:lnTo>
                  <a:lnTo>
                    <a:pt x="32" y="61"/>
                  </a:lnTo>
                  <a:lnTo>
                    <a:pt x="31" y="69"/>
                  </a:lnTo>
                  <a:lnTo>
                    <a:pt x="32" y="77"/>
                  </a:lnTo>
                  <a:lnTo>
                    <a:pt x="34" y="84"/>
                  </a:lnTo>
                  <a:lnTo>
                    <a:pt x="38" y="91"/>
                  </a:lnTo>
                  <a:lnTo>
                    <a:pt x="42" y="96"/>
                  </a:lnTo>
                  <a:lnTo>
                    <a:pt x="48" y="101"/>
                  </a:lnTo>
                  <a:lnTo>
                    <a:pt x="55" y="105"/>
                  </a:lnTo>
                  <a:lnTo>
                    <a:pt x="61" y="107"/>
                  </a:lnTo>
                  <a:lnTo>
                    <a:pt x="69" y="108"/>
                  </a:lnTo>
                  <a:lnTo>
                    <a:pt x="78" y="107"/>
                  </a:lnTo>
                  <a:lnTo>
                    <a:pt x="84" y="105"/>
                  </a:lnTo>
                  <a:lnTo>
                    <a:pt x="91" y="101"/>
                  </a:lnTo>
                  <a:lnTo>
                    <a:pt x="96" y="96"/>
                  </a:lnTo>
                  <a:lnTo>
                    <a:pt x="101" y="91"/>
                  </a:lnTo>
                  <a:lnTo>
                    <a:pt x="105" y="84"/>
                  </a:lnTo>
                  <a:lnTo>
                    <a:pt x="107" y="77"/>
                  </a:lnTo>
                  <a:lnTo>
                    <a:pt x="108"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8"/>
            <p:cNvSpPr/>
            <p:nvPr/>
          </p:nvSpPr>
          <p:spPr bwMode="auto">
            <a:xfrm>
              <a:off x="7959725" y="4789488"/>
              <a:ext cx="796925" cy="19050"/>
            </a:xfrm>
            <a:custGeom>
              <a:avLst/>
              <a:gdLst>
                <a:gd name="T0" fmla="*/ 1488 w 1507"/>
                <a:gd name="T1" fmla="*/ 36 h 36"/>
                <a:gd name="T2" fmla="*/ 19 w 1507"/>
                <a:gd name="T3" fmla="*/ 36 h 36"/>
                <a:gd name="T4" fmla="*/ 15 w 1507"/>
                <a:gd name="T5" fmla="*/ 36 h 36"/>
                <a:gd name="T6" fmla="*/ 12 w 1507"/>
                <a:gd name="T7" fmla="*/ 35 h 36"/>
                <a:gd name="T8" fmla="*/ 9 w 1507"/>
                <a:gd name="T9" fmla="*/ 33 h 36"/>
                <a:gd name="T10" fmla="*/ 6 w 1507"/>
                <a:gd name="T11" fmla="*/ 31 h 36"/>
                <a:gd name="T12" fmla="*/ 3 w 1507"/>
                <a:gd name="T13" fmla="*/ 29 h 36"/>
                <a:gd name="T14" fmla="*/ 1 w 1507"/>
                <a:gd name="T15" fmla="*/ 26 h 36"/>
                <a:gd name="T16" fmla="*/ 0 w 1507"/>
                <a:gd name="T17" fmla="*/ 22 h 36"/>
                <a:gd name="T18" fmla="*/ 0 w 1507"/>
                <a:gd name="T19" fmla="*/ 18 h 36"/>
                <a:gd name="T20" fmla="*/ 0 w 1507"/>
                <a:gd name="T21" fmla="*/ 15 h 36"/>
                <a:gd name="T22" fmla="*/ 1 w 1507"/>
                <a:gd name="T23" fmla="*/ 10 h 36"/>
                <a:gd name="T24" fmla="*/ 3 w 1507"/>
                <a:gd name="T25" fmla="*/ 7 h 36"/>
                <a:gd name="T26" fmla="*/ 6 w 1507"/>
                <a:gd name="T27" fmla="*/ 5 h 36"/>
                <a:gd name="T28" fmla="*/ 9 w 1507"/>
                <a:gd name="T29" fmla="*/ 3 h 36"/>
                <a:gd name="T30" fmla="*/ 12 w 1507"/>
                <a:gd name="T31" fmla="*/ 1 h 36"/>
                <a:gd name="T32" fmla="*/ 15 w 1507"/>
                <a:gd name="T33" fmla="*/ 0 h 36"/>
                <a:gd name="T34" fmla="*/ 19 w 1507"/>
                <a:gd name="T35" fmla="*/ 0 h 36"/>
                <a:gd name="T36" fmla="*/ 1488 w 1507"/>
                <a:gd name="T37" fmla="*/ 0 h 36"/>
                <a:gd name="T38" fmla="*/ 1492 w 1507"/>
                <a:gd name="T39" fmla="*/ 0 h 36"/>
                <a:gd name="T40" fmla="*/ 1496 w 1507"/>
                <a:gd name="T41" fmla="*/ 1 h 36"/>
                <a:gd name="T42" fmla="*/ 1499 w 1507"/>
                <a:gd name="T43" fmla="*/ 3 h 36"/>
                <a:gd name="T44" fmla="*/ 1501 w 1507"/>
                <a:gd name="T45" fmla="*/ 5 h 36"/>
                <a:gd name="T46" fmla="*/ 1504 w 1507"/>
                <a:gd name="T47" fmla="*/ 7 h 36"/>
                <a:gd name="T48" fmla="*/ 1506 w 1507"/>
                <a:gd name="T49" fmla="*/ 10 h 36"/>
                <a:gd name="T50" fmla="*/ 1507 w 1507"/>
                <a:gd name="T51" fmla="*/ 15 h 36"/>
                <a:gd name="T52" fmla="*/ 1507 w 1507"/>
                <a:gd name="T53" fmla="*/ 18 h 36"/>
                <a:gd name="T54" fmla="*/ 1507 w 1507"/>
                <a:gd name="T55" fmla="*/ 22 h 36"/>
                <a:gd name="T56" fmla="*/ 1506 w 1507"/>
                <a:gd name="T57" fmla="*/ 26 h 36"/>
                <a:gd name="T58" fmla="*/ 1504 w 1507"/>
                <a:gd name="T59" fmla="*/ 29 h 36"/>
                <a:gd name="T60" fmla="*/ 1501 w 1507"/>
                <a:gd name="T61" fmla="*/ 31 h 36"/>
                <a:gd name="T62" fmla="*/ 1499 w 1507"/>
                <a:gd name="T63" fmla="*/ 33 h 36"/>
                <a:gd name="T64" fmla="*/ 1496 w 1507"/>
                <a:gd name="T65" fmla="*/ 35 h 36"/>
                <a:gd name="T66" fmla="*/ 1492 w 1507"/>
                <a:gd name="T67" fmla="*/ 36 h 36"/>
                <a:gd name="T68" fmla="*/ 1488 w 1507"/>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7" h="36">
                  <a:moveTo>
                    <a:pt x="1488" y="36"/>
                  </a:moveTo>
                  <a:lnTo>
                    <a:pt x="19" y="36"/>
                  </a:lnTo>
                  <a:lnTo>
                    <a:pt x="15" y="36"/>
                  </a:lnTo>
                  <a:lnTo>
                    <a:pt x="12" y="35"/>
                  </a:lnTo>
                  <a:lnTo>
                    <a:pt x="9" y="33"/>
                  </a:lnTo>
                  <a:lnTo>
                    <a:pt x="6" y="31"/>
                  </a:lnTo>
                  <a:lnTo>
                    <a:pt x="3" y="29"/>
                  </a:lnTo>
                  <a:lnTo>
                    <a:pt x="1" y="26"/>
                  </a:lnTo>
                  <a:lnTo>
                    <a:pt x="0" y="22"/>
                  </a:lnTo>
                  <a:lnTo>
                    <a:pt x="0" y="18"/>
                  </a:lnTo>
                  <a:lnTo>
                    <a:pt x="0" y="15"/>
                  </a:lnTo>
                  <a:lnTo>
                    <a:pt x="1" y="10"/>
                  </a:lnTo>
                  <a:lnTo>
                    <a:pt x="3" y="7"/>
                  </a:lnTo>
                  <a:lnTo>
                    <a:pt x="6" y="5"/>
                  </a:lnTo>
                  <a:lnTo>
                    <a:pt x="9" y="3"/>
                  </a:lnTo>
                  <a:lnTo>
                    <a:pt x="12" y="1"/>
                  </a:lnTo>
                  <a:lnTo>
                    <a:pt x="15" y="0"/>
                  </a:lnTo>
                  <a:lnTo>
                    <a:pt x="19" y="0"/>
                  </a:lnTo>
                  <a:lnTo>
                    <a:pt x="1488" y="0"/>
                  </a:lnTo>
                  <a:lnTo>
                    <a:pt x="1492" y="0"/>
                  </a:lnTo>
                  <a:lnTo>
                    <a:pt x="1496" y="1"/>
                  </a:lnTo>
                  <a:lnTo>
                    <a:pt x="1499" y="3"/>
                  </a:lnTo>
                  <a:lnTo>
                    <a:pt x="1501" y="5"/>
                  </a:lnTo>
                  <a:lnTo>
                    <a:pt x="1504" y="7"/>
                  </a:lnTo>
                  <a:lnTo>
                    <a:pt x="1506" y="10"/>
                  </a:lnTo>
                  <a:lnTo>
                    <a:pt x="1507" y="15"/>
                  </a:lnTo>
                  <a:lnTo>
                    <a:pt x="1507" y="18"/>
                  </a:lnTo>
                  <a:lnTo>
                    <a:pt x="1507" y="22"/>
                  </a:lnTo>
                  <a:lnTo>
                    <a:pt x="1506" y="26"/>
                  </a:lnTo>
                  <a:lnTo>
                    <a:pt x="1504" y="29"/>
                  </a:lnTo>
                  <a:lnTo>
                    <a:pt x="1501" y="31"/>
                  </a:lnTo>
                  <a:lnTo>
                    <a:pt x="1499" y="33"/>
                  </a:lnTo>
                  <a:lnTo>
                    <a:pt x="1496" y="35"/>
                  </a:lnTo>
                  <a:lnTo>
                    <a:pt x="1492" y="36"/>
                  </a:lnTo>
                  <a:lnTo>
                    <a:pt x="148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9"/>
            <p:cNvSpPr/>
            <p:nvPr/>
          </p:nvSpPr>
          <p:spPr bwMode="auto">
            <a:xfrm>
              <a:off x="8442325" y="4718050"/>
              <a:ext cx="303213" cy="84138"/>
            </a:xfrm>
            <a:custGeom>
              <a:avLst/>
              <a:gdLst>
                <a:gd name="T0" fmla="*/ 477 w 573"/>
                <a:gd name="T1" fmla="*/ 65 h 158"/>
                <a:gd name="T2" fmla="*/ 449 w 573"/>
                <a:gd name="T3" fmla="*/ 82 h 158"/>
                <a:gd name="T4" fmla="*/ 423 w 573"/>
                <a:gd name="T5" fmla="*/ 55 h 158"/>
                <a:gd name="T6" fmla="*/ 384 w 573"/>
                <a:gd name="T7" fmla="*/ 21 h 158"/>
                <a:gd name="T8" fmla="*/ 336 w 573"/>
                <a:gd name="T9" fmla="*/ 3 h 158"/>
                <a:gd name="T10" fmla="*/ 282 w 573"/>
                <a:gd name="T11" fmla="*/ 2 h 158"/>
                <a:gd name="T12" fmla="*/ 239 w 573"/>
                <a:gd name="T13" fmla="*/ 16 h 158"/>
                <a:gd name="T14" fmla="*/ 167 w 573"/>
                <a:gd name="T15" fmla="*/ 72 h 158"/>
                <a:gd name="T16" fmla="*/ 105 w 573"/>
                <a:gd name="T17" fmla="*/ 112 h 158"/>
                <a:gd name="T18" fmla="*/ 59 w 573"/>
                <a:gd name="T19" fmla="*/ 112 h 158"/>
                <a:gd name="T20" fmla="*/ 35 w 573"/>
                <a:gd name="T21" fmla="*/ 94 h 158"/>
                <a:gd name="T22" fmla="*/ 31 w 573"/>
                <a:gd name="T23" fmla="*/ 70 h 158"/>
                <a:gd name="T24" fmla="*/ 38 w 573"/>
                <a:gd name="T25" fmla="*/ 52 h 158"/>
                <a:gd name="T26" fmla="*/ 51 w 573"/>
                <a:gd name="T27" fmla="*/ 48 h 158"/>
                <a:gd name="T28" fmla="*/ 65 w 573"/>
                <a:gd name="T29" fmla="*/ 52 h 158"/>
                <a:gd name="T30" fmla="*/ 73 w 573"/>
                <a:gd name="T31" fmla="*/ 63 h 158"/>
                <a:gd name="T32" fmla="*/ 77 w 573"/>
                <a:gd name="T33" fmla="*/ 77 h 158"/>
                <a:gd name="T34" fmla="*/ 95 w 573"/>
                <a:gd name="T35" fmla="*/ 82 h 158"/>
                <a:gd name="T36" fmla="*/ 105 w 573"/>
                <a:gd name="T37" fmla="*/ 71 h 158"/>
                <a:gd name="T38" fmla="*/ 99 w 573"/>
                <a:gd name="T39" fmla="*/ 47 h 158"/>
                <a:gd name="T40" fmla="*/ 79 w 573"/>
                <a:gd name="T41" fmla="*/ 25 h 158"/>
                <a:gd name="T42" fmla="*/ 52 w 573"/>
                <a:gd name="T43" fmla="*/ 16 h 158"/>
                <a:gd name="T44" fmla="*/ 24 w 573"/>
                <a:gd name="T45" fmla="*/ 24 h 158"/>
                <a:gd name="T46" fmla="*/ 2 w 573"/>
                <a:gd name="T47" fmla="*/ 55 h 158"/>
                <a:gd name="T48" fmla="*/ 2 w 573"/>
                <a:gd name="T49" fmla="*/ 89 h 158"/>
                <a:gd name="T50" fmla="*/ 19 w 573"/>
                <a:gd name="T51" fmla="*/ 121 h 158"/>
                <a:gd name="T52" fmla="*/ 51 w 573"/>
                <a:gd name="T53" fmla="*/ 141 h 158"/>
                <a:gd name="T54" fmla="*/ 98 w 573"/>
                <a:gd name="T55" fmla="*/ 145 h 158"/>
                <a:gd name="T56" fmla="*/ 145 w 573"/>
                <a:gd name="T57" fmla="*/ 127 h 158"/>
                <a:gd name="T58" fmla="*/ 215 w 573"/>
                <a:gd name="T59" fmla="*/ 71 h 158"/>
                <a:gd name="T60" fmla="*/ 256 w 573"/>
                <a:gd name="T61" fmla="*/ 42 h 158"/>
                <a:gd name="T62" fmla="*/ 309 w 573"/>
                <a:gd name="T63" fmla="*/ 31 h 158"/>
                <a:gd name="T64" fmla="*/ 367 w 573"/>
                <a:gd name="T65" fmla="*/ 47 h 158"/>
                <a:gd name="T66" fmla="*/ 409 w 573"/>
                <a:gd name="T67" fmla="*/ 89 h 158"/>
                <a:gd name="T68" fmla="*/ 423 w 573"/>
                <a:gd name="T69" fmla="*/ 127 h 158"/>
                <a:gd name="T70" fmla="*/ 425 w 573"/>
                <a:gd name="T71" fmla="*/ 142 h 158"/>
                <a:gd name="T72" fmla="*/ 430 w 573"/>
                <a:gd name="T73" fmla="*/ 154 h 158"/>
                <a:gd name="T74" fmla="*/ 448 w 573"/>
                <a:gd name="T75" fmla="*/ 157 h 158"/>
                <a:gd name="T76" fmla="*/ 457 w 573"/>
                <a:gd name="T77" fmla="*/ 148 h 158"/>
                <a:gd name="T78" fmla="*/ 458 w 573"/>
                <a:gd name="T79" fmla="*/ 125 h 158"/>
                <a:gd name="T80" fmla="*/ 478 w 573"/>
                <a:gd name="T81" fmla="*/ 99 h 158"/>
                <a:gd name="T82" fmla="*/ 510 w 573"/>
                <a:gd name="T83" fmla="*/ 96 h 158"/>
                <a:gd name="T84" fmla="*/ 536 w 573"/>
                <a:gd name="T85" fmla="*/ 114 h 158"/>
                <a:gd name="T86" fmla="*/ 543 w 573"/>
                <a:gd name="T87" fmla="*/ 145 h 158"/>
                <a:gd name="T88" fmla="*/ 552 w 573"/>
                <a:gd name="T89" fmla="*/ 155 h 158"/>
                <a:gd name="T90" fmla="*/ 570 w 573"/>
                <a:gd name="T91" fmla="*/ 151 h 158"/>
                <a:gd name="T92" fmla="*/ 573 w 573"/>
                <a:gd name="T93" fmla="*/ 135 h 158"/>
                <a:gd name="T94" fmla="*/ 567 w 573"/>
                <a:gd name="T95" fmla="*/ 105 h 158"/>
                <a:gd name="T96" fmla="*/ 550 w 573"/>
                <a:gd name="T97" fmla="*/ 82 h 158"/>
                <a:gd name="T98" fmla="*/ 526 w 573"/>
                <a:gd name="T99" fmla="*/ 6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58">
                  <a:moveTo>
                    <a:pt x="504" y="62"/>
                  </a:moveTo>
                  <a:lnTo>
                    <a:pt x="494" y="62"/>
                  </a:lnTo>
                  <a:lnTo>
                    <a:pt x="486" y="63"/>
                  </a:lnTo>
                  <a:lnTo>
                    <a:pt x="477" y="65"/>
                  </a:lnTo>
                  <a:lnTo>
                    <a:pt x="470" y="69"/>
                  </a:lnTo>
                  <a:lnTo>
                    <a:pt x="462" y="72"/>
                  </a:lnTo>
                  <a:lnTo>
                    <a:pt x="456" y="77"/>
                  </a:lnTo>
                  <a:lnTo>
                    <a:pt x="449" y="82"/>
                  </a:lnTo>
                  <a:lnTo>
                    <a:pt x="444" y="88"/>
                  </a:lnTo>
                  <a:lnTo>
                    <a:pt x="437" y="76"/>
                  </a:lnTo>
                  <a:lnTo>
                    <a:pt x="431" y="65"/>
                  </a:lnTo>
                  <a:lnTo>
                    <a:pt x="423" y="55"/>
                  </a:lnTo>
                  <a:lnTo>
                    <a:pt x="415" y="45"/>
                  </a:lnTo>
                  <a:lnTo>
                    <a:pt x="405" y="36"/>
                  </a:lnTo>
                  <a:lnTo>
                    <a:pt x="395" y="28"/>
                  </a:lnTo>
                  <a:lnTo>
                    <a:pt x="384" y="21"/>
                  </a:lnTo>
                  <a:lnTo>
                    <a:pt x="372" y="15"/>
                  </a:lnTo>
                  <a:lnTo>
                    <a:pt x="361" y="9"/>
                  </a:lnTo>
                  <a:lnTo>
                    <a:pt x="349" y="5"/>
                  </a:lnTo>
                  <a:lnTo>
                    <a:pt x="336" y="3"/>
                  </a:lnTo>
                  <a:lnTo>
                    <a:pt x="323" y="1"/>
                  </a:lnTo>
                  <a:lnTo>
                    <a:pt x="309" y="0"/>
                  </a:lnTo>
                  <a:lnTo>
                    <a:pt x="295" y="0"/>
                  </a:lnTo>
                  <a:lnTo>
                    <a:pt x="282" y="2"/>
                  </a:lnTo>
                  <a:lnTo>
                    <a:pt x="267" y="5"/>
                  </a:lnTo>
                  <a:lnTo>
                    <a:pt x="257" y="7"/>
                  </a:lnTo>
                  <a:lnTo>
                    <a:pt x="248" y="11"/>
                  </a:lnTo>
                  <a:lnTo>
                    <a:pt x="239" y="16"/>
                  </a:lnTo>
                  <a:lnTo>
                    <a:pt x="230" y="20"/>
                  </a:lnTo>
                  <a:lnTo>
                    <a:pt x="214" y="32"/>
                  </a:lnTo>
                  <a:lnTo>
                    <a:pt x="197" y="44"/>
                  </a:lnTo>
                  <a:lnTo>
                    <a:pt x="167" y="72"/>
                  </a:lnTo>
                  <a:lnTo>
                    <a:pt x="136" y="97"/>
                  </a:lnTo>
                  <a:lnTo>
                    <a:pt x="125" y="102"/>
                  </a:lnTo>
                  <a:lnTo>
                    <a:pt x="115" y="108"/>
                  </a:lnTo>
                  <a:lnTo>
                    <a:pt x="105" y="112"/>
                  </a:lnTo>
                  <a:lnTo>
                    <a:pt x="93" y="114"/>
                  </a:lnTo>
                  <a:lnTo>
                    <a:pt x="82" y="115"/>
                  </a:lnTo>
                  <a:lnTo>
                    <a:pt x="71" y="114"/>
                  </a:lnTo>
                  <a:lnTo>
                    <a:pt x="59" y="112"/>
                  </a:lnTo>
                  <a:lnTo>
                    <a:pt x="48" y="106"/>
                  </a:lnTo>
                  <a:lnTo>
                    <a:pt x="43" y="103"/>
                  </a:lnTo>
                  <a:lnTo>
                    <a:pt x="39" y="99"/>
                  </a:lnTo>
                  <a:lnTo>
                    <a:pt x="35" y="94"/>
                  </a:lnTo>
                  <a:lnTo>
                    <a:pt x="33" y="88"/>
                  </a:lnTo>
                  <a:lnTo>
                    <a:pt x="31" y="82"/>
                  </a:lnTo>
                  <a:lnTo>
                    <a:pt x="31" y="75"/>
                  </a:lnTo>
                  <a:lnTo>
                    <a:pt x="31" y="70"/>
                  </a:lnTo>
                  <a:lnTo>
                    <a:pt x="32" y="63"/>
                  </a:lnTo>
                  <a:lnTo>
                    <a:pt x="33" y="59"/>
                  </a:lnTo>
                  <a:lnTo>
                    <a:pt x="35" y="56"/>
                  </a:lnTo>
                  <a:lnTo>
                    <a:pt x="38" y="52"/>
                  </a:lnTo>
                  <a:lnTo>
                    <a:pt x="41" y="50"/>
                  </a:lnTo>
                  <a:lnTo>
                    <a:pt x="44" y="49"/>
                  </a:lnTo>
                  <a:lnTo>
                    <a:pt x="47" y="48"/>
                  </a:lnTo>
                  <a:lnTo>
                    <a:pt x="51" y="48"/>
                  </a:lnTo>
                  <a:lnTo>
                    <a:pt x="55" y="48"/>
                  </a:lnTo>
                  <a:lnTo>
                    <a:pt x="58" y="49"/>
                  </a:lnTo>
                  <a:lnTo>
                    <a:pt x="61" y="50"/>
                  </a:lnTo>
                  <a:lnTo>
                    <a:pt x="65" y="52"/>
                  </a:lnTo>
                  <a:lnTo>
                    <a:pt x="68" y="55"/>
                  </a:lnTo>
                  <a:lnTo>
                    <a:pt x="70" y="57"/>
                  </a:lnTo>
                  <a:lnTo>
                    <a:pt x="72" y="60"/>
                  </a:lnTo>
                  <a:lnTo>
                    <a:pt x="73" y="63"/>
                  </a:lnTo>
                  <a:lnTo>
                    <a:pt x="73" y="68"/>
                  </a:lnTo>
                  <a:lnTo>
                    <a:pt x="74" y="71"/>
                  </a:lnTo>
                  <a:lnTo>
                    <a:pt x="74" y="74"/>
                  </a:lnTo>
                  <a:lnTo>
                    <a:pt x="77" y="77"/>
                  </a:lnTo>
                  <a:lnTo>
                    <a:pt x="79" y="78"/>
                  </a:lnTo>
                  <a:lnTo>
                    <a:pt x="83" y="82"/>
                  </a:lnTo>
                  <a:lnTo>
                    <a:pt x="89" y="83"/>
                  </a:lnTo>
                  <a:lnTo>
                    <a:pt x="95" y="82"/>
                  </a:lnTo>
                  <a:lnTo>
                    <a:pt x="99" y="78"/>
                  </a:lnTo>
                  <a:lnTo>
                    <a:pt x="101" y="77"/>
                  </a:lnTo>
                  <a:lnTo>
                    <a:pt x="104" y="74"/>
                  </a:lnTo>
                  <a:lnTo>
                    <a:pt x="105" y="71"/>
                  </a:lnTo>
                  <a:lnTo>
                    <a:pt x="105" y="68"/>
                  </a:lnTo>
                  <a:lnTo>
                    <a:pt x="104" y="60"/>
                  </a:lnTo>
                  <a:lnTo>
                    <a:pt x="102" y="54"/>
                  </a:lnTo>
                  <a:lnTo>
                    <a:pt x="99" y="47"/>
                  </a:lnTo>
                  <a:lnTo>
                    <a:pt x="95" y="41"/>
                  </a:lnTo>
                  <a:lnTo>
                    <a:pt x="91" y="35"/>
                  </a:lnTo>
                  <a:lnTo>
                    <a:pt x="85" y="30"/>
                  </a:lnTo>
                  <a:lnTo>
                    <a:pt x="79" y="25"/>
                  </a:lnTo>
                  <a:lnTo>
                    <a:pt x="72" y="21"/>
                  </a:lnTo>
                  <a:lnTo>
                    <a:pt x="66" y="19"/>
                  </a:lnTo>
                  <a:lnTo>
                    <a:pt x="58" y="17"/>
                  </a:lnTo>
                  <a:lnTo>
                    <a:pt x="52" y="16"/>
                  </a:lnTo>
                  <a:lnTo>
                    <a:pt x="44" y="16"/>
                  </a:lnTo>
                  <a:lnTo>
                    <a:pt x="37" y="18"/>
                  </a:lnTo>
                  <a:lnTo>
                    <a:pt x="30" y="20"/>
                  </a:lnTo>
                  <a:lnTo>
                    <a:pt x="24" y="24"/>
                  </a:lnTo>
                  <a:lnTo>
                    <a:pt x="18" y="30"/>
                  </a:lnTo>
                  <a:lnTo>
                    <a:pt x="11" y="37"/>
                  </a:lnTo>
                  <a:lnTo>
                    <a:pt x="6" y="46"/>
                  </a:lnTo>
                  <a:lnTo>
                    <a:pt x="2" y="55"/>
                  </a:lnTo>
                  <a:lnTo>
                    <a:pt x="0" y="63"/>
                  </a:lnTo>
                  <a:lnTo>
                    <a:pt x="0" y="72"/>
                  </a:lnTo>
                  <a:lnTo>
                    <a:pt x="0" y="81"/>
                  </a:lnTo>
                  <a:lnTo>
                    <a:pt x="2" y="89"/>
                  </a:lnTo>
                  <a:lnTo>
                    <a:pt x="5" y="98"/>
                  </a:lnTo>
                  <a:lnTo>
                    <a:pt x="8" y="106"/>
                  </a:lnTo>
                  <a:lnTo>
                    <a:pt x="14" y="113"/>
                  </a:lnTo>
                  <a:lnTo>
                    <a:pt x="19" y="121"/>
                  </a:lnTo>
                  <a:lnTo>
                    <a:pt x="27" y="127"/>
                  </a:lnTo>
                  <a:lnTo>
                    <a:pt x="33" y="132"/>
                  </a:lnTo>
                  <a:lnTo>
                    <a:pt x="42" y="138"/>
                  </a:lnTo>
                  <a:lnTo>
                    <a:pt x="51" y="141"/>
                  </a:lnTo>
                  <a:lnTo>
                    <a:pt x="60" y="144"/>
                  </a:lnTo>
                  <a:lnTo>
                    <a:pt x="73" y="146"/>
                  </a:lnTo>
                  <a:lnTo>
                    <a:pt x="86" y="148"/>
                  </a:lnTo>
                  <a:lnTo>
                    <a:pt x="98" y="145"/>
                  </a:lnTo>
                  <a:lnTo>
                    <a:pt x="110" y="143"/>
                  </a:lnTo>
                  <a:lnTo>
                    <a:pt x="122" y="139"/>
                  </a:lnTo>
                  <a:lnTo>
                    <a:pt x="134" y="133"/>
                  </a:lnTo>
                  <a:lnTo>
                    <a:pt x="145" y="127"/>
                  </a:lnTo>
                  <a:lnTo>
                    <a:pt x="155" y="121"/>
                  </a:lnTo>
                  <a:lnTo>
                    <a:pt x="176" y="104"/>
                  </a:lnTo>
                  <a:lnTo>
                    <a:pt x="196" y="87"/>
                  </a:lnTo>
                  <a:lnTo>
                    <a:pt x="215" y="71"/>
                  </a:lnTo>
                  <a:lnTo>
                    <a:pt x="234" y="56"/>
                  </a:lnTo>
                  <a:lnTo>
                    <a:pt x="241" y="50"/>
                  </a:lnTo>
                  <a:lnTo>
                    <a:pt x="248" y="46"/>
                  </a:lnTo>
                  <a:lnTo>
                    <a:pt x="256" y="42"/>
                  </a:lnTo>
                  <a:lnTo>
                    <a:pt x="263" y="38"/>
                  </a:lnTo>
                  <a:lnTo>
                    <a:pt x="278" y="34"/>
                  </a:lnTo>
                  <a:lnTo>
                    <a:pt x="294" y="31"/>
                  </a:lnTo>
                  <a:lnTo>
                    <a:pt x="309" y="31"/>
                  </a:lnTo>
                  <a:lnTo>
                    <a:pt x="324" y="32"/>
                  </a:lnTo>
                  <a:lnTo>
                    <a:pt x="339" y="35"/>
                  </a:lnTo>
                  <a:lnTo>
                    <a:pt x="353" y="41"/>
                  </a:lnTo>
                  <a:lnTo>
                    <a:pt x="367" y="47"/>
                  </a:lnTo>
                  <a:lnTo>
                    <a:pt x="379" y="55"/>
                  </a:lnTo>
                  <a:lnTo>
                    <a:pt x="391" y="65"/>
                  </a:lnTo>
                  <a:lnTo>
                    <a:pt x="401" y="76"/>
                  </a:lnTo>
                  <a:lnTo>
                    <a:pt x="409" y="89"/>
                  </a:lnTo>
                  <a:lnTo>
                    <a:pt x="417" y="103"/>
                  </a:lnTo>
                  <a:lnTo>
                    <a:pt x="419" y="111"/>
                  </a:lnTo>
                  <a:lnTo>
                    <a:pt x="422" y="118"/>
                  </a:lnTo>
                  <a:lnTo>
                    <a:pt x="423" y="127"/>
                  </a:lnTo>
                  <a:lnTo>
                    <a:pt x="425" y="135"/>
                  </a:lnTo>
                  <a:lnTo>
                    <a:pt x="424" y="137"/>
                  </a:lnTo>
                  <a:lnTo>
                    <a:pt x="424" y="139"/>
                  </a:lnTo>
                  <a:lnTo>
                    <a:pt x="425" y="142"/>
                  </a:lnTo>
                  <a:lnTo>
                    <a:pt x="426" y="145"/>
                  </a:lnTo>
                  <a:lnTo>
                    <a:pt x="426" y="149"/>
                  </a:lnTo>
                  <a:lnTo>
                    <a:pt x="429" y="152"/>
                  </a:lnTo>
                  <a:lnTo>
                    <a:pt x="430" y="154"/>
                  </a:lnTo>
                  <a:lnTo>
                    <a:pt x="432" y="155"/>
                  </a:lnTo>
                  <a:lnTo>
                    <a:pt x="437" y="158"/>
                  </a:lnTo>
                  <a:lnTo>
                    <a:pt x="443" y="158"/>
                  </a:lnTo>
                  <a:lnTo>
                    <a:pt x="448" y="157"/>
                  </a:lnTo>
                  <a:lnTo>
                    <a:pt x="452" y="155"/>
                  </a:lnTo>
                  <a:lnTo>
                    <a:pt x="455" y="153"/>
                  </a:lnTo>
                  <a:lnTo>
                    <a:pt x="456" y="151"/>
                  </a:lnTo>
                  <a:lnTo>
                    <a:pt x="457" y="148"/>
                  </a:lnTo>
                  <a:lnTo>
                    <a:pt x="457" y="144"/>
                  </a:lnTo>
                  <a:lnTo>
                    <a:pt x="457" y="139"/>
                  </a:lnTo>
                  <a:lnTo>
                    <a:pt x="456" y="135"/>
                  </a:lnTo>
                  <a:lnTo>
                    <a:pt x="458" y="125"/>
                  </a:lnTo>
                  <a:lnTo>
                    <a:pt x="461" y="116"/>
                  </a:lnTo>
                  <a:lnTo>
                    <a:pt x="466" y="109"/>
                  </a:lnTo>
                  <a:lnTo>
                    <a:pt x="472" y="103"/>
                  </a:lnTo>
                  <a:lnTo>
                    <a:pt x="478" y="99"/>
                  </a:lnTo>
                  <a:lnTo>
                    <a:pt x="486" y="97"/>
                  </a:lnTo>
                  <a:lnTo>
                    <a:pt x="493" y="95"/>
                  </a:lnTo>
                  <a:lnTo>
                    <a:pt x="502" y="95"/>
                  </a:lnTo>
                  <a:lnTo>
                    <a:pt x="510" y="96"/>
                  </a:lnTo>
                  <a:lnTo>
                    <a:pt x="517" y="98"/>
                  </a:lnTo>
                  <a:lnTo>
                    <a:pt x="525" y="102"/>
                  </a:lnTo>
                  <a:lnTo>
                    <a:pt x="530" y="108"/>
                  </a:lnTo>
                  <a:lnTo>
                    <a:pt x="536" y="114"/>
                  </a:lnTo>
                  <a:lnTo>
                    <a:pt x="540" y="122"/>
                  </a:lnTo>
                  <a:lnTo>
                    <a:pt x="542" y="131"/>
                  </a:lnTo>
                  <a:lnTo>
                    <a:pt x="542" y="141"/>
                  </a:lnTo>
                  <a:lnTo>
                    <a:pt x="543" y="145"/>
                  </a:lnTo>
                  <a:lnTo>
                    <a:pt x="543" y="149"/>
                  </a:lnTo>
                  <a:lnTo>
                    <a:pt x="545" y="151"/>
                  </a:lnTo>
                  <a:lnTo>
                    <a:pt x="546" y="153"/>
                  </a:lnTo>
                  <a:lnTo>
                    <a:pt x="552" y="155"/>
                  </a:lnTo>
                  <a:lnTo>
                    <a:pt x="557" y="156"/>
                  </a:lnTo>
                  <a:lnTo>
                    <a:pt x="563" y="155"/>
                  </a:lnTo>
                  <a:lnTo>
                    <a:pt x="568" y="153"/>
                  </a:lnTo>
                  <a:lnTo>
                    <a:pt x="570" y="151"/>
                  </a:lnTo>
                  <a:lnTo>
                    <a:pt x="572" y="149"/>
                  </a:lnTo>
                  <a:lnTo>
                    <a:pt x="573" y="145"/>
                  </a:lnTo>
                  <a:lnTo>
                    <a:pt x="573" y="141"/>
                  </a:lnTo>
                  <a:lnTo>
                    <a:pt x="573" y="135"/>
                  </a:lnTo>
                  <a:lnTo>
                    <a:pt x="572" y="127"/>
                  </a:lnTo>
                  <a:lnTo>
                    <a:pt x="571" y="119"/>
                  </a:lnTo>
                  <a:lnTo>
                    <a:pt x="569" y="113"/>
                  </a:lnTo>
                  <a:lnTo>
                    <a:pt x="567" y="105"/>
                  </a:lnTo>
                  <a:lnTo>
                    <a:pt x="564" y="99"/>
                  </a:lnTo>
                  <a:lnTo>
                    <a:pt x="559" y="94"/>
                  </a:lnTo>
                  <a:lnTo>
                    <a:pt x="555" y="87"/>
                  </a:lnTo>
                  <a:lnTo>
                    <a:pt x="550" y="82"/>
                  </a:lnTo>
                  <a:lnTo>
                    <a:pt x="545" y="77"/>
                  </a:lnTo>
                  <a:lnTo>
                    <a:pt x="539" y="73"/>
                  </a:lnTo>
                  <a:lnTo>
                    <a:pt x="532" y="70"/>
                  </a:lnTo>
                  <a:lnTo>
                    <a:pt x="526" y="67"/>
                  </a:lnTo>
                  <a:lnTo>
                    <a:pt x="519" y="64"/>
                  </a:lnTo>
                  <a:lnTo>
                    <a:pt x="512" y="62"/>
                  </a:lnTo>
                  <a:lnTo>
                    <a:pt x="504"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0"/>
            <p:cNvSpPr/>
            <p:nvPr/>
          </p:nvSpPr>
          <p:spPr bwMode="auto">
            <a:xfrm>
              <a:off x="8442325" y="4802188"/>
              <a:ext cx="303213" cy="84138"/>
            </a:xfrm>
            <a:custGeom>
              <a:avLst/>
              <a:gdLst>
                <a:gd name="T0" fmla="*/ 477 w 573"/>
                <a:gd name="T1" fmla="*/ 94 h 160"/>
                <a:gd name="T2" fmla="*/ 449 w 573"/>
                <a:gd name="T3" fmla="*/ 77 h 160"/>
                <a:gd name="T4" fmla="*/ 423 w 573"/>
                <a:gd name="T5" fmla="*/ 105 h 160"/>
                <a:gd name="T6" fmla="*/ 384 w 573"/>
                <a:gd name="T7" fmla="*/ 139 h 160"/>
                <a:gd name="T8" fmla="*/ 336 w 573"/>
                <a:gd name="T9" fmla="*/ 157 h 160"/>
                <a:gd name="T10" fmla="*/ 282 w 573"/>
                <a:gd name="T11" fmla="*/ 158 h 160"/>
                <a:gd name="T12" fmla="*/ 239 w 573"/>
                <a:gd name="T13" fmla="*/ 144 h 160"/>
                <a:gd name="T14" fmla="*/ 167 w 573"/>
                <a:gd name="T15" fmla="*/ 88 h 160"/>
                <a:gd name="T16" fmla="*/ 105 w 573"/>
                <a:gd name="T17" fmla="*/ 48 h 160"/>
                <a:gd name="T18" fmla="*/ 59 w 573"/>
                <a:gd name="T19" fmla="*/ 48 h 160"/>
                <a:gd name="T20" fmla="*/ 35 w 573"/>
                <a:gd name="T21" fmla="*/ 66 h 160"/>
                <a:gd name="T22" fmla="*/ 31 w 573"/>
                <a:gd name="T23" fmla="*/ 90 h 160"/>
                <a:gd name="T24" fmla="*/ 38 w 573"/>
                <a:gd name="T25" fmla="*/ 107 h 160"/>
                <a:gd name="T26" fmla="*/ 51 w 573"/>
                <a:gd name="T27" fmla="*/ 112 h 160"/>
                <a:gd name="T28" fmla="*/ 65 w 573"/>
                <a:gd name="T29" fmla="*/ 107 h 160"/>
                <a:gd name="T30" fmla="*/ 73 w 573"/>
                <a:gd name="T31" fmla="*/ 95 h 160"/>
                <a:gd name="T32" fmla="*/ 77 w 573"/>
                <a:gd name="T33" fmla="*/ 82 h 160"/>
                <a:gd name="T34" fmla="*/ 95 w 573"/>
                <a:gd name="T35" fmla="*/ 78 h 160"/>
                <a:gd name="T36" fmla="*/ 105 w 573"/>
                <a:gd name="T37" fmla="*/ 89 h 160"/>
                <a:gd name="T38" fmla="*/ 99 w 573"/>
                <a:gd name="T39" fmla="*/ 113 h 160"/>
                <a:gd name="T40" fmla="*/ 79 w 573"/>
                <a:gd name="T41" fmla="*/ 134 h 160"/>
                <a:gd name="T42" fmla="*/ 52 w 573"/>
                <a:gd name="T43" fmla="*/ 144 h 160"/>
                <a:gd name="T44" fmla="*/ 24 w 573"/>
                <a:gd name="T45" fmla="*/ 135 h 160"/>
                <a:gd name="T46" fmla="*/ 2 w 573"/>
                <a:gd name="T47" fmla="*/ 105 h 160"/>
                <a:gd name="T48" fmla="*/ 2 w 573"/>
                <a:gd name="T49" fmla="*/ 69 h 160"/>
                <a:gd name="T50" fmla="*/ 19 w 573"/>
                <a:gd name="T51" fmla="*/ 39 h 160"/>
                <a:gd name="T52" fmla="*/ 51 w 573"/>
                <a:gd name="T53" fmla="*/ 19 h 160"/>
                <a:gd name="T54" fmla="*/ 98 w 573"/>
                <a:gd name="T55" fmla="*/ 13 h 160"/>
                <a:gd name="T56" fmla="*/ 145 w 573"/>
                <a:gd name="T57" fmla="*/ 32 h 160"/>
                <a:gd name="T58" fmla="*/ 215 w 573"/>
                <a:gd name="T59" fmla="*/ 89 h 160"/>
                <a:gd name="T60" fmla="*/ 256 w 573"/>
                <a:gd name="T61" fmla="*/ 117 h 160"/>
                <a:gd name="T62" fmla="*/ 309 w 573"/>
                <a:gd name="T63" fmla="*/ 129 h 160"/>
                <a:gd name="T64" fmla="*/ 367 w 573"/>
                <a:gd name="T65" fmla="*/ 113 h 160"/>
                <a:gd name="T66" fmla="*/ 409 w 573"/>
                <a:gd name="T67" fmla="*/ 70 h 160"/>
                <a:gd name="T68" fmla="*/ 423 w 573"/>
                <a:gd name="T69" fmla="*/ 33 h 160"/>
                <a:gd name="T70" fmla="*/ 425 w 573"/>
                <a:gd name="T71" fmla="*/ 18 h 160"/>
                <a:gd name="T72" fmla="*/ 430 w 573"/>
                <a:gd name="T73" fmla="*/ 6 h 160"/>
                <a:gd name="T74" fmla="*/ 448 w 573"/>
                <a:gd name="T75" fmla="*/ 1 h 160"/>
                <a:gd name="T76" fmla="*/ 457 w 573"/>
                <a:gd name="T77" fmla="*/ 12 h 160"/>
                <a:gd name="T78" fmla="*/ 458 w 573"/>
                <a:gd name="T79" fmla="*/ 35 h 160"/>
                <a:gd name="T80" fmla="*/ 478 w 573"/>
                <a:gd name="T81" fmla="*/ 61 h 160"/>
                <a:gd name="T82" fmla="*/ 510 w 573"/>
                <a:gd name="T83" fmla="*/ 64 h 160"/>
                <a:gd name="T84" fmla="*/ 536 w 573"/>
                <a:gd name="T85" fmla="*/ 46 h 160"/>
                <a:gd name="T86" fmla="*/ 543 w 573"/>
                <a:gd name="T87" fmla="*/ 14 h 160"/>
                <a:gd name="T88" fmla="*/ 552 w 573"/>
                <a:gd name="T89" fmla="*/ 4 h 160"/>
                <a:gd name="T90" fmla="*/ 570 w 573"/>
                <a:gd name="T91" fmla="*/ 9 h 160"/>
                <a:gd name="T92" fmla="*/ 573 w 573"/>
                <a:gd name="T93" fmla="*/ 25 h 160"/>
                <a:gd name="T94" fmla="*/ 567 w 573"/>
                <a:gd name="T95" fmla="*/ 53 h 160"/>
                <a:gd name="T96" fmla="*/ 550 w 573"/>
                <a:gd name="T97" fmla="*/ 77 h 160"/>
                <a:gd name="T98" fmla="*/ 526 w 573"/>
                <a:gd name="T99"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60">
                  <a:moveTo>
                    <a:pt x="504" y="97"/>
                  </a:moveTo>
                  <a:lnTo>
                    <a:pt x="494" y="97"/>
                  </a:lnTo>
                  <a:lnTo>
                    <a:pt x="486" y="96"/>
                  </a:lnTo>
                  <a:lnTo>
                    <a:pt x="477" y="94"/>
                  </a:lnTo>
                  <a:lnTo>
                    <a:pt x="470" y="91"/>
                  </a:lnTo>
                  <a:lnTo>
                    <a:pt x="462" y="88"/>
                  </a:lnTo>
                  <a:lnTo>
                    <a:pt x="456" y="82"/>
                  </a:lnTo>
                  <a:lnTo>
                    <a:pt x="449" y="77"/>
                  </a:lnTo>
                  <a:lnTo>
                    <a:pt x="444" y="72"/>
                  </a:lnTo>
                  <a:lnTo>
                    <a:pt x="437" y="83"/>
                  </a:lnTo>
                  <a:lnTo>
                    <a:pt x="431" y="94"/>
                  </a:lnTo>
                  <a:lnTo>
                    <a:pt x="423" y="105"/>
                  </a:lnTo>
                  <a:lnTo>
                    <a:pt x="415" y="115"/>
                  </a:lnTo>
                  <a:lnTo>
                    <a:pt x="405" y="123"/>
                  </a:lnTo>
                  <a:lnTo>
                    <a:pt x="395" y="132"/>
                  </a:lnTo>
                  <a:lnTo>
                    <a:pt x="384" y="139"/>
                  </a:lnTo>
                  <a:lnTo>
                    <a:pt x="372" y="145"/>
                  </a:lnTo>
                  <a:lnTo>
                    <a:pt x="361" y="150"/>
                  </a:lnTo>
                  <a:lnTo>
                    <a:pt x="349" y="154"/>
                  </a:lnTo>
                  <a:lnTo>
                    <a:pt x="336" y="157"/>
                  </a:lnTo>
                  <a:lnTo>
                    <a:pt x="323" y="159"/>
                  </a:lnTo>
                  <a:lnTo>
                    <a:pt x="309" y="160"/>
                  </a:lnTo>
                  <a:lnTo>
                    <a:pt x="295" y="159"/>
                  </a:lnTo>
                  <a:lnTo>
                    <a:pt x="282" y="158"/>
                  </a:lnTo>
                  <a:lnTo>
                    <a:pt x="267" y="155"/>
                  </a:lnTo>
                  <a:lnTo>
                    <a:pt x="257" y="153"/>
                  </a:lnTo>
                  <a:lnTo>
                    <a:pt x="248" y="148"/>
                  </a:lnTo>
                  <a:lnTo>
                    <a:pt x="239" y="144"/>
                  </a:lnTo>
                  <a:lnTo>
                    <a:pt x="230" y="140"/>
                  </a:lnTo>
                  <a:lnTo>
                    <a:pt x="214" y="128"/>
                  </a:lnTo>
                  <a:lnTo>
                    <a:pt x="197" y="116"/>
                  </a:lnTo>
                  <a:lnTo>
                    <a:pt x="167" y="88"/>
                  </a:lnTo>
                  <a:lnTo>
                    <a:pt x="136" y="63"/>
                  </a:lnTo>
                  <a:lnTo>
                    <a:pt x="125" y="56"/>
                  </a:lnTo>
                  <a:lnTo>
                    <a:pt x="115" y="52"/>
                  </a:lnTo>
                  <a:lnTo>
                    <a:pt x="105" y="48"/>
                  </a:lnTo>
                  <a:lnTo>
                    <a:pt x="93" y="46"/>
                  </a:lnTo>
                  <a:lnTo>
                    <a:pt x="82" y="45"/>
                  </a:lnTo>
                  <a:lnTo>
                    <a:pt x="71" y="46"/>
                  </a:lnTo>
                  <a:lnTo>
                    <a:pt x="59" y="48"/>
                  </a:lnTo>
                  <a:lnTo>
                    <a:pt x="48" y="53"/>
                  </a:lnTo>
                  <a:lnTo>
                    <a:pt x="43" y="56"/>
                  </a:lnTo>
                  <a:lnTo>
                    <a:pt x="39" y="61"/>
                  </a:lnTo>
                  <a:lnTo>
                    <a:pt x="35" y="66"/>
                  </a:lnTo>
                  <a:lnTo>
                    <a:pt x="33" y="72"/>
                  </a:lnTo>
                  <a:lnTo>
                    <a:pt x="31" y="78"/>
                  </a:lnTo>
                  <a:lnTo>
                    <a:pt x="31" y="85"/>
                  </a:lnTo>
                  <a:lnTo>
                    <a:pt x="31" y="90"/>
                  </a:lnTo>
                  <a:lnTo>
                    <a:pt x="32" y="96"/>
                  </a:lnTo>
                  <a:lnTo>
                    <a:pt x="33" y="101"/>
                  </a:lnTo>
                  <a:lnTo>
                    <a:pt x="35" y="104"/>
                  </a:lnTo>
                  <a:lnTo>
                    <a:pt x="38" y="107"/>
                  </a:lnTo>
                  <a:lnTo>
                    <a:pt x="41" y="109"/>
                  </a:lnTo>
                  <a:lnTo>
                    <a:pt x="44" y="110"/>
                  </a:lnTo>
                  <a:lnTo>
                    <a:pt x="47" y="112"/>
                  </a:lnTo>
                  <a:lnTo>
                    <a:pt x="51" y="112"/>
                  </a:lnTo>
                  <a:lnTo>
                    <a:pt x="55" y="112"/>
                  </a:lnTo>
                  <a:lnTo>
                    <a:pt x="58" y="110"/>
                  </a:lnTo>
                  <a:lnTo>
                    <a:pt x="61" y="109"/>
                  </a:lnTo>
                  <a:lnTo>
                    <a:pt x="65" y="107"/>
                  </a:lnTo>
                  <a:lnTo>
                    <a:pt x="68" y="105"/>
                  </a:lnTo>
                  <a:lnTo>
                    <a:pt x="70" y="103"/>
                  </a:lnTo>
                  <a:lnTo>
                    <a:pt x="72" y="100"/>
                  </a:lnTo>
                  <a:lnTo>
                    <a:pt x="73" y="95"/>
                  </a:lnTo>
                  <a:lnTo>
                    <a:pt x="73" y="92"/>
                  </a:lnTo>
                  <a:lnTo>
                    <a:pt x="74" y="89"/>
                  </a:lnTo>
                  <a:lnTo>
                    <a:pt x="74" y="86"/>
                  </a:lnTo>
                  <a:lnTo>
                    <a:pt x="77" y="82"/>
                  </a:lnTo>
                  <a:lnTo>
                    <a:pt x="79" y="80"/>
                  </a:lnTo>
                  <a:lnTo>
                    <a:pt x="83" y="78"/>
                  </a:lnTo>
                  <a:lnTo>
                    <a:pt x="89" y="77"/>
                  </a:lnTo>
                  <a:lnTo>
                    <a:pt x="95" y="78"/>
                  </a:lnTo>
                  <a:lnTo>
                    <a:pt x="99" y="80"/>
                  </a:lnTo>
                  <a:lnTo>
                    <a:pt x="101" y="82"/>
                  </a:lnTo>
                  <a:lnTo>
                    <a:pt x="104" y="86"/>
                  </a:lnTo>
                  <a:lnTo>
                    <a:pt x="105" y="89"/>
                  </a:lnTo>
                  <a:lnTo>
                    <a:pt x="105" y="92"/>
                  </a:lnTo>
                  <a:lnTo>
                    <a:pt x="104" y="100"/>
                  </a:lnTo>
                  <a:lnTo>
                    <a:pt x="102" y="106"/>
                  </a:lnTo>
                  <a:lnTo>
                    <a:pt x="99" y="113"/>
                  </a:lnTo>
                  <a:lnTo>
                    <a:pt x="95" y="119"/>
                  </a:lnTo>
                  <a:lnTo>
                    <a:pt x="91" y="124"/>
                  </a:lnTo>
                  <a:lnTo>
                    <a:pt x="85" y="130"/>
                  </a:lnTo>
                  <a:lnTo>
                    <a:pt x="79" y="134"/>
                  </a:lnTo>
                  <a:lnTo>
                    <a:pt x="72" y="139"/>
                  </a:lnTo>
                  <a:lnTo>
                    <a:pt x="66" y="141"/>
                  </a:lnTo>
                  <a:lnTo>
                    <a:pt x="58" y="143"/>
                  </a:lnTo>
                  <a:lnTo>
                    <a:pt x="52" y="144"/>
                  </a:lnTo>
                  <a:lnTo>
                    <a:pt x="44" y="144"/>
                  </a:lnTo>
                  <a:lnTo>
                    <a:pt x="37" y="142"/>
                  </a:lnTo>
                  <a:lnTo>
                    <a:pt x="30" y="140"/>
                  </a:lnTo>
                  <a:lnTo>
                    <a:pt x="24" y="135"/>
                  </a:lnTo>
                  <a:lnTo>
                    <a:pt x="18" y="130"/>
                  </a:lnTo>
                  <a:lnTo>
                    <a:pt x="11" y="122"/>
                  </a:lnTo>
                  <a:lnTo>
                    <a:pt x="6" y="114"/>
                  </a:lnTo>
                  <a:lnTo>
                    <a:pt x="2" y="105"/>
                  </a:lnTo>
                  <a:lnTo>
                    <a:pt x="0" y="96"/>
                  </a:lnTo>
                  <a:lnTo>
                    <a:pt x="0" y="88"/>
                  </a:lnTo>
                  <a:lnTo>
                    <a:pt x="0" y="78"/>
                  </a:lnTo>
                  <a:lnTo>
                    <a:pt x="2" y="69"/>
                  </a:lnTo>
                  <a:lnTo>
                    <a:pt x="5" y="62"/>
                  </a:lnTo>
                  <a:lnTo>
                    <a:pt x="8" y="53"/>
                  </a:lnTo>
                  <a:lnTo>
                    <a:pt x="14" y="46"/>
                  </a:lnTo>
                  <a:lnTo>
                    <a:pt x="19" y="39"/>
                  </a:lnTo>
                  <a:lnTo>
                    <a:pt x="27" y="33"/>
                  </a:lnTo>
                  <a:lnTo>
                    <a:pt x="33" y="27"/>
                  </a:lnTo>
                  <a:lnTo>
                    <a:pt x="42" y="22"/>
                  </a:lnTo>
                  <a:lnTo>
                    <a:pt x="51" y="19"/>
                  </a:lnTo>
                  <a:lnTo>
                    <a:pt x="60" y="15"/>
                  </a:lnTo>
                  <a:lnTo>
                    <a:pt x="73" y="13"/>
                  </a:lnTo>
                  <a:lnTo>
                    <a:pt x="86" y="12"/>
                  </a:lnTo>
                  <a:lnTo>
                    <a:pt x="98" y="13"/>
                  </a:lnTo>
                  <a:lnTo>
                    <a:pt x="110" y="16"/>
                  </a:lnTo>
                  <a:lnTo>
                    <a:pt x="122" y="21"/>
                  </a:lnTo>
                  <a:lnTo>
                    <a:pt x="134" y="26"/>
                  </a:lnTo>
                  <a:lnTo>
                    <a:pt x="145" y="32"/>
                  </a:lnTo>
                  <a:lnTo>
                    <a:pt x="155" y="39"/>
                  </a:lnTo>
                  <a:lnTo>
                    <a:pt x="176" y="55"/>
                  </a:lnTo>
                  <a:lnTo>
                    <a:pt x="196" y="73"/>
                  </a:lnTo>
                  <a:lnTo>
                    <a:pt x="215" y="89"/>
                  </a:lnTo>
                  <a:lnTo>
                    <a:pt x="234" y="104"/>
                  </a:lnTo>
                  <a:lnTo>
                    <a:pt x="241" y="109"/>
                  </a:lnTo>
                  <a:lnTo>
                    <a:pt x="248" y="114"/>
                  </a:lnTo>
                  <a:lnTo>
                    <a:pt x="256" y="117"/>
                  </a:lnTo>
                  <a:lnTo>
                    <a:pt x="263" y="120"/>
                  </a:lnTo>
                  <a:lnTo>
                    <a:pt x="278" y="126"/>
                  </a:lnTo>
                  <a:lnTo>
                    <a:pt x="294" y="128"/>
                  </a:lnTo>
                  <a:lnTo>
                    <a:pt x="309" y="129"/>
                  </a:lnTo>
                  <a:lnTo>
                    <a:pt x="324" y="128"/>
                  </a:lnTo>
                  <a:lnTo>
                    <a:pt x="339" y="124"/>
                  </a:lnTo>
                  <a:lnTo>
                    <a:pt x="353" y="119"/>
                  </a:lnTo>
                  <a:lnTo>
                    <a:pt x="367" y="113"/>
                  </a:lnTo>
                  <a:lnTo>
                    <a:pt x="379" y="104"/>
                  </a:lnTo>
                  <a:lnTo>
                    <a:pt x="391" y="94"/>
                  </a:lnTo>
                  <a:lnTo>
                    <a:pt x="401" y="83"/>
                  </a:lnTo>
                  <a:lnTo>
                    <a:pt x="409" y="70"/>
                  </a:lnTo>
                  <a:lnTo>
                    <a:pt x="417" y="56"/>
                  </a:lnTo>
                  <a:lnTo>
                    <a:pt x="419" y="49"/>
                  </a:lnTo>
                  <a:lnTo>
                    <a:pt x="422" y="41"/>
                  </a:lnTo>
                  <a:lnTo>
                    <a:pt x="423" y="33"/>
                  </a:lnTo>
                  <a:lnTo>
                    <a:pt x="425" y="25"/>
                  </a:lnTo>
                  <a:lnTo>
                    <a:pt x="424" y="23"/>
                  </a:lnTo>
                  <a:lnTo>
                    <a:pt x="424" y="21"/>
                  </a:lnTo>
                  <a:lnTo>
                    <a:pt x="425" y="18"/>
                  </a:lnTo>
                  <a:lnTo>
                    <a:pt x="426" y="14"/>
                  </a:lnTo>
                  <a:lnTo>
                    <a:pt x="426" y="11"/>
                  </a:lnTo>
                  <a:lnTo>
                    <a:pt x="429" y="8"/>
                  </a:lnTo>
                  <a:lnTo>
                    <a:pt x="430" y="6"/>
                  </a:lnTo>
                  <a:lnTo>
                    <a:pt x="432" y="4"/>
                  </a:lnTo>
                  <a:lnTo>
                    <a:pt x="437" y="1"/>
                  </a:lnTo>
                  <a:lnTo>
                    <a:pt x="443" y="0"/>
                  </a:lnTo>
                  <a:lnTo>
                    <a:pt x="448" y="1"/>
                  </a:lnTo>
                  <a:lnTo>
                    <a:pt x="452" y="5"/>
                  </a:lnTo>
                  <a:lnTo>
                    <a:pt x="455" y="7"/>
                  </a:lnTo>
                  <a:lnTo>
                    <a:pt x="456" y="9"/>
                  </a:lnTo>
                  <a:lnTo>
                    <a:pt x="457" y="12"/>
                  </a:lnTo>
                  <a:lnTo>
                    <a:pt x="457" y="15"/>
                  </a:lnTo>
                  <a:lnTo>
                    <a:pt x="457" y="21"/>
                  </a:lnTo>
                  <a:lnTo>
                    <a:pt x="456" y="25"/>
                  </a:lnTo>
                  <a:lnTo>
                    <a:pt x="458" y="35"/>
                  </a:lnTo>
                  <a:lnTo>
                    <a:pt x="461" y="43"/>
                  </a:lnTo>
                  <a:lnTo>
                    <a:pt x="466" y="50"/>
                  </a:lnTo>
                  <a:lnTo>
                    <a:pt x="472" y="56"/>
                  </a:lnTo>
                  <a:lnTo>
                    <a:pt x="478" y="61"/>
                  </a:lnTo>
                  <a:lnTo>
                    <a:pt x="486" y="63"/>
                  </a:lnTo>
                  <a:lnTo>
                    <a:pt x="493" y="65"/>
                  </a:lnTo>
                  <a:lnTo>
                    <a:pt x="502" y="65"/>
                  </a:lnTo>
                  <a:lnTo>
                    <a:pt x="510" y="64"/>
                  </a:lnTo>
                  <a:lnTo>
                    <a:pt x="517" y="61"/>
                  </a:lnTo>
                  <a:lnTo>
                    <a:pt x="525" y="58"/>
                  </a:lnTo>
                  <a:lnTo>
                    <a:pt x="530" y="52"/>
                  </a:lnTo>
                  <a:lnTo>
                    <a:pt x="536" y="46"/>
                  </a:lnTo>
                  <a:lnTo>
                    <a:pt x="540" y="38"/>
                  </a:lnTo>
                  <a:lnTo>
                    <a:pt x="542" y="28"/>
                  </a:lnTo>
                  <a:lnTo>
                    <a:pt x="542" y="18"/>
                  </a:lnTo>
                  <a:lnTo>
                    <a:pt x="543" y="14"/>
                  </a:lnTo>
                  <a:lnTo>
                    <a:pt x="543" y="11"/>
                  </a:lnTo>
                  <a:lnTo>
                    <a:pt x="545" y="9"/>
                  </a:lnTo>
                  <a:lnTo>
                    <a:pt x="546" y="7"/>
                  </a:lnTo>
                  <a:lnTo>
                    <a:pt x="552" y="4"/>
                  </a:lnTo>
                  <a:lnTo>
                    <a:pt x="557" y="4"/>
                  </a:lnTo>
                  <a:lnTo>
                    <a:pt x="563" y="4"/>
                  </a:lnTo>
                  <a:lnTo>
                    <a:pt x="568" y="7"/>
                  </a:lnTo>
                  <a:lnTo>
                    <a:pt x="570" y="9"/>
                  </a:lnTo>
                  <a:lnTo>
                    <a:pt x="572" y="11"/>
                  </a:lnTo>
                  <a:lnTo>
                    <a:pt x="573" y="14"/>
                  </a:lnTo>
                  <a:lnTo>
                    <a:pt x="573" y="18"/>
                  </a:lnTo>
                  <a:lnTo>
                    <a:pt x="573" y="25"/>
                  </a:lnTo>
                  <a:lnTo>
                    <a:pt x="572" y="33"/>
                  </a:lnTo>
                  <a:lnTo>
                    <a:pt x="571" y="40"/>
                  </a:lnTo>
                  <a:lnTo>
                    <a:pt x="569" y="47"/>
                  </a:lnTo>
                  <a:lnTo>
                    <a:pt x="567" y="53"/>
                  </a:lnTo>
                  <a:lnTo>
                    <a:pt x="564" y="60"/>
                  </a:lnTo>
                  <a:lnTo>
                    <a:pt x="559" y="66"/>
                  </a:lnTo>
                  <a:lnTo>
                    <a:pt x="555" y="73"/>
                  </a:lnTo>
                  <a:lnTo>
                    <a:pt x="550" y="77"/>
                  </a:lnTo>
                  <a:lnTo>
                    <a:pt x="545" y="82"/>
                  </a:lnTo>
                  <a:lnTo>
                    <a:pt x="539" y="87"/>
                  </a:lnTo>
                  <a:lnTo>
                    <a:pt x="532" y="90"/>
                  </a:lnTo>
                  <a:lnTo>
                    <a:pt x="526" y="93"/>
                  </a:lnTo>
                  <a:lnTo>
                    <a:pt x="519" y="95"/>
                  </a:lnTo>
                  <a:lnTo>
                    <a:pt x="512" y="97"/>
                  </a:lnTo>
                  <a:lnTo>
                    <a:pt x="504"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1"/>
            <p:cNvSpPr>
              <a:spLocks noEditPoints="1"/>
            </p:cNvSpPr>
            <p:nvPr/>
          </p:nvSpPr>
          <p:spPr bwMode="auto">
            <a:xfrm>
              <a:off x="8569325" y="4762500"/>
              <a:ext cx="73025" cy="73025"/>
            </a:xfrm>
            <a:custGeom>
              <a:avLst/>
              <a:gdLst>
                <a:gd name="T0" fmla="*/ 62 w 138"/>
                <a:gd name="T1" fmla="*/ 138 h 138"/>
                <a:gd name="T2" fmla="*/ 48 w 138"/>
                <a:gd name="T3" fmla="*/ 135 h 138"/>
                <a:gd name="T4" fmla="*/ 36 w 138"/>
                <a:gd name="T5" fmla="*/ 129 h 138"/>
                <a:gd name="T6" fmla="*/ 25 w 138"/>
                <a:gd name="T7" fmla="*/ 123 h 138"/>
                <a:gd name="T8" fmla="*/ 16 w 138"/>
                <a:gd name="T9" fmla="*/ 113 h 138"/>
                <a:gd name="T10" fmla="*/ 8 w 138"/>
                <a:gd name="T11" fmla="*/ 102 h 138"/>
                <a:gd name="T12" fmla="*/ 3 w 138"/>
                <a:gd name="T13" fmla="*/ 89 h 138"/>
                <a:gd name="T14" fmla="*/ 1 w 138"/>
                <a:gd name="T15" fmla="*/ 77 h 138"/>
                <a:gd name="T16" fmla="*/ 1 w 138"/>
                <a:gd name="T17" fmla="*/ 63 h 138"/>
                <a:gd name="T18" fmla="*/ 3 w 138"/>
                <a:gd name="T19" fmla="*/ 48 h 138"/>
                <a:gd name="T20" fmla="*/ 8 w 138"/>
                <a:gd name="T21" fmla="*/ 37 h 138"/>
                <a:gd name="T22" fmla="*/ 16 w 138"/>
                <a:gd name="T23" fmla="*/ 25 h 138"/>
                <a:gd name="T24" fmla="*/ 25 w 138"/>
                <a:gd name="T25" fmla="*/ 16 h 138"/>
                <a:gd name="T26" fmla="*/ 36 w 138"/>
                <a:gd name="T27" fmla="*/ 9 h 138"/>
                <a:gd name="T28" fmla="*/ 48 w 138"/>
                <a:gd name="T29" fmla="*/ 3 h 138"/>
                <a:gd name="T30" fmla="*/ 62 w 138"/>
                <a:gd name="T31" fmla="*/ 0 h 138"/>
                <a:gd name="T32" fmla="*/ 76 w 138"/>
                <a:gd name="T33" fmla="*/ 0 h 138"/>
                <a:gd name="T34" fmla="*/ 89 w 138"/>
                <a:gd name="T35" fmla="*/ 3 h 138"/>
                <a:gd name="T36" fmla="*/ 102 w 138"/>
                <a:gd name="T37" fmla="*/ 9 h 138"/>
                <a:gd name="T38" fmla="*/ 113 w 138"/>
                <a:gd name="T39" fmla="*/ 16 h 138"/>
                <a:gd name="T40" fmla="*/ 123 w 138"/>
                <a:gd name="T41" fmla="*/ 25 h 138"/>
                <a:gd name="T42" fmla="*/ 130 w 138"/>
                <a:gd name="T43" fmla="*/ 37 h 138"/>
                <a:gd name="T44" fmla="*/ 136 w 138"/>
                <a:gd name="T45" fmla="*/ 48 h 138"/>
                <a:gd name="T46" fmla="*/ 138 w 138"/>
                <a:gd name="T47" fmla="*/ 63 h 138"/>
                <a:gd name="T48" fmla="*/ 138 w 138"/>
                <a:gd name="T49" fmla="*/ 77 h 138"/>
                <a:gd name="T50" fmla="*/ 136 w 138"/>
                <a:gd name="T51" fmla="*/ 89 h 138"/>
                <a:gd name="T52" fmla="*/ 130 w 138"/>
                <a:gd name="T53" fmla="*/ 102 h 138"/>
                <a:gd name="T54" fmla="*/ 123 w 138"/>
                <a:gd name="T55" fmla="*/ 113 h 138"/>
                <a:gd name="T56" fmla="*/ 113 w 138"/>
                <a:gd name="T57" fmla="*/ 123 h 138"/>
                <a:gd name="T58" fmla="*/ 102 w 138"/>
                <a:gd name="T59" fmla="*/ 129 h 138"/>
                <a:gd name="T60" fmla="*/ 89 w 138"/>
                <a:gd name="T61" fmla="*/ 135 h 138"/>
                <a:gd name="T62" fmla="*/ 76 w 138"/>
                <a:gd name="T63" fmla="*/ 138 h 138"/>
                <a:gd name="T64" fmla="*/ 69 w 138"/>
                <a:gd name="T65" fmla="*/ 31 h 138"/>
                <a:gd name="T66" fmla="*/ 61 w 138"/>
                <a:gd name="T67" fmla="*/ 31 h 138"/>
                <a:gd name="T68" fmla="*/ 48 w 138"/>
                <a:gd name="T69" fmla="*/ 38 h 138"/>
                <a:gd name="T70" fmla="*/ 37 w 138"/>
                <a:gd name="T71" fmla="*/ 47 h 138"/>
                <a:gd name="T72" fmla="*/ 32 w 138"/>
                <a:gd name="T73" fmla="*/ 61 h 138"/>
                <a:gd name="T74" fmla="*/ 32 w 138"/>
                <a:gd name="T75" fmla="*/ 77 h 138"/>
                <a:gd name="T76" fmla="*/ 37 w 138"/>
                <a:gd name="T77" fmla="*/ 91 h 138"/>
                <a:gd name="T78" fmla="*/ 48 w 138"/>
                <a:gd name="T79" fmla="*/ 100 h 138"/>
                <a:gd name="T80" fmla="*/ 61 w 138"/>
                <a:gd name="T81" fmla="*/ 107 h 138"/>
                <a:gd name="T82" fmla="*/ 76 w 138"/>
                <a:gd name="T83" fmla="*/ 107 h 138"/>
                <a:gd name="T84" fmla="*/ 90 w 138"/>
                <a:gd name="T85" fmla="*/ 100 h 138"/>
                <a:gd name="T86" fmla="*/ 101 w 138"/>
                <a:gd name="T87" fmla="*/ 91 h 138"/>
                <a:gd name="T88" fmla="*/ 106 w 138"/>
                <a:gd name="T89" fmla="*/ 77 h 138"/>
                <a:gd name="T90" fmla="*/ 106 w 138"/>
                <a:gd name="T91" fmla="*/ 61 h 138"/>
                <a:gd name="T92" fmla="*/ 101 w 138"/>
                <a:gd name="T93" fmla="*/ 47 h 138"/>
                <a:gd name="T94" fmla="*/ 90 w 138"/>
                <a:gd name="T95" fmla="*/ 38 h 138"/>
                <a:gd name="T96" fmla="*/ 76 w 138"/>
                <a:gd name="T97"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69" y="138"/>
                  </a:moveTo>
                  <a:lnTo>
                    <a:pt x="62" y="138"/>
                  </a:lnTo>
                  <a:lnTo>
                    <a:pt x="55" y="137"/>
                  </a:lnTo>
                  <a:lnTo>
                    <a:pt x="48" y="135"/>
                  </a:lnTo>
                  <a:lnTo>
                    <a:pt x="42" y="133"/>
                  </a:lnTo>
                  <a:lnTo>
                    <a:pt x="36" y="129"/>
                  </a:lnTo>
                  <a:lnTo>
                    <a:pt x="31" y="126"/>
                  </a:lnTo>
                  <a:lnTo>
                    <a:pt x="25" y="123"/>
                  </a:lnTo>
                  <a:lnTo>
                    <a:pt x="20" y="118"/>
                  </a:lnTo>
                  <a:lnTo>
                    <a:pt x="16" y="113"/>
                  </a:lnTo>
                  <a:lnTo>
                    <a:pt x="11" y="108"/>
                  </a:lnTo>
                  <a:lnTo>
                    <a:pt x="8" y="102"/>
                  </a:lnTo>
                  <a:lnTo>
                    <a:pt x="5" y="96"/>
                  </a:lnTo>
                  <a:lnTo>
                    <a:pt x="3" y="89"/>
                  </a:lnTo>
                  <a:lnTo>
                    <a:pt x="2" y="83"/>
                  </a:lnTo>
                  <a:lnTo>
                    <a:pt x="1" y="77"/>
                  </a:lnTo>
                  <a:lnTo>
                    <a:pt x="0" y="69"/>
                  </a:lnTo>
                  <a:lnTo>
                    <a:pt x="1" y="63"/>
                  </a:lnTo>
                  <a:lnTo>
                    <a:pt x="2" y="55"/>
                  </a:lnTo>
                  <a:lnTo>
                    <a:pt x="3" y="48"/>
                  </a:lnTo>
                  <a:lnTo>
                    <a:pt x="5" y="42"/>
                  </a:lnTo>
                  <a:lnTo>
                    <a:pt x="8" y="37"/>
                  </a:lnTo>
                  <a:lnTo>
                    <a:pt x="11" y="30"/>
                  </a:lnTo>
                  <a:lnTo>
                    <a:pt x="16" y="25"/>
                  </a:lnTo>
                  <a:lnTo>
                    <a:pt x="20" y="20"/>
                  </a:lnTo>
                  <a:lnTo>
                    <a:pt x="25" y="16"/>
                  </a:lnTo>
                  <a:lnTo>
                    <a:pt x="31" y="12"/>
                  </a:lnTo>
                  <a:lnTo>
                    <a:pt x="36" y="9"/>
                  </a:lnTo>
                  <a:lnTo>
                    <a:pt x="42" y="5"/>
                  </a:lnTo>
                  <a:lnTo>
                    <a:pt x="48" y="3"/>
                  </a:lnTo>
                  <a:lnTo>
                    <a:pt x="55" y="1"/>
                  </a:lnTo>
                  <a:lnTo>
                    <a:pt x="62" y="0"/>
                  </a:lnTo>
                  <a:lnTo>
                    <a:pt x="69" y="0"/>
                  </a:lnTo>
                  <a:lnTo>
                    <a:pt x="76" y="0"/>
                  </a:lnTo>
                  <a:lnTo>
                    <a:pt x="83" y="1"/>
                  </a:lnTo>
                  <a:lnTo>
                    <a:pt x="89" y="3"/>
                  </a:lnTo>
                  <a:lnTo>
                    <a:pt x="96" y="5"/>
                  </a:lnTo>
                  <a:lnTo>
                    <a:pt x="102" y="9"/>
                  </a:lnTo>
                  <a:lnTo>
                    <a:pt x="108" y="12"/>
                  </a:lnTo>
                  <a:lnTo>
                    <a:pt x="113" y="16"/>
                  </a:lnTo>
                  <a:lnTo>
                    <a:pt x="118" y="20"/>
                  </a:lnTo>
                  <a:lnTo>
                    <a:pt x="123" y="25"/>
                  </a:lnTo>
                  <a:lnTo>
                    <a:pt x="126" y="30"/>
                  </a:lnTo>
                  <a:lnTo>
                    <a:pt x="130" y="37"/>
                  </a:lnTo>
                  <a:lnTo>
                    <a:pt x="132" y="42"/>
                  </a:lnTo>
                  <a:lnTo>
                    <a:pt x="136" y="48"/>
                  </a:lnTo>
                  <a:lnTo>
                    <a:pt x="137" y="55"/>
                  </a:lnTo>
                  <a:lnTo>
                    <a:pt x="138" y="63"/>
                  </a:lnTo>
                  <a:lnTo>
                    <a:pt x="138" y="69"/>
                  </a:lnTo>
                  <a:lnTo>
                    <a:pt x="138" y="77"/>
                  </a:lnTo>
                  <a:lnTo>
                    <a:pt x="137" y="83"/>
                  </a:lnTo>
                  <a:lnTo>
                    <a:pt x="136" y="89"/>
                  </a:lnTo>
                  <a:lnTo>
                    <a:pt x="132" y="96"/>
                  </a:lnTo>
                  <a:lnTo>
                    <a:pt x="130" y="102"/>
                  </a:lnTo>
                  <a:lnTo>
                    <a:pt x="126" y="108"/>
                  </a:lnTo>
                  <a:lnTo>
                    <a:pt x="123" y="113"/>
                  </a:lnTo>
                  <a:lnTo>
                    <a:pt x="118" y="118"/>
                  </a:lnTo>
                  <a:lnTo>
                    <a:pt x="113" y="123"/>
                  </a:lnTo>
                  <a:lnTo>
                    <a:pt x="108" y="126"/>
                  </a:lnTo>
                  <a:lnTo>
                    <a:pt x="102" y="129"/>
                  </a:lnTo>
                  <a:lnTo>
                    <a:pt x="96" y="133"/>
                  </a:lnTo>
                  <a:lnTo>
                    <a:pt x="89" y="135"/>
                  </a:lnTo>
                  <a:lnTo>
                    <a:pt x="83" y="137"/>
                  </a:lnTo>
                  <a:lnTo>
                    <a:pt x="76" y="138"/>
                  </a:lnTo>
                  <a:lnTo>
                    <a:pt x="69" y="138"/>
                  </a:lnTo>
                  <a:close/>
                  <a:moveTo>
                    <a:pt x="69" y="31"/>
                  </a:moveTo>
                  <a:lnTo>
                    <a:pt x="69" y="31"/>
                  </a:lnTo>
                  <a:lnTo>
                    <a:pt x="61" y="31"/>
                  </a:lnTo>
                  <a:lnTo>
                    <a:pt x="55" y="34"/>
                  </a:lnTo>
                  <a:lnTo>
                    <a:pt x="48" y="38"/>
                  </a:lnTo>
                  <a:lnTo>
                    <a:pt x="42" y="42"/>
                  </a:lnTo>
                  <a:lnTo>
                    <a:pt x="37" y="47"/>
                  </a:lnTo>
                  <a:lnTo>
                    <a:pt x="34" y="54"/>
                  </a:lnTo>
                  <a:lnTo>
                    <a:pt x="32" y="61"/>
                  </a:lnTo>
                  <a:lnTo>
                    <a:pt x="31" y="69"/>
                  </a:lnTo>
                  <a:lnTo>
                    <a:pt x="32" y="77"/>
                  </a:lnTo>
                  <a:lnTo>
                    <a:pt x="34" y="84"/>
                  </a:lnTo>
                  <a:lnTo>
                    <a:pt x="37" y="91"/>
                  </a:lnTo>
                  <a:lnTo>
                    <a:pt x="42" y="96"/>
                  </a:lnTo>
                  <a:lnTo>
                    <a:pt x="48" y="100"/>
                  </a:lnTo>
                  <a:lnTo>
                    <a:pt x="55" y="105"/>
                  </a:lnTo>
                  <a:lnTo>
                    <a:pt x="61" y="107"/>
                  </a:lnTo>
                  <a:lnTo>
                    <a:pt x="69" y="108"/>
                  </a:lnTo>
                  <a:lnTo>
                    <a:pt x="76" y="107"/>
                  </a:lnTo>
                  <a:lnTo>
                    <a:pt x="84" y="105"/>
                  </a:lnTo>
                  <a:lnTo>
                    <a:pt x="90" y="100"/>
                  </a:lnTo>
                  <a:lnTo>
                    <a:pt x="96" y="96"/>
                  </a:lnTo>
                  <a:lnTo>
                    <a:pt x="101" y="91"/>
                  </a:lnTo>
                  <a:lnTo>
                    <a:pt x="104" y="84"/>
                  </a:lnTo>
                  <a:lnTo>
                    <a:pt x="106" y="77"/>
                  </a:lnTo>
                  <a:lnTo>
                    <a:pt x="108" y="69"/>
                  </a:lnTo>
                  <a:lnTo>
                    <a:pt x="106" y="61"/>
                  </a:lnTo>
                  <a:lnTo>
                    <a:pt x="104" y="54"/>
                  </a:lnTo>
                  <a:lnTo>
                    <a:pt x="101" y="47"/>
                  </a:lnTo>
                  <a:lnTo>
                    <a:pt x="96" y="42"/>
                  </a:lnTo>
                  <a:lnTo>
                    <a:pt x="90" y="38"/>
                  </a:lnTo>
                  <a:lnTo>
                    <a:pt x="84" y="34"/>
                  </a:lnTo>
                  <a:lnTo>
                    <a:pt x="76" y="31"/>
                  </a:lnTo>
                  <a:lnTo>
                    <a:pt x="6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2"/>
            <p:cNvSpPr/>
            <p:nvPr/>
          </p:nvSpPr>
          <p:spPr bwMode="auto">
            <a:xfrm>
              <a:off x="8823325" y="4781550"/>
              <a:ext cx="41275" cy="41275"/>
            </a:xfrm>
            <a:custGeom>
              <a:avLst/>
              <a:gdLst>
                <a:gd name="T0" fmla="*/ 38 w 77"/>
                <a:gd name="T1" fmla="*/ 76 h 76"/>
                <a:gd name="T2" fmla="*/ 30 w 77"/>
                <a:gd name="T3" fmla="*/ 76 h 76"/>
                <a:gd name="T4" fmla="*/ 23 w 77"/>
                <a:gd name="T5" fmla="*/ 73 h 76"/>
                <a:gd name="T6" fmla="*/ 16 w 77"/>
                <a:gd name="T7" fmla="*/ 70 h 76"/>
                <a:gd name="T8" fmla="*/ 11 w 77"/>
                <a:gd name="T9" fmla="*/ 65 h 76"/>
                <a:gd name="T10" fmla="*/ 7 w 77"/>
                <a:gd name="T11" fmla="*/ 59 h 76"/>
                <a:gd name="T12" fmla="*/ 2 w 77"/>
                <a:gd name="T13" fmla="*/ 52 h 76"/>
                <a:gd name="T14" fmla="*/ 0 w 77"/>
                <a:gd name="T15" fmla="*/ 46 h 76"/>
                <a:gd name="T16" fmla="*/ 0 w 77"/>
                <a:gd name="T17" fmla="*/ 37 h 76"/>
                <a:gd name="T18" fmla="*/ 0 w 77"/>
                <a:gd name="T19" fmla="*/ 30 h 76"/>
                <a:gd name="T20" fmla="*/ 2 w 77"/>
                <a:gd name="T21" fmla="*/ 22 h 76"/>
                <a:gd name="T22" fmla="*/ 7 w 77"/>
                <a:gd name="T23" fmla="*/ 16 h 76"/>
                <a:gd name="T24" fmla="*/ 11 w 77"/>
                <a:gd name="T25" fmla="*/ 10 h 76"/>
                <a:gd name="T26" fmla="*/ 16 w 77"/>
                <a:gd name="T27" fmla="*/ 6 h 76"/>
                <a:gd name="T28" fmla="*/ 23 w 77"/>
                <a:gd name="T29" fmla="*/ 2 h 76"/>
                <a:gd name="T30" fmla="*/ 30 w 77"/>
                <a:gd name="T31" fmla="*/ 0 h 76"/>
                <a:gd name="T32" fmla="*/ 38 w 77"/>
                <a:gd name="T33" fmla="*/ 0 h 76"/>
                <a:gd name="T34" fmla="*/ 47 w 77"/>
                <a:gd name="T35" fmla="*/ 0 h 76"/>
                <a:gd name="T36" fmla="*/ 53 w 77"/>
                <a:gd name="T37" fmla="*/ 2 h 76"/>
                <a:gd name="T38" fmla="*/ 61 w 77"/>
                <a:gd name="T39" fmla="*/ 6 h 76"/>
                <a:gd name="T40" fmla="*/ 66 w 77"/>
                <a:gd name="T41" fmla="*/ 10 h 76"/>
                <a:gd name="T42" fmla="*/ 70 w 77"/>
                <a:gd name="T43" fmla="*/ 16 h 76"/>
                <a:gd name="T44" fmla="*/ 75 w 77"/>
                <a:gd name="T45" fmla="*/ 22 h 76"/>
                <a:gd name="T46" fmla="*/ 77 w 77"/>
                <a:gd name="T47" fmla="*/ 30 h 76"/>
                <a:gd name="T48" fmla="*/ 77 w 77"/>
                <a:gd name="T49" fmla="*/ 37 h 76"/>
                <a:gd name="T50" fmla="*/ 77 w 77"/>
                <a:gd name="T51" fmla="*/ 46 h 76"/>
                <a:gd name="T52" fmla="*/ 75 w 77"/>
                <a:gd name="T53" fmla="*/ 52 h 76"/>
                <a:gd name="T54" fmla="*/ 70 w 77"/>
                <a:gd name="T55" fmla="*/ 59 h 76"/>
                <a:gd name="T56" fmla="*/ 66 w 77"/>
                <a:gd name="T57" fmla="*/ 65 h 76"/>
                <a:gd name="T58" fmla="*/ 61 w 77"/>
                <a:gd name="T59" fmla="*/ 70 h 76"/>
                <a:gd name="T60" fmla="*/ 53 w 77"/>
                <a:gd name="T61" fmla="*/ 73 h 76"/>
                <a:gd name="T62" fmla="*/ 47 w 77"/>
                <a:gd name="T63" fmla="*/ 76 h 76"/>
                <a:gd name="T64" fmla="*/ 38 w 77"/>
                <a:gd name="T6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8" y="76"/>
                  </a:moveTo>
                  <a:lnTo>
                    <a:pt x="30" y="76"/>
                  </a:lnTo>
                  <a:lnTo>
                    <a:pt x="23" y="73"/>
                  </a:lnTo>
                  <a:lnTo>
                    <a:pt x="16" y="70"/>
                  </a:lnTo>
                  <a:lnTo>
                    <a:pt x="11" y="65"/>
                  </a:lnTo>
                  <a:lnTo>
                    <a:pt x="7" y="59"/>
                  </a:lnTo>
                  <a:lnTo>
                    <a:pt x="2" y="52"/>
                  </a:lnTo>
                  <a:lnTo>
                    <a:pt x="0" y="46"/>
                  </a:lnTo>
                  <a:lnTo>
                    <a:pt x="0" y="37"/>
                  </a:lnTo>
                  <a:lnTo>
                    <a:pt x="0" y="30"/>
                  </a:lnTo>
                  <a:lnTo>
                    <a:pt x="2" y="22"/>
                  </a:lnTo>
                  <a:lnTo>
                    <a:pt x="7" y="16"/>
                  </a:lnTo>
                  <a:lnTo>
                    <a:pt x="11" y="10"/>
                  </a:lnTo>
                  <a:lnTo>
                    <a:pt x="16" y="6"/>
                  </a:lnTo>
                  <a:lnTo>
                    <a:pt x="23" y="2"/>
                  </a:lnTo>
                  <a:lnTo>
                    <a:pt x="30" y="0"/>
                  </a:lnTo>
                  <a:lnTo>
                    <a:pt x="38" y="0"/>
                  </a:lnTo>
                  <a:lnTo>
                    <a:pt x="47" y="0"/>
                  </a:lnTo>
                  <a:lnTo>
                    <a:pt x="53" y="2"/>
                  </a:lnTo>
                  <a:lnTo>
                    <a:pt x="61" y="6"/>
                  </a:lnTo>
                  <a:lnTo>
                    <a:pt x="66" y="10"/>
                  </a:lnTo>
                  <a:lnTo>
                    <a:pt x="70" y="16"/>
                  </a:lnTo>
                  <a:lnTo>
                    <a:pt x="75" y="22"/>
                  </a:lnTo>
                  <a:lnTo>
                    <a:pt x="77" y="30"/>
                  </a:lnTo>
                  <a:lnTo>
                    <a:pt x="77" y="37"/>
                  </a:lnTo>
                  <a:lnTo>
                    <a:pt x="77" y="46"/>
                  </a:lnTo>
                  <a:lnTo>
                    <a:pt x="75" y="52"/>
                  </a:lnTo>
                  <a:lnTo>
                    <a:pt x="70" y="59"/>
                  </a:lnTo>
                  <a:lnTo>
                    <a:pt x="66" y="65"/>
                  </a:lnTo>
                  <a:lnTo>
                    <a:pt x="61" y="70"/>
                  </a:lnTo>
                  <a:lnTo>
                    <a:pt x="53" y="73"/>
                  </a:lnTo>
                  <a:lnTo>
                    <a:pt x="47" y="76"/>
                  </a:lnTo>
                  <a:lnTo>
                    <a:pt x="38"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7948613" y="257175"/>
            <a:ext cx="966788" cy="968375"/>
            <a:chOff x="7948613" y="257175"/>
            <a:chExt cx="966788" cy="968375"/>
          </a:xfrm>
          <a:solidFill>
            <a:schemeClr val="accent3"/>
          </a:solidFill>
        </p:grpSpPr>
        <p:sp>
          <p:nvSpPr>
            <p:cNvPr id="49" name="Freeform 33"/>
            <p:cNvSpPr/>
            <p:nvPr/>
          </p:nvSpPr>
          <p:spPr bwMode="auto">
            <a:xfrm>
              <a:off x="8823325" y="428625"/>
              <a:ext cx="20638" cy="796925"/>
            </a:xfrm>
            <a:custGeom>
              <a:avLst/>
              <a:gdLst>
                <a:gd name="T0" fmla="*/ 0 w 38"/>
                <a:gd name="T1" fmla="*/ 18 h 1506"/>
                <a:gd name="T2" fmla="*/ 0 w 38"/>
                <a:gd name="T3" fmla="*/ 1488 h 1506"/>
                <a:gd name="T4" fmla="*/ 0 w 38"/>
                <a:gd name="T5" fmla="*/ 1491 h 1506"/>
                <a:gd name="T6" fmla="*/ 1 w 38"/>
                <a:gd name="T7" fmla="*/ 1495 h 1506"/>
                <a:gd name="T8" fmla="*/ 3 w 38"/>
                <a:gd name="T9" fmla="*/ 1497 h 1506"/>
                <a:gd name="T10" fmla="*/ 6 w 38"/>
                <a:gd name="T11" fmla="*/ 1501 h 1506"/>
                <a:gd name="T12" fmla="*/ 9 w 38"/>
                <a:gd name="T13" fmla="*/ 1503 h 1506"/>
                <a:gd name="T14" fmla="*/ 12 w 38"/>
                <a:gd name="T15" fmla="*/ 1505 h 1506"/>
                <a:gd name="T16" fmla="*/ 15 w 38"/>
                <a:gd name="T17" fmla="*/ 1506 h 1506"/>
                <a:gd name="T18" fmla="*/ 18 w 38"/>
                <a:gd name="T19" fmla="*/ 1506 h 1506"/>
                <a:gd name="T20" fmla="*/ 23 w 38"/>
                <a:gd name="T21" fmla="*/ 1506 h 1506"/>
                <a:gd name="T22" fmla="*/ 26 w 38"/>
                <a:gd name="T23" fmla="*/ 1505 h 1506"/>
                <a:gd name="T24" fmla="*/ 29 w 38"/>
                <a:gd name="T25" fmla="*/ 1503 h 1506"/>
                <a:gd name="T26" fmla="*/ 31 w 38"/>
                <a:gd name="T27" fmla="*/ 1501 h 1506"/>
                <a:gd name="T28" fmla="*/ 35 w 38"/>
                <a:gd name="T29" fmla="*/ 1497 h 1506"/>
                <a:gd name="T30" fmla="*/ 36 w 38"/>
                <a:gd name="T31" fmla="*/ 1495 h 1506"/>
                <a:gd name="T32" fmla="*/ 37 w 38"/>
                <a:gd name="T33" fmla="*/ 1491 h 1506"/>
                <a:gd name="T34" fmla="*/ 38 w 38"/>
                <a:gd name="T35" fmla="*/ 1488 h 1506"/>
                <a:gd name="T36" fmla="*/ 38 w 38"/>
                <a:gd name="T37" fmla="*/ 18 h 1506"/>
                <a:gd name="T38" fmla="*/ 37 w 38"/>
                <a:gd name="T39" fmla="*/ 15 h 1506"/>
                <a:gd name="T40" fmla="*/ 36 w 38"/>
                <a:gd name="T41" fmla="*/ 11 h 1506"/>
                <a:gd name="T42" fmla="*/ 35 w 38"/>
                <a:gd name="T43" fmla="*/ 7 h 1506"/>
                <a:gd name="T44" fmla="*/ 31 w 38"/>
                <a:gd name="T45" fmla="*/ 5 h 1506"/>
                <a:gd name="T46" fmla="*/ 29 w 38"/>
                <a:gd name="T47" fmla="*/ 3 h 1506"/>
                <a:gd name="T48" fmla="*/ 26 w 38"/>
                <a:gd name="T49" fmla="*/ 1 h 1506"/>
                <a:gd name="T50" fmla="*/ 23 w 38"/>
                <a:gd name="T51" fmla="*/ 0 h 1506"/>
                <a:gd name="T52" fmla="*/ 18 w 38"/>
                <a:gd name="T53" fmla="*/ 0 h 1506"/>
                <a:gd name="T54" fmla="*/ 15 w 38"/>
                <a:gd name="T55" fmla="*/ 0 h 1506"/>
                <a:gd name="T56" fmla="*/ 12 w 38"/>
                <a:gd name="T57" fmla="*/ 1 h 1506"/>
                <a:gd name="T58" fmla="*/ 9 w 38"/>
                <a:gd name="T59" fmla="*/ 3 h 1506"/>
                <a:gd name="T60" fmla="*/ 6 w 38"/>
                <a:gd name="T61" fmla="*/ 5 h 1506"/>
                <a:gd name="T62" fmla="*/ 3 w 38"/>
                <a:gd name="T63" fmla="*/ 7 h 1506"/>
                <a:gd name="T64" fmla="*/ 1 w 38"/>
                <a:gd name="T65" fmla="*/ 11 h 1506"/>
                <a:gd name="T66" fmla="*/ 0 w 38"/>
                <a:gd name="T67" fmla="*/ 15 h 1506"/>
                <a:gd name="T68" fmla="*/ 0 w 38"/>
                <a:gd name="T69" fmla="*/ 1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1506">
                  <a:moveTo>
                    <a:pt x="0" y="18"/>
                  </a:moveTo>
                  <a:lnTo>
                    <a:pt x="0" y="1488"/>
                  </a:lnTo>
                  <a:lnTo>
                    <a:pt x="0" y="1491"/>
                  </a:lnTo>
                  <a:lnTo>
                    <a:pt x="1" y="1495"/>
                  </a:lnTo>
                  <a:lnTo>
                    <a:pt x="3" y="1497"/>
                  </a:lnTo>
                  <a:lnTo>
                    <a:pt x="6" y="1501"/>
                  </a:lnTo>
                  <a:lnTo>
                    <a:pt x="9" y="1503"/>
                  </a:lnTo>
                  <a:lnTo>
                    <a:pt x="12" y="1505"/>
                  </a:lnTo>
                  <a:lnTo>
                    <a:pt x="15" y="1506"/>
                  </a:lnTo>
                  <a:lnTo>
                    <a:pt x="18" y="1506"/>
                  </a:lnTo>
                  <a:lnTo>
                    <a:pt x="23" y="1506"/>
                  </a:lnTo>
                  <a:lnTo>
                    <a:pt x="26" y="1505"/>
                  </a:lnTo>
                  <a:lnTo>
                    <a:pt x="29" y="1503"/>
                  </a:lnTo>
                  <a:lnTo>
                    <a:pt x="31" y="1501"/>
                  </a:lnTo>
                  <a:lnTo>
                    <a:pt x="35" y="1497"/>
                  </a:lnTo>
                  <a:lnTo>
                    <a:pt x="36" y="1495"/>
                  </a:lnTo>
                  <a:lnTo>
                    <a:pt x="37" y="1491"/>
                  </a:lnTo>
                  <a:lnTo>
                    <a:pt x="38" y="1488"/>
                  </a:lnTo>
                  <a:lnTo>
                    <a:pt x="38" y="18"/>
                  </a:lnTo>
                  <a:lnTo>
                    <a:pt x="37" y="15"/>
                  </a:lnTo>
                  <a:lnTo>
                    <a:pt x="36" y="11"/>
                  </a:lnTo>
                  <a:lnTo>
                    <a:pt x="35" y="7"/>
                  </a:lnTo>
                  <a:lnTo>
                    <a:pt x="31" y="5"/>
                  </a:lnTo>
                  <a:lnTo>
                    <a:pt x="29" y="3"/>
                  </a:lnTo>
                  <a:lnTo>
                    <a:pt x="26" y="1"/>
                  </a:lnTo>
                  <a:lnTo>
                    <a:pt x="23" y="0"/>
                  </a:lnTo>
                  <a:lnTo>
                    <a:pt x="18" y="0"/>
                  </a:lnTo>
                  <a:lnTo>
                    <a:pt x="15" y="0"/>
                  </a:lnTo>
                  <a:lnTo>
                    <a:pt x="12" y="1"/>
                  </a:lnTo>
                  <a:lnTo>
                    <a:pt x="9" y="3"/>
                  </a:lnTo>
                  <a:lnTo>
                    <a:pt x="6" y="5"/>
                  </a:lnTo>
                  <a:lnTo>
                    <a:pt x="3" y="7"/>
                  </a:lnTo>
                  <a:lnTo>
                    <a:pt x="1" y="11"/>
                  </a:lnTo>
                  <a:lnTo>
                    <a:pt x="0" y="15"/>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4"/>
            <p:cNvSpPr/>
            <p:nvPr/>
          </p:nvSpPr>
          <p:spPr bwMode="auto">
            <a:xfrm>
              <a:off x="8831263" y="439738"/>
              <a:ext cx="84138" cy="303213"/>
            </a:xfrm>
            <a:custGeom>
              <a:avLst/>
              <a:gdLst>
                <a:gd name="T0" fmla="*/ 93 w 159"/>
                <a:gd name="T1" fmla="*/ 96 h 574"/>
                <a:gd name="T2" fmla="*/ 77 w 159"/>
                <a:gd name="T3" fmla="*/ 125 h 574"/>
                <a:gd name="T4" fmla="*/ 105 w 159"/>
                <a:gd name="T5" fmla="*/ 152 h 574"/>
                <a:gd name="T6" fmla="*/ 138 w 159"/>
                <a:gd name="T7" fmla="*/ 189 h 574"/>
                <a:gd name="T8" fmla="*/ 157 w 159"/>
                <a:gd name="T9" fmla="*/ 238 h 574"/>
                <a:gd name="T10" fmla="*/ 158 w 159"/>
                <a:gd name="T11" fmla="*/ 293 h 574"/>
                <a:gd name="T12" fmla="*/ 144 w 159"/>
                <a:gd name="T13" fmla="*/ 335 h 574"/>
                <a:gd name="T14" fmla="*/ 88 w 159"/>
                <a:gd name="T15" fmla="*/ 406 h 574"/>
                <a:gd name="T16" fmla="*/ 48 w 159"/>
                <a:gd name="T17" fmla="*/ 469 h 574"/>
                <a:gd name="T18" fmla="*/ 48 w 159"/>
                <a:gd name="T19" fmla="*/ 514 h 574"/>
                <a:gd name="T20" fmla="*/ 65 w 159"/>
                <a:gd name="T21" fmla="*/ 538 h 574"/>
                <a:gd name="T22" fmla="*/ 90 w 159"/>
                <a:gd name="T23" fmla="*/ 542 h 574"/>
                <a:gd name="T24" fmla="*/ 106 w 159"/>
                <a:gd name="T25" fmla="*/ 536 h 574"/>
                <a:gd name="T26" fmla="*/ 111 w 159"/>
                <a:gd name="T27" fmla="*/ 523 h 574"/>
                <a:gd name="T28" fmla="*/ 107 w 159"/>
                <a:gd name="T29" fmla="*/ 509 h 574"/>
                <a:gd name="T30" fmla="*/ 95 w 159"/>
                <a:gd name="T31" fmla="*/ 500 h 574"/>
                <a:gd name="T32" fmla="*/ 82 w 159"/>
                <a:gd name="T33" fmla="*/ 497 h 574"/>
                <a:gd name="T34" fmla="*/ 77 w 159"/>
                <a:gd name="T35" fmla="*/ 479 h 574"/>
                <a:gd name="T36" fmla="*/ 88 w 159"/>
                <a:gd name="T37" fmla="*/ 469 h 574"/>
                <a:gd name="T38" fmla="*/ 112 w 159"/>
                <a:gd name="T39" fmla="*/ 474 h 574"/>
                <a:gd name="T40" fmla="*/ 134 w 159"/>
                <a:gd name="T41" fmla="*/ 495 h 574"/>
                <a:gd name="T42" fmla="*/ 143 w 159"/>
                <a:gd name="T43" fmla="*/ 522 h 574"/>
                <a:gd name="T44" fmla="*/ 135 w 159"/>
                <a:gd name="T45" fmla="*/ 550 h 574"/>
                <a:gd name="T46" fmla="*/ 104 w 159"/>
                <a:gd name="T47" fmla="*/ 572 h 574"/>
                <a:gd name="T48" fmla="*/ 69 w 159"/>
                <a:gd name="T49" fmla="*/ 572 h 574"/>
                <a:gd name="T50" fmla="*/ 38 w 159"/>
                <a:gd name="T51" fmla="*/ 554 h 574"/>
                <a:gd name="T52" fmla="*/ 17 w 159"/>
                <a:gd name="T53" fmla="*/ 523 h 574"/>
                <a:gd name="T54" fmla="*/ 13 w 159"/>
                <a:gd name="T55" fmla="*/ 475 h 574"/>
                <a:gd name="T56" fmla="*/ 31 w 159"/>
                <a:gd name="T57" fmla="*/ 429 h 574"/>
                <a:gd name="T58" fmla="*/ 89 w 159"/>
                <a:gd name="T59" fmla="*/ 359 h 574"/>
                <a:gd name="T60" fmla="*/ 117 w 159"/>
                <a:gd name="T61" fmla="*/ 318 h 574"/>
                <a:gd name="T62" fmla="*/ 129 w 159"/>
                <a:gd name="T63" fmla="*/ 265 h 574"/>
                <a:gd name="T64" fmla="*/ 112 w 159"/>
                <a:gd name="T65" fmla="*/ 207 h 574"/>
                <a:gd name="T66" fmla="*/ 70 w 159"/>
                <a:gd name="T67" fmla="*/ 164 h 574"/>
                <a:gd name="T68" fmla="*/ 33 w 159"/>
                <a:gd name="T69" fmla="*/ 150 h 574"/>
                <a:gd name="T70" fmla="*/ 16 w 159"/>
                <a:gd name="T71" fmla="*/ 148 h 574"/>
                <a:gd name="T72" fmla="*/ 6 w 159"/>
                <a:gd name="T73" fmla="*/ 144 h 574"/>
                <a:gd name="T74" fmla="*/ 1 w 159"/>
                <a:gd name="T75" fmla="*/ 126 h 574"/>
                <a:gd name="T76" fmla="*/ 12 w 159"/>
                <a:gd name="T77" fmla="*/ 117 h 574"/>
                <a:gd name="T78" fmla="*/ 35 w 159"/>
                <a:gd name="T79" fmla="*/ 116 h 574"/>
                <a:gd name="T80" fmla="*/ 60 w 159"/>
                <a:gd name="T81" fmla="*/ 95 h 574"/>
                <a:gd name="T82" fmla="*/ 63 w 159"/>
                <a:gd name="T83" fmla="*/ 64 h 574"/>
                <a:gd name="T84" fmla="*/ 44 w 159"/>
                <a:gd name="T85" fmla="*/ 38 h 574"/>
                <a:gd name="T86" fmla="*/ 14 w 159"/>
                <a:gd name="T87" fmla="*/ 31 h 574"/>
                <a:gd name="T88" fmla="*/ 3 w 159"/>
                <a:gd name="T89" fmla="*/ 22 h 574"/>
                <a:gd name="T90" fmla="*/ 9 w 159"/>
                <a:gd name="T91" fmla="*/ 4 h 574"/>
                <a:gd name="T92" fmla="*/ 25 w 159"/>
                <a:gd name="T93" fmla="*/ 0 h 574"/>
                <a:gd name="T94" fmla="*/ 53 w 159"/>
                <a:gd name="T95" fmla="*/ 8 h 574"/>
                <a:gd name="T96" fmla="*/ 77 w 159"/>
                <a:gd name="T97" fmla="*/ 24 h 574"/>
                <a:gd name="T98" fmla="*/ 93 w 159"/>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97" y="69"/>
                  </a:moveTo>
                  <a:lnTo>
                    <a:pt x="96" y="79"/>
                  </a:lnTo>
                  <a:lnTo>
                    <a:pt x="95" y="88"/>
                  </a:lnTo>
                  <a:lnTo>
                    <a:pt x="93" y="96"/>
                  </a:lnTo>
                  <a:lnTo>
                    <a:pt x="91" y="104"/>
                  </a:lnTo>
                  <a:lnTo>
                    <a:pt x="87" y="112"/>
                  </a:lnTo>
                  <a:lnTo>
                    <a:pt x="82" y="118"/>
                  </a:lnTo>
                  <a:lnTo>
                    <a:pt x="77" y="125"/>
                  </a:lnTo>
                  <a:lnTo>
                    <a:pt x="71" y="130"/>
                  </a:lnTo>
                  <a:lnTo>
                    <a:pt x="83" y="136"/>
                  </a:lnTo>
                  <a:lnTo>
                    <a:pt x="94" y="143"/>
                  </a:lnTo>
                  <a:lnTo>
                    <a:pt x="105" y="152"/>
                  </a:lnTo>
                  <a:lnTo>
                    <a:pt x="114" y="159"/>
                  </a:lnTo>
                  <a:lnTo>
                    <a:pt x="123" y="169"/>
                  </a:lnTo>
                  <a:lnTo>
                    <a:pt x="131" y="178"/>
                  </a:lnTo>
                  <a:lnTo>
                    <a:pt x="138" y="189"/>
                  </a:lnTo>
                  <a:lnTo>
                    <a:pt x="144" y="201"/>
                  </a:lnTo>
                  <a:lnTo>
                    <a:pt x="149" y="213"/>
                  </a:lnTo>
                  <a:lnTo>
                    <a:pt x="154" y="225"/>
                  </a:lnTo>
                  <a:lnTo>
                    <a:pt x="157" y="238"/>
                  </a:lnTo>
                  <a:lnTo>
                    <a:pt x="159" y="251"/>
                  </a:lnTo>
                  <a:lnTo>
                    <a:pt x="159" y="265"/>
                  </a:lnTo>
                  <a:lnTo>
                    <a:pt x="159" y="279"/>
                  </a:lnTo>
                  <a:lnTo>
                    <a:pt x="158" y="293"/>
                  </a:lnTo>
                  <a:lnTo>
                    <a:pt x="155" y="307"/>
                  </a:lnTo>
                  <a:lnTo>
                    <a:pt x="151" y="317"/>
                  </a:lnTo>
                  <a:lnTo>
                    <a:pt x="148" y="325"/>
                  </a:lnTo>
                  <a:lnTo>
                    <a:pt x="144" y="335"/>
                  </a:lnTo>
                  <a:lnTo>
                    <a:pt x="138" y="344"/>
                  </a:lnTo>
                  <a:lnTo>
                    <a:pt x="128" y="360"/>
                  </a:lnTo>
                  <a:lnTo>
                    <a:pt x="115" y="376"/>
                  </a:lnTo>
                  <a:lnTo>
                    <a:pt x="88" y="406"/>
                  </a:lnTo>
                  <a:lnTo>
                    <a:pt x="63" y="438"/>
                  </a:lnTo>
                  <a:lnTo>
                    <a:pt x="56" y="448"/>
                  </a:lnTo>
                  <a:lnTo>
                    <a:pt x="51" y="458"/>
                  </a:lnTo>
                  <a:lnTo>
                    <a:pt x="48" y="469"/>
                  </a:lnTo>
                  <a:lnTo>
                    <a:pt x="44" y="481"/>
                  </a:lnTo>
                  <a:lnTo>
                    <a:pt x="44" y="492"/>
                  </a:lnTo>
                  <a:lnTo>
                    <a:pt x="44" y="504"/>
                  </a:lnTo>
                  <a:lnTo>
                    <a:pt x="48" y="514"/>
                  </a:lnTo>
                  <a:lnTo>
                    <a:pt x="52" y="525"/>
                  </a:lnTo>
                  <a:lnTo>
                    <a:pt x="55" y="530"/>
                  </a:lnTo>
                  <a:lnTo>
                    <a:pt x="61" y="535"/>
                  </a:lnTo>
                  <a:lnTo>
                    <a:pt x="65" y="538"/>
                  </a:lnTo>
                  <a:lnTo>
                    <a:pt x="71" y="540"/>
                  </a:lnTo>
                  <a:lnTo>
                    <a:pt x="77" y="542"/>
                  </a:lnTo>
                  <a:lnTo>
                    <a:pt x="83" y="542"/>
                  </a:lnTo>
                  <a:lnTo>
                    <a:pt x="90" y="542"/>
                  </a:lnTo>
                  <a:lnTo>
                    <a:pt x="95" y="542"/>
                  </a:lnTo>
                  <a:lnTo>
                    <a:pt x="100" y="540"/>
                  </a:lnTo>
                  <a:lnTo>
                    <a:pt x="104" y="539"/>
                  </a:lnTo>
                  <a:lnTo>
                    <a:pt x="106" y="536"/>
                  </a:lnTo>
                  <a:lnTo>
                    <a:pt x="108" y="534"/>
                  </a:lnTo>
                  <a:lnTo>
                    <a:pt x="109" y="529"/>
                  </a:lnTo>
                  <a:lnTo>
                    <a:pt x="110" y="526"/>
                  </a:lnTo>
                  <a:lnTo>
                    <a:pt x="111" y="523"/>
                  </a:lnTo>
                  <a:lnTo>
                    <a:pt x="110" y="519"/>
                  </a:lnTo>
                  <a:lnTo>
                    <a:pt x="110" y="515"/>
                  </a:lnTo>
                  <a:lnTo>
                    <a:pt x="108" y="512"/>
                  </a:lnTo>
                  <a:lnTo>
                    <a:pt x="107" y="509"/>
                  </a:lnTo>
                  <a:lnTo>
                    <a:pt x="105" y="506"/>
                  </a:lnTo>
                  <a:lnTo>
                    <a:pt x="102" y="504"/>
                  </a:lnTo>
                  <a:lnTo>
                    <a:pt x="98" y="501"/>
                  </a:lnTo>
                  <a:lnTo>
                    <a:pt x="95" y="500"/>
                  </a:lnTo>
                  <a:lnTo>
                    <a:pt x="91" y="500"/>
                  </a:lnTo>
                  <a:lnTo>
                    <a:pt x="88" y="500"/>
                  </a:lnTo>
                  <a:lnTo>
                    <a:pt x="84" y="499"/>
                  </a:lnTo>
                  <a:lnTo>
                    <a:pt x="82" y="497"/>
                  </a:lnTo>
                  <a:lnTo>
                    <a:pt x="80" y="495"/>
                  </a:lnTo>
                  <a:lnTo>
                    <a:pt x="77" y="491"/>
                  </a:lnTo>
                  <a:lnTo>
                    <a:pt x="77" y="485"/>
                  </a:lnTo>
                  <a:lnTo>
                    <a:pt x="77" y="479"/>
                  </a:lnTo>
                  <a:lnTo>
                    <a:pt x="80" y="474"/>
                  </a:lnTo>
                  <a:lnTo>
                    <a:pt x="82" y="472"/>
                  </a:lnTo>
                  <a:lnTo>
                    <a:pt x="84" y="470"/>
                  </a:lnTo>
                  <a:lnTo>
                    <a:pt x="88" y="469"/>
                  </a:lnTo>
                  <a:lnTo>
                    <a:pt x="91" y="469"/>
                  </a:lnTo>
                  <a:lnTo>
                    <a:pt x="98" y="470"/>
                  </a:lnTo>
                  <a:lnTo>
                    <a:pt x="106" y="471"/>
                  </a:lnTo>
                  <a:lnTo>
                    <a:pt x="112" y="474"/>
                  </a:lnTo>
                  <a:lnTo>
                    <a:pt x="119" y="479"/>
                  </a:lnTo>
                  <a:lnTo>
                    <a:pt x="124" y="483"/>
                  </a:lnTo>
                  <a:lnTo>
                    <a:pt x="130" y="488"/>
                  </a:lnTo>
                  <a:lnTo>
                    <a:pt x="134" y="495"/>
                  </a:lnTo>
                  <a:lnTo>
                    <a:pt x="137" y="501"/>
                  </a:lnTo>
                  <a:lnTo>
                    <a:pt x="141" y="508"/>
                  </a:lnTo>
                  <a:lnTo>
                    <a:pt x="142" y="515"/>
                  </a:lnTo>
                  <a:lnTo>
                    <a:pt x="143" y="522"/>
                  </a:lnTo>
                  <a:lnTo>
                    <a:pt x="143" y="529"/>
                  </a:lnTo>
                  <a:lnTo>
                    <a:pt x="142" y="537"/>
                  </a:lnTo>
                  <a:lnTo>
                    <a:pt x="138" y="543"/>
                  </a:lnTo>
                  <a:lnTo>
                    <a:pt x="135" y="550"/>
                  </a:lnTo>
                  <a:lnTo>
                    <a:pt x="130" y="555"/>
                  </a:lnTo>
                  <a:lnTo>
                    <a:pt x="121" y="563"/>
                  </a:lnTo>
                  <a:lnTo>
                    <a:pt x="112" y="567"/>
                  </a:lnTo>
                  <a:lnTo>
                    <a:pt x="104" y="572"/>
                  </a:lnTo>
                  <a:lnTo>
                    <a:pt x="95" y="574"/>
                  </a:lnTo>
                  <a:lnTo>
                    <a:pt x="87" y="574"/>
                  </a:lnTo>
                  <a:lnTo>
                    <a:pt x="78" y="574"/>
                  </a:lnTo>
                  <a:lnTo>
                    <a:pt x="69" y="572"/>
                  </a:lnTo>
                  <a:lnTo>
                    <a:pt x="61" y="569"/>
                  </a:lnTo>
                  <a:lnTo>
                    <a:pt x="53" y="565"/>
                  </a:lnTo>
                  <a:lnTo>
                    <a:pt x="46" y="560"/>
                  </a:lnTo>
                  <a:lnTo>
                    <a:pt x="38" y="554"/>
                  </a:lnTo>
                  <a:lnTo>
                    <a:pt x="33" y="548"/>
                  </a:lnTo>
                  <a:lnTo>
                    <a:pt x="26" y="540"/>
                  </a:lnTo>
                  <a:lnTo>
                    <a:pt x="22" y="532"/>
                  </a:lnTo>
                  <a:lnTo>
                    <a:pt x="17" y="523"/>
                  </a:lnTo>
                  <a:lnTo>
                    <a:pt x="15" y="513"/>
                  </a:lnTo>
                  <a:lnTo>
                    <a:pt x="12" y="500"/>
                  </a:lnTo>
                  <a:lnTo>
                    <a:pt x="12" y="487"/>
                  </a:lnTo>
                  <a:lnTo>
                    <a:pt x="13" y="475"/>
                  </a:lnTo>
                  <a:lnTo>
                    <a:pt x="16" y="464"/>
                  </a:lnTo>
                  <a:lnTo>
                    <a:pt x="20" y="452"/>
                  </a:lnTo>
                  <a:lnTo>
                    <a:pt x="25" y="440"/>
                  </a:lnTo>
                  <a:lnTo>
                    <a:pt x="31" y="429"/>
                  </a:lnTo>
                  <a:lnTo>
                    <a:pt x="39" y="418"/>
                  </a:lnTo>
                  <a:lnTo>
                    <a:pt x="54" y="398"/>
                  </a:lnTo>
                  <a:lnTo>
                    <a:pt x="71" y="378"/>
                  </a:lnTo>
                  <a:lnTo>
                    <a:pt x="89" y="359"/>
                  </a:lnTo>
                  <a:lnTo>
                    <a:pt x="104" y="339"/>
                  </a:lnTo>
                  <a:lnTo>
                    <a:pt x="108" y="333"/>
                  </a:lnTo>
                  <a:lnTo>
                    <a:pt x="112" y="325"/>
                  </a:lnTo>
                  <a:lnTo>
                    <a:pt x="117" y="318"/>
                  </a:lnTo>
                  <a:lnTo>
                    <a:pt x="120" y="310"/>
                  </a:lnTo>
                  <a:lnTo>
                    <a:pt x="124" y="295"/>
                  </a:lnTo>
                  <a:lnTo>
                    <a:pt x="128" y="280"/>
                  </a:lnTo>
                  <a:lnTo>
                    <a:pt x="129" y="265"/>
                  </a:lnTo>
                  <a:lnTo>
                    <a:pt x="127" y="250"/>
                  </a:lnTo>
                  <a:lnTo>
                    <a:pt x="124" y="235"/>
                  </a:lnTo>
                  <a:lnTo>
                    <a:pt x="119" y="221"/>
                  </a:lnTo>
                  <a:lnTo>
                    <a:pt x="112" y="207"/>
                  </a:lnTo>
                  <a:lnTo>
                    <a:pt x="104" y="195"/>
                  </a:lnTo>
                  <a:lnTo>
                    <a:pt x="94" y="183"/>
                  </a:lnTo>
                  <a:lnTo>
                    <a:pt x="82" y="173"/>
                  </a:lnTo>
                  <a:lnTo>
                    <a:pt x="70" y="164"/>
                  </a:lnTo>
                  <a:lnTo>
                    <a:pt x="56" y="157"/>
                  </a:lnTo>
                  <a:lnTo>
                    <a:pt x="49" y="155"/>
                  </a:lnTo>
                  <a:lnTo>
                    <a:pt x="40" y="152"/>
                  </a:lnTo>
                  <a:lnTo>
                    <a:pt x="33" y="150"/>
                  </a:lnTo>
                  <a:lnTo>
                    <a:pt x="24" y="148"/>
                  </a:lnTo>
                  <a:lnTo>
                    <a:pt x="22" y="149"/>
                  </a:lnTo>
                  <a:lnTo>
                    <a:pt x="21" y="149"/>
                  </a:lnTo>
                  <a:lnTo>
                    <a:pt x="16" y="148"/>
                  </a:lnTo>
                  <a:lnTo>
                    <a:pt x="13" y="147"/>
                  </a:lnTo>
                  <a:lnTo>
                    <a:pt x="10" y="147"/>
                  </a:lnTo>
                  <a:lnTo>
                    <a:pt x="8" y="145"/>
                  </a:lnTo>
                  <a:lnTo>
                    <a:pt x="6" y="144"/>
                  </a:lnTo>
                  <a:lnTo>
                    <a:pt x="3" y="142"/>
                  </a:lnTo>
                  <a:lnTo>
                    <a:pt x="1" y="136"/>
                  </a:lnTo>
                  <a:lnTo>
                    <a:pt x="0" y="131"/>
                  </a:lnTo>
                  <a:lnTo>
                    <a:pt x="1" y="126"/>
                  </a:lnTo>
                  <a:lnTo>
                    <a:pt x="4" y="121"/>
                  </a:lnTo>
                  <a:lnTo>
                    <a:pt x="7" y="119"/>
                  </a:lnTo>
                  <a:lnTo>
                    <a:pt x="9" y="118"/>
                  </a:lnTo>
                  <a:lnTo>
                    <a:pt x="12" y="117"/>
                  </a:lnTo>
                  <a:lnTo>
                    <a:pt x="15" y="117"/>
                  </a:lnTo>
                  <a:lnTo>
                    <a:pt x="20" y="117"/>
                  </a:lnTo>
                  <a:lnTo>
                    <a:pt x="25" y="118"/>
                  </a:lnTo>
                  <a:lnTo>
                    <a:pt x="35" y="116"/>
                  </a:lnTo>
                  <a:lnTo>
                    <a:pt x="42" y="113"/>
                  </a:lnTo>
                  <a:lnTo>
                    <a:pt x="50" y="108"/>
                  </a:lnTo>
                  <a:lnTo>
                    <a:pt x="55" y="102"/>
                  </a:lnTo>
                  <a:lnTo>
                    <a:pt x="60" y="95"/>
                  </a:lnTo>
                  <a:lnTo>
                    <a:pt x="63" y="88"/>
                  </a:lnTo>
                  <a:lnTo>
                    <a:pt x="64" y="80"/>
                  </a:lnTo>
                  <a:lnTo>
                    <a:pt x="64" y="72"/>
                  </a:lnTo>
                  <a:lnTo>
                    <a:pt x="63" y="64"/>
                  </a:lnTo>
                  <a:lnTo>
                    <a:pt x="61" y="56"/>
                  </a:lnTo>
                  <a:lnTo>
                    <a:pt x="56" y="49"/>
                  </a:lnTo>
                  <a:lnTo>
                    <a:pt x="52" y="44"/>
                  </a:lnTo>
                  <a:lnTo>
                    <a:pt x="44" y="38"/>
                  </a:lnTo>
                  <a:lnTo>
                    <a:pt x="37" y="34"/>
                  </a:lnTo>
                  <a:lnTo>
                    <a:pt x="28" y="32"/>
                  </a:lnTo>
                  <a:lnTo>
                    <a:pt x="17" y="32"/>
                  </a:lnTo>
                  <a:lnTo>
                    <a:pt x="14" y="31"/>
                  </a:lnTo>
                  <a:lnTo>
                    <a:pt x="11" y="31"/>
                  </a:lnTo>
                  <a:lnTo>
                    <a:pt x="8" y="28"/>
                  </a:lnTo>
                  <a:lnTo>
                    <a:pt x="7" y="27"/>
                  </a:lnTo>
                  <a:lnTo>
                    <a:pt x="3" y="22"/>
                  </a:lnTo>
                  <a:lnTo>
                    <a:pt x="2" y="17"/>
                  </a:lnTo>
                  <a:lnTo>
                    <a:pt x="3" y="11"/>
                  </a:lnTo>
                  <a:lnTo>
                    <a:pt x="7" y="6"/>
                  </a:lnTo>
                  <a:lnTo>
                    <a:pt x="9" y="4"/>
                  </a:lnTo>
                  <a:lnTo>
                    <a:pt x="11" y="1"/>
                  </a:lnTo>
                  <a:lnTo>
                    <a:pt x="14" y="0"/>
                  </a:lnTo>
                  <a:lnTo>
                    <a:pt x="17" y="0"/>
                  </a:lnTo>
                  <a:lnTo>
                    <a:pt x="25" y="0"/>
                  </a:lnTo>
                  <a:lnTo>
                    <a:pt x="33" y="1"/>
                  </a:lnTo>
                  <a:lnTo>
                    <a:pt x="39" y="2"/>
                  </a:lnTo>
                  <a:lnTo>
                    <a:pt x="47" y="5"/>
                  </a:lnTo>
                  <a:lnTo>
                    <a:pt x="53" y="8"/>
                  </a:lnTo>
                  <a:lnTo>
                    <a:pt x="60" y="11"/>
                  </a:lnTo>
                  <a:lnTo>
                    <a:pt x="66" y="14"/>
                  </a:lnTo>
                  <a:lnTo>
                    <a:pt x="71" y="19"/>
                  </a:lnTo>
                  <a:lnTo>
                    <a:pt x="77" y="24"/>
                  </a:lnTo>
                  <a:lnTo>
                    <a:pt x="82" y="28"/>
                  </a:lnTo>
                  <a:lnTo>
                    <a:pt x="85" y="35"/>
                  </a:lnTo>
                  <a:lnTo>
                    <a:pt x="90" y="41"/>
                  </a:lnTo>
                  <a:lnTo>
                    <a:pt x="93" y="48"/>
                  </a:lnTo>
                  <a:lnTo>
                    <a:pt x="95" y="54"/>
                  </a:lnTo>
                  <a:lnTo>
                    <a:pt x="96" y="62"/>
                  </a:lnTo>
                  <a:lnTo>
                    <a:pt x="97"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5"/>
            <p:cNvSpPr/>
            <p:nvPr/>
          </p:nvSpPr>
          <p:spPr bwMode="auto">
            <a:xfrm>
              <a:off x="8747125" y="439738"/>
              <a:ext cx="84138" cy="303213"/>
            </a:xfrm>
            <a:custGeom>
              <a:avLst/>
              <a:gdLst>
                <a:gd name="T0" fmla="*/ 66 w 159"/>
                <a:gd name="T1" fmla="*/ 96 h 574"/>
                <a:gd name="T2" fmla="*/ 82 w 159"/>
                <a:gd name="T3" fmla="*/ 125 h 574"/>
                <a:gd name="T4" fmla="*/ 54 w 159"/>
                <a:gd name="T5" fmla="*/ 152 h 574"/>
                <a:gd name="T6" fmla="*/ 21 w 159"/>
                <a:gd name="T7" fmla="*/ 189 h 574"/>
                <a:gd name="T8" fmla="*/ 3 w 159"/>
                <a:gd name="T9" fmla="*/ 238 h 574"/>
                <a:gd name="T10" fmla="*/ 1 w 159"/>
                <a:gd name="T11" fmla="*/ 293 h 574"/>
                <a:gd name="T12" fmla="*/ 16 w 159"/>
                <a:gd name="T13" fmla="*/ 335 h 574"/>
                <a:gd name="T14" fmla="*/ 72 w 159"/>
                <a:gd name="T15" fmla="*/ 406 h 574"/>
                <a:gd name="T16" fmla="*/ 112 w 159"/>
                <a:gd name="T17" fmla="*/ 469 h 574"/>
                <a:gd name="T18" fmla="*/ 112 w 159"/>
                <a:gd name="T19" fmla="*/ 514 h 574"/>
                <a:gd name="T20" fmla="*/ 94 w 159"/>
                <a:gd name="T21" fmla="*/ 538 h 574"/>
                <a:gd name="T22" fmla="*/ 70 w 159"/>
                <a:gd name="T23" fmla="*/ 542 h 574"/>
                <a:gd name="T24" fmla="*/ 53 w 159"/>
                <a:gd name="T25" fmla="*/ 536 h 574"/>
                <a:gd name="T26" fmla="*/ 48 w 159"/>
                <a:gd name="T27" fmla="*/ 523 h 574"/>
                <a:gd name="T28" fmla="*/ 52 w 159"/>
                <a:gd name="T29" fmla="*/ 509 h 574"/>
                <a:gd name="T30" fmla="*/ 64 w 159"/>
                <a:gd name="T31" fmla="*/ 500 h 574"/>
                <a:gd name="T32" fmla="*/ 77 w 159"/>
                <a:gd name="T33" fmla="*/ 497 h 574"/>
                <a:gd name="T34" fmla="*/ 82 w 159"/>
                <a:gd name="T35" fmla="*/ 479 h 574"/>
                <a:gd name="T36" fmla="*/ 72 w 159"/>
                <a:gd name="T37" fmla="*/ 469 h 574"/>
                <a:gd name="T38" fmla="*/ 47 w 159"/>
                <a:gd name="T39" fmla="*/ 474 h 574"/>
                <a:gd name="T40" fmla="*/ 25 w 159"/>
                <a:gd name="T41" fmla="*/ 495 h 574"/>
                <a:gd name="T42" fmla="*/ 17 w 159"/>
                <a:gd name="T43" fmla="*/ 522 h 574"/>
                <a:gd name="T44" fmla="*/ 24 w 159"/>
                <a:gd name="T45" fmla="*/ 550 h 574"/>
                <a:gd name="T46" fmla="*/ 55 w 159"/>
                <a:gd name="T47" fmla="*/ 572 h 574"/>
                <a:gd name="T48" fmla="*/ 90 w 159"/>
                <a:gd name="T49" fmla="*/ 572 h 574"/>
                <a:gd name="T50" fmla="*/ 121 w 159"/>
                <a:gd name="T51" fmla="*/ 554 h 574"/>
                <a:gd name="T52" fmla="*/ 142 w 159"/>
                <a:gd name="T53" fmla="*/ 523 h 574"/>
                <a:gd name="T54" fmla="*/ 146 w 159"/>
                <a:gd name="T55" fmla="*/ 475 h 574"/>
                <a:gd name="T56" fmla="*/ 128 w 159"/>
                <a:gd name="T57" fmla="*/ 429 h 574"/>
                <a:gd name="T58" fmla="*/ 71 w 159"/>
                <a:gd name="T59" fmla="*/ 359 h 574"/>
                <a:gd name="T60" fmla="*/ 43 w 159"/>
                <a:gd name="T61" fmla="*/ 318 h 574"/>
                <a:gd name="T62" fmla="*/ 31 w 159"/>
                <a:gd name="T63" fmla="*/ 265 h 574"/>
                <a:gd name="T64" fmla="*/ 47 w 159"/>
                <a:gd name="T65" fmla="*/ 207 h 574"/>
                <a:gd name="T66" fmla="*/ 89 w 159"/>
                <a:gd name="T67" fmla="*/ 164 h 574"/>
                <a:gd name="T68" fmla="*/ 127 w 159"/>
                <a:gd name="T69" fmla="*/ 150 h 574"/>
                <a:gd name="T70" fmla="*/ 143 w 159"/>
                <a:gd name="T71" fmla="*/ 148 h 574"/>
                <a:gd name="T72" fmla="*/ 154 w 159"/>
                <a:gd name="T73" fmla="*/ 144 h 574"/>
                <a:gd name="T74" fmla="*/ 158 w 159"/>
                <a:gd name="T75" fmla="*/ 126 h 574"/>
                <a:gd name="T76" fmla="*/ 147 w 159"/>
                <a:gd name="T77" fmla="*/ 117 h 574"/>
                <a:gd name="T78" fmla="*/ 125 w 159"/>
                <a:gd name="T79" fmla="*/ 116 h 574"/>
                <a:gd name="T80" fmla="*/ 100 w 159"/>
                <a:gd name="T81" fmla="*/ 95 h 574"/>
                <a:gd name="T82" fmla="*/ 97 w 159"/>
                <a:gd name="T83" fmla="*/ 64 h 574"/>
                <a:gd name="T84" fmla="*/ 115 w 159"/>
                <a:gd name="T85" fmla="*/ 38 h 574"/>
                <a:gd name="T86" fmla="*/ 145 w 159"/>
                <a:gd name="T87" fmla="*/ 31 h 574"/>
                <a:gd name="T88" fmla="*/ 156 w 159"/>
                <a:gd name="T89" fmla="*/ 22 h 574"/>
                <a:gd name="T90" fmla="*/ 151 w 159"/>
                <a:gd name="T91" fmla="*/ 4 h 574"/>
                <a:gd name="T92" fmla="*/ 134 w 159"/>
                <a:gd name="T93" fmla="*/ 0 h 574"/>
                <a:gd name="T94" fmla="*/ 106 w 159"/>
                <a:gd name="T95" fmla="*/ 8 h 574"/>
                <a:gd name="T96" fmla="*/ 82 w 159"/>
                <a:gd name="T97" fmla="*/ 24 h 574"/>
                <a:gd name="T98" fmla="*/ 66 w 159"/>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62" y="69"/>
                  </a:moveTo>
                  <a:lnTo>
                    <a:pt x="63" y="79"/>
                  </a:lnTo>
                  <a:lnTo>
                    <a:pt x="64" y="88"/>
                  </a:lnTo>
                  <a:lnTo>
                    <a:pt x="66" y="96"/>
                  </a:lnTo>
                  <a:lnTo>
                    <a:pt x="68" y="104"/>
                  </a:lnTo>
                  <a:lnTo>
                    <a:pt x="73" y="112"/>
                  </a:lnTo>
                  <a:lnTo>
                    <a:pt x="77" y="118"/>
                  </a:lnTo>
                  <a:lnTo>
                    <a:pt x="82" y="125"/>
                  </a:lnTo>
                  <a:lnTo>
                    <a:pt x="88" y="130"/>
                  </a:lnTo>
                  <a:lnTo>
                    <a:pt x="76" y="136"/>
                  </a:lnTo>
                  <a:lnTo>
                    <a:pt x="65" y="143"/>
                  </a:lnTo>
                  <a:lnTo>
                    <a:pt x="54" y="152"/>
                  </a:lnTo>
                  <a:lnTo>
                    <a:pt x="45" y="159"/>
                  </a:lnTo>
                  <a:lnTo>
                    <a:pt x="36" y="169"/>
                  </a:lnTo>
                  <a:lnTo>
                    <a:pt x="28" y="178"/>
                  </a:lnTo>
                  <a:lnTo>
                    <a:pt x="21" y="189"/>
                  </a:lnTo>
                  <a:lnTo>
                    <a:pt x="16" y="201"/>
                  </a:lnTo>
                  <a:lnTo>
                    <a:pt x="10" y="213"/>
                  </a:lnTo>
                  <a:lnTo>
                    <a:pt x="6" y="225"/>
                  </a:lnTo>
                  <a:lnTo>
                    <a:pt x="3" y="238"/>
                  </a:lnTo>
                  <a:lnTo>
                    <a:pt x="0" y="251"/>
                  </a:lnTo>
                  <a:lnTo>
                    <a:pt x="0" y="265"/>
                  </a:lnTo>
                  <a:lnTo>
                    <a:pt x="0" y="279"/>
                  </a:lnTo>
                  <a:lnTo>
                    <a:pt x="1" y="293"/>
                  </a:lnTo>
                  <a:lnTo>
                    <a:pt x="5" y="307"/>
                  </a:lnTo>
                  <a:lnTo>
                    <a:pt x="8" y="317"/>
                  </a:lnTo>
                  <a:lnTo>
                    <a:pt x="11" y="325"/>
                  </a:lnTo>
                  <a:lnTo>
                    <a:pt x="16" y="335"/>
                  </a:lnTo>
                  <a:lnTo>
                    <a:pt x="21" y="344"/>
                  </a:lnTo>
                  <a:lnTo>
                    <a:pt x="32" y="360"/>
                  </a:lnTo>
                  <a:lnTo>
                    <a:pt x="45" y="376"/>
                  </a:lnTo>
                  <a:lnTo>
                    <a:pt x="72" y="406"/>
                  </a:lnTo>
                  <a:lnTo>
                    <a:pt x="97" y="438"/>
                  </a:lnTo>
                  <a:lnTo>
                    <a:pt x="103" y="448"/>
                  </a:lnTo>
                  <a:lnTo>
                    <a:pt x="108" y="458"/>
                  </a:lnTo>
                  <a:lnTo>
                    <a:pt x="112" y="469"/>
                  </a:lnTo>
                  <a:lnTo>
                    <a:pt x="115" y="481"/>
                  </a:lnTo>
                  <a:lnTo>
                    <a:pt x="115" y="492"/>
                  </a:lnTo>
                  <a:lnTo>
                    <a:pt x="115" y="504"/>
                  </a:lnTo>
                  <a:lnTo>
                    <a:pt x="112" y="514"/>
                  </a:lnTo>
                  <a:lnTo>
                    <a:pt x="107" y="525"/>
                  </a:lnTo>
                  <a:lnTo>
                    <a:pt x="104" y="530"/>
                  </a:lnTo>
                  <a:lnTo>
                    <a:pt x="99" y="535"/>
                  </a:lnTo>
                  <a:lnTo>
                    <a:pt x="94" y="538"/>
                  </a:lnTo>
                  <a:lnTo>
                    <a:pt x="88" y="540"/>
                  </a:lnTo>
                  <a:lnTo>
                    <a:pt x="82" y="542"/>
                  </a:lnTo>
                  <a:lnTo>
                    <a:pt x="76" y="542"/>
                  </a:lnTo>
                  <a:lnTo>
                    <a:pt x="70" y="542"/>
                  </a:lnTo>
                  <a:lnTo>
                    <a:pt x="64" y="542"/>
                  </a:lnTo>
                  <a:lnTo>
                    <a:pt x="60" y="540"/>
                  </a:lnTo>
                  <a:lnTo>
                    <a:pt x="55" y="539"/>
                  </a:lnTo>
                  <a:lnTo>
                    <a:pt x="53" y="536"/>
                  </a:lnTo>
                  <a:lnTo>
                    <a:pt x="51" y="534"/>
                  </a:lnTo>
                  <a:lnTo>
                    <a:pt x="50" y="529"/>
                  </a:lnTo>
                  <a:lnTo>
                    <a:pt x="49" y="526"/>
                  </a:lnTo>
                  <a:lnTo>
                    <a:pt x="48" y="523"/>
                  </a:lnTo>
                  <a:lnTo>
                    <a:pt x="49" y="519"/>
                  </a:lnTo>
                  <a:lnTo>
                    <a:pt x="49" y="515"/>
                  </a:lnTo>
                  <a:lnTo>
                    <a:pt x="51" y="512"/>
                  </a:lnTo>
                  <a:lnTo>
                    <a:pt x="52" y="509"/>
                  </a:lnTo>
                  <a:lnTo>
                    <a:pt x="54" y="506"/>
                  </a:lnTo>
                  <a:lnTo>
                    <a:pt x="58" y="504"/>
                  </a:lnTo>
                  <a:lnTo>
                    <a:pt x="61" y="501"/>
                  </a:lnTo>
                  <a:lnTo>
                    <a:pt x="64" y="500"/>
                  </a:lnTo>
                  <a:lnTo>
                    <a:pt x="68" y="500"/>
                  </a:lnTo>
                  <a:lnTo>
                    <a:pt x="72" y="500"/>
                  </a:lnTo>
                  <a:lnTo>
                    <a:pt x="75" y="499"/>
                  </a:lnTo>
                  <a:lnTo>
                    <a:pt x="77" y="497"/>
                  </a:lnTo>
                  <a:lnTo>
                    <a:pt x="79" y="495"/>
                  </a:lnTo>
                  <a:lnTo>
                    <a:pt x="82" y="491"/>
                  </a:lnTo>
                  <a:lnTo>
                    <a:pt x="82" y="485"/>
                  </a:lnTo>
                  <a:lnTo>
                    <a:pt x="82" y="479"/>
                  </a:lnTo>
                  <a:lnTo>
                    <a:pt x="79" y="474"/>
                  </a:lnTo>
                  <a:lnTo>
                    <a:pt x="77" y="472"/>
                  </a:lnTo>
                  <a:lnTo>
                    <a:pt x="75" y="470"/>
                  </a:lnTo>
                  <a:lnTo>
                    <a:pt x="72" y="469"/>
                  </a:lnTo>
                  <a:lnTo>
                    <a:pt x="68" y="469"/>
                  </a:lnTo>
                  <a:lnTo>
                    <a:pt x="61" y="470"/>
                  </a:lnTo>
                  <a:lnTo>
                    <a:pt x="53" y="471"/>
                  </a:lnTo>
                  <a:lnTo>
                    <a:pt x="47" y="474"/>
                  </a:lnTo>
                  <a:lnTo>
                    <a:pt x="40" y="479"/>
                  </a:lnTo>
                  <a:lnTo>
                    <a:pt x="35" y="483"/>
                  </a:lnTo>
                  <a:lnTo>
                    <a:pt x="30" y="488"/>
                  </a:lnTo>
                  <a:lnTo>
                    <a:pt x="25" y="495"/>
                  </a:lnTo>
                  <a:lnTo>
                    <a:pt x="22" y="501"/>
                  </a:lnTo>
                  <a:lnTo>
                    <a:pt x="19" y="508"/>
                  </a:lnTo>
                  <a:lnTo>
                    <a:pt x="18" y="515"/>
                  </a:lnTo>
                  <a:lnTo>
                    <a:pt x="17" y="522"/>
                  </a:lnTo>
                  <a:lnTo>
                    <a:pt x="17" y="529"/>
                  </a:lnTo>
                  <a:lnTo>
                    <a:pt x="18" y="537"/>
                  </a:lnTo>
                  <a:lnTo>
                    <a:pt x="21" y="543"/>
                  </a:lnTo>
                  <a:lnTo>
                    <a:pt x="24" y="550"/>
                  </a:lnTo>
                  <a:lnTo>
                    <a:pt x="30" y="555"/>
                  </a:lnTo>
                  <a:lnTo>
                    <a:pt x="38" y="563"/>
                  </a:lnTo>
                  <a:lnTo>
                    <a:pt x="47" y="567"/>
                  </a:lnTo>
                  <a:lnTo>
                    <a:pt x="55" y="572"/>
                  </a:lnTo>
                  <a:lnTo>
                    <a:pt x="64" y="574"/>
                  </a:lnTo>
                  <a:lnTo>
                    <a:pt x="73" y="574"/>
                  </a:lnTo>
                  <a:lnTo>
                    <a:pt x="81" y="574"/>
                  </a:lnTo>
                  <a:lnTo>
                    <a:pt x="90" y="572"/>
                  </a:lnTo>
                  <a:lnTo>
                    <a:pt x="99" y="569"/>
                  </a:lnTo>
                  <a:lnTo>
                    <a:pt x="106" y="565"/>
                  </a:lnTo>
                  <a:lnTo>
                    <a:pt x="114" y="560"/>
                  </a:lnTo>
                  <a:lnTo>
                    <a:pt x="121" y="554"/>
                  </a:lnTo>
                  <a:lnTo>
                    <a:pt x="127" y="548"/>
                  </a:lnTo>
                  <a:lnTo>
                    <a:pt x="133" y="540"/>
                  </a:lnTo>
                  <a:lnTo>
                    <a:pt x="138" y="532"/>
                  </a:lnTo>
                  <a:lnTo>
                    <a:pt x="142" y="523"/>
                  </a:lnTo>
                  <a:lnTo>
                    <a:pt x="144" y="513"/>
                  </a:lnTo>
                  <a:lnTo>
                    <a:pt x="147" y="500"/>
                  </a:lnTo>
                  <a:lnTo>
                    <a:pt x="147" y="487"/>
                  </a:lnTo>
                  <a:lnTo>
                    <a:pt x="146" y="475"/>
                  </a:lnTo>
                  <a:lnTo>
                    <a:pt x="143" y="464"/>
                  </a:lnTo>
                  <a:lnTo>
                    <a:pt x="140" y="452"/>
                  </a:lnTo>
                  <a:lnTo>
                    <a:pt x="134" y="440"/>
                  </a:lnTo>
                  <a:lnTo>
                    <a:pt x="128" y="429"/>
                  </a:lnTo>
                  <a:lnTo>
                    <a:pt x="120" y="418"/>
                  </a:lnTo>
                  <a:lnTo>
                    <a:pt x="105" y="398"/>
                  </a:lnTo>
                  <a:lnTo>
                    <a:pt x="88" y="378"/>
                  </a:lnTo>
                  <a:lnTo>
                    <a:pt x="71" y="359"/>
                  </a:lnTo>
                  <a:lnTo>
                    <a:pt x="55" y="339"/>
                  </a:lnTo>
                  <a:lnTo>
                    <a:pt x="51" y="333"/>
                  </a:lnTo>
                  <a:lnTo>
                    <a:pt x="47" y="325"/>
                  </a:lnTo>
                  <a:lnTo>
                    <a:pt x="43" y="318"/>
                  </a:lnTo>
                  <a:lnTo>
                    <a:pt x="39" y="310"/>
                  </a:lnTo>
                  <a:lnTo>
                    <a:pt x="35" y="295"/>
                  </a:lnTo>
                  <a:lnTo>
                    <a:pt x="32" y="280"/>
                  </a:lnTo>
                  <a:lnTo>
                    <a:pt x="31" y="265"/>
                  </a:lnTo>
                  <a:lnTo>
                    <a:pt x="33" y="250"/>
                  </a:lnTo>
                  <a:lnTo>
                    <a:pt x="35" y="235"/>
                  </a:lnTo>
                  <a:lnTo>
                    <a:pt x="40" y="221"/>
                  </a:lnTo>
                  <a:lnTo>
                    <a:pt x="47" y="207"/>
                  </a:lnTo>
                  <a:lnTo>
                    <a:pt x="55" y="195"/>
                  </a:lnTo>
                  <a:lnTo>
                    <a:pt x="65" y="183"/>
                  </a:lnTo>
                  <a:lnTo>
                    <a:pt x="77" y="173"/>
                  </a:lnTo>
                  <a:lnTo>
                    <a:pt x="89" y="164"/>
                  </a:lnTo>
                  <a:lnTo>
                    <a:pt x="103" y="157"/>
                  </a:lnTo>
                  <a:lnTo>
                    <a:pt x="111" y="155"/>
                  </a:lnTo>
                  <a:lnTo>
                    <a:pt x="119" y="152"/>
                  </a:lnTo>
                  <a:lnTo>
                    <a:pt x="127" y="150"/>
                  </a:lnTo>
                  <a:lnTo>
                    <a:pt x="135" y="148"/>
                  </a:lnTo>
                  <a:lnTo>
                    <a:pt x="138" y="149"/>
                  </a:lnTo>
                  <a:lnTo>
                    <a:pt x="139" y="149"/>
                  </a:lnTo>
                  <a:lnTo>
                    <a:pt x="143" y="148"/>
                  </a:lnTo>
                  <a:lnTo>
                    <a:pt x="146" y="147"/>
                  </a:lnTo>
                  <a:lnTo>
                    <a:pt x="149" y="147"/>
                  </a:lnTo>
                  <a:lnTo>
                    <a:pt x="152" y="145"/>
                  </a:lnTo>
                  <a:lnTo>
                    <a:pt x="154" y="144"/>
                  </a:lnTo>
                  <a:lnTo>
                    <a:pt x="156" y="142"/>
                  </a:lnTo>
                  <a:lnTo>
                    <a:pt x="158" y="136"/>
                  </a:lnTo>
                  <a:lnTo>
                    <a:pt x="159" y="131"/>
                  </a:lnTo>
                  <a:lnTo>
                    <a:pt x="158" y="126"/>
                  </a:lnTo>
                  <a:lnTo>
                    <a:pt x="155" y="121"/>
                  </a:lnTo>
                  <a:lnTo>
                    <a:pt x="153" y="119"/>
                  </a:lnTo>
                  <a:lnTo>
                    <a:pt x="151" y="118"/>
                  </a:lnTo>
                  <a:lnTo>
                    <a:pt x="147" y="117"/>
                  </a:lnTo>
                  <a:lnTo>
                    <a:pt x="144" y="117"/>
                  </a:lnTo>
                  <a:lnTo>
                    <a:pt x="140" y="117"/>
                  </a:lnTo>
                  <a:lnTo>
                    <a:pt x="134" y="118"/>
                  </a:lnTo>
                  <a:lnTo>
                    <a:pt x="125" y="116"/>
                  </a:lnTo>
                  <a:lnTo>
                    <a:pt x="116" y="113"/>
                  </a:lnTo>
                  <a:lnTo>
                    <a:pt x="109" y="108"/>
                  </a:lnTo>
                  <a:lnTo>
                    <a:pt x="104" y="102"/>
                  </a:lnTo>
                  <a:lnTo>
                    <a:pt x="100" y="95"/>
                  </a:lnTo>
                  <a:lnTo>
                    <a:pt x="97" y="88"/>
                  </a:lnTo>
                  <a:lnTo>
                    <a:pt x="95" y="80"/>
                  </a:lnTo>
                  <a:lnTo>
                    <a:pt x="95" y="72"/>
                  </a:lnTo>
                  <a:lnTo>
                    <a:pt x="97" y="64"/>
                  </a:lnTo>
                  <a:lnTo>
                    <a:pt x="99" y="56"/>
                  </a:lnTo>
                  <a:lnTo>
                    <a:pt x="103" y="49"/>
                  </a:lnTo>
                  <a:lnTo>
                    <a:pt x="107" y="44"/>
                  </a:lnTo>
                  <a:lnTo>
                    <a:pt x="115" y="38"/>
                  </a:lnTo>
                  <a:lnTo>
                    <a:pt x="122" y="34"/>
                  </a:lnTo>
                  <a:lnTo>
                    <a:pt x="131" y="32"/>
                  </a:lnTo>
                  <a:lnTo>
                    <a:pt x="142" y="32"/>
                  </a:lnTo>
                  <a:lnTo>
                    <a:pt x="145" y="31"/>
                  </a:lnTo>
                  <a:lnTo>
                    <a:pt x="148" y="31"/>
                  </a:lnTo>
                  <a:lnTo>
                    <a:pt x="151" y="28"/>
                  </a:lnTo>
                  <a:lnTo>
                    <a:pt x="153" y="27"/>
                  </a:lnTo>
                  <a:lnTo>
                    <a:pt x="156" y="22"/>
                  </a:lnTo>
                  <a:lnTo>
                    <a:pt x="157" y="17"/>
                  </a:lnTo>
                  <a:lnTo>
                    <a:pt x="156" y="11"/>
                  </a:lnTo>
                  <a:lnTo>
                    <a:pt x="153" y="6"/>
                  </a:lnTo>
                  <a:lnTo>
                    <a:pt x="151" y="4"/>
                  </a:lnTo>
                  <a:lnTo>
                    <a:pt x="148" y="1"/>
                  </a:lnTo>
                  <a:lnTo>
                    <a:pt x="145" y="0"/>
                  </a:lnTo>
                  <a:lnTo>
                    <a:pt x="142" y="0"/>
                  </a:lnTo>
                  <a:lnTo>
                    <a:pt x="134" y="0"/>
                  </a:lnTo>
                  <a:lnTo>
                    <a:pt x="127" y="1"/>
                  </a:lnTo>
                  <a:lnTo>
                    <a:pt x="120" y="2"/>
                  </a:lnTo>
                  <a:lnTo>
                    <a:pt x="113" y="5"/>
                  </a:lnTo>
                  <a:lnTo>
                    <a:pt x="106" y="8"/>
                  </a:lnTo>
                  <a:lnTo>
                    <a:pt x="100" y="11"/>
                  </a:lnTo>
                  <a:lnTo>
                    <a:pt x="93" y="14"/>
                  </a:lnTo>
                  <a:lnTo>
                    <a:pt x="88" y="19"/>
                  </a:lnTo>
                  <a:lnTo>
                    <a:pt x="82" y="24"/>
                  </a:lnTo>
                  <a:lnTo>
                    <a:pt x="77" y="28"/>
                  </a:lnTo>
                  <a:lnTo>
                    <a:pt x="74" y="35"/>
                  </a:lnTo>
                  <a:lnTo>
                    <a:pt x="70" y="41"/>
                  </a:lnTo>
                  <a:lnTo>
                    <a:pt x="66" y="48"/>
                  </a:lnTo>
                  <a:lnTo>
                    <a:pt x="64" y="54"/>
                  </a:lnTo>
                  <a:lnTo>
                    <a:pt x="63" y="62"/>
                  </a:lnTo>
                  <a:lnTo>
                    <a:pt x="62"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6"/>
            <p:cNvSpPr>
              <a:spLocks noEditPoints="1"/>
            </p:cNvSpPr>
            <p:nvPr/>
          </p:nvSpPr>
          <p:spPr bwMode="auto">
            <a:xfrm>
              <a:off x="8796338" y="542925"/>
              <a:ext cx="73025" cy="73025"/>
            </a:xfrm>
            <a:custGeom>
              <a:avLst/>
              <a:gdLst>
                <a:gd name="T0" fmla="*/ 77 w 139"/>
                <a:gd name="T1" fmla="*/ 0 h 138"/>
                <a:gd name="T2" fmla="*/ 90 w 139"/>
                <a:gd name="T3" fmla="*/ 3 h 138"/>
                <a:gd name="T4" fmla="*/ 103 w 139"/>
                <a:gd name="T5" fmla="*/ 7 h 138"/>
                <a:gd name="T6" fmla="*/ 114 w 139"/>
                <a:gd name="T7" fmla="*/ 15 h 138"/>
                <a:gd name="T8" fmla="*/ 123 w 139"/>
                <a:gd name="T9" fmla="*/ 25 h 138"/>
                <a:gd name="T10" fmla="*/ 131 w 139"/>
                <a:gd name="T11" fmla="*/ 35 h 138"/>
                <a:gd name="T12" fmla="*/ 135 w 139"/>
                <a:gd name="T13" fmla="*/ 48 h 138"/>
                <a:gd name="T14" fmla="*/ 139 w 139"/>
                <a:gd name="T15" fmla="*/ 61 h 138"/>
                <a:gd name="T16" fmla="*/ 139 w 139"/>
                <a:gd name="T17" fmla="*/ 75 h 138"/>
                <a:gd name="T18" fmla="*/ 135 w 139"/>
                <a:gd name="T19" fmla="*/ 89 h 138"/>
                <a:gd name="T20" fmla="*/ 131 w 139"/>
                <a:gd name="T21" fmla="*/ 101 h 138"/>
                <a:gd name="T22" fmla="*/ 123 w 139"/>
                <a:gd name="T23" fmla="*/ 112 h 138"/>
                <a:gd name="T24" fmla="*/ 114 w 139"/>
                <a:gd name="T25" fmla="*/ 122 h 138"/>
                <a:gd name="T26" fmla="*/ 103 w 139"/>
                <a:gd name="T27" fmla="*/ 129 h 138"/>
                <a:gd name="T28" fmla="*/ 90 w 139"/>
                <a:gd name="T29" fmla="*/ 135 h 138"/>
                <a:gd name="T30" fmla="*/ 77 w 139"/>
                <a:gd name="T31" fmla="*/ 137 h 138"/>
                <a:gd name="T32" fmla="*/ 63 w 139"/>
                <a:gd name="T33" fmla="*/ 137 h 138"/>
                <a:gd name="T34" fmla="*/ 49 w 139"/>
                <a:gd name="T35" fmla="*/ 135 h 138"/>
                <a:gd name="T36" fmla="*/ 37 w 139"/>
                <a:gd name="T37" fmla="*/ 129 h 138"/>
                <a:gd name="T38" fmla="*/ 26 w 139"/>
                <a:gd name="T39" fmla="*/ 122 h 138"/>
                <a:gd name="T40" fmla="*/ 17 w 139"/>
                <a:gd name="T41" fmla="*/ 112 h 138"/>
                <a:gd name="T42" fmla="*/ 9 w 139"/>
                <a:gd name="T43" fmla="*/ 101 h 138"/>
                <a:gd name="T44" fmla="*/ 4 w 139"/>
                <a:gd name="T45" fmla="*/ 89 h 138"/>
                <a:gd name="T46" fmla="*/ 1 w 139"/>
                <a:gd name="T47" fmla="*/ 75 h 138"/>
                <a:gd name="T48" fmla="*/ 1 w 139"/>
                <a:gd name="T49" fmla="*/ 61 h 138"/>
                <a:gd name="T50" fmla="*/ 4 w 139"/>
                <a:gd name="T51" fmla="*/ 48 h 138"/>
                <a:gd name="T52" fmla="*/ 9 w 139"/>
                <a:gd name="T53" fmla="*/ 35 h 138"/>
                <a:gd name="T54" fmla="*/ 17 w 139"/>
                <a:gd name="T55" fmla="*/ 25 h 138"/>
                <a:gd name="T56" fmla="*/ 26 w 139"/>
                <a:gd name="T57" fmla="*/ 15 h 138"/>
                <a:gd name="T58" fmla="*/ 37 w 139"/>
                <a:gd name="T59" fmla="*/ 7 h 138"/>
                <a:gd name="T60" fmla="*/ 49 w 139"/>
                <a:gd name="T61" fmla="*/ 3 h 138"/>
                <a:gd name="T62" fmla="*/ 63 w 139"/>
                <a:gd name="T63" fmla="*/ 0 h 138"/>
                <a:gd name="T64" fmla="*/ 69 w 139"/>
                <a:gd name="T65" fmla="*/ 30 h 138"/>
                <a:gd name="T66" fmla="*/ 62 w 139"/>
                <a:gd name="T67" fmla="*/ 31 h 138"/>
                <a:gd name="T68" fmla="*/ 49 w 139"/>
                <a:gd name="T69" fmla="*/ 37 h 138"/>
                <a:gd name="T70" fmla="*/ 38 w 139"/>
                <a:gd name="T71" fmla="*/ 47 h 138"/>
                <a:gd name="T72" fmla="*/ 33 w 139"/>
                <a:gd name="T73" fmla="*/ 61 h 138"/>
                <a:gd name="T74" fmla="*/ 33 w 139"/>
                <a:gd name="T75" fmla="*/ 77 h 138"/>
                <a:gd name="T76" fmla="*/ 38 w 139"/>
                <a:gd name="T77" fmla="*/ 89 h 138"/>
                <a:gd name="T78" fmla="*/ 49 w 139"/>
                <a:gd name="T79" fmla="*/ 100 h 138"/>
                <a:gd name="T80" fmla="*/ 62 w 139"/>
                <a:gd name="T81" fmla="*/ 106 h 138"/>
                <a:gd name="T82" fmla="*/ 77 w 139"/>
                <a:gd name="T83" fmla="*/ 106 h 138"/>
                <a:gd name="T84" fmla="*/ 91 w 139"/>
                <a:gd name="T85" fmla="*/ 100 h 138"/>
                <a:gd name="T86" fmla="*/ 102 w 139"/>
                <a:gd name="T87" fmla="*/ 89 h 138"/>
                <a:gd name="T88" fmla="*/ 107 w 139"/>
                <a:gd name="T89" fmla="*/ 77 h 138"/>
                <a:gd name="T90" fmla="*/ 107 w 139"/>
                <a:gd name="T91" fmla="*/ 61 h 138"/>
                <a:gd name="T92" fmla="*/ 102 w 139"/>
                <a:gd name="T93" fmla="*/ 47 h 138"/>
                <a:gd name="T94" fmla="*/ 91 w 139"/>
                <a:gd name="T95" fmla="*/ 37 h 138"/>
                <a:gd name="T96" fmla="*/ 77 w 139"/>
                <a:gd name="T97"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 h="138">
                  <a:moveTo>
                    <a:pt x="69" y="0"/>
                  </a:moveTo>
                  <a:lnTo>
                    <a:pt x="77" y="0"/>
                  </a:lnTo>
                  <a:lnTo>
                    <a:pt x="84" y="1"/>
                  </a:lnTo>
                  <a:lnTo>
                    <a:pt x="90" y="3"/>
                  </a:lnTo>
                  <a:lnTo>
                    <a:pt x="96" y="5"/>
                  </a:lnTo>
                  <a:lnTo>
                    <a:pt x="103" y="7"/>
                  </a:lnTo>
                  <a:lnTo>
                    <a:pt x="108" y="12"/>
                  </a:lnTo>
                  <a:lnTo>
                    <a:pt x="114" y="15"/>
                  </a:lnTo>
                  <a:lnTo>
                    <a:pt x="119" y="19"/>
                  </a:lnTo>
                  <a:lnTo>
                    <a:pt x="123" y="25"/>
                  </a:lnTo>
                  <a:lnTo>
                    <a:pt x="127" y="30"/>
                  </a:lnTo>
                  <a:lnTo>
                    <a:pt x="131" y="35"/>
                  </a:lnTo>
                  <a:lnTo>
                    <a:pt x="133" y="42"/>
                  </a:lnTo>
                  <a:lnTo>
                    <a:pt x="135" y="48"/>
                  </a:lnTo>
                  <a:lnTo>
                    <a:pt x="138" y="55"/>
                  </a:lnTo>
                  <a:lnTo>
                    <a:pt x="139" y="61"/>
                  </a:lnTo>
                  <a:lnTo>
                    <a:pt x="139" y="69"/>
                  </a:lnTo>
                  <a:lnTo>
                    <a:pt x="139" y="75"/>
                  </a:lnTo>
                  <a:lnTo>
                    <a:pt x="138" y="83"/>
                  </a:lnTo>
                  <a:lnTo>
                    <a:pt x="135" y="89"/>
                  </a:lnTo>
                  <a:lnTo>
                    <a:pt x="133" y="96"/>
                  </a:lnTo>
                  <a:lnTo>
                    <a:pt x="131" y="101"/>
                  </a:lnTo>
                  <a:lnTo>
                    <a:pt x="127" y="107"/>
                  </a:lnTo>
                  <a:lnTo>
                    <a:pt x="123" y="112"/>
                  </a:lnTo>
                  <a:lnTo>
                    <a:pt x="119" y="118"/>
                  </a:lnTo>
                  <a:lnTo>
                    <a:pt x="114" y="122"/>
                  </a:lnTo>
                  <a:lnTo>
                    <a:pt x="108" y="126"/>
                  </a:lnTo>
                  <a:lnTo>
                    <a:pt x="103" y="129"/>
                  </a:lnTo>
                  <a:lnTo>
                    <a:pt x="96" y="133"/>
                  </a:lnTo>
                  <a:lnTo>
                    <a:pt x="90" y="135"/>
                  </a:lnTo>
                  <a:lnTo>
                    <a:pt x="84" y="136"/>
                  </a:lnTo>
                  <a:lnTo>
                    <a:pt x="77" y="137"/>
                  </a:lnTo>
                  <a:lnTo>
                    <a:pt x="69" y="138"/>
                  </a:lnTo>
                  <a:lnTo>
                    <a:pt x="63" y="137"/>
                  </a:lnTo>
                  <a:lnTo>
                    <a:pt x="55" y="136"/>
                  </a:lnTo>
                  <a:lnTo>
                    <a:pt x="49" y="135"/>
                  </a:lnTo>
                  <a:lnTo>
                    <a:pt x="42" y="133"/>
                  </a:lnTo>
                  <a:lnTo>
                    <a:pt x="37" y="129"/>
                  </a:lnTo>
                  <a:lnTo>
                    <a:pt x="32" y="126"/>
                  </a:lnTo>
                  <a:lnTo>
                    <a:pt x="26" y="122"/>
                  </a:lnTo>
                  <a:lnTo>
                    <a:pt x="21" y="118"/>
                  </a:lnTo>
                  <a:lnTo>
                    <a:pt x="17" y="112"/>
                  </a:lnTo>
                  <a:lnTo>
                    <a:pt x="12" y="107"/>
                  </a:lnTo>
                  <a:lnTo>
                    <a:pt x="9" y="101"/>
                  </a:lnTo>
                  <a:lnTo>
                    <a:pt x="6" y="96"/>
                  </a:lnTo>
                  <a:lnTo>
                    <a:pt x="4" y="89"/>
                  </a:lnTo>
                  <a:lnTo>
                    <a:pt x="3" y="83"/>
                  </a:lnTo>
                  <a:lnTo>
                    <a:pt x="1" y="75"/>
                  </a:lnTo>
                  <a:lnTo>
                    <a:pt x="0" y="69"/>
                  </a:lnTo>
                  <a:lnTo>
                    <a:pt x="1" y="61"/>
                  </a:lnTo>
                  <a:lnTo>
                    <a:pt x="3" y="55"/>
                  </a:lnTo>
                  <a:lnTo>
                    <a:pt x="4" y="48"/>
                  </a:lnTo>
                  <a:lnTo>
                    <a:pt x="6" y="42"/>
                  </a:lnTo>
                  <a:lnTo>
                    <a:pt x="9" y="35"/>
                  </a:lnTo>
                  <a:lnTo>
                    <a:pt x="12" y="30"/>
                  </a:lnTo>
                  <a:lnTo>
                    <a:pt x="17" y="25"/>
                  </a:lnTo>
                  <a:lnTo>
                    <a:pt x="21" y="19"/>
                  </a:lnTo>
                  <a:lnTo>
                    <a:pt x="26" y="15"/>
                  </a:lnTo>
                  <a:lnTo>
                    <a:pt x="32" y="12"/>
                  </a:lnTo>
                  <a:lnTo>
                    <a:pt x="37" y="7"/>
                  </a:lnTo>
                  <a:lnTo>
                    <a:pt x="42" y="5"/>
                  </a:lnTo>
                  <a:lnTo>
                    <a:pt x="49" y="3"/>
                  </a:lnTo>
                  <a:lnTo>
                    <a:pt x="55" y="1"/>
                  </a:lnTo>
                  <a:lnTo>
                    <a:pt x="63" y="0"/>
                  </a:lnTo>
                  <a:lnTo>
                    <a:pt x="69" y="0"/>
                  </a:lnTo>
                  <a:close/>
                  <a:moveTo>
                    <a:pt x="69" y="30"/>
                  </a:moveTo>
                  <a:lnTo>
                    <a:pt x="69" y="30"/>
                  </a:lnTo>
                  <a:lnTo>
                    <a:pt x="62" y="31"/>
                  </a:lnTo>
                  <a:lnTo>
                    <a:pt x="55" y="33"/>
                  </a:lnTo>
                  <a:lnTo>
                    <a:pt x="49" y="37"/>
                  </a:lnTo>
                  <a:lnTo>
                    <a:pt x="42" y="42"/>
                  </a:lnTo>
                  <a:lnTo>
                    <a:pt x="38" y="47"/>
                  </a:lnTo>
                  <a:lnTo>
                    <a:pt x="35" y="54"/>
                  </a:lnTo>
                  <a:lnTo>
                    <a:pt x="33" y="61"/>
                  </a:lnTo>
                  <a:lnTo>
                    <a:pt x="32" y="69"/>
                  </a:lnTo>
                  <a:lnTo>
                    <a:pt x="33" y="77"/>
                  </a:lnTo>
                  <a:lnTo>
                    <a:pt x="35" y="83"/>
                  </a:lnTo>
                  <a:lnTo>
                    <a:pt x="38" y="89"/>
                  </a:lnTo>
                  <a:lnTo>
                    <a:pt x="42" y="96"/>
                  </a:lnTo>
                  <a:lnTo>
                    <a:pt x="49" y="100"/>
                  </a:lnTo>
                  <a:lnTo>
                    <a:pt x="55" y="104"/>
                  </a:lnTo>
                  <a:lnTo>
                    <a:pt x="62" y="106"/>
                  </a:lnTo>
                  <a:lnTo>
                    <a:pt x="69" y="107"/>
                  </a:lnTo>
                  <a:lnTo>
                    <a:pt x="77" y="106"/>
                  </a:lnTo>
                  <a:lnTo>
                    <a:pt x="85" y="104"/>
                  </a:lnTo>
                  <a:lnTo>
                    <a:pt x="91" y="100"/>
                  </a:lnTo>
                  <a:lnTo>
                    <a:pt x="96" y="96"/>
                  </a:lnTo>
                  <a:lnTo>
                    <a:pt x="102" y="89"/>
                  </a:lnTo>
                  <a:lnTo>
                    <a:pt x="105" y="83"/>
                  </a:lnTo>
                  <a:lnTo>
                    <a:pt x="107" y="77"/>
                  </a:lnTo>
                  <a:lnTo>
                    <a:pt x="108" y="69"/>
                  </a:lnTo>
                  <a:lnTo>
                    <a:pt x="107" y="61"/>
                  </a:lnTo>
                  <a:lnTo>
                    <a:pt x="105" y="54"/>
                  </a:lnTo>
                  <a:lnTo>
                    <a:pt x="102" y="47"/>
                  </a:lnTo>
                  <a:lnTo>
                    <a:pt x="96" y="42"/>
                  </a:lnTo>
                  <a:lnTo>
                    <a:pt x="91" y="37"/>
                  </a:lnTo>
                  <a:lnTo>
                    <a:pt x="85" y="33"/>
                  </a:lnTo>
                  <a:lnTo>
                    <a:pt x="77" y="31"/>
                  </a:lnTo>
                  <a:lnTo>
                    <a:pt x="6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7"/>
            <p:cNvSpPr/>
            <p:nvPr/>
          </p:nvSpPr>
          <p:spPr bwMode="auto">
            <a:xfrm>
              <a:off x="7948613" y="334963"/>
              <a:ext cx="796925" cy="19050"/>
            </a:xfrm>
            <a:custGeom>
              <a:avLst/>
              <a:gdLst>
                <a:gd name="T0" fmla="*/ 1488 w 1506"/>
                <a:gd name="T1" fmla="*/ 0 h 36"/>
                <a:gd name="T2" fmla="*/ 18 w 1506"/>
                <a:gd name="T3" fmla="*/ 0 h 36"/>
                <a:gd name="T4" fmla="*/ 15 w 1506"/>
                <a:gd name="T5" fmla="*/ 0 h 36"/>
                <a:gd name="T6" fmla="*/ 11 w 1506"/>
                <a:gd name="T7" fmla="*/ 1 h 36"/>
                <a:gd name="T8" fmla="*/ 7 w 1506"/>
                <a:gd name="T9" fmla="*/ 3 h 36"/>
                <a:gd name="T10" fmla="*/ 5 w 1506"/>
                <a:gd name="T11" fmla="*/ 5 h 36"/>
                <a:gd name="T12" fmla="*/ 3 w 1506"/>
                <a:gd name="T13" fmla="*/ 7 h 36"/>
                <a:gd name="T14" fmla="*/ 1 w 1506"/>
                <a:gd name="T15" fmla="*/ 10 h 36"/>
                <a:gd name="T16" fmla="*/ 0 w 1506"/>
                <a:gd name="T17" fmla="*/ 14 h 36"/>
                <a:gd name="T18" fmla="*/ 0 w 1506"/>
                <a:gd name="T19" fmla="*/ 18 h 36"/>
                <a:gd name="T20" fmla="*/ 0 w 1506"/>
                <a:gd name="T21" fmla="*/ 21 h 36"/>
                <a:gd name="T22" fmla="*/ 1 w 1506"/>
                <a:gd name="T23" fmla="*/ 26 h 36"/>
                <a:gd name="T24" fmla="*/ 3 w 1506"/>
                <a:gd name="T25" fmla="*/ 29 h 36"/>
                <a:gd name="T26" fmla="*/ 5 w 1506"/>
                <a:gd name="T27" fmla="*/ 31 h 36"/>
                <a:gd name="T28" fmla="*/ 7 w 1506"/>
                <a:gd name="T29" fmla="*/ 33 h 36"/>
                <a:gd name="T30" fmla="*/ 11 w 1506"/>
                <a:gd name="T31" fmla="*/ 35 h 36"/>
                <a:gd name="T32" fmla="*/ 15 w 1506"/>
                <a:gd name="T33" fmla="*/ 36 h 36"/>
                <a:gd name="T34" fmla="*/ 18 w 1506"/>
                <a:gd name="T35" fmla="*/ 36 h 36"/>
                <a:gd name="T36" fmla="*/ 1488 w 1506"/>
                <a:gd name="T37" fmla="*/ 36 h 36"/>
                <a:gd name="T38" fmla="*/ 1491 w 1506"/>
                <a:gd name="T39" fmla="*/ 36 h 36"/>
                <a:gd name="T40" fmla="*/ 1494 w 1506"/>
                <a:gd name="T41" fmla="*/ 35 h 36"/>
                <a:gd name="T42" fmla="*/ 1498 w 1506"/>
                <a:gd name="T43" fmla="*/ 33 h 36"/>
                <a:gd name="T44" fmla="*/ 1501 w 1506"/>
                <a:gd name="T45" fmla="*/ 31 h 36"/>
                <a:gd name="T46" fmla="*/ 1503 w 1506"/>
                <a:gd name="T47" fmla="*/ 29 h 36"/>
                <a:gd name="T48" fmla="*/ 1505 w 1506"/>
                <a:gd name="T49" fmla="*/ 26 h 36"/>
                <a:gd name="T50" fmla="*/ 1506 w 1506"/>
                <a:gd name="T51" fmla="*/ 21 h 36"/>
                <a:gd name="T52" fmla="*/ 1506 w 1506"/>
                <a:gd name="T53" fmla="*/ 18 h 36"/>
                <a:gd name="T54" fmla="*/ 1506 w 1506"/>
                <a:gd name="T55" fmla="*/ 14 h 36"/>
                <a:gd name="T56" fmla="*/ 1505 w 1506"/>
                <a:gd name="T57" fmla="*/ 10 h 36"/>
                <a:gd name="T58" fmla="*/ 1503 w 1506"/>
                <a:gd name="T59" fmla="*/ 7 h 36"/>
                <a:gd name="T60" fmla="*/ 1501 w 1506"/>
                <a:gd name="T61" fmla="*/ 5 h 36"/>
                <a:gd name="T62" fmla="*/ 1498 w 1506"/>
                <a:gd name="T63" fmla="*/ 3 h 36"/>
                <a:gd name="T64" fmla="*/ 1494 w 1506"/>
                <a:gd name="T65" fmla="*/ 1 h 36"/>
                <a:gd name="T66" fmla="*/ 1491 w 1506"/>
                <a:gd name="T67" fmla="*/ 0 h 36"/>
                <a:gd name="T68" fmla="*/ 1488 w 1506"/>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6" h="36">
                  <a:moveTo>
                    <a:pt x="1488" y="0"/>
                  </a:moveTo>
                  <a:lnTo>
                    <a:pt x="18" y="0"/>
                  </a:lnTo>
                  <a:lnTo>
                    <a:pt x="15" y="0"/>
                  </a:lnTo>
                  <a:lnTo>
                    <a:pt x="11" y="1"/>
                  </a:lnTo>
                  <a:lnTo>
                    <a:pt x="7" y="3"/>
                  </a:lnTo>
                  <a:lnTo>
                    <a:pt x="5" y="5"/>
                  </a:lnTo>
                  <a:lnTo>
                    <a:pt x="3" y="7"/>
                  </a:lnTo>
                  <a:lnTo>
                    <a:pt x="1" y="10"/>
                  </a:lnTo>
                  <a:lnTo>
                    <a:pt x="0" y="14"/>
                  </a:lnTo>
                  <a:lnTo>
                    <a:pt x="0" y="18"/>
                  </a:lnTo>
                  <a:lnTo>
                    <a:pt x="0" y="21"/>
                  </a:lnTo>
                  <a:lnTo>
                    <a:pt x="1" y="26"/>
                  </a:lnTo>
                  <a:lnTo>
                    <a:pt x="3" y="29"/>
                  </a:lnTo>
                  <a:lnTo>
                    <a:pt x="5" y="31"/>
                  </a:lnTo>
                  <a:lnTo>
                    <a:pt x="7" y="33"/>
                  </a:lnTo>
                  <a:lnTo>
                    <a:pt x="11" y="35"/>
                  </a:lnTo>
                  <a:lnTo>
                    <a:pt x="15" y="36"/>
                  </a:lnTo>
                  <a:lnTo>
                    <a:pt x="18" y="36"/>
                  </a:lnTo>
                  <a:lnTo>
                    <a:pt x="1488" y="36"/>
                  </a:lnTo>
                  <a:lnTo>
                    <a:pt x="1491" y="36"/>
                  </a:lnTo>
                  <a:lnTo>
                    <a:pt x="1494" y="35"/>
                  </a:lnTo>
                  <a:lnTo>
                    <a:pt x="1498" y="33"/>
                  </a:lnTo>
                  <a:lnTo>
                    <a:pt x="1501" y="31"/>
                  </a:lnTo>
                  <a:lnTo>
                    <a:pt x="1503" y="29"/>
                  </a:lnTo>
                  <a:lnTo>
                    <a:pt x="1505" y="26"/>
                  </a:lnTo>
                  <a:lnTo>
                    <a:pt x="1506" y="21"/>
                  </a:lnTo>
                  <a:lnTo>
                    <a:pt x="1506" y="18"/>
                  </a:lnTo>
                  <a:lnTo>
                    <a:pt x="1506" y="14"/>
                  </a:lnTo>
                  <a:lnTo>
                    <a:pt x="1505" y="10"/>
                  </a:lnTo>
                  <a:lnTo>
                    <a:pt x="1503" y="7"/>
                  </a:lnTo>
                  <a:lnTo>
                    <a:pt x="1501" y="5"/>
                  </a:lnTo>
                  <a:lnTo>
                    <a:pt x="1498" y="3"/>
                  </a:lnTo>
                  <a:lnTo>
                    <a:pt x="1494" y="1"/>
                  </a:lnTo>
                  <a:lnTo>
                    <a:pt x="1491" y="0"/>
                  </a:lnTo>
                  <a:lnTo>
                    <a:pt x="14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
            <p:cNvSpPr/>
            <p:nvPr/>
          </p:nvSpPr>
          <p:spPr bwMode="auto">
            <a:xfrm>
              <a:off x="8431213" y="341313"/>
              <a:ext cx="304800" cy="84138"/>
            </a:xfrm>
            <a:custGeom>
              <a:avLst/>
              <a:gdLst>
                <a:gd name="T0" fmla="*/ 478 w 574"/>
                <a:gd name="T1" fmla="*/ 93 h 158"/>
                <a:gd name="T2" fmla="*/ 450 w 574"/>
                <a:gd name="T3" fmla="*/ 76 h 158"/>
                <a:gd name="T4" fmla="*/ 423 w 574"/>
                <a:gd name="T5" fmla="*/ 103 h 158"/>
                <a:gd name="T6" fmla="*/ 384 w 574"/>
                <a:gd name="T7" fmla="*/ 137 h 158"/>
                <a:gd name="T8" fmla="*/ 336 w 574"/>
                <a:gd name="T9" fmla="*/ 155 h 158"/>
                <a:gd name="T10" fmla="*/ 281 w 574"/>
                <a:gd name="T11" fmla="*/ 156 h 158"/>
                <a:gd name="T12" fmla="*/ 239 w 574"/>
                <a:gd name="T13" fmla="*/ 142 h 158"/>
                <a:gd name="T14" fmla="*/ 167 w 574"/>
                <a:gd name="T15" fmla="*/ 86 h 158"/>
                <a:gd name="T16" fmla="*/ 105 w 574"/>
                <a:gd name="T17" fmla="*/ 46 h 158"/>
                <a:gd name="T18" fmla="*/ 60 w 574"/>
                <a:gd name="T19" fmla="*/ 46 h 158"/>
                <a:gd name="T20" fmla="*/ 36 w 574"/>
                <a:gd name="T21" fmla="*/ 64 h 158"/>
                <a:gd name="T22" fmla="*/ 32 w 574"/>
                <a:gd name="T23" fmla="*/ 88 h 158"/>
                <a:gd name="T24" fmla="*/ 38 w 574"/>
                <a:gd name="T25" fmla="*/ 106 h 158"/>
                <a:gd name="T26" fmla="*/ 51 w 574"/>
                <a:gd name="T27" fmla="*/ 110 h 158"/>
                <a:gd name="T28" fmla="*/ 65 w 574"/>
                <a:gd name="T29" fmla="*/ 106 h 158"/>
                <a:gd name="T30" fmla="*/ 74 w 574"/>
                <a:gd name="T31" fmla="*/ 95 h 158"/>
                <a:gd name="T32" fmla="*/ 77 w 574"/>
                <a:gd name="T33" fmla="*/ 81 h 158"/>
                <a:gd name="T34" fmla="*/ 95 w 574"/>
                <a:gd name="T35" fmla="*/ 76 h 158"/>
                <a:gd name="T36" fmla="*/ 104 w 574"/>
                <a:gd name="T37" fmla="*/ 87 h 158"/>
                <a:gd name="T38" fmla="*/ 100 w 574"/>
                <a:gd name="T39" fmla="*/ 111 h 158"/>
                <a:gd name="T40" fmla="*/ 79 w 574"/>
                <a:gd name="T41" fmla="*/ 133 h 158"/>
                <a:gd name="T42" fmla="*/ 51 w 574"/>
                <a:gd name="T43" fmla="*/ 142 h 158"/>
                <a:gd name="T44" fmla="*/ 24 w 574"/>
                <a:gd name="T45" fmla="*/ 134 h 158"/>
                <a:gd name="T46" fmla="*/ 2 w 574"/>
                <a:gd name="T47" fmla="*/ 103 h 158"/>
                <a:gd name="T48" fmla="*/ 2 w 574"/>
                <a:gd name="T49" fmla="*/ 69 h 158"/>
                <a:gd name="T50" fmla="*/ 20 w 574"/>
                <a:gd name="T51" fmla="*/ 37 h 158"/>
                <a:gd name="T52" fmla="*/ 51 w 574"/>
                <a:gd name="T53" fmla="*/ 17 h 158"/>
                <a:gd name="T54" fmla="*/ 99 w 574"/>
                <a:gd name="T55" fmla="*/ 13 h 158"/>
                <a:gd name="T56" fmla="*/ 145 w 574"/>
                <a:gd name="T57" fmla="*/ 31 h 158"/>
                <a:gd name="T58" fmla="*/ 215 w 574"/>
                <a:gd name="T59" fmla="*/ 87 h 158"/>
                <a:gd name="T60" fmla="*/ 256 w 574"/>
                <a:gd name="T61" fmla="*/ 116 h 158"/>
                <a:gd name="T62" fmla="*/ 309 w 574"/>
                <a:gd name="T63" fmla="*/ 127 h 158"/>
                <a:gd name="T64" fmla="*/ 366 w 574"/>
                <a:gd name="T65" fmla="*/ 111 h 158"/>
                <a:gd name="T66" fmla="*/ 410 w 574"/>
                <a:gd name="T67" fmla="*/ 69 h 158"/>
                <a:gd name="T68" fmla="*/ 424 w 574"/>
                <a:gd name="T69" fmla="*/ 31 h 158"/>
                <a:gd name="T70" fmla="*/ 426 w 574"/>
                <a:gd name="T71" fmla="*/ 16 h 158"/>
                <a:gd name="T72" fmla="*/ 430 w 574"/>
                <a:gd name="T73" fmla="*/ 4 h 158"/>
                <a:gd name="T74" fmla="*/ 449 w 574"/>
                <a:gd name="T75" fmla="*/ 1 h 158"/>
                <a:gd name="T76" fmla="*/ 457 w 574"/>
                <a:gd name="T77" fmla="*/ 10 h 158"/>
                <a:gd name="T78" fmla="*/ 458 w 574"/>
                <a:gd name="T79" fmla="*/ 33 h 158"/>
                <a:gd name="T80" fmla="*/ 479 w 574"/>
                <a:gd name="T81" fmla="*/ 59 h 158"/>
                <a:gd name="T82" fmla="*/ 510 w 574"/>
                <a:gd name="T83" fmla="*/ 62 h 158"/>
                <a:gd name="T84" fmla="*/ 536 w 574"/>
                <a:gd name="T85" fmla="*/ 44 h 158"/>
                <a:gd name="T86" fmla="*/ 542 w 574"/>
                <a:gd name="T87" fmla="*/ 13 h 158"/>
                <a:gd name="T88" fmla="*/ 552 w 574"/>
                <a:gd name="T89" fmla="*/ 3 h 158"/>
                <a:gd name="T90" fmla="*/ 571 w 574"/>
                <a:gd name="T91" fmla="*/ 7 h 158"/>
                <a:gd name="T92" fmla="*/ 574 w 574"/>
                <a:gd name="T93" fmla="*/ 23 h 158"/>
                <a:gd name="T94" fmla="*/ 566 w 574"/>
                <a:gd name="T95" fmla="*/ 53 h 158"/>
                <a:gd name="T96" fmla="*/ 550 w 574"/>
                <a:gd name="T97" fmla="*/ 76 h 158"/>
                <a:gd name="T98" fmla="*/ 526 w 574"/>
                <a:gd name="T99" fmla="*/ 9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58">
                  <a:moveTo>
                    <a:pt x="505" y="96"/>
                  </a:moveTo>
                  <a:lnTo>
                    <a:pt x="495" y="96"/>
                  </a:lnTo>
                  <a:lnTo>
                    <a:pt x="486" y="95"/>
                  </a:lnTo>
                  <a:lnTo>
                    <a:pt x="478" y="93"/>
                  </a:lnTo>
                  <a:lnTo>
                    <a:pt x="470" y="89"/>
                  </a:lnTo>
                  <a:lnTo>
                    <a:pt x="463" y="86"/>
                  </a:lnTo>
                  <a:lnTo>
                    <a:pt x="456" y="81"/>
                  </a:lnTo>
                  <a:lnTo>
                    <a:pt x="450" y="76"/>
                  </a:lnTo>
                  <a:lnTo>
                    <a:pt x="443" y="70"/>
                  </a:lnTo>
                  <a:lnTo>
                    <a:pt x="438" y="82"/>
                  </a:lnTo>
                  <a:lnTo>
                    <a:pt x="431" y="93"/>
                  </a:lnTo>
                  <a:lnTo>
                    <a:pt x="423" y="103"/>
                  </a:lnTo>
                  <a:lnTo>
                    <a:pt x="414" y="113"/>
                  </a:lnTo>
                  <a:lnTo>
                    <a:pt x="405" y="122"/>
                  </a:lnTo>
                  <a:lnTo>
                    <a:pt x="395" y="130"/>
                  </a:lnTo>
                  <a:lnTo>
                    <a:pt x="384" y="137"/>
                  </a:lnTo>
                  <a:lnTo>
                    <a:pt x="373" y="143"/>
                  </a:lnTo>
                  <a:lnTo>
                    <a:pt x="361" y="149"/>
                  </a:lnTo>
                  <a:lnTo>
                    <a:pt x="349" y="153"/>
                  </a:lnTo>
                  <a:lnTo>
                    <a:pt x="336" y="155"/>
                  </a:lnTo>
                  <a:lnTo>
                    <a:pt x="323" y="157"/>
                  </a:lnTo>
                  <a:lnTo>
                    <a:pt x="309" y="158"/>
                  </a:lnTo>
                  <a:lnTo>
                    <a:pt x="295" y="158"/>
                  </a:lnTo>
                  <a:lnTo>
                    <a:pt x="281" y="156"/>
                  </a:lnTo>
                  <a:lnTo>
                    <a:pt x="267" y="153"/>
                  </a:lnTo>
                  <a:lnTo>
                    <a:pt x="257" y="151"/>
                  </a:lnTo>
                  <a:lnTo>
                    <a:pt x="249" y="147"/>
                  </a:lnTo>
                  <a:lnTo>
                    <a:pt x="239" y="142"/>
                  </a:lnTo>
                  <a:lnTo>
                    <a:pt x="230" y="138"/>
                  </a:lnTo>
                  <a:lnTo>
                    <a:pt x="214" y="126"/>
                  </a:lnTo>
                  <a:lnTo>
                    <a:pt x="198" y="114"/>
                  </a:lnTo>
                  <a:lnTo>
                    <a:pt x="167" y="86"/>
                  </a:lnTo>
                  <a:lnTo>
                    <a:pt x="135" y="61"/>
                  </a:lnTo>
                  <a:lnTo>
                    <a:pt x="126" y="56"/>
                  </a:lnTo>
                  <a:lnTo>
                    <a:pt x="116" y="50"/>
                  </a:lnTo>
                  <a:lnTo>
                    <a:pt x="105" y="46"/>
                  </a:lnTo>
                  <a:lnTo>
                    <a:pt x="93" y="44"/>
                  </a:lnTo>
                  <a:lnTo>
                    <a:pt x="82" y="43"/>
                  </a:lnTo>
                  <a:lnTo>
                    <a:pt x="71" y="44"/>
                  </a:lnTo>
                  <a:lnTo>
                    <a:pt x="60" y="46"/>
                  </a:lnTo>
                  <a:lnTo>
                    <a:pt x="49" y="52"/>
                  </a:lnTo>
                  <a:lnTo>
                    <a:pt x="44" y="55"/>
                  </a:lnTo>
                  <a:lnTo>
                    <a:pt x="39" y="59"/>
                  </a:lnTo>
                  <a:lnTo>
                    <a:pt x="36" y="64"/>
                  </a:lnTo>
                  <a:lnTo>
                    <a:pt x="34" y="70"/>
                  </a:lnTo>
                  <a:lnTo>
                    <a:pt x="32" y="76"/>
                  </a:lnTo>
                  <a:lnTo>
                    <a:pt x="31" y="83"/>
                  </a:lnTo>
                  <a:lnTo>
                    <a:pt x="32" y="88"/>
                  </a:lnTo>
                  <a:lnTo>
                    <a:pt x="32" y="95"/>
                  </a:lnTo>
                  <a:lnTo>
                    <a:pt x="34" y="99"/>
                  </a:lnTo>
                  <a:lnTo>
                    <a:pt x="35" y="102"/>
                  </a:lnTo>
                  <a:lnTo>
                    <a:pt x="38" y="106"/>
                  </a:lnTo>
                  <a:lnTo>
                    <a:pt x="40" y="108"/>
                  </a:lnTo>
                  <a:lnTo>
                    <a:pt x="44" y="109"/>
                  </a:lnTo>
                  <a:lnTo>
                    <a:pt x="48" y="110"/>
                  </a:lnTo>
                  <a:lnTo>
                    <a:pt x="51" y="110"/>
                  </a:lnTo>
                  <a:lnTo>
                    <a:pt x="55" y="110"/>
                  </a:lnTo>
                  <a:lnTo>
                    <a:pt x="59" y="109"/>
                  </a:lnTo>
                  <a:lnTo>
                    <a:pt x="62" y="108"/>
                  </a:lnTo>
                  <a:lnTo>
                    <a:pt x="65" y="106"/>
                  </a:lnTo>
                  <a:lnTo>
                    <a:pt x="68" y="103"/>
                  </a:lnTo>
                  <a:lnTo>
                    <a:pt x="71" y="101"/>
                  </a:lnTo>
                  <a:lnTo>
                    <a:pt x="73" y="98"/>
                  </a:lnTo>
                  <a:lnTo>
                    <a:pt x="74" y="95"/>
                  </a:lnTo>
                  <a:lnTo>
                    <a:pt x="74" y="90"/>
                  </a:lnTo>
                  <a:lnTo>
                    <a:pt x="74" y="87"/>
                  </a:lnTo>
                  <a:lnTo>
                    <a:pt x="75" y="84"/>
                  </a:lnTo>
                  <a:lnTo>
                    <a:pt x="77" y="81"/>
                  </a:lnTo>
                  <a:lnTo>
                    <a:pt x="79" y="80"/>
                  </a:lnTo>
                  <a:lnTo>
                    <a:pt x="83" y="76"/>
                  </a:lnTo>
                  <a:lnTo>
                    <a:pt x="89" y="75"/>
                  </a:lnTo>
                  <a:lnTo>
                    <a:pt x="95" y="76"/>
                  </a:lnTo>
                  <a:lnTo>
                    <a:pt x="100" y="80"/>
                  </a:lnTo>
                  <a:lnTo>
                    <a:pt x="102" y="81"/>
                  </a:lnTo>
                  <a:lnTo>
                    <a:pt x="104" y="84"/>
                  </a:lnTo>
                  <a:lnTo>
                    <a:pt x="104" y="87"/>
                  </a:lnTo>
                  <a:lnTo>
                    <a:pt x="105" y="90"/>
                  </a:lnTo>
                  <a:lnTo>
                    <a:pt x="104" y="98"/>
                  </a:lnTo>
                  <a:lnTo>
                    <a:pt x="102" y="104"/>
                  </a:lnTo>
                  <a:lnTo>
                    <a:pt x="100" y="111"/>
                  </a:lnTo>
                  <a:lnTo>
                    <a:pt x="95" y="117"/>
                  </a:lnTo>
                  <a:lnTo>
                    <a:pt x="91" y="123"/>
                  </a:lnTo>
                  <a:lnTo>
                    <a:pt x="86" y="128"/>
                  </a:lnTo>
                  <a:lnTo>
                    <a:pt x="79" y="133"/>
                  </a:lnTo>
                  <a:lnTo>
                    <a:pt x="73" y="137"/>
                  </a:lnTo>
                  <a:lnTo>
                    <a:pt x="66" y="139"/>
                  </a:lnTo>
                  <a:lnTo>
                    <a:pt x="59" y="141"/>
                  </a:lnTo>
                  <a:lnTo>
                    <a:pt x="51" y="142"/>
                  </a:lnTo>
                  <a:lnTo>
                    <a:pt x="45" y="142"/>
                  </a:lnTo>
                  <a:lnTo>
                    <a:pt x="37" y="140"/>
                  </a:lnTo>
                  <a:lnTo>
                    <a:pt x="31" y="138"/>
                  </a:lnTo>
                  <a:lnTo>
                    <a:pt x="24" y="134"/>
                  </a:lnTo>
                  <a:lnTo>
                    <a:pt x="18" y="128"/>
                  </a:lnTo>
                  <a:lnTo>
                    <a:pt x="11" y="121"/>
                  </a:lnTo>
                  <a:lnTo>
                    <a:pt x="6" y="112"/>
                  </a:lnTo>
                  <a:lnTo>
                    <a:pt x="2" y="103"/>
                  </a:lnTo>
                  <a:lnTo>
                    <a:pt x="0" y="95"/>
                  </a:lnTo>
                  <a:lnTo>
                    <a:pt x="0" y="86"/>
                  </a:lnTo>
                  <a:lnTo>
                    <a:pt x="0" y="77"/>
                  </a:lnTo>
                  <a:lnTo>
                    <a:pt x="2" y="69"/>
                  </a:lnTo>
                  <a:lnTo>
                    <a:pt x="5" y="60"/>
                  </a:lnTo>
                  <a:lnTo>
                    <a:pt x="9" y="52"/>
                  </a:lnTo>
                  <a:lnTo>
                    <a:pt x="14" y="45"/>
                  </a:lnTo>
                  <a:lnTo>
                    <a:pt x="20" y="37"/>
                  </a:lnTo>
                  <a:lnTo>
                    <a:pt x="26" y="31"/>
                  </a:lnTo>
                  <a:lnTo>
                    <a:pt x="34" y="26"/>
                  </a:lnTo>
                  <a:lnTo>
                    <a:pt x="42" y="20"/>
                  </a:lnTo>
                  <a:lnTo>
                    <a:pt x="51" y="17"/>
                  </a:lnTo>
                  <a:lnTo>
                    <a:pt x="61" y="14"/>
                  </a:lnTo>
                  <a:lnTo>
                    <a:pt x="74" y="12"/>
                  </a:lnTo>
                  <a:lnTo>
                    <a:pt x="87" y="10"/>
                  </a:lnTo>
                  <a:lnTo>
                    <a:pt x="99" y="13"/>
                  </a:lnTo>
                  <a:lnTo>
                    <a:pt x="110" y="15"/>
                  </a:lnTo>
                  <a:lnTo>
                    <a:pt x="122" y="19"/>
                  </a:lnTo>
                  <a:lnTo>
                    <a:pt x="133" y="25"/>
                  </a:lnTo>
                  <a:lnTo>
                    <a:pt x="145" y="31"/>
                  </a:lnTo>
                  <a:lnTo>
                    <a:pt x="156" y="37"/>
                  </a:lnTo>
                  <a:lnTo>
                    <a:pt x="176" y="54"/>
                  </a:lnTo>
                  <a:lnTo>
                    <a:pt x="196" y="71"/>
                  </a:lnTo>
                  <a:lnTo>
                    <a:pt x="215" y="87"/>
                  </a:lnTo>
                  <a:lnTo>
                    <a:pt x="235" y="102"/>
                  </a:lnTo>
                  <a:lnTo>
                    <a:pt x="241" y="108"/>
                  </a:lnTo>
                  <a:lnTo>
                    <a:pt x="249" y="112"/>
                  </a:lnTo>
                  <a:lnTo>
                    <a:pt x="256" y="116"/>
                  </a:lnTo>
                  <a:lnTo>
                    <a:pt x="264" y="120"/>
                  </a:lnTo>
                  <a:lnTo>
                    <a:pt x="279" y="124"/>
                  </a:lnTo>
                  <a:lnTo>
                    <a:pt x="294" y="127"/>
                  </a:lnTo>
                  <a:lnTo>
                    <a:pt x="309" y="127"/>
                  </a:lnTo>
                  <a:lnTo>
                    <a:pt x="324" y="126"/>
                  </a:lnTo>
                  <a:lnTo>
                    <a:pt x="339" y="123"/>
                  </a:lnTo>
                  <a:lnTo>
                    <a:pt x="353" y="117"/>
                  </a:lnTo>
                  <a:lnTo>
                    <a:pt x="366" y="111"/>
                  </a:lnTo>
                  <a:lnTo>
                    <a:pt x="379" y="103"/>
                  </a:lnTo>
                  <a:lnTo>
                    <a:pt x="391" y="93"/>
                  </a:lnTo>
                  <a:lnTo>
                    <a:pt x="401" y="82"/>
                  </a:lnTo>
                  <a:lnTo>
                    <a:pt x="410" y="69"/>
                  </a:lnTo>
                  <a:lnTo>
                    <a:pt x="417" y="55"/>
                  </a:lnTo>
                  <a:lnTo>
                    <a:pt x="419" y="47"/>
                  </a:lnTo>
                  <a:lnTo>
                    <a:pt x="422" y="40"/>
                  </a:lnTo>
                  <a:lnTo>
                    <a:pt x="424" y="31"/>
                  </a:lnTo>
                  <a:lnTo>
                    <a:pt x="425" y="23"/>
                  </a:lnTo>
                  <a:lnTo>
                    <a:pt x="425" y="21"/>
                  </a:lnTo>
                  <a:lnTo>
                    <a:pt x="425" y="19"/>
                  </a:lnTo>
                  <a:lnTo>
                    <a:pt x="426" y="16"/>
                  </a:lnTo>
                  <a:lnTo>
                    <a:pt x="426" y="13"/>
                  </a:lnTo>
                  <a:lnTo>
                    <a:pt x="427" y="9"/>
                  </a:lnTo>
                  <a:lnTo>
                    <a:pt x="428" y="6"/>
                  </a:lnTo>
                  <a:lnTo>
                    <a:pt x="430" y="4"/>
                  </a:lnTo>
                  <a:lnTo>
                    <a:pt x="432" y="3"/>
                  </a:lnTo>
                  <a:lnTo>
                    <a:pt x="438" y="0"/>
                  </a:lnTo>
                  <a:lnTo>
                    <a:pt x="443" y="0"/>
                  </a:lnTo>
                  <a:lnTo>
                    <a:pt x="449" y="1"/>
                  </a:lnTo>
                  <a:lnTo>
                    <a:pt x="453" y="3"/>
                  </a:lnTo>
                  <a:lnTo>
                    <a:pt x="455" y="5"/>
                  </a:lnTo>
                  <a:lnTo>
                    <a:pt x="456" y="7"/>
                  </a:lnTo>
                  <a:lnTo>
                    <a:pt x="457" y="10"/>
                  </a:lnTo>
                  <a:lnTo>
                    <a:pt x="457" y="14"/>
                  </a:lnTo>
                  <a:lnTo>
                    <a:pt x="457" y="19"/>
                  </a:lnTo>
                  <a:lnTo>
                    <a:pt x="456" y="23"/>
                  </a:lnTo>
                  <a:lnTo>
                    <a:pt x="458" y="33"/>
                  </a:lnTo>
                  <a:lnTo>
                    <a:pt x="461" y="42"/>
                  </a:lnTo>
                  <a:lnTo>
                    <a:pt x="466" y="49"/>
                  </a:lnTo>
                  <a:lnTo>
                    <a:pt x="472" y="55"/>
                  </a:lnTo>
                  <a:lnTo>
                    <a:pt x="479" y="59"/>
                  </a:lnTo>
                  <a:lnTo>
                    <a:pt x="486" y="61"/>
                  </a:lnTo>
                  <a:lnTo>
                    <a:pt x="494" y="63"/>
                  </a:lnTo>
                  <a:lnTo>
                    <a:pt x="503" y="63"/>
                  </a:lnTo>
                  <a:lnTo>
                    <a:pt x="510" y="62"/>
                  </a:lnTo>
                  <a:lnTo>
                    <a:pt x="518" y="60"/>
                  </a:lnTo>
                  <a:lnTo>
                    <a:pt x="524" y="56"/>
                  </a:lnTo>
                  <a:lnTo>
                    <a:pt x="531" y="50"/>
                  </a:lnTo>
                  <a:lnTo>
                    <a:pt x="536" y="44"/>
                  </a:lnTo>
                  <a:lnTo>
                    <a:pt x="539" y="36"/>
                  </a:lnTo>
                  <a:lnTo>
                    <a:pt x="542" y="27"/>
                  </a:lnTo>
                  <a:lnTo>
                    <a:pt x="542" y="17"/>
                  </a:lnTo>
                  <a:lnTo>
                    <a:pt x="542" y="13"/>
                  </a:lnTo>
                  <a:lnTo>
                    <a:pt x="544" y="9"/>
                  </a:lnTo>
                  <a:lnTo>
                    <a:pt x="546" y="7"/>
                  </a:lnTo>
                  <a:lnTo>
                    <a:pt x="547" y="5"/>
                  </a:lnTo>
                  <a:lnTo>
                    <a:pt x="552" y="3"/>
                  </a:lnTo>
                  <a:lnTo>
                    <a:pt x="558" y="2"/>
                  </a:lnTo>
                  <a:lnTo>
                    <a:pt x="563" y="3"/>
                  </a:lnTo>
                  <a:lnTo>
                    <a:pt x="568" y="5"/>
                  </a:lnTo>
                  <a:lnTo>
                    <a:pt x="571" y="7"/>
                  </a:lnTo>
                  <a:lnTo>
                    <a:pt x="572" y="9"/>
                  </a:lnTo>
                  <a:lnTo>
                    <a:pt x="573" y="13"/>
                  </a:lnTo>
                  <a:lnTo>
                    <a:pt x="574" y="17"/>
                  </a:lnTo>
                  <a:lnTo>
                    <a:pt x="574" y="23"/>
                  </a:lnTo>
                  <a:lnTo>
                    <a:pt x="573" y="31"/>
                  </a:lnTo>
                  <a:lnTo>
                    <a:pt x="572" y="39"/>
                  </a:lnTo>
                  <a:lnTo>
                    <a:pt x="569" y="45"/>
                  </a:lnTo>
                  <a:lnTo>
                    <a:pt x="566" y="53"/>
                  </a:lnTo>
                  <a:lnTo>
                    <a:pt x="563" y="59"/>
                  </a:lnTo>
                  <a:lnTo>
                    <a:pt x="560" y="64"/>
                  </a:lnTo>
                  <a:lnTo>
                    <a:pt x="555" y="71"/>
                  </a:lnTo>
                  <a:lnTo>
                    <a:pt x="550" y="76"/>
                  </a:lnTo>
                  <a:lnTo>
                    <a:pt x="545" y="81"/>
                  </a:lnTo>
                  <a:lnTo>
                    <a:pt x="539" y="85"/>
                  </a:lnTo>
                  <a:lnTo>
                    <a:pt x="533" y="88"/>
                  </a:lnTo>
                  <a:lnTo>
                    <a:pt x="526" y="91"/>
                  </a:lnTo>
                  <a:lnTo>
                    <a:pt x="520" y="94"/>
                  </a:lnTo>
                  <a:lnTo>
                    <a:pt x="512" y="96"/>
                  </a:lnTo>
                  <a:lnTo>
                    <a:pt x="505"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9"/>
            <p:cNvSpPr/>
            <p:nvPr/>
          </p:nvSpPr>
          <p:spPr bwMode="auto">
            <a:xfrm>
              <a:off x="8431213" y="257175"/>
              <a:ext cx="304800" cy="84138"/>
            </a:xfrm>
            <a:custGeom>
              <a:avLst/>
              <a:gdLst>
                <a:gd name="T0" fmla="*/ 478 w 574"/>
                <a:gd name="T1" fmla="*/ 66 h 160"/>
                <a:gd name="T2" fmla="*/ 450 w 574"/>
                <a:gd name="T3" fmla="*/ 83 h 160"/>
                <a:gd name="T4" fmla="*/ 423 w 574"/>
                <a:gd name="T5" fmla="*/ 55 h 160"/>
                <a:gd name="T6" fmla="*/ 384 w 574"/>
                <a:gd name="T7" fmla="*/ 21 h 160"/>
                <a:gd name="T8" fmla="*/ 336 w 574"/>
                <a:gd name="T9" fmla="*/ 3 h 160"/>
                <a:gd name="T10" fmla="*/ 281 w 574"/>
                <a:gd name="T11" fmla="*/ 2 h 160"/>
                <a:gd name="T12" fmla="*/ 239 w 574"/>
                <a:gd name="T13" fmla="*/ 16 h 160"/>
                <a:gd name="T14" fmla="*/ 167 w 574"/>
                <a:gd name="T15" fmla="*/ 72 h 160"/>
                <a:gd name="T16" fmla="*/ 105 w 574"/>
                <a:gd name="T17" fmla="*/ 112 h 160"/>
                <a:gd name="T18" fmla="*/ 60 w 574"/>
                <a:gd name="T19" fmla="*/ 112 h 160"/>
                <a:gd name="T20" fmla="*/ 36 w 574"/>
                <a:gd name="T21" fmla="*/ 94 h 160"/>
                <a:gd name="T22" fmla="*/ 32 w 574"/>
                <a:gd name="T23" fmla="*/ 70 h 160"/>
                <a:gd name="T24" fmla="*/ 38 w 574"/>
                <a:gd name="T25" fmla="*/ 53 h 160"/>
                <a:gd name="T26" fmla="*/ 51 w 574"/>
                <a:gd name="T27" fmla="*/ 48 h 160"/>
                <a:gd name="T28" fmla="*/ 65 w 574"/>
                <a:gd name="T29" fmla="*/ 53 h 160"/>
                <a:gd name="T30" fmla="*/ 74 w 574"/>
                <a:gd name="T31" fmla="*/ 65 h 160"/>
                <a:gd name="T32" fmla="*/ 77 w 574"/>
                <a:gd name="T33" fmla="*/ 78 h 160"/>
                <a:gd name="T34" fmla="*/ 95 w 574"/>
                <a:gd name="T35" fmla="*/ 82 h 160"/>
                <a:gd name="T36" fmla="*/ 104 w 574"/>
                <a:gd name="T37" fmla="*/ 71 h 160"/>
                <a:gd name="T38" fmla="*/ 100 w 574"/>
                <a:gd name="T39" fmla="*/ 47 h 160"/>
                <a:gd name="T40" fmla="*/ 79 w 574"/>
                <a:gd name="T41" fmla="*/ 26 h 160"/>
                <a:gd name="T42" fmla="*/ 51 w 574"/>
                <a:gd name="T43" fmla="*/ 16 h 160"/>
                <a:gd name="T44" fmla="*/ 24 w 574"/>
                <a:gd name="T45" fmla="*/ 25 h 160"/>
                <a:gd name="T46" fmla="*/ 2 w 574"/>
                <a:gd name="T47" fmla="*/ 55 h 160"/>
                <a:gd name="T48" fmla="*/ 2 w 574"/>
                <a:gd name="T49" fmla="*/ 91 h 160"/>
                <a:gd name="T50" fmla="*/ 20 w 574"/>
                <a:gd name="T51" fmla="*/ 121 h 160"/>
                <a:gd name="T52" fmla="*/ 51 w 574"/>
                <a:gd name="T53" fmla="*/ 141 h 160"/>
                <a:gd name="T54" fmla="*/ 99 w 574"/>
                <a:gd name="T55" fmla="*/ 147 h 160"/>
                <a:gd name="T56" fmla="*/ 145 w 574"/>
                <a:gd name="T57" fmla="*/ 128 h 160"/>
                <a:gd name="T58" fmla="*/ 215 w 574"/>
                <a:gd name="T59" fmla="*/ 71 h 160"/>
                <a:gd name="T60" fmla="*/ 256 w 574"/>
                <a:gd name="T61" fmla="*/ 43 h 160"/>
                <a:gd name="T62" fmla="*/ 309 w 574"/>
                <a:gd name="T63" fmla="*/ 31 h 160"/>
                <a:gd name="T64" fmla="*/ 366 w 574"/>
                <a:gd name="T65" fmla="*/ 47 h 160"/>
                <a:gd name="T66" fmla="*/ 410 w 574"/>
                <a:gd name="T67" fmla="*/ 90 h 160"/>
                <a:gd name="T68" fmla="*/ 424 w 574"/>
                <a:gd name="T69" fmla="*/ 127 h 160"/>
                <a:gd name="T70" fmla="*/ 426 w 574"/>
                <a:gd name="T71" fmla="*/ 142 h 160"/>
                <a:gd name="T72" fmla="*/ 430 w 574"/>
                <a:gd name="T73" fmla="*/ 154 h 160"/>
                <a:gd name="T74" fmla="*/ 449 w 574"/>
                <a:gd name="T75" fmla="*/ 159 h 160"/>
                <a:gd name="T76" fmla="*/ 457 w 574"/>
                <a:gd name="T77" fmla="*/ 148 h 160"/>
                <a:gd name="T78" fmla="*/ 458 w 574"/>
                <a:gd name="T79" fmla="*/ 125 h 160"/>
                <a:gd name="T80" fmla="*/ 479 w 574"/>
                <a:gd name="T81" fmla="*/ 99 h 160"/>
                <a:gd name="T82" fmla="*/ 510 w 574"/>
                <a:gd name="T83" fmla="*/ 96 h 160"/>
                <a:gd name="T84" fmla="*/ 536 w 574"/>
                <a:gd name="T85" fmla="*/ 114 h 160"/>
                <a:gd name="T86" fmla="*/ 542 w 574"/>
                <a:gd name="T87" fmla="*/ 146 h 160"/>
                <a:gd name="T88" fmla="*/ 552 w 574"/>
                <a:gd name="T89" fmla="*/ 156 h 160"/>
                <a:gd name="T90" fmla="*/ 571 w 574"/>
                <a:gd name="T91" fmla="*/ 151 h 160"/>
                <a:gd name="T92" fmla="*/ 574 w 574"/>
                <a:gd name="T93" fmla="*/ 135 h 160"/>
                <a:gd name="T94" fmla="*/ 566 w 574"/>
                <a:gd name="T95" fmla="*/ 107 h 160"/>
                <a:gd name="T96" fmla="*/ 550 w 574"/>
                <a:gd name="T97" fmla="*/ 83 h 160"/>
                <a:gd name="T98" fmla="*/ 526 w 574"/>
                <a:gd name="T99" fmla="*/ 6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60">
                  <a:moveTo>
                    <a:pt x="505" y="63"/>
                  </a:moveTo>
                  <a:lnTo>
                    <a:pt x="495" y="63"/>
                  </a:lnTo>
                  <a:lnTo>
                    <a:pt x="486" y="64"/>
                  </a:lnTo>
                  <a:lnTo>
                    <a:pt x="478" y="66"/>
                  </a:lnTo>
                  <a:lnTo>
                    <a:pt x="470" y="69"/>
                  </a:lnTo>
                  <a:lnTo>
                    <a:pt x="463" y="72"/>
                  </a:lnTo>
                  <a:lnTo>
                    <a:pt x="456" y="78"/>
                  </a:lnTo>
                  <a:lnTo>
                    <a:pt x="450" y="83"/>
                  </a:lnTo>
                  <a:lnTo>
                    <a:pt x="443" y="88"/>
                  </a:lnTo>
                  <a:lnTo>
                    <a:pt x="438" y="77"/>
                  </a:lnTo>
                  <a:lnTo>
                    <a:pt x="431" y="66"/>
                  </a:lnTo>
                  <a:lnTo>
                    <a:pt x="423" y="55"/>
                  </a:lnTo>
                  <a:lnTo>
                    <a:pt x="414" y="45"/>
                  </a:lnTo>
                  <a:lnTo>
                    <a:pt x="405" y="37"/>
                  </a:lnTo>
                  <a:lnTo>
                    <a:pt x="395" y="28"/>
                  </a:lnTo>
                  <a:lnTo>
                    <a:pt x="384" y="21"/>
                  </a:lnTo>
                  <a:lnTo>
                    <a:pt x="373" y="15"/>
                  </a:lnTo>
                  <a:lnTo>
                    <a:pt x="361" y="10"/>
                  </a:lnTo>
                  <a:lnTo>
                    <a:pt x="349" y="6"/>
                  </a:lnTo>
                  <a:lnTo>
                    <a:pt x="336" y="3"/>
                  </a:lnTo>
                  <a:lnTo>
                    <a:pt x="323" y="1"/>
                  </a:lnTo>
                  <a:lnTo>
                    <a:pt x="309" y="0"/>
                  </a:lnTo>
                  <a:lnTo>
                    <a:pt x="295" y="1"/>
                  </a:lnTo>
                  <a:lnTo>
                    <a:pt x="281" y="2"/>
                  </a:lnTo>
                  <a:lnTo>
                    <a:pt x="267" y="5"/>
                  </a:lnTo>
                  <a:lnTo>
                    <a:pt x="257" y="7"/>
                  </a:lnTo>
                  <a:lnTo>
                    <a:pt x="249" y="12"/>
                  </a:lnTo>
                  <a:lnTo>
                    <a:pt x="239" y="16"/>
                  </a:lnTo>
                  <a:lnTo>
                    <a:pt x="230" y="20"/>
                  </a:lnTo>
                  <a:lnTo>
                    <a:pt x="214" y="32"/>
                  </a:lnTo>
                  <a:lnTo>
                    <a:pt x="198" y="44"/>
                  </a:lnTo>
                  <a:lnTo>
                    <a:pt x="167" y="72"/>
                  </a:lnTo>
                  <a:lnTo>
                    <a:pt x="135" y="97"/>
                  </a:lnTo>
                  <a:lnTo>
                    <a:pt x="126" y="104"/>
                  </a:lnTo>
                  <a:lnTo>
                    <a:pt x="116" y="108"/>
                  </a:lnTo>
                  <a:lnTo>
                    <a:pt x="105" y="112"/>
                  </a:lnTo>
                  <a:lnTo>
                    <a:pt x="93" y="114"/>
                  </a:lnTo>
                  <a:lnTo>
                    <a:pt x="82" y="115"/>
                  </a:lnTo>
                  <a:lnTo>
                    <a:pt x="71" y="114"/>
                  </a:lnTo>
                  <a:lnTo>
                    <a:pt x="60" y="112"/>
                  </a:lnTo>
                  <a:lnTo>
                    <a:pt x="49" y="107"/>
                  </a:lnTo>
                  <a:lnTo>
                    <a:pt x="44" y="104"/>
                  </a:lnTo>
                  <a:lnTo>
                    <a:pt x="39" y="99"/>
                  </a:lnTo>
                  <a:lnTo>
                    <a:pt x="36" y="94"/>
                  </a:lnTo>
                  <a:lnTo>
                    <a:pt x="34" y="88"/>
                  </a:lnTo>
                  <a:lnTo>
                    <a:pt x="32" y="82"/>
                  </a:lnTo>
                  <a:lnTo>
                    <a:pt x="31" y="75"/>
                  </a:lnTo>
                  <a:lnTo>
                    <a:pt x="32" y="70"/>
                  </a:lnTo>
                  <a:lnTo>
                    <a:pt x="32" y="64"/>
                  </a:lnTo>
                  <a:lnTo>
                    <a:pt x="34" y="59"/>
                  </a:lnTo>
                  <a:lnTo>
                    <a:pt x="35" y="56"/>
                  </a:lnTo>
                  <a:lnTo>
                    <a:pt x="38" y="53"/>
                  </a:lnTo>
                  <a:lnTo>
                    <a:pt x="40" y="51"/>
                  </a:lnTo>
                  <a:lnTo>
                    <a:pt x="44" y="50"/>
                  </a:lnTo>
                  <a:lnTo>
                    <a:pt x="48" y="48"/>
                  </a:lnTo>
                  <a:lnTo>
                    <a:pt x="51" y="48"/>
                  </a:lnTo>
                  <a:lnTo>
                    <a:pt x="55" y="48"/>
                  </a:lnTo>
                  <a:lnTo>
                    <a:pt x="59" y="50"/>
                  </a:lnTo>
                  <a:lnTo>
                    <a:pt x="62" y="51"/>
                  </a:lnTo>
                  <a:lnTo>
                    <a:pt x="65" y="53"/>
                  </a:lnTo>
                  <a:lnTo>
                    <a:pt x="68" y="55"/>
                  </a:lnTo>
                  <a:lnTo>
                    <a:pt x="71" y="57"/>
                  </a:lnTo>
                  <a:lnTo>
                    <a:pt x="73" y="60"/>
                  </a:lnTo>
                  <a:lnTo>
                    <a:pt x="74" y="65"/>
                  </a:lnTo>
                  <a:lnTo>
                    <a:pt x="74" y="68"/>
                  </a:lnTo>
                  <a:lnTo>
                    <a:pt x="74" y="71"/>
                  </a:lnTo>
                  <a:lnTo>
                    <a:pt x="75" y="74"/>
                  </a:lnTo>
                  <a:lnTo>
                    <a:pt x="77" y="78"/>
                  </a:lnTo>
                  <a:lnTo>
                    <a:pt x="79" y="80"/>
                  </a:lnTo>
                  <a:lnTo>
                    <a:pt x="83" y="82"/>
                  </a:lnTo>
                  <a:lnTo>
                    <a:pt x="89" y="83"/>
                  </a:lnTo>
                  <a:lnTo>
                    <a:pt x="95" y="82"/>
                  </a:lnTo>
                  <a:lnTo>
                    <a:pt x="100" y="80"/>
                  </a:lnTo>
                  <a:lnTo>
                    <a:pt x="102" y="78"/>
                  </a:lnTo>
                  <a:lnTo>
                    <a:pt x="104" y="74"/>
                  </a:lnTo>
                  <a:lnTo>
                    <a:pt x="104" y="71"/>
                  </a:lnTo>
                  <a:lnTo>
                    <a:pt x="105" y="68"/>
                  </a:lnTo>
                  <a:lnTo>
                    <a:pt x="104" y="60"/>
                  </a:lnTo>
                  <a:lnTo>
                    <a:pt x="102" y="54"/>
                  </a:lnTo>
                  <a:lnTo>
                    <a:pt x="100" y="47"/>
                  </a:lnTo>
                  <a:lnTo>
                    <a:pt x="95" y="41"/>
                  </a:lnTo>
                  <a:lnTo>
                    <a:pt x="91" y="36"/>
                  </a:lnTo>
                  <a:lnTo>
                    <a:pt x="86" y="30"/>
                  </a:lnTo>
                  <a:lnTo>
                    <a:pt x="79" y="26"/>
                  </a:lnTo>
                  <a:lnTo>
                    <a:pt x="73" y="21"/>
                  </a:lnTo>
                  <a:lnTo>
                    <a:pt x="66" y="19"/>
                  </a:lnTo>
                  <a:lnTo>
                    <a:pt x="59" y="17"/>
                  </a:lnTo>
                  <a:lnTo>
                    <a:pt x="51" y="16"/>
                  </a:lnTo>
                  <a:lnTo>
                    <a:pt x="45" y="16"/>
                  </a:lnTo>
                  <a:lnTo>
                    <a:pt x="37" y="18"/>
                  </a:lnTo>
                  <a:lnTo>
                    <a:pt x="31" y="20"/>
                  </a:lnTo>
                  <a:lnTo>
                    <a:pt x="24" y="25"/>
                  </a:lnTo>
                  <a:lnTo>
                    <a:pt x="18" y="30"/>
                  </a:lnTo>
                  <a:lnTo>
                    <a:pt x="11" y="38"/>
                  </a:lnTo>
                  <a:lnTo>
                    <a:pt x="6" y="46"/>
                  </a:lnTo>
                  <a:lnTo>
                    <a:pt x="2" y="55"/>
                  </a:lnTo>
                  <a:lnTo>
                    <a:pt x="0" y="64"/>
                  </a:lnTo>
                  <a:lnTo>
                    <a:pt x="0" y="72"/>
                  </a:lnTo>
                  <a:lnTo>
                    <a:pt x="0" y="82"/>
                  </a:lnTo>
                  <a:lnTo>
                    <a:pt x="2" y="91"/>
                  </a:lnTo>
                  <a:lnTo>
                    <a:pt x="5" y="98"/>
                  </a:lnTo>
                  <a:lnTo>
                    <a:pt x="9" y="107"/>
                  </a:lnTo>
                  <a:lnTo>
                    <a:pt x="14" y="114"/>
                  </a:lnTo>
                  <a:lnTo>
                    <a:pt x="20" y="121"/>
                  </a:lnTo>
                  <a:lnTo>
                    <a:pt x="26" y="127"/>
                  </a:lnTo>
                  <a:lnTo>
                    <a:pt x="34" y="133"/>
                  </a:lnTo>
                  <a:lnTo>
                    <a:pt x="42" y="138"/>
                  </a:lnTo>
                  <a:lnTo>
                    <a:pt x="51" y="141"/>
                  </a:lnTo>
                  <a:lnTo>
                    <a:pt x="61" y="145"/>
                  </a:lnTo>
                  <a:lnTo>
                    <a:pt x="74" y="147"/>
                  </a:lnTo>
                  <a:lnTo>
                    <a:pt x="87" y="148"/>
                  </a:lnTo>
                  <a:lnTo>
                    <a:pt x="99" y="147"/>
                  </a:lnTo>
                  <a:lnTo>
                    <a:pt x="110" y="144"/>
                  </a:lnTo>
                  <a:lnTo>
                    <a:pt x="122" y="139"/>
                  </a:lnTo>
                  <a:lnTo>
                    <a:pt x="133" y="134"/>
                  </a:lnTo>
                  <a:lnTo>
                    <a:pt x="145" y="128"/>
                  </a:lnTo>
                  <a:lnTo>
                    <a:pt x="156" y="121"/>
                  </a:lnTo>
                  <a:lnTo>
                    <a:pt x="176" y="105"/>
                  </a:lnTo>
                  <a:lnTo>
                    <a:pt x="196" y="87"/>
                  </a:lnTo>
                  <a:lnTo>
                    <a:pt x="215" y="71"/>
                  </a:lnTo>
                  <a:lnTo>
                    <a:pt x="235" y="56"/>
                  </a:lnTo>
                  <a:lnTo>
                    <a:pt x="241" y="51"/>
                  </a:lnTo>
                  <a:lnTo>
                    <a:pt x="249" y="46"/>
                  </a:lnTo>
                  <a:lnTo>
                    <a:pt x="256" y="43"/>
                  </a:lnTo>
                  <a:lnTo>
                    <a:pt x="264" y="40"/>
                  </a:lnTo>
                  <a:lnTo>
                    <a:pt x="279" y="34"/>
                  </a:lnTo>
                  <a:lnTo>
                    <a:pt x="294" y="32"/>
                  </a:lnTo>
                  <a:lnTo>
                    <a:pt x="309" y="31"/>
                  </a:lnTo>
                  <a:lnTo>
                    <a:pt x="324" y="32"/>
                  </a:lnTo>
                  <a:lnTo>
                    <a:pt x="339" y="36"/>
                  </a:lnTo>
                  <a:lnTo>
                    <a:pt x="353" y="41"/>
                  </a:lnTo>
                  <a:lnTo>
                    <a:pt x="366" y="47"/>
                  </a:lnTo>
                  <a:lnTo>
                    <a:pt x="379" y="56"/>
                  </a:lnTo>
                  <a:lnTo>
                    <a:pt x="391" y="66"/>
                  </a:lnTo>
                  <a:lnTo>
                    <a:pt x="401" y="77"/>
                  </a:lnTo>
                  <a:lnTo>
                    <a:pt x="410" y="90"/>
                  </a:lnTo>
                  <a:lnTo>
                    <a:pt x="417" y="104"/>
                  </a:lnTo>
                  <a:lnTo>
                    <a:pt x="419" y="111"/>
                  </a:lnTo>
                  <a:lnTo>
                    <a:pt x="422" y="119"/>
                  </a:lnTo>
                  <a:lnTo>
                    <a:pt x="424" y="127"/>
                  </a:lnTo>
                  <a:lnTo>
                    <a:pt x="425" y="135"/>
                  </a:lnTo>
                  <a:lnTo>
                    <a:pt x="425" y="137"/>
                  </a:lnTo>
                  <a:lnTo>
                    <a:pt x="425" y="139"/>
                  </a:lnTo>
                  <a:lnTo>
                    <a:pt x="426" y="142"/>
                  </a:lnTo>
                  <a:lnTo>
                    <a:pt x="426" y="146"/>
                  </a:lnTo>
                  <a:lnTo>
                    <a:pt x="427" y="149"/>
                  </a:lnTo>
                  <a:lnTo>
                    <a:pt x="428" y="152"/>
                  </a:lnTo>
                  <a:lnTo>
                    <a:pt x="430" y="154"/>
                  </a:lnTo>
                  <a:lnTo>
                    <a:pt x="432" y="156"/>
                  </a:lnTo>
                  <a:lnTo>
                    <a:pt x="438" y="159"/>
                  </a:lnTo>
                  <a:lnTo>
                    <a:pt x="443" y="160"/>
                  </a:lnTo>
                  <a:lnTo>
                    <a:pt x="449" y="159"/>
                  </a:lnTo>
                  <a:lnTo>
                    <a:pt x="453" y="155"/>
                  </a:lnTo>
                  <a:lnTo>
                    <a:pt x="455" y="153"/>
                  </a:lnTo>
                  <a:lnTo>
                    <a:pt x="456" y="151"/>
                  </a:lnTo>
                  <a:lnTo>
                    <a:pt x="457" y="148"/>
                  </a:lnTo>
                  <a:lnTo>
                    <a:pt x="457" y="145"/>
                  </a:lnTo>
                  <a:lnTo>
                    <a:pt x="457" y="139"/>
                  </a:lnTo>
                  <a:lnTo>
                    <a:pt x="456" y="135"/>
                  </a:lnTo>
                  <a:lnTo>
                    <a:pt x="458" y="125"/>
                  </a:lnTo>
                  <a:lnTo>
                    <a:pt x="461" y="117"/>
                  </a:lnTo>
                  <a:lnTo>
                    <a:pt x="466" y="110"/>
                  </a:lnTo>
                  <a:lnTo>
                    <a:pt x="472" y="104"/>
                  </a:lnTo>
                  <a:lnTo>
                    <a:pt x="479" y="99"/>
                  </a:lnTo>
                  <a:lnTo>
                    <a:pt x="486" y="97"/>
                  </a:lnTo>
                  <a:lnTo>
                    <a:pt x="494" y="95"/>
                  </a:lnTo>
                  <a:lnTo>
                    <a:pt x="503" y="95"/>
                  </a:lnTo>
                  <a:lnTo>
                    <a:pt x="510" y="96"/>
                  </a:lnTo>
                  <a:lnTo>
                    <a:pt x="518" y="99"/>
                  </a:lnTo>
                  <a:lnTo>
                    <a:pt x="524" y="102"/>
                  </a:lnTo>
                  <a:lnTo>
                    <a:pt x="531" y="108"/>
                  </a:lnTo>
                  <a:lnTo>
                    <a:pt x="536" y="114"/>
                  </a:lnTo>
                  <a:lnTo>
                    <a:pt x="539" y="122"/>
                  </a:lnTo>
                  <a:lnTo>
                    <a:pt x="542" y="132"/>
                  </a:lnTo>
                  <a:lnTo>
                    <a:pt x="542" y="142"/>
                  </a:lnTo>
                  <a:lnTo>
                    <a:pt x="542" y="146"/>
                  </a:lnTo>
                  <a:lnTo>
                    <a:pt x="544" y="149"/>
                  </a:lnTo>
                  <a:lnTo>
                    <a:pt x="546" y="151"/>
                  </a:lnTo>
                  <a:lnTo>
                    <a:pt x="547" y="153"/>
                  </a:lnTo>
                  <a:lnTo>
                    <a:pt x="552" y="156"/>
                  </a:lnTo>
                  <a:lnTo>
                    <a:pt x="558" y="156"/>
                  </a:lnTo>
                  <a:lnTo>
                    <a:pt x="563" y="156"/>
                  </a:lnTo>
                  <a:lnTo>
                    <a:pt x="568" y="153"/>
                  </a:lnTo>
                  <a:lnTo>
                    <a:pt x="571" y="151"/>
                  </a:lnTo>
                  <a:lnTo>
                    <a:pt x="572" y="149"/>
                  </a:lnTo>
                  <a:lnTo>
                    <a:pt x="573" y="146"/>
                  </a:lnTo>
                  <a:lnTo>
                    <a:pt x="574" y="142"/>
                  </a:lnTo>
                  <a:lnTo>
                    <a:pt x="574" y="135"/>
                  </a:lnTo>
                  <a:lnTo>
                    <a:pt x="573" y="127"/>
                  </a:lnTo>
                  <a:lnTo>
                    <a:pt x="572" y="120"/>
                  </a:lnTo>
                  <a:lnTo>
                    <a:pt x="569" y="113"/>
                  </a:lnTo>
                  <a:lnTo>
                    <a:pt x="566" y="107"/>
                  </a:lnTo>
                  <a:lnTo>
                    <a:pt x="563" y="100"/>
                  </a:lnTo>
                  <a:lnTo>
                    <a:pt x="560" y="94"/>
                  </a:lnTo>
                  <a:lnTo>
                    <a:pt x="555" y="87"/>
                  </a:lnTo>
                  <a:lnTo>
                    <a:pt x="550" y="83"/>
                  </a:lnTo>
                  <a:lnTo>
                    <a:pt x="545" y="78"/>
                  </a:lnTo>
                  <a:lnTo>
                    <a:pt x="539" y="73"/>
                  </a:lnTo>
                  <a:lnTo>
                    <a:pt x="533" y="70"/>
                  </a:lnTo>
                  <a:lnTo>
                    <a:pt x="526" y="67"/>
                  </a:lnTo>
                  <a:lnTo>
                    <a:pt x="520" y="65"/>
                  </a:lnTo>
                  <a:lnTo>
                    <a:pt x="512" y="64"/>
                  </a:lnTo>
                  <a:lnTo>
                    <a:pt x="505"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0"/>
            <p:cNvSpPr>
              <a:spLocks noEditPoints="1"/>
            </p:cNvSpPr>
            <p:nvPr/>
          </p:nvSpPr>
          <p:spPr bwMode="auto">
            <a:xfrm>
              <a:off x="8558213" y="307975"/>
              <a:ext cx="73025" cy="73025"/>
            </a:xfrm>
            <a:custGeom>
              <a:avLst/>
              <a:gdLst>
                <a:gd name="T0" fmla="*/ 138 w 138"/>
                <a:gd name="T1" fmla="*/ 75 h 138"/>
                <a:gd name="T2" fmla="*/ 135 w 138"/>
                <a:gd name="T3" fmla="*/ 90 h 138"/>
                <a:gd name="T4" fmla="*/ 130 w 138"/>
                <a:gd name="T5" fmla="*/ 101 h 138"/>
                <a:gd name="T6" fmla="*/ 123 w 138"/>
                <a:gd name="T7" fmla="*/ 113 h 138"/>
                <a:gd name="T8" fmla="*/ 113 w 138"/>
                <a:gd name="T9" fmla="*/ 122 h 138"/>
                <a:gd name="T10" fmla="*/ 103 w 138"/>
                <a:gd name="T11" fmla="*/ 129 h 138"/>
                <a:gd name="T12" fmla="*/ 90 w 138"/>
                <a:gd name="T13" fmla="*/ 135 h 138"/>
                <a:gd name="T14" fmla="*/ 77 w 138"/>
                <a:gd name="T15" fmla="*/ 138 h 138"/>
                <a:gd name="T16" fmla="*/ 63 w 138"/>
                <a:gd name="T17" fmla="*/ 138 h 138"/>
                <a:gd name="T18" fmla="*/ 49 w 138"/>
                <a:gd name="T19" fmla="*/ 135 h 138"/>
                <a:gd name="T20" fmla="*/ 37 w 138"/>
                <a:gd name="T21" fmla="*/ 129 h 138"/>
                <a:gd name="T22" fmla="*/ 26 w 138"/>
                <a:gd name="T23" fmla="*/ 122 h 138"/>
                <a:gd name="T24" fmla="*/ 16 w 138"/>
                <a:gd name="T25" fmla="*/ 113 h 138"/>
                <a:gd name="T26" fmla="*/ 9 w 138"/>
                <a:gd name="T27" fmla="*/ 101 h 138"/>
                <a:gd name="T28" fmla="*/ 3 w 138"/>
                <a:gd name="T29" fmla="*/ 90 h 138"/>
                <a:gd name="T30" fmla="*/ 1 w 138"/>
                <a:gd name="T31" fmla="*/ 75 h 138"/>
                <a:gd name="T32" fmla="*/ 1 w 138"/>
                <a:gd name="T33" fmla="*/ 61 h 138"/>
                <a:gd name="T34" fmla="*/ 3 w 138"/>
                <a:gd name="T35" fmla="*/ 49 h 138"/>
                <a:gd name="T36" fmla="*/ 9 w 138"/>
                <a:gd name="T37" fmla="*/ 36 h 138"/>
                <a:gd name="T38" fmla="*/ 16 w 138"/>
                <a:gd name="T39" fmla="*/ 25 h 138"/>
                <a:gd name="T40" fmla="*/ 26 w 138"/>
                <a:gd name="T41" fmla="*/ 15 h 138"/>
                <a:gd name="T42" fmla="*/ 37 w 138"/>
                <a:gd name="T43" fmla="*/ 9 h 138"/>
                <a:gd name="T44" fmla="*/ 49 w 138"/>
                <a:gd name="T45" fmla="*/ 3 h 138"/>
                <a:gd name="T46" fmla="*/ 63 w 138"/>
                <a:gd name="T47" fmla="*/ 0 h 138"/>
                <a:gd name="T48" fmla="*/ 77 w 138"/>
                <a:gd name="T49" fmla="*/ 0 h 138"/>
                <a:gd name="T50" fmla="*/ 90 w 138"/>
                <a:gd name="T51" fmla="*/ 3 h 138"/>
                <a:gd name="T52" fmla="*/ 103 w 138"/>
                <a:gd name="T53" fmla="*/ 9 h 138"/>
                <a:gd name="T54" fmla="*/ 113 w 138"/>
                <a:gd name="T55" fmla="*/ 15 h 138"/>
                <a:gd name="T56" fmla="*/ 123 w 138"/>
                <a:gd name="T57" fmla="*/ 25 h 138"/>
                <a:gd name="T58" fmla="*/ 130 w 138"/>
                <a:gd name="T59" fmla="*/ 36 h 138"/>
                <a:gd name="T60" fmla="*/ 135 w 138"/>
                <a:gd name="T61" fmla="*/ 49 h 138"/>
                <a:gd name="T62" fmla="*/ 138 w 138"/>
                <a:gd name="T63" fmla="*/ 61 h 138"/>
                <a:gd name="T64" fmla="*/ 108 w 138"/>
                <a:gd name="T65" fmla="*/ 69 h 138"/>
                <a:gd name="T66" fmla="*/ 107 w 138"/>
                <a:gd name="T67" fmla="*/ 61 h 138"/>
                <a:gd name="T68" fmla="*/ 102 w 138"/>
                <a:gd name="T69" fmla="*/ 47 h 138"/>
                <a:gd name="T70" fmla="*/ 91 w 138"/>
                <a:gd name="T71" fmla="*/ 38 h 138"/>
                <a:gd name="T72" fmla="*/ 77 w 138"/>
                <a:gd name="T73" fmla="*/ 31 h 138"/>
                <a:gd name="T74" fmla="*/ 62 w 138"/>
                <a:gd name="T75" fmla="*/ 31 h 138"/>
                <a:gd name="T76" fmla="*/ 48 w 138"/>
                <a:gd name="T77" fmla="*/ 38 h 138"/>
                <a:gd name="T78" fmla="*/ 38 w 138"/>
                <a:gd name="T79" fmla="*/ 47 h 138"/>
                <a:gd name="T80" fmla="*/ 32 w 138"/>
                <a:gd name="T81" fmla="*/ 61 h 138"/>
                <a:gd name="T82" fmla="*/ 32 w 138"/>
                <a:gd name="T83" fmla="*/ 77 h 138"/>
                <a:gd name="T84" fmla="*/ 38 w 138"/>
                <a:gd name="T85" fmla="*/ 91 h 138"/>
                <a:gd name="T86" fmla="*/ 48 w 138"/>
                <a:gd name="T87" fmla="*/ 100 h 138"/>
                <a:gd name="T88" fmla="*/ 62 w 138"/>
                <a:gd name="T89" fmla="*/ 106 h 138"/>
                <a:gd name="T90" fmla="*/ 77 w 138"/>
                <a:gd name="T91" fmla="*/ 106 h 138"/>
                <a:gd name="T92" fmla="*/ 91 w 138"/>
                <a:gd name="T93" fmla="*/ 100 h 138"/>
                <a:gd name="T94" fmla="*/ 102 w 138"/>
                <a:gd name="T95" fmla="*/ 91 h 138"/>
                <a:gd name="T96" fmla="*/ 107 w 138"/>
                <a:gd name="T97" fmla="*/ 7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138" y="69"/>
                  </a:moveTo>
                  <a:lnTo>
                    <a:pt x="138" y="75"/>
                  </a:lnTo>
                  <a:lnTo>
                    <a:pt x="137" y="83"/>
                  </a:lnTo>
                  <a:lnTo>
                    <a:pt x="135" y="90"/>
                  </a:lnTo>
                  <a:lnTo>
                    <a:pt x="133" y="96"/>
                  </a:lnTo>
                  <a:lnTo>
                    <a:pt x="130" y="101"/>
                  </a:lnTo>
                  <a:lnTo>
                    <a:pt x="126" y="108"/>
                  </a:lnTo>
                  <a:lnTo>
                    <a:pt x="123" y="113"/>
                  </a:lnTo>
                  <a:lnTo>
                    <a:pt x="118" y="118"/>
                  </a:lnTo>
                  <a:lnTo>
                    <a:pt x="113" y="122"/>
                  </a:lnTo>
                  <a:lnTo>
                    <a:pt x="108" y="126"/>
                  </a:lnTo>
                  <a:lnTo>
                    <a:pt x="103" y="129"/>
                  </a:lnTo>
                  <a:lnTo>
                    <a:pt x="96" y="133"/>
                  </a:lnTo>
                  <a:lnTo>
                    <a:pt x="90" y="135"/>
                  </a:lnTo>
                  <a:lnTo>
                    <a:pt x="83" y="137"/>
                  </a:lnTo>
                  <a:lnTo>
                    <a:pt x="77" y="138"/>
                  </a:lnTo>
                  <a:lnTo>
                    <a:pt x="69" y="138"/>
                  </a:lnTo>
                  <a:lnTo>
                    <a:pt x="63" y="138"/>
                  </a:lnTo>
                  <a:lnTo>
                    <a:pt x="55" y="137"/>
                  </a:lnTo>
                  <a:lnTo>
                    <a:pt x="49" y="135"/>
                  </a:lnTo>
                  <a:lnTo>
                    <a:pt x="42" y="133"/>
                  </a:lnTo>
                  <a:lnTo>
                    <a:pt x="37" y="129"/>
                  </a:lnTo>
                  <a:lnTo>
                    <a:pt x="30" y="126"/>
                  </a:lnTo>
                  <a:lnTo>
                    <a:pt x="26" y="122"/>
                  </a:lnTo>
                  <a:lnTo>
                    <a:pt x="21" y="118"/>
                  </a:lnTo>
                  <a:lnTo>
                    <a:pt x="16" y="113"/>
                  </a:lnTo>
                  <a:lnTo>
                    <a:pt x="12" y="108"/>
                  </a:lnTo>
                  <a:lnTo>
                    <a:pt x="9" y="101"/>
                  </a:lnTo>
                  <a:lnTo>
                    <a:pt x="5" y="96"/>
                  </a:lnTo>
                  <a:lnTo>
                    <a:pt x="3" y="90"/>
                  </a:lnTo>
                  <a:lnTo>
                    <a:pt x="2" y="83"/>
                  </a:lnTo>
                  <a:lnTo>
                    <a:pt x="1" y="75"/>
                  </a:lnTo>
                  <a:lnTo>
                    <a:pt x="0" y="69"/>
                  </a:lnTo>
                  <a:lnTo>
                    <a:pt x="1" y="61"/>
                  </a:lnTo>
                  <a:lnTo>
                    <a:pt x="2" y="55"/>
                  </a:lnTo>
                  <a:lnTo>
                    <a:pt x="3" y="49"/>
                  </a:lnTo>
                  <a:lnTo>
                    <a:pt x="5" y="42"/>
                  </a:lnTo>
                  <a:lnTo>
                    <a:pt x="9" y="36"/>
                  </a:lnTo>
                  <a:lnTo>
                    <a:pt x="12" y="30"/>
                  </a:lnTo>
                  <a:lnTo>
                    <a:pt x="16" y="25"/>
                  </a:lnTo>
                  <a:lnTo>
                    <a:pt x="21" y="20"/>
                  </a:lnTo>
                  <a:lnTo>
                    <a:pt x="26" y="15"/>
                  </a:lnTo>
                  <a:lnTo>
                    <a:pt x="30" y="12"/>
                  </a:lnTo>
                  <a:lnTo>
                    <a:pt x="37" y="9"/>
                  </a:lnTo>
                  <a:lnTo>
                    <a:pt x="42" y="5"/>
                  </a:lnTo>
                  <a:lnTo>
                    <a:pt x="49" y="3"/>
                  </a:lnTo>
                  <a:lnTo>
                    <a:pt x="55" y="1"/>
                  </a:lnTo>
                  <a:lnTo>
                    <a:pt x="63" y="0"/>
                  </a:lnTo>
                  <a:lnTo>
                    <a:pt x="69" y="0"/>
                  </a:lnTo>
                  <a:lnTo>
                    <a:pt x="77" y="0"/>
                  </a:lnTo>
                  <a:lnTo>
                    <a:pt x="83" y="1"/>
                  </a:lnTo>
                  <a:lnTo>
                    <a:pt x="90" y="3"/>
                  </a:lnTo>
                  <a:lnTo>
                    <a:pt x="96" y="5"/>
                  </a:lnTo>
                  <a:lnTo>
                    <a:pt x="103" y="9"/>
                  </a:lnTo>
                  <a:lnTo>
                    <a:pt x="108" y="12"/>
                  </a:lnTo>
                  <a:lnTo>
                    <a:pt x="113" y="15"/>
                  </a:lnTo>
                  <a:lnTo>
                    <a:pt x="118" y="20"/>
                  </a:lnTo>
                  <a:lnTo>
                    <a:pt x="123" y="25"/>
                  </a:lnTo>
                  <a:lnTo>
                    <a:pt x="126" y="30"/>
                  </a:lnTo>
                  <a:lnTo>
                    <a:pt x="130" y="36"/>
                  </a:lnTo>
                  <a:lnTo>
                    <a:pt x="133" y="42"/>
                  </a:lnTo>
                  <a:lnTo>
                    <a:pt x="135" y="49"/>
                  </a:lnTo>
                  <a:lnTo>
                    <a:pt x="137" y="55"/>
                  </a:lnTo>
                  <a:lnTo>
                    <a:pt x="138" y="61"/>
                  </a:lnTo>
                  <a:lnTo>
                    <a:pt x="138" y="69"/>
                  </a:lnTo>
                  <a:close/>
                  <a:moveTo>
                    <a:pt x="108" y="69"/>
                  </a:moveTo>
                  <a:lnTo>
                    <a:pt x="108" y="69"/>
                  </a:lnTo>
                  <a:lnTo>
                    <a:pt x="107" y="61"/>
                  </a:lnTo>
                  <a:lnTo>
                    <a:pt x="105" y="54"/>
                  </a:lnTo>
                  <a:lnTo>
                    <a:pt x="102" y="47"/>
                  </a:lnTo>
                  <a:lnTo>
                    <a:pt x="96" y="42"/>
                  </a:lnTo>
                  <a:lnTo>
                    <a:pt x="91" y="38"/>
                  </a:lnTo>
                  <a:lnTo>
                    <a:pt x="84" y="33"/>
                  </a:lnTo>
                  <a:lnTo>
                    <a:pt x="77" y="31"/>
                  </a:lnTo>
                  <a:lnTo>
                    <a:pt x="69" y="31"/>
                  </a:lnTo>
                  <a:lnTo>
                    <a:pt x="62" y="31"/>
                  </a:lnTo>
                  <a:lnTo>
                    <a:pt x="54" y="33"/>
                  </a:lnTo>
                  <a:lnTo>
                    <a:pt x="48" y="38"/>
                  </a:lnTo>
                  <a:lnTo>
                    <a:pt x="42" y="42"/>
                  </a:lnTo>
                  <a:lnTo>
                    <a:pt x="38" y="47"/>
                  </a:lnTo>
                  <a:lnTo>
                    <a:pt x="35" y="54"/>
                  </a:lnTo>
                  <a:lnTo>
                    <a:pt x="32" y="61"/>
                  </a:lnTo>
                  <a:lnTo>
                    <a:pt x="31" y="69"/>
                  </a:lnTo>
                  <a:lnTo>
                    <a:pt x="32" y="77"/>
                  </a:lnTo>
                  <a:lnTo>
                    <a:pt x="35" y="84"/>
                  </a:lnTo>
                  <a:lnTo>
                    <a:pt x="38" y="91"/>
                  </a:lnTo>
                  <a:lnTo>
                    <a:pt x="42" y="96"/>
                  </a:lnTo>
                  <a:lnTo>
                    <a:pt x="48" y="100"/>
                  </a:lnTo>
                  <a:lnTo>
                    <a:pt x="54" y="104"/>
                  </a:lnTo>
                  <a:lnTo>
                    <a:pt x="62" y="106"/>
                  </a:lnTo>
                  <a:lnTo>
                    <a:pt x="69" y="107"/>
                  </a:lnTo>
                  <a:lnTo>
                    <a:pt x="77" y="106"/>
                  </a:lnTo>
                  <a:lnTo>
                    <a:pt x="84" y="104"/>
                  </a:lnTo>
                  <a:lnTo>
                    <a:pt x="91" y="100"/>
                  </a:lnTo>
                  <a:lnTo>
                    <a:pt x="96" y="96"/>
                  </a:lnTo>
                  <a:lnTo>
                    <a:pt x="102" y="91"/>
                  </a:lnTo>
                  <a:lnTo>
                    <a:pt x="105" y="84"/>
                  </a:lnTo>
                  <a:lnTo>
                    <a:pt x="107" y="77"/>
                  </a:lnTo>
                  <a:lnTo>
                    <a:pt x="108"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1"/>
            <p:cNvSpPr/>
            <p:nvPr/>
          </p:nvSpPr>
          <p:spPr bwMode="auto">
            <a:xfrm>
              <a:off x="8812213" y="320675"/>
              <a:ext cx="41275" cy="41275"/>
            </a:xfrm>
            <a:custGeom>
              <a:avLst/>
              <a:gdLst>
                <a:gd name="T0" fmla="*/ 38 w 77"/>
                <a:gd name="T1" fmla="*/ 0 h 76"/>
                <a:gd name="T2" fmla="*/ 31 w 77"/>
                <a:gd name="T3" fmla="*/ 0 h 76"/>
                <a:gd name="T4" fmla="*/ 23 w 77"/>
                <a:gd name="T5" fmla="*/ 3 h 76"/>
                <a:gd name="T6" fmla="*/ 17 w 77"/>
                <a:gd name="T7" fmla="*/ 6 h 76"/>
                <a:gd name="T8" fmla="*/ 11 w 77"/>
                <a:gd name="T9" fmla="*/ 11 h 76"/>
                <a:gd name="T10" fmla="*/ 7 w 77"/>
                <a:gd name="T11" fmla="*/ 17 h 76"/>
                <a:gd name="T12" fmla="*/ 3 w 77"/>
                <a:gd name="T13" fmla="*/ 24 h 76"/>
                <a:gd name="T14" fmla="*/ 1 w 77"/>
                <a:gd name="T15" fmla="*/ 30 h 76"/>
                <a:gd name="T16" fmla="*/ 0 w 77"/>
                <a:gd name="T17" fmla="*/ 39 h 76"/>
                <a:gd name="T18" fmla="*/ 1 w 77"/>
                <a:gd name="T19" fmla="*/ 46 h 76"/>
                <a:gd name="T20" fmla="*/ 3 w 77"/>
                <a:gd name="T21" fmla="*/ 54 h 76"/>
                <a:gd name="T22" fmla="*/ 7 w 77"/>
                <a:gd name="T23" fmla="*/ 60 h 76"/>
                <a:gd name="T24" fmla="*/ 11 w 77"/>
                <a:gd name="T25" fmla="*/ 66 h 76"/>
                <a:gd name="T26" fmla="*/ 17 w 77"/>
                <a:gd name="T27" fmla="*/ 70 h 76"/>
                <a:gd name="T28" fmla="*/ 23 w 77"/>
                <a:gd name="T29" fmla="*/ 74 h 76"/>
                <a:gd name="T30" fmla="*/ 31 w 77"/>
                <a:gd name="T31" fmla="*/ 76 h 76"/>
                <a:gd name="T32" fmla="*/ 38 w 77"/>
                <a:gd name="T33" fmla="*/ 76 h 76"/>
                <a:gd name="T34" fmla="*/ 47 w 77"/>
                <a:gd name="T35" fmla="*/ 76 h 76"/>
                <a:gd name="T36" fmla="*/ 54 w 77"/>
                <a:gd name="T37" fmla="*/ 74 h 76"/>
                <a:gd name="T38" fmla="*/ 60 w 77"/>
                <a:gd name="T39" fmla="*/ 70 h 76"/>
                <a:gd name="T40" fmla="*/ 67 w 77"/>
                <a:gd name="T41" fmla="*/ 66 h 76"/>
                <a:gd name="T42" fmla="*/ 71 w 77"/>
                <a:gd name="T43" fmla="*/ 60 h 76"/>
                <a:gd name="T44" fmla="*/ 74 w 77"/>
                <a:gd name="T45" fmla="*/ 54 h 76"/>
                <a:gd name="T46" fmla="*/ 76 w 77"/>
                <a:gd name="T47" fmla="*/ 46 h 76"/>
                <a:gd name="T48" fmla="*/ 77 w 77"/>
                <a:gd name="T49" fmla="*/ 39 h 76"/>
                <a:gd name="T50" fmla="*/ 76 w 77"/>
                <a:gd name="T51" fmla="*/ 30 h 76"/>
                <a:gd name="T52" fmla="*/ 74 w 77"/>
                <a:gd name="T53" fmla="*/ 24 h 76"/>
                <a:gd name="T54" fmla="*/ 71 w 77"/>
                <a:gd name="T55" fmla="*/ 17 h 76"/>
                <a:gd name="T56" fmla="*/ 67 w 77"/>
                <a:gd name="T57" fmla="*/ 11 h 76"/>
                <a:gd name="T58" fmla="*/ 60 w 77"/>
                <a:gd name="T59" fmla="*/ 6 h 76"/>
                <a:gd name="T60" fmla="*/ 54 w 77"/>
                <a:gd name="T61" fmla="*/ 3 h 76"/>
                <a:gd name="T62" fmla="*/ 47 w 77"/>
                <a:gd name="T63" fmla="*/ 0 h 76"/>
                <a:gd name="T64" fmla="*/ 38 w 77"/>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8" y="0"/>
                  </a:moveTo>
                  <a:lnTo>
                    <a:pt x="31" y="0"/>
                  </a:lnTo>
                  <a:lnTo>
                    <a:pt x="23" y="3"/>
                  </a:lnTo>
                  <a:lnTo>
                    <a:pt x="17" y="6"/>
                  </a:lnTo>
                  <a:lnTo>
                    <a:pt x="11" y="11"/>
                  </a:lnTo>
                  <a:lnTo>
                    <a:pt x="7" y="17"/>
                  </a:lnTo>
                  <a:lnTo>
                    <a:pt x="3" y="24"/>
                  </a:lnTo>
                  <a:lnTo>
                    <a:pt x="1" y="30"/>
                  </a:lnTo>
                  <a:lnTo>
                    <a:pt x="0" y="39"/>
                  </a:lnTo>
                  <a:lnTo>
                    <a:pt x="1" y="46"/>
                  </a:lnTo>
                  <a:lnTo>
                    <a:pt x="3" y="54"/>
                  </a:lnTo>
                  <a:lnTo>
                    <a:pt x="7" y="60"/>
                  </a:lnTo>
                  <a:lnTo>
                    <a:pt x="11" y="66"/>
                  </a:lnTo>
                  <a:lnTo>
                    <a:pt x="17" y="70"/>
                  </a:lnTo>
                  <a:lnTo>
                    <a:pt x="23" y="74"/>
                  </a:lnTo>
                  <a:lnTo>
                    <a:pt x="31" y="76"/>
                  </a:lnTo>
                  <a:lnTo>
                    <a:pt x="38" y="76"/>
                  </a:lnTo>
                  <a:lnTo>
                    <a:pt x="47" y="76"/>
                  </a:lnTo>
                  <a:lnTo>
                    <a:pt x="54" y="74"/>
                  </a:lnTo>
                  <a:lnTo>
                    <a:pt x="60" y="70"/>
                  </a:lnTo>
                  <a:lnTo>
                    <a:pt x="67" y="66"/>
                  </a:lnTo>
                  <a:lnTo>
                    <a:pt x="71" y="60"/>
                  </a:lnTo>
                  <a:lnTo>
                    <a:pt x="74" y="54"/>
                  </a:lnTo>
                  <a:lnTo>
                    <a:pt x="76" y="46"/>
                  </a:lnTo>
                  <a:lnTo>
                    <a:pt x="77" y="39"/>
                  </a:lnTo>
                  <a:lnTo>
                    <a:pt x="76" y="30"/>
                  </a:lnTo>
                  <a:lnTo>
                    <a:pt x="74" y="24"/>
                  </a:lnTo>
                  <a:lnTo>
                    <a:pt x="71" y="17"/>
                  </a:lnTo>
                  <a:lnTo>
                    <a:pt x="67" y="11"/>
                  </a:lnTo>
                  <a:lnTo>
                    <a:pt x="60" y="6"/>
                  </a:lnTo>
                  <a:lnTo>
                    <a:pt x="54" y="3"/>
                  </a:lnTo>
                  <a:lnTo>
                    <a:pt x="47" y="0"/>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文本框 34"/>
          <p:cNvSpPr txBox="1"/>
          <p:nvPr/>
        </p:nvSpPr>
        <p:spPr>
          <a:xfrm>
            <a:off x="4139952" y="1734833"/>
            <a:ext cx="3351746" cy="1015663"/>
          </a:xfrm>
          <a:prstGeom prst="rect">
            <a:avLst/>
          </a:prstGeom>
          <a:noFill/>
        </p:spPr>
        <p:txBody>
          <a:bodyPr wrap="square">
            <a:spAutoFit/>
          </a:bodyPr>
          <a:lstStyle/>
          <a:p>
            <a:pPr eaLnBrk="1" fontAlgn="auto" hangingPunct="1">
              <a:spcBef>
                <a:spcPts val="0"/>
              </a:spcBef>
              <a:spcAft>
                <a:spcPts val="0"/>
              </a:spcAft>
              <a:defRPr/>
            </a:pPr>
            <a:r>
              <a:rPr lang="zh-CN" altLang="en-US" sz="6000" b="1" spc="100" dirty="0">
                <a:solidFill>
                  <a:schemeClr val="bg2"/>
                </a:solidFill>
                <a:latin typeface="微软雅黑" panose="020B0503020204020204" pitchFamily="34" charset="-122"/>
                <a:ea typeface="微软雅黑" panose="020B0503020204020204" pitchFamily="34" charset="-122"/>
              </a:rPr>
              <a:t>个人简介</a:t>
            </a:r>
          </a:p>
        </p:txBody>
      </p:sp>
      <p:sp>
        <p:nvSpPr>
          <p:cNvPr id="60" name="文本框 34"/>
          <p:cNvSpPr txBox="1"/>
          <p:nvPr/>
        </p:nvSpPr>
        <p:spPr>
          <a:xfrm>
            <a:off x="4139952" y="2634701"/>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accent2"/>
                </a:solidFill>
                <a:latin typeface="微软雅黑" panose="020B0503020204020204" pitchFamily="34" charset="-122"/>
                <a:ea typeface="微软雅黑" panose="020B0503020204020204" pitchFamily="34" charset="-122"/>
              </a:rPr>
              <a:t>◎ 基本信息</a:t>
            </a:r>
          </a:p>
        </p:txBody>
      </p:sp>
      <p:sp>
        <p:nvSpPr>
          <p:cNvPr id="61" name="文本框 34"/>
          <p:cNvSpPr txBox="1"/>
          <p:nvPr/>
        </p:nvSpPr>
        <p:spPr>
          <a:xfrm>
            <a:off x="5762073" y="2634701"/>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accent2"/>
                </a:solidFill>
                <a:latin typeface="微软雅黑" panose="020B0503020204020204" pitchFamily="34" charset="-122"/>
                <a:ea typeface="微软雅黑" panose="020B0503020204020204" pitchFamily="34" charset="-122"/>
              </a:rPr>
              <a:t>◎ 个人履历</a:t>
            </a:r>
          </a:p>
        </p:txBody>
      </p:sp>
      <p:sp>
        <p:nvSpPr>
          <p:cNvPr id="62" name="文本框 34"/>
          <p:cNvSpPr txBox="1"/>
          <p:nvPr/>
        </p:nvSpPr>
        <p:spPr>
          <a:xfrm>
            <a:off x="4139952" y="3016271"/>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accent2"/>
                </a:solidFill>
                <a:latin typeface="微软雅黑" panose="020B0503020204020204" pitchFamily="34" charset="-122"/>
                <a:ea typeface="微软雅黑" panose="020B0503020204020204" pitchFamily="34" charset="-122"/>
              </a:rPr>
              <a:t>◎ 荣誉奖项</a:t>
            </a:r>
          </a:p>
        </p:txBody>
      </p:sp>
      <p:sp>
        <p:nvSpPr>
          <p:cNvPr id="63" name="文本框 34"/>
          <p:cNvSpPr txBox="1"/>
          <p:nvPr/>
        </p:nvSpPr>
        <p:spPr>
          <a:xfrm>
            <a:off x="5762073" y="3016271"/>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accent2"/>
                </a:solidFill>
                <a:latin typeface="微软雅黑" panose="020B0503020204020204" pitchFamily="34" charset="-122"/>
                <a:ea typeface="微软雅黑" panose="020B0503020204020204" pitchFamily="34" charset="-122"/>
              </a:rPr>
              <a:t>◎ 语言能力</a:t>
            </a:r>
          </a:p>
        </p:txBody>
      </p:sp>
      <p:grpSp>
        <p:nvGrpSpPr>
          <p:cNvPr id="75" name="组合 74"/>
          <p:cNvGrpSpPr/>
          <p:nvPr/>
        </p:nvGrpSpPr>
        <p:grpSpPr>
          <a:xfrm>
            <a:off x="3661036" y="1621455"/>
            <a:ext cx="206376" cy="1960562"/>
            <a:chOff x="3563938" y="1585913"/>
            <a:chExt cx="206376" cy="1960562"/>
          </a:xfrm>
          <a:solidFill>
            <a:schemeClr val="accent3"/>
          </a:solidFill>
        </p:grpSpPr>
        <p:sp>
          <p:nvSpPr>
            <p:cNvPr id="67" name="Freeform 5"/>
            <p:cNvSpPr/>
            <p:nvPr/>
          </p:nvSpPr>
          <p:spPr bwMode="auto">
            <a:xfrm>
              <a:off x="3652838" y="2566988"/>
              <a:ext cx="23813" cy="979487"/>
            </a:xfrm>
            <a:custGeom>
              <a:avLst/>
              <a:gdLst>
                <a:gd name="T0" fmla="*/ 212 w 212"/>
                <a:gd name="T1" fmla="*/ 7928 h 8027"/>
                <a:gd name="T2" fmla="*/ 210 w 212"/>
                <a:gd name="T3" fmla="*/ 7948 h 8027"/>
                <a:gd name="T4" fmla="*/ 203 w 212"/>
                <a:gd name="T5" fmla="*/ 7967 h 8027"/>
                <a:gd name="T6" fmla="*/ 193 w 212"/>
                <a:gd name="T7" fmla="*/ 7983 h 8027"/>
                <a:gd name="T8" fmla="*/ 180 w 212"/>
                <a:gd name="T9" fmla="*/ 7998 h 8027"/>
                <a:gd name="T10" fmla="*/ 164 w 212"/>
                <a:gd name="T11" fmla="*/ 8010 h 8027"/>
                <a:gd name="T12" fmla="*/ 147 w 212"/>
                <a:gd name="T13" fmla="*/ 8019 h 8027"/>
                <a:gd name="T14" fmla="*/ 127 w 212"/>
                <a:gd name="T15" fmla="*/ 8025 h 8027"/>
                <a:gd name="T16" fmla="*/ 105 w 212"/>
                <a:gd name="T17" fmla="*/ 8027 h 8027"/>
                <a:gd name="T18" fmla="*/ 84 w 212"/>
                <a:gd name="T19" fmla="*/ 8025 h 8027"/>
                <a:gd name="T20" fmla="*/ 64 w 212"/>
                <a:gd name="T21" fmla="*/ 8019 h 8027"/>
                <a:gd name="T22" fmla="*/ 46 w 212"/>
                <a:gd name="T23" fmla="*/ 8010 h 8027"/>
                <a:gd name="T24" fmla="*/ 30 w 212"/>
                <a:gd name="T25" fmla="*/ 7998 h 8027"/>
                <a:gd name="T26" fmla="*/ 17 w 212"/>
                <a:gd name="T27" fmla="*/ 7983 h 8027"/>
                <a:gd name="T28" fmla="*/ 7 w 212"/>
                <a:gd name="T29" fmla="*/ 7967 h 8027"/>
                <a:gd name="T30" fmla="*/ 2 w 212"/>
                <a:gd name="T31" fmla="*/ 7948 h 8027"/>
                <a:gd name="T32" fmla="*/ 0 w 212"/>
                <a:gd name="T33" fmla="*/ 7928 h 8027"/>
                <a:gd name="T34" fmla="*/ 0 w 212"/>
                <a:gd name="T35" fmla="*/ 89 h 8027"/>
                <a:gd name="T36" fmla="*/ 4 w 212"/>
                <a:gd name="T37" fmla="*/ 69 h 8027"/>
                <a:gd name="T38" fmla="*/ 11 w 212"/>
                <a:gd name="T39" fmla="*/ 52 h 8027"/>
                <a:gd name="T40" fmla="*/ 23 w 212"/>
                <a:gd name="T41" fmla="*/ 36 h 8027"/>
                <a:gd name="T42" fmla="*/ 37 w 212"/>
                <a:gd name="T43" fmla="*/ 23 h 8027"/>
                <a:gd name="T44" fmla="*/ 54 w 212"/>
                <a:gd name="T45" fmla="*/ 12 h 8027"/>
                <a:gd name="T46" fmla="*/ 74 w 212"/>
                <a:gd name="T47" fmla="*/ 4 h 8027"/>
                <a:gd name="T48" fmla="*/ 94 w 212"/>
                <a:gd name="T49" fmla="*/ 0 h 8027"/>
                <a:gd name="T50" fmla="*/ 116 w 212"/>
                <a:gd name="T51" fmla="*/ 0 h 8027"/>
                <a:gd name="T52" fmla="*/ 137 w 212"/>
                <a:gd name="T53" fmla="*/ 4 h 8027"/>
                <a:gd name="T54" fmla="*/ 156 w 212"/>
                <a:gd name="T55" fmla="*/ 12 h 8027"/>
                <a:gd name="T56" fmla="*/ 173 w 212"/>
                <a:gd name="T57" fmla="*/ 23 h 8027"/>
                <a:gd name="T58" fmla="*/ 187 w 212"/>
                <a:gd name="T59" fmla="*/ 36 h 8027"/>
                <a:gd name="T60" fmla="*/ 199 w 212"/>
                <a:gd name="T61" fmla="*/ 52 h 8027"/>
                <a:gd name="T62" fmla="*/ 206 w 212"/>
                <a:gd name="T63" fmla="*/ 69 h 8027"/>
                <a:gd name="T64" fmla="*/ 211 w 212"/>
                <a:gd name="T65" fmla="*/ 89 h 8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8027">
                  <a:moveTo>
                    <a:pt x="212" y="99"/>
                  </a:moveTo>
                  <a:lnTo>
                    <a:pt x="212" y="7928"/>
                  </a:lnTo>
                  <a:lnTo>
                    <a:pt x="211" y="7938"/>
                  </a:lnTo>
                  <a:lnTo>
                    <a:pt x="210" y="7948"/>
                  </a:lnTo>
                  <a:lnTo>
                    <a:pt x="206" y="7958"/>
                  </a:lnTo>
                  <a:lnTo>
                    <a:pt x="203" y="7967"/>
                  </a:lnTo>
                  <a:lnTo>
                    <a:pt x="199" y="7975"/>
                  </a:lnTo>
                  <a:lnTo>
                    <a:pt x="193" y="7983"/>
                  </a:lnTo>
                  <a:lnTo>
                    <a:pt x="187" y="7991"/>
                  </a:lnTo>
                  <a:lnTo>
                    <a:pt x="180" y="7998"/>
                  </a:lnTo>
                  <a:lnTo>
                    <a:pt x="173" y="8004"/>
                  </a:lnTo>
                  <a:lnTo>
                    <a:pt x="164" y="8010"/>
                  </a:lnTo>
                  <a:lnTo>
                    <a:pt x="156" y="8015"/>
                  </a:lnTo>
                  <a:lnTo>
                    <a:pt x="147" y="8019"/>
                  </a:lnTo>
                  <a:lnTo>
                    <a:pt x="137" y="8023"/>
                  </a:lnTo>
                  <a:lnTo>
                    <a:pt x="127" y="8025"/>
                  </a:lnTo>
                  <a:lnTo>
                    <a:pt x="116" y="8027"/>
                  </a:lnTo>
                  <a:lnTo>
                    <a:pt x="105" y="8027"/>
                  </a:lnTo>
                  <a:lnTo>
                    <a:pt x="94" y="8027"/>
                  </a:lnTo>
                  <a:lnTo>
                    <a:pt x="84" y="8025"/>
                  </a:lnTo>
                  <a:lnTo>
                    <a:pt x="74" y="8023"/>
                  </a:lnTo>
                  <a:lnTo>
                    <a:pt x="64" y="8019"/>
                  </a:lnTo>
                  <a:lnTo>
                    <a:pt x="54" y="8015"/>
                  </a:lnTo>
                  <a:lnTo>
                    <a:pt x="46" y="8010"/>
                  </a:lnTo>
                  <a:lnTo>
                    <a:pt x="37" y="8004"/>
                  </a:lnTo>
                  <a:lnTo>
                    <a:pt x="30" y="7998"/>
                  </a:lnTo>
                  <a:lnTo>
                    <a:pt x="23" y="7991"/>
                  </a:lnTo>
                  <a:lnTo>
                    <a:pt x="17" y="7983"/>
                  </a:lnTo>
                  <a:lnTo>
                    <a:pt x="11" y="7975"/>
                  </a:lnTo>
                  <a:lnTo>
                    <a:pt x="7" y="7967"/>
                  </a:lnTo>
                  <a:lnTo>
                    <a:pt x="4" y="7958"/>
                  </a:lnTo>
                  <a:lnTo>
                    <a:pt x="2" y="7948"/>
                  </a:lnTo>
                  <a:lnTo>
                    <a:pt x="0" y="7938"/>
                  </a:lnTo>
                  <a:lnTo>
                    <a:pt x="0" y="7928"/>
                  </a:lnTo>
                  <a:lnTo>
                    <a:pt x="0" y="99"/>
                  </a:lnTo>
                  <a:lnTo>
                    <a:pt x="0" y="89"/>
                  </a:lnTo>
                  <a:lnTo>
                    <a:pt x="2" y="79"/>
                  </a:lnTo>
                  <a:lnTo>
                    <a:pt x="4" y="69"/>
                  </a:lnTo>
                  <a:lnTo>
                    <a:pt x="7" y="60"/>
                  </a:lnTo>
                  <a:lnTo>
                    <a:pt x="11" y="52"/>
                  </a:lnTo>
                  <a:lnTo>
                    <a:pt x="17" y="44"/>
                  </a:lnTo>
                  <a:lnTo>
                    <a:pt x="23" y="36"/>
                  </a:lnTo>
                  <a:lnTo>
                    <a:pt x="30" y="29"/>
                  </a:lnTo>
                  <a:lnTo>
                    <a:pt x="37" y="23"/>
                  </a:lnTo>
                  <a:lnTo>
                    <a:pt x="46" y="17"/>
                  </a:lnTo>
                  <a:lnTo>
                    <a:pt x="54" y="12"/>
                  </a:lnTo>
                  <a:lnTo>
                    <a:pt x="64" y="8"/>
                  </a:lnTo>
                  <a:lnTo>
                    <a:pt x="74" y="4"/>
                  </a:lnTo>
                  <a:lnTo>
                    <a:pt x="84" y="2"/>
                  </a:lnTo>
                  <a:lnTo>
                    <a:pt x="94" y="0"/>
                  </a:lnTo>
                  <a:lnTo>
                    <a:pt x="105" y="0"/>
                  </a:lnTo>
                  <a:lnTo>
                    <a:pt x="116" y="0"/>
                  </a:lnTo>
                  <a:lnTo>
                    <a:pt x="127" y="2"/>
                  </a:lnTo>
                  <a:lnTo>
                    <a:pt x="137" y="4"/>
                  </a:lnTo>
                  <a:lnTo>
                    <a:pt x="147" y="8"/>
                  </a:lnTo>
                  <a:lnTo>
                    <a:pt x="156" y="12"/>
                  </a:lnTo>
                  <a:lnTo>
                    <a:pt x="164" y="17"/>
                  </a:lnTo>
                  <a:lnTo>
                    <a:pt x="173" y="23"/>
                  </a:lnTo>
                  <a:lnTo>
                    <a:pt x="180" y="29"/>
                  </a:lnTo>
                  <a:lnTo>
                    <a:pt x="187" y="36"/>
                  </a:lnTo>
                  <a:lnTo>
                    <a:pt x="193" y="44"/>
                  </a:lnTo>
                  <a:lnTo>
                    <a:pt x="199" y="52"/>
                  </a:lnTo>
                  <a:lnTo>
                    <a:pt x="203" y="60"/>
                  </a:lnTo>
                  <a:lnTo>
                    <a:pt x="206" y="69"/>
                  </a:lnTo>
                  <a:lnTo>
                    <a:pt x="210" y="79"/>
                  </a:lnTo>
                  <a:lnTo>
                    <a:pt x="211" y="89"/>
                  </a:lnTo>
                  <a:lnTo>
                    <a:pt x="21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
            <p:cNvSpPr/>
            <p:nvPr/>
          </p:nvSpPr>
          <p:spPr bwMode="auto">
            <a:xfrm>
              <a:off x="3563938" y="2579688"/>
              <a:ext cx="103188" cy="373062"/>
            </a:xfrm>
            <a:custGeom>
              <a:avLst/>
              <a:gdLst>
                <a:gd name="T0" fmla="*/ 377 w 910"/>
                <a:gd name="T1" fmla="*/ 510 h 3057"/>
                <a:gd name="T2" fmla="*/ 456 w 910"/>
                <a:gd name="T3" fmla="*/ 646 h 3057"/>
                <a:gd name="T4" fmla="*/ 374 w 910"/>
                <a:gd name="T5" fmla="*/ 761 h 3057"/>
                <a:gd name="T6" fmla="*/ 184 w 910"/>
                <a:gd name="T7" fmla="*/ 925 h 3057"/>
                <a:gd name="T8" fmla="*/ 57 w 910"/>
                <a:gd name="T9" fmla="*/ 1133 h 3057"/>
                <a:gd name="T10" fmla="*/ 2 w 910"/>
                <a:gd name="T11" fmla="*/ 1373 h 3057"/>
                <a:gd name="T12" fmla="*/ 28 w 910"/>
                <a:gd name="T13" fmla="*/ 1632 h 3057"/>
                <a:gd name="T14" fmla="*/ 103 w 910"/>
                <a:gd name="T15" fmla="*/ 1806 h 3057"/>
                <a:gd name="T16" fmla="*/ 255 w 910"/>
                <a:gd name="T17" fmla="*/ 2003 h 3057"/>
                <a:gd name="T18" fmla="*/ 537 w 910"/>
                <a:gd name="T19" fmla="*/ 2312 h 3057"/>
                <a:gd name="T20" fmla="*/ 640 w 910"/>
                <a:gd name="T21" fmla="*/ 2499 h 3057"/>
                <a:gd name="T22" fmla="*/ 659 w 910"/>
                <a:gd name="T23" fmla="*/ 2634 h 3057"/>
                <a:gd name="T24" fmla="*/ 640 w 910"/>
                <a:gd name="T25" fmla="*/ 2738 h 3057"/>
                <a:gd name="T26" fmla="*/ 580 w 910"/>
                <a:gd name="T27" fmla="*/ 2837 h 3057"/>
                <a:gd name="T28" fmla="*/ 470 w 910"/>
                <a:gd name="T29" fmla="*/ 2888 h 3057"/>
                <a:gd name="T30" fmla="*/ 351 w 910"/>
                <a:gd name="T31" fmla="*/ 2883 h 3057"/>
                <a:gd name="T32" fmla="*/ 292 w 910"/>
                <a:gd name="T33" fmla="*/ 2840 h 3057"/>
                <a:gd name="T34" fmla="*/ 277 w 910"/>
                <a:gd name="T35" fmla="*/ 2774 h 3057"/>
                <a:gd name="T36" fmla="*/ 300 w 910"/>
                <a:gd name="T37" fmla="*/ 2709 h 3057"/>
                <a:gd name="T38" fmla="*/ 356 w 910"/>
                <a:gd name="T39" fmla="*/ 2668 h 3057"/>
                <a:gd name="T40" fmla="*/ 426 w 910"/>
                <a:gd name="T41" fmla="*/ 2656 h 3057"/>
                <a:gd name="T42" fmla="*/ 466 w 910"/>
                <a:gd name="T43" fmla="*/ 2619 h 3057"/>
                <a:gd name="T44" fmla="*/ 474 w 910"/>
                <a:gd name="T45" fmla="*/ 2566 h 3057"/>
                <a:gd name="T46" fmla="*/ 448 w 910"/>
                <a:gd name="T47" fmla="*/ 2519 h 3057"/>
                <a:gd name="T48" fmla="*/ 389 w 910"/>
                <a:gd name="T49" fmla="*/ 2498 h 3057"/>
                <a:gd name="T50" fmla="*/ 251 w 910"/>
                <a:gd name="T51" fmla="*/ 2537 h 3057"/>
                <a:gd name="T52" fmla="*/ 146 w 910"/>
                <a:gd name="T53" fmla="*/ 2634 h 3057"/>
                <a:gd name="T54" fmla="*/ 96 w 910"/>
                <a:gd name="T55" fmla="*/ 2762 h 3057"/>
                <a:gd name="T56" fmla="*/ 117 w 910"/>
                <a:gd name="T57" fmla="*/ 2895 h 3057"/>
                <a:gd name="T58" fmla="*/ 241 w 910"/>
                <a:gd name="T59" fmla="*/ 3011 h 3057"/>
                <a:gd name="T60" fmla="*/ 416 w 910"/>
                <a:gd name="T61" fmla="*/ 3057 h 3057"/>
                <a:gd name="T62" fmla="*/ 586 w 910"/>
                <a:gd name="T63" fmla="*/ 3020 h 3057"/>
                <a:gd name="T64" fmla="*/ 727 w 910"/>
                <a:gd name="T65" fmla="*/ 2915 h 3057"/>
                <a:gd name="T66" fmla="*/ 818 w 910"/>
                <a:gd name="T67" fmla="*/ 2760 h 3057"/>
                <a:gd name="T68" fmla="*/ 836 w 910"/>
                <a:gd name="T69" fmla="*/ 2532 h 3057"/>
                <a:gd name="T70" fmla="*/ 750 w 910"/>
                <a:gd name="T71" fmla="*/ 2316 h 3057"/>
                <a:gd name="T72" fmla="*/ 600 w 910"/>
                <a:gd name="T73" fmla="*/ 2118 h 3057"/>
                <a:gd name="T74" fmla="*/ 339 w 910"/>
                <a:gd name="T75" fmla="*/ 1833 h 3057"/>
                <a:gd name="T76" fmla="*/ 197 w 910"/>
                <a:gd name="T77" fmla="*/ 1571 h 3057"/>
                <a:gd name="T78" fmla="*/ 193 w 910"/>
                <a:gd name="T79" fmla="*/ 1288 h 3057"/>
                <a:gd name="T80" fmla="*/ 318 w 910"/>
                <a:gd name="T81" fmla="*/ 1035 h 3057"/>
                <a:gd name="T82" fmla="*/ 550 w 910"/>
                <a:gd name="T83" fmla="*/ 854 h 3057"/>
                <a:gd name="T84" fmla="*/ 795 w 910"/>
                <a:gd name="T85" fmla="*/ 793 h 3057"/>
                <a:gd name="T86" fmla="*/ 859 w 910"/>
                <a:gd name="T87" fmla="*/ 779 h 3057"/>
                <a:gd name="T88" fmla="*/ 900 w 910"/>
                <a:gd name="T89" fmla="*/ 740 h 3057"/>
                <a:gd name="T90" fmla="*/ 909 w 910"/>
                <a:gd name="T91" fmla="*/ 688 h 3057"/>
                <a:gd name="T92" fmla="*/ 887 w 910"/>
                <a:gd name="T93" fmla="*/ 643 h 3057"/>
                <a:gd name="T94" fmla="*/ 835 w 910"/>
                <a:gd name="T95" fmla="*/ 622 h 3057"/>
                <a:gd name="T96" fmla="*/ 714 w 910"/>
                <a:gd name="T97" fmla="*/ 617 h 3057"/>
                <a:gd name="T98" fmla="*/ 580 w 910"/>
                <a:gd name="T99" fmla="*/ 525 h 3057"/>
                <a:gd name="T100" fmla="*/ 543 w 910"/>
                <a:gd name="T101" fmla="*/ 382 h 3057"/>
                <a:gd name="T102" fmla="*/ 601 w 910"/>
                <a:gd name="T103" fmla="*/ 245 h 3057"/>
                <a:gd name="T104" fmla="*/ 752 w 910"/>
                <a:gd name="T105" fmla="*/ 168 h 3057"/>
                <a:gd name="T106" fmla="*/ 856 w 910"/>
                <a:gd name="T107" fmla="*/ 156 h 3057"/>
                <a:gd name="T108" fmla="*/ 892 w 910"/>
                <a:gd name="T109" fmla="*/ 116 h 3057"/>
                <a:gd name="T110" fmla="*/ 894 w 910"/>
                <a:gd name="T111" fmla="*/ 63 h 3057"/>
                <a:gd name="T112" fmla="*/ 864 w 910"/>
                <a:gd name="T113" fmla="*/ 17 h 3057"/>
                <a:gd name="T114" fmla="*/ 790 w 910"/>
                <a:gd name="T115" fmla="*/ 0 h 3057"/>
                <a:gd name="T116" fmla="*/ 646 w 910"/>
                <a:gd name="T117" fmla="*/ 24 h 3057"/>
                <a:gd name="T118" fmla="*/ 518 w 910"/>
                <a:gd name="T119" fmla="*/ 86 h 3057"/>
                <a:gd name="T120" fmla="*/ 419 w 910"/>
                <a:gd name="T121" fmla="*/ 184 h 3057"/>
                <a:gd name="T122" fmla="*/ 364 w 910"/>
                <a:gd name="T123" fmla="*/ 308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356" y="369"/>
                  </a:moveTo>
                  <a:lnTo>
                    <a:pt x="356" y="394"/>
                  </a:lnTo>
                  <a:lnTo>
                    <a:pt x="358" y="418"/>
                  </a:lnTo>
                  <a:lnTo>
                    <a:pt x="361" y="441"/>
                  </a:lnTo>
                  <a:lnTo>
                    <a:pt x="365" y="465"/>
                  </a:lnTo>
                  <a:lnTo>
                    <a:pt x="370" y="488"/>
                  </a:lnTo>
                  <a:lnTo>
                    <a:pt x="377" y="510"/>
                  </a:lnTo>
                  <a:lnTo>
                    <a:pt x="384" y="532"/>
                  </a:lnTo>
                  <a:lnTo>
                    <a:pt x="394" y="553"/>
                  </a:lnTo>
                  <a:lnTo>
                    <a:pt x="404" y="573"/>
                  </a:lnTo>
                  <a:lnTo>
                    <a:pt x="416" y="592"/>
                  </a:lnTo>
                  <a:lnTo>
                    <a:pt x="428" y="611"/>
                  </a:lnTo>
                  <a:lnTo>
                    <a:pt x="442" y="629"/>
                  </a:lnTo>
                  <a:lnTo>
                    <a:pt x="456" y="646"/>
                  </a:lnTo>
                  <a:lnTo>
                    <a:pt x="472" y="663"/>
                  </a:lnTo>
                  <a:lnTo>
                    <a:pt x="488" y="678"/>
                  </a:lnTo>
                  <a:lnTo>
                    <a:pt x="505" y="693"/>
                  </a:lnTo>
                  <a:lnTo>
                    <a:pt x="471" y="708"/>
                  </a:lnTo>
                  <a:lnTo>
                    <a:pt x="437" y="725"/>
                  </a:lnTo>
                  <a:lnTo>
                    <a:pt x="405" y="742"/>
                  </a:lnTo>
                  <a:lnTo>
                    <a:pt x="374" y="761"/>
                  </a:lnTo>
                  <a:lnTo>
                    <a:pt x="344" y="782"/>
                  </a:lnTo>
                  <a:lnTo>
                    <a:pt x="313" y="804"/>
                  </a:lnTo>
                  <a:lnTo>
                    <a:pt x="285" y="826"/>
                  </a:lnTo>
                  <a:lnTo>
                    <a:pt x="258" y="849"/>
                  </a:lnTo>
                  <a:lnTo>
                    <a:pt x="233" y="873"/>
                  </a:lnTo>
                  <a:lnTo>
                    <a:pt x="208" y="899"/>
                  </a:lnTo>
                  <a:lnTo>
                    <a:pt x="184" y="925"/>
                  </a:lnTo>
                  <a:lnTo>
                    <a:pt x="163" y="952"/>
                  </a:lnTo>
                  <a:lnTo>
                    <a:pt x="141" y="980"/>
                  </a:lnTo>
                  <a:lnTo>
                    <a:pt x="122" y="1009"/>
                  </a:lnTo>
                  <a:lnTo>
                    <a:pt x="103" y="1039"/>
                  </a:lnTo>
                  <a:lnTo>
                    <a:pt x="87" y="1070"/>
                  </a:lnTo>
                  <a:lnTo>
                    <a:pt x="71" y="1102"/>
                  </a:lnTo>
                  <a:lnTo>
                    <a:pt x="57" y="1133"/>
                  </a:lnTo>
                  <a:lnTo>
                    <a:pt x="45" y="1166"/>
                  </a:lnTo>
                  <a:lnTo>
                    <a:pt x="33" y="1199"/>
                  </a:lnTo>
                  <a:lnTo>
                    <a:pt x="24" y="1233"/>
                  </a:lnTo>
                  <a:lnTo>
                    <a:pt x="16" y="1267"/>
                  </a:lnTo>
                  <a:lnTo>
                    <a:pt x="10" y="1302"/>
                  </a:lnTo>
                  <a:lnTo>
                    <a:pt x="4" y="1337"/>
                  </a:lnTo>
                  <a:lnTo>
                    <a:pt x="2" y="1373"/>
                  </a:lnTo>
                  <a:lnTo>
                    <a:pt x="0" y="1409"/>
                  </a:lnTo>
                  <a:lnTo>
                    <a:pt x="0" y="1446"/>
                  </a:lnTo>
                  <a:lnTo>
                    <a:pt x="2" y="1482"/>
                  </a:lnTo>
                  <a:lnTo>
                    <a:pt x="5" y="1519"/>
                  </a:lnTo>
                  <a:lnTo>
                    <a:pt x="12" y="1557"/>
                  </a:lnTo>
                  <a:lnTo>
                    <a:pt x="18" y="1594"/>
                  </a:lnTo>
                  <a:lnTo>
                    <a:pt x="28" y="1632"/>
                  </a:lnTo>
                  <a:lnTo>
                    <a:pt x="36" y="1659"/>
                  </a:lnTo>
                  <a:lnTo>
                    <a:pt x="44" y="1684"/>
                  </a:lnTo>
                  <a:lnTo>
                    <a:pt x="54" y="1710"/>
                  </a:lnTo>
                  <a:lnTo>
                    <a:pt x="65" y="1734"/>
                  </a:lnTo>
                  <a:lnTo>
                    <a:pt x="76" y="1758"/>
                  </a:lnTo>
                  <a:lnTo>
                    <a:pt x="89" y="1782"/>
                  </a:lnTo>
                  <a:lnTo>
                    <a:pt x="103" y="1806"/>
                  </a:lnTo>
                  <a:lnTo>
                    <a:pt x="117" y="1829"/>
                  </a:lnTo>
                  <a:lnTo>
                    <a:pt x="132" y="1851"/>
                  </a:lnTo>
                  <a:lnTo>
                    <a:pt x="149" y="1874"/>
                  </a:lnTo>
                  <a:lnTo>
                    <a:pt x="165" y="1896"/>
                  </a:lnTo>
                  <a:lnTo>
                    <a:pt x="182" y="1917"/>
                  </a:lnTo>
                  <a:lnTo>
                    <a:pt x="218" y="1961"/>
                  </a:lnTo>
                  <a:lnTo>
                    <a:pt x="255" y="2003"/>
                  </a:lnTo>
                  <a:lnTo>
                    <a:pt x="333" y="2085"/>
                  </a:lnTo>
                  <a:lnTo>
                    <a:pt x="410" y="2166"/>
                  </a:lnTo>
                  <a:lnTo>
                    <a:pt x="448" y="2207"/>
                  </a:lnTo>
                  <a:lnTo>
                    <a:pt x="486" y="2249"/>
                  </a:lnTo>
                  <a:lnTo>
                    <a:pt x="503" y="2270"/>
                  </a:lnTo>
                  <a:lnTo>
                    <a:pt x="520" y="2291"/>
                  </a:lnTo>
                  <a:lnTo>
                    <a:pt x="537" y="2312"/>
                  </a:lnTo>
                  <a:lnTo>
                    <a:pt x="554" y="2333"/>
                  </a:lnTo>
                  <a:lnTo>
                    <a:pt x="572" y="2359"/>
                  </a:lnTo>
                  <a:lnTo>
                    <a:pt x="589" y="2386"/>
                  </a:lnTo>
                  <a:lnTo>
                    <a:pt x="604" y="2414"/>
                  </a:lnTo>
                  <a:lnTo>
                    <a:pt x="618" y="2442"/>
                  </a:lnTo>
                  <a:lnTo>
                    <a:pt x="630" y="2470"/>
                  </a:lnTo>
                  <a:lnTo>
                    <a:pt x="640" y="2499"/>
                  </a:lnTo>
                  <a:lnTo>
                    <a:pt x="648" y="2530"/>
                  </a:lnTo>
                  <a:lnTo>
                    <a:pt x="654" y="2559"/>
                  </a:lnTo>
                  <a:lnTo>
                    <a:pt x="656" y="2574"/>
                  </a:lnTo>
                  <a:lnTo>
                    <a:pt x="658" y="2589"/>
                  </a:lnTo>
                  <a:lnTo>
                    <a:pt x="659" y="2604"/>
                  </a:lnTo>
                  <a:lnTo>
                    <a:pt x="659" y="2619"/>
                  </a:lnTo>
                  <a:lnTo>
                    <a:pt x="659" y="2634"/>
                  </a:lnTo>
                  <a:lnTo>
                    <a:pt x="658" y="2649"/>
                  </a:lnTo>
                  <a:lnTo>
                    <a:pt x="657" y="2664"/>
                  </a:lnTo>
                  <a:lnTo>
                    <a:pt x="655" y="2679"/>
                  </a:lnTo>
                  <a:lnTo>
                    <a:pt x="653" y="2694"/>
                  </a:lnTo>
                  <a:lnTo>
                    <a:pt x="648" y="2708"/>
                  </a:lnTo>
                  <a:lnTo>
                    <a:pt x="645" y="2723"/>
                  </a:lnTo>
                  <a:lnTo>
                    <a:pt x="640" y="2738"/>
                  </a:lnTo>
                  <a:lnTo>
                    <a:pt x="634" y="2753"/>
                  </a:lnTo>
                  <a:lnTo>
                    <a:pt x="628" y="2767"/>
                  </a:lnTo>
                  <a:lnTo>
                    <a:pt x="621" y="2781"/>
                  </a:lnTo>
                  <a:lnTo>
                    <a:pt x="613" y="2796"/>
                  </a:lnTo>
                  <a:lnTo>
                    <a:pt x="603" y="2812"/>
                  </a:lnTo>
                  <a:lnTo>
                    <a:pt x="592" y="2825"/>
                  </a:lnTo>
                  <a:lnTo>
                    <a:pt x="580" y="2837"/>
                  </a:lnTo>
                  <a:lnTo>
                    <a:pt x="566" y="2848"/>
                  </a:lnTo>
                  <a:lnTo>
                    <a:pt x="552" y="2858"/>
                  </a:lnTo>
                  <a:lnTo>
                    <a:pt x="537" y="2866"/>
                  </a:lnTo>
                  <a:lnTo>
                    <a:pt x="521" y="2873"/>
                  </a:lnTo>
                  <a:lnTo>
                    <a:pt x="504" y="2879"/>
                  </a:lnTo>
                  <a:lnTo>
                    <a:pt x="488" y="2884"/>
                  </a:lnTo>
                  <a:lnTo>
                    <a:pt x="470" y="2888"/>
                  </a:lnTo>
                  <a:lnTo>
                    <a:pt x="452" y="2890"/>
                  </a:lnTo>
                  <a:lnTo>
                    <a:pt x="434" y="2892"/>
                  </a:lnTo>
                  <a:lnTo>
                    <a:pt x="417" y="2892"/>
                  </a:lnTo>
                  <a:lnTo>
                    <a:pt x="398" y="2891"/>
                  </a:lnTo>
                  <a:lnTo>
                    <a:pt x="381" y="2889"/>
                  </a:lnTo>
                  <a:lnTo>
                    <a:pt x="364" y="2886"/>
                  </a:lnTo>
                  <a:lnTo>
                    <a:pt x="351" y="2883"/>
                  </a:lnTo>
                  <a:lnTo>
                    <a:pt x="340" y="2879"/>
                  </a:lnTo>
                  <a:lnTo>
                    <a:pt x="330" y="2875"/>
                  </a:lnTo>
                  <a:lnTo>
                    <a:pt x="320" y="2869"/>
                  </a:lnTo>
                  <a:lnTo>
                    <a:pt x="311" y="2863"/>
                  </a:lnTo>
                  <a:lnTo>
                    <a:pt x="304" y="2856"/>
                  </a:lnTo>
                  <a:lnTo>
                    <a:pt x="297" y="2848"/>
                  </a:lnTo>
                  <a:lnTo>
                    <a:pt x="292" y="2840"/>
                  </a:lnTo>
                  <a:lnTo>
                    <a:pt x="288" y="2832"/>
                  </a:lnTo>
                  <a:lnTo>
                    <a:pt x="283" y="2823"/>
                  </a:lnTo>
                  <a:lnTo>
                    <a:pt x="280" y="2814"/>
                  </a:lnTo>
                  <a:lnTo>
                    <a:pt x="278" y="2803"/>
                  </a:lnTo>
                  <a:lnTo>
                    <a:pt x="277" y="2794"/>
                  </a:lnTo>
                  <a:lnTo>
                    <a:pt x="277" y="2784"/>
                  </a:lnTo>
                  <a:lnTo>
                    <a:pt x="277" y="2774"/>
                  </a:lnTo>
                  <a:lnTo>
                    <a:pt x="278" y="2764"/>
                  </a:lnTo>
                  <a:lnTo>
                    <a:pt x="280" y="2754"/>
                  </a:lnTo>
                  <a:lnTo>
                    <a:pt x="282" y="2745"/>
                  </a:lnTo>
                  <a:lnTo>
                    <a:pt x="285" y="2735"/>
                  </a:lnTo>
                  <a:lnTo>
                    <a:pt x="290" y="2726"/>
                  </a:lnTo>
                  <a:lnTo>
                    <a:pt x="295" y="2718"/>
                  </a:lnTo>
                  <a:lnTo>
                    <a:pt x="300" y="2709"/>
                  </a:lnTo>
                  <a:lnTo>
                    <a:pt x="306" y="2701"/>
                  </a:lnTo>
                  <a:lnTo>
                    <a:pt x="313" y="2694"/>
                  </a:lnTo>
                  <a:lnTo>
                    <a:pt x="321" y="2687"/>
                  </a:lnTo>
                  <a:lnTo>
                    <a:pt x="328" y="2681"/>
                  </a:lnTo>
                  <a:lnTo>
                    <a:pt x="337" y="2676"/>
                  </a:lnTo>
                  <a:lnTo>
                    <a:pt x="347" y="2672"/>
                  </a:lnTo>
                  <a:lnTo>
                    <a:pt x="356" y="2668"/>
                  </a:lnTo>
                  <a:lnTo>
                    <a:pt x="366" y="2665"/>
                  </a:lnTo>
                  <a:lnTo>
                    <a:pt x="378" y="2664"/>
                  </a:lnTo>
                  <a:lnTo>
                    <a:pt x="389" y="2663"/>
                  </a:lnTo>
                  <a:lnTo>
                    <a:pt x="400" y="2663"/>
                  </a:lnTo>
                  <a:lnTo>
                    <a:pt x="409" y="2662"/>
                  </a:lnTo>
                  <a:lnTo>
                    <a:pt x="418" y="2659"/>
                  </a:lnTo>
                  <a:lnTo>
                    <a:pt x="426" y="2656"/>
                  </a:lnTo>
                  <a:lnTo>
                    <a:pt x="434" y="2653"/>
                  </a:lnTo>
                  <a:lnTo>
                    <a:pt x="442" y="2648"/>
                  </a:lnTo>
                  <a:lnTo>
                    <a:pt x="448" y="2643"/>
                  </a:lnTo>
                  <a:lnTo>
                    <a:pt x="453" y="2638"/>
                  </a:lnTo>
                  <a:lnTo>
                    <a:pt x="459" y="2632"/>
                  </a:lnTo>
                  <a:lnTo>
                    <a:pt x="463" y="2626"/>
                  </a:lnTo>
                  <a:lnTo>
                    <a:pt x="466" y="2619"/>
                  </a:lnTo>
                  <a:lnTo>
                    <a:pt x="470" y="2612"/>
                  </a:lnTo>
                  <a:lnTo>
                    <a:pt x="472" y="2604"/>
                  </a:lnTo>
                  <a:lnTo>
                    <a:pt x="474" y="2597"/>
                  </a:lnTo>
                  <a:lnTo>
                    <a:pt x="474" y="2589"/>
                  </a:lnTo>
                  <a:lnTo>
                    <a:pt x="475" y="2581"/>
                  </a:lnTo>
                  <a:lnTo>
                    <a:pt x="474" y="2574"/>
                  </a:lnTo>
                  <a:lnTo>
                    <a:pt x="474" y="2566"/>
                  </a:lnTo>
                  <a:lnTo>
                    <a:pt x="472" y="2559"/>
                  </a:lnTo>
                  <a:lnTo>
                    <a:pt x="470" y="2551"/>
                  </a:lnTo>
                  <a:lnTo>
                    <a:pt x="466" y="2544"/>
                  </a:lnTo>
                  <a:lnTo>
                    <a:pt x="463" y="2537"/>
                  </a:lnTo>
                  <a:lnTo>
                    <a:pt x="459" y="2531"/>
                  </a:lnTo>
                  <a:lnTo>
                    <a:pt x="453" y="2525"/>
                  </a:lnTo>
                  <a:lnTo>
                    <a:pt x="448" y="2519"/>
                  </a:lnTo>
                  <a:lnTo>
                    <a:pt x="442" y="2513"/>
                  </a:lnTo>
                  <a:lnTo>
                    <a:pt x="434" y="2509"/>
                  </a:lnTo>
                  <a:lnTo>
                    <a:pt x="426" y="2505"/>
                  </a:lnTo>
                  <a:lnTo>
                    <a:pt x="418" y="2502"/>
                  </a:lnTo>
                  <a:lnTo>
                    <a:pt x="409" y="2500"/>
                  </a:lnTo>
                  <a:lnTo>
                    <a:pt x="400" y="2498"/>
                  </a:lnTo>
                  <a:lnTo>
                    <a:pt x="389" y="2498"/>
                  </a:lnTo>
                  <a:lnTo>
                    <a:pt x="368" y="2499"/>
                  </a:lnTo>
                  <a:lnTo>
                    <a:pt x="347" y="2501"/>
                  </a:lnTo>
                  <a:lnTo>
                    <a:pt x="327" y="2505"/>
                  </a:lnTo>
                  <a:lnTo>
                    <a:pt x="307" y="2511"/>
                  </a:lnTo>
                  <a:lnTo>
                    <a:pt x="288" y="2519"/>
                  </a:lnTo>
                  <a:lnTo>
                    <a:pt x="269" y="2527"/>
                  </a:lnTo>
                  <a:lnTo>
                    <a:pt x="251" y="2537"/>
                  </a:lnTo>
                  <a:lnTo>
                    <a:pt x="234" y="2548"/>
                  </a:lnTo>
                  <a:lnTo>
                    <a:pt x="216" y="2560"/>
                  </a:lnTo>
                  <a:lnTo>
                    <a:pt x="200" y="2573"/>
                  </a:lnTo>
                  <a:lnTo>
                    <a:pt x="185" y="2587"/>
                  </a:lnTo>
                  <a:lnTo>
                    <a:pt x="171" y="2602"/>
                  </a:lnTo>
                  <a:lnTo>
                    <a:pt x="158" y="2618"/>
                  </a:lnTo>
                  <a:lnTo>
                    <a:pt x="146" y="2634"/>
                  </a:lnTo>
                  <a:lnTo>
                    <a:pt x="136" y="2651"/>
                  </a:lnTo>
                  <a:lnTo>
                    <a:pt x="126" y="2669"/>
                  </a:lnTo>
                  <a:lnTo>
                    <a:pt x="117" y="2687"/>
                  </a:lnTo>
                  <a:lnTo>
                    <a:pt x="110" y="2705"/>
                  </a:lnTo>
                  <a:lnTo>
                    <a:pt x="103" y="2724"/>
                  </a:lnTo>
                  <a:lnTo>
                    <a:pt x="99" y="2743"/>
                  </a:lnTo>
                  <a:lnTo>
                    <a:pt x="96" y="2762"/>
                  </a:lnTo>
                  <a:lnTo>
                    <a:pt x="94" y="2781"/>
                  </a:lnTo>
                  <a:lnTo>
                    <a:pt x="94" y="2801"/>
                  </a:lnTo>
                  <a:lnTo>
                    <a:pt x="95" y="2821"/>
                  </a:lnTo>
                  <a:lnTo>
                    <a:pt x="98" y="2840"/>
                  </a:lnTo>
                  <a:lnTo>
                    <a:pt x="102" y="2858"/>
                  </a:lnTo>
                  <a:lnTo>
                    <a:pt x="109" y="2877"/>
                  </a:lnTo>
                  <a:lnTo>
                    <a:pt x="117" y="2895"/>
                  </a:lnTo>
                  <a:lnTo>
                    <a:pt x="127" y="2912"/>
                  </a:lnTo>
                  <a:lnTo>
                    <a:pt x="140" y="2929"/>
                  </a:lnTo>
                  <a:lnTo>
                    <a:pt x="154" y="2945"/>
                  </a:lnTo>
                  <a:lnTo>
                    <a:pt x="170" y="2961"/>
                  </a:lnTo>
                  <a:lnTo>
                    <a:pt x="193" y="2979"/>
                  </a:lnTo>
                  <a:lnTo>
                    <a:pt x="216" y="2996"/>
                  </a:lnTo>
                  <a:lnTo>
                    <a:pt x="241" y="3011"/>
                  </a:lnTo>
                  <a:lnTo>
                    <a:pt x="265" y="3023"/>
                  </a:lnTo>
                  <a:lnTo>
                    <a:pt x="290" y="3034"/>
                  </a:lnTo>
                  <a:lnTo>
                    <a:pt x="314" y="3042"/>
                  </a:lnTo>
                  <a:lnTo>
                    <a:pt x="340" y="3049"/>
                  </a:lnTo>
                  <a:lnTo>
                    <a:pt x="365" y="3053"/>
                  </a:lnTo>
                  <a:lnTo>
                    <a:pt x="391" y="3056"/>
                  </a:lnTo>
                  <a:lnTo>
                    <a:pt x="416" y="3057"/>
                  </a:lnTo>
                  <a:lnTo>
                    <a:pt x="440" y="3057"/>
                  </a:lnTo>
                  <a:lnTo>
                    <a:pt x="465" y="3054"/>
                  </a:lnTo>
                  <a:lnTo>
                    <a:pt x="490" y="3051"/>
                  </a:lnTo>
                  <a:lnTo>
                    <a:pt x="515" y="3045"/>
                  </a:lnTo>
                  <a:lnTo>
                    <a:pt x="538" y="3038"/>
                  </a:lnTo>
                  <a:lnTo>
                    <a:pt x="562" y="3030"/>
                  </a:lnTo>
                  <a:lnTo>
                    <a:pt x="586" y="3020"/>
                  </a:lnTo>
                  <a:lnTo>
                    <a:pt x="607" y="3008"/>
                  </a:lnTo>
                  <a:lnTo>
                    <a:pt x="630" y="2996"/>
                  </a:lnTo>
                  <a:lnTo>
                    <a:pt x="650" y="2982"/>
                  </a:lnTo>
                  <a:lnTo>
                    <a:pt x="671" y="2967"/>
                  </a:lnTo>
                  <a:lnTo>
                    <a:pt x="691" y="2951"/>
                  </a:lnTo>
                  <a:lnTo>
                    <a:pt x="710" y="2933"/>
                  </a:lnTo>
                  <a:lnTo>
                    <a:pt x="727" y="2915"/>
                  </a:lnTo>
                  <a:lnTo>
                    <a:pt x="744" y="2896"/>
                  </a:lnTo>
                  <a:lnTo>
                    <a:pt x="759" y="2875"/>
                  </a:lnTo>
                  <a:lnTo>
                    <a:pt x="774" y="2854"/>
                  </a:lnTo>
                  <a:lnTo>
                    <a:pt x="787" y="2832"/>
                  </a:lnTo>
                  <a:lnTo>
                    <a:pt x="799" y="2808"/>
                  </a:lnTo>
                  <a:lnTo>
                    <a:pt x="810" y="2784"/>
                  </a:lnTo>
                  <a:lnTo>
                    <a:pt x="818" y="2760"/>
                  </a:lnTo>
                  <a:lnTo>
                    <a:pt x="826" y="2735"/>
                  </a:lnTo>
                  <a:lnTo>
                    <a:pt x="835" y="2700"/>
                  </a:lnTo>
                  <a:lnTo>
                    <a:pt x="840" y="2665"/>
                  </a:lnTo>
                  <a:lnTo>
                    <a:pt x="842" y="2631"/>
                  </a:lnTo>
                  <a:lnTo>
                    <a:pt x="842" y="2598"/>
                  </a:lnTo>
                  <a:lnTo>
                    <a:pt x="840" y="2565"/>
                  </a:lnTo>
                  <a:lnTo>
                    <a:pt x="836" y="2532"/>
                  </a:lnTo>
                  <a:lnTo>
                    <a:pt x="829" y="2499"/>
                  </a:lnTo>
                  <a:lnTo>
                    <a:pt x="820" y="2467"/>
                  </a:lnTo>
                  <a:lnTo>
                    <a:pt x="809" y="2436"/>
                  </a:lnTo>
                  <a:lnTo>
                    <a:pt x="797" y="2405"/>
                  </a:lnTo>
                  <a:lnTo>
                    <a:pt x="782" y="2375"/>
                  </a:lnTo>
                  <a:lnTo>
                    <a:pt x="767" y="2345"/>
                  </a:lnTo>
                  <a:lnTo>
                    <a:pt x="750" y="2316"/>
                  </a:lnTo>
                  <a:lnTo>
                    <a:pt x="730" y="2287"/>
                  </a:lnTo>
                  <a:lnTo>
                    <a:pt x="711" y="2258"/>
                  </a:lnTo>
                  <a:lnTo>
                    <a:pt x="690" y="2229"/>
                  </a:lnTo>
                  <a:lnTo>
                    <a:pt x="669" y="2200"/>
                  </a:lnTo>
                  <a:lnTo>
                    <a:pt x="646" y="2172"/>
                  </a:lnTo>
                  <a:lnTo>
                    <a:pt x="622" y="2145"/>
                  </a:lnTo>
                  <a:lnTo>
                    <a:pt x="600" y="2118"/>
                  </a:lnTo>
                  <a:lnTo>
                    <a:pt x="550" y="2064"/>
                  </a:lnTo>
                  <a:lnTo>
                    <a:pt x="502" y="2012"/>
                  </a:lnTo>
                  <a:lnTo>
                    <a:pt x="453" y="1960"/>
                  </a:lnTo>
                  <a:lnTo>
                    <a:pt x="406" y="1908"/>
                  </a:lnTo>
                  <a:lnTo>
                    <a:pt x="382" y="1883"/>
                  </a:lnTo>
                  <a:lnTo>
                    <a:pt x="361" y="1858"/>
                  </a:lnTo>
                  <a:lnTo>
                    <a:pt x="339" y="1833"/>
                  </a:lnTo>
                  <a:lnTo>
                    <a:pt x="319" y="1809"/>
                  </a:lnTo>
                  <a:lnTo>
                    <a:pt x="291" y="1771"/>
                  </a:lnTo>
                  <a:lnTo>
                    <a:pt x="265" y="1732"/>
                  </a:lnTo>
                  <a:lnTo>
                    <a:pt x="243" y="1693"/>
                  </a:lnTo>
                  <a:lnTo>
                    <a:pt x="225" y="1653"/>
                  </a:lnTo>
                  <a:lnTo>
                    <a:pt x="209" y="1612"/>
                  </a:lnTo>
                  <a:lnTo>
                    <a:pt x="197" y="1571"/>
                  </a:lnTo>
                  <a:lnTo>
                    <a:pt x="187" y="1531"/>
                  </a:lnTo>
                  <a:lnTo>
                    <a:pt x="181" y="1490"/>
                  </a:lnTo>
                  <a:lnTo>
                    <a:pt x="178" y="1449"/>
                  </a:lnTo>
                  <a:lnTo>
                    <a:pt x="178" y="1408"/>
                  </a:lnTo>
                  <a:lnTo>
                    <a:pt x="180" y="1368"/>
                  </a:lnTo>
                  <a:lnTo>
                    <a:pt x="185" y="1327"/>
                  </a:lnTo>
                  <a:lnTo>
                    <a:pt x="193" y="1288"/>
                  </a:lnTo>
                  <a:lnTo>
                    <a:pt x="202" y="1249"/>
                  </a:lnTo>
                  <a:lnTo>
                    <a:pt x="215" y="1211"/>
                  </a:lnTo>
                  <a:lnTo>
                    <a:pt x="232" y="1173"/>
                  </a:lnTo>
                  <a:lnTo>
                    <a:pt x="249" y="1137"/>
                  </a:lnTo>
                  <a:lnTo>
                    <a:pt x="269" y="1102"/>
                  </a:lnTo>
                  <a:lnTo>
                    <a:pt x="292" y="1068"/>
                  </a:lnTo>
                  <a:lnTo>
                    <a:pt x="318" y="1035"/>
                  </a:lnTo>
                  <a:lnTo>
                    <a:pt x="345" y="1003"/>
                  </a:lnTo>
                  <a:lnTo>
                    <a:pt x="374" y="974"/>
                  </a:lnTo>
                  <a:lnTo>
                    <a:pt x="405" y="946"/>
                  </a:lnTo>
                  <a:lnTo>
                    <a:pt x="438" y="920"/>
                  </a:lnTo>
                  <a:lnTo>
                    <a:pt x="474" y="896"/>
                  </a:lnTo>
                  <a:lnTo>
                    <a:pt x="512" y="874"/>
                  </a:lnTo>
                  <a:lnTo>
                    <a:pt x="550" y="854"/>
                  </a:lnTo>
                  <a:lnTo>
                    <a:pt x="592" y="837"/>
                  </a:lnTo>
                  <a:lnTo>
                    <a:pt x="634" y="821"/>
                  </a:lnTo>
                  <a:lnTo>
                    <a:pt x="680" y="809"/>
                  </a:lnTo>
                  <a:lnTo>
                    <a:pt x="726" y="799"/>
                  </a:lnTo>
                  <a:lnTo>
                    <a:pt x="773" y="791"/>
                  </a:lnTo>
                  <a:lnTo>
                    <a:pt x="784" y="792"/>
                  </a:lnTo>
                  <a:lnTo>
                    <a:pt x="795" y="793"/>
                  </a:lnTo>
                  <a:lnTo>
                    <a:pt x="806" y="792"/>
                  </a:lnTo>
                  <a:lnTo>
                    <a:pt x="815" y="791"/>
                  </a:lnTo>
                  <a:lnTo>
                    <a:pt x="825" y="789"/>
                  </a:lnTo>
                  <a:lnTo>
                    <a:pt x="834" y="786"/>
                  </a:lnTo>
                  <a:lnTo>
                    <a:pt x="842" y="784"/>
                  </a:lnTo>
                  <a:lnTo>
                    <a:pt x="852" y="782"/>
                  </a:lnTo>
                  <a:lnTo>
                    <a:pt x="859" y="779"/>
                  </a:lnTo>
                  <a:lnTo>
                    <a:pt x="867" y="775"/>
                  </a:lnTo>
                  <a:lnTo>
                    <a:pt x="874" y="770"/>
                  </a:lnTo>
                  <a:lnTo>
                    <a:pt x="881" y="764"/>
                  </a:lnTo>
                  <a:lnTo>
                    <a:pt x="886" y="759"/>
                  </a:lnTo>
                  <a:lnTo>
                    <a:pt x="892" y="753"/>
                  </a:lnTo>
                  <a:lnTo>
                    <a:pt x="896" y="746"/>
                  </a:lnTo>
                  <a:lnTo>
                    <a:pt x="900" y="740"/>
                  </a:lnTo>
                  <a:lnTo>
                    <a:pt x="904" y="733"/>
                  </a:lnTo>
                  <a:lnTo>
                    <a:pt x="906" y="726"/>
                  </a:lnTo>
                  <a:lnTo>
                    <a:pt x="908" y="718"/>
                  </a:lnTo>
                  <a:lnTo>
                    <a:pt x="909" y="711"/>
                  </a:lnTo>
                  <a:lnTo>
                    <a:pt x="910" y="703"/>
                  </a:lnTo>
                  <a:lnTo>
                    <a:pt x="910" y="696"/>
                  </a:lnTo>
                  <a:lnTo>
                    <a:pt x="909" y="688"/>
                  </a:lnTo>
                  <a:lnTo>
                    <a:pt x="908" y="681"/>
                  </a:lnTo>
                  <a:lnTo>
                    <a:pt x="907" y="674"/>
                  </a:lnTo>
                  <a:lnTo>
                    <a:pt x="904" y="667"/>
                  </a:lnTo>
                  <a:lnTo>
                    <a:pt x="900" y="660"/>
                  </a:lnTo>
                  <a:lnTo>
                    <a:pt x="897" y="654"/>
                  </a:lnTo>
                  <a:lnTo>
                    <a:pt x="893" y="648"/>
                  </a:lnTo>
                  <a:lnTo>
                    <a:pt x="887" y="643"/>
                  </a:lnTo>
                  <a:lnTo>
                    <a:pt x="882" y="638"/>
                  </a:lnTo>
                  <a:lnTo>
                    <a:pt x="876" y="633"/>
                  </a:lnTo>
                  <a:lnTo>
                    <a:pt x="869" y="630"/>
                  </a:lnTo>
                  <a:lnTo>
                    <a:pt x="862" y="626"/>
                  </a:lnTo>
                  <a:lnTo>
                    <a:pt x="853" y="624"/>
                  </a:lnTo>
                  <a:lnTo>
                    <a:pt x="844" y="622"/>
                  </a:lnTo>
                  <a:lnTo>
                    <a:pt x="835" y="622"/>
                  </a:lnTo>
                  <a:lnTo>
                    <a:pt x="825" y="622"/>
                  </a:lnTo>
                  <a:lnTo>
                    <a:pt x="811" y="622"/>
                  </a:lnTo>
                  <a:lnTo>
                    <a:pt x="798" y="623"/>
                  </a:lnTo>
                  <a:lnTo>
                    <a:pt x="784" y="625"/>
                  </a:lnTo>
                  <a:lnTo>
                    <a:pt x="771" y="626"/>
                  </a:lnTo>
                  <a:lnTo>
                    <a:pt x="742" y="622"/>
                  </a:lnTo>
                  <a:lnTo>
                    <a:pt x="714" y="617"/>
                  </a:lnTo>
                  <a:lnTo>
                    <a:pt x="689" y="609"/>
                  </a:lnTo>
                  <a:lnTo>
                    <a:pt x="667" y="599"/>
                  </a:lnTo>
                  <a:lnTo>
                    <a:pt x="645" y="587"/>
                  </a:lnTo>
                  <a:lnTo>
                    <a:pt x="626" y="573"/>
                  </a:lnTo>
                  <a:lnTo>
                    <a:pt x="608" y="558"/>
                  </a:lnTo>
                  <a:lnTo>
                    <a:pt x="593" y="542"/>
                  </a:lnTo>
                  <a:lnTo>
                    <a:pt x="580" y="525"/>
                  </a:lnTo>
                  <a:lnTo>
                    <a:pt x="569" y="506"/>
                  </a:lnTo>
                  <a:lnTo>
                    <a:pt x="560" y="487"/>
                  </a:lnTo>
                  <a:lnTo>
                    <a:pt x="552" y="466"/>
                  </a:lnTo>
                  <a:lnTo>
                    <a:pt x="547" y="445"/>
                  </a:lnTo>
                  <a:lnTo>
                    <a:pt x="544" y="424"/>
                  </a:lnTo>
                  <a:lnTo>
                    <a:pt x="543" y="403"/>
                  </a:lnTo>
                  <a:lnTo>
                    <a:pt x="543" y="382"/>
                  </a:lnTo>
                  <a:lnTo>
                    <a:pt x="545" y="361"/>
                  </a:lnTo>
                  <a:lnTo>
                    <a:pt x="550" y="340"/>
                  </a:lnTo>
                  <a:lnTo>
                    <a:pt x="556" y="319"/>
                  </a:lnTo>
                  <a:lnTo>
                    <a:pt x="564" y="300"/>
                  </a:lnTo>
                  <a:lnTo>
                    <a:pt x="575" y="281"/>
                  </a:lnTo>
                  <a:lnTo>
                    <a:pt x="587" y="262"/>
                  </a:lnTo>
                  <a:lnTo>
                    <a:pt x="601" y="245"/>
                  </a:lnTo>
                  <a:lnTo>
                    <a:pt x="617" y="229"/>
                  </a:lnTo>
                  <a:lnTo>
                    <a:pt x="634" y="215"/>
                  </a:lnTo>
                  <a:lnTo>
                    <a:pt x="654" y="202"/>
                  </a:lnTo>
                  <a:lnTo>
                    <a:pt x="675" y="191"/>
                  </a:lnTo>
                  <a:lnTo>
                    <a:pt x="699" y="180"/>
                  </a:lnTo>
                  <a:lnTo>
                    <a:pt x="725" y="173"/>
                  </a:lnTo>
                  <a:lnTo>
                    <a:pt x="752" y="168"/>
                  </a:lnTo>
                  <a:lnTo>
                    <a:pt x="781" y="165"/>
                  </a:lnTo>
                  <a:lnTo>
                    <a:pt x="811" y="165"/>
                  </a:lnTo>
                  <a:lnTo>
                    <a:pt x="822" y="165"/>
                  </a:lnTo>
                  <a:lnTo>
                    <a:pt x="831" y="164"/>
                  </a:lnTo>
                  <a:lnTo>
                    <a:pt x="841" y="162"/>
                  </a:lnTo>
                  <a:lnTo>
                    <a:pt x="849" y="159"/>
                  </a:lnTo>
                  <a:lnTo>
                    <a:pt x="856" y="156"/>
                  </a:lnTo>
                  <a:lnTo>
                    <a:pt x="864" y="152"/>
                  </a:lnTo>
                  <a:lnTo>
                    <a:pt x="870" y="147"/>
                  </a:lnTo>
                  <a:lnTo>
                    <a:pt x="876" y="141"/>
                  </a:lnTo>
                  <a:lnTo>
                    <a:pt x="881" y="136"/>
                  </a:lnTo>
                  <a:lnTo>
                    <a:pt x="885" y="129"/>
                  </a:lnTo>
                  <a:lnTo>
                    <a:pt x="888" y="123"/>
                  </a:lnTo>
                  <a:lnTo>
                    <a:pt x="892" y="116"/>
                  </a:lnTo>
                  <a:lnTo>
                    <a:pt x="894" y="108"/>
                  </a:lnTo>
                  <a:lnTo>
                    <a:pt x="896" y="101"/>
                  </a:lnTo>
                  <a:lnTo>
                    <a:pt x="897" y="93"/>
                  </a:lnTo>
                  <a:lnTo>
                    <a:pt x="897" y="86"/>
                  </a:lnTo>
                  <a:lnTo>
                    <a:pt x="897" y="78"/>
                  </a:lnTo>
                  <a:lnTo>
                    <a:pt x="896" y="70"/>
                  </a:lnTo>
                  <a:lnTo>
                    <a:pt x="894" y="63"/>
                  </a:lnTo>
                  <a:lnTo>
                    <a:pt x="892" y="55"/>
                  </a:lnTo>
                  <a:lnTo>
                    <a:pt x="888" y="48"/>
                  </a:lnTo>
                  <a:lnTo>
                    <a:pt x="885" y="41"/>
                  </a:lnTo>
                  <a:lnTo>
                    <a:pt x="881" y="35"/>
                  </a:lnTo>
                  <a:lnTo>
                    <a:pt x="876" y="28"/>
                  </a:lnTo>
                  <a:lnTo>
                    <a:pt x="870" y="23"/>
                  </a:lnTo>
                  <a:lnTo>
                    <a:pt x="864" y="17"/>
                  </a:lnTo>
                  <a:lnTo>
                    <a:pt x="856" y="13"/>
                  </a:lnTo>
                  <a:lnTo>
                    <a:pt x="849" y="9"/>
                  </a:lnTo>
                  <a:lnTo>
                    <a:pt x="840" y="6"/>
                  </a:lnTo>
                  <a:lnTo>
                    <a:pt x="831" y="3"/>
                  </a:lnTo>
                  <a:lnTo>
                    <a:pt x="822" y="1"/>
                  </a:lnTo>
                  <a:lnTo>
                    <a:pt x="811" y="1"/>
                  </a:lnTo>
                  <a:lnTo>
                    <a:pt x="790" y="0"/>
                  </a:lnTo>
                  <a:lnTo>
                    <a:pt x="769" y="1"/>
                  </a:lnTo>
                  <a:lnTo>
                    <a:pt x="748" y="3"/>
                  </a:lnTo>
                  <a:lnTo>
                    <a:pt x="728" y="5"/>
                  </a:lnTo>
                  <a:lnTo>
                    <a:pt x="706" y="9"/>
                  </a:lnTo>
                  <a:lnTo>
                    <a:pt x="686" y="13"/>
                  </a:lnTo>
                  <a:lnTo>
                    <a:pt x="667" y="18"/>
                  </a:lnTo>
                  <a:lnTo>
                    <a:pt x="646" y="24"/>
                  </a:lnTo>
                  <a:lnTo>
                    <a:pt x="627" y="30"/>
                  </a:lnTo>
                  <a:lnTo>
                    <a:pt x="607" y="38"/>
                  </a:lnTo>
                  <a:lnTo>
                    <a:pt x="589" y="46"/>
                  </a:lnTo>
                  <a:lnTo>
                    <a:pt x="571" y="55"/>
                  </a:lnTo>
                  <a:lnTo>
                    <a:pt x="552" y="65"/>
                  </a:lnTo>
                  <a:lnTo>
                    <a:pt x="535" y="75"/>
                  </a:lnTo>
                  <a:lnTo>
                    <a:pt x="518" y="86"/>
                  </a:lnTo>
                  <a:lnTo>
                    <a:pt x="502" y="98"/>
                  </a:lnTo>
                  <a:lnTo>
                    <a:pt x="487" y="111"/>
                  </a:lnTo>
                  <a:lnTo>
                    <a:pt x="472" y="124"/>
                  </a:lnTo>
                  <a:lnTo>
                    <a:pt x="458" y="138"/>
                  </a:lnTo>
                  <a:lnTo>
                    <a:pt x="444" y="152"/>
                  </a:lnTo>
                  <a:lnTo>
                    <a:pt x="431" y="167"/>
                  </a:lnTo>
                  <a:lnTo>
                    <a:pt x="419" y="184"/>
                  </a:lnTo>
                  <a:lnTo>
                    <a:pt x="408" y="200"/>
                  </a:lnTo>
                  <a:lnTo>
                    <a:pt x="398" y="217"/>
                  </a:lnTo>
                  <a:lnTo>
                    <a:pt x="390" y="234"/>
                  </a:lnTo>
                  <a:lnTo>
                    <a:pt x="381" y="252"/>
                  </a:lnTo>
                  <a:lnTo>
                    <a:pt x="375" y="270"/>
                  </a:lnTo>
                  <a:lnTo>
                    <a:pt x="368" y="289"/>
                  </a:lnTo>
                  <a:lnTo>
                    <a:pt x="364" y="308"/>
                  </a:lnTo>
                  <a:lnTo>
                    <a:pt x="360" y="328"/>
                  </a:lnTo>
                  <a:lnTo>
                    <a:pt x="358" y="348"/>
                  </a:lnTo>
                  <a:lnTo>
                    <a:pt x="356"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
            <p:cNvSpPr/>
            <p:nvPr/>
          </p:nvSpPr>
          <p:spPr bwMode="auto">
            <a:xfrm>
              <a:off x="3667126" y="2579688"/>
              <a:ext cx="103188" cy="373062"/>
            </a:xfrm>
            <a:custGeom>
              <a:avLst/>
              <a:gdLst>
                <a:gd name="T0" fmla="*/ 533 w 910"/>
                <a:gd name="T1" fmla="*/ 510 h 3057"/>
                <a:gd name="T2" fmla="*/ 453 w 910"/>
                <a:gd name="T3" fmla="*/ 646 h 3057"/>
                <a:gd name="T4" fmla="*/ 536 w 910"/>
                <a:gd name="T5" fmla="*/ 761 h 3057"/>
                <a:gd name="T6" fmla="*/ 726 w 910"/>
                <a:gd name="T7" fmla="*/ 925 h 3057"/>
                <a:gd name="T8" fmla="*/ 853 w 910"/>
                <a:gd name="T9" fmla="*/ 1133 h 3057"/>
                <a:gd name="T10" fmla="*/ 908 w 910"/>
                <a:gd name="T11" fmla="*/ 1373 h 3057"/>
                <a:gd name="T12" fmla="*/ 882 w 910"/>
                <a:gd name="T13" fmla="*/ 1632 h 3057"/>
                <a:gd name="T14" fmla="*/ 807 w 910"/>
                <a:gd name="T15" fmla="*/ 1806 h 3057"/>
                <a:gd name="T16" fmla="*/ 655 w 910"/>
                <a:gd name="T17" fmla="*/ 2003 h 3057"/>
                <a:gd name="T18" fmla="*/ 373 w 910"/>
                <a:gd name="T19" fmla="*/ 2312 h 3057"/>
                <a:gd name="T20" fmla="*/ 270 w 910"/>
                <a:gd name="T21" fmla="*/ 2499 h 3057"/>
                <a:gd name="T22" fmla="*/ 251 w 910"/>
                <a:gd name="T23" fmla="*/ 2634 h 3057"/>
                <a:gd name="T24" fmla="*/ 270 w 910"/>
                <a:gd name="T25" fmla="*/ 2738 h 3057"/>
                <a:gd name="T26" fmla="*/ 330 w 910"/>
                <a:gd name="T27" fmla="*/ 2837 h 3057"/>
                <a:gd name="T28" fmla="*/ 440 w 910"/>
                <a:gd name="T29" fmla="*/ 2888 h 3057"/>
                <a:gd name="T30" fmla="*/ 559 w 910"/>
                <a:gd name="T31" fmla="*/ 2883 h 3057"/>
                <a:gd name="T32" fmla="*/ 618 w 910"/>
                <a:gd name="T33" fmla="*/ 2840 h 3057"/>
                <a:gd name="T34" fmla="*/ 633 w 910"/>
                <a:gd name="T35" fmla="*/ 2774 h 3057"/>
                <a:gd name="T36" fmla="*/ 610 w 910"/>
                <a:gd name="T37" fmla="*/ 2709 h 3057"/>
                <a:gd name="T38" fmla="*/ 554 w 910"/>
                <a:gd name="T39" fmla="*/ 2668 h 3057"/>
                <a:gd name="T40" fmla="*/ 484 w 910"/>
                <a:gd name="T41" fmla="*/ 2656 h 3057"/>
                <a:gd name="T42" fmla="*/ 444 w 910"/>
                <a:gd name="T43" fmla="*/ 2619 h 3057"/>
                <a:gd name="T44" fmla="*/ 436 w 910"/>
                <a:gd name="T45" fmla="*/ 2566 h 3057"/>
                <a:gd name="T46" fmla="*/ 462 w 910"/>
                <a:gd name="T47" fmla="*/ 2519 h 3057"/>
                <a:gd name="T48" fmla="*/ 521 w 910"/>
                <a:gd name="T49" fmla="*/ 2498 h 3057"/>
                <a:gd name="T50" fmla="*/ 659 w 910"/>
                <a:gd name="T51" fmla="*/ 2537 h 3057"/>
                <a:gd name="T52" fmla="*/ 764 w 910"/>
                <a:gd name="T53" fmla="*/ 2634 h 3057"/>
                <a:gd name="T54" fmla="*/ 814 w 910"/>
                <a:gd name="T55" fmla="*/ 2762 h 3057"/>
                <a:gd name="T56" fmla="*/ 793 w 910"/>
                <a:gd name="T57" fmla="*/ 2895 h 3057"/>
                <a:gd name="T58" fmla="*/ 669 w 910"/>
                <a:gd name="T59" fmla="*/ 3011 h 3057"/>
                <a:gd name="T60" fmla="*/ 494 w 910"/>
                <a:gd name="T61" fmla="*/ 3057 h 3057"/>
                <a:gd name="T62" fmla="*/ 325 w 910"/>
                <a:gd name="T63" fmla="*/ 3020 h 3057"/>
                <a:gd name="T64" fmla="*/ 183 w 910"/>
                <a:gd name="T65" fmla="*/ 2915 h 3057"/>
                <a:gd name="T66" fmla="*/ 92 w 910"/>
                <a:gd name="T67" fmla="*/ 2760 h 3057"/>
                <a:gd name="T68" fmla="*/ 74 w 910"/>
                <a:gd name="T69" fmla="*/ 2532 h 3057"/>
                <a:gd name="T70" fmla="*/ 160 w 910"/>
                <a:gd name="T71" fmla="*/ 2316 h 3057"/>
                <a:gd name="T72" fmla="*/ 310 w 910"/>
                <a:gd name="T73" fmla="*/ 2118 h 3057"/>
                <a:gd name="T74" fmla="*/ 571 w 910"/>
                <a:gd name="T75" fmla="*/ 1833 h 3057"/>
                <a:gd name="T76" fmla="*/ 713 w 910"/>
                <a:gd name="T77" fmla="*/ 1571 h 3057"/>
                <a:gd name="T78" fmla="*/ 717 w 910"/>
                <a:gd name="T79" fmla="*/ 1288 h 3057"/>
                <a:gd name="T80" fmla="*/ 592 w 910"/>
                <a:gd name="T81" fmla="*/ 1035 h 3057"/>
                <a:gd name="T82" fmla="*/ 360 w 910"/>
                <a:gd name="T83" fmla="*/ 854 h 3057"/>
                <a:gd name="T84" fmla="*/ 115 w 910"/>
                <a:gd name="T85" fmla="*/ 793 h 3057"/>
                <a:gd name="T86" fmla="*/ 51 w 910"/>
                <a:gd name="T87" fmla="*/ 779 h 3057"/>
                <a:gd name="T88" fmla="*/ 10 w 910"/>
                <a:gd name="T89" fmla="*/ 740 h 3057"/>
                <a:gd name="T90" fmla="*/ 1 w 910"/>
                <a:gd name="T91" fmla="*/ 688 h 3057"/>
                <a:gd name="T92" fmla="*/ 23 w 910"/>
                <a:gd name="T93" fmla="*/ 643 h 3057"/>
                <a:gd name="T94" fmla="*/ 75 w 910"/>
                <a:gd name="T95" fmla="*/ 622 h 3057"/>
                <a:gd name="T96" fmla="*/ 195 w 910"/>
                <a:gd name="T97" fmla="*/ 617 h 3057"/>
                <a:gd name="T98" fmla="*/ 330 w 910"/>
                <a:gd name="T99" fmla="*/ 525 h 3057"/>
                <a:gd name="T100" fmla="*/ 367 w 910"/>
                <a:gd name="T101" fmla="*/ 382 h 3057"/>
                <a:gd name="T102" fmla="*/ 309 w 910"/>
                <a:gd name="T103" fmla="*/ 245 h 3057"/>
                <a:gd name="T104" fmla="*/ 158 w 910"/>
                <a:gd name="T105" fmla="*/ 168 h 3057"/>
                <a:gd name="T106" fmla="*/ 54 w 910"/>
                <a:gd name="T107" fmla="*/ 156 h 3057"/>
                <a:gd name="T108" fmla="*/ 18 w 910"/>
                <a:gd name="T109" fmla="*/ 116 h 3057"/>
                <a:gd name="T110" fmla="*/ 16 w 910"/>
                <a:gd name="T111" fmla="*/ 63 h 3057"/>
                <a:gd name="T112" fmla="*/ 46 w 910"/>
                <a:gd name="T113" fmla="*/ 17 h 3057"/>
                <a:gd name="T114" fmla="*/ 120 w 910"/>
                <a:gd name="T115" fmla="*/ 0 h 3057"/>
                <a:gd name="T116" fmla="*/ 264 w 910"/>
                <a:gd name="T117" fmla="*/ 24 h 3057"/>
                <a:gd name="T118" fmla="*/ 392 w 910"/>
                <a:gd name="T119" fmla="*/ 86 h 3057"/>
                <a:gd name="T120" fmla="*/ 491 w 910"/>
                <a:gd name="T121" fmla="*/ 184 h 3057"/>
                <a:gd name="T122" fmla="*/ 546 w 910"/>
                <a:gd name="T123" fmla="*/ 308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554" y="369"/>
                  </a:moveTo>
                  <a:lnTo>
                    <a:pt x="554" y="394"/>
                  </a:lnTo>
                  <a:lnTo>
                    <a:pt x="552" y="418"/>
                  </a:lnTo>
                  <a:lnTo>
                    <a:pt x="549" y="441"/>
                  </a:lnTo>
                  <a:lnTo>
                    <a:pt x="545" y="465"/>
                  </a:lnTo>
                  <a:lnTo>
                    <a:pt x="540" y="488"/>
                  </a:lnTo>
                  <a:lnTo>
                    <a:pt x="533" y="510"/>
                  </a:lnTo>
                  <a:lnTo>
                    <a:pt x="526" y="532"/>
                  </a:lnTo>
                  <a:lnTo>
                    <a:pt x="516" y="553"/>
                  </a:lnTo>
                  <a:lnTo>
                    <a:pt x="506" y="573"/>
                  </a:lnTo>
                  <a:lnTo>
                    <a:pt x="494" y="592"/>
                  </a:lnTo>
                  <a:lnTo>
                    <a:pt x="482" y="611"/>
                  </a:lnTo>
                  <a:lnTo>
                    <a:pt x="468" y="629"/>
                  </a:lnTo>
                  <a:lnTo>
                    <a:pt x="453" y="646"/>
                  </a:lnTo>
                  <a:lnTo>
                    <a:pt x="438" y="663"/>
                  </a:lnTo>
                  <a:lnTo>
                    <a:pt x="422" y="678"/>
                  </a:lnTo>
                  <a:lnTo>
                    <a:pt x="405" y="693"/>
                  </a:lnTo>
                  <a:lnTo>
                    <a:pt x="439" y="708"/>
                  </a:lnTo>
                  <a:lnTo>
                    <a:pt x="473" y="725"/>
                  </a:lnTo>
                  <a:lnTo>
                    <a:pt x="505" y="742"/>
                  </a:lnTo>
                  <a:lnTo>
                    <a:pt x="536" y="761"/>
                  </a:lnTo>
                  <a:lnTo>
                    <a:pt x="566" y="782"/>
                  </a:lnTo>
                  <a:lnTo>
                    <a:pt x="597" y="804"/>
                  </a:lnTo>
                  <a:lnTo>
                    <a:pt x="625" y="826"/>
                  </a:lnTo>
                  <a:lnTo>
                    <a:pt x="652" y="849"/>
                  </a:lnTo>
                  <a:lnTo>
                    <a:pt x="677" y="873"/>
                  </a:lnTo>
                  <a:lnTo>
                    <a:pt x="702" y="899"/>
                  </a:lnTo>
                  <a:lnTo>
                    <a:pt x="726" y="925"/>
                  </a:lnTo>
                  <a:lnTo>
                    <a:pt x="747" y="952"/>
                  </a:lnTo>
                  <a:lnTo>
                    <a:pt x="769" y="980"/>
                  </a:lnTo>
                  <a:lnTo>
                    <a:pt x="788" y="1009"/>
                  </a:lnTo>
                  <a:lnTo>
                    <a:pt x="807" y="1039"/>
                  </a:lnTo>
                  <a:lnTo>
                    <a:pt x="823" y="1070"/>
                  </a:lnTo>
                  <a:lnTo>
                    <a:pt x="839" y="1102"/>
                  </a:lnTo>
                  <a:lnTo>
                    <a:pt x="853" y="1133"/>
                  </a:lnTo>
                  <a:lnTo>
                    <a:pt x="866" y="1166"/>
                  </a:lnTo>
                  <a:lnTo>
                    <a:pt x="877" y="1199"/>
                  </a:lnTo>
                  <a:lnTo>
                    <a:pt x="886" y="1233"/>
                  </a:lnTo>
                  <a:lnTo>
                    <a:pt x="894" y="1267"/>
                  </a:lnTo>
                  <a:lnTo>
                    <a:pt x="900" y="1302"/>
                  </a:lnTo>
                  <a:lnTo>
                    <a:pt x="906" y="1337"/>
                  </a:lnTo>
                  <a:lnTo>
                    <a:pt x="908" y="1373"/>
                  </a:lnTo>
                  <a:lnTo>
                    <a:pt x="910" y="1409"/>
                  </a:lnTo>
                  <a:lnTo>
                    <a:pt x="910" y="1446"/>
                  </a:lnTo>
                  <a:lnTo>
                    <a:pt x="908" y="1482"/>
                  </a:lnTo>
                  <a:lnTo>
                    <a:pt x="905" y="1519"/>
                  </a:lnTo>
                  <a:lnTo>
                    <a:pt x="898" y="1557"/>
                  </a:lnTo>
                  <a:lnTo>
                    <a:pt x="892" y="1594"/>
                  </a:lnTo>
                  <a:lnTo>
                    <a:pt x="882" y="1632"/>
                  </a:lnTo>
                  <a:lnTo>
                    <a:pt x="874" y="1659"/>
                  </a:lnTo>
                  <a:lnTo>
                    <a:pt x="866" y="1684"/>
                  </a:lnTo>
                  <a:lnTo>
                    <a:pt x="856" y="1710"/>
                  </a:lnTo>
                  <a:lnTo>
                    <a:pt x="845" y="1734"/>
                  </a:lnTo>
                  <a:lnTo>
                    <a:pt x="834" y="1758"/>
                  </a:lnTo>
                  <a:lnTo>
                    <a:pt x="821" y="1782"/>
                  </a:lnTo>
                  <a:lnTo>
                    <a:pt x="807" y="1806"/>
                  </a:lnTo>
                  <a:lnTo>
                    <a:pt x="793" y="1829"/>
                  </a:lnTo>
                  <a:lnTo>
                    <a:pt x="778" y="1851"/>
                  </a:lnTo>
                  <a:lnTo>
                    <a:pt x="761" y="1874"/>
                  </a:lnTo>
                  <a:lnTo>
                    <a:pt x="745" y="1896"/>
                  </a:lnTo>
                  <a:lnTo>
                    <a:pt x="728" y="1917"/>
                  </a:lnTo>
                  <a:lnTo>
                    <a:pt x="692" y="1961"/>
                  </a:lnTo>
                  <a:lnTo>
                    <a:pt x="655" y="2003"/>
                  </a:lnTo>
                  <a:lnTo>
                    <a:pt x="577" y="2085"/>
                  </a:lnTo>
                  <a:lnTo>
                    <a:pt x="500" y="2166"/>
                  </a:lnTo>
                  <a:lnTo>
                    <a:pt x="462" y="2207"/>
                  </a:lnTo>
                  <a:lnTo>
                    <a:pt x="424" y="2249"/>
                  </a:lnTo>
                  <a:lnTo>
                    <a:pt x="407" y="2270"/>
                  </a:lnTo>
                  <a:lnTo>
                    <a:pt x="390" y="2291"/>
                  </a:lnTo>
                  <a:lnTo>
                    <a:pt x="373" y="2312"/>
                  </a:lnTo>
                  <a:lnTo>
                    <a:pt x="356" y="2333"/>
                  </a:lnTo>
                  <a:lnTo>
                    <a:pt x="338" y="2359"/>
                  </a:lnTo>
                  <a:lnTo>
                    <a:pt x="321" y="2386"/>
                  </a:lnTo>
                  <a:lnTo>
                    <a:pt x="306" y="2414"/>
                  </a:lnTo>
                  <a:lnTo>
                    <a:pt x="292" y="2442"/>
                  </a:lnTo>
                  <a:lnTo>
                    <a:pt x="280" y="2470"/>
                  </a:lnTo>
                  <a:lnTo>
                    <a:pt x="270" y="2499"/>
                  </a:lnTo>
                  <a:lnTo>
                    <a:pt x="262" y="2530"/>
                  </a:lnTo>
                  <a:lnTo>
                    <a:pt x="256" y="2559"/>
                  </a:lnTo>
                  <a:lnTo>
                    <a:pt x="254" y="2574"/>
                  </a:lnTo>
                  <a:lnTo>
                    <a:pt x="252" y="2589"/>
                  </a:lnTo>
                  <a:lnTo>
                    <a:pt x="251" y="2604"/>
                  </a:lnTo>
                  <a:lnTo>
                    <a:pt x="251" y="2619"/>
                  </a:lnTo>
                  <a:lnTo>
                    <a:pt x="251" y="2634"/>
                  </a:lnTo>
                  <a:lnTo>
                    <a:pt x="252" y="2649"/>
                  </a:lnTo>
                  <a:lnTo>
                    <a:pt x="253" y="2664"/>
                  </a:lnTo>
                  <a:lnTo>
                    <a:pt x="255" y="2679"/>
                  </a:lnTo>
                  <a:lnTo>
                    <a:pt x="257" y="2694"/>
                  </a:lnTo>
                  <a:lnTo>
                    <a:pt x="262" y="2708"/>
                  </a:lnTo>
                  <a:lnTo>
                    <a:pt x="265" y="2723"/>
                  </a:lnTo>
                  <a:lnTo>
                    <a:pt x="270" y="2738"/>
                  </a:lnTo>
                  <a:lnTo>
                    <a:pt x="276" y="2753"/>
                  </a:lnTo>
                  <a:lnTo>
                    <a:pt x="282" y="2767"/>
                  </a:lnTo>
                  <a:lnTo>
                    <a:pt x="289" y="2781"/>
                  </a:lnTo>
                  <a:lnTo>
                    <a:pt x="297" y="2796"/>
                  </a:lnTo>
                  <a:lnTo>
                    <a:pt x="306" y="2812"/>
                  </a:lnTo>
                  <a:lnTo>
                    <a:pt x="318" y="2825"/>
                  </a:lnTo>
                  <a:lnTo>
                    <a:pt x="330" y="2837"/>
                  </a:lnTo>
                  <a:lnTo>
                    <a:pt x="344" y="2848"/>
                  </a:lnTo>
                  <a:lnTo>
                    <a:pt x="358" y="2858"/>
                  </a:lnTo>
                  <a:lnTo>
                    <a:pt x="373" y="2866"/>
                  </a:lnTo>
                  <a:lnTo>
                    <a:pt x="389" y="2873"/>
                  </a:lnTo>
                  <a:lnTo>
                    <a:pt x="405" y="2879"/>
                  </a:lnTo>
                  <a:lnTo>
                    <a:pt x="422" y="2884"/>
                  </a:lnTo>
                  <a:lnTo>
                    <a:pt x="440" y="2888"/>
                  </a:lnTo>
                  <a:lnTo>
                    <a:pt x="458" y="2890"/>
                  </a:lnTo>
                  <a:lnTo>
                    <a:pt x="476" y="2892"/>
                  </a:lnTo>
                  <a:lnTo>
                    <a:pt x="493" y="2892"/>
                  </a:lnTo>
                  <a:lnTo>
                    <a:pt x="512" y="2891"/>
                  </a:lnTo>
                  <a:lnTo>
                    <a:pt x="529" y="2889"/>
                  </a:lnTo>
                  <a:lnTo>
                    <a:pt x="546" y="2886"/>
                  </a:lnTo>
                  <a:lnTo>
                    <a:pt x="559" y="2883"/>
                  </a:lnTo>
                  <a:lnTo>
                    <a:pt x="570" y="2879"/>
                  </a:lnTo>
                  <a:lnTo>
                    <a:pt x="580" y="2875"/>
                  </a:lnTo>
                  <a:lnTo>
                    <a:pt x="590" y="2869"/>
                  </a:lnTo>
                  <a:lnTo>
                    <a:pt x="599" y="2863"/>
                  </a:lnTo>
                  <a:lnTo>
                    <a:pt x="606" y="2856"/>
                  </a:lnTo>
                  <a:lnTo>
                    <a:pt x="613" y="2848"/>
                  </a:lnTo>
                  <a:lnTo>
                    <a:pt x="618" y="2840"/>
                  </a:lnTo>
                  <a:lnTo>
                    <a:pt x="622" y="2832"/>
                  </a:lnTo>
                  <a:lnTo>
                    <a:pt x="627" y="2823"/>
                  </a:lnTo>
                  <a:lnTo>
                    <a:pt x="630" y="2814"/>
                  </a:lnTo>
                  <a:lnTo>
                    <a:pt x="632" y="2803"/>
                  </a:lnTo>
                  <a:lnTo>
                    <a:pt x="633" y="2794"/>
                  </a:lnTo>
                  <a:lnTo>
                    <a:pt x="633" y="2784"/>
                  </a:lnTo>
                  <a:lnTo>
                    <a:pt x="633" y="2774"/>
                  </a:lnTo>
                  <a:lnTo>
                    <a:pt x="632" y="2764"/>
                  </a:lnTo>
                  <a:lnTo>
                    <a:pt x="630" y="2754"/>
                  </a:lnTo>
                  <a:lnTo>
                    <a:pt x="628" y="2745"/>
                  </a:lnTo>
                  <a:lnTo>
                    <a:pt x="625" y="2735"/>
                  </a:lnTo>
                  <a:lnTo>
                    <a:pt x="620" y="2726"/>
                  </a:lnTo>
                  <a:lnTo>
                    <a:pt x="615" y="2718"/>
                  </a:lnTo>
                  <a:lnTo>
                    <a:pt x="610" y="2709"/>
                  </a:lnTo>
                  <a:lnTo>
                    <a:pt x="604" y="2701"/>
                  </a:lnTo>
                  <a:lnTo>
                    <a:pt x="597" y="2694"/>
                  </a:lnTo>
                  <a:lnTo>
                    <a:pt x="589" y="2687"/>
                  </a:lnTo>
                  <a:lnTo>
                    <a:pt x="582" y="2681"/>
                  </a:lnTo>
                  <a:lnTo>
                    <a:pt x="573" y="2676"/>
                  </a:lnTo>
                  <a:lnTo>
                    <a:pt x="563" y="2672"/>
                  </a:lnTo>
                  <a:lnTo>
                    <a:pt x="554" y="2668"/>
                  </a:lnTo>
                  <a:lnTo>
                    <a:pt x="543" y="2665"/>
                  </a:lnTo>
                  <a:lnTo>
                    <a:pt x="532" y="2664"/>
                  </a:lnTo>
                  <a:lnTo>
                    <a:pt x="521" y="2663"/>
                  </a:lnTo>
                  <a:lnTo>
                    <a:pt x="510" y="2663"/>
                  </a:lnTo>
                  <a:lnTo>
                    <a:pt x="501" y="2662"/>
                  </a:lnTo>
                  <a:lnTo>
                    <a:pt x="492" y="2659"/>
                  </a:lnTo>
                  <a:lnTo>
                    <a:pt x="484" y="2656"/>
                  </a:lnTo>
                  <a:lnTo>
                    <a:pt x="476" y="2653"/>
                  </a:lnTo>
                  <a:lnTo>
                    <a:pt x="468" y="2648"/>
                  </a:lnTo>
                  <a:lnTo>
                    <a:pt x="462" y="2643"/>
                  </a:lnTo>
                  <a:lnTo>
                    <a:pt x="457" y="2638"/>
                  </a:lnTo>
                  <a:lnTo>
                    <a:pt x="451" y="2632"/>
                  </a:lnTo>
                  <a:lnTo>
                    <a:pt x="447" y="2626"/>
                  </a:lnTo>
                  <a:lnTo>
                    <a:pt x="444" y="2619"/>
                  </a:lnTo>
                  <a:lnTo>
                    <a:pt x="440" y="2612"/>
                  </a:lnTo>
                  <a:lnTo>
                    <a:pt x="438" y="2604"/>
                  </a:lnTo>
                  <a:lnTo>
                    <a:pt x="436" y="2597"/>
                  </a:lnTo>
                  <a:lnTo>
                    <a:pt x="436" y="2589"/>
                  </a:lnTo>
                  <a:lnTo>
                    <a:pt x="435" y="2581"/>
                  </a:lnTo>
                  <a:lnTo>
                    <a:pt x="436" y="2574"/>
                  </a:lnTo>
                  <a:lnTo>
                    <a:pt x="436" y="2566"/>
                  </a:lnTo>
                  <a:lnTo>
                    <a:pt x="438" y="2559"/>
                  </a:lnTo>
                  <a:lnTo>
                    <a:pt x="440" y="2551"/>
                  </a:lnTo>
                  <a:lnTo>
                    <a:pt x="444" y="2544"/>
                  </a:lnTo>
                  <a:lnTo>
                    <a:pt x="447" y="2537"/>
                  </a:lnTo>
                  <a:lnTo>
                    <a:pt x="451" y="2531"/>
                  </a:lnTo>
                  <a:lnTo>
                    <a:pt x="457" y="2525"/>
                  </a:lnTo>
                  <a:lnTo>
                    <a:pt x="462" y="2519"/>
                  </a:lnTo>
                  <a:lnTo>
                    <a:pt x="468" y="2513"/>
                  </a:lnTo>
                  <a:lnTo>
                    <a:pt x="476" y="2509"/>
                  </a:lnTo>
                  <a:lnTo>
                    <a:pt x="484" y="2505"/>
                  </a:lnTo>
                  <a:lnTo>
                    <a:pt x="492" y="2502"/>
                  </a:lnTo>
                  <a:lnTo>
                    <a:pt x="501" y="2500"/>
                  </a:lnTo>
                  <a:lnTo>
                    <a:pt x="510" y="2498"/>
                  </a:lnTo>
                  <a:lnTo>
                    <a:pt x="521" y="2498"/>
                  </a:lnTo>
                  <a:lnTo>
                    <a:pt x="542" y="2499"/>
                  </a:lnTo>
                  <a:lnTo>
                    <a:pt x="563" y="2501"/>
                  </a:lnTo>
                  <a:lnTo>
                    <a:pt x="583" y="2505"/>
                  </a:lnTo>
                  <a:lnTo>
                    <a:pt x="603" y="2511"/>
                  </a:lnTo>
                  <a:lnTo>
                    <a:pt x="622" y="2519"/>
                  </a:lnTo>
                  <a:lnTo>
                    <a:pt x="641" y="2527"/>
                  </a:lnTo>
                  <a:lnTo>
                    <a:pt x="659" y="2537"/>
                  </a:lnTo>
                  <a:lnTo>
                    <a:pt x="676" y="2548"/>
                  </a:lnTo>
                  <a:lnTo>
                    <a:pt x="694" y="2560"/>
                  </a:lnTo>
                  <a:lnTo>
                    <a:pt x="710" y="2573"/>
                  </a:lnTo>
                  <a:lnTo>
                    <a:pt x="725" y="2587"/>
                  </a:lnTo>
                  <a:lnTo>
                    <a:pt x="739" y="2602"/>
                  </a:lnTo>
                  <a:lnTo>
                    <a:pt x="752" y="2618"/>
                  </a:lnTo>
                  <a:lnTo>
                    <a:pt x="764" y="2634"/>
                  </a:lnTo>
                  <a:lnTo>
                    <a:pt x="774" y="2651"/>
                  </a:lnTo>
                  <a:lnTo>
                    <a:pt x="784" y="2669"/>
                  </a:lnTo>
                  <a:lnTo>
                    <a:pt x="794" y="2687"/>
                  </a:lnTo>
                  <a:lnTo>
                    <a:pt x="800" y="2705"/>
                  </a:lnTo>
                  <a:lnTo>
                    <a:pt x="807" y="2724"/>
                  </a:lnTo>
                  <a:lnTo>
                    <a:pt x="811" y="2743"/>
                  </a:lnTo>
                  <a:lnTo>
                    <a:pt x="814" y="2762"/>
                  </a:lnTo>
                  <a:lnTo>
                    <a:pt x="816" y="2781"/>
                  </a:lnTo>
                  <a:lnTo>
                    <a:pt x="816" y="2801"/>
                  </a:lnTo>
                  <a:lnTo>
                    <a:pt x="815" y="2821"/>
                  </a:lnTo>
                  <a:lnTo>
                    <a:pt x="812" y="2840"/>
                  </a:lnTo>
                  <a:lnTo>
                    <a:pt x="808" y="2858"/>
                  </a:lnTo>
                  <a:lnTo>
                    <a:pt x="801" y="2877"/>
                  </a:lnTo>
                  <a:lnTo>
                    <a:pt x="793" y="2895"/>
                  </a:lnTo>
                  <a:lnTo>
                    <a:pt x="783" y="2912"/>
                  </a:lnTo>
                  <a:lnTo>
                    <a:pt x="770" y="2929"/>
                  </a:lnTo>
                  <a:lnTo>
                    <a:pt x="756" y="2945"/>
                  </a:lnTo>
                  <a:lnTo>
                    <a:pt x="740" y="2961"/>
                  </a:lnTo>
                  <a:lnTo>
                    <a:pt x="717" y="2979"/>
                  </a:lnTo>
                  <a:lnTo>
                    <a:pt x="694" y="2996"/>
                  </a:lnTo>
                  <a:lnTo>
                    <a:pt x="669" y="3011"/>
                  </a:lnTo>
                  <a:lnTo>
                    <a:pt x="645" y="3023"/>
                  </a:lnTo>
                  <a:lnTo>
                    <a:pt x="620" y="3034"/>
                  </a:lnTo>
                  <a:lnTo>
                    <a:pt x="596" y="3042"/>
                  </a:lnTo>
                  <a:lnTo>
                    <a:pt x="570" y="3049"/>
                  </a:lnTo>
                  <a:lnTo>
                    <a:pt x="545" y="3053"/>
                  </a:lnTo>
                  <a:lnTo>
                    <a:pt x="519" y="3056"/>
                  </a:lnTo>
                  <a:lnTo>
                    <a:pt x="494" y="3057"/>
                  </a:lnTo>
                  <a:lnTo>
                    <a:pt x="470" y="3057"/>
                  </a:lnTo>
                  <a:lnTo>
                    <a:pt x="445" y="3054"/>
                  </a:lnTo>
                  <a:lnTo>
                    <a:pt x="420" y="3051"/>
                  </a:lnTo>
                  <a:lnTo>
                    <a:pt x="395" y="3045"/>
                  </a:lnTo>
                  <a:lnTo>
                    <a:pt x="372" y="3038"/>
                  </a:lnTo>
                  <a:lnTo>
                    <a:pt x="348" y="3030"/>
                  </a:lnTo>
                  <a:lnTo>
                    <a:pt x="325" y="3020"/>
                  </a:lnTo>
                  <a:lnTo>
                    <a:pt x="303" y="3008"/>
                  </a:lnTo>
                  <a:lnTo>
                    <a:pt x="280" y="2996"/>
                  </a:lnTo>
                  <a:lnTo>
                    <a:pt x="260" y="2982"/>
                  </a:lnTo>
                  <a:lnTo>
                    <a:pt x="239" y="2967"/>
                  </a:lnTo>
                  <a:lnTo>
                    <a:pt x="219" y="2951"/>
                  </a:lnTo>
                  <a:lnTo>
                    <a:pt x="200" y="2933"/>
                  </a:lnTo>
                  <a:lnTo>
                    <a:pt x="183" y="2915"/>
                  </a:lnTo>
                  <a:lnTo>
                    <a:pt x="166" y="2896"/>
                  </a:lnTo>
                  <a:lnTo>
                    <a:pt x="151" y="2875"/>
                  </a:lnTo>
                  <a:lnTo>
                    <a:pt x="136" y="2854"/>
                  </a:lnTo>
                  <a:lnTo>
                    <a:pt x="123" y="2832"/>
                  </a:lnTo>
                  <a:lnTo>
                    <a:pt x="111" y="2808"/>
                  </a:lnTo>
                  <a:lnTo>
                    <a:pt x="100" y="2784"/>
                  </a:lnTo>
                  <a:lnTo>
                    <a:pt x="92" y="2760"/>
                  </a:lnTo>
                  <a:lnTo>
                    <a:pt x="84" y="2735"/>
                  </a:lnTo>
                  <a:lnTo>
                    <a:pt x="75" y="2700"/>
                  </a:lnTo>
                  <a:lnTo>
                    <a:pt x="70" y="2665"/>
                  </a:lnTo>
                  <a:lnTo>
                    <a:pt x="68" y="2631"/>
                  </a:lnTo>
                  <a:lnTo>
                    <a:pt x="68" y="2598"/>
                  </a:lnTo>
                  <a:lnTo>
                    <a:pt x="70" y="2565"/>
                  </a:lnTo>
                  <a:lnTo>
                    <a:pt x="74" y="2532"/>
                  </a:lnTo>
                  <a:lnTo>
                    <a:pt x="81" y="2499"/>
                  </a:lnTo>
                  <a:lnTo>
                    <a:pt x="90" y="2467"/>
                  </a:lnTo>
                  <a:lnTo>
                    <a:pt x="101" y="2436"/>
                  </a:lnTo>
                  <a:lnTo>
                    <a:pt x="113" y="2405"/>
                  </a:lnTo>
                  <a:lnTo>
                    <a:pt x="128" y="2375"/>
                  </a:lnTo>
                  <a:lnTo>
                    <a:pt x="143" y="2345"/>
                  </a:lnTo>
                  <a:lnTo>
                    <a:pt x="160" y="2316"/>
                  </a:lnTo>
                  <a:lnTo>
                    <a:pt x="179" y="2287"/>
                  </a:lnTo>
                  <a:lnTo>
                    <a:pt x="199" y="2258"/>
                  </a:lnTo>
                  <a:lnTo>
                    <a:pt x="220" y="2229"/>
                  </a:lnTo>
                  <a:lnTo>
                    <a:pt x="241" y="2200"/>
                  </a:lnTo>
                  <a:lnTo>
                    <a:pt x="264" y="2172"/>
                  </a:lnTo>
                  <a:lnTo>
                    <a:pt x="286" y="2145"/>
                  </a:lnTo>
                  <a:lnTo>
                    <a:pt x="310" y="2118"/>
                  </a:lnTo>
                  <a:lnTo>
                    <a:pt x="359" y="2064"/>
                  </a:lnTo>
                  <a:lnTo>
                    <a:pt x="408" y="2012"/>
                  </a:lnTo>
                  <a:lnTo>
                    <a:pt x="457" y="1960"/>
                  </a:lnTo>
                  <a:lnTo>
                    <a:pt x="504" y="1908"/>
                  </a:lnTo>
                  <a:lnTo>
                    <a:pt x="528" y="1883"/>
                  </a:lnTo>
                  <a:lnTo>
                    <a:pt x="549" y="1858"/>
                  </a:lnTo>
                  <a:lnTo>
                    <a:pt x="571" y="1833"/>
                  </a:lnTo>
                  <a:lnTo>
                    <a:pt x="591" y="1809"/>
                  </a:lnTo>
                  <a:lnTo>
                    <a:pt x="619" y="1771"/>
                  </a:lnTo>
                  <a:lnTo>
                    <a:pt x="645" y="1732"/>
                  </a:lnTo>
                  <a:lnTo>
                    <a:pt x="667" y="1693"/>
                  </a:lnTo>
                  <a:lnTo>
                    <a:pt x="685" y="1653"/>
                  </a:lnTo>
                  <a:lnTo>
                    <a:pt x="701" y="1612"/>
                  </a:lnTo>
                  <a:lnTo>
                    <a:pt x="713" y="1571"/>
                  </a:lnTo>
                  <a:lnTo>
                    <a:pt x="723" y="1531"/>
                  </a:lnTo>
                  <a:lnTo>
                    <a:pt x="728" y="1490"/>
                  </a:lnTo>
                  <a:lnTo>
                    <a:pt x="732" y="1449"/>
                  </a:lnTo>
                  <a:lnTo>
                    <a:pt x="732" y="1408"/>
                  </a:lnTo>
                  <a:lnTo>
                    <a:pt x="730" y="1368"/>
                  </a:lnTo>
                  <a:lnTo>
                    <a:pt x="725" y="1327"/>
                  </a:lnTo>
                  <a:lnTo>
                    <a:pt x="717" y="1288"/>
                  </a:lnTo>
                  <a:lnTo>
                    <a:pt x="708" y="1249"/>
                  </a:lnTo>
                  <a:lnTo>
                    <a:pt x="694" y="1211"/>
                  </a:lnTo>
                  <a:lnTo>
                    <a:pt x="678" y="1173"/>
                  </a:lnTo>
                  <a:lnTo>
                    <a:pt x="661" y="1137"/>
                  </a:lnTo>
                  <a:lnTo>
                    <a:pt x="641" y="1102"/>
                  </a:lnTo>
                  <a:lnTo>
                    <a:pt x="618" y="1068"/>
                  </a:lnTo>
                  <a:lnTo>
                    <a:pt x="592" y="1035"/>
                  </a:lnTo>
                  <a:lnTo>
                    <a:pt x="565" y="1003"/>
                  </a:lnTo>
                  <a:lnTo>
                    <a:pt x="536" y="974"/>
                  </a:lnTo>
                  <a:lnTo>
                    <a:pt x="505" y="946"/>
                  </a:lnTo>
                  <a:lnTo>
                    <a:pt x="472" y="920"/>
                  </a:lnTo>
                  <a:lnTo>
                    <a:pt x="436" y="896"/>
                  </a:lnTo>
                  <a:lnTo>
                    <a:pt x="398" y="874"/>
                  </a:lnTo>
                  <a:lnTo>
                    <a:pt x="360" y="854"/>
                  </a:lnTo>
                  <a:lnTo>
                    <a:pt x="318" y="837"/>
                  </a:lnTo>
                  <a:lnTo>
                    <a:pt x="276" y="821"/>
                  </a:lnTo>
                  <a:lnTo>
                    <a:pt x="230" y="809"/>
                  </a:lnTo>
                  <a:lnTo>
                    <a:pt x="184" y="799"/>
                  </a:lnTo>
                  <a:lnTo>
                    <a:pt x="137" y="791"/>
                  </a:lnTo>
                  <a:lnTo>
                    <a:pt x="126" y="792"/>
                  </a:lnTo>
                  <a:lnTo>
                    <a:pt x="115" y="793"/>
                  </a:lnTo>
                  <a:lnTo>
                    <a:pt x="104" y="792"/>
                  </a:lnTo>
                  <a:lnTo>
                    <a:pt x="95" y="791"/>
                  </a:lnTo>
                  <a:lnTo>
                    <a:pt x="85" y="789"/>
                  </a:lnTo>
                  <a:lnTo>
                    <a:pt x="76" y="786"/>
                  </a:lnTo>
                  <a:lnTo>
                    <a:pt x="68" y="784"/>
                  </a:lnTo>
                  <a:lnTo>
                    <a:pt x="58" y="782"/>
                  </a:lnTo>
                  <a:lnTo>
                    <a:pt x="51" y="779"/>
                  </a:lnTo>
                  <a:lnTo>
                    <a:pt x="43" y="775"/>
                  </a:lnTo>
                  <a:lnTo>
                    <a:pt x="36" y="770"/>
                  </a:lnTo>
                  <a:lnTo>
                    <a:pt x="29" y="764"/>
                  </a:lnTo>
                  <a:lnTo>
                    <a:pt x="24" y="759"/>
                  </a:lnTo>
                  <a:lnTo>
                    <a:pt x="18" y="753"/>
                  </a:lnTo>
                  <a:lnTo>
                    <a:pt x="14" y="746"/>
                  </a:lnTo>
                  <a:lnTo>
                    <a:pt x="10" y="740"/>
                  </a:lnTo>
                  <a:lnTo>
                    <a:pt x="6" y="733"/>
                  </a:lnTo>
                  <a:lnTo>
                    <a:pt x="4" y="726"/>
                  </a:lnTo>
                  <a:lnTo>
                    <a:pt x="2" y="718"/>
                  </a:lnTo>
                  <a:lnTo>
                    <a:pt x="1" y="711"/>
                  </a:lnTo>
                  <a:lnTo>
                    <a:pt x="0" y="703"/>
                  </a:lnTo>
                  <a:lnTo>
                    <a:pt x="0" y="696"/>
                  </a:lnTo>
                  <a:lnTo>
                    <a:pt x="1" y="688"/>
                  </a:lnTo>
                  <a:lnTo>
                    <a:pt x="2" y="681"/>
                  </a:lnTo>
                  <a:lnTo>
                    <a:pt x="3" y="674"/>
                  </a:lnTo>
                  <a:lnTo>
                    <a:pt x="6" y="667"/>
                  </a:lnTo>
                  <a:lnTo>
                    <a:pt x="10" y="660"/>
                  </a:lnTo>
                  <a:lnTo>
                    <a:pt x="13" y="654"/>
                  </a:lnTo>
                  <a:lnTo>
                    <a:pt x="17" y="648"/>
                  </a:lnTo>
                  <a:lnTo>
                    <a:pt x="23" y="643"/>
                  </a:lnTo>
                  <a:lnTo>
                    <a:pt x="28" y="638"/>
                  </a:lnTo>
                  <a:lnTo>
                    <a:pt x="34" y="633"/>
                  </a:lnTo>
                  <a:lnTo>
                    <a:pt x="41" y="630"/>
                  </a:lnTo>
                  <a:lnTo>
                    <a:pt x="48" y="626"/>
                  </a:lnTo>
                  <a:lnTo>
                    <a:pt x="57" y="624"/>
                  </a:lnTo>
                  <a:lnTo>
                    <a:pt x="66" y="622"/>
                  </a:lnTo>
                  <a:lnTo>
                    <a:pt x="75" y="622"/>
                  </a:lnTo>
                  <a:lnTo>
                    <a:pt x="85" y="622"/>
                  </a:lnTo>
                  <a:lnTo>
                    <a:pt x="99" y="622"/>
                  </a:lnTo>
                  <a:lnTo>
                    <a:pt x="112" y="623"/>
                  </a:lnTo>
                  <a:lnTo>
                    <a:pt x="126" y="625"/>
                  </a:lnTo>
                  <a:lnTo>
                    <a:pt x="139" y="626"/>
                  </a:lnTo>
                  <a:lnTo>
                    <a:pt x="168" y="622"/>
                  </a:lnTo>
                  <a:lnTo>
                    <a:pt x="195" y="617"/>
                  </a:lnTo>
                  <a:lnTo>
                    <a:pt x="221" y="609"/>
                  </a:lnTo>
                  <a:lnTo>
                    <a:pt x="243" y="599"/>
                  </a:lnTo>
                  <a:lnTo>
                    <a:pt x="265" y="587"/>
                  </a:lnTo>
                  <a:lnTo>
                    <a:pt x="284" y="573"/>
                  </a:lnTo>
                  <a:lnTo>
                    <a:pt x="302" y="558"/>
                  </a:lnTo>
                  <a:lnTo>
                    <a:pt x="317" y="542"/>
                  </a:lnTo>
                  <a:lnTo>
                    <a:pt x="330" y="525"/>
                  </a:lnTo>
                  <a:lnTo>
                    <a:pt x="341" y="506"/>
                  </a:lnTo>
                  <a:lnTo>
                    <a:pt x="350" y="487"/>
                  </a:lnTo>
                  <a:lnTo>
                    <a:pt x="358" y="466"/>
                  </a:lnTo>
                  <a:lnTo>
                    <a:pt x="363" y="445"/>
                  </a:lnTo>
                  <a:lnTo>
                    <a:pt x="366" y="424"/>
                  </a:lnTo>
                  <a:lnTo>
                    <a:pt x="367" y="403"/>
                  </a:lnTo>
                  <a:lnTo>
                    <a:pt x="367" y="382"/>
                  </a:lnTo>
                  <a:lnTo>
                    <a:pt x="364" y="361"/>
                  </a:lnTo>
                  <a:lnTo>
                    <a:pt x="360" y="340"/>
                  </a:lnTo>
                  <a:lnTo>
                    <a:pt x="353" y="319"/>
                  </a:lnTo>
                  <a:lnTo>
                    <a:pt x="346" y="300"/>
                  </a:lnTo>
                  <a:lnTo>
                    <a:pt x="335" y="281"/>
                  </a:lnTo>
                  <a:lnTo>
                    <a:pt x="323" y="262"/>
                  </a:lnTo>
                  <a:lnTo>
                    <a:pt x="309" y="245"/>
                  </a:lnTo>
                  <a:lnTo>
                    <a:pt x="293" y="229"/>
                  </a:lnTo>
                  <a:lnTo>
                    <a:pt x="276" y="215"/>
                  </a:lnTo>
                  <a:lnTo>
                    <a:pt x="256" y="202"/>
                  </a:lnTo>
                  <a:lnTo>
                    <a:pt x="235" y="191"/>
                  </a:lnTo>
                  <a:lnTo>
                    <a:pt x="211" y="180"/>
                  </a:lnTo>
                  <a:lnTo>
                    <a:pt x="185" y="173"/>
                  </a:lnTo>
                  <a:lnTo>
                    <a:pt x="158" y="168"/>
                  </a:lnTo>
                  <a:lnTo>
                    <a:pt x="129" y="165"/>
                  </a:lnTo>
                  <a:lnTo>
                    <a:pt x="98" y="165"/>
                  </a:lnTo>
                  <a:lnTo>
                    <a:pt x="88" y="165"/>
                  </a:lnTo>
                  <a:lnTo>
                    <a:pt x="79" y="164"/>
                  </a:lnTo>
                  <a:lnTo>
                    <a:pt x="69" y="162"/>
                  </a:lnTo>
                  <a:lnTo>
                    <a:pt x="61" y="159"/>
                  </a:lnTo>
                  <a:lnTo>
                    <a:pt x="54" y="156"/>
                  </a:lnTo>
                  <a:lnTo>
                    <a:pt x="46" y="152"/>
                  </a:lnTo>
                  <a:lnTo>
                    <a:pt x="40" y="147"/>
                  </a:lnTo>
                  <a:lnTo>
                    <a:pt x="34" y="141"/>
                  </a:lnTo>
                  <a:lnTo>
                    <a:pt x="29" y="136"/>
                  </a:lnTo>
                  <a:lnTo>
                    <a:pt x="25" y="129"/>
                  </a:lnTo>
                  <a:lnTo>
                    <a:pt x="22" y="123"/>
                  </a:lnTo>
                  <a:lnTo>
                    <a:pt x="18" y="116"/>
                  </a:lnTo>
                  <a:lnTo>
                    <a:pt x="16" y="108"/>
                  </a:lnTo>
                  <a:lnTo>
                    <a:pt x="14" y="101"/>
                  </a:lnTo>
                  <a:lnTo>
                    <a:pt x="13" y="93"/>
                  </a:lnTo>
                  <a:lnTo>
                    <a:pt x="13" y="86"/>
                  </a:lnTo>
                  <a:lnTo>
                    <a:pt x="13" y="78"/>
                  </a:lnTo>
                  <a:lnTo>
                    <a:pt x="14" y="70"/>
                  </a:lnTo>
                  <a:lnTo>
                    <a:pt x="16" y="63"/>
                  </a:lnTo>
                  <a:lnTo>
                    <a:pt x="18" y="55"/>
                  </a:lnTo>
                  <a:lnTo>
                    <a:pt x="22" y="48"/>
                  </a:lnTo>
                  <a:lnTo>
                    <a:pt x="25" y="41"/>
                  </a:lnTo>
                  <a:lnTo>
                    <a:pt x="29" y="35"/>
                  </a:lnTo>
                  <a:lnTo>
                    <a:pt x="34" y="28"/>
                  </a:lnTo>
                  <a:lnTo>
                    <a:pt x="40" y="23"/>
                  </a:lnTo>
                  <a:lnTo>
                    <a:pt x="46" y="17"/>
                  </a:lnTo>
                  <a:lnTo>
                    <a:pt x="54" y="13"/>
                  </a:lnTo>
                  <a:lnTo>
                    <a:pt x="61" y="9"/>
                  </a:lnTo>
                  <a:lnTo>
                    <a:pt x="69" y="6"/>
                  </a:lnTo>
                  <a:lnTo>
                    <a:pt x="79" y="3"/>
                  </a:lnTo>
                  <a:lnTo>
                    <a:pt x="88" y="1"/>
                  </a:lnTo>
                  <a:lnTo>
                    <a:pt x="98" y="1"/>
                  </a:lnTo>
                  <a:lnTo>
                    <a:pt x="120" y="0"/>
                  </a:lnTo>
                  <a:lnTo>
                    <a:pt x="141" y="1"/>
                  </a:lnTo>
                  <a:lnTo>
                    <a:pt x="162" y="3"/>
                  </a:lnTo>
                  <a:lnTo>
                    <a:pt x="182" y="5"/>
                  </a:lnTo>
                  <a:lnTo>
                    <a:pt x="204" y="9"/>
                  </a:lnTo>
                  <a:lnTo>
                    <a:pt x="224" y="13"/>
                  </a:lnTo>
                  <a:lnTo>
                    <a:pt x="243" y="18"/>
                  </a:lnTo>
                  <a:lnTo>
                    <a:pt x="264" y="24"/>
                  </a:lnTo>
                  <a:lnTo>
                    <a:pt x="283" y="30"/>
                  </a:lnTo>
                  <a:lnTo>
                    <a:pt x="303" y="38"/>
                  </a:lnTo>
                  <a:lnTo>
                    <a:pt x="321" y="46"/>
                  </a:lnTo>
                  <a:lnTo>
                    <a:pt x="339" y="55"/>
                  </a:lnTo>
                  <a:lnTo>
                    <a:pt x="358" y="65"/>
                  </a:lnTo>
                  <a:lnTo>
                    <a:pt x="375" y="75"/>
                  </a:lnTo>
                  <a:lnTo>
                    <a:pt x="392" y="86"/>
                  </a:lnTo>
                  <a:lnTo>
                    <a:pt x="408" y="98"/>
                  </a:lnTo>
                  <a:lnTo>
                    <a:pt x="423" y="111"/>
                  </a:lnTo>
                  <a:lnTo>
                    <a:pt x="438" y="124"/>
                  </a:lnTo>
                  <a:lnTo>
                    <a:pt x="452" y="138"/>
                  </a:lnTo>
                  <a:lnTo>
                    <a:pt x="466" y="152"/>
                  </a:lnTo>
                  <a:lnTo>
                    <a:pt x="479" y="167"/>
                  </a:lnTo>
                  <a:lnTo>
                    <a:pt x="491" y="184"/>
                  </a:lnTo>
                  <a:lnTo>
                    <a:pt x="502" y="200"/>
                  </a:lnTo>
                  <a:lnTo>
                    <a:pt x="512" y="217"/>
                  </a:lnTo>
                  <a:lnTo>
                    <a:pt x="520" y="234"/>
                  </a:lnTo>
                  <a:lnTo>
                    <a:pt x="529" y="252"/>
                  </a:lnTo>
                  <a:lnTo>
                    <a:pt x="535" y="270"/>
                  </a:lnTo>
                  <a:lnTo>
                    <a:pt x="542" y="289"/>
                  </a:lnTo>
                  <a:lnTo>
                    <a:pt x="546" y="308"/>
                  </a:lnTo>
                  <a:lnTo>
                    <a:pt x="550" y="328"/>
                  </a:lnTo>
                  <a:lnTo>
                    <a:pt x="552" y="348"/>
                  </a:lnTo>
                  <a:lnTo>
                    <a:pt x="554"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8"/>
            <p:cNvSpPr>
              <a:spLocks noEditPoints="1"/>
            </p:cNvSpPr>
            <p:nvPr/>
          </p:nvSpPr>
          <p:spPr bwMode="auto">
            <a:xfrm>
              <a:off x="3619501" y="2706688"/>
              <a:ext cx="88900" cy="90487"/>
            </a:xfrm>
            <a:custGeom>
              <a:avLst/>
              <a:gdLst>
                <a:gd name="T0" fmla="*/ 786 w 790"/>
                <a:gd name="T1" fmla="*/ 425 h 737"/>
                <a:gd name="T2" fmla="*/ 767 w 790"/>
                <a:gd name="T3" fmla="*/ 495 h 737"/>
                <a:gd name="T4" fmla="*/ 733 w 790"/>
                <a:gd name="T5" fmla="*/ 559 h 737"/>
                <a:gd name="T6" fmla="*/ 688 w 790"/>
                <a:gd name="T7" fmla="*/ 617 h 737"/>
                <a:gd name="T8" fmla="*/ 632 w 790"/>
                <a:gd name="T9" fmla="*/ 664 h 737"/>
                <a:gd name="T10" fmla="*/ 566 w 790"/>
                <a:gd name="T11" fmla="*/ 701 h 737"/>
                <a:gd name="T12" fmla="*/ 494 w 790"/>
                <a:gd name="T13" fmla="*/ 726 h 737"/>
                <a:gd name="T14" fmla="*/ 416 w 790"/>
                <a:gd name="T15" fmla="*/ 737 h 737"/>
                <a:gd name="T16" fmla="*/ 335 w 790"/>
                <a:gd name="T17" fmla="*/ 733 h 737"/>
                <a:gd name="T18" fmla="*/ 259 w 790"/>
                <a:gd name="T19" fmla="*/ 715 h 737"/>
                <a:gd name="T20" fmla="*/ 190 w 790"/>
                <a:gd name="T21" fmla="*/ 684 h 737"/>
                <a:gd name="T22" fmla="*/ 130 w 790"/>
                <a:gd name="T23" fmla="*/ 642 h 737"/>
                <a:gd name="T24" fmla="*/ 78 w 790"/>
                <a:gd name="T25" fmla="*/ 589 h 737"/>
                <a:gd name="T26" fmla="*/ 40 w 790"/>
                <a:gd name="T27" fmla="*/ 528 h 737"/>
                <a:gd name="T28" fmla="*/ 13 w 790"/>
                <a:gd name="T29" fmla="*/ 461 h 737"/>
                <a:gd name="T30" fmla="*/ 1 w 790"/>
                <a:gd name="T31" fmla="*/ 388 h 737"/>
                <a:gd name="T32" fmla="*/ 5 w 790"/>
                <a:gd name="T33" fmla="*/ 313 h 737"/>
                <a:gd name="T34" fmla="*/ 25 w 790"/>
                <a:gd name="T35" fmla="*/ 242 h 737"/>
                <a:gd name="T36" fmla="*/ 58 w 790"/>
                <a:gd name="T37" fmla="*/ 178 h 737"/>
                <a:gd name="T38" fmla="*/ 103 w 790"/>
                <a:gd name="T39" fmla="*/ 121 h 737"/>
                <a:gd name="T40" fmla="*/ 159 w 790"/>
                <a:gd name="T41" fmla="*/ 74 h 737"/>
                <a:gd name="T42" fmla="*/ 224 w 790"/>
                <a:gd name="T43" fmla="*/ 37 h 737"/>
                <a:gd name="T44" fmla="*/ 297 w 790"/>
                <a:gd name="T45" fmla="*/ 12 h 737"/>
                <a:gd name="T46" fmla="*/ 375 w 790"/>
                <a:gd name="T47" fmla="*/ 1 h 737"/>
                <a:gd name="T48" fmla="*/ 455 w 790"/>
                <a:gd name="T49" fmla="*/ 4 h 737"/>
                <a:gd name="T50" fmla="*/ 531 w 790"/>
                <a:gd name="T51" fmla="*/ 23 h 737"/>
                <a:gd name="T52" fmla="*/ 600 w 790"/>
                <a:gd name="T53" fmla="*/ 54 h 737"/>
                <a:gd name="T54" fmla="*/ 661 w 790"/>
                <a:gd name="T55" fmla="*/ 97 h 737"/>
                <a:gd name="T56" fmla="*/ 712 w 790"/>
                <a:gd name="T57" fmla="*/ 149 h 737"/>
                <a:gd name="T58" fmla="*/ 752 w 790"/>
                <a:gd name="T59" fmla="*/ 209 h 737"/>
                <a:gd name="T60" fmla="*/ 778 w 790"/>
                <a:gd name="T61" fmla="*/ 277 h 737"/>
                <a:gd name="T62" fmla="*/ 790 w 790"/>
                <a:gd name="T63" fmla="*/ 350 h 737"/>
                <a:gd name="T64" fmla="*/ 178 w 790"/>
                <a:gd name="T65" fmla="*/ 380 h 737"/>
                <a:gd name="T66" fmla="*/ 187 w 790"/>
                <a:gd name="T67" fmla="*/ 429 h 737"/>
                <a:gd name="T68" fmla="*/ 227 w 790"/>
                <a:gd name="T69" fmla="*/ 498 h 737"/>
                <a:gd name="T70" fmla="*/ 292 w 790"/>
                <a:gd name="T71" fmla="*/ 547 h 737"/>
                <a:gd name="T72" fmla="*/ 362 w 790"/>
                <a:gd name="T73" fmla="*/ 570 h 737"/>
                <a:gd name="T74" fmla="*/ 407 w 790"/>
                <a:gd name="T75" fmla="*/ 572 h 737"/>
                <a:gd name="T76" fmla="*/ 461 w 790"/>
                <a:gd name="T77" fmla="*/ 563 h 737"/>
                <a:gd name="T78" fmla="*/ 534 w 790"/>
                <a:gd name="T79" fmla="*/ 526 h 737"/>
                <a:gd name="T80" fmla="*/ 588 w 790"/>
                <a:gd name="T81" fmla="*/ 466 h 737"/>
                <a:gd name="T82" fmla="*/ 612 w 790"/>
                <a:gd name="T83" fmla="*/ 400 h 737"/>
                <a:gd name="T84" fmla="*/ 614 w 790"/>
                <a:gd name="T85" fmla="*/ 359 h 737"/>
                <a:gd name="T86" fmla="*/ 604 w 790"/>
                <a:gd name="T87" fmla="*/ 309 h 737"/>
                <a:gd name="T88" fmla="*/ 564 w 790"/>
                <a:gd name="T89" fmla="*/ 239 h 737"/>
                <a:gd name="T90" fmla="*/ 500 w 790"/>
                <a:gd name="T91" fmla="*/ 190 h 737"/>
                <a:gd name="T92" fmla="*/ 428 w 790"/>
                <a:gd name="T93" fmla="*/ 168 h 737"/>
                <a:gd name="T94" fmla="*/ 384 w 790"/>
                <a:gd name="T95" fmla="*/ 166 h 737"/>
                <a:gd name="T96" fmla="*/ 330 w 790"/>
                <a:gd name="T97" fmla="*/ 175 h 737"/>
                <a:gd name="T98" fmla="*/ 256 w 790"/>
                <a:gd name="T99" fmla="*/ 212 h 737"/>
                <a:gd name="T100" fmla="*/ 203 w 790"/>
                <a:gd name="T101" fmla="*/ 272 h 737"/>
                <a:gd name="T102" fmla="*/ 180 w 790"/>
                <a:gd name="T103" fmla="*/ 338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0" h="737">
                  <a:moveTo>
                    <a:pt x="790" y="369"/>
                  </a:moveTo>
                  <a:lnTo>
                    <a:pt x="790" y="388"/>
                  </a:lnTo>
                  <a:lnTo>
                    <a:pt x="788" y="407"/>
                  </a:lnTo>
                  <a:lnTo>
                    <a:pt x="786" y="425"/>
                  </a:lnTo>
                  <a:lnTo>
                    <a:pt x="783" y="443"/>
                  </a:lnTo>
                  <a:lnTo>
                    <a:pt x="778" y="461"/>
                  </a:lnTo>
                  <a:lnTo>
                    <a:pt x="773" y="478"/>
                  </a:lnTo>
                  <a:lnTo>
                    <a:pt x="767" y="495"/>
                  </a:lnTo>
                  <a:lnTo>
                    <a:pt x="759" y="512"/>
                  </a:lnTo>
                  <a:lnTo>
                    <a:pt x="752" y="528"/>
                  </a:lnTo>
                  <a:lnTo>
                    <a:pt x="743" y="544"/>
                  </a:lnTo>
                  <a:lnTo>
                    <a:pt x="733" y="559"/>
                  </a:lnTo>
                  <a:lnTo>
                    <a:pt x="724" y="574"/>
                  </a:lnTo>
                  <a:lnTo>
                    <a:pt x="712" y="589"/>
                  </a:lnTo>
                  <a:lnTo>
                    <a:pt x="700" y="604"/>
                  </a:lnTo>
                  <a:lnTo>
                    <a:pt x="688" y="617"/>
                  </a:lnTo>
                  <a:lnTo>
                    <a:pt x="675" y="630"/>
                  </a:lnTo>
                  <a:lnTo>
                    <a:pt x="661" y="642"/>
                  </a:lnTo>
                  <a:lnTo>
                    <a:pt x="647" y="653"/>
                  </a:lnTo>
                  <a:lnTo>
                    <a:pt x="632" y="664"/>
                  </a:lnTo>
                  <a:lnTo>
                    <a:pt x="616" y="675"/>
                  </a:lnTo>
                  <a:lnTo>
                    <a:pt x="600" y="684"/>
                  </a:lnTo>
                  <a:lnTo>
                    <a:pt x="584" y="693"/>
                  </a:lnTo>
                  <a:lnTo>
                    <a:pt x="566" y="701"/>
                  </a:lnTo>
                  <a:lnTo>
                    <a:pt x="549" y="709"/>
                  </a:lnTo>
                  <a:lnTo>
                    <a:pt x="531" y="715"/>
                  </a:lnTo>
                  <a:lnTo>
                    <a:pt x="512" y="721"/>
                  </a:lnTo>
                  <a:lnTo>
                    <a:pt x="494" y="726"/>
                  </a:lnTo>
                  <a:lnTo>
                    <a:pt x="475" y="730"/>
                  </a:lnTo>
                  <a:lnTo>
                    <a:pt x="455" y="733"/>
                  </a:lnTo>
                  <a:lnTo>
                    <a:pt x="436" y="736"/>
                  </a:lnTo>
                  <a:lnTo>
                    <a:pt x="416" y="737"/>
                  </a:lnTo>
                  <a:lnTo>
                    <a:pt x="395" y="737"/>
                  </a:lnTo>
                  <a:lnTo>
                    <a:pt x="375" y="737"/>
                  </a:lnTo>
                  <a:lnTo>
                    <a:pt x="355" y="736"/>
                  </a:lnTo>
                  <a:lnTo>
                    <a:pt x="335" y="733"/>
                  </a:lnTo>
                  <a:lnTo>
                    <a:pt x="315" y="730"/>
                  </a:lnTo>
                  <a:lnTo>
                    <a:pt x="297" y="726"/>
                  </a:lnTo>
                  <a:lnTo>
                    <a:pt x="278" y="721"/>
                  </a:lnTo>
                  <a:lnTo>
                    <a:pt x="259" y="715"/>
                  </a:lnTo>
                  <a:lnTo>
                    <a:pt x="242" y="709"/>
                  </a:lnTo>
                  <a:lnTo>
                    <a:pt x="224" y="701"/>
                  </a:lnTo>
                  <a:lnTo>
                    <a:pt x="207" y="693"/>
                  </a:lnTo>
                  <a:lnTo>
                    <a:pt x="190" y="684"/>
                  </a:lnTo>
                  <a:lnTo>
                    <a:pt x="174" y="675"/>
                  </a:lnTo>
                  <a:lnTo>
                    <a:pt x="159" y="664"/>
                  </a:lnTo>
                  <a:lnTo>
                    <a:pt x="144" y="653"/>
                  </a:lnTo>
                  <a:lnTo>
                    <a:pt x="130" y="642"/>
                  </a:lnTo>
                  <a:lnTo>
                    <a:pt x="116" y="630"/>
                  </a:lnTo>
                  <a:lnTo>
                    <a:pt x="103" y="617"/>
                  </a:lnTo>
                  <a:lnTo>
                    <a:pt x="90" y="604"/>
                  </a:lnTo>
                  <a:lnTo>
                    <a:pt x="78" y="589"/>
                  </a:lnTo>
                  <a:lnTo>
                    <a:pt x="68" y="574"/>
                  </a:lnTo>
                  <a:lnTo>
                    <a:pt x="58" y="559"/>
                  </a:lnTo>
                  <a:lnTo>
                    <a:pt x="48" y="544"/>
                  </a:lnTo>
                  <a:lnTo>
                    <a:pt x="40" y="528"/>
                  </a:lnTo>
                  <a:lnTo>
                    <a:pt x="31" y="512"/>
                  </a:lnTo>
                  <a:lnTo>
                    <a:pt x="25" y="495"/>
                  </a:lnTo>
                  <a:lnTo>
                    <a:pt x="18" y="478"/>
                  </a:lnTo>
                  <a:lnTo>
                    <a:pt x="13" y="461"/>
                  </a:lnTo>
                  <a:lnTo>
                    <a:pt x="8" y="443"/>
                  </a:lnTo>
                  <a:lnTo>
                    <a:pt x="5" y="425"/>
                  </a:lnTo>
                  <a:lnTo>
                    <a:pt x="2" y="407"/>
                  </a:lnTo>
                  <a:lnTo>
                    <a:pt x="1" y="388"/>
                  </a:lnTo>
                  <a:lnTo>
                    <a:pt x="0" y="369"/>
                  </a:lnTo>
                  <a:lnTo>
                    <a:pt x="1" y="350"/>
                  </a:lnTo>
                  <a:lnTo>
                    <a:pt x="2" y="332"/>
                  </a:lnTo>
                  <a:lnTo>
                    <a:pt x="5" y="313"/>
                  </a:lnTo>
                  <a:lnTo>
                    <a:pt x="8" y="294"/>
                  </a:lnTo>
                  <a:lnTo>
                    <a:pt x="13" y="277"/>
                  </a:lnTo>
                  <a:lnTo>
                    <a:pt x="18" y="259"/>
                  </a:lnTo>
                  <a:lnTo>
                    <a:pt x="25" y="242"/>
                  </a:lnTo>
                  <a:lnTo>
                    <a:pt x="31" y="225"/>
                  </a:lnTo>
                  <a:lnTo>
                    <a:pt x="40" y="209"/>
                  </a:lnTo>
                  <a:lnTo>
                    <a:pt x="48" y="193"/>
                  </a:lnTo>
                  <a:lnTo>
                    <a:pt x="58" y="178"/>
                  </a:lnTo>
                  <a:lnTo>
                    <a:pt x="68" y="163"/>
                  </a:lnTo>
                  <a:lnTo>
                    <a:pt x="78" y="149"/>
                  </a:lnTo>
                  <a:lnTo>
                    <a:pt x="90" y="135"/>
                  </a:lnTo>
                  <a:lnTo>
                    <a:pt x="103" y="121"/>
                  </a:lnTo>
                  <a:lnTo>
                    <a:pt x="116" y="109"/>
                  </a:lnTo>
                  <a:lnTo>
                    <a:pt x="130" y="97"/>
                  </a:lnTo>
                  <a:lnTo>
                    <a:pt x="144" y="85"/>
                  </a:lnTo>
                  <a:lnTo>
                    <a:pt x="159" y="74"/>
                  </a:lnTo>
                  <a:lnTo>
                    <a:pt x="174" y="64"/>
                  </a:lnTo>
                  <a:lnTo>
                    <a:pt x="190" y="54"/>
                  </a:lnTo>
                  <a:lnTo>
                    <a:pt x="207" y="45"/>
                  </a:lnTo>
                  <a:lnTo>
                    <a:pt x="224" y="37"/>
                  </a:lnTo>
                  <a:lnTo>
                    <a:pt x="242" y="30"/>
                  </a:lnTo>
                  <a:lnTo>
                    <a:pt x="259" y="23"/>
                  </a:lnTo>
                  <a:lnTo>
                    <a:pt x="278" y="18"/>
                  </a:lnTo>
                  <a:lnTo>
                    <a:pt x="297" y="12"/>
                  </a:lnTo>
                  <a:lnTo>
                    <a:pt x="315" y="8"/>
                  </a:lnTo>
                  <a:lnTo>
                    <a:pt x="335" y="4"/>
                  </a:lnTo>
                  <a:lnTo>
                    <a:pt x="355" y="2"/>
                  </a:lnTo>
                  <a:lnTo>
                    <a:pt x="375" y="1"/>
                  </a:lnTo>
                  <a:lnTo>
                    <a:pt x="395" y="0"/>
                  </a:lnTo>
                  <a:lnTo>
                    <a:pt x="416" y="1"/>
                  </a:lnTo>
                  <a:lnTo>
                    <a:pt x="436" y="2"/>
                  </a:lnTo>
                  <a:lnTo>
                    <a:pt x="455" y="4"/>
                  </a:lnTo>
                  <a:lnTo>
                    <a:pt x="475" y="8"/>
                  </a:lnTo>
                  <a:lnTo>
                    <a:pt x="494" y="12"/>
                  </a:lnTo>
                  <a:lnTo>
                    <a:pt x="512" y="18"/>
                  </a:lnTo>
                  <a:lnTo>
                    <a:pt x="531" y="23"/>
                  </a:lnTo>
                  <a:lnTo>
                    <a:pt x="549" y="30"/>
                  </a:lnTo>
                  <a:lnTo>
                    <a:pt x="566" y="37"/>
                  </a:lnTo>
                  <a:lnTo>
                    <a:pt x="584" y="45"/>
                  </a:lnTo>
                  <a:lnTo>
                    <a:pt x="600" y="54"/>
                  </a:lnTo>
                  <a:lnTo>
                    <a:pt x="616" y="64"/>
                  </a:lnTo>
                  <a:lnTo>
                    <a:pt x="632" y="74"/>
                  </a:lnTo>
                  <a:lnTo>
                    <a:pt x="647" y="85"/>
                  </a:lnTo>
                  <a:lnTo>
                    <a:pt x="661" y="97"/>
                  </a:lnTo>
                  <a:lnTo>
                    <a:pt x="675" y="109"/>
                  </a:lnTo>
                  <a:lnTo>
                    <a:pt x="688" y="121"/>
                  </a:lnTo>
                  <a:lnTo>
                    <a:pt x="700" y="135"/>
                  </a:lnTo>
                  <a:lnTo>
                    <a:pt x="712" y="149"/>
                  </a:lnTo>
                  <a:lnTo>
                    <a:pt x="724" y="163"/>
                  </a:lnTo>
                  <a:lnTo>
                    <a:pt x="733" y="178"/>
                  </a:lnTo>
                  <a:lnTo>
                    <a:pt x="743" y="193"/>
                  </a:lnTo>
                  <a:lnTo>
                    <a:pt x="752" y="209"/>
                  </a:lnTo>
                  <a:lnTo>
                    <a:pt x="759" y="225"/>
                  </a:lnTo>
                  <a:lnTo>
                    <a:pt x="767" y="242"/>
                  </a:lnTo>
                  <a:lnTo>
                    <a:pt x="773" y="259"/>
                  </a:lnTo>
                  <a:lnTo>
                    <a:pt x="778" y="277"/>
                  </a:lnTo>
                  <a:lnTo>
                    <a:pt x="783" y="294"/>
                  </a:lnTo>
                  <a:lnTo>
                    <a:pt x="786" y="313"/>
                  </a:lnTo>
                  <a:lnTo>
                    <a:pt x="788" y="332"/>
                  </a:lnTo>
                  <a:lnTo>
                    <a:pt x="790" y="350"/>
                  </a:lnTo>
                  <a:lnTo>
                    <a:pt x="790" y="369"/>
                  </a:lnTo>
                  <a:close/>
                  <a:moveTo>
                    <a:pt x="178" y="369"/>
                  </a:moveTo>
                  <a:lnTo>
                    <a:pt x="178" y="369"/>
                  </a:lnTo>
                  <a:lnTo>
                    <a:pt x="178" y="380"/>
                  </a:lnTo>
                  <a:lnTo>
                    <a:pt x="179" y="390"/>
                  </a:lnTo>
                  <a:lnTo>
                    <a:pt x="180" y="400"/>
                  </a:lnTo>
                  <a:lnTo>
                    <a:pt x="182" y="410"/>
                  </a:lnTo>
                  <a:lnTo>
                    <a:pt x="187" y="429"/>
                  </a:lnTo>
                  <a:lnTo>
                    <a:pt x="195" y="448"/>
                  </a:lnTo>
                  <a:lnTo>
                    <a:pt x="203" y="466"/>
                  </a:lnTo>
                  <a:lnTo>
                    <a:pt x="214" y="483"/>
                  </a:lnTo>
                  <a:lnTo>
                    <a:pt x="227" y="498"/>
                  </a:lnTo>
                  <a:lnTo>
                    <a:pt x="241" y="513"/>
                  </a:lnTo>
                  <a:lnTo>
                    <a:pt x="256" y="526"/>
                  </a:lnTo>
                  <a:lnTo>
                    <a:pt x="273" y="537"/>
                  </a:lnTo>
                  <a:lnTo>
                    <a:pt x="292" y="547"/>
                  </a:lnTo>
                  <a:lnTo>
                    <a:pt x="310" y="556"/>
                  </a:lnTo>
                  <a:lnTo>
                    <a:pt x="330" y="563"/>
                  </a:lnTo>
                  <a:lnTo>
                    <a:pt x="351" y="568"/>
                  </a:lnTo>
                  <a:lnTo>
                    <a:pt x="362" y="570"/>
                  </a:lnTo>
                  <a:lnTo>
                    <a:pt x="374" y="571"/>
                  </a:lnTo>
                  <a:lnTo>
                    <a:pt x="384" y="572"/>
                  </a:lnTo>
                  <a:lnTo>
                    <a:pt x="395" y="572"/>
                  </a:lnTo>
                  <a:lnTo>
                    <a:pt x="407" y="572"/>
                  </a:lnTo>
                  <a:lnTo>
                    <a:pt x="418" y="571"/>
                  </a:lnTo>
                  <a:lnTo>
                    <a:pt x="428" y="570"/>
                  </a:lnTo>
                  <a:lnTo>
                    <a:pt x="439" y="568"/>
                  </a:lnTo>
                  <a:lnTo>
                    <a:pt x="461" y="563"/>
                  </a:lnTo>
                  <a:lnTo>
                    <a:pt x="480" y="556"/>
                  </a:lnTo>
                  <a:lnTo>
                    <a:pt x="500" y="547"/>
                  </a:lnTo>
                  <a:lnTo>
                    <a:pt x="518" y="537"/>
                  </a:lnTo>
                  <a:lnTo>
                    <a:pt x="534" y="526"/>
                  </a:lnTo>
                  <a:lnTo>
                    <a:pt x="550" y="513"/>
                  </a:lnTo>
                  <a:lnTo>
                    <a:pt x="564" y="498"/>
                  </a:lnTo>
                  <a:lnTo>
                    <a:pt x="576" y="483"/>
                  </a:lnTo>
                  <a:lnTo>
                    <a:pt x="588" y="466"/>
                  </a:lnTo>
                  <a:lnTo>
                    <a:pt x="596" y="448"/>
                  </a:lnTo>
                  <a:lnTo>
                    <a:pt x="604" y="429"/>
                  </a:lnTo>
                  <a:lnTo>
                    <a:pt x="609" y="410"/>
                  </a:lnTo>
                  <a:lnTo>
                    <a:pt x="612" y="400"/>
                  </a:lnTo>
                  <a:lnTo>
                    <a:pt x="613" y="390"/>
                  </a:lnTo>
                  <a:lnTo>
                    <a:pt x="614" y="380"/>
                  </a:lnTo>
                  <a:lnTo>
                    <a:pt x="614" y="369"/>
                  </a:lnTo>
                  <a:lnTo>
                    <a:pt x="614" y="359"/>
                  </a:lnTo>
                  <a:lnTo>
                    <a:pt x="613" y="349"/>
                  </a:lnTo>
                  <a:lnTo>
                    <a:pt x="612" y="338"/>
                  </a:lnTo>
                  <a:lnTo>
                    <a:pt x="609" y="328"/>
                  </a:lnTo>
                  <a:lnTo>
                    <a:pt x="604" y="309"/>
                  </a:lnTo>
                  <a:lnTo>
                    <a:pt x="596" y="289"/>
                  </a:lnTo>
                  <a:lnTo>
                    <a:pt x="588" y="272"/>
                  </a:lnTo>
                  <a:lnTo>
                    <a:pt x="576" y="255"/>
                  </a:lnTo>
                  <a:lnTo>
                    <a:pt x="564" y="239"/>
                  </a:lnTo>
                  <a:lnTo>
                    <a:pt x="550" y="225"/>
                  </a:lnTo>
                  <a:lnTo>
                    <a:pt x="534" y="212"/>
                  </a:lnTo>
                  <a:lnTo>
                    <a:pt x="518" y="200"/>
                  </a:lnTo>
                  <a:lnTo>
                    <a:pt x="500" y="190"/>
                  </a:lnTo>
                  <a:lnTo>
                    <a:pt x="480" y="181"/>
                  </a:lnTo>
                  <a:lnTo>
                    <a:pt x="461" y="175"/>
                  </a:lnTo>
                  <a:lnTo>
                    <a:pt x="439" y="170"/>
                  </a:lnTo>
                  <a:lnTo>
                    <a:pt x="428" y="168"/>
                  </a:lnTo>
                  <a:lnTo>
                    <a:pt x="418" y="166"/>
                  </a:lnTo>
                  <a:lnTo>
                    <a:pt x="407" y="166"/>
                  </a:lnTo>
                  <a:lnTo>
                    <a:pt x="395" y="165"/>
                  </a:lnTo>
                  <a:lnTo>
                    <a:pt x="384" y="166"/>
                  </a:lnTo>
                  <a:lnTo>
                    <a:pt x="374" y="166"/>
                  </a:lnTo>
                  <a:lnTo>
                    <a:pt x="362" y="168"/>
                  </a:lnTo>
                  <a:lnTo>
                    <a:pt x="351" y="170"/>
                  </a:lnTo>
                  <a:lnTo>
                    <a:pt x="330" y="175"/>
                  </a:lnTo>
                  <a:lnTo>
                    <a:pt x="310" y="181"/>
                  </a:lnTo>
                  <a:lnTo>
                    <a:pt x="292" y="190"/>
                  </a:lnTo>
                  <a:lnTo>
                    <a:pt x="273" y="200"/>
                  </a:lnTo>
                  <a:lnTo>
                    <a:pt x="256" y="212"/>
                  </a:lnTo>
                  <a:lnTo>
                    <a:pt x="241" y="225"/>
                  </a:lnTo>
                  <a:lnTo>
                    <a:pt x="227" y="239"/>
                  </a:lnTo>
                  <a:lnTo>
                    <a:pt x="214" y="255"/>
                  </a:lnTo>
                  <a:lnTo>
                    <a:pt x="203" y="272"/>
                  </a:lnTo>
                  <a:lnTo>
                    <a:pt x="195" y="289"/>
                  </a:lnTo>
                  <a:lnTo>
                    <a:pt x="187" y="309"/>
                  </a:lnTo>
                  <a:lnTo>
                    <a:pt x="182" y="328"/>
                  </a:lnTo>
                  <a:lnTo>
                    <a:pt x="180" y="338"/>
                  </a:lnTo>
                  <a:lnTo>
                    <a:pt x="179" y="349"/>
                  </a:lnTo>
                  <a:lnTo>
                    <a:pt x="178" y="359"/>
                  </a:lnTo>
                  <a:lnTo>
                    <a:pt x="178"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9"/>
            <p:cNvSpPr/>
            <p:nvPr/>
          </p:nvSpPr>
          <p:spPr bwMode="auto">
            <a:xfrm>
              <a:off x="3652838" y="1585913"/>
              <a:ext cx="23813" cy="981075"/>
            </a:xfrm>
            <a:custGeom>
              <a:avLst/>
              <a:gdLst>
                <a:gd name="T0" fmla="*/ 212 w 212"/>
                <a:gd name="T1" fmla="*/ 99 h 8028"/>
                <a:gd name="T2" fmla="*/ 210 w 212"/>
                <a:gd name="T3" fmla="*/ 79 h 8028"/>
                <a:gd name="T4" fmla="*/ 203 w 212"/>
                <a:gd name="T5" fmla="*/ 60 h 8028"/>
                <a:gd name="T6" fmla="*/ 193 w 212"/>
                <a:gd name="T7" fmla="*/ 44 h 8028"/>
                <a:gd name="T8" fmla="*/ 180 w 212"/>
                <a:gd name="T9" fmla="*/ 29 h 8028"/>
                <a:gd name="T10" fmla="*/ 164 w 212"/>
                <a:gd name="T11" fmla="*/ 17 h 8028"/>
                <a:gd name="T12" fmla="*/ 147 w 212"/>
                <a:gd name="T13" fmla="*/ 8 h 8028"/>
                <a:gd name="T14" fmla="*/ 127 w 212"/>
                <a:gd name="T15" fmla="*/ 2 h 8028"/>
                <a:gd name="T16" fmla="*/ 105 w 212"/>
                <a:gd name="T17" fmla="*/ 0 h 8028"/>
                <a:gd name="T18" fmla="*/ 84 w 212"/>
                <a:gd name="T19" fmla="*/ 2 h 8028"/>
                <a:gd name="T20" fmla="*/ 64 w 212"/>
                <a:gd name="T21" fmla="*/ 8 h 8028"/>
                <a:gd name="T22" fmla="*/ 46 w 212"/>
                <a:gd name="T23" fmla="*/ 17 h 8028"/>
                <a:gd name="T24" fmla="*/ 30 w 212"/>
                <a:gd name="T25" fmla="*/ 29 h 8028"/>
                <a:gd name="T26" fmla="*/ 17 w 212"/>
                <a:gd name="T27" fmla="*/ 44 h 8028"/>
                <a:gd name="T28" fmla="*/ 7 w 212"/>
                <a:gd name="T29" fmla="*/ 60 h 8028"/>
                <a:gd name="T30" fmla="*/ 2 w 212"/>
                <a:gd name="T31" fmla="*/ 79 h 8028"/>
                <a:gd name="T32" fmla="*/ 0 w 212"/>
                <a:gd name="T33" fmla="*/ 99 h 8028"/>
                <a:gd name="T34" fmla="*/ 0 w 212"/>
                <a:gd name="T35" fmla="*/ 7938 h 8028"/>
                <a:gd name="T36" fmla="*/ 4 w 212"/>
                <a:gd name="T37" fmla="*/ 7958 h 8028"/>
                <a:gd name="T38" fmla="*/ 11 w 212"/>
                <a:gd name="T39" fmla="*/ 7975 h 8028"/>
                <a:gd name="T40" fmla="*/ 23 w 212"/>
                <a:gd name="T41" fmla="*/ 7991 h 8028"/>
                <a:gd name="T42" fmla="*/ 37 w 212"/>
                <a:gd name="T43" fmla="*/ 8004 h 8028"/>
                <a:gd name="T44" fmla="*/ 54 w 212"/>
                <a:gd name="T45" fmla="*/ 8015 h 8028"/>
                <a:gd name="T46" fmla="*/ 74 w 212"/>
                <a:gd name="T47" fmla="*/ 8023 h 8028"/>
                <a:gd name="T48" fmla="*/ 94 w 212"/>
                <a:gd name="T49" fmla="*/ 8028 h 8028"/>
                <a:gd name="T50" fmla="*/ 116 w 212"/>
                <a:gd name="T51" fmla="*/ 8028 h 8028"/>
                <a:gd name="T52" fmla="*/ 137 w 212"/>
                <a:gd name="T53" fmla="*/ 8023 h 8028"/>
                <a:gd name="T54" fmla="*/ 156 w 212"/>
                <a:gd name="T55" fmla="*/ 8015 h 8028"/>
                <a:gd name="T56" fmla="*/ 173 w 212"/>
                <a:gd name="T57" fmla="*/ 8004 h 8028"/>
                <a:gd name="T58" fmla="*/ 187 w 212"/>
                <a:gd name="T59" fmla="*/ 7991 h 8028"/>
                <a:gd name="T60" fmla="*/ 199 w 212"/>
                <a:gd name="T61" fmla="*/ 7975 h 8028"/>
                <a:gd name="T62" fmla="*/ 206 w 212"/>
                <a:gd name="T63" fmla="*/ 7958 h 8028"/>
                <a:gd name="T64" fmla="*/ 211 w 212"/>
                <a:gd name="T65" fmla="*/ 7938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8028">
                  <a:moveTo>
                    <a:pt x="212" y="7928"/>
                  </a:moveTo>
                  <a:lnTo>
                    <a:pt x="212" y="99"/>
                  </a:lnTo>
                  <a:lnTo>
                    <a:pt x="211" y="89"/>
                  </a:lnTo>
                  <a:lnTo>
                    <a:pt x="210" y="79"/>
                  </a:lnTo>
                  <a:lnTo>
                    <a:pt x="206" y="69"/>
                  </a:lnTo>
                  <a:lnTo>
                    <a:pt x="203" y="60"/>
                  </a:lnTo>
                  <a:lnTo>
                    <a:pt x="199" y="52"/>
                  </a:lnTo>
                  <a:lnTo>
                    <a:pt x="193" y="44"/>
                  </a:lnTo>
                  <a:lnTo>
                    <a:pt x="187" y="36"/>
                  </a:lnTo>
                  <a:lnTo>
                    <a:pt x="180" y="29"/>
                  </a:lnTo>
                  <a:lnTo>
                    <a:pt x="173" y="23"/>
                  </a:lnTo>
                  <a:lnTo>
                    <a:pt x="164" y="17"/>
                  </a:lnTo>
                  <a:lnTo>
                    <a:pt x="156" y="12"/>
                  </a:lnTo>
                  <a:lnTo>
                    <a:pt x="147" y="8"/>
                  </a:lnTo>
                  <a:lnTo>
                    <a:pt x="137" y="4"/>
                  </a:lnTo>
                  <a:lnTo>
                    <a:pt x="127" y="2"/>
                  </a:lnTo>
                  <a:lnTo>
                    <a:pt x="116" y="0"/>
                  </a:lnTo>
                  <a:lnTo>
                    <a:pt x="105" y="0"/>
                  </a:lnTo>
                  <a:lnTo>
                    <a:pt x="94" y="0"/>
                  </a:lnTo>
                  <a:lnTo>
                    <a:pt x="84" y="2"/>
                  </a:lnTo>
                  <a:lnTo>
                    <a:pt x="74" y="4"/>
                  </a:lnTo>
                  <a:lnTo>
                    <a:pt x="64" y="8"/>
                  </a:lnTo>
                  <a:lnTo>
                    <a:pt x="54" y="12"/>
                  </a:lnTo>
                  <a:lnTo>
                    <a:pt x="46" y="17"/>
                  </a:lnTo>
                  <a:lnTo>
                    <a:pt x="37" y="23"/>
                  </a:lnTo>
                  <a:lnTo>
                    <a:pt x="30" y="29"/>
                  </a:lnTo>
                  <a:lnTo>
                    <a:pt x="23" y="36"/>
                  </a:lnTo>
                  <a:lnTo>
                    <a:pt x="17" y="44"/>
                  </a:lnTo>
                  <a:lnTo>
                    <a:pt x="11" y="52"/>
                  </a:lnTo>
                  <a:lnTo>
                    <a:pt x="7" y="60"/>
                  </a:lnTo>
                  <a:lnTo>
                    <a:pt x="4" y="69"/>
                  </a:lnTo>
                  <a:lnTo>
                    <a:pt x="2" y="79"/>
                  </a:lnTo>
                  <a:lnTo>
                    <a:pt x="0" y="89"/>
                  </a:lnTo>
                  <a:lnTo>
                    <a:pt x="0" y="99"/>
                  </a:lnTo>
                  <a:lnTo>
                    <a:pt x="0" y="7928"/>
                  </a:lnTo>
                  <a:lnTo>
                    <a:pt x="0" y="7938"/>
                  </a:lnTo>
                  <a:lnTo>
                    <a:pt x="2" y="7948"/>
                  </a:lnTo>
                  <a:lnTo>
                    <a:pt x="4" y="7958"/>
                  </a:lnTo>
                  <a:lnTo>
                    <a:pt x="7" y="7967"/>
                  </a:lnTo>
                  <a:lnTo>
                    <a:pt x="11" y="7975"/>
                  </a:lnTo>
                  <a:lnTo>
                    <a:pt x="17" y="7983"/>
                  </a:lnTo>
                  <a:lnTo>
                    <a:pt x="23" y="7991"/>
                  </a:lnTo>
                  <a:lnTo>
                    <a:pt x="30" y="7998"/>
                  </a:lnTo>
                  <a:lnTo>
                    <a:pt x="37" y="8004"/>
                  </a:lnTo>
                  <a:lnTo>
                    <a:pt x="46" y="8010"/>
                  </a:lnTo>
                  <a:lnTo>
                    <a:pt x="54" y="8015"/>
                  </a:lnTo>
                  <a:lnTo>
                    <a:pt x="64" y="8019"/>
                  </a:lnTo>
                  <a:lnTo>
                    <a:pt x="74" y="8023"/>
                  </a:lnTo>
                  <a:lnTo>
                    <a:pt x="84" y="8025"/>
                  </a:lnTo>
                  <a:lnTo>
                    <a:pt x="94" y="8028"/>
                  </a:lnTo>
                  <a:lnTo>
                    <a:pt x="105" y="8028"/>
                  </a:lnTo>
                  <a:lnTo>
                    <a:pt x="116" y="8028"/>
                  </a:lnTo>
                  <a:lnTo>
                    <a:pt x="127" y="8025"/>
                  </a:lnTo>
                  <a:lnTo>
                    <a:pt x="137" y="8023"/>
                  </a:lnTo>
                  <a:lnTo>
                    <a:pt x="147" y="8019"/>
                  </a:lnTo>
                  <a:lnTo>
                    <a:pt x="156" y="8015"/>
                  </a:lnTo>
                  <a:lnTo>
                    <a:pt x="164" y="8010"/>
                  </a:lnTo>
                  <a:lnTo>
                    <a:pt x="173" y="8004"/>
                  </a:lnTo>
                  <a:lnTo>
                    <a:pt x="180" y="7998"/>
                  </a:lnTo>
                  <a:lnTo>
                    <a:pt x="187" y="7991"/>
                  </a:lnTo>
                  <a:lnTo>
                    <a:pt x="193" y="7983"/>
                  </a:lnTo>
                  <a:lnTo>
                    <a:pt x="199" y="7975"/>
                  </a:lnTo>
                  <a:lnTo>
                    <a:pt x="203" y="7967"/>
                  </a:lnTo>
                  <a:lnTo>
                    <a:pt x="206" y="7958"/>
                  </a:lnTo>
                  <a:lnTo>
                    <a:pt x="210" y="7948"/>
                  </a:lnTo>
                  <a:lnTo>
                    <a:pt x="211" y="7938"/>
                  </a:lnTo>
                  <a:lnTo>
                    <a:pt x="212" y="79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
            <p:cNvSpPr/>
            <p:nvPr/>
          </p:nvSpPr>
          <p:spPr bwMode="auto">
            <a:xfrm>
              <a:off x="3563938" y="2179638"/>
              <a:ext cx="103188" cy="373062"/>
            </a:xfrm>
            <a:custGeom>
              <a:avLst/>
              <a:gdLst>
                <a:gd name="T0" fmla="*/ 377 w 910"/>
                <a:gd name="T1" fmla="*/ 2547 h 3057"/>
                <a:gd name="T2" fmla="*/ 456 w 910"/>
                <a:gd name="T3" fmla="*/ 2411 h 3057"/>
                <a:gd name="T4" fmla="*/ 374 w 910"/>
                <a:gd name="T5" fmla="*/ 2296 h 3057"/>
                <a:gd name="T6" fmla="*/ 184 w 910"/>
                <a:gd name="T7" fmla="*/ 2132 h 3057"/>
                <a:gd name="T8" fmla="*/ 57 w 910"/>
                <a:gd name="T9" fmla="*/ 1924 h 3057"/>
                <a:gd name="T10" fmla="*/ 2 w 910"/>
                <a:gd name="T11" fmla="*/ 1684 h 3057"/>
                <a:gd name="T12" fmla="*/ 28 w 910"/>
                <a:gd name="T13" fmla="*/ 1425 h 3057"/>
                <a:gd name="T14" fmla="*/ 103 w 910"/>
                <a:gd name="T15" fmla="*/ 1251 h 3057"/>
                <a:gd name="T16" fmla="*/ 255 w 910"/>
                <a:gd name="T17" fmla="*/ 1054 h 3057"/>
                <a:gd name="T18" fmla="*/ 537 w 910"/>
                <a:gd name="T19" fmla="*/ 745 h 3057"/>
                <a:gd name="T20" fmla="*/ 640 w 910"/>
                <a:gd name="T21" fmla="*/ 558 h 3057"/>
                <a:gd name="T22" fmla="*/ 659 w 910"/>
                <a:gd name="T23" fmla="*/ 423 h 3057"/>
                <a:gd name="T24" fmla="*/ 640 w 910"/>
                <a:gd name="T25" fmla="*/ 319 h 3057"/>
                <a:gd name="T26" fmla="*/ 580 w 910"/>
                <a:gd name="T27" fmla="*/ 220 h 3057"/>
                <a:gd name="T28" fmla="*/ 470 w 910"/>
                <a:gd name="T29" fmla="*/ 169 h 3057"/>
                <a:gd name="T30" fmla="*/ 351 w 910"/>
                <a:gd name="T31" fmla="*/ 174 h 3057"/>
                <a:gd name="T32" fmla="*/ 292 w 910"/>
                <a:gd name="T33" fmla="*/ 217 h 3057"/>
                <a:gd name="T34" fmla="*/ 277 w 910"/>
                <a:gd name="T35" fmla="*/ 283 h 3057"/>
                <a:gd name="T36" fmla="*/ 300 w 910"/>
                <a:gd name="T37" fmla="*/ 348 h 3057"/>
                <a:gd name="T38" fmla="*/ 356 w 910"/>
                <a:gd name="T39" fmla="*/ 389 h 3057"/>
                <a:gd name="T40" fmla="*/ 426 w 910"/>
                <a:gd name="T41" fmla="*/ 401 h 3057"/>
                <a:gd name="T42" fmla="*/ 466 w 910"/>
                <a:gd name="T43" fmla="*/ 438 h 3057"/>
                <a:gd name="T44" fmla="*/ 474 w 910"/>
                <a:gd name="T45" fmla="*/ 491 h 3057"/>
                <a:gd name="T46" fmla="*/ 448 w 910"/>
                <a:gd name="T47" fmla="*/ 538 h 3057"/>
                <a:gd name="T48" fmla="*/ 389 w 910"/>
                <a:gd name="T49" fmla="*/ 559 h 3057"/>
                <a:gd name="T50" fmla="*/ 251 w 910"/>
                <a:gd name="T51" fmla="*/ 520 h 3057"/>
                <a:gd name="T52" fmla="*/ 146 w 910"/>
                <a:gd name="T53" fmla="*/ 423 h 3057"/>
                <a:gd name="T54" fmla="*/ 96 w 910"/>
                <a:gd name="T55" fmla="*/ 295 h 3057"/>
                <a:gd name="T56" fmla="*/ 117 w 910"/>
                <a:gd name="T57" fmla="*/ 162 h 3057"/>
                <a:gd name="T58" fmla="*/ 241 w 910"/>
                <a:gd name="T59" fmla="*/ 46 h 3057"/>
                <a:gd name="T60" fmla="*/ 416 w 910"/>
                <a:gd name="T61" fmla="*/ 0 h 3057"/>
                <a:gd name="T62" fmla="*/ 586 w 910"/>
                <a:gd name="T63" fmla="*/ 37 h 3057"/>
                <a:gd name="T64" fmla="*/ 727 w 910"/>
                <a:gd name="T65" fmla="*/ 142 h 3057"/>
                <a:gd name="T66" fmla="*/ 818 w 910"/>
                <a:gd name="T67" fmla="*/ 297 h 3057"/>
                <a:gd name="T68" fmla="*/ 836 w 910"/>
                <a:gd name="T69" fmla="*/ 525 h 3057"/>
                <a:gd name="T70" fmla="*/ 750 w 910"/>
                <a:gd name="T71" fmla="*/ 741 h 3057"/>
                <a:gd name="T72" fmla="*/ 600 w 910"/>
                <a:gd name="T73" fmla="*/ 939 h 3057"/>
                <a:gd name="T74" fmla="*/ 339 w 910"/>
                <a:gd name="T75" fmla="*/ 1224 h 3057"/>
                <a:gd name="T76" fmla="*/ 197 w 910"/>
                <a:gd name="T77" fmla="*/ 1486 h 3057"/>
                <a:gd name="T78" fmla="*/ 193 w 910"/>
                <a:gd name="T79" fmla="*/ 1769 h 3057"/>
                <a:gd name="T80" fmla="*/ 318 w 910"/>
                <a:gd name="T81" fmla="*/ 2022 h 3057"/>
                <a:gd name="T82" fmla="*/ 550 w 910"/>
                <a:gd name="T83" fmla="*/ 2203 h 3057"/>
                <a:gd name="T84" fmla="*/ 795 w 910"/>
                <a:gd name="T85" fmla="*/ 2264 h 3057"/>
                <a:gd name="T86" fmla="*/ 859 w 910"/>
                <a:gd name="T87" fmla="*/ 2278 h 3057"/>
                <a:gd name="T88" fmla="*/ 900 w 910"/>
                <a:gd name="T89" fmla="*/ 2317 h 3057"/>
                <a:gd name="T90" fmla="*/ 909 w 910"/>
                <a:gd name="T91" fmla="*/ 2369 h 3057"/>
                <a:gd name="T92" fmla="*/ 887 w 910"/>
                <a:gd name="T93" fmla="*/ 2414 h 3057"/>
                <a:gd name="T94" fmla="*/ 835 w 910"/>
                <a:gd name="T95" fmla="*/ 2435 h 3057"/>
                <a:gd name="T96" fmla="*/ 714 w 910"/>
                <a:gd name="T97" fmla="*/ 2440 h 3057"/>
                <a:gd name="T98" fmla="*/ 580 w 910"/>
                <a:gd name="T99" fmla="*/ 2532 h 3057"/>
                <a:gd name="T100" fmla="*/ 543 w 910"/>
                <a:gd name="T101" fmla="*/ 2675 h 3057"/>
                <a:gd name="T102" fmla="*/ 601 w 910"/>
                <a:gd name="T103" fmla="*/ 2812 h 3057"/>
                <a:gd name="T104" fmla="*/ 752 w 910"/>
                <a:gd name="T105" fmla="*/ 2889 h 3057"/>
                <a:gd name="T106" fmla="*/ 856 w 910"/>
                <a:gd name="T107" fmla="*/ 2901 h 3057"/>
                <a:gd name="T108" fmla="*/ 892 w 910"/>
                <a:gd name="T109" fmla="*/ 2941 h 3057"/>
                <a:gd name="T110" fmla="*/ 894 w 910"/>
                <a:gd name="T111" fmla="*/ 2994 h 3057"/>
                <a:gd name="T112" fmla="*/ 864 w 910"/>
                <a:gd name="T113" fmla="*/ 3040 h 3057"/>
                <a:gd name="T114" fmla="*/ 790 w 910"/>
                <a:gd name="T115" fmla="*/ 3057 h 3057"/>
                <a:gd name="T116" fmla="*/ 646 w 910"/>
                <a:gd name="T117" fmla="*/ 3033 h 3057"/>
                <a:gd name="T118" fmla="*/ 518 w 910"/>
                <a:gd name="T119" fmla="*/ 2971 h 3057"/>
                <a:gd name="T120" fmla="*/ 419 w 910"/>
                <a:gd name="T121" fmla="*/ 2873 h 3057"/>
                <a:gd name="T122" fmla="*/ 364 w 910"/>
                <a:gd name="T123" fmla="*/ 2749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356" y="2688"/>
                  </a:moveTo>
                  <a:lnTo>
                    <a:pt x="356" y="2663"/>
                  </a:lnTo>
                  <a:lnTo>
                    <a:pt x="358" y="2639"/>
                  </a:lnTo>
                  <a:lnTo>
                    <a:pt x="361" y="2616"/>
                  </a:lnTo>
                  <a:lnTo>
                    <a:pt x="365" y="2592"/>
                  </a:lnTo>
                  <a:lnTo>
                    <a:pt x="370" y="2569"/>
                  </a:lnTo>
                  <a:lnTo>
                    <a:pt x="377" y="2547"/>
                  </a:lnTo>
                  <a:lnTo>
                    <a:pt x="384" y="2525"/>
                  </a:lnTo>
                  <a:lnTo>
                    <a:pt x="394" y="2504"/>
                  </a:lnTo>
                  <a:lnTo>
                    <a:pt x="404" y="2484"/>
                  </a:lnTo>
                  <a:lnTo>
                    <a:pt x="416" y="2465"/>
                  </a:lnTo>
                  <a:lnTo>
                    <a:pt x="428" y="2446"/>
                  </a:lnTo>
                  <a:lnTo>
                    <a:pt x="442" y="2428"/>
                  </a:lnTo>
                  <a:lnTo>
                    <a:pt x="456" y="2411"/>
                  </a:lnTo>
                  <a:lnTo>
                    <a:pt x="472" y="2394"/>
                  </a:lnTo>
                  <a:lnTo>
                    <a:pt x="488" y="2379"/>
                  </a:lnTo>
                  <a:lnTo>
                    <a:pt x="505" y="2364"/>
                  </a:lnTo>
                  <a:lnTo>
                    <a:pt x="471" y="2349"/>
                  </a:lnTo>
                  <a:lnTo>
                    <a:pt x="437" y="2332"/>
                  </a:lnTo>
                  <a:lnTo>
                    <a:pt x="405" y="2315"/>
                  </a:lnTo>
                  <a:lnTo>
                    <a:pt x="374" y="2296"/>
                  </a:lnTo>
                  <a:lnTo>
                    <a:pt x="344" y="2275"/>
                  </a:lnTo>
                  <a:lnTo>
                    <a:pt x="313" y="2253"/>
                  </a:lnTo>
                  <a:lnTo>
                    <a:pt x="285" y="2231"/>
                  </a:lnTo>
                  <a:lnTo>
                    <a:pt x="258" y="2208"/>
                  </a:lnTo>
                  <a:lnTo>
                    <a:pt x="233" y="2184"/>
                  </a:lnTo>
                  <a:lnTo>
                    <a:pt x="208" y="2158"/>
                  </a:lnTo>
                  <a:lnTo>
                    <a:pt x="184" y="2132"/>
                  </a:lnTo>
                  <a:lnTo>
                    <a:pt x="163" y="2105"/>
                  </a:lnTo>
                  <a:lnTo>
                    <a:pt x="141" y="2077"/>
                  </a:lnTo>
                  <a:lnTo>
                    <a:pt x="122" y="2048"/>
                  </a:lnTo>
                  <a:lnTo>
                    <a:pt x="103" y="2018"/>
                  </a:lnTo>
                  <a:lnTo>
                    <a:pt x="87" y="1987"/>
                  </a:lnTo>
                  <a:lnTo>
                    <a:pt x="71" y="1955"/>
                  </a:lnTo>
                  <a:lnTo>
                    <a:pt x="57" y="1924"/>
                  </a:lnTo>
                  <a:lnTo>
                    <a:pt x="45" y="1891"/>
                  </a:lnTo>
                  <a:lnTo>
                    <a:pt x="33" y="1858"/>
                  </a:lnTo>
                  <a:lnTo>
                    <a:pt x="24" y="1824"/>
                  </a:lnTo>
                  <a:lnTo>
                    <a:pt x="16" y="1790"/>
                  </a:lnTo>
                  <a:lnTo>
                    <a:pt x="10" y="1755"/>
                  </a:lnTo>
                  <a:lnTo>
                    <a:pt x="4" y="1720"/>
                  </a:lnTo>
                  <a:lnTo>
                    <a:pt x="2" y="1684"/>
                  </a:lnTo>
                  <a:lnTo>
                    <a:pt x="0" y="1648"/>
                  </a:lnTo>
                  <a:lnTo>
                    <a:pt x="0" y="1611"/>
                  </a:lnTo>
                  <a:lnTo>
                    <a:pt x="2" y="1575"/>
                  </a:lnTo>
                  <a:lnTo>
                    <a:pt x="5" y="1538"/>
                  </a:lnTo>
                  <a:lnTo>
                    <a:pt x="12" y="1500"/>
                  </a:lnTo>
                  <a:lnTo>
                    <a:pt x="18" y="1463"/>
                  </a:lnTo>
                  <a:lnTo>
                    <a:pt x="28" y="1425"/>
                  </a:lnTo>
                  <a:lnTo>
                    <a:pt x="36" y="1398"/>
                  </a:lnTo>
                  <a:lnTo>
                    <a:pt x="44" y="1373"/>
                  </a:lnTo>
                  <a:lnTo>
                    <a:pt x="54" y="1347"/>
                  </a:lnTo>
                  <a:lnTo>
                    <a:pt x="65" y="1323"/>
                  </a:lnTo>
                  <a:lnTo>
                    <a:pt x="76" y="1299"/>
                  </a:lnTo>
                  <a:lnTo>
                    <a:pt x="89" y="1275"/>
                  </a:lnTo>
                  <a:lnTo>
                    <a:pt x="103" y="1251"/>
                  </a:lnTo>
                  <a:lnTo>
                    <a:pt x="117" y="1228"/>
                  </a:lnTo>
                  <a:lnTo>
                    <a:pt x="132" y="1206"/>
                  </a:lnTo>
                  <a:lnTo>
                    <a:pt x="149" y="1183"/>
                  </a:lnTo>
                  <a:lnTo>
                    <a:pt x="165" y="1161"/>
                  </a:lnTo>
                  <a:lnTo>
                    <a:pt x="182" y="1140"/>
                  </a:lnTo>
                  <a:lnTo>
                    <a:pt x="218" y="1096"/>
                  </a:lnTo>
                  <a:lnTo>
                    <a:pt x="255" y="1054"/>
                  </a:lnTo>
                  <a:lnTo>
                    <a:pt x="333" y="972"/>
                  </a:lnTo>
                  <a:lnTo>
                    <a:pt x="410" y="891"/>
                  </a:lnTo>
                  <a:lnTo>
                    <a:pt x="448" y="850"/>
                  </a:lnTo>
                  <a:lnTo>
                    <a:pt x="486" y="808"/>
                  </a:lnTo>
                  <a:lnTo>
                    <a:pt x="503" y="787"/>
                  </a:lnTo>
                  <a:lnTo>
                    <a:pt x="520" y="766"/>
                  </a:lnTo>
                  <a:lnTo>
                    <a:pt x="537" y="745"/>
                  </a:lnTo>
                  <a:lnTo>
                    <a:pt x="554" y="724"/>
                  </a:lnTo>
                  <a:lnTo>
                    <a:pt x="572" y="698"/>
                  </a:lnTo>
                  <a:lnTo>
                    <a:pt x="589" y="671"/>
                  </a:lnTo>
                  <a:lnTo>
                    <a:pt x="604" y="643"/>
                  </a:lnTo>
                  <a:lnTo>
                    <a:pt x="618" y="615"/>
                  </a:lnTo>
                  <a:lnTo>
                    <a:pt x="630" y="587"/>
                  </a:lnTo>
                  <a:lnTo>
                    <a:pt x="640" y="558"/>
                  </a:lnTo>
                  <a:lnTo>
                    <a:pt x="648" y="527"/>
                  </a:lnTo>
                  <a:lnTo>
                    <a:pt x="654" y="498"/>
                  </a:lnTo>
                  <a:lnTo>
                    <a:pt x="656" y="483"/>
                  </a:lnTo>
                  <a:lnTo>
                    <a:pt x="658" y="468"/>
                  </a:lnTo>
                  <a:lnTo>
                    <a:pt x="659" y="453"/>
                  </a:lnTo>
                  <a:lnTo>
                    <a:pt x="659" y="438"/>
                  </a:lnTo>
                  <a:lnTo>
                    <a:pt x="659" y="423"/>
                  </a:lnTo>
                  <a:lnTo>
                    <a:pt x="658" y="408"/>
                  </a:lnTo>
                  <a:lnTo>
                    <a:pt x="657" y="393"/>
                  </a:lnTo>
                  <a:lnTo>
                    <a:pt x="655" y="378"/>
                  </a:lnTo>
                  <a:lnTo>
                    <a:pt x="653" y="363"/>
                  </a:lnTo>
                  <a:lnTo>
                    <a:pt x="648" y="349"/>
                  </a:lnTo>
                  <a:lnTo>
                    <a:pt x="645" y="334"/>
                  </a:lnTo>
                  <a:lnTo>
                    <a:pt x="640" y="319"/>
                  </a:lnTo>
                  <a:lnTo>
                    <a:pt x="634" y="304"/>
                  </a:lnTo>
                  <a:lnTo>
                    <a:pt x="628" y="290"/>
                  </a:lnTo>
                  <a:lnTo>
                    <a:pt x="621" y="276"/>
                  </a:lnTo>
                  <a:lnTo>
                    <a:pt x="613" y="261"/>
                  </a:lnTo>
                  <a:lnTo>
                    <a:pt x="603" y="245"/>
                  </a:lnTo>
                  <a:lnTo>
                    <a:pt x="592" y="232"/>
                  </a:lnTo>
                  <a:lnTo>
                    <a:pt x="580" y="220"/>
                  </a:lnTo>
                  <a:lnTo>
                    <a:pt x="566" y="209"/>
                  </a:lnTo>
                  <a:lnTo>
                    <a:pt x="552" y="199"/>
                  </a:lnTo>
                  <a:lnTo>
                    <a:pt x="537" y="191"/>
                  </a:lnTo>
                  <a:lnTo>
                    <a:pt x="521" y="184"/>
                  </a:lnTo>
                  <a:lnTo>
                    <a:pt x="504" y="178"/>
                  </a:lnTo>
                  <a:lnTo>
                    <a:pt x="488" y="173"/>
                  </a:lnTo>
                  <a:lnTo>
                    <a:pt x="470" y="169"/>
                  </a:lnTo>
                  <a:lnTo>
                    <a:pt x="452" y="167"/>
                  </a:lnTo>
                  <a:lnTo>
                    <a:pt x="434" y="165"/>
                  </a:lnTo>
                  <a:lnTo>
                    <a:pt x="417" y="165"/>
                  </a:lnTo>
                  <a:lnTo>
                    <a:pt x="398" y="166"/>
                  </a:lnTo>
                  <a:lnTo>
                    <a:pt x="381" y="168"/>
                  </a:lnTo>
                  <a:lnTo>
                    <a:pt x="364" y="171"/>
                  </a:lnTo>
                  <a:lnTo>
                    <a:pt x="351" y="174"/>
                  </a:lnTo>
                  <a:lnTo>
                    <a:pt x="340" y="178"/>
                  </a:lnTo>
                  <a:lnTo>
                    <a:pt x="330" y="182"/>
                  </a:lnTo>
                  <a:lnTo>
                    <a:pt x="320" y="188"/>
                  </a:lnTo>
                  <a:lnTo>
                    <a:pt x="311" y="194"/>
                  </a:lnTo>
                  <a:lnTo>
                    <a:pt x="304" y="201"/>
                  </a:lnTo>
                  <a:lnTo>
                    <a:pt x="297" y="209"/>
                  </a:lnTo>
                  <a:lnTo>
                    <a:pt x="292" y="217"/>
                  </a:lnTo>
                  <a:lnTo>
                    <a:pt x="288" y="225"/>
                  </a:lnTo>
                  <a:lnTo>
                    <a:pt x="283" y="234"/>
                  </a:lnTo>
                  <a:lnTo>
                    <a:pt x="280" y="243"/>
                  </a:lnTo>
                  <a:lnTo>
                    <a:pt x="278" y="254"/>
                  </a:lnTo>
                  <a:lnTo>
                    <a:pt x="277" y="263"/>
                  </a:lnTo>
                  <a:lnTo>
                    <a:pt x="277" y="273"/>
                  </a:lnTo>
                  <a:lnTo>
                    <a:pt x="277" y="283"/>
                  </a:lnTo>
                  <a:lnTo>
                    <a:pt x="278" y="293"/>
                  </a:lnTo>
                  <a:lnTo>
                    <a:pt x="280" y="303"/>
                  </a:lnTo>
                  <a:lnTo>
                    <a:pt x="282" y="312"/>
                  </a:lnTo>
                  <a:lnTo>
                    <a:pt x="285" y="322"/>
                  </a:lnTo>
                  <a:lnTo>
                    <a:pt x="290" y="331"/>
                  </a:lnTo>
                  <a:lnTo>
                    <a:pt x="295" y="339"/>
                  </a:lnTo>
                  <a:lnTo>
                    <a:pt x="300" y="348"/>
                  </a:lnTo>
                  <a:lnTo>
                    <a:pt x="306" y="356"/>
                  </a:lnTo>
                  <a:lnTo>
                    <a:pt x="313" y="363"/>
                  </a:lnTo>
                  <a:lnTo>
                    <a:pt x="321" y="370"/>
                  </a:lnTo>
                  <a:lnTo>
                    <a:pt x="328" y="376"/>
                  </a:lnTo>
                  <a:lnTo>
                    <a:pt x="337" y="381"/>
                  </a:lnTo>
                  <a:lnTo>
                    <a:pt x="347" y="385"/>
                  </a:lnTo>
                  <a:lnTo>
                    <a:pt x="356" y="389"/>
                  </a:lnTo>
                  <a:lnTo>
                    <a:pt x="366" y="392"/>
                  </a:lnTo>
                  <a:lnTo>
                    <a:pt x="378" y="393"/>
                  </a:lnTo>
                  <a:lnTo>
                    <a:pt x="389" y="394"/>
                  </a:lnTo>
                  <a:lnTo>
                    <a:pt x="400" y="394"/>
                  </a:lnTo>
                  <a:lnTo>
                    <a:pt x="409" y="395"/>
                  </a:lnTo>
                  <a:lnTo>
                    <a:pt x="418" y="398"/>
                  </a:lnTo>
                  <a:lnTo>
                    <a:pt x="426" y="401"/>
                  </a:lnTo>
                  <a:lnTo>
                    <a:pt x="434" y="404"/>
                  </a:lnTo>
                  <a:lnTo>
                    <a:pt x="442" y="409"/>
                  </a:lnTo>
                  <a:lnTo>
                    <a:pt x="448" y="414"/>
                  </a:lnTo>
                  <a:lnTo>
                    <a:pt x="453" y="419"/>
                  </a:lnTo>
                  <a:lnTo>
                    <a:pt x="459" y="425"/>
                  </a:lnTo>
                  <a:lnTo>
                    <a:pt x="463" y="431"/>
                  </a:lnTo>
                  <a:lnTo>
                    <a:pt x="466" y="438"/>
                  </a:lnTo>
                  <a:lnTo>
                    <a:pt x="470" y="445"/>
                  </a:lnTo>
                  <a:lnTo>
                    <a:pt x="472" y="453"/>
                  </a:lnTo>
                  <a:lnTo>
                    <a:pt x="474" y="460"/>
                  </a:lnTo>
                  <a:lnTo>
                    <a:pt x="474" y="468"/>
                  </a:lnTo>
                  <a:lnTo>
                    <a:pt x="475" y="476"/>
                  </a:lnTo>
                  <a:lnTo>
                    <a:pt x="474" y="483"/>
                  </a:lnTo>
                  <a:lnTo>
                    <a:pt x="474" y="491"/>
                  </a:lnTo>
                  <a:lnTo>
                    <a:pt x="472" y="498"/>
                  </a:lnTo>
                  <a:lnTo>
                    <a:pt x="470" y="506"/>
                  </a:lnTo>
                  <a:lnTo>
                    <a:pt x="466" y="513"/>
                  </a:lnTo>
                  <a:lnTo>
                    <a:pt x="463" y="520"/>
                  </a:lnTo>
                  <a:lnTo>
                    <a:pt x="459" y="526"/>
                  </a:lnTo>
                  <a:lnTo>
                    <a:pt x="453" y="532"/>
                  </a:lnTo>
                  <a:lnTo>
                    <a:pt x="448" y="538"/>
                  </a:lnTo>
                  <a:lnTo>
                    <a:pt x="442" y="544"/>
                  </a:lnTo>
                  <a:lnTo>
                    <a:pt x="434" y="548"/>
                  </a:lnTo>
                  <a:lnTo>
                    <a:pt x="426" y="552"/>
                  </a:lnTo>
                  <a:lnTo>
                    <a:pt x="418" y="555"/>
                  </a:lnTo>
                  <a:lnTo>
                    <a:pt x="409" y="557"/>
                  </a:lnTo>
                  <a:lnTo>
                    <a:pt x="400" y="559"/>
                  </a:lnTo>
                  <a:lnTo>
                    <a:pt x="389" y="559"/>
                  </a:lnTo>
                  <a:lnTo>
                    <a:pt x="368" y="558"/>
                  </a:lnTo>
                  <a:lnTo>
                    <a:pt x="347" y="556"/>
                  </a:lnTo>
                  <a:lnTo>
                    <a:pt x="327" y="552"/>
                  </a:lnTo>
                  <a:lnTo>
                    <a:pt x="307" y="546"/>
                  </a:lnTo>
                  <a:lnTo>
                    <a:pt x="288" y="538"/>
                  </a:lnTo>
                  <a:lnTo>
                    <a:pt x="269" y="530"/>
                  </a:lnTo>
                  <a:lnTo>
                    <a:pt x="251" y="520"/>
                  </a:lnTo>
                  <a:lnTo>
                    <a:pt x="234" y="509"/>
                  </a:lnTo>
                  <a:lnTo>
                    <a:pt x="216" y="497"/>
                  </a:lnTo>
                  <a:lnTo>
                    <a:pt x="200" y="484"/>
                  </a:lnTo>
                  <a:lnTo>
                    <a:pt x="185" y="470"/>
                  </a:lnTo>
                  <a:lnTo>
                    <a:pt x="171" y="455"/>
                  </a:lnTo>
                  <a:lnTo>
                    <a:pt x="158" y="439"/>
                  </a:lnTo>
                  <a:lnTo>
                    <a:pt x="146" y="423"/>
                  </a:lnTo>
                  <a:lnTo>
                    <a:pt x="136" y="406"/>
                  </a:lnTo>
                  <a:lnTo>
                    <a:pt x="126" y="388"/>
                  </a:lnTo>
                  <a:lnTo>
                    <a:pt x="117" y="370"/>
                  </a:lnTo>
                  <a:lnTo>
                    <a:pt x="110" y="352"/>
                  </a:lnTo>
                  <a:lnTo>
                    <a:pt x="103" y="333"/>
                  </a:lnTo>
                  <a:lnTo>
                    <a:pt x="99" y="314"/>
                  </a:lnTo>
                  <a:lnTo>
                    <a:pt x="96" y="295"/>
                  </a:lnTo>
                  <a:lnTo>
                    <a:pt x="94" y="276"/>
                  </a:lnTo>
                  <a:lnTo>
                    <a:pt x="94" y="256"/>
                  </a:lnTo>
                  <a:lnTo>
                    <a:pt x="95" y="236"/>
                  </a:lnTo>
                  <a:lnTo>
                    <a:pt x="98" y="217"/>
                  </a:lnTo>
                  <a:lnTo>
                    <a:pt x="102" y="199"/>
                  </a:lnTo>
                  <a:lnTo>
                    <a:pt x="109" y="180"/>
                  </a:lnTo>
                  <a:lnTo>
                    <a:pt x="117" y="162"/>
                  </a:lnTo>
                  <a:lnTo>
                    <a:pt x="127" y="145"/>
                  </a:lnTo>
                  <a:lnTo>
                    <a:pt x="140" y="128"/>
                  </a:lnTo>
                  <a:lnTo>
                    <a:pt x="154" y="112"/>
                  </a:lnTo>
                  <a:lnTo>
                    <a:pt x="170" y="96"/>
                  </a:lnTo>
                  <a:lnTo>
                    <a:pt x="193" y="78"/>
                  </a:lnTo>
                  <a:lnTo>
                    <a:pt x="216" y="61"/>
                  </a:lnTo>
                  <a:lnTo>
                    <a:pt x="241" y="46"/>
                  </a:lnTo>
                  <a:lnTo>
                    <a:pt x="265" y="34"/>
                  </a:lnTo>
                  <a:lnTo>
                    <a:pt x="290" y="23"/>
                  </a:lnTo>
                  <a:lnTo>
                    <a:pt x="314" y="15"/>
                  </a:lnTo>
                  <a:lnTo>
                    <a:pt x="340" y="8"/>
                  </a:lnTo>
                  <a:lnTo>
                    <a:pt x="365" y="4"/>
                  </a:lnTo>
                  <a:lnTo>
                    <a:pt x="391" y="1"/>
                  </a:lnTo>
                  <a:lnTo>
                    <a:pt x="416" y="0"/>
                  </a:lnTo>
                  <a:lnTo>
                    <a:pt x="440" y="0"/>
                  </a:lnTo>
                  <a:lnTo>
                    <a:pt x="465" y="3"/>
                  </a:lnTo>
                  <a:lnTo>
                    <a:pt x="490" y="6"/>
                  </a:lnTo>
                  <a:lnTo>
                    <a:pt x="515" y="12"/>
                  </a:lnTo>
                  <a:lnTo>
                    <a:pt x="538" y="19"/>
                  </a:lnTo>
                  <a:lnTo>
                    <a:pt x="562" y="27"/>
                  </a:lnTo>
                  <a:lnTo>
                    <a:pt x="586" y="37"/>
                  </a:lnTo>
                  <a:lnTo>
                    <a:pt x="607" y="49"/>
                  </a:lnTo>
                  <a:lnTo>
                    <a:pt x="630" y="61"/>
                  </a:lnTo>
                  <a:lnTo>
                    <a:pt x="650" y="75"/>
                  </a:lnTo>
                  <a:lnTo>
                    <a:pt x="671" y="90"/>
                  </a:lnTo>
                  <a:lnTo>
                    <a:pt x="691" y="106"/>
                  </a:lnTo>
                  <a:lnTo>
                    <a:pt x="710" y="124"/>
                  </a:lnTo>
                  <a:lnTo>
                    <a:pt x="727" y="142"/>
                  </a:lnTo>
                  <a:lnTo>
                    <a:pt x="744" y="161"/>
                  </a:lnTo>
                  <a:lnTo>
                    <a:pt x="759" y="182"/>
                  </a:lnTo>
                  <a:lnTo>
                    <a:pt x="774" y="203"/>
                  </a:lnTo>
                  <a:lnTo>
                    <a:pt x="787" y="225"/>
                  </a:lnTo>
                  <a:lnTo>
                    <a:pt x="799" y="249"/>
                  </a:lnTo>
                  <a:lnTo>
                    <a:pt x="810" y="273"/>
                  </a:lnTo>
                  <a:lnTo>
                    <a:pt x="818" y="297"/>
                  </a:lnTo>
                  <a:lnTo>
                    <a:pt x="826" y="322"/>
                  </a:lnTo>
                  <a:lnTo>
                    <a:pt x="835" y="357"/>
                  </a:lnTo>
                  <a:lnTo>
                    <a:pt x="840" y="392"/>
                  </a:lnTo>
                  <a:lnTo>
                    <a:pt x="842" y="426"/>
                  </a:lnTo>
                  <a:lnTo>
                    <a:pt x="842" y="459"/>
                  </a:lnTo>
                  <a:lnTo>
                    <a:pt x="840" y="492"/>
                  </a:lnTo>
                  <a:lnTo>
                    <a:pt x="836" y="525"/>
                  </a:lnTo>
                  <a:lnTo>
                    <a:pt x="829" y="558"/>
                  </a:lnTo>
                  <a:lnTo>
                    <a:pt x="820" y="590"/>
                  </a:lnTo>
                  <a:lnTo>
                    <a:pt x="809" y="621"/>
                  </a:lnTo>
                  <a:lnTo>
                    <a:pt x="797" y="652"/>
                  </a:lnTo>
                  <a:lnTo>
                    <a:pt x="782" y="682"/>
                  </a:lnTo>
                  <a:lnTo>
                    <a:pt x="767" y="712"/>
                  </a:lnTo>
                  <a:lnTo>
                    <a:pt x="750" y="741"/>
                  </a:lnTo>
                  <a:lnTo>
                    <a:pt x="730" y="770"/>
                  </a:lnTo>
                  <a:lnTo>
                    <a:pt x="711" y="799"/>
                  </a:lnTo>
                  <a:lnTo>
                    <a:pt x="690" y="828"/>
                  </a:lnTo>
                  <a:lnTo>
                    <a:pt x="669" y="857"/>
                  </a:lnTo>
                  <a:lnTo>
                    <a:pt x="646" y="885"/>
                  </a:lnTo>
                  <a:lnTo>
                    <a:pt x="622" y="912"/>
                  </a:lnTo>
                  <a:lnTo>
                    <a:pt x="600" y="939"/>
                  </a:lnTo>
                  <a:lnTo>
                    <a:pt x="550" y="993"/>
                  </a:lnTo>
                  <a:lnTo>
                    <a:pt x="502" y="1045"/>
                  </a:lnTo>
                  <a:lnTo>
                    <a:pt x="453" y="1097"/>
                  </a:lnTo>
                  <a:lnTo>
                    <a:pt x="406" y="1149"/>
                  </a:lnTo>
                  <a:lnTo>
                    <a:pt x="382" y="1174"/>
                  </a:lnTo>
                  <a:lnTo>
                    <a:pt x="361" y="1199"/>
                  </a:lnTo>
                  <a:lnTo>
                    <a:pt x="339" y="1224"/>
                  </a:lnTo>
                  <a:lnTo>
                    <a:pt x="319" y="1248"/>
                  </a:lnTo>
                  <a:lnTo>
                    <a:pt x="291" y="1286"/>
                  </a:lnTo>
                  <a:lnTo>
                    <a:pt x="265" y="1325"/>
                  </a:lnTo>
                  <a:lnTo>
                    <a:pt x="243" y="1364"/>
                  </a:lnTo>
                  <a:lnTo>
                    <a:pt x="225" y="1404"/>
                  </a:lnTo>
                  <a:lnTo>
                    <a:pt x="209" y="1445"/>
                  </a:lnTo>
                  <a:lnTo>
                    <a:pt x="197" y="1486"/>
                  </a:lnTo>
                  <a:lnTo>
                    <a:pt x="187" y="1526"/>
                  </a:lnTo>
                  <a:lnTo>
                    <a:pt x="181" y="1567"/>
                  </a:lnTo>
                  <a:lnTo>
                    <a:pt x="178" y="1608"/>
                  </a:lnTo>
                  <a:lnTo>
                    <a:pt x="178" y="1649"/>
                  </a:lnTo>
                  <a:lnTo>
                    <a:pt x="180" y="1689"/>
                  </a:lnTo>
                  <a:lnTo>
                    <a:pt x="185" y="1730"/>
                  </a:lnTo>
                  <a:lnTo>
                    <a:pt x="193" y="1769"/>
                  </a:lnTo>
                  <a:lnTo>
                    <a:pt x="202" y="1808"/>
                  </a:lnTo>
                  <a:lnTo>
                    <a:pt x="215" y="1846"/>
                  </a:lnTo>
                  <a:lnTo>
                    <a:pt x="232" y="1884"/>
                  </a:lnTo>
                  <a:lnTo>
                    <a:pt x="249" y="1920"/>
                  </a:lnTo>
                  <a:lnTo>
                    <a:pt x="269" y="1955"/>
                  </a:lnTo>
                  <a:lnTo>
                    <a:pt x="292" y="1989"/>
                  </a:lnTo>
                  <a:lnTo>
                    <a:pt x="318" y="2022"/>
                  </a:lnTo>
                  <a:lnTo>
                    <a:pt x="345" y="2054"/>
                  </a:lnTo>
                  <a:lnTo>
                    <a:pt x="374" y="2083"/>
                  </a:lnTo>
                  <a:lnTo>
                    <a:pt x="405" y="2111"/>
                  </a:lnTo>
                  <a:lnTo>
                    <a:pt x="438" y="2137"/>
                  </a:lnTo>
                  <a:lnTo>
                    <a:pt x="474" y="2161"/>
                  </a:lnTo>
                  <a:lnTo>
                    <a:pt x="512" y="2183"/>
                  </a:lnTo>
                  <a:lnTo>
                    <a:pt x="550" y="2203"/>
                  </a:lnTo>
                  <a:lnTo>
                    <a:pt x="592" y="2220"/>
                  </a:lnTo>
                  <a:lnTo>
                    <a:pt x="634" y="2236"/>
                  </a:lnTo>
                  <a:lnTo>
                    <a:pt x="680" y="2248"/>
                  </a:lnTo>
                  <a:lnTo>
                    <a:pt x="726" y="2258"/>
                  </a:lnTo>
                  <a:lnTo>
                    <a:pt x="773" y="2266"/>
                  </a:lnTo>
                  <a:lnTo>
                    <a:pt x="784" y="2265"/>
                  </a:lnTo>
                  <a:lnTo>
                    <a:pt x="795" y="2264"/>
                  </a:lnTo>
                  <a:lnTo>
                    <a:pt x="806" y="2265"/>
                  </a:lnTo>
                  <a:lnTo>
                    <a:pt x="815" y="2266"/>
                  </a:lnTo>
                  <a:lnTo>
                    <a:pt x="825" y="2268"/>
                  </a:lnTo>
                  <a:lnTo>
                    <a:pt x="834" y="2271"/>
                  </a:lnTo>
                  <a:lnTo>
                    <a:pt x="842" y="2273"/>
                  </a:lnTo>
                  <a:lnTo>
                    <a:pt x="852" y="2275"/>
                  </a:lnTo>
                  <a:lnTo>
                    <a:pt x="859" y="2278"/>
                  </a:lnTo>
                  <a:lnTo>
                    <a:pt x="867" y="2282"/>
                  </a:lnTo>
                  <a:lnTo>
                    <a:pt x="874" y="2287"/>
                  </a:lnTo>
                  <a:lnTo>
                    <a:pt x="881" y="2293"/>
                  </a:lnTo>
                  <a:lnTo>
                    <a:pt x="886" y="2298"/>
                  </a:lnTo>
                  <a:lnTo>
                    <a:pt x="892" y="2304"/>
                  </a:lnTo>
                  <a:lnTo>
                    <a:pt x="896" y="2311"/>
                  </a:lnTo>
                  <a:lnTo>
                    <a:pt x="900" y="2317"/>
                  </a:lnTo>
                  <a:lnTo>
                    <a:pt x="904" y="2324"/>
                  </a:lnTo>
                  <a:lnTo>
                    <a:pt x="906" y="2331"/>
                  </a:lnTo>
                  <a:lnTo>
                    <a:pt x="908" y="2339"/>
                  </a:lnTo>
                  <a:lnTo>
                    <a:pt x="909" y="2346"/>
                  </a:lnTo>
                  <a:lnTo>
                    <a:pt x="910" y="2354"/>
                  </a:lnTo>
                  <a:lnTo>
                    <a:pt x="910" y="2361"/>
                  </a:lnTo>
                  <a:lnTo>
                    <a:pt x="909" y="2369"/>
                  </a:lnTo>
                  <a:lnTo>
                    <a:pt x="908" y="2376"/>
                  </a:lnTo>
                  <a:lnTo>
                    <a:pt x="907" y="2383"/>
                  </a:lnTo>
                  <a:lnTo>
                    <a:pt x="904" y="2390"/>
                  </a:lnTo>
                  <a:lnTo>
                    <a:pt x="900" y="2397"/>
                  </a:lnTo>
                  <a:lnTo>
                    <a:pt x="897" y="2403"/>
                  </a:lnTo>
                  <a:lnTo>
                    <a:pt x="893" y="2409"/>
                  </a:lnTo>
                  <a:lnTo>
                    <a:pt x="887" y="2414"/>
                  </a:lnTo>
                  <a:lnTo>
                    <a:pt x="882" y="2419"/>
                  </a:lnTo>
                  <a:lnTo>
                    <a:pt x="876" y="2424"/>
                  </a:lnTo>
                  <a:lnTo>
                    <a:pt x="869" y="2427"/>
                  </a:lnTo>
                  <a:lnTo>
                    <a:pt x="862" y="2431"/>
                  </a:lnTo>
                  <a:lnTo>
                    <a:pt x="853" y="2433"/>
                  </a:lnTo>
                  <a:lnTo>
                    <a:pt x="844" y="2435"/>
                  </a:lnTo>
                  <a:lnTo>
                    <a:pt x="835" y="2435"/>
                  </a:lnTo>
                  <a:lnTo>
                    <a:pt x="825" y="2435"/>
                  </a:lnTo>
                  <a:lnTo>
                    <a:pt x="811" y="2435"/>
                  </a:lnTo>
                  <a:lnTo>
                    <a:pt x="798" y="2434"/>
                  </a:lnTo>
                  <a:lnTo>
                    <a:pt x="784" y="2432"/>
                  </a:lnTo>
                  <a:lnTo>
                    <a:pt x="771" y="2431"/>
                  </a:lnTo>
                  <a:lnTo>
                    <a:pt x="742" y="2435"/>
                  </a:lnTo>
                  <a:lnTo>
                    <a:pt x="714" y="2440"/>
                  </a:lnTo>
                  <a:lnTo>
                    <a:pt x="689" y="2448"/>
                  </a:lnTo>
                  <a:lnTo>
                    <a:pt x="667" y="2458"/>
                  </a:lnTo>
                  <a:lnTo>
                    <a:pt x="645" y="2470"/>
                  </a:lnTo>
                  <a:lnTo>
                    <a:pt x="626" y="2484"/>
                  </a:lnTo>
                  <a:lnTo>
                    <a:pt x="608" y="2499"/>
                  </a:lnTo>
                  <a:lnTo>
                    <a:pt x="593" y="2515"/>
                  </a:lnTo>
                  <a:lnTo>
                    <a:pt x="580" y="2532"/>
                  </a:lnTo>
                  <a:lnTo>
                    <a:pt x="569" y="2551"/>
                  </a:lnTo>
                  <a:lnTo>
                    <a:pt x="560" y="2570"/>
                  </a:lnTo>
                  <a:lnTo>
                    <a:pt x="552" y="2591"/>
                  </a:lnTo>
                  <a:lnTo>
                    <a:pt x="547" y="2612"/>
                  </a:lnTo>
                  <a:lnTo>
                    <a:pt x="544" y="2633"/>
                  </a:lnTo>
                  <a:lnTo>
                    <a:pt x="543" y="2654"/>
                  </a:lnTo>
                  <a:lnTo>
                    <a:pt x="543" y="2675"/>
                  </a:lnTo>
                  <a:lnTo>
                    <a:pt x="545" y="2696"/>
                  </a:lnTo>
                  <a:lnTo>
                    <a:pt x="550" y="2717"/>
                  </a:lnTo>
                  <a:lnTo>
                    <a:pt x="556" y="2738"/>
                  </a:lnTo>
                  <a:lnTo>
                    <a:pt x="564" y="2757"/>
                  </a:lnTo>
                  <a:lnTo>
                    <a:pt x="575" y="2776"/>
                  </a:lnTo>
                  <a:lnTo>
                    <a:pt x="587" y="2795"/>
                  </a:lnTo>
                  <a:lnTo>
                    <a:pt x="601" y="2812"/>
                  </a:lnTo>
                  <a:lnTo>
                    <a:pt x="617" y="2828"/>
                  </a:lnTo>
                  <a:lnTo>
                    <a:pt x="634" y="2842"/>
                  </a:lnTo>
                  <a:lnTo>
                    <a:pt x="654" y="2855"/>
                  </a:lnTo>
                  <a:lnTo>
                    <a:pt x="675" y="2866"/>
                  </a:lnTo>
                  <a:lnTo>
                    <a:pt x="699" y="2877"/>
                  </a:lnTo>
                  <a:lnTo>
                    <a:pt x="725" y="2884"/>
                  </a:lnTo>
                  <a:lnTo>
                    <a:pt x="752" y="2889"/>
                  </a:lnTo>
                  <a:lnTo>
                    <a:pt x="781" y="2892"/>
                  </a:lnTo>
                  <a:lnTo>
                    <a:pt x="811" y="2892"/>
                  </a:lnTo>
                  <a:lnTo>
                    <a:pt x="822" y="2892"/>
                  </a:lnTo>
                  <a:lnTo>
                    <a:pt x="831" y="2893"/>
                  </a:lnTo>
                  <a:lnTo>
                    <a:pt x="841" y="2895"/>
                  </a:lnTo>
                  <a:lnTo>
                    <a:pt x="849" y="2898"/>
                  </a:lnTo>
                  <a:lnTo>
                    <a:pt x="856" y="2901"/>
                  </a:lnTo>
                  <a:lnTo>
                    <a:pt x="864" y="2905"/>
                  </a:lnTo>
                  <a:lnTo>
                    <a:pt x="870" y="2910"/>
                  </a:lnTo>
                  <a:lnTo>
                    <a:pt x="876" y="2916"/>
                  </a:lnTo>
                  <a:lnTo>
                    <a:pt x="881" y="2921"/>
                  </a:lnTo>
                  <a:lnTo>
                    <a:pt x="885" y="2928"/>
                  </a:lnTo>
                  <a:lnTo>
                    <a:pt x="888" y="2934"/>
                  </a:lnTo>
                  <a:lnTo>
                    <a:pt x="892" y="2941"/>
                  </a:lnTo>
                  <a:lnTo>
                    <a:pt x="894" y="2949"/>
                  </a:lnTo>
                  <a:lnTo>
                    <a:pt x="896" y="2956"/>
                  </a:lnTo>
                  <a:lnTo>
                    <a:pt x="897" y="2964"/>
                  </a:lnTo>
                  <a:lnTo>
                    <a:pt x="897" y="2971"/>
                  </a:lnTo>
                  <a:lnTo>
                    <a:pt x="897" y="2979"/>
                  </a:lnTo>
                  <a:lnTo>
                    <a:pt x="896" y="2987"/>
                  </a:lnTo>
                  <a:lnTo>
                    <a:pt x="894" y="2994"/>
                  </a:lnTo>
                  <a:lnTo>
                    <a:pt x="892" y="3002"/>
                  </a:lnTo>
                  <a:lnTo>
                    <a:pt x="888" y="3009"/>
                  </a:lnTo>
                  <a:lnTo>
                    <a:pt x="885" y="3016"/>
                  </a:lnTo>
                  <a:lnTo>
                    <a:pt x="881" y="3022"/>
                  </a:lnTo>
                  <a:lnTo>
                    <a:pt x="876" y="3029"/>
                  </a:lnTo>
                  <a:lnTo>
                    <a:pt x="870" y="3034"/>
                  </a:lnTo>
                  <a:lnTo>
                    <a:pt x="864" y="3040"/>
                  </a:lnTo>
                  <a:lnTo>
                    <a:pt x="856" y="3044"/>
                  </a:lnTo>
                  <a:lnTo>
                    <a:pt x="849" y="3048"/>
                  </a:lnTo>
                  <a:lnTo>
                    <a:pt x="840" y="3051"/>
                  </a:lnTo>
                  <a:lnTo>
                    <a:pt x="831" y="3054"/>
                  </a:lnTo>
                  <a:lnTo>
                    <a:pt x="822" y="3056"/>
                  </a:lnTo>
                  <a:lnTo>
                    <a:pt x="811" y="3056"/>
                  </a:lnTo>
                  <a:lnTo>
                    <a:pt x="790" y="3057"/>
                  </a:lnTo>
                  <a:lnTo>
                    <a:pt x="769" y="3056"/>
                  </a:lnTo>
                  <a:lnTo>
                    <a:pt x="748" y="3054"/>
                  </a:lnTo>
                  <a:lnTo>
                    <a:pt x="728" y="3052"/>
                  </a:lnTo>
                  <a:lnTo>
                    <a:pt x="706" y="3048"/>
                  </a:lnTo>
                  <a:lnTo>
                    <a:pt x="686" y="3044"/>
                  </a:lnTo>
                  <a:lnTo>
                    <a:pt x="667" y="3039"/>
                  </a:lnTo>
                  <a:lnTo>
                    <a:pt x="646" y="3033"/>
                  </a:lnTo>
                  <a:lnTo>
                    <a:pt x="627" y="3027"/>
                  </a:lnTo>
                  <a:lnTo>
                    <a:pt x="607" y="3019"/>
                  </a:lnTo>
                  <a:lnTo>
                    <a:pt x="589" y="3011"/>
                  </a:lnTo>
                  <a:lnTo>
                    <a:pt x="571" y="3002"/>
                  </a:lnTo>
                  <a:lnTo>
                    <a:pt x="552" y="2992"/>
                  </a:lnTo>
                  <a:lnTo>
                    <a:pt x="535" y="2982"/>
                  </a:lnTo>
                  <a:lnTo>
                    <a:pt x="518" y="2971"/>
                  </a:lnTo>
                  <a:lnTo>
                    <a:pt x="502" y="2959"/>
                  </a:lnTo>
                  <a:lnTo>
                    <a:pt x="487" y="2946"/>
                  </a:lnTo>
                  <a:lnTo>
                    <a:pt x="472" y="2933"/>
                  </a:lnTo>
                  <a:lnTo>
                    <a:pt x="458" y="2919"/>
                  </a:lnTo>
                  <a:lnTo>
                    <a:pt x="444" y="2905"/>
                  </a:lnTo>
                  <a:lnTo>
                    <a:pt x="431" y="2890"/>
                  </a:lnTo>
                  <a:lnTo>
                    <a:pt x="419" y="2873"/>
                  </a:lnTo>
                  <a:lnTo>
                    <a:pt x="408" y="2857"/>
                  </a:lnTo>
                  <a:lnTo>
                    <a:pt x="398" y="2840"/>
                  </a:lnTo>
                  <a:lnTo>
                    <a:pt x="390" y="2823"/>
                  </a:lnTo>
                  <a:lnTo>
                    <a:pt x="381" y="2805"/>
                  </a:lnTo>
                  <a:lnTo>
                    <a:pt x="375" y="2787"/>
                  </a:lnTo>
                  <a:lnTo>
                    <a:pt x="368" y="2768"/>
                  </a:lnTo>
                  <a:lnTo>
                    <a:pt x="364" y="2749"/>
                  </a:lnTo>
                  <a:lnTo>
                    <a:pt x="360" y="2729"/>
                  </a:lnTo>
                  <a:lnTo>
                    <a:pt x="358" y="2709"/>
                  </a:lnTo>
                  <a:lnTo>
                    <a:pt x="356" y="26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
            <p:cNvSpPr/>
            <p:nvPr/>
          </p:nvSpPr>
          <p:spPr bwMode="auto">
            <a:xfrm>
              <a:off x="3667126" y="2179638"/>
              <a:ext cx="103188" cy="373062"/>
            </a:xfrm>
            <a:custGeom>
              <a:avLst/>
              <a:gdLst>
                <a:gd name="T0" fmla="*/ 533 w 910"/>
                <a:gd name="T1" fmla="*/ 2547 h 3057"/>
                <a:gd name="T2" fmla="*/ 453 w 910"/>
                <a:gd name="T3" fmla="*/ 2411 h 3057"/>
                <a:gd name="T4" fmla="*/ 536 w 910"/>
                <a:gd name="T5" fmla="*/ 2296 h 3057"/>
                <a:gd name="T6" fmla="*/ 726 w 910"/>
                <a:gd name="T7" fmla="*/ 2132 h 3057"/>
                <a:gd name="T8" fmla="*/ 853 w 910"/>
                <a:gd name="T9" fmla="*/ 1924 h 3057"/>
                <a:gd name="T10" fmla="*/ 908 w 910"/>
                <a:gd name="T11" fmla="*/ 1684 h 3057"/>
                <a:gd name="T12" fmla="*/ 882 w 910"/>
                <a:gd name="T13" fmla="*/ 1425 h 3057"/>
                <a:gd name="T14" fmla="*/ 807 w 910"/>
                <a:gd name="T15" fmla="*/ 1251 h 3057"/>
                <a:gd name="T16" fmla="*/ 655 w 910"/>
                <a:gd name="T17" fmla="*/ 1054 h 3057"/>
                <a:gd name="T18" fmla="*/ 373 w 910"/>
                <a:gd name="T19" fmla="*/ 745 h 3057"/>
                <a:gd name="T20" fmla="*/ 270 w 910"/>
                <a:gd name="T21" fmla="*/ 558 h 3057"/>
                <a:gd name="T22" fmla="*/ 251 w 910"/>
                <a:gd name="T23" fmla="*/ 423 h 3057"/>
                <a:gd name="T24" fmla="*/ 270 w 910"/>
                <a:gd name="T25" fmla="*/ 319 h 3057"/>
                <a:gd name="T26" fmla="*/ 330 w 910"/>
                <a:gd name="T27" fmla="*/ 220 h 3057"/>
                <a:gd name="T28" fmla="*/ 440 w 910"/>
                <a:gd name="T29" fmla="*/ 169 h 3057"/>
                <a:gd name="T30" fmla="*/ 559 w 910"/>
                <a:gd name="T31" fmla="*/ 174 h 3057"/>
                <a:gd name="T32" fmla="*/ 618 w 910"/>
                <a:gd name="T33" fmla="*/ 217 h 3057"/>
                <a:gd name="T34" fmla="*/ 633 w 910"/>
                <a:gd name="T35" fmla="*/ 283 h 3057"/>
                <a:gd name="T36" fmla="*/ 610 w 910"/>
                <a:gd name="T37" fmla="*/ 348 h 3057"/>
                <a:gd name="T38" fmla="*/ 554 w 910"/>
                <a:gd name="T39" fmla="*/ 389 h 3057"/>
                <a:gd name="T40" fmla="*/ 484 w 910"/>
                <a:gd name="T41" fmla="*/ 401 h 3057"/>
                <a:gd name="T42" fmla="*/ 444 w 910"/>
                <a:gd name="T43" fmla="*/ 438 h 3057"/>
                <a:gd name="T44" fmla="*/ 436 w 910"/>
                <a:gd name="T45" fmla="*/ 491 h 3057"/>
                <a:gd name="T46" fmla="*/ 462 w 910"/>
                <a:gd name="T47" fmla="*/ 538 h 3057"/>
                <a:gd name="T48" fmla="*/ 521 w 910"/>
                <a:gd name="T49" fmla="*/ 559 h 3057"/>
                <a:gd name="T50" fmla="*/ 659 w 910"/>
                <a:gd name="T51" fmla="*/ 520 h 3057"/>
                <a:gd name="T52" fmla="*/ 764 w 910"/>
                <a:gd name="T53" fmla="*/ 423 h 3057"/>
                <a:gd name="T54" fmla="*/ 814 w 910"/>
                <a:gd name="T55" fmla="*/ 295 h 3057"/>
                <a:gd name="T56" fmla="*/ 793 w 910"/>
                <a:gd name="T57" fmla="*/ 162 h 3057"/>
                <a:gd name="T58" fmla="*/ 669 w 910"/>
                <a:gd name="T59" fmla="*/ 46 h 3057"/>
                <a:gd name="T60" fmla="*/ 494 w 910"/>
                <a:gd name="T61" fmla="*/ 0 h 3057"/>
                <a:gd name="T62" fmla="*/ 325 w 910"/>
                <a:gd name="T63" fmla="*/ 37 h 3057"/>
                <a:gd name="T64" fmla="*/ 183 w 910"/>
                <a:gd name="T65" fmla="*/ 142 h 3057"/>
                <a:gd name="T66" fmla="*/ 92 w 910"/>
                <a:gd name="T67" fmla="*/ 297 h 3057"/>
                <a:gd name="T68" fmla="*/ 74 w 910"/>
                <a:gd name="T69" fmla="*/ 525 h 3057"/>
                <a:gd name="T70" fmla="*/ 160 w 910"/>
                <a:gd name="T71" fmla="*/ 741 h 3057"/>
                <a:gd name="T72" fmla="*/ 310 w 910"/>
                <a:gd name="T73" fmla="*/ 939 h 3057"/>
                <a:gd name="T74" fmla="*/ 571 w 910"/>
                <a:gd name="T75" fmla="*/ 1224 h 3057"/>
                <a:gd name="T76" fmla="*/ 713 w 910"/>
                <a:gd name="T77" fmla="*/ 1486 h 3057"/>
                <a:gd name="T78" fmla="*/ 717 w 910"/>
                <a:gd name="T79" fmla="*/ 1769 h 3057"/>
                <a:gd name="T80" fmla="*/ 592 w 910"/>
                <a:gd name="T81" fmla="*/ 2022 h 3057"/>
                <a:gd name="T82" fmla="*/ 360 w 910"/>
                <a:gd name="T83" fmla="*/ 2203 h 3057"/>
                <a:gd name="T84" fmla="*/ 115 w 910"/>
                <a:gd name="T85" fmla="*/ 2264 h 3057"/>
                <a:gd name="T86" fmla="*/ 51 w 910"/>
                <a:gd name="T87" fmla="*/ 2278 h 3057"/>
                <a:gd name="T88" fmla="*/ 10 w 910"/>
                <a:gd name="T89" fmla="*/ 2317 h 3057"/>
                <a:gd name="T90" fmla="*/ 1 w 910"/>
                <a:gd name="T91" fmla="*/ 2369 h 3057"/>
                <a:gd name="T92" fmla="*/ 23 w 910"/>
                <a:gd name="T93" fmla="*/ 2414 h 3057"/>
                <a:gd name="T94" fmla="*/ 75 w 910"/>
                <a:gd name="T95" fmla="*/ 2435 h 3057"/>
                <a:gd name="T96" fmla="*/ 195 w 910"/>
                <a:gd name="T97" fmla="*/ 2440 h 3057"/>
                <a:gd name="T98" fmla="*/ 330 w 910"/>
                <a:gd name="T99" fmla="*/ 2532 h 3057"/>
                <a:gd name="T100" fmla="*/ 367 w 910"/>
                <a:gd name="T101" fmla="*/ 2675 h 3057"/>
                <a:gd name="T102" fmla="*/ 309 w 910"/>
                <a:gd name="T103" fmla="*/ 2812 h 3057"/>
                <a:gd name="T104" fmla="*/ 158 w 910"/>
                <a:gd name="T105" fmla="*/ 2889 h 3057"/>
                <a:gd name="T106" fmla="*/ 54 w 910"/>
                <a:gd name="T107" fmla="*/ 2901 h 3057"/>
                <a:gd name="T108" fmla="*/ 18 w 910"/>
                <a:gd name="T109" fmla="*/ 2941 h 3057"/>
                <a:gd name="T110" fmla="*/ 16 w 910"/>
                <a:gd name="T111" fmla="*/ 2994 h 3057"/>
                <a:gd name="T112" fmla="*/ 46 w 910"/>
                <a:gd name="T113" fmla="*/ 3040 h 3057"/>
                <a:gd name="T114" fmla="*/ 120 w 910"/>
                <a:gd name="T115" fmla="*/ 3057 h 3057"/>
                <a:gd name="T116" fmla="*/ 264 w 910"/>
                <a:gd name="T117" fmla="*/ 3033 h 3057"/>
                <a:gd name="T118" fmla="*/ 392 w 910"/>
                <a:gd name="T119" fmla="*/ 2971 h 3057"/>
                <a:gd name="T120" fmla="*/ 491 w 910"/>
                <a:gd name="T121" fmla="*/ 2873 h 3057"/>
                <a:gd name="T122" fmla="*/ 546 w 910"/>
                <a:gd name="T123" fmla="*/ 2749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554" y="2688"/>
                  </a:moveTo>
                  <a:lnTo>
                    <a:pt x="554" y="2663"/>
                  </a:lnTo>
                  <a:lnTo>
                    <a:pt x="552" y="2639"/>
                  </a:lnTo>
                  <a:lnTo>
                    <a:pt x="549" y="2616"/>
                  </a:lnTo>
                  <a:lnTo>
                    <a:pt x="545" y="2592"/>
                  </a:lnTo>
                  <a:lnTo>
                    <a:pt x="540" y="2569"/>
                  </a:lnTo>
                  <a:lnTo>
                    <a:pt x="533" y="2547"/>
                  </a:lnTo>
                  <a:lnTo>
                    <a:pt x="526" y="2525"/>
                  </a:lnTo>
                  <a:lnTo>
                    <a:pt x="516" y="2504"/>
                  </a:lnTo>
                  <a:lnTo>
                    <a:pt x="506" y="2484"/>
                  </a:lnTo>
                  <a:lnTo>
                    <a:pt x="494" y="2465"/>
                  </a:lnTo>
                  <a:lnTo>
                    <a:pt x="482" y="2446"/>
                  </a:lnTo>
                  <a:lnTo>
                    <a:pt x="468" y="2428"/>
                  </a:lnTo>
                  <a:lnTo>
                    <a:pt x="453" y="2411"/>
                  </a:lnTo>
                  <a:lnTo>
                    <a:pt x="438" y="2394"/>
                  </a:lnTo>
                  <a:lnTo>
                    <a:pt x="422" y="2379"/>
                  </a:lnTo>
                  <a:lnTo>
                    <a:pt x="405" y="2364"/>
                  </a:lnTo>
                  <a:lnTo>
                    <a:pt x="439" y="2349"/>
                  </a:lnTo>
                  <a:lnTo>
                    <a:pt x="473" y="2332"/>
                  </a:lnTo>
                  <a:lnTo>
                    <a:pt x="505" y="2315"/>
                  </a:lnTo>
                  <a:lnTo>
                    <a:pt x="536" y="2296"/>
                  </a:lnTo>
                  <a:lnTo>
                    <a:pt x="566" y="2275"/>
                  </a:lnTo>
                  <a:lnTo>
                    <a:pt x="597" y="2253"/>
                  </a:lnTo>
                  <a:lnTo>
                    <a:pt x="625" y="2231"/>
                  </a:lnTo>
                  <a:lnTo>
                    <a:pt x="652" y="2208"/>
                  </a:lnTo>
                  <a:lnTo>
                    <a:pt x="677" y="2184"/>
                  </a:lnTo>
                  <a:lnTo>
                    <a:pt x="702" y="2158"/>
                  </a:lnTo>
                  <a:lnTo>
                    <a:pt x="726" y="2132"/>
                  </a:lnTo>
                  <a:lnTo>
                    <a:pt x="747" y="2105"/>
                  </a:lnTo>
                  <a:lnTo>
                    <a:pt x="769" y="2077"/>
                  </a:lnTo>
                  <a:lnTo>
                    <a:pt x="788" y="2048"/>
                  </a:lnTo>
                  <a:lnTo>
                    <a:pt x="807" y="2018"/>
                  </a:lnTo>
                  <a:lnTo>
                    <a:pt x="823" y="1987"/>
                  </a:lnTo>
                  <a:lnTo>
                    <a:pt x="839" y="1955"/>
                  </a:lnTo>
                  <a:lnTo>
                    <a:pt x="853" y="1924"/>
                  </a:lnTo>
                  <a:lnTo>
                    <a:pt x="866" y="1891"/>
                  </a:lnTo>
                  <a:lnTo>
                    <a:pt x="877" y="1858"/>
                  </a:lnTo>
                  <a:lnTo>
                    <a:pt x="886" y="1824"/>
                  </a:lnTo>
                  <a:lnTo>
                    <a:pt x="894" y="1790"/>
                  </a:lnTo>
                  <a:lnTo>
                    <a:pt x="900" y="1755"/>
                  </a:lnTo>
                  <a:lnTo>
                    <a:pt x="906" y="1720"/>
                  </a:lnTo>
                  <a:lnTo>
                    <a:pt x="908" y="1684"/>
                  </a:lnTo>
                  <a:lnTo>
                    <a:pt x="910" y="1648"/>
                  </a:lnTo>
                  <a:lnTo>
                    <a:pt x="910" y="1611"/>
                  </a:lnTo>
                  <a:lnTo>
                    <a:pt x="908" y="1575"/>
                  </a:lnTo>
                  <a:lnTo>
                    <a:pt x="905" y="1538"/>
                  </a:lnTo>
                  <a:lnTo>
                    <a:pt x="898" y="1500"/>
                  </a:lnTo>
                  <a:lnTo>
                    <a:pt x="892" y="1463"/>
                  </a:lnTo>
                  <a:lnTo>
                    <a:pt x="882" y="1425"/>
                  </a:lnTo>
                  <a:lnTo>
                    <a:pt x="874" y="1398"/>
                  </a:lnTo>
                  <a:lnTo>
                    <a:pt x="866" y="1373"/>
                  </a:lnTo>
                  <a:lnTo>
                    <a:pt x="856" y="1347"/>
                  </a:lnTo>
                  <a:lnTo>
                    <a:pt x="845" y="1323"/>
                  </a:lnTo>
                  <a:lnTo>
                    <a:pt x="834" y="1299"/>
                  </a:lnTo>
                  <a:lnTo>
                    <a:pt x="821" y="1275"/>
                  </a:lnTo>
                  <a:lnTo>
                    <a:pt x="807" y="1251"/>
                  </a:lnTo>
                  <a:lnTo>
                    <a:pt x="793" y="1228"/>
                  </a:lnTo>
                  <a:lnTo>
                    <a:pt x="778" y="1206"/>
                  </a:lnTo>
                  <a:lnTo>
                    <a:pt x="761" y="1183"/>
                  </a:lnTo>
                  <a:lnTo>
                    <a:pt x="745" y="1161"/>
                  </a:lnTo>
                  <a:lnTo>
                    <a:pt x="728" y="1140"/>
                  </a:lnTo>
                  <a:lnTo>
                    <a:pt x="692" y="1096"/>
                  </a:lnTo>
                  <a:lnTo>
                    <a:pt x="655" y="1054"/>
                  </a:lnTo>
                  <a:lnTo>
                    <a:pt x="577" y="972"/>
                  </a:lnTo>
                  <a:lnTo>
                    <a:pt x="500" y="891"/>
                  </a:lnTo>
                  <a:lnTo>
                    <a:pt x="462" y="850"/>
                  </a:lnTo>
                  <a:lnTo>
                    <a:pt x="424" y="808"/>
                  </a:lnTo>
                  <a:lnTo>
                    <a:pt x="407" y="787"/>
                  </a:lnTo>
                  <a:lnTo>
                    <a:pt x="390" y="766"/>
                  </a:lnTo>
                  <a:lnTo>
                    <a:pt x="373" y="745"/>
                  </a:lnTo>
                  <a:lnTo>
                    <a:pt x="356" y="724"/>
                  </a:lnTo>
                  <a:lnTo>
                    <a:pt x="338" y="698"/>
                  </a:lnTo>
                  <a:lnTo>
                    <a:pt x="321" y="671"/>
                  </a:lnTo>
                  <a:lnTo>
                    <a:pt x="306" y="643"/>
                  </a:lnTo>
                  <a:lnTo>
                    <a:pt x="292" y="615"/>
                  </a:lnTo>
                  <a:lnTo>
                    <a:pt x="280" y="587"/>
                  </a:lnTo>
                  <a:lnTo>
                    <a:pt x="270" y="558"/>
                  </a:lnTo>
                  <a:lnTo>
                    <a:pt x="262" y="527"/>
                  </a:lnTo>
                  <a:lnTo>
                    <a:pt x="256" y="498"/>
                  </a:lnTo>
                  <a:lnTo>
                    <a:pt x="254" y="483"/>
                  </a:lnTo>
                  <a:lnTo>
                    <a:pt x="252" y="468"/>
                  </a:lnTo>
                  <a:lnTo>
                    <a:pt x="251" y="453"/>
                  </a:lnTo>
                  <a:lnTo>
                    <a:pt x="251" y="438"/>
                  </a:lnTo>
                  <a:lnTo>
                    <a:pt x="251" y="423"/>
                  </a:lnTo>
                  <a:lnTo>
                    <a:pt x="252" y="408"/>
                  </a:lnTo>
                  <a:lnTo>
                    <a:pt x="253" y="393"/>
                  </a:lnTo>
                  <a:lnTo>
                    <a:pt x="255" y="378"/>
                  </a:lnTo>
                  <a:lnTo>
                    <a:pt x="257" y="363"/>
                  </a:lnTo>
                  <a:lnTo>
                    <a:pt x="262" y="349"/>
                  </a:lnTo>
                  <a:lnTo>
                    <a:pt x="265" y="334"/>
                  </a:lnTo>
                  <a:lnTo>
                    <a:pt x="270" y="319"/>
                  </a:lnTo>
                  <a:lnTo>
                    <a:pt x="276" y="304"/>
                  </a:lnTo>
                  <a:lnTo>
                    <a:pt x="282" y="290"/>
                  </a:lnTo>
                  <a:lnTo>
                    <a:pt x="289" y="276"/>
                  </a:lnTo>
                  <a:lnTo>
                    <a:pt x="297" y="261"/>
                  </a:lnTo>
                  <a:lnTo>
                    <a:pt x="306" y="245"/>
                  </a:lnTo>
                  <a:lnTo>
                    <a:pt x="318" y="232"/>
                  </a:lnTo>
                  <a:lnTo>
                    <a:pt x="330" y="220"/>
                  </a:lnTo>
                  <a:lnTo>
                    <a:pt x="344" y="209"/>
                  </a:lnTo>
                  <a:lnTo>
                    <a:pt x="358" y="199"/>
                  </a:lnTo>
                  <a:lnTo>
                    <a:pt x="373" y="191"/>
                  </a:lnTo>
                  <a:lnTo>
                    <a:pt x="389" y="184"/>
                  </a:lnTo>
                  <a:lnTo>
                    <a:pt x="405" y="178"/>
                  </a:lnTo>
                  <a:lnTo>
                    <a:pt x="422" y="173"/>
                  </a:lnTo>
                  <a:lnTo>
                    <a:pt x="440" y="169"/>
                  </a:lnTo>
                  <a:lnTo>
                    <a:pt x="458" y="167"/>
                  </a:lnTo>
                  <a:lnTo>
                    <a:pt x="476" y="165"/>
                  </a:lnTo>
                  <a:lnTo>
                    <a:pt x="493" y="165"/>
                  </a:lnTo>
                  <a:lnTo>
                    <a:pt x="512" y="166"/>
                  </a:lnTo>
                  <a:lnTo>
                    <a:pt x="529" y="168"/>
                  </a:lnTo>
                  <a:lnTo>
                    <a:pt x="546" y="171"/>
                  </a:lnTo>
                  <a:lnTo>
                    <a:pt x="559" y="174"/>
                  </a:lnTo>
                  <a:lnTo>
                    <a:pt x="570" y="178"/>
                  </a:lnTo>
                  <a:lnTo>
                    <a:pt x="580" y="182"/>
                  </a:lnTo>
                  <a:lnTo>
                    <a:pt x="590" y="188"/>
                  </a:lnTo>
                  <a:lnTo>
                    <a:pt x="599" y="194"/>
                  </a:lnTo>
                  <a:lnTo>
                    <a:pt x="606" y="201"/>
                  </a:lnTo>
                  <a:lnTo>
                    <a:pt x="613" y="209"/>
                  </a:lnTo>
                  <a:lnTo>
                    <a:pt x="618" y="217"/>
                  </a:lnTo>
                  <a:lnTo>
                    <a:pt x="622" y="225"/>
                  </a:lnTo>
                  <a:lnTo>
                    <a:pt x="627" y="234"/>
                  </a:lnTo>
                  <a:lnTo>
                    <a:pt x="630" y="243"/>
                  </a:lnTo>
                  <a:lnTo>
                    <a:pt x="632" y="254"/>
                  </a:lnTo>
                  <a:lnTo>
                    <a:pt x="633" y="263"/>
                  </a:lnTo>
                  <a:lnTo>
                    <a:pt x="633" y="273"/>
                  </a:lnTo>
                  <a:lnTo>
                    <a:pt x="633" y="283"/>
                  </a:lnTo>
                  <a:lnTo>
                    <a:pt x="632" y="293"/>
                  </a:lnTo>
                  <a:lnTo>
                    <a:pt x="630" y="303"/>
                  </a:lnTo>
                  <a:lnTo>
                    <a:pt x="628" y="312"/>
                  </a:lnTo>
                  <a:lnTo>
                    <a:pt x="625" y="322"/>
                  </a:lnTo>
                  <a:lnTo>
                    <a:pt x="620" y="331"/>
                  </a:lnTo>
                  <a:lnTo>
                    <a:pt x="615" y="339"/>
                  </a:lnTo>
                  <a:lnTo>
                    <a:pt x="610" y="348"/>
                  </a:lnTo>
                  <a:lnTo>
                    <a:pt x="604" y="356"/>
                  </a:lnTo>
                  <a:lnTo>
                    <a:pt x="597" y="363"/>
                  </a:lnTo>
                  <a:lnTo>
                    <a:pt x="589" y="370"/>
                  </a:lnTo>
                  <a:lnTo>
                    <a:pt x="582" y="376"/>
                  </a:lnTo>
                  <a:lnTo>
                    <a:pt x="573" y="381"/>
                  </a:lnTo>
                  <a:lnTo>
                    <a:pt x="563" y="385"/>
                  </a:lnTo>
                  <a:lnTo>
                    <a:pt x="554" y="389"/>
                  </a:lnTo>
                  <a:lnTo>
                    <a:pt x="543" y="392"/>
                  </a:lnTo>
                  <a:lnTo>
                    <a:pt x="532" y="393"/>
                  </a:lnTo>
                  <a:lnTo>
                    <a:pt x="521" y="394"/>
                  </a:lnTo>
                  <a:lnTo>
                    <a:pt x="510" y="394"/>
                  </a:lnTo>
                  <a:lnTo>
                    <a:pt x="501" y="395"/>
                  </a:lnTo>
                  <a:lnTo>
                    <a:pt x="492" y="398"/>
                  </a:lnTo>
                  <a:lnTo>
                    <a:pt x="484" y="401"/>
                  </a:lnTo>
                  <a:lnTo>
                    <a:pt x="476" y="404"/>
                  </a:lnTo>
                  <a:lnTo>
                    <a:pt x="468" y="409"/>
                  </a:lnTo>
                  <a:lnTo>
                    <a:pt x="462" y="414"/>
                  </a:lnTo>
                  <a:lnTo>
                    <a:pt x="457" y="419"/>
                  </a:lnTo>
                  <a:lnTo>
                    <a:pt x="451" y="425"/>
                  </a:lnTo>
                  <a:lnTo>
                    <a:pt x="447" y="431"/>
                  </a:lnTo>
                  <a:lnTo>
                    <a:pt x="444" y="438"/>
                  </a:lnTo>
                  <a:lnTo>
                    <a:pt x="440" y="445"/>
                  </a:lnTo>
                  <a:lnTo>
                    <a:pt x="438" y="453"/>
                  </a:lnTo>
                  <a:lnTo>
                    <a:pt x="436" y="460"/>
                  </a:lnTo>
                  <a:lnTo>
                    <a:pt x="436" y="468"/>
                  </a:lnTo>
                  <a:lnTo>
                    <a:pt x="435" y="476"/>
                  </a:lnTo>
                  <a:lnTo>
                    <a:pt x="436" y="483"/>
                  </a:lnTo>
                  <a:lnTo>
                    <a:pt x="436" y="491"/>
                  </a:lnTo>
                  <a:lnTo>
                    <a:pt x="438" y="498"/>
                  </a:lnTo>
                  <a:lnTo>
                    <a:pt x="440" y="506"/>
                  </a:lnTo>
                  <a:lnTo>
                    <a:pt x="444" y="513"/>
                  </a:lnTo>
                  <a:lnTo>
                    <a:pt x="447" y="520"/>
                  </a:lnTo>
                  <a:lnTo>
                    <a:pt x="451" y="526"/>
                  </a:lnTo>
                  <a:lnTo>
                    <a:pt x="457" y="532"/>
                  </a:lnTo>
                  <a:lnTo>
                    <a:pt x="462" y="538"/>
                  </a:lnTo>
                  <a:lnTo>
                    <a:pt x="468" y="544"/>
                  </a:lnTo>
                  <a:lnTo>
                    <a:pt x="476" y="548"/>
                  </a:lnTo>
                  <a:lnTo>
                    <a:pt x="484" y="552"/>
                  </a:lnTo>
                  <a:lnTo>
                    <a:pt x="492" y="555"/>
                  </a:lnTo>
                  <a:lnTo>
                    <a:pt x="501" y="557"/>
                  </a:lnTo>
                  <a:lnTo>
                    <a:pt x="510" y="559"/>
                  </a:lnTo>
                  <a:lnTo>
                    <a:pt x="521" y="559"/>
                  </a:lnTo>
                  <a:lnTo>
                    <a:pt x="542" y="558"/>
                  </a:lnTo>
                  <a:lnTo>
                    <a:pt x="563" y="556"/>
                  </a:lnTo>
                  <a:lnTo>
                    <a:pt x="583" y="552"/>
                  </a:lnTo>
                  <a:lnTo>
                    <a:pt x="603" y="546"/>
                  </a:lnTo>
                  <a:lnTo>
                    <a:pt x="622" y="538"/>
                  </a:lnTo>
                  <a:lnTo>
                    <a:pt x="641" y="530"/>
                  </a:lnTo>
                  <a:lnTo>
                    <a:pt x="659" y="520"/>
                  </a:lnTo>
                  <a:lnTo>
                    <a:pt x="676" y="509"/>
                  </a:lnTo>
                  <a:lnTo>
                    <a:pt x="694" y="497"/>
                  </a:lnTo>
                  <a:lnTo>
                    <a:pt x="710" y="484"/>
                  </a:lnTo>
                  <a:lnTo>
                    <a:pt x="725" y="470"/>
                  </a:lnTo>
                  <a:lnTo>
                    <a:pt x="739" y="455"/>
                  </a:lnTo>
                  <a:lnTo>
                    <a:pt x="752" y="439"/>
                  </a:lnTo>
                  <a:lnTo>
                    <a:pt x="764" y="423"/>
                  </a:lnTo>
                  <a:lnTo>
                    <a:pt x="774" y="406"/>
                  </a:lnTo>
                  <a:lnTo>
                    <a:pt x="784" y="388"/>
                  </a:lnTo>
                  <a:lnTo>
                    <a:pt x="794" y="370"/>
                  </a:lnTo>
                  <a:lnTo>
                    <a:pt x="800" y="352"/>
                  </a:lnTo>
                  <a:lnTo>
                    <a:pt x="807" y="333"/>
                  </a:lnTo>
                  <a:lnTo>
                    <a:pt x="811" y="314"/>
                  </a:lnTo>
                  <a:lnTo>
                    <a:pt x="814" y="295"/>
                  </a:lnTo>
                  <a:lnTo>
                    <a:pt x="816" y="276"/>
                  </a:lnTo>
                  <a:lnTo>
                    <a:pt x="816" y="256"/>
                  </a:lnTo>
                  <a:lnTo>
                    <a:pt x="815" y="236"/>
                  </a:lnTo>
                  <a:lnTo>
                    <a:pt x="812" y="217"/>
                  </a:lnTo>
                  <a:lnTo>
                    <a:pt x="808" y="199"/>
                  </a:lnTo>
                  <a:lnTo>
                    <a:pt x="801" y="180"/>
                  </a:lnTo>
                  <a:lnTo>
                    <a:pt x="793" y="162"/>
                  </a:lnTo>
                  <a:lnTo>
                    <a:pt x="783" y="145"/>
                  </a:lnTo>
                  <a:lnTo>
                    <a:pt x="770" y="128"/>
                  </a:lnTo>
                  <a:lnTo>
                    <a:pt x="756" y="112"/>
                  </a:lnTo>
                  <a:lnTo>
                    <a:pt x="740" y="96"/>
                  </a:lnTo>
                  <a:lnTo>
                    <a:pt x="717" y="78"/>
                  </a:lnTo>
                  <a:lnTo>
                    <a:pt x="694" y="61"/>
                  </a:lnTo>
                  <a:lnTo>
                    <a:pt x="669" y="46"/>
                  </a:lnTo>
                  <a:lnTo>
                    <a:pt x="645" y="34"/>
                  </a:lnTo>
                  <a:lnTo>
                    <a:pt x="620" y="23"/>
                  </a:lnTo>
                  <a:lnTo>
                    <a:pt x="596" y="15"/>
                  </a:lnTo>
                  <a:lnTo>
                    <a:pt x="570" y="8"/>
                  </a:lnTo>
                  <a:lnTo>
                    <a:pt x="545" y="4"/>
                  </a:lnTo>
                  <a:lnTo>
                    <a:pt x="519" y="1"/>
                  </a:lnTo>
                  <a:lnTo>
                    <a:pt x="494" y="0"/>
                  </a:lnTo>
                  <a:lnTo>
                    <a:pt x="470" y="0"/>
                  </a:lnTo>
                  <a:lnTo>
                    <a:pt x="445" y="3"/>
                  </a:lnTo>
                  <a:lnTo>
                    <a:pt x="420" y="6"/>
                  </a:lnTo>
                  <a:lnTo>
                    <a:pt x="395" y="12"/>
                  </a:lnTo>
                  <a:lnTo>
                    <a:pt x="372" y="19"/>
                  </a:lnTo>
                  <a:lnTo>
                    <a:pt x="348" y="27"/>
                  </a:lnTo>
                  <a:lnTo>
                    <a:pt x="325" y="37"/>
                  </a:lnTo>
                  <a:lnTo>
                    <a:pt x="303" y="49"/>
                  </a:lnTo>
                  <a:lnTo>
                    <a:pt x="280" y="61"/>
                  </a:lnTo>
                  <a:lnTo>
                    <a:pt x="260" y="75"/>
                  </a:lnTo>
                  <a:lnTo>
                    <a:pt x="239" y="90"/>
                  </a:lnTo>
                  <a:lnTo>
                    <a:pt x="219" y="106"/>
                  </a:lnTo>
                  <a:lnTo>
                    <a:pt x="200" y="124"/>
                  </a:lnTo>
                  <a:lnTo>
                    <a:pt x="183" y="142"/>
                  </a:lnTo>
                  <a:lnTo>
                    <a:pt x="166" y="161"/>
                  </a:lnTo>
                  <a:lnTo>
                    <a:pt x="151" y="182"/>
                  </a:lnTo>
                  <a:lnTo>
                    <a:pt x="136" y="203"/>
                  </a:lnTo>
                  <a:lnTo>
                    <a:pt x="123" y="225"/>
                  </a:lnTo>
                  <a:lnTo>
                    <a:pt x="111" y="249"/>
                  </a:lnTo>
                  <a:lnTo>
                    <a:pt x="100" y="273"/>
                  </a:lnTo>
                  <a:lnTo>
                    <a:pt x="92" y="297"/>
                  </a:lnTo>
                  <a:lnTo>
                    <a:pt x="84" y="322"/>
                  </a:lnTo>
                  <a:lnTo>
                    <a:pt x="75" y="357"/>
                  </a:lnTo>
                  <a:lnTo>
                    <a:pt x="70" y="392"/>
                  </a:lnTo>
                  <a:lnTo>
                    <a:pt x="68" y="426"/>
                  </a:lnTo>
                  <a:lnTo>
                    <a:pt x="68" y="459"/>
                  </a:lnTo>
                  <a:lnTo>
                    <a:pt x="70" y="492"/>
                  </a:lnTo>
                  <a:lnTo>
                    <a:pt x="74" y="525"/>
                  </a:lnTo>
                  <a:lnTo>
                    <a:pt x="81" y="558"/>
                  </a:lnTo>
                  <a:lnTo>
                    <a:pt x="90" y="590"/>
                  </a:lnTo>
                  <a:lnTo>
                    <a:pt x="101" y="621"/>
                  </a:lnTo>
                  <a:lnTo>
                    <a:pt x="113" y="652"/>
                  </a:lnTo>
                  <a:lnTo>
                    <a:pt x="128" y="682"/>
                  </a:lnTo>
                  <a:lnTo>
                    <a:pt x="143" y="712"/>
                  </a:lnTo>
                  <a:lnTo>
                    <a:pt x="160" y="741"/>
                  </a:lnTo>
                  <a:lnTo>
                    <a:pt x="179" y="770"/>
                  </a:lnTo>
                  <a:lnTo>
                    <a:pt x="199" y="799"/>
                  </a:lnTo>
                  <a:lnTo>
                    <a:pt x="220" y="828"/>
                  </a:lnTo>
                  <a:lnTo>
                    <a:pt x="241" y="857"/>
                  </a:lnTo>
                  <a:lnTo>
                    <a:pt x="264" y="885"/>
                  </a:lnTo>
                  <a:lnTo>
                    <a:pt x="286" y="912"/>
                  </a:lnTo>
                  <a:lnTo>
                    <a:pt x="310" y="939"/>
                  </a:lnTo>
                  <a:lnTo>
                    <a:pt x="359" y="993"/>
                  </a:lnTo>
                  <a:lnTo>
                    <a:pt x="408" y="1045"/>
                  </a:lnTo>
                  <a:lnTo>
                    <a:pt x="457" y="1097"/>
                  </a:lnTo>
                  <a:lnTo>
                    <a:pt x="504" y="1149"/>
                  </a:lnTo>
                  <a:lnTo>
                    <a:pt x="528" y="1174"/>
                  </a:lnTo>
                  <a:lnTo>
                    <a:pt x="549" y="1199"/>
                  </a:lnTo>
                  <a:lnTo>
                    <a:pt x="571" y="1224"/>
                  </a:lnTo>
                  <a:lnTo>
                    <a:pt x="591" y="1248"/>
                  </a:lnTo>
                  <a:lnTo>
                    <a:pt x="619" y="1286"/>
                  </a:lnTo>
                  <a:lnTo>
                    <a:pt x="645" y="1325"/>
                  </a:lnTo>
                  <a:lnTo>
                    <a:pt x="667" y="1364"/>
                  </a:lnTo>
                  <a:lnTo>
                    <a:pt x="685" y="1404"/>
                  </a:lnTo>
                  <a:lnTo>
                    <a:pt x="701" y="1445"/>
                  </a:lnTo>
                  <a:lnTo>
                    <a:pt x="713" y="1486"/>
                  </a:lnTo>
                  <a:lnTo>
                    <a:pt x="723" y="1526"/>
                  </a:lnTo>
                  <a:lnTo>
                    <a:pt x="728" y="1567"/>
                  </a:lnTo>
                  <a:lnTo>
                    <a:pt x="732" y="1608"/>
                  </a:lnTo>
                  <a:lnTo>
                    <a:pt x="732" y="1649"/>
                  </a:lnTo>
                  <a:lnTo>
                    <a:pt x="730" y="1689"/>
                  </a:lnTo>
                  <a:lnTo>
                    <a:pt x="725" y="1730"/>
                  </a:lnTo>
                  <a:lnTo>
                    <a:pt x="717" y="1769"/>
                  </a:lnTo>
                  <a:lnTo>
                    <a:pt x="708" y="1808"/>
                  </a:lnTo>
                  <a:lnTo>
                    <a:pt x="694" y="1846"/>
                  </a:lnTo>
                  <a:lnTo>
                    <a:pt x="678" y="1884"/>
                  </a:lnTo>
                  <a:lnTo>
                    <a:pt x="661" y="1920"/>
                  </a:lnTo>
                  <a:lnTo>
                    <a:pt x="641" y="1955"/>
                  </a:lnTo>
                  <a:lnTo>
                    <a:pt x="618" y="1989"/>
                  </a:lnTo>
                  <a:lnTo>
                    <a:pt x="592" y="2022"/>
                  </a:lnTo>
                  <a:lnTo>
                    <a:pt x="565" y="2054"/>
                  </a:lnTo>
                  <a:lnTo>
                    <a:pt x="536" y="2083"/>
                  </a:lnTo>
                  <a:lnTo>
                    <a:pt x="505" y="2111"/>
                  </a:lnTo>
                  <a:lnTo>
                    <a:pt x="472" y="2137"/>
                  </a:lnTo>
                  <a:lnTo>
                    <a:pt x="436" y="2161"/>
                  </a:lnTo>
                  <a:lnTo>
                    <a:pt x="398" y="2183"/>
                  </a:lnTo>
                  <a:lnTo>
                    <a:pt x="360" y="2203"/>
                  </a:lnTo>
                  <a:lnTo>
                    <a:pt x="318" y="2220"/>
                  </a:lnTo>
                  <a:lnTo>
                    <a:pt x="276" y="2236"/>
                  </a:lnTo>
                  <a:lnTo>
                    <a:pt x="230" y="2248"/>
                  </a:lnTo>
                  <a:lnTo>
                    <a:pt x="184" y="2258"/>
                  </a:lnTo>
                  <a:lnTo>
                    <a:pt x="137" y="2266"/>
                  </a:lnTo>
                  <a:lnTo>
                    <a:pt x="126" y="2265"/>
                  </a:lnTo>
                  <a:lnTo>
                    <a:pt x="115" y="2264"/>
                  </a:lnTo>
                  <a:lnTo>
                    <a:pt x="104" y="2265"/>
                  </a:lnTo>
                  <a:lnTo>
                    <a:pt x="95" y="2266"/>
                  </a:lnTo>
                  <a:lnTo>
                    <a:pt x="85" y="2268"/>
                  </a:lnTo>
                  <a:lnTo>
                    <a:pt x="76" y="2271"/>
                  </a:lnTo>
                  <a:lnTo>
                    <a:pt x="68" y="2273"/>
                  </a:lnTo>
                  <a:lnTo>
                    <a:pt x="58" y="2275"/>
                  </a:lnTo>
                  <a:lnTo>
                    <a:pt x="51" y="2278"/>
                  </a:lnTo>
                  <a:lnTo>
                    <a:pt x="43" y="2282"/>
                  </a:lnTo>
                  <a:lnTo>
                    <a:pt x="36" y="2287"/>
                  </a:lnTo>
                  <a:lnTo>
                    <a:pt x="29" y="2293"/>
                  </a:lnTo>
                  <a:lnTo>
                    <a:pt x="24" y="2298"/>
                  </a:lnTo>
                  <a:lnTo>
                    <a:pt x="18" y="2304"/>
                  </a:lnTo>
                  <a:lnTo>
                    <a:pt x="14" y="2311"/>
                  </a:lnTo>
                  <a:lnTo>
                    <a:pt x="10" y="2317"/>
                  </a:lnTo>
                  <a:lnTo>
                    <a:pt x="6" y="2324"/>
                  </a:lnTo>
                  <a:lnTo>
                    <a:pt x="4" y="2331"/>
                  </a:lnTo>
                  <a:lnTo>
                    <a:pt x="2" y="2339"/>
                  </a:lnTo>
                  <a:lnTo>
                    <a:pt x="1" y="2346"/>
                  </a:lnTo>
                  <a:lnTo>
                    <a:pt x="0" y="2354"/>
                  </a:lnTo>
                  <a:lnTo>
                    <a:pt x="0" y="2361"/>
                  </a:lnTo>
                  <a:lnTo>
                    <a:pt x="1" y="2369"/>
                  </a:lnTo>
                  <a:lnTo>
                    <a:pt x="2" y="2376"/>
                  </a:lnTo>
                  <a:lnTo>
                    <a:pt x="3" y="2383"/>
                  </a:lnTo>
                  <a:lnTo>
                    <a:pt x="6" y="2390"/>
                  </a:lnTo>
                  <a:lnTo>
                    <a:pt x="10" y="2397"/>
                  </a:lnTo>
                  <a:lnTo>
                    <a:pt x="13" y="2403"/>
                  </a:lnTo>
                  <a:lnTo>
                    <a:pt x="17" y="2409"/>
                  </a:lnTo>
                  <a:lnTo>
                    <a:pt x="23" y="2414"/>
                  </a:lnTo>
                  <a:lnTo>
                    <a:pt x="28" y="2419"/>
                  </a:lnTo>
                  <a:lnTo>
                    <a:pt x="34" y="2424"/>
                  </a:lnTo>
                  <a:lnTo>
                    <a:pt x="41" y="2427"/>
                  </a:lnTo>
                  <a:lnTo>
                    <a:pt x="48" y="2431"/>
                  </a:lnTo>
                  <a:lnTo>
                    <a:pt x="57" y="2433"/>
                  </a:lnTo>
                  <a:lnTo>
                    <a:pt x="66" y="2435"/>
                  </a:lnTo>
                  <a:lnTo>
                    <a:pt x="75" y="2435"/>
                  </a:lnTo>
                  <a:lnTo>
                    <a:pt x="85" y="2435"/>
                  </a:lnTo>
                  <a:lnTo>
                    <a:pt x="99" y="2435"/>
                  </a:lnTo>
                  <a:lnTo>
                    <a:pt x="112" y="2434"/>
                  </a:lnTo>
                  <a:lnTo>
                    <a:pt x="126" y="2432"/>
                  </a:lnTo>
                  <a:lnTo>
                    <a:pt x="139" y="2431"/>
                  </a:lnTo>
                  <a:lnTo>
                    <a:pt x="168" y="2435"/>
                  </a:lnTo>
                  <a:lnTo>
                    <a:pt x="195" y="2440"/>
                  </a:lnTo>
                  <a:lnTo>
                    <a:pt x="221" y="2448"/>
                  </a:lnTo>
                  <a:lnTo>
                    <a:pt x="243" y="2458"/>
                  </a:lnTo>
                  <a:lnTo>
                    <a:pt x="265" y="2470"/>
                  </a:lnTo>
                  <a:lnTo>
                    <a:pt x="284" y="2484"/>
                  </a:lnTo>
                  <a:lnTo>
                    <a:pt x="302" y="2499"/>
                  </a:lnTo>
                  <a:lnTo>
                    <a:pt x="317" y="2515"/>
                  </a:lnTo>
                  <a:lnTo>
                    <a:pt x="330" y="2532"/>
                  </a:lnTo>
                  <a:lnTo>
                    <a:pt x="341" y="2551"/>
                  </a:lnTo>
                  <a:lnTo>
                    <a:pt x="350" y="2570"/>
                  </a:lnTo>
                  <a:lnTo>
                    <a:pt x="358" y="2591"/>
                  </a:lnTo>
                  <a:lnTo>
                    <a:pt x="363" y="2612"/>
                  </a:lnTo>
                  <a:lnTo>
                    <a:pt x="366" y="2633"/>
                  </a:lnTo>
                  <a:lnTo>
                    <a:pt x="367" y="2654"/>
                  </a:lnTo>
                  <a:lnTo>
                    <a:pt x="367" y="2675"/>
                  </a:lnTo>
                  <a:lnTo>
                    <a:pt x="364" y="2696"/>
                  </a:lnTo>
                  <a:lnTo>
                    <a:pt x="360" y="2717"/>
                  </a:lnTo>
                  <a:lnTo>
                    <a:pt x="353" y="2738"/>
                  </a:lnTo>
                  <a:lnTo>
                    <a:pt x="346" y="2757"/>
                  </a:lnTo>
                  <a:lnTo>
                    <a:pt x="335" y="2776"/>
                  </a:lnTo>
                  <a:lnTo>
                    <a:pt x="323" y="2795"/>
                  </a:lnTo>
                  <a:lnTo>
                    <a:pt x="309" y="2812"/>
                  </a:lnTo>
                  <a:lnTo>
                    <a:pt x="293" y="2828"/>
                  </a:lnTo>
                  <a:lnTo>
                    <a:pt x="276" y="2842"/>
                  </a:lnTo>
                  <a:lnTo>
                    <a:pt x="256" y="2855"/>
                  </a:lnTo>
                  <a:lnTo>
                    <a:pt x="235" y="2866"/>
                  </a:lnTo>
                  <a:lnTo>
                    <a:pt x="211" y="2877"/>
                  </a:lnTo>
                  <a:lnTo>
                    <a:pt x="185" y="2884"/>
                  </a:lnTo>
                  <a:lnTo>
                    <a:pt x="158" y="2889"/>
                  </a:lnTo>
                  <a:lnTo>
                    <a:pt x="129" y="2892"/>
                  </a:lnTo>
                  <a:lnTo>
                    <a:pt x="98" y="2892"/>
                  </a:lnTo>
                  <a:lnTo>
                    <a:pt x="88" y="2892"/>
                  </a:lnTo>
                  <a:lnTo>
                    <a:pt x="79" y="2893"/>
                  </a:lnTo>
                  <a:lnTo>
                    <a:pt x="69" y="2895"/>
                  </a:lnTo>
                  <a:lnTo>
                    <a:pt x="61" y="2898"/>
                  </a:lnTo>
                  <a:lnTo>
                    <a:pt x="54" y="2901"/>
                  </a:lnTo>
                  <a:lnTo>
                    <a:pt x="46" y="2905"/>
                  </a:lnTo>
                  <a:lnTo>
                    <a:pt x="40" y="2910"/>
                  </a:lnTo>
                  <a:lnTo>
                    <a:pt x="34" y="2916"/>
                  </a:lnTo>
                  <a:lnTo>
                    <a:pt x="29" y="2921"/>
                  </a:lnTo>
                  <a:lnTo>
                    <a:pt x="25" y="2928"/>
                  </a:lnTo>
                  <a:lnTo>
                    <a:pt x="22" y="2934"/>
                  </a:lnTo>
                  <a:lnTo>
                    <a:pt x="18" y="2941"/>
                  </a:lnTo>
                  <a:lnTo>
                    <a:pt x="16" y="2949"/>
                  </a:lnTo>
                  <a:lnTo>
                    <a:pt x="14" y="2956"/>
                  </a:lnTo>
                  <a:lnTo>
                    <a:pt x="13" y="2964"/>
                  </a:lnTo>
                  <a:lnTo>
                    <a:pt x="13" y="2971"/>
                  </a:lnTo>
                  <a:lnTo>
                    <a:pt x="13" y="2979"/>
                  </a:lnTo>
                  <a:lnTo>
                    <a:pt x="14" y="2987"/>
                  </a:lnTo>
                  <a:lnTo>
                    <a:pt x="16" y="2994"/>
                  </a:lnTo>
                  <a:lnTo>
                    <a:pt x="18" y="3002"/>
                  </a:lnTo>
                  <a:lnTo>
                    <a:pt x="22" y="3009"/>
                  </a:lnTo>
                  <a:lnTo>
                    <a:pt x="25" y="3016"/>
                  </a:lnTo>
                  <a:lnTo>
                    <a:pt x="29" y="3022"/>
                  </a:lnTo>
                  <a:lnTo>
                    <a:pt x="34" y="3029"/>
                  </a:lnTo>
                  <a:lnTo>
                    <a:pt x="40" y="3034"/>
                  </a:lnTo>
                  <a:lnTo>
                    <a:pt x="46" y="3040"/>
                  </a:lnTo>
                  <a:lnTo>
                    <a:pt x="54" y="3044"/>
                  </a:lnTo>
                  <a:lnTo>
                    <a:pt x="61" y="3048"/>
                  </a:lnTo>
                  <a:lnTo>
                    <a:pt x="69" y="3051"/>
                  </a:lnTo>
                  <a:lnTo>
                    <a:pt x="79" y="3054"/>
                  </a:lnTo>
                  <a:lnTo>
                    <a:pt x="88" y="3056"/>
                  </a:lnTo>
                  <a:lnTo>
                    <a:pt x="98" y="3056"/>
                  </a:lnTo>
                  <a:lnTo>
                    <a:pt x="120" y="3057"/>
                  </a:lnTo>
                  <a:lnTo>
                    <a:pt x="141" y="3056"/>
                  </a:lnTo>
                  <a:lnTo>
                    <a:pt x="162" y="3054"/>
                  </a:lnTo>
                  <a:lnTo>
                    <a:pt x="182" y="3052"/>
                  </a:lnTo>
                  <a:lnTo>
                    <a:pt x="204" y="3048"/>
                  </a:lnTo>
                  <a:lnTo>
                    <a:pt x="224" y="3044"/>
                  </a:lnTo>
                  <a:lnTo>
                    <a:pt x="243" y="3039"/>
                  </a:lnTo>
                  <a:lnTo>
                    <a:pt x="264" y="3033"/>
                  </a:lnTo>
                  <a:lnTo>
                    <a:pt x="283" y="3027"/>
                  </a:lnTo>
                  <a:lnTo>
                    <a:pt x="303" y="3019"/>
                  </a:lnTo>
                  <a:lnTo>
                    <a:pt x="321" y="3011"/>
                  </a:lnTo>
                  <a:lnTo>
                    <a:pt x="339" y="3002"/>
                  </a:lnTo>
                  <a:lnTo>
                    <a:pt x="358" y="2992"/>
                  </a:lnTo>
                  <a:lnTo>
                    <a:pt x="375" y="2982"/>
                  </a:lnTo>
                  <a:lnTo>
                    <a:pt x="392" y="2971"/>
                  </a:lnTo>
                  <a:lnTo>
                    <a:pt x="408" y="2959"/>
                  </a:lnTo>
                  <a:lnTo>
                    <a:pt x="423" y="2946"/>
                  </a:lnTo>
                  <a:lnTo>
                    <a:pt x="438" y="2933"/>
                  </a:lnTo>
                  <a:lnTo>
                    <a:pt x="452" y="2919"/>
                  </a:lnTo>
                  <a:lnTo>
                    <a:pt x="466" y="2905"/>
                  </a:lnTo>
                  <a:lnTo>
                    <a:pt x="479" y="2890"/>
                  </a:lnTo>
                  <a:lnTo>
                    <a:pt x="491" y="2873"/>
                  </a:lnTo>
                  <a:lnTo>
                    <a:pt x="502" y="2857"/>
                  </a:lnTo>
                  <a:lnTo>
                    <a:pt x="512" y="2840"/>
                  </a:lnTo>
                  <a:lnTo>
                    <a:pt x="520" y="2823"/>
                  </a:lnTo>
                  <a:lnTo>
                    <a:pt x="529" y="2805"/>
                  </a:lnTo>
                  <a:lnTo>
                    <a:pt x="535" y="2787"/>
                  </a:lnTo>
                  <a:lnTo>
                    <a:pt x="542" y="2768"/>
                  </a:lnTo>
                  <a:lnTo>
                    <a:pt x="546" y="2749"/>
                  </a:lnTo>
                  <a:lnTo>
                    <a:pt x="550" y="2729"/>
                  </a:lnTo>
                  <a:lnTo>
                    <a:pt x="552" y="2709"/>
                  </a:lnTo>
                  <a:lnTo>
                    <a:pt x="554" y="26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2"/>
            <p:cNvSpPr>
              <a:spLocks noEditPoints="1"/>
            </p:cNvSpPr>
            <p:nvPr/>
          </p:nvSpPr>
          <p:spPr bwMode="auto">
            <a:xfrm>
              <a:off x="3619501" y="2335213"/>
              <a:ext cx="88900" cy="90487"/>
            </a:xfrm>
            <a:custGeom>
              <a:avLst/>
              <a:gdLst>
                <a:gd name="T0" fmla="*/ 786 w 790"/>
                <a:gd name="T1" fmla="*/ 312 h 737"/>
                <a:gd name="T2" fmla="*/ 767 w 790"/>
                <a:gd name="T3" fmla="*/ 242 h 737"/>
                <a:gd name="T4" fmla="*/ 733 w 790"/>
                <a:gd name="T5" fmla="*/ 178 h 737"/>
                <a:gd name="T6" fmla="*/ 688 w 790"/>
                <a:gd name="T7" fmla="*/ 120 h 737"/>
                <a:gd name="T8" fmla="*/ 632 w 790"/>
                <a:gd name="T9" fmla="*/ 73 h 737"/>
                <a:gd name="T10" fmla="*/ 566 w 790"/>
                <a:gd name="T11" fmla="*/ 36 h 737"/>
                <a:gd name="T12" fmla="*/ 494 w 790"/>
                <a:gd name="T13" fmla="*/ 11 h 737"/>
                <a:gd name="T14" fmla="*/ 416 w 790"/>
                <a:gd name="T15" fmla="*/ 0 h 737"/>
                <a:gd name="T16" fmla="*/ 335 w 790"/>
                <a:gd name="T17" fmla="*/ 4 h 737"/>
                <a:gd name="T18" fmla="*/ 259 w 790"/>
                <a:gd name="T19" fmla="*/ 22 h 737"/>
                <a:gd name="T20" fmla="*/ 190 w 790"/>
                <a:gd name="T21" fmla="*/ 53 h 737"/>
                <a:gd name="T22" fmla="*/ 130 w 790"/>
                <a:gd name="T23" fmla="*/ 95 h 737"/>
                <a:gd name="T24" fmla="*/ 78 w 790"/>
                <a:gd name="T25" fmla="*/ 148 h 737"/>
                <a:gd name="T26" fmla="*/ 40 w 790"/>
                <a:gd name="T27" fmla="*/ 209 h 737"/>
                <a:gd name="T28" fmla="*/ 13 w 790"/>
                <a:gd name="T29" fmla="*/ 276 h 737"/>
                <a:gd name="T30" fmla="*/ 1 w 790"/>
                <a:gd name="T31" fmla="*/ 349 h 737"/>
                <a:gd name="T32" fmla="*/ 5 w 790"/>
                <a:gd name="T33" fmla="*/ 424 h 737"/>
                <a:gd name="T34" fmla="*/ 25 w 790"/>
                <a:gd name="T35" fmla="*/ 495 h 737"/>
                <a:gd name="T36" fmla="*/ 58 w 790"/>
                <a:gd name="T37" fmla="*/ 559 h 737"/>
                <a:gd name="T38" fmla="*/ 103 w 790"/>
                <a:gd name="T39" fmla="*/ 616 h 737"/>
                <a:gd name="T40" fmla="*/ 159 w 790"/>
                <a:gd name="T41" fmla="*/ 663 h 737"/>
                <a:gd name="T42" fmla="*/ 224 w 790"/>
                <a:gd name="T43" fmla="*/ 700 h 737"/>
                <a:gd name="T44" fmla="*/ 297 w 790"/>
                <a:gd name="T45" fmla="*/ 725 h 737"/>
                <a:gd name="T46" fmla="*/ 375 w 790"/>
                <a:gd name="T47" fmla="*/ 736 h 737"/>
                <a:gd name="T48" fmla="*/ 455 w 790"/>
                <a:gd name="T49" fmla="*/ 733 h 737"/>
                <a:gd name="T50" fmla="*/ 531 w 790"/>
                <a:gd name="T51" fmla="*/ 714 h 737"/>
                <a:gd name="T52" fmla="*/ 600 w 790"/>
                <a:gd name="T53" fmla="*/ 683 h 737"/>
                <a:gd name="T54" fmla="*/ 661 w 790"/>
                <a:gd name="T55" fmla="*/ 640 h 737"/>
                <a:gd name="T56" fmla="*/ 712 w 790"/>
                <a:gd name="T57" fmla="*/ 588 h 737"/>
                <a:gd name="T58" fmla="*/ 752 w 790"/>
                <a:gd name="T59" fmla="*/ 528 h 737"/>
                <a:gd name="T60" fmla="*/ 778 w 790"/>
                <a:gd name="T61" fmla="*/ 460 h 737"/>
                <a:gd name="T62" fmla="*/ 790 w 790"/>
                <a:gd name="T63" fmla="*/ 387 h 737"/>
                <a:gd name="T64" fmla="*/ 178 w 790"/>
                <a:gd name="T65" fmla="*/ 357 h 737"/>
                <a:gd name="T66" fmla="*/ 187 w 790"/>
                <a:gd name="T67" fmla="*/ 308 h 737"/>
                <a:gd name="T68" fmla="*/ 227 w 790"/>
                <a:gd name="T69" fmla="*/ 239 h 737"/>
                <a:gd name="T70" fmla="*/ 292 w 790"/>
                <a:gd name="T71" fmla="*/ 190 h 737"/>
                <a:gd name="T72" fmla="*/ 362 w 790"/>
                <a:gd name="T73" fmla="*/ 167 h 737"/>
                <a:gd name="T74" fmla="*/ 407 w 790"/>
                <a:gd name="T75" fmla="*/ 165 h 737"/>
                <a:gd name="T76" fmla="*/ 461 w 790"/>
                <a:gd name="T77" fmla="*/ 174 h 737"/>
                <a:gd name="T78" fmla="*/ 534 w 790"/>
                <a:gd name="T79" fmla="*/ 211 h 737"/>
                <a:gd name="T80" fmla="*/ 588 w 790"/>
                <a:gd name="T81" fmla="*/ 271 h 737"/>
                <a:gd name="T82" fmla="*/ 612 w 790"/>
                <a:gd name="T83" fmla="*/ 337 h 737"/>
                <a:gd name="T84" fmla="*/ 614 w 790"/>
                <a:gd name="T85" fmla="*/ 378 h 737"/>
                <a:gd name="T86" fmla="*/ 604 w 790"/>
                <a:gd name="T87" fmla="*/ 428 h 737"/>
                <a:gd name="T88" fmla="*/ 564 w 790"/>
                <a:gd name="T89" fmla="*/ 498 h 737"/>
                <a:gd name="T90" fmla="*/ 500 w 790"/>
                <a:gd name="T91" fmla="*/ 547 h 737"/>
                <a:gd name="T92" fmla="*/ 428 w 790"/>
                <a:gd name="T93" fmla="*/ 569 h 737"/>
                <a:gd name="T94" fmla="*/ 384 w 790"/>
                <a:gd name="T95" fmla="*/ 571 h 737"/>
                <a:gd name="T96" fmla="*/ 330 w 790"/>
                <a:gd name="T97" fmla="*/ 562 h 737"/>
                <a:gd name="T98" fmla="*/ 256 w 790"/>
                <a:gd name="T99" fmla="*/ 525 h 737"/>
                <a:gd name="T100" fmla="*/ 203 w 790"/>
                <a:gd name="T101" fmla="*/ 465 h 737"/>
                <a:gd name="T102" fmla="*/ 180 w 790"/>
                <a:gd name="T103" fmla="*/ 3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0" h="737">
                  <a:moveTo>
                    <a:pt x="790" y="368"/>
                  </a:moveTo>
                  <a:lnTo>
                    <a:pt x="790" y="349"/>
                  </a:lnTo>
                  <a:lnTo>
                    <a:pt x="788" y="330"/>
                  </a:lnTo>
                  <a:lnTo>
                    <a:pt x="786" y="312"/>
                  </a:lnTo>
                  <a:lnTo>
                    <a:pt x="783" y="294"/>
                  </a:lnTo>
                  <a:lnTo>
                    <a:pt x="778" y="276"/>
                  </a:lnTo>
                  <a:lnTo>
                    <a:pt x="773" y="259"/>
                  </a:lnTo>
                  <a:lnTo>
                    <a:pt x="767" y="242"/>
                  </a:lnTo>
                  <a:lnTo>
                    <a:pt x="759" y="225"/>
                  </a:lnTo>
                  <a:lnTo>
                    <a:pt x="752" y="209"/>
                  </a:lnTo>
                  <a:lnTo>
                    <a:pt x="743" y="193"/>
                  </a:lnTo>
                  <a:lnTo>
                    <a:pt x="733" y="178"/>
                  </a:lnTo>
                  <a:lnTo>
                    <a:pt x="724" y="163"/>
                  </a:lnTo>
                  <a:lnTo>
                    <a:pt x="712" y="148"/>
                  </a:lnTo>
                  <a:lnTo>
                    <a:pt x="700" y="133"/>
                  </a:lnTo>
                  <a:lnTo>
                    <a:pt x="688" y="120"/>
                  </a:lnTo>
                  <a:lnTo>
                    <a:pt x="675" y="107"/>
                  </a:lnTo>
                  <a:lnTo>
                    <a:pt x="661" y="95"/>
                  </a:lnTo>
                  <a:lnTo>
                    <a:pt x="647" y="84"/>
                  </a:lnTo>
                  <a:lnTo>
                    <a:pt x="632" y="73"/>
                  </a:lnTo>
                  <a:lnTo>
                    <a:pt x="616" y="62"/>
                  </a:lnTo>
                  <a:lnTo>
                    <a:pt x="600" y="53"/>
                  </a:lnTo>
                  <a:lnTo>
                    <a:pt x="584" y="44"/>
                  </a:lnTo>
                  <a:lnTo>
                    <a:pt x="566" y="36"/>
                  </a:lnTo>
                  <a:lnTo>
                    <a:pt x="549" y="28"/>
                  </a:lnTo>
                  <a:lnTo>
                    <a:pt x="531" y="22"/>
                  </a:lnTo>
                  <a:lnTo>
                    <a:pt x="512" y="16"/>
                  </a:lnTo>
                  <a:lnTo>
                    <a:pt x="494" y="11"/>
                  </a:lnTo>
                  <a:lnTo>
                    <a:pt x="475" y="7"/>
                  </a:lnTo>
                  <a:lnTo>
                    <a:pt x="455" y="4"/>
                  </a:lnTo>
                  <a:lnTo>
                    <a:pt x="436" y="1"/>
                  </a:lnTo>
                  <a:lnTo>
                    <a:pt x="416" y="0"/>
                  </a:lnTo>
                  <a:lnTo>
                    <a:pt x="395" y="0"/>
                  </a:lnTo>
                  <a:lnTo>
                    <a:pt x="375" y="0"/>
                  </a:lnTo>
                  <a:lnTo>
                    <a:pt x="355" y="1"/>
                  </a:lnTo>
                  <a:lnTo>
                    <a:pt x="335" y="4"/>
                  </a:lnTo>
                  <a:lnTo>
                    <a:pt x="315" y="7"/>
                  </a:lnTo>
                  <a:lnTo>
                    <a:pt x="297" y="11"/>
                  </a:lnTo>
                  <a:lnTo>
                    <a:pt x="278" y="16"/>
                  </a:lnTo>
                  <a:lnTo>
                    <a:pt x="259" y="22"/>
                  </a:lnTo>
                  <a:lnTo>
                    <a:pt x="242" y="28"/>
                  </a:lnTo>
                  <a:lnTo>
                    <a:pt x="224" y="36"/>
                  </a:lnTo>
                  <a:lnTo>
                    <a:pt x="207" y="44"/>
                  </a:lnTo>
                  <a:lnTo>
                    <a:pt x="190" y="53"/>
                  </a:lnTo>
                  <a:lnTo>
                    <a:pt x="174" y="62"/>
                  </a:lnTo>
                  <a:lnTo>
                    <a:pt x="159" y="73"/>
                  </a:lnTo>
                  <a:lnTo>
                    <a:pt x="144" y="84"/>
                  </a:lnTo>
                  <a:lnTo>
                    <a:pt x="130" y="95"/>
                  </a:lnTo>
                  <a:lnTo>
                    <a:pt x="116" y="107"/>
                  </a:lnTo>
                  <a:lnTo>
                    <a:pt x="103" y="120"/>
                  </a:lnTo>
                  <a:lnTo>
                    <a:pt x="90" y="133"/>
                  </a:lnTo>
                  <a:lnTo>
                    <a:pt x="78" y="148"/>
                  </a:lnTo>
                  <a:lnTo>
                    <a:pt x="68" y="163"/>
                  </a:lnTo>
                  <a:lnTo>
                    <a:pt x="58" y="178"/>
                  </a:lnTo>
                  <a:lnTo>
                    <a:pt x="48" y="193"/>
                  </a:lnTo>
                  <a:lnTo>
                    <a:pt x="40" y="209"/>
                  </a:lnTo>
                  <a:lnTo>
                    <a:pt x="31" y="225"/>
                  </a:lnTo>
                  <a:lnTo>
                    <a:pt x="25" y="242"/>
                  </a:lnTo>
                  <a:lnTo>
                    <a:pt x="18" y="259"/>
                  </a:lnTo>
                  <a:lnTo>
                    <a:pt x="13" y="276"/>
                  </a:lnTo>
                  <a:lnTo>
                    <a:pt x="8" y="294"/>
                  </a:lnTo>
                  <a:lnTo>
                    <a:pt x="5" y="312"/>
                  </a:lnTo>
                  <a:lnTo>
                    <a:pt x="2" y="330"/>
                  </a:lnTo>
                  <a:lnTo>
                    <a:pt x="1" y="349"/>
                  </a:lnTo>
                  <a:lnTo>
                    <a:pt x="0" y="368"/>
                  </a:lnTo>
                  <a:lnTo>
                    <a:pt x="1" y="387"/>
                  </a:lnTo>
                  <a:lnTo>
                    <a:pt x="2" y="405"/>
                  </a:lnTo>
                  <a:lnTo>
                    <a:pt x="5" y="424"/>
                  </a:lnTo>
                  <a:lnTo>
                    <a:pt x="8" y="443"/>
                  </a:lnTo>
                  <a:lnTo>
                    <a:pt x="13" y="460"/>
                  </a:lnTo>
                  <a:lnTo>
                    <a:pt x="18" y="478"/>
                  </a:lnTo>
                  <a:lnTo>
                    <a:pt x="25" y="495"/>
                  </a:lnTo>
                  <a:lnTo>
                    <a:pt x="31" y="512"/>
                  </a:lnTo>
                  <a:lnTo>
                    <a:pt x="40" y="528"/>
                  </a:lnTo>
                  <a:lnTo>
                    <a:pt x="48" y="544"/>
                  </a:lnTo>
                  <a:lnTo>
                    <a:pt x="58" y="559"/>
                  </a:lnTo>
                  <a:lnTo>
                    <a:pt x="68" y="574"/>
                  </a:lnTo>
                  <a:lnTo>
                    <a:pt x="78" y="588"/>
                  </a:lnTo>
                  <a:lnTo>
                    <a:pt x="90" y="602"/>
                  </a:lnTo>
                  <a:lnTo>
                    <a:pt x="103" y="616"/>
                  </a:lnTo>
                  <a:lnTo>
                    <a:pt x="116" y="628"/>
                  </a:lnTo>
                  <a:lnTo>
                    <a:pt x="130" y="640"/>
                  </a:lnTo>
                  <a:lnTo>
                    <a:pt x="144" y="652"/>
                  </a:lnTo>
                  <a:lnTo>
                    <a:pt x="159" y="663"/>
                  </a:lnTo>
                  <a:lnTo>
                    <a:pt x="174" y="673"/>
                  </a:lnTo>
                  <a:lnTo>
                    <a:pt x="190" y="683"/>
                  </a:lnTo>
                  <a:lnTo>
                    <a:pt x="207" y="692"/>
                  </a:lnTo>
                  <a:lnTo>
                    <a:pt x="224" y="700"/>
                  </a:lnTo>
                  <a:lnTo>
                    <a:pt x="242" y="707"/>
                  </a:lnTo>
                  <a:lnTo>
                    <a:pt x="259" y="714"/>
                  </a:lnTo>
                  <a:lnTo>
                    <a:pt x="278" y="719"/>
                  </a:lnTo>
                  <a:lnTo>
                    <a:pt x="297" y="725"/>
                  </a:lnTo>
                  <a:lnTo>
                    <a:pt x="315" y="729"/>
                  </a:lnTo>
                  <a:lnTo>
                    <a:pt x="335" y="733"/>
                  </a:lnTo>
                  <a:lnTo>
                    <a:pt x="355" y="735"/>
                  </a:lnTo>
                  <a:lnTo>
                    <a:pt x="375" y="736"/>
                  </a:lnTo>
                  <a:lnTo>
                    <a:pt x="395" y="737"/>
                  </a:lnTo>
                  <a:lnTo>
                    <a:pt x="416" y="736"/>
                  </a:lnTo>
                  <a:lnTo>
                    <a:pt x="436" y="735"/>
                  </a:lnTo>
                  <a:lnTo>
                    <a:pt x="455" y="733"/>
                  </a:lnTo>
                  <a:lnTo>
                    <a:pt x="475" y="729"/>
                  </a:lnTo>
                  <a:lnTo>
                    <a:pt x="494" y="725"/>
                  </a:lnTo>
                  <a:lnTo>
                    <a:pt x="512" y="719"/>
                  </a:lnTo>
                  <a:lnTo>
                    <a:pt x="531" y="714"/>
                  </a:lnTo>
                  <a:lnTo>
                    <a:pt x="549" y="707"/>
                  </a:lnTo>
                  <a:lnTo>
                    <a:pt x="566" y="700"/>
                  </a:lnTo>
                  <a:lnTo>
                    <a:pt x="584" y="692"/>
                  </a:lnTo>
                  <a:lnTo>
                    <a:pt x="600" y="683"/>
                  </a:lnTo>
                  <a:lnTo>
                    <a:pt x="616" y="673"/>
                  </a:lnTo>
                  <a:lnTo>
                    <a:pt x="632" y="663"/>
                  </a:lnTo>
                  <a:lnTo>
                    <a:pt x="647" y="652"/>
                  </a:lnTo>
                  <a:lnTo>
                    <a:pt x="661" y="640"/>
                  </a:lnTo>
                  <a:lnTo>
                    <a:pt x="675" y="628"/>
                  </a:lnTo>
                  <a:lnTo>
                    <a:pt x="688" y="616"/>
                  </a:lnTo>
                  <a:lnTo>
                    <a:pt x="700" y="602"/>
                  </a:lnTo>
                  <a:lnTo>
                    <a:pt x="712" y="588"/>
                  </a:lnTo>
                  <a:lnTo>
                    <a:pt x="724" y="574"/>
                  </a:lnTo>
                  <a:lnTo>
                    <a:pt x="733" y="559"/>
                  </a:lnTo>
                  <a:lnTo>
                    <a:pt x="743" y="544"/>
                  </a:lnTo>
                  <a:lnTo>
                    <a:pt x="752" y="528"/>
                  </a:lnTo>
                  <a:lnTo>
                    <a:pt x="759" y="512"/>
                  </a:lnTo>
                  <a:lnTo>
                    <a:pt x="767" y="495"/>
                  </a:lnTo>
                  <a:lnTo>
                    <a:pt x="773" y="478"/>
                  </a:lnTo>
                  <a:lnTo>
                    <a:pt x="778" y="460"/>
                  </a:lnTo>
                  <a:lnTo>
                    <a:pt x="783" y="443"/>
                  </a:lnTo>
                  <a:lnTo>
                    <a:pt x="786" y="424"/>
                  </a:lnTo>
                  <a:lnTo>
                    <a:pt x="788" y="405"/>
                  </a:lnTo>
                  <a:lnTo>
                    <a:pt x="790" y="387"/>
                  </a:lnTo>
                  <a:lnTo>
                    <a:pt x="790" y="368"/>
                  </a:lnTo>
                  <a:close/>
                  <a:moveTo>
                    <a:pt x="178" y="368"/>
                  </a:moveTo>
                  <a:lnTo>
                    <a:pt x="178" y="368"/>
                  </a:lnTo>
                  <a:lnTo>
                    <a:pt x="178" y="357"/>
                  </a:lnTo>
                  <a:lnTo>
                    <a:pt x="179" y="347"/>
                  </a:lnTo>
                  <a:lnTo>
                    <a:pt x="180" y="337"/>
                  </a:lnTo>
                  <a:lnTo>
                    <a:pt x="182" y="327"/>
                  </a:lnTo>
                  <a:lnTo>
                    <a:pt x="187" y="308"/>
                  </a:lnTo>
                  <a:lnTo>
                    <a:pt x="195" y="289"/>
                  </a:lnTo>
                  <a:lnTo>
                    <a:pt x="203" y="271"/>
                  </a:lnTo>
                  <a:lnTo>
                    <a:pt x="214" y="254"/>
                  </a:lnTo>
                  <a:lnTo>
                    <a:pt x="227" y="239"/>
                  </a:lnTo>
                  <a:lnTo>
                    <a:pt x="241" y="224"/>
                  </a:lnTo>
                  <a:lnTo>
                    <a:pt x="256" y="211"/>
                  </a:lnTo>
                  <a:lnTo>
                    <a:pt x="273" y="200"/>
                  </a:lnTo>
                  <a:lnTo>
                    <a:pt x="292" y="190"/>
                  </a:lnTo>
                  <a:lnTo>
                    <a:pt x="310" y="181"/>
                  </a:lnTo>
                  <a:lnTo>
                    <a:pt x="330" y="174"/>
                  </a:lnTo>
                  <a:lnTo>
                    <a:pt x="351" y="169"/>
                  </a:lnTo>
                  <a:lnTo>
                    <a:pt x="362" y="167"/>
                  </a:lnTo>
                  <a:lnTo>
                    <a:pt x="374" y="166"/>
                  </a:lnTo>
                  <a:lnTo>
                    <a:pt x="384" y="165"/>
                  </a:lnTo>
                  <a:lnTo>
                    <a:pt x="395" y="165"/>
                  </a:lnTo>
                  <a:lnTo>
                    <a:pt x="407" y="165"/>
                  </a:lnTo>
                  <a:lnTo>
                    <a:pt x="418" y="166"/>
                  </a:lnTo>
                  <a:lnTo>
                    <a:pt x="428" y="167"/>
                  </a:lnTo>
                  <a:lnTo>
                    <a:pt x="439" y="169"/>
                  </a:lnTo>
                  <a:lnTo>
                    <a:pt x="461" y="174"/>
                  </a:lnTo>
                  <a:lnTo>
                    <a:pt x="480" y="181"/>
                  </a:lnTo>
                  <a:lnTo>
                    <a:pt x="500" y="190"/>
                  </a:lnTo>
                  <a:lnTo>
                    <a:pt x="518" y="200"/>
                  </a:lnTo>
                  <a:lnTo>
                    <a:pt x="534" y="211"/>
                  </a:lnTo>
                  <a:lnTo>
                    <a:pt x="550" y="224"/>
                  </a:lnTo>
                  <a:lnTo>
                    <a:pt x="564" y="239"/>
                  </a:lnTo>
                  <a:lnTo>
                    <a:pt x="576" y="254"/>
                  </a:lnTo>
                  <a:lnTo>
                    <a:pt x="588" y="271"/>
                  </a:lnTo>
                  <a:lnTo>
                    <a:pt x="596" y="289"/>
                  </a:lnTo>
                  <a:lnTo>
                    <a:pt x="604" y="308"/>
                  </a:lnTo>
                  <a:lnTo>
                    <a:pt x="609" y="327"/>
                  </a:lnTo>
                  <a:lnTo>
                    <a:pt x="612" y="337"/>
                  </a:lnTo>
                  <a:lnTo>
                    <a:pt x="613" y="347"/>
                  </a:lnTo>
                  <a:lnTo>
                    <a:pt x="614" y="357"/>
                  </a:lnTo>
                  <a:lnTo>
                    <a:pt x="614" y="368"/>
                  </a:lnTo>
                  <a:lnTo>
                    <a:pt x="614" y="378"/>
                  </a:lnTo>
                  <a:lnTo>
                    <a:pt x="613" y="388"/>
                  </a:lnTo>
                  <a:lnTo>
                    <a:pt x="612" y="399"/>
                  </a:lnTo>
                  <a:lnTo>
                    <a:pt x="609" y="409"/>
                  </a:lnTo>
                  <a:lnTo>
                    <a:pt x="604" y="428"/>
                  </a:lnTo>
                  <a:lnTo>
                    <a:pt x="596" y="448"/>
                  </a:lnTo>
                  <a:lnTo>
                    <a:pt x="588" y="465"/>
                  </a:lnTo>
                  <a:lnTo>
                    <a:pt x="576" y="482"/>
                  </a:lnTo>
                  <a:lnTo>
                    <a:pt x="564" y="498"/>
                  </a:lnTo>
                  <a:lnTo>
                    <a:pt x="550" y="512"/>
                  </a:lnTo>
                  <a:lnTo>
                    <a:pt x="534" y="525"/>
                  </a:lnTo>
                  <a:lnTo>
                    <a:pt x="518" y="537"/>
                  </a:lnTo>
                  <a:lnTo>
                    <a:pt x="500" y="547"/>
                  </a:lnTo>
                  <a:lnTo>
                    <a:pt x="480" y="556"/>
                  </a:lnTo>
                  <a:lnTo>
                    <a:pt x="461" y="562"/>
                  </a:lnTo>
                  <a:lnTo>
                    <a:pt x="439" y="567"/>
                  </a:lnTo>
                  <a:lnTo>
                    <a:pt x="428" y="569"/>
                  </a:lnTo>
                  <a:lnTo>
                    <a:pt x="418" y="571"/>
                  </a:lnTo>
                  <a:lnTo>
                    <a:pt x="407" y="571"/>
                  </a:lnTo>
                  <a:lnTo>
                    <a:pt x="395" y="572"/>
                  </a:lnTo>
                  <a:lnTo>
                    <a:pt x="384" y="571"/>
                  </a:lnTo>
                  <a:lnTo>
                    <a:pt x="374" y="571"/>
                  </a:lnTo>
                  <a:lnTo>
                    <a:pt x="362" y="569"/>
                  </a:lnTo>
                  <a:lnTo>
                    <a:pt x="351" y="567"/>
                  </a:lnTo>
                  <a:lnTo>
                    <a:pt x="330" y="562"/>
                  </a:lnTo>
                  <a:lnTo>
                    <a:pt x="310" y="556"/>
                  </a:lnTo>
                  <a:lnTo>
                    <a:pt x="292" y="547"/>
                  </a:lnTo>
                  <a:lnTo>
                    <a:pt x="273" y="537"/>
                  </a:lnTo>
                  <a:lnTo>
                    <a:pt x="256" y="525"/>
                  </a:lnTo>
                  <a:lnTo>
                    <a:pt x="241" y="512"/>
                  </a:lnTo>
                  <a:lnTo>
                    <a:pt x="227" y="498"/>
                  </a:lnTo>
                  <a:lnTo>
                    <a:pt x="214" y="482"/>
                  </a:lnTo>
                  <a:lnTo>
                    <a:pt x="203" y="465"/>
                  </a:lnTo>
                  <a:lnTo>
                    <a:pt x="195" y="448"/>
                  </a:lnTo>
                  <a:lnTo>
                    <a:pt x="187" y="428"/>
                  </a:lnTo>
                  <a:lnTo>
                    <a:pt x="182" y="409"/>
                  </a:lnTo>
                  <a:lnTo>
                    <a:pt x="180" y="399"/>
                  </a:lnTo>
                  <a:lnTo>
                    <a:pt x="179" y="388"/>
                  </a:lnTo>
                  <a:lnTo>
                    <a:pt x="178" y="378"/>
                  </a:lnTo>
                  <a:lnTo>
                    <a:pt x="178" y="3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1485299" y="1521401"/>
            <a:ext cx="1940043" cy="1879681"/>
            <a:chOff x="1485299" y="1521401"/>
            <a:chExt cx="1940043" cy="1879681"/>
          </a:xfrm>
        </p:grpSpPr>
        <p:grpSp>
          <p:nvGrpSpPr>
            <p:cNvPr id="4" name="组合 3"/>
            <p:cNvGrpSpPr/>
            <p:nvPr/>
          </p:nvGrpSpPr>
          <p:grpSpPr>
            <a:xfrm>
              <a:off x="2357053" y="2060155"/>
              <a:ext cx="1068289" cy="1096803"/>
              <a:chOff x="1228725" y="1904199"/>
              <a:chExt cx="684213" cy="702476"/>
            </a:xfrm>
          </p:grpSpPr>
          <p:sp>
            <p:nvSpPr>
              <p:cNvPr id="5" name="Freeform 36"/>
              <p:cNvSpPr/>
              <p:nvPr/>
            </p:nvSpPr>
            <p:spPr bwMode="auto">
              <a:xfrm>
                <a:off x="1228725" y="1924050"/>
                <a:ext cx="684213" cy="682625"/>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TextBox 5"/>
              <p:cNvSpPr txBox="1"/>
              <p:nvPr/>
            </p:nvSpPr>
            <p:spPr>
              <a:xfrm>
                <a:off x="1388492" y="1904199"/>
                <a:ext cx="306158" cy="650508"/>
              </a:xfrm>
              <a:prstGeom prst="rect">
                <a:avLst/>
              </a:prstGeom>
              <a:noFill/>
            </p:spPr>
            <p:txBody>
              <a:bodyPr wrap="none" rtlCol="0">
                <a:spAutoFit/>
              </a:bodyPr>
              <a:lstStyle/>
              <a:p>
                <a:r>
                  <a:rPr lang="en-US" altLang="zh-CN" sz="6000" dirty="0">
                    <a:solidFill>
                      <a:schemeClr val="bg1"/>
                    </a:solidFill>
                    <a:latin typeface="Impact" panose="020B0806030902050204" pitchFamily="34" charset="0"/>
                    <a:ea typeface="+mj-ea"/>
                  </a:rPr>
                  <a:t>1</a:t>
                </a:r>
                <a:endParaRPr lang="zh-CN" altLang="en-US" sz="6000" dirty="0">
                  <a:solidFill>
                    <a:schemeClr val="bg1"/>
                  </a:solidFill>
                  <a:latin typeface="Impact" panose="020B0806030902050204" pitchFamily="34" charset="0"/>
                  <a:ea typeface="+mj-ea"/>
                </a:endParaRPr>
              </a:p>
            </p:txBody>
          </p:sp>
        </p:grpSp>
        <p:pic>
          <p:nvPicPr>
            <p:cNvPr id="2" name="图片 1"/>
            <p:cNvPicPr>
              <a:picLocks noChangeAspect="1"/>
            </p:cNvPicPr>
            <p:nvPr/>
          </p:nvPicPr>
          <p:blipFill>
            <a:blip r:embed="rId3" cstate="screen"/>
            <a:stretch>
              <a:fillRect/>
            </a:stretch>
          </p:blipFill>
          <p:spPr>
            <a:xfrm>
              <a:off x="1485299" y="1521401"/>
              <a:ext cx="1365614" cy="187968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2" decel="6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decel="6000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6" decel="60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6" presetClass="entr" presetSubtype="42"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barn(outHorizontal)">
                                          <p:cBhvr>
                                            <p:cTn id="30" dur="500"/>
                                            <p:tgtEl>
                                              <p:spTgt spid="75"/>
                                            </p:tgtEl>
                                          </p:cBhvr>
                                        </p:animEffect>
                                      </p:childTnLst>
                                    </p:cTn>
                                  </p:par>
                                </p:childTnLst>
                              </p:cTn>
                            </p:par>
                            <p:par>
                              <p:cTn id="31" fill="hold">
                                <p:stCondLst>
                                  <p:cond delay="2000"/>
                                </p:stCondLst>
                                <p:childTnLst>
                                  <p:par>
                                    <p:cTn id="32" presetID="2" presetClass="entr" presetSubtype="4" fill="hold" grpId="0" nodeType="afterEffect" p14:presetBounceEnd="60000">
                                      <p:stCondLst>
                                        <p:cond delay="0"/>
                                      </p:stCondLst>
                                      <p:iterate type="lt">
                                        <p:tmPct val="10000"/>
                                      </p:iterate>
                                      <p:childTnLst>
                                        <p:set>
                                          <p:cBhvr>
                                            <p:cTn id="33" dur="1" fill="hold">
                                              <p:stCondLst>
                                                <p:cond delay="0"/>
                                              </p:stCondLst>
                                            </p:cTn>
                                            <p:tgtEl>
                                              <p:spTgt spid="59"/>
                                            </p:tgtEl>
                                            <p:attrNameLst>
                                              <p:attrName>style.visibility</p:attrName>
                                            </p:attrNameLst>
                                          </p:cBhvr>
                                          <p:to>
                                            <p:strVal val="visible"/>
                                          </p:to>
                                        </p:set>
                                        <p:anim calcmode="lin" valueType="num" p14:bounceEnd="60000">
                                          <p:cBhvr additive="base">
                                            <p:cTn id="34" dur="500" fill="hold"/>
                                            <p:tgtEl>
                                              <p:spTgt spid="59"/>
                                            </p:tgtEl>
                                            <p:attrNameLst>
                                              <p:attrName>ppt_x</p:attrName>
                                            </p:attrNameLst>
                                          </p:cBhvr>
                                          <p:tavLst>
                                            <p:tav tm="0">
                                              <p:val>
                                                <p:strVal val="#ppt_x"/>
                                              </p:val>
                                            </p:tav>
                                            <p:tav tm="100000">
                                              <p:val>
                                                <p:strVal val="#ppt_x"/>
                                              </p:val>
                                            </p:tav>
                                          </p:tavLst>
                                        </p:anim>
                                        <p:anim calcmode="lin" valueType="num" p14:bounceEnd="60000">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par>
                              <p:cTn id="36" fill="hold">
                                <p:stCondLst>
                                  <p:cond delay="2150"/>
                                </p:stCondLst>
                                <p:childTnLst>
                                  <p:par>
                                    <p:cTn id="37" presetID="42"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1000"/>
                                            <p:tgtEl>
                                              <p:spTgt spid="60"/>
                                            </p:tgtEl>
                                          </p:cBhvr>
                                        </p:animEffect>
                                        <p:anim calcmode="lin" valueType="num">
                                          <p:cBhvr>
                                            <p:cTn id="40" dur="1000" fill="hold"/>
                                            <p:tgtEl>
                                              <p:spTgt spid="60"/>
                                            </p:tgtEl>
                                            <p:attrNameLst>
                                              <p:attrName>ppt_x</p:attrName>
                                            </p:attrNameLst>
                                          </p:cBhvr>
                                          <p:tavLst>
                                            <p:tav tm="0">
                                              <p:val>
                                                <p:strVal val="#ppt_x"/>
                                              </p:val>
                                            </p:tav>
                                            <p:tav tm="100000">
                                              <p:val>
                                                <p:strVal val="#ppt_x"/>
                                              </p:val>
                                            </p:tav>
                                          </p:tavLst>
                                        </p:anim>
                                        <p:anim calcmode="lin" valueType="num">
                                          <p:cBhvr>
                                            <p:cTn id="41" dur="1000" fill="hold"/>
                                            <p:tgtEl>
                                              <p:spTgt spid="6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3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000"/>
                                            <p:tgtEl>
                                              <p:spTgt spid="61"/>
                                            </p:tgtEl>
                                          </p:cBhvr>
                                        </p:animEffect>
                                        <p:anim calcmode="lin" valueType="num">
                                          <p:cBhvr>
                                            <p:cTn id="45" dur="1000" fill="hold"/>
                                            <p:tgtEl>
                                              <p:spTgt spid="61"/>
                                            </p:tgtEl>
                                            <p:attrNameLst>
                                              <p:attrName>ppt_x</p:attrName>
                                            </p:attrNameLst>
                                          </p:cBhvr>
                                          <p:tavLst>
                                            <p:tav tm="0">
                                              <p:val>
                                                <p:strVal val="#ppt_x"/>
                                              </p:val>
                                            </p:tav>
                                            <p:tav tm="100000">
                                              <p:val>
                                                <p:strVal val="#ppt_x"/>
                                              </p:val>
                                            </p:tav>
                                          </p:tavLst>
                                        </p:anim>
                                        <p:anim calcmode="lin" valueType="num">
                                          <p:cBhvr>
                                            <p:cTn id="46" dur="1000" fill="hold"/>
                                            <p:tgtEl>
                                              <p:spTgt spid="6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60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90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2" decel="6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decel="6000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6" decel="60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6" presetClass="entr" presetSubtype="42"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barn(outHorizontal)">
                                          <p:cBhvr>
                                            <p:cTn id="30" dur="500"/>
                                            <p:tgtEl>
                                              <p:spTgt spid="75"/>
                                            </p:tgtEl>
                                          </p:cBhvr>
                                        </p:animEffect>
                                      </p:childTnLst>
                                    </p:cTn>
                                  </p:par>
                                </p:childTnLst>
                              </p:cTn>
                            </p:par>
                            <p:par>
                              <p:cTn id="31" fill="hold">
                                <p:stCondLst>
                                  <p:cond delay="2000"/>
                                </p:stCondLst>
                                <p:childTnLst>
                                  <p:par>
                                    <p:cTn id="32" presetID="2" presetClass="entr" presetSubtype="4" fill="hold" grpId="0" nodeType="afterEffect">
                                      <p:stCondLst>
                                        <p:cond delay="0"/>
                                      </p:stCondLst>
                                      <p:iterate type="lt">
                                        <p:tmPct val="10000"/>
                                      </p:iterate>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par>
                              <p:cTn id="36" fill="hold">
                                <p:stCondLst>
                                  <p:cond delay="2150"/>
                                </p:stCondLst>
                                <p:childTnLst>
                                  <p:par>
                                    <p:cTn id="37" presetID="42"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1000"/>
                                            <p:tgtEl>
                                              <p:spTgt spid="60"/>
                                            </p:tgtEl>
                                          </p:cBhvr>
                                        </p:animEffect>
                                        <p:anim calcmode="lin" valueType="num">
                                          <p:cBhvr>
                                            <p:cTn id="40" dur="1000" fill="hold"/>
                                            <p:tgtEl>
                                              <p:spTgt spid="60"/>
                                            </p:tgtEl>
                                            <p:attrNameLst>
                                              <p:attrName>ppt_x</p:attrName>
                                            </p:attrNameLst>
                                          </p:cBhvr>
                                          <p:tavLst>
                                            <p:tav tm="0">
                                              <p:val>
                                                <p:strVal val="#ppt_x"/>
                                              </p:val>
                                            </p:tav>
                                            <p:tav tm="100000">
                                              <p:val>
                                                <p:strVal val="#ppt_x"/>
                                              </p:val>
                                            </p:tav>
                                          </p:tavLst>
                                        </p:anim>
                                        <p:anim calcmode="lin" valueType="num">
                                          <p:cBhvr>
                                            <p:cTn id="41" dur="1000" fill="hold"/>
                                            <p:tgtEl>
                                              <p:spTgt spid="6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3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000"/>
                                            <p:tgtEl>
                                              <p:spTgt spid="61"/>
                                            </p:tgtEl>
                                          </p:cBhvr>
                                        </p:animEffect>
                                        <p:anim calcmode="lin" valueType="num">
                                          <p:cBhvr>
                                            <p:cTn id="45" dur="1000" fill="hold"/>
                                            <p:tgtEl>
                                              <p:spTgt spid="61"/>
                                            </p:tgtEl>
                                            <p:attrNameLst>
                                              <p:attrName>ppt_x</p:attrName>
                                            </p:attrNameLst>
                                          </p:cBhvr>
                                          <p:tavLst>
                                            <p:tav tm="0">
                                              <p:val>
                                                <p:strVal val="#ppt_x"/>
                                              </p:val>
                                            </p:tav>
                                            <p:tav tm="100000">
                                              <p:val>
                                                <p:strVal val="#ppt_x"/>
                                              </p:val>
                                            </p:tav>
                                          </p:tavLst>
                                        </p:anim>
                                        <p:anim calcmode="lin" valueType="num">
                                          <p:cBhvr>
                                            <p:cTn id="46" dur="1000" fill="hold"/>
                                            <p:tgtEl>
                                              <p:spTgt spid="6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60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90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9"/>
          <p:cNvSpPr txBox="1"/>
          <p:nvPr/>
        </p:nvSpPr>
        <p:spPr>
          <a:xfrm>
            <a:off x="605277" y="195486"/>
            <a:ext cx="2408673" cy="415498"/>
          </a:xfrm>
          <a:prstGeom prst="rect">
            <a:avLst/>
          </a:prstGeom>
          <a:noFill/>
        </p:spPr>
        <p:txBody>
          <a:bodyPr wrap="none">
            <a:spAutoFit/>
          </a:bodyPr>
          <a:lstStyle/>
          <a:p>
            <a:pPr>
              <a:defRPr/>
            </a:pPr>
            <a:r>
              <a:rPr lang="zh-CN" altLang="en-US" sz="2100" b="1" dirty="0">
                <a:solidFill>
                  <a:schemeClr val="accent2"/>
                </a:solidFill>
                <a:latin typeface="微软雅黑" panose="020B0503020204020204" pitchFamily="34" charset="-122"/>
                <a:ea typeface="微软雅黑" panose="020B0503020204020204" pitchFamily="34" charset="-122"/>
              </a:rPr>
              <a:t>个人履历 </a:t>
            </a:r>
            <a:r>
              <a:rPr lang="en-US" altLang="zh-CN" sz="2100" b="1" dirty="0">
                <a:solidFill>
                  <a:schemeClr val="accent2"/>
                </a:solidFill>
                <a:latin typeface="微软雅黑" panose="020B0503020204020204" pitchFamily="34" charset="-122"/>
                <a:ea typeface="微软雅黑" panose="020B0503020204020204" pitchFamily="34" charset="-122"/>
              </a:rPr>
              <a:t>Resume</a:t>
            </a:r>
            <a:endParaRPr lang="zh-CN" altLang="en-US" sz="2100" b="1" dirty="0">
              <a:solidFill>
                <a:schemeClr val="accent2"/>
              </a:solidFill>
              <a:latin typeface="微软雅黑" panose="020B0503020204020204" pitchFamily="34" charset="-122"/>
              <a:ea typeface="微软雅黑" panose="020B0503020204020204" pitchFamily="34" charset="-122"/>
            </a:endParaRPr>
          </a:p>
        </p:txBody>
      </p:sp>
      <p:sp>
        <p:nvSpPr>
          <p:cNvPr id="7" name="Freeform 5"/>
          <p:cNvSpPr/>
          <p:nvPr/>
        </p:nvSpPr>
        <p:spPr bwMode="auto">
          <a:xfrm>
            <a:off x="4173379" y="1059582"/>
            <a:ext cx="1446213" cy="2317750"/>
          </a:xfrm>
          <a:custGeom>
            <a:avLst/>
            <a:gdLst>
              <a:gd name="T0" fmla="*/ 5067 w 6381"/>
              <a:gd name="T1" fmla="*/ 2220 h 10218"/>
              <a:gd name="T2" fmla="*/ 5805 w 6381"/>
              <a:gd name="T3" fmla="*/ 2072 h 10218"/>
              <a:gd name="T4" fmla="*/ 6324 w 6381"/>
              <a:gd name="T5" fmla="*/ 1680 h 10218"/>
              <a:gd name="T6" fmla="*/ 6150 w 6381"/>
              <a:gd name="T7" fmla="*/ 1262 h 10218"/>
              <a:gd name="T8" fmla="*/ 5034 w 6381"/>
              <a:gd name="T9" fmla="*/ 1299 h 10218"/>
              <a:gd name="T10" fmla="*/ 4382 w 6381"/>
              <a:gd name="T11" fmla="*/ 1669 h 10218"/>
              <a:gd name="T12" fmla="*/ 3914 w 6381"/>
              <a:gd name="T13" fmla="*/ 2019 h 10218"/>
              <a:gd name="T14" fmla="*/ 3125 w 6381"/>
              <a:gd name="T15" fmla="*/ 2583 h 10218"/>
              <a:gd name="T16" fmla="*/ 3200 w 6381"/>
              <a:gd name="T17" fmla="*/ 1887 h 10218"/>
              <a:gd name="T18" fmla="*/ 3374 w 6381"/>
              <a:gd name="T19" fmla="*/ 1403 h 10218"/>
              <a:gd name="T20" fmla="*/ 2938 w 6381"/>
              <a:gd name="T21" fmla="*/ 195 h 10218"/>
              <a:gd name="T22" fmla="*/ 2625 w 6381"/>
              <a:gd name="T23" fmla="*/ 89 h 10218"/>
              <a:gd name="T24" fmla="*/ 2506 w 6381"/>
              <a:gd name="T25" fmla="*/ 909 h 10218"/>
              <a:gd name="T26" fmla="*/ 2756 w 6381"/>
              <a:gd name="T27" fmla="*/ 1738 h 10218"/>
              <a:gd name="T28" fmla="*/ 3037 w 6381"/>
              <a:gd name="T29" fmla="*/ 2085 h 10218"/>
              <a:gd name="T30" fmla="*/ 2588 w 6381"/>
              <a:gd name="T31" fmla="*/ 3185 h 10218"/>
              <a:gd name="T32" fmla="*/ 1834 w 6381"/>
              <a:gd name="T33" fmla="*/ 4541 h 10218"/>
              <a:gd name="T34" fmla="*/ 1461 w 6381"/>
              <a:gd name="T35" fmla="*/ 4068 h 10218"/>
              <a:gd name="T36" fmla="*/ 1608 w 6381"/>
              <a:gd name="T37" fmla="*/ 3539 h 10218"/>
              <a:gd name="T38" fmla="*/ 1954 w 6381"/>
              <a:gd name="T39" fmla="*/ 2049 h 10218"/>
              <a:gd name="T40" fmla="*/ 1568 w 6381"/>
              <a:gd name="T41" fmla="*/ 1366 h 10218"/>
              <a:gd name="T42" fmla="*/ 1053 w 6381"/>
              <a:gd name="T43" fmla="*/ 2266 h 10218"/>
              <a:gd name="T44" fmla="*/ 943 w 6381"/>
              <a:gd name="T45" fmla="*/ 3027 h 10218"/>
              <a:gd name="T46" fmla="*/ 1235 w 6381"/>
              <a:gd name="T47" fmla="*/ 3632 h 10218"/>
              <a:gd name="T48" fmla="*/ 1453 w 6381"/>
              <a:gd name="T49" fmla="*/ 4554 h 10218"/>
              <a:gd name="T50" fmla="*/ 1499 w 6381"/>
              <a:gd name="T51" fmla="*/ 5587 h 10218"/>
              <a:gd name="T52" fmla="*/ 1239 w 6381"/>
              <a:gd name="T53" fmla="*/ 7493 h 10218"/>
              <a:gd name="T54" fmla="*/ 911 w 6381"/>
              <a:gd name="T55" fmla="*/ 8101 h 10218"/>
              <a:gd name="T56" fmla="*/ 919 w 6381"/>
              <a:gd name="T57" fmla="*/ 7357 h 10218"/>
              <a:gd name="T58" fmla="*/ 301 w 6381"/>
              <a:gd name="T59" fmla="*/ 6296 h 10218"/>
              <a:gd name="T60" fmla="*/ 51 w 6381"/>
              <a:gd name="T61" fmla="*/ 6526 h 10218"/>
              <a:gd name="T62" fmla="*/ 294 w 6381"/>
              <a:gd name="T63" fmla="*/ 7848 h 10218"/>
              <a:gd name="T64" fmla="*/ 1067 w 6381"/>
              <a:gd name="T65" fmla="*/ 8475 h 10218"/>
              <a:gd name="T66" fmla="*/ 1180 w 6381"/>
              <a:gd name="T67" fmla="*/ 8963 h 10218"/>
              <a:gd name="T68" fmla="*/ 1154 w 6381"/>
              <a:gd name="T69" fmla="*/ 10105 h 10218"/>
              <a:gd name="T70" fmla="*/ 1363 w 6381"/>
              <a:gd name="T71" fmla="*/ 9318 h 10218"/>
              <a:gd name="T72" fmla="*/ 1956 w 6381"/>
              <a:gd name="T73" fmla="*/ 8533 h 10218"/>
              <a:gd name="T74" fmla="*/ 2293 w 6381"/>
              <a:gd name="T75" fmla="*/ 8207 h 10218"/>
              <a:gd name="T76" fmla="*/ 2547 w 6381"/>
              <a:gd name="T77" fmla="*/ 7630 h 10218"/>
              <a:gd name="T78" fmla="*/ 2487 w 6381"/>
              <a:gd name="T79" fmla="*/ 6997 h 10218"/>
              <a:gd name="T80" fmla="*/ 2065 w 6381"/>
              <a:gd name="T81" fmla="*/ 7016 h 10218"/>
              <a:gd name="T82" fmla="*/ 1738 w 6381"/>
              <a:gd name="T83" fmla="*/ 7732 h 10218"/>
              <a:gd name="T84" fmla="*/ 1788 w 6381"/>
              <a:gd name="T85" fmla="*/ 8430 h 10218"/>
              <a:gd name="T86" fmla="*/ 1482 w 6381"/>
              <a:gd name="T87" fmla="*/ 9028 h 10218"/>
              <a:gd name="T88" fmla="*/ 1485 w 6381"/>
              <a:gd name="T89" fmla="*/ 6936 h 10218"/>
              <a:gd name="T90" fmla="*/ 1872 w 6381"/>
              <a:gd name="T91" fmla="*/ 6478 h 10218"/>
              <a:gd name="T92" fmla="*/ 2482 w 6381"/>
              <a:gd name="T93" fmla="*/ 6345 h 10218"/>
              <a:gd name="T94" fmla="*/ 3015 w 6381"/>
              <a:gd name="T95" fmla="*/ 5946 h 10218"/>
              <a:gd name="T96" fmla="*/ 3187 w 6381"/>
              <a:gd name="T97" fmla="*/ 5281 h 10218"/>
              <a:gd name="T98" fmla="*/ 2836 w 6381"/>
              <a:gd name="T99" fmla="*/ 4893 h 10218"/>
              <a:gd name="T100" fmla="*/ 2271 w 6381"/>
              <a:gd name="T101" fmla="*/ 5312 h 10218"/>
              <a:gd name="T102" fmla="*/ 1960 w 6381"/>
              <a:gd name="T103" fmla="*/ 5971 h 10218"/>
              <a:gd name="T104" fmla="*/ 1848 w 6381"/>
              <a:gd name="T105" fmla="*/ 6338 h 10218"/>
              <a:gd name="T106" fmla="*/ 1663 w 6381"/>
              <a:gd name="T107" fmla="*/ 5754 h 10218"/>
              <a:gd name="T108" fmla="*/ 2165 w 6381"/>
              <a:gd name="T109" fmla="*/ 4237 h 10218"/>
              <a:gd name="T110" fmla="*/ 3017 w 6381"/>
              <a:gd name="T111" fmla="*/ 3810 h 10218"/>
              <a:gd name="T112" fmla="*/ 3521 w 6381"/>
              <a:gd name="T113" fmla="*/ 3975 h 10218"/>
              <a:gd name="T114" fmla="*/ 4387 w 6381"/>
              <a:gd name="T115" fmla="*/ 3778 h 10218"/>
              <a:gd name="T116" fmla="*/ 4821 w 6381"/>
              <a:gd name="T117" fmla="*/ 3413 h 10218"/>
              <a:gd name="T118" fmla="*/ 4007 w 6381"/>
              <a:gd name="T119" fmla="*/ 3196 h 10218"/>
              <a:gd name="T120" fmla="*/ 3053 w 6381"/>
              <a:gd name="T121" fmla="*/ 3557 h 10218"/>
              <a:gd name="T122" fmla="*/ 2314 w 6381"/>
              <a:gd name="T123" fmla="*/ 3952 h 10218"/>
              <a:gd name="T124" fmla="*/ 3316 w 6381"/>
              <a:gd name="T125" fmla="*/ 2703 h 10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81" h="10218">
                <a:moveTo>
                  <a:pt x="4392" y="2029"/>
                </a:moveTo>
                <a:lnTo>
                  <a:pt x="4422" y="2046"/>
                </a:lnTo>
                <a:lnTo>
                  <a:pt x="4453" y="2062"/>
                </a:lnTo>
                <a:lnTo>
                  <a:pt x="4486" y="2078"/>
                </a:lnTo>
                <a:lnTo>
                  <a:pt x="4518" y="2094"/>
                </a:lnTo>
                <a:lnTo>
                  <a:pt x="4551" y="2107"/>
                </a:lnTo>
                <a:lnTo>
                  <a:pt x="4583" y="2120"/>
                </a:lnTo>
                <a:lnTo>
                  <a:pt x="4616" y="2133"/>
                </a:lnTo>
                <a:lnTo>
                  <a:pt x="4650" y="2144"/>
                </a:lnTo>
                <a:lnTo>
                  <a:pt x="4683" y="2155"/>
                </a:lnTo>
                <a:lnTo>
                  <a:pt x="4718" y="2164"/>
                </a:lnTo>
                <a:lnTo>
                  <a:pt x="4752" y="2174"/>
                </a:lnTo>
                <a:lnTo>
                  <a:pt x="4787" y="2183"/>
                </a:lnTo>
                <a:lnTo>
                  <a:pt x="4821" y="2190"/>
                </a:lnTo>
                <a:lnTo>
                  <a:pt x="4855" y="2197"/>
                </a:lnTo>
                <a:lnTo>
                  <a:pt x="4891" y="2203"/>
                </a:lnTo>
                <a:lnTo>
                  <a:pt x="4925" y="2208"/>
                </a:lnTo>
                <a:lnTo>
                  <a:pt x="4961" y="2212"/>
                </a:lnTo>
                <a:lnTo>
                  <a:pt x="4996" y="2215"/>
                </a:lnTo>
                <a:lnTo>
                  <a:pt x="5032" y="2218"/>
                </a:lnTo>
                <a:lnTo>
                  <a:pt x="5067" y="2220"/>
                </a:lnTo>
                <a:lnTo>
                  <a:pt x="5102" y="2221"/>
                </a:lnTo>
                <a:lnTo>
                  <a:pt x="5138" y="2221"/>
                </a:lnTo>
                <a:lnTo>
                  <a:pt x="5173" y="2220"/>
                </a:lnTo>
                <a:lnTo>
                  <a:pt x="5209" y="2219"/>
                </a:lnTo>
                <a:lnTo>
                  <a:pt x="5244" y="2217"/>
                </a:lnTo>
                <a:lnTo>
                  <a:pt x="5280" y="2214"/>
                </a:lnTo>
                <a:lnTo>
                  <a:pt x="5315" y="2210"/>
                </a:lnTo>
                <a:lnTo>
                  <a:pt x="5350" y="2206"/>
                </a:lnTo>
                <a:lnTo>
                  <a:pt x="5386" y="2201"/>
                </a:lnTo>
                <a:lnTo>
                  <a:pt x="5420" y="2194"/>
                </a:lnTo>
                <a:lnTo>
                  <a:pt x="5456" y="2188"/>
                </a:lnTo>
                <a:lnTo>
                  <a:pt x="5490" y="2180"/>
                </a:lnTo>
                <a:lnTo>
                  <a:pt x="5527" y="2171"/>
                </a:lnTo>
                <a:lnTo>
                  <a:pt x="5562" y="2161"/>
                </a:lnTo>
                <a:lnTo>
                  <a:pt x="5598" y="2150"/>
                </a:lnTo>
                <a:lnTo>
                  <a:pt x="5633" y="2139"/>
                </a:lnTo>
                <a:lnTo>
                  <a:pt x="5668" y="2128"/>
                </a:lnTo>
                <a:lnTo>
                  <a:pt x="5703" y="2115"/>
                </a:lnTo>
                <a:lnTo>
                  <a:pt x="5737" y="2102"/>
                </a:lnTo>
                <a:lnTo>
                  <a:pt x="5772" y="2087"/>
                </a:lnTo>
                <a:lnTo>
                  <a:pt x="5805" y="2072"/>
                </a:lnTo>
                <a:lnTo>
                  <a:pt x="5838" y="2056"/>
                </a:lnTo>
                <a:lnTo>
                  <a:pt x="5872" y="2040"/>
                </a:lnTo>
                <a:lnTo>
                  <a:pt x="5904" y="2022"/>
                </a:lnTo>
                <a:lnTo>
                  <a:pt x="5937" y="2005"/>
                </a:lnTo>
                <a:lnTo>
                  <a:pt x="5968" y="1985"/>
                </a:lnTo>
                <a:lnTo>
                  <a:pt x="5999" y="1966"/>
                </a:lnTo>
                <a:lnTo>
                  <a:pt x="6031" y="1946"/>
                </a:lnTo>
                <a:lnTo>
                  <a:pt x="6057" y="1928"/>
                </a:lnTo>
                <a:lnTo>
                  <a:pt x="6085" y="1908"/>
                </a:lnTo>
                <a:lnTo>
                  <a:pt x="6113" y="1888"/>
                </a:lnTo>
                <a:lnTo>
                  <a:pt x="6141" y="1866"/>
                </a:lnTo>
                <a:lnTo>
                  <a:pt x="6171" y="1843"/>
                </a:lnTo>
                <a:lnTo>
                  <a:pt x="6199" y="1818"/>
                </a:lnTo>
                <a:lnTo>
                  <a:pt x="6227" y="1793"/>
                </a:lnTo>
                <a:lnTo>
                  <a:pt x="6254" y="1766"/>
                </a:lnTo>
                <a:lnTo>
                  <a:pt x="6267" y="1752"/>
                </a:lnTo>
                <a:lnTo>
                  <a:pt x="6280" y="1738"/>
                </a:lnTo>
                <a:lnTo>
                  <a:pt x="6291" y="1724"/>
                </a:lnTo>
                <a:lnTo>
                  <a:pt x="6303" y="1709"/>
                </a:lnTo>
                <a:lnTo>
                  <a:pt x="6314" y="1695"/>
                </a:lnTo>
                <a:lnTo>
                  <a:pt x="6324" y="1680"/>
                </a:lnTo>
                <a:lnTo>
                  <a:pt x="6334" y="1664"/>
                </a:lnTo>
                <a:lnTo>
                  <a:pt x="6343" y="1649"/>
                </a:lnTo>
                <a:lnTo>
                  <a:pt x="6351" y="1633"/>
                </a:lnTo>
                <a:lnTo>
                  <a:pt x="6358" y="1618"/>
                </a:lnTo>
                <a:lnTo>
                  <a:pt x="6364" y="1602"/>
                </a:lnTo>
                <a:lnTo>
                  <a:pt x="6370" y="1585"/>
                </a:lnTo>
                <a:lnTo>
                  <a:pt x="6374" y="1568"/>
                </a:lnTo>
                <a:lnTo>
                  <a:pt x="6377" y="1552"/>
                </a:lnTo>
                <a:lnTo>
                  <a:pt x="6380" y="1535"/>
                </a:lnTo>
                <a:lnTo>
                  <a:pt x="6381" y="1519"/>
                </a:lnTo>
                <a:lnTo>
                  <a:pt x="6380" y="1482"/>
                </a:lnTo>
                <a:lnTo>
                  <a:pt x="6374" y="1449"/>
                </a:lnTo>
                <a:lnTo>
                  <a:pt x="6363" y="1418"/>
                </a:lnTo>
                <a:lnTo>
                  <a:pt x="6349" y="1390"/>
                </a:lnTo>
                <a:lnTo>
                  <a:pt x="6330" y="1366"/>
                </a:lnTo>
                <a:lnTo>
                  <a:pt x="6307" y="1342"/>
                </a:lnTo>
                <a:lnTo>
                  <a:pt x="6282" y="1322"/>
                </a:lnTo>
                <a:lnTo>
                  <a:pt x="6254" y="1304"/>
                </a:lnTo>
                <a:lnTo>
                  <a:pt x="6221" y="1289"/>
                </a:lnTo>
                <a:lnTo>
                  <a:pt x="6188" y="1275"/>
                </a:lnTo>
                <a:lnTo>
                  <a:pt x="6150" y="1262"/>
                </a:lnTo>
                <a:lnTo>
                  <a:pt x="6112" y="1253"/>
                </a:lnTo>
                <a:lnTo>
                  <a:pt x="6071" y="1244"/>
                </a:lnTo>
                <a:lnTo>
                  <a:pt x="6030" y="1238"/>
                </a:lnTo>
                <a:lnTo>
                  <a:pt x="5986" y="1233"/>
                </a:lnTo>
                <a:lnTo>
                  <a:pt x="5943" y="1229"/>
                </a:lnTo>
                <a:lnTo>
                  <a:pt x="5897" y="1226"/>
                </a:lnTo>
                <a:lnTo>
                  <a:pt x="5853" y="1225"/>
                </a:lnTo>
                <a:lnTo>
                  <a:pt x="5807" y="1224"/>
                </a:lnTo>
                <a:lnTo>
                  <a:pt x="5762" y="1225"/>
                </a:lnTo>
                <a:lnTo>
                  <a:pt x="5716" y="1226"/>
                </a:lnTo>
                <a:lnTo>
                  <a:pt x="5672" y="1228"/>
                </a:lnTo>
                <a:lnTo>
                  <a:pt x="5629" y="1230"/>
                </a:lnTo>
                <a:lnTo>
                  <a:pt x="5586" y="1233"/>
                </a:lnTo>
                <a:lnTo>
                  <a:pt x="5506" y="1240"/>
                </a:lnTo>
                <a:lnTo>
                  <a:pt x="5435" y="1247"/>
                </a:lnTo>
                <a:lnTo>
                  <a:pt x="5372" y="1254"/>
                </a:lnTo>
                <a:lnTo>
                  <a:pt x="5322" y="1259"/>
                </a:lnTo>
                <a:lnTo>
                  <a:pt x="5253" y="1266"/>
                </a:lnTo>
                <a:lnTo>
                  <a:pt x="5181" y="1276"/>
                </a:lnTo>
                <a:lnTo>
                  <a:pt x="5109" y="1286"/>
                </a:lnTo>
                <a:lnTo>
                  <a:pt x="5034" y="1299"/>
                </a:lnTo>
                <a:lnTo>
                  <a:pt x="4997" y="1306"/>
                </a:lnTo>
                <a:lnTo>
                  <a:pt x="4960" y="1314"/>
                </a:lnTo>
                <a:lnTo>
                  <a:pt x="4922" y="1322"/>
                </a:lnTo>
                <a:lnTo>
                  <a:pt x="4885" y="1332"/>
                </a:lnTo>
                <a:lnTo>
                  <a:pt x="4848" y="1342"/>
                </a:lnTo>
                <a:lnTo>
                  <a:pt x="4812" y="1354"/>
                </a:lnTo>
                <a:lnTo>
                  <a:pt x="4776" y="1366"/>
                </a:lnTo>
                <a:lnTo>
                  <a:pt x="4741" y="1379"/>
                </a:lnTo>
                <a:lnTo>
                  <a:pt x="4707" y="1393"/>
                </a:lnTo>
                <a:lnTo>
                  <a:pt x="4673" y="1409"/>
                </a:lnTo>
                <a:lnTo>
                  <a:pt x="4640" y="1425"/>
                </a:lnTo>
                <a:lnTo>
                  <a:pt x="4608" y="1444"/>
                </a:lnTo>
                <a:lnTo>
                  <a:pt x="4577" y="1463"/>
                </a:lnTo>
                <a:lnTo>
                  <a:pt x="4548" y="1483"/>
                </a:lnTo>
                <a:lnTo>
                  <a:pt x="4519" y="1505"/>
                </a:lnTo>
                <a:lnTo>
                  <a:pt x="4493" y="1529"/>
                </a:lnTo>
                <a:lnTo>
                  <a:pt x="4468" y="1553"/>
                </a:lnTo>
                <a:lnTo>
                  <a:pt x="4443" y="1580"/>
                </a:lnTo>
                <a:lnTo>
                  <a:pt x="4421" y="1608"/>
                </a:lnTo>
                <a:lnTo>
                  <a:pt x="4401" y="1638"/>
                </a:lnTo>
                <a:lnTo>
                  <a:pt x="4382" y="1669"/>
                </a:lnTo>
                <a:lnTo>
                  <a:pt x="4365" y="1703"/>
                </a:lnTo>
                <a:lnTo>
                  <a:pt x="4351" y="1737"/>
                </a:lnTo>
                <a:lnTo>
                  <a:pt x="4338" y="1775"/>
                </a:lnTo>
                <a:lnTo>
                  <a:pt x="4336" y="1783"/>
                </a:lnTo>
                <a:lnTo>
                  <a:pt x="4335" y="1790"/>
                </a:lnTo>
                <a:lnTo>
                  <a:pt x="4335" y="1798"/>
                </a:lnTo>
                <a:lnTo>
                  <a:pt x="4335" y="1805"/>
                </a:lnTo>
                <a:lnTo>
                  <a:pt x="4335" y="1812"/>
                </a:lnTo>
                <a:lnTo>
                  <a:pt x="4337" y="1819"/>
                </a:lnTo>
                <a:lnTo>
                  <a:pt x="4339" y="1826"/>
                </a:lnTo>
                <a:lnTo>
                  <a:pt x="4341" y="1832"/>
                </a:lnTo>
                <a:lnTo>
                  <a:pt x="4297" y="1849"/>
                </a:lnTo>
                <a:lnTo>
                  <a:pt x="4253" y="1865"/>
                </a:lnTo>
                <a:lnTo>
                  <a:pt x="4209" y="1882"/>
                </a:lnTo>
                <a:lnTo>
                  <a:pt x="4166" y="1900"/>
                </a:lnTo>
                <a:lnTo>
                  <a:pt x="4123" y="1918"/>
                </a:lnTo>
                <a:lnTo>
                  <a:pt x="4081" y="1938"/>
                </a:lnTo>
                <a:lnTo>
                  <a:pt x="4038" y="1957"/>
                </a:lnTo>
                <a:lnTo>
                  <a:pt x="3997" y="1977"/>
                </a:lnTo>
                <a:lnTo>
                  <a:pt x="3955" y="1997"/>
                </a:lnTo>
                <a:lnTo>
                  <a:pt x="3914" y="2019"/>
                </a:lnTo>
                <a:lnTo>
                  <a:pt x="3873" y="2041"/>
                </a:lnTo>
                <a:lnTo>
                  <a:pt x="3833" y="2063"/>
                </a:lnTo>
                <a:lnTo>
                  <a:pt x="3792" y="2085"/>
                </a:lnTo>
                <a:lnTo>
                  <a:pt x="3752" y="2110"/>
                </a:lnTo>
                <a:lnTo>
                  <a:pt x="3712" y="2133"/>
                </a:lnTo>
                <a:lnTo>
                  <a:pt x="3674" y="2157"/>
                </a:lnTo>
                <a:lnTo>
                  <a:pt x="3634" y="2183"/>
                </a:lnTo>
                <a:lnTo>
                  <a:pt x="3596" y="2208"/>
                </a:lnTo>
                <a:lnTo>
                  <a:pt x="3558" y="2234"/>
                </a:lnTo>
                <a:lnTo>
                  <a:pt x="3520" y="2261"/>
                </a:lnTo>
                <a:lnTo>
                  <a:pt x="3483" y="2288"/>
                </a:lnTo>
                <a:lnTo>
                  <a:pt x="3445" y="2315"/>
                </a:lnTo>
                <a:lnTo>
                  <a:pt x="3409" y="2343"/>
                </a:lnTo>
                <a:lnTo>
                  <a:pt x="3372" y="2372"/>
                </a:lnTo>
                <a:lnTo>
                  <a:pt x="3336" y="2400"/>
                </a:lnTo>
                <a:lnTo>
                  <a:pt x="3300" y="2430"/>
                </a:lnTo>
                <a:lnTo>
                  <a:pt x="3265" y="2459"/>
                </a:lnTo>
                <a:lnTo>
                  <a:pt x="3229" y="2489"/>
                </a:lnTo>
                <a:lnTo>
                  <a:pt x="3194" y="2520"/>
                </a:lnTo>
                <a:lnTo>
                  <a:pt x="3160" y="2551"/>
                </a:lnTo>
                <a:lnTo>
                  <a:pt x="3125" y="2583"/>
                </a:lnTo>
                <a:lnTo>
                  <a:pt x="3092" y="2615"/>
                </a:lnTo>
                <a:lnTo>
                  <a:pt x="3101" y="2576"/>
                </a:lnTo>
                <a:lnTo>
                  <a:pt x="3110" y="2538"/>
                </a:lnTo>
                <a:lnTo>
                  <a:pt x="3119" y="2500"/>
                </a:lnTo>
                <a:lnTo>
                  <a:pt x="3126" y="2461"/>
                </a:lnTo>
                <a:lnTo>
                  <a:pt x="3134" y="2423"/>
                </a:lnTo>
                <a:lnTo>
                  <a:pt x="3140" y="2384"/>
                </a:lnTo>
                <a:lnTo>
                  <a:pt x="3147" y="2346"/>
                </a:lnTo>
                <a:lnTo>
                  <a:pt x="3152" y="2307"/>
                </a:lnTo>
                <a:lnTo>
                  <a:pt x="3159" y="2268"/>
                </a:lnTo>
                <a:lnTo>
                  <a:pt x="3164" y="2229"/>
                </a:lnTo>
                <a:lnTo>
                  <a:pt x="3168" y="2190"/>
                </a:lnTo>
                <a:lnTo>
                  <a:pt x="3172" y="2151"/>
                </a:lnTo>
                <a:lnTo>
                  <a:pt x="3178" y="2073"/>
                </a:lnTo>
                <a:lnTo>
                  <a:pt x="3181" y="1995"/>
                </a:lnTo>
                <a:lnTo>
                  <a:pt x="3182" y="1966"/>
                </a:lnTo>
                <a:lnTo>
                  <a:pt x="3183" y="1938"/>
                </a:lnTo>
                <a:lnTo>
                  <a:pt x="3184" y="1908"/>
                </a:lnTo>
                <a:lnTo>
                  <a:pt x="3185" y="1879"/>
                </a:lnTo>
                <a:lnTo>
                  <a:pt x="3192" y="1884"/>
                </a:lnTo>
                <a:lnTo>
                  <a:pt x="3200" y="1887"/>
                </a:lnTo>
                <a:lnTo>
                  <a:pt x="3208" y="1890"/>
                </a:lnTo>
                <a:lnTo>
                  <a:pt x="3216" y="1892"/>
                </a:lnTo>
                <a:lnTo>
                  <a:pt x="3225" y="1894"/>
                </a:lnTo>
                <a:lnTo>
                  <a:pt x="3233" y="1894"/>
                </a:lnTo>
                <a:lnTo>
                  <a:pt x="3243" y="1894"/>
                </a:lnTo>
                <a:lnTo>
                  <a:pt x="3251" y="1893"/>
                </a:lnTo>
                <a:lnTo>
                  <a:pt x="3259" y="1890"/>
                </a:lnTo>
                <a:lnTo>
                  <a:pt x="3266" y="1887"/>
                </a:lnTo>
                <a:lnTo>
                  <a:pt x="3273" y="1883"/>
                </a:lnTo>
                <a:lnTo>
                  <a:pt x="3280" y="1877"/>
                </a:lnTo>
                <a:lnTo>
                  <a:pt x="3286" y="1871"/>
                </a:lnTo>
                <a:lnTo>
                  <a:pt x="3291" y="1863"/>
                </a:lnTo>
                <a:lnTo>
                  <a:pt x="3296" y="1854"/>
                </a:lnTo>
                <a:lnTo>
                  <a:pt x="3300" y="1844"/>
                </a:lnTo>
                <a:lnTo>
                  <a:pt x="3317" y="1781"/>
                </a:lnTo>
                <a:lnTo>
                  <a:pt x="3334" y="1718"/>
                </a:lnTo>
                <a:lnTo>
                  <a:pt x="3347" y="1655"/>
                </a:lnTo>
                <a:lnTo>
                  <a:pt x="3357" y="1592"/>
                </a:lnTo>
                <a:lnTo>
                  <a:pt x="3365" y="1529"/>
                </a:lnTo>
                <a:lnTo>
                  <a:pt x="3371" y="1466"/>
                </a:lnTo>
                <a:lnTo>
                  <a:pt x="3374" y="1403"/>
                </a:lnTo>
                <a:lnTo>
                  <a:pt x="3375" y="1340"/>
                </a:lnTo>
                <a:lnTo>
                  <a:pt x="3374" y="1278"/>
                </a:lnTo>
                <a:lnTo>
                  <a:pt x="3370" y="1215"/>
                </a:lnTo>
                <a:lnTo>
                  <a:pt x="3364" y="1152"/>
                </a:lnTo>
                <a:lnTo>
                  <a:pt x="3356" y="1090"/>
                </a:lnTo>
                <a:lnTo>
                  <a:pt x="3346" y="1030"/>
                </a:lnTo>
                <a:lnTo>
                  <a:pt x="3334" y="968"/>
                </a:lnTo>
                <a:lnTo>
                  <a:pt x="3319" y="908"/>
                </a:lnTo>
                <a:lnTo>
                  <a:pt x="3301" y="847"/>
                </a:lnTo>
                <a:lnTo>
                  <a:pt x="3282" y="789"/>
                </a:lnTo>
                <a:lnTo>
                  <a:pt x="3261" y="730"/>
                </a:lnTo>
                <a:lnTo>
                  <a:pt x="3238" y="672"/>
                </a:lnTo>
                <a:lnTo>
                  <a:pt x="3212" y="616"/>
                </a:lnTo>
                <a:lnTo>
                  <a:pt x="3185" y="559"/>
                </a:lnTo>
                <a:lnTo>
                  <a:pt x="3156" y="504"/>
                </a:lnTo>
                <a:lnTo>
                  <a:pt x="3124" y="449"/>
                </a:lnTo>
                <a:lnTo>
                  <a:pt x="3091" y="397"/>
                </a:lnTo>
                <a:lnTo>
                  <a:pt x="3055" y="344"/>
                </a:lnTo>
                <a:lnTo>
                  <a:pt x="3018" y="294"/>
                </a:lnTo>
                <a:lnTo>
                  <a:pt x="2978" y="244"/>
                </a:lnTo>
                <a:lnTo>
                  <a:pt x="2938" y="195"/>
                </a:lnTo>
                <a:lnTo>
                  <a:pt x="2894" y="148"/>
                </a:lnTo>
                <a:lnTo>
                  <a:pt x="2850" y="102"/>
                </a:lnTo>
                <a:lnTo>
                  <a:pt x="2803" y="58"/>
                </a:lnTo>
                <a:lnTo>
                  <a:pt x="2755" y="14"/>
                </a:lnTo>
                <a:lnTo>
                  <a:pt x="2746" y="9"/>
                </a:lnTo>
                <a:lnTo>
                  <a:pt x="2739" y="5"/>
                </a:lnTo>
                <a:lnTo>
                  <a:pt x="2730" y="2"/>
                </a:lnTo>
                <a:lnTo>
                  <a:pt x="2722" y="0"/>
                </a:lnTo>
                <a:lnTo>
                  <a:pt x="2714" y="0"/>
                </a:lnTo>
                <a:lnTo>
                  <a:pt x="2705" y="1"/>
                </a:lnTo>
                <a:lnTo>
                  <a:pt x="2697" y="2"/>
                </a:lnTo>
                <a:lnTo>
                  <a:pt x="2689" y="5"/>
                </a:lnTo>
                <a:lnTo>
                  <a:pt x="2681" y="8"/>
                </a:lnTo>
                <a:lnTo>
                  <a:pt x="2673" y="12"/>
                </a:lnTo>
                <a:lnTo>
                  <a:pt x="2665" y="17"/>
                </a:lnTo>
                <a:lnTo>
                  <a:pt x="2658" y="23"/>
                </a:lnTo>
                <a:lnTo>
                  <a:pt x="2652" y="29"/>
                </a:lnTo>
                <a:lnTo>
                  <a:pt x="2647" y="36"/>
                </a:lnTo>
                <a:lnTo>
                  <a:pt x="2643" y="44"/>
                </a:lnTo>
                <a:lnTo>
                  <a:pt x="2639" y="52"/>
                </a:lnTo>
                <a:lnTo>
                  <a:pt x="2625" y="89"/>
                </a:lnTo>
                <a:lnTo>
                  <a:pt x="2611" y="127"/>
                </a:lnTo>
                <a:lnTo>
                  <a:pt x="2599" y="165"/>
                </a:lnTo>
                <a:lnTo>
                  <a:pt x="2587" y="202"/>
                </a:lnTo>
                <a:lnTo>
                  <a:pt x="2575" y="241"/>
                </a:lnTo>
                <a:lnTo>
                  <a:pt x="2564" y="279"/>
                </a:lnTo>
                <a:lnTo>
                  <a:pt x="2555" y="318"/>
                </a:lnTo>
                <a:lnTo>
                  <a:pt x="2546" y="357"/>
                </a:lnTo>
                <a:lnTo>
                  <a:pt x="2538" y="396"/>
                </a:lnTo>
                <a:lnTo>
                  <a:pt x="2531" y="435"/>
                </a:lnTo>
                <a:lnTo>
                  <a:pt x="2524" y="475"/>
                </a:lnTo>
                <a:lnTo>
                  <a:pt x="2519" y="513"/>
                </a:lnTo>
                <a:lnTo>
                  <a:pt x="2514" y="553"/>
                </a:lnTo>
                <a:lnTo>
                  <a:pt x="2510" y="592"/>
                </a:lnTo>
                <a:lnTo>
                  <a:pt x="2506" y="632"/>
                </a:lnTo>
                <a:lnTo>
                  <a:pt x="2503" y="671"/>
                </a:lnTo>
                <a:lnTo>
                  <a:pt x="2501" y="711"/>
                </a:lnTo>
                <a:lnTo>
                  <a:pt x="2500" y="750"/>
                </a:lnTo>
                <a:lnTo>
                  <a:pt x="2500" y="791"/>
                </a:lnTo>
                <a:lnTo>
                  <a:pt x="2501" y="830"/>
                </a:lnTo>
                <a:lnTo>
                  <a:pt x="2502" y="870"/>
                </a:lnTo>
                <a:lnTo>
                  <a:pt x="2506" y="909"/>
                </a:lnTo>
                <a:lnTo>
                  <a:pt x="2509" y="949"/>
                </a:lnTo>
                <a:lnTo>
                  <a:pt x="2513" y="988"/>
                </a:lnTo>
                <a:lnTo>
                  <a:pt x="2517" y="1028"/>
                </a:lnTo>
                <a:lnTo>
                  <a:pt x="2523" y="1067"/>
                </a:lnTo>
                <a:lnTo>
                  <a:pt x="2530" y="1107"/>
                </a:lnTo>
                <a:lnTo>
                  <a:pt x="2537" y="1146"/>
                </a:lnTo>
                <a:lnTo>
                  <a:pt x="2545" y="1185"/>
                </a:lnTo>
                <a:lnTo>
                  <a:pt x="2554" y="1224"/>
                </a:lnTo>
                <a:lnTo>
                  <a:pt x="2564" y="1263"/>
                </a:lnTo>
                <a:lnTo>
                  <a:pt x="2574" y="1302"/>
                </a:lnTo>
                <a:lnTo>
                  <a:pt x="2583" y="1332"/>
                </a:lnTo>
                <a:lnTo>
                  <a:pt x="2597" y="1373"/>
                </a:lnTo>
                <a:lnTo>
                  <a:pt x="2613" y="1419"/>
                </a:lnTo>
                <a:lnTo>
                  <a:pt x="2633" y="1473"/>
                </a:lnTo>
                <a:lnTo>
                  <a:pt x="2655" y="1530"/>
                </a:lnTo>
                <a:lnTo>
                  <a:pt x="2681" y="1589"/>
                </a:lnTo>
                <a:lnTo>
                  <a:pt x="2695" y="1620"/>
                </a:lnTo>
                <a:lnTo>
                  <a:pt x="2709" y="1650"/>
                </a:lnTo>
                <a:lnTo>
                  <a:pt x="2724" y="1680"/>
                </a:lnTo>
                <a:lnTo>
                  <a:pt x="2739" y="1709"/>
                </a:lnTo>
                <a:lnTo>
                  <a:pt x="2756" y="1738"/>
                </a:lnTo>
                <a:lnTo>
                  <a:pt x="2772" y="1766"/>
                </a:lnTo>
                <a:lnTo>
                  <a:pt x="2789" y="1793"/>
                </a:lnTo>
                <a:lnTo>
                  <a:pt x="2806" y="1818"/>
                </a:lnTo>
                <a:lnTo>
                  <a:pt x="2824" y="1843"/>
                </a:lnTo>
                <a:lnTo>
                  <a:pt x="2843" y="1865"/>
                </a:lnTo>
                <a:lnTo>
                  <a:pt x="2861" y="1885"/>
                </a:lnTo>
                <a:lnTo>
                  <a:pt x="2880" y="1903"/>
                </a:lnTo>
                <a:lnTo>
                  <a:pt x="2899" y="1919"/>
                </a:lnTo>
                <a:lnTo>
                  <a:pt x="2919" y="1933"/>
                </a:lnTo>
                <a:lnTo>
                  <a:pt x="2939" y="1944"/>
                </a:lnTo>
                <a:lnTo>
                  <a:pt x="2959" y="1951"/>
                </a:lnTo>
                <a:lnTo>
                  <a:pt x="2979" y="1956"/>
                </a:lnTo>
                <a:lnTo>
                  <a:pt x="3000" y="1957"/>
                </a:lnTo>
                <a:lnTo>
                  <a:pt x="3021" y="1954"/>
                </a:lnTo>
                <a:lnTo>
                  <a:pt x="3042" y="1948"/>
                </a:lnTo>
                <a:lnTo>
                  <a:pt x="3042" y="1956"/>
                </a:lnTo>
                <a:lnTo>
                  <a:pt x="3042" y="1965"/>
                </a:lnTo>
                <a:lnTo>
                  <a:pt x="3042" y="1974"/>
                </a:lnTo>
                <a:lnTo>
                  <a:pt x="3042" y="1982"/>
                </a:lnTo>
                <a:lnTo>
                  <a:pt x="3040" y="2034"/>
                </a:lnTo>
                <a:lnTo>
                  <a:pt x="3037" y="2085"/>
                </a:lnTo>
                <a:lnTo>
                  <a:pt x="3033" y="2137"/>
                </a:lnTo>
                <a:lnTo>
                  <a:pt x="3029" y="2189"/>
                </a:lnTo>
                <a:lnTo>
                  <a:pt x="3023" y="2239"/>
                </a:lnTo>
                <a:lnTo>
                  <a:pt x="3017" y="2290"/>
                </a:lnTo>
                <a:lnTo>
                  <a:pt x="3010" y="2341"/>
                </a:lnTo>
                <a:lnTo>
                  <a:pt x="3002" y="2391"/>
                </a:lnTo>
                <a:lnTo>
                  <a:pt x="2994" y="2442"/>
                </a:lnTo>
                <a:lnTo>
                  <a:pt x="2983" y="2492"/>
                </a:lnTo>
                <a:lnTo>
                  <a:pt x="2973" y="2542"/>
                </a:lnTo>
                <a:lnTo>
                  <a:pt x="2963" y="2593"/>
                </a:lnTo>
                <a:lnTo>
                  <a:pt x="2952" y="2642"/>
                </a:lnTo>
                <a:lnTo>
                  <a:pt x="2940" y="2693"/>
                </a:lnTo>
                <a:lnTo>
                  <a:pt x="2928" y="2743"/>
                </a:lnTo>
                <a:lnTo>
                  <a:pt x="2916" y="2793"/>
                </a:lnTo>
                <a:lnTo>
                  <a:pt x="2866" y="2847"/>
                </a:lnTo>
                <a:lnTo>
                  <a:pt x="2817" y="2900"/>
                </a:lnTo>
                <a:lnTo>
                  <a:pt x="2770" y="2956"/>
                </a:lnTo>
                <a:lnTo>
                  <a:pt x="2723" y="3012"/>
                </a:lnTo>
                <a:lnTo>
                  <a:pt x="2678" y="3069"/>
                </a:lnTo>
                <a:lnTo>
                  <a:pt x="2632" y="3126"/>
                </a:lnTo>
                <a:lnTo>
                  <a:pt x="2588" y="3185"/>
                </a:lnTo>
                <a:lnTo>
                  <a:pt x="2544" y="3244"/>
                </a:lnTo>
                <a:lnTo>
                  <a:pt x="2501" y="3303"/>
                </a:lnTo>
                <a:lnTo>
                  <a:pt x="2459" y="3364"/>
                </a:lnTo>
                <a:lnTo>
                  <a:pt x="2418" y="3425"/>
                </a:lnTo>
                <a:lnTo>
                  <a:pt x="2377" y="3487"/>
                </a:lnTo>
                <a:lnTo>
                  <a:pt x="2337" y="3549"/>
                </a:lnTo>
                <a:lnTo>
                  <a:pt x="2299" y="3612"/>
                </a:lnTo>
                <a:lnTo>
                  <a:pt x="2261" y="3676"/>
                </a:lnTo>
                <a:lnTo>
                  <a:pt x="2223" y="3740"/>
                </a:lnTo>
                <a:lnTo>
                  <a:pt x="2187" y="3805"/>
                </a:lnTo>
                <a:lnTo>
                  <a:pt x="2150" y="3869"/>
                </a:lnTo>
                <a:lnTo>
                  <a:pt x="2116" y="3935"/>
                </a:lnTo>
                <a:lnTo>
                  <a:pt x="2081" y="4001"/>
                </a:lnTo>
                <a:lnTo>
                  <a:pt x="2048" y="4067"/>
                </a:lnTo>
                <a:lnTo>
                  <a:pt x="2014" y="4134"/>
                </a:lnTo>
                <a:lnTo>
                  <a:pt x="1983" y="4201"/>
                </a:lnTo>
                <a:lnTo>
                  <a:pt x="1952" y="4268"/>
                </a:lnTo>
                <a:lnTo>
                  <a:pt x="1921" y="4336"/>
                </a:lnTo>
                <a:lnTo>
                  <a:pt x="1891" y="4404"/>
                </a:lnTo>
                <a:lnTo>
                  <a:pt x="1863" y="4473"/>
                </a:lnTo>
                <a:lnTo>
                  <a:pt x="1834" y="4541"/>
                </a:lnTo>
                <a:lnTo>
                  <a:pt x="1807" y="4609"/>
                </a:lnTo>
                <a:lnTo>
                  <a:pt x="1780" y="4678"/>
                </a:lnTo>
                <a:lnTo>
                  <a:pt x="1754" y="4748"/>
                </a:lnTo>
                <a:lnTo>
                  <a:pt x="1729" y="4817"/>
                </a:lnTo>
                <a:lnTo>
                  <a:pt x="1694" y="4747"/>
                </a:lnTo>
                <a:lnTo>
                  <a:pt x="1660" y="4676"/>
                </a:lnTo>
                <a:lnTo>
                  <a:pt x="1629" y="4605"/>
                </a:lnTo>
                <a:lnTo>
                  <a:pt x="1599" y="4534"/>
                </a:lnTo>
                <a:lnTo>
                  <a:pt x="1585" y="4499"/>
                </a:lnTo>
                <a:lnTo>
                  <a:pt x="1572" y="4464"/>
                </a:lnTo>
                <a:lnTo>
                  <a:pt x="1560" y="4428"/>
                </a:lnTo>
                <a:lnTo>
                  <a:pt x="1547" y="4393"/>
                </a:lnTo>
                <a:lnTo>
                  <a:pt x="1536" y="4356"/>
                </a:lnTo>
                <a:lnTo>
                  <a:pt x="1524" y="4321"/>
                </a:lnTo>
                <a:lnTo>
                  <a:pt x="1513" y="4284"/>
                </a:lnTo>
                <a:lnTo>
                  <a:pt x="1503" y="4249"/>
                </a:lnTo>
                <a:lnTo>
                  <a:pt x="1494" y="4212"/>
                </a:lnTo>
                <a:lnTo>
                  <a:pt x="1485" y="4176"/>
                </a:lnTo>
                <a:lnTo>
                  <a:pt x="1476" y="4141"/>
                </a:lnTo>
                <a:lnTo>
                  <a:pt x="1468" y="4104"/>
                </a:lnTo>
                <a:lnTo>
                  <a:pt x="1461" y="4068"/>
                </a:lnTo>
                <a:lnTo>
                  <a:pt x="1454" y="4031"/>
                </a:lnTo>
                <a:lnTo>
                  <a:pt x="1448" y="3995"/>
                </a:lnTo>
                <a:lnTo>
                  <a:pt x="1441" y="3958"/>
                </a:lnTo>
                <a:lnTo>
                  <a:pt x="1436" y="3922"/>
                </a:lnTo>
                <a:lnTo>
                  <a:pt x="1431" y="3885"/>
                </a:lnTo>
                <a:lnTo>
                  <a:pt x="1427" y="3849"/>
                </a:lnTo>
                <a:lnTo>
                  <a:pt x="1423" y="3812"/>
                </a:lnTo>
                <a:lnTo>
                  <a:pt x="1420" y="3775"/>
                </a:lnTo>
                <a:lnTo>
                  <a:pt x="1417" y="3739"/>
                </a:lnTo>
                <a:lnTo>
                  <a:pt x="1415" y="3701"/>
                </a:lnTo>
                <a:lnTo>
                  <a:pt x="1413" y="3664"/>
                </a:lnTo>
                <a:lnTo>
                  <a:pt x="1422" y="3667"/>
                </a:lnTo>
                <a:lnTo>
                  <a:pt x="1430" y="3668"/>
                </a:lnTo>
                <a:lnTo>
                  <a:pt x="1439" y="3668"/>
                </a:lnTo>
                <a:lnTo>
                  <a:pt x="1449" y="3667"/>
                </a:lnTo>
                <a:lnTo>
                  <a:pt x="1458" y="3665"/>
                </a:lnTo>
                <a:lnTo>
                  <a:pt x="1467" y="3661"/>
                </a:lnTo>
                <a:lnTo>
                  <a:pt x="1476" y="3656"/>
                </a:lnTo>
                <a:lnTo>
                  <a:pt x="1485" y="3650"/>
                </a:lnTo>
                <a:lnTo>
                  <a:pt x="1549" y="3596"/>
                </a:lnTo>
                <a:lnTo>
                  <a:pt x="1608" y="3539"/>
                </a:lnTo>
                <a:lnTo>
                  <a:pt x="1664" y="3481"/>
                </a:lnTo>
                <a:lnTo>
                  <a:pt x="1715" y="3421"/>
                </a:lnTo>
                <a:lnTo>
                  <a:pt x="1761" y="3358"/>
                </a:lnTo>
                <a:lnTo>
                  <a:pt x="1804" y="3294"/>
                </a:lnTo>
                <a:lnTo>
                  <a:pt x="1841" y="3227"/>
                </a:lnTo>
                <a:lnTo>
                  <a:pt x="1876" y="3161"/>
                </a:lnTo>
                <a:lnTo>
                  <a:pt x="1906" y="3092"/>
                </a:lnTo>
                <a:lnTo>
                  <a:pt x="1932" y="3022"/>
                </a:lnTo>
                <a:lnTo>
                  <a:pt x="1955" y="2950"/>
                </a:lnTo>
                <a:lnTo>
                  <a:pt x="1974" y="2878"/>
                </a:lnTo>
                <a:lnTo>
                  <a:pt x="1989" y="2804"/>
                </a:lnTo>
                <a:lnTo>
                  <a:pt x="2000" y="2730"/>
                </a:lnTo>
                <a:lnTo>
                  <a:pt x="2008" y="2655"/>
                </a:lnTo>
                <a:lnTo>
                  <a:pt x="2012" y="2581"/>
                </a:lnTo>
                <a:lnTo>
                  <a:pt x="2013" y="2505"/>
                </a:lnTo>
                <a:lnTo>
                  <a:pt x="2011" y="2429"/>
                </a:lnTo>
                <a:lnTo>
                  <a:pt x="2006" y="2353"/>
                </a:lnTo>
                <a:lnTo>
                  <a:pt x="1997" y="2277"/>
                </a:lnTo>
                <a:lnTo>
                  <a:pt x="1986" y="2200"/>
                </a:lnTo>
                <a:lnTo>
                  <a:pt x="1971" y="2124"/>
                </a:lnTo>
                <a:lnTo>
                  <a:pt x="1954" y="2049"/>
                </a:lnTo>
                <a:lnTo>
                  <a:pt x="1933" y="1974"/>
                </a:lnTo>
                <a:lnTo>
                  <a:pt x="1910" y="1899"/>
                </a:lnTo>
                <a:lnTo>
                  <a:pt x="1884" y="1826"/>
                </a:lnTo>
                <a:lnTo>
                  <a:pt x="1856" y="1753"/>
                </a:lnTo>
                <a:lnTo>
                  <a:pt x="1824" y="1682"/>
                </a:lnTo>
                <a:lnTo>
                  <a:pt x="1791" y="1611"/>
                </a:lnTo>
                <a:lnTo>
                  <a:pt x="1754" y="1541"/>
                </a:lnTo>
                <a:lnTo>
                  <a:pt x="1716" y="1473"/>
                </a:lnTo>
                <a:lnTo>
                  <a:pt x="1675" y="1406"/>
                </a:lnTo>
                <a:lnTo>
                  <a:pt x="1669" y="1397"/>
                </a:lnTo>
                <a:lnTo>
                  <a:pt x="1662" y="1389"/>
                </a:lnTo>
                <a:lnTo>
                  <a:pt x="1654" y="1382"/>
                </a:lnTo>
                <a:lnTo>
                  <a:pt x="1645" y="1376"/>
                </a:lnTo>
                <a:lnTo>
                  <a:pt x="1636" y="1371"/>
                </a:lnTo>
                <a:lnTo>
                  <a:pt x="1627" y="1367"/>
                </a:lnTo>
                <a:lnTo>
                  <a:pt x="1617" y="1363"/>
                </a:lnTo>
                <a:lnTo>
                  <a:pt x="1607" y="1361"/>
                </a:lnTo>
                <a:lnTo>
                  <a:pt x="1597" y="1361"/>
                </a:lnTo>
                <a:lnTo>
                  <a:pt x="1587" y="1361"/>
                </a:lnTo>
                <a:lnTo>
                  <a:pt x="1577" y="1363"/>
                </a:lnTo>
                <a:lnTo>
                  <a:pt x="1568" y="1366"/>
                </a:lnTo>
                <a:lnTo>
                  <a:pt x="1558" y="1371"/>
                </a:lnTo>
                <a:lnTo>
                  <a:pt x="1550" y="1378"/>
                </a:lnTo>
                <a:lnTo>
                  <a:pt x="1542" y="1386"/>
                </a:lnTo>
                <a:lnTo>
                  <a:pt x="1535" y="1395"/>
                </a:lnTo>
                <a:lnTo>
                  <a:pt x="1487" y="1467"/>
                </a:lnTo>
                <a:lnTo>
                  <a:pt x="1439" y="1540"/>
                </a:lnTo>
                <a:lnTo>
                  <a:pt x="1393" y="1613"/>
                </a:lnTo>
                <a:lnTo>
                  <a:pt x="1346" y="1687"/>
                </a:lnTo>
                <a:lnTo>
                  <a:pt x="1302" y="1761"/>
                </a:lnTo>
                <a:lnTo>
                  <a:pt x="1258" y="1835"/>
                </a:lnTo>
                <a:lnTo>
                  <a:pt x="1236" y="1874"/>
                </a:lnTo>
                <a:lnTo>
                  <a:pt x="1216" y="1911"/>
                </a:lnTo>
                <a:lnTo>
                  <a:pt x="1195" y="1950"/>
                </a:lnTo>
                <a:lnTo>
                  <a:pt x="1175" y="1988"/>
                </a:lnTo>
                <a:lnTo>
                  <a:pt x="1156" y="2028"/>
                </a:lnTo>
                <a:lnTo>
                  <a:pt x="1137" y="2066"/>
                </a:lnTo>
                <a:lnTo>
                  <a:pt x="1118" y="2106"/>
                </a:lnTo>
                <a:lnTo>
                  <a:pt x="1101" y="2145"/>
                </a:lnTo>
                <a:lnTo>
                  <a:pt x="1084" y="2185"/>
                </a:lnTo>
                <a:lnTo>
                  <a:pt x="1068" y="2225"/>
                </a:lnTo>
                <a:lnTo>
                  <a:pt x="1053" y="2266"/>
                </a:lnTo>
                <a:lnTo>
                  <a:pt x="1037" y="2306"/>
                </a:lnTo>
                <a:lnTo>
                  <a:pt x="1024" y="2347"/>
                </a:lnTo>
                <a:lnTo>
                  <a:pt x="1011" y="2388"/>
                </a:lnTo>
                <a:lnTo>
                  <a:pt x="999" y="2430"/>
                </a:lnTo>
                <a:lnTo>
                  <a:pt x="988" y="2471"/>
                </a:lnTo>
                <a:lnTo>
                  <a:pt x="978" y="2514"/>
                </a:lnTo>
                <a:lnTo>
                  <a:pt x="969" y="2556"/>
                </a:lnTo>
                <a:lnTo>
                  <a:pt x="962" y="2599"/>
                </a:lnTo>
                <a:lnTo>
                  <a:pt x="954" y="2642"/>
                </a:lnTo>
                <a:lnTo>
                  <a:pt x="950" y="2669"/>
                </a:lnTo>
                <a:lnTo>
                  <a:pt x="947" y="2697"/>
                </a:lnTo>
                <a:lnTo>
                  <a:pt x="944" y="2726"/>
                </a:lnTo>
                <a:lnTo>
                  <a:pt x="941" y="2757"/>
                </a:lnTo>
                <a:lnTo>
                  <a:pt x="939" y="2789"/>
                </a:lnTo>
                <a:lnTo>
                  <a:pt x="938" y="2821"/>
                </a:lnTo>
                <a:lnTo>
                  <a:pt x="937" y="2854"/>
                </a:lnTo>
                <a:lnTo>
                  <a:pt x="937" y="2888"/>
                </a:lnTo>
                <a:lnTo>
                  <a:pt x="937" y="2923"/>
                </a:lnTo>
                <a:lnTo>
                  <a:pt x="939" y="2957"/>
                </a:lnTo>
                <a:lnTo>
                  <a:pt x="940" y="2992"/>
                </a:lnTo>
                <a:lnTo>
                  <a:pt x="943" y="3027"/>
                </a:lnTo>
                <a:lnTo>
                  <a:pt x="947" y="3062"/>
                </a:lnTo>
                <a:lnTo>
                  <a:pt x="951" y="3097"/>
                </a:lnTo>
                <a:lnTo>
                  <a:pt x="956" y="3132"/>
                </a:lnTo>
                <a:lnTo>
                  <a:pt x="964" y="3167"/>
                </a:lnTo>
                <a:lnTo>
                  <a:pt x="971" y="3201"/>
                </a:lnTo>
                <a:lnTo>
                  <a:pt x="979" y="3235"/>
                </a:lnTo>
                <a:lnTo>
                  <a:pt x="989" y="3268"/>
                </a:lnTo>
                <a:lnTo>
                  <a:pt x="999" y="3300"/>
                </a:lnTo>
                <a:lnTo>
                  <a:pt x="1011" y="3332"/>
                </a:lnTo>
                <a:lnTo>
                  <a:pt x="1024" y="3362"/>
                </a:lnTo>
                <a:lnTo>
                  <a:pt x="1039" y="3391"/>
                </a:lnTo>
                <a:lnTo>
                  <a:pt x="1055" y="3419"/>
                </a:lnTo>
                <a:lnTo>
                  <a:pt x="1072" y="3446"/>
                </a:lnTo>
                <a:lnTo>
                  <a:pt x="1091" y="3471"/>
                </a:lnTo>
                <a:lnTo>
                  <a:pt x="1110" y="3495"/>
                </a:lnTo>
                <a:lnTo>
                  <a:pt x="1133" y="3517"/>
                </a:lnTo>
                <a:lnTo>
                  <a:pt x="1156" y="3537"/>
                </a:lnTo>
                <a:lnTo>
                  <a:pt x="1180" y="3555"/>
                </a:lnTo>
                <a:lnTo>
                  <a:pt x="1207" y="3573"/>
                </a:lnTo>
                <a:lnTo>
                  <a:pt x="1235" y="3587"/>
                </a:lnTo>
                <a:lnTo>
                  <a:pt x="1235" y="3632"/>
                </a:lnTo>
                <a:lnTo>
                  <a:pt x="1237" y="3678"/>
                </a:lnTo>
                <a:lnTo>
                  <a:pt x="1239" y="3723"/>
                </a:lnTo>
                <a:lnTo>
                  <a:pt x="1242" y="3768"/>
                </a:lnTo>
                <a:lnTo>
                  <a:pt x="1247" y="3814"/>
                </a:lnTo>
                <a:lnTo>
                  <a:pt x="1252" y="3859"/>
                </a:lnTo>
                <a:lnTo>
                  <a:pt x="1257" y="3904"/>
                </a:lnTo>
                <a:lnTo>
                  <a:pt x="1264" y="3949"/>
                </a:lnTo>
                <a:lnTo>
                  <a:pt x="1272" y="3994"/>
                </a:lnTo>
                <a:lnTo>
                  <a:pt x="1280" y="4038"/>
                </a:lnTo>
                <a:lnTo>
                  <a:pt x="1291" y="4083"/>
                </a:lnTo>
                <a:lnTo>
                  <a:pt x="1301" y="4127"/>
                </a:lnTo>
                <a:lnTo>
                  <a:pt x="1312" y="4171"/>
                </a:lnTo>
                <a:lnTo>
                  <a:pt x="1324" y="4216"/>
                </a:lnTo>
                <a:lnTo>
                  <a:pt x="1337" y="4259"/>
                </a:lnTo>
                <a:lnTo>
                  <a:pt x="1351" y="4302"/>
                </a:lnTo>
                <a:lnTo>
                  <a:pt x="1365" y="4345"/>
                </a:lnTo>
                <a:lnTo>
                  <a:pt x="1382" y="4388"/>
                </a:lnTo>
                <a:lnTo>
                  <a:pt x="1398" y="4429"/>
                </a:lnTo>
                <a:lnTo>
                  <a:pt x="1415" y="4472"/>
                </a:lnTo>
                <a:lnTo>
                  <a:pt x="1433" y="4512"/>
                </a:lnTo>
                <a:lnTo>
                  <a:pt x="1453" y="4554"/>
                </a:lnTo>
                <a:lnTo>
                  <a:pt x="1472" y="4594"/>
                </a:lnTo>
                <a:lnTo>
                  <a:pt x="1493" y="4634"/>
                </a:lnTo>
                <a:lnTo>
                  <a:pt x="1514" y="4673"/>
                </a:lnTo>
                <a:lnTo>
                  <a:pt x="1537" y="4713"/>
                </a:lnTo>
                <a:lnTo>
                  <a:pt x="1560" y="4751"/>
                </a:lnTo>
                <a:lnTo>
                  <a:pt x="1584" y="4789"/>
                </a:lnTo>
                <a:lnTo>
                  <a:pt x="1608" y="4826"/>
                </a:lnTo>
                <a:lnTo>
                  <a:pt x="1635" y="4862"/>
                </a:lnTo>
                <a:lnTo>
                  <a:pt x="1661" y="4898"/>
                </a:lnTo>
                <a:lnTo>
                  <a:pt x="1688" y="4933"/>
                </a:lnTo>
                <a:lnTo>
                  <a:pt x="1668" y="4993"/>
                </a:lnTo>
                <a:lnTo>
                  <a:pt x="1649" y="5053"/>
                </a:lnTo>
                <a:lnTo>
                  <a:pt x="1630" y="5112"/>
                </a:lnTo>
                <a:lnTo>
                  <a:pt x="1612" y="5171"/>
                </a:lnTo>
                <a:lnTo>
                  <a:pt x="1594" y="5231"/>
                </a:lnTo>
                <a:lnTo>
                  <a:pt x="1577" y="5291"/>
                </a:lnTo>
                <a:lnTo>
                  <a:pt x="1560" y="5350"/>
                </a:lnTo>
                <a:lnTo>
                  <a:pt x="1544" y="5409"/>
                </a:lnTo>
                <a:lnTo>
                  <a:pt x="1529" y="5469"/>
                </a:lnTo>
                <a:lnTo>
                  <a:pt x="1513" y="5529"/>
                </a:lnTo>
                <a:lnTo>
                  <a:pt x="1499" y="5587"/>
                </a:lnTo>
                <a:lnTo>
                  <a:pt x="1485" y="5646"/>
                </a:lnTo>
                <a:lnTo>
                  <a:pt x="1472" y="5706"/>
                </a:lnTo>
                <a:lnTo>
                  <a:pt x="1459" y="5764"/>
                </a:lnTo>
                <a:lnTo>
                  <a:pt x="1446" y="5823"/>
                </a:lnTo>
                <a:lnTo>
                  <a:pt x="1435" y="5881"/>
                </a:lnTo>
                <a:lnTo>
                  <a:pt x="1420" y="5961"/>
                </a:lnTo>
                <a:lnTo>
                  <a:pt x="1405" y="6041"/>
                </a:lnTo>
                <a:lnTo>
                  <a:pt x="1391" y="6121"/>
                </a:lnTo>
                <a:lnTo>
                  <a:pt x="1378" y="6202"/>
                </a:lnTo>
                <a:lnTo>
                  <a:pt x="1365" y="6282"/>
                </a:lnTo>
                <a:lnTo>
                  <a:pt x="1353" y="6362"/>
                </a:lnTo>
                <a:lnTo>
                  <a:pt x="1342" y="6442"/>
                </a:lnTo>
                <a:lnTo>
                  <a:pt x="1331" y="6523"/>
                </a:lnTo>
                <a:lnTo>
                  <a:pt x="1321" y="6603"/>
                </a:lnTo>
                <a:lnTo>
                  <a:pt x="1311" y="6684"/>
                </a:lnTo>
                <a:lnTo>
                  <a:pt x="1302" y="6765"/>
                </a:lnTo>
                <a:lnTo>
                  <a:pt x="1293" y="6845"/>
                </a:lnTo>
                <a:lnTo>
                  <a:pt x="1276" y="7007"/>
                </a:lnTo>
                <a:lnTo>
                  <a:pt x="1262" y="7169"/>
                </a:lnTo>
                <a:lnTo>
                  <a:pt x="1250" y="7331"/>
                </a:lnTo>
                <a:lnTo>
                  <a:pt x="1239" y="7493"/>
                </a:lnTo>
                <a:lnTo>
                  <a:pt x="1229" y="7655"/>
                </a:lnTo>
                <a:lnTo>
                  <a:pt x="1220" y="7818"/>
                </a:lnTo>
                <a:lnTo>
                  <a:pt x="1213" y="7980"/>
                </a:lnTo>
                <a:lnTo>
                  <a:pt x="1206" y="8143"/>
                </a:lnTo>
                <a:lnTo>
                  <a:pt x="1199" y="8305"/>
                </a:lnTo>
                <a:lnTo>
                  <a:pt x="1194" y="8468"/>
                </a:lnTo>
                <a:lnTo>
                  <a:pt x="1192" y="8464"/>
                </a:lnTo>
                <a:lnTo>
                  <a:pt x="1190" y="8461"/>
                </a:lnTo>
                <a:lnTo>
                  <a:pt x="1164" y="8434"/>
                </a:lnTo>
                <a:lnTo>
                  <a:pt x="1140" y="8407"/>
                </a:lnTo>
                <a:lnTo>
                  <a:pt x="1115" y="8380"/>
                </a:lnTo>
                <a:lnTo>
                  <a:pt x="1092" y="8353"/>
                </a:lnTo>
                <a:lnTo>
                  <a:pt x="1069" y="8326"/>
                </a:lnTo>
                <a:lnTo>
                  <a:pt x="1047" y="8298"/>
                </a:lnTo>
                <a:lnTo>
                  <a:pt x="1025" y="8270"/>
                </a:lnTo>
                <a:lnTo>
                  <a:pt x="1005" y="8243"/>
                </a:lnTo>
                <a:lnTo>
                  <a:pt x="985" y="8214"/>
                </a:lnTo>
                <a:lnTo>
                  <a:pt x="966" y="8187"/>
                </a:lnTo>
                <a:lnTo>
                  <a:pt x="946" y="8159"/>
                </a:lnTo>
                <a:lnTo>
                  <a:pt x="928" y="8129"/>
                </a:lnTo>
                <a:lnTo>
                  <a:pt x="911" y="8101"/>
                </a:lnTo>
                <a:lnTo>
                  <a:pt x="894" y="8072"/>
                </a:lnTo>
                <a:lnTo>
                  <a:pt x="876" y="8042"/>
                </a:lnTo>
                <a:lnTo>
                  <a:pt x="861" y="8013"/>
                </a:lnTo>
                <a:lnTo>
                  <a:pt x="865" y="8009"/>
                </a:lnTo>
                <a:lnTo>
                  <a:pt x="869" y="8005"/>
                </a:lnTo>
                <a:lnTo>
                  <a:pt x="873" y="8000"/>
                </a:lnTo>
                <a:lnTo>
                  <a:pt x="877" y="7994"/>
                </a:lnTo>
                <a:lnTo>
                  <a:pt x="881" y="7989"/>
                </a:lnTo>
                <a:lnTo>
                  <a:pt x="884" y="7982"/>
                </a:lnTo>
                <a:lnTo>
                  <a:pt x="886" y="7975"/>
                </a:lnTo>
                <a:lnTo>
                  <a:pt x="888" y="7968"/>
                </a:lnTo>
                <a:lnTo>
                  <a:pt x="899" y="7908"/>
                </a:lnTo>
                <a:lnTo>
                  <a:pt x="908" y="7847"/>
                </a:lnTo>
                <a:lnTo>
                  <a:pt x="916" y="7786"/>
                </a:lnTo>
                <a:lnTo>
                  <a:pt x="922" y="7725"/>
                </a:lnTo>
                <a:lnTo>
                  <a:pt x="926" y="7664"/>
                </a:lnTo>
                <a:lnTo>
                  <a:pt x="928" y="7602"/>
                </a:lnTo>
                <a:lnTo>
                  <a:pt x="929" y="7540"/>
                </a:lnTo>
                <a:lnTo>
                  <a:pt x="927" y="7479"/>
                </a:lnTo>
                <a:lnTo>
                  <a:pt x="924" y="7418"/>
                </a:lnTo>
                <a:lnTo>
                  <a:pt x="919" y="7357"/>
                </a:lnTo>
                <a:lnTo>
                  <a:pt x="912" y="7296"/>
                </a:lnTo>
                <a:lnTo>
                  <a:pt x="903" y="7235"/>
                </a:lnTo>
                <a:lnTo>
                  <a:pt x="891" y="7176"/>
                </a:lnTo>
                <a:lnTo>
                  <a:pt x="877" y="7116"/>
                </a:lnTo>
                <a:lnTo>
                  <a:pt x="862" y="7058"/>
                </a:lnTo>
                <a:lnTo>
                  <a:pt x="844" y="7001"/>
                </a:lnTo>
                <a:lnTo>
                  <a:pt x="825" y="6944"/>
                </a:lnTo>
                <a:lnTo>
                  <a:pt x="803" y="6888"/>
                </a:lnTo>
                <a:lnTo>
                  <a:pt x="778" y="6834"/>
                </a:lnTo>
                <a:lnTo>
                  <a:pt x="751" y="6780"/>
                </a:lnTo>
                <a:lnTo>
                  <a:pt x="723" y="6727"/>
                </a:lnTo>
                <a:lnTo>
                  <a:pt x="691" y="6677"/>
                </a:lnTo>
                <a:lnTo>
                  <a:pt x="658" y="6627"/>
                </a:lnTo>
                <a:lnTo>
                  <a:pt x="621" y="6579"/>
                </a:lnTo>
                <a:lnTo>
                  <a:pt x="584" y="6533"/>
                </a:lnTo>
                <a:lnTo>
                  <a:pt x="542" y="6488"/>
                </a:lnTo>
                <a:lnTo>
                  <a:pt x="500" y="6446"/>
                </a:lnTo>
                <a:lnTo>
                  <a:pt x="453" y="6405"/>
                </a:lnTo>
                <a:lnTo>
                  <a:pt x="406" y="6367"/>
                </a:lnTo>
                <a:lnTo>
                  <a:pt x="354" y="6330"/>
                </a:lnTo>
                <a:lnTo>
                  <a:pt x="301" y="6296"/>
                </a:lnTo>
                <a:lnTo>
                  <a:pt x="245" y="6264"/>
                </a:lnTo>
                <a:lnTo>
                  <a:pt x="236" y="6260"/>
                </a:lnTo>
                <a:lnTo>
                  <a:pt x="228" y="6255"/>
                </a:lnTo>
                <a:lnTo>
                  <a:pt x="218" y="6253"/>
                </a:lnTo>
                <a:lnTo>
                  <a:pt x="209" y="6251"/>
                </a:lnTo>
                <a:lnTo>
                  <a:pt x="200" y="6250"/>
                </a:lnTo>
                <a:lnTo>
                  <a:pt x="192" y="6251"/>
                </a:lnTo>
                <a:lnTo>
                  <a:pt x="183" y="6252"/>
                </a:lnTo>
                <a:lnTo>
                  <a:pt x="175" y="6254"/>
                </a:lnTo>
                <a:lnTo>
                  <a:pt x="167" y="6256"/>
                </a:lnTo>
                <a:lnTo>
                  <a:pt x="160" y="6261"/>
                </a:lnTo>
                <a:lnTo>
                  <a:pt x="153" y="6266"/>
                </a:lnTo>
                <a:lnTo>
                  <a:pt x="145" y="6271"/>
                </a:lnTo>
                <a:lnTo>
                  <a:pt x="139" y="6277"/>
                </a:lnTo>
                <a:lnTo>
                  <a:pt x="133" y="6285"/>
                </a:lnTo>
                <a:lnTo>
                  <a:pt x="128" y="6293"/>
                </a:lnTo>
                <a:lnTo>
                  <a:pt x="124" y="6302"/>
                </a:lnTo>
                <a:lnTo>
                  <a:pt x="103" y="6354"/>
                </a:lnTo>
                <a:lnTo>
                  <a:pt x="84" y="6408"/>
                </a:lnTo>
                <a:lnTo>
                  <a:pt x="67" y="6465"/>
                </a:lnTo>
                <a:lnTo>
                  <a:pt x="51" y="6526"/>
                </a:lnTo>
                <a:lnTo>
                  <a:pt x="37" y="6589"/>
                </a:lnTo>
                <a:lnTo>
                  <a:pt x="26" y="6652"/>
                </a:lnTo>
                <a:lnTo>
                  <a:pt x="16" y="6719"/>
                </a:lnTo>
                <a:lnTo>
                  <a:pt x="9" y="6786"/>
                </a:lnTo>
                <a:lnTo>
                  <a:pt x="4" y="6855"/>
                </a:lnTo>
                <a:lnTo>
                  <a:pt x="1" y="6925"/>
                </a:lnTo>
                <a:lnTo>
                  <a:pt x="0" y="6994"/>
                </a:lnTo>
                <a:lnTo>
                  <a:pt x="2" y="7064"/>
                </a:lnTo>
                <a:lnTo>
                  <a:pt x="7" y="7134"/>
                </a:lnTo>
                <a:lnTo>
                  <a:pt x="14" y="7204"/>
                </a:lnTo>
                <a:lnTo>
                  <a:pt x="24" y="7273"/>
                </a:lnTo>
                <a:lnTo>
                  <a:pt x="36" y="7340"/>
                </a:lnTo>
                <a:lnTo>
                  <a:pt x="52" y="7407"/>
                </a:lnTo>
                <a:lnTo>
                  <a:pt x="71" y="7470"/>
                </a:lnTo>
                <a:lnTo>
                  <a:pt x="93" y="7533"/>
                </a:lnTo>
                <a:lnTo>
                  <a:pt x="118" y="7593"/>
                </a:lnTo>
                <a:lnTo>
                  <a:pt x="147" y="7651"/>
                </a:lnTo>
                <a:lnTo>
                  <a:pt x="178" y="7705"/>
                </a:lnTo>
                <a:lnTo>
                  <a:pt x="213" y="7757"/>
                </a:lnTo>
                <a:lnTo>
                  <a:pt x="252" y="7804"/>
                </a:lnTo>
                <a:lnTo>
                  <a:pt x="294" y="7848"/>
                </a:lnTo>
                <a:lnTo>
                  <a:pt x="341" y="7888"/>
                </a:lnTo>
                <a:lnTo>
                  <a:pt x="391" y="7923"/>
                </a:lnTo>
                <a:lnTo>
                  <a:pt x="444" y="7953"/>
                </a:lnTo>
                <a:lnTo>
                  <a:pt x="503" y="7979"/>
                </a:lnTo>
                <a:lnTo>
                  <a:pt x="565" y="7999"/>
                </a:lnTo>
                <a:lnTo>
                  <a:pt x="630" y="8013"/>
                </a:lnTo>
                <a:lnTo>
                  <a:pt x="701" y="8021"/>
                </a:lnTo>
                <a:lnTo>
                  <a:pt x="721" y="8059"/>
                </a:lnTo>
                <a:lnTo>
                  <a:pt x="742" y="8095"/>
                </a:lnTo>
                <a:lnTo>
                  <a:pt x="764" y="8130"/>
                </a:lnTo>
                <a:lnTo>
                  <a:pt x="787" y="8166"/>
                </a:lnTo>
                <a:lnTo>
                  <a:pt x="812" y="8200"/>
                </a:lnTo>
                <a:lnTo>
                  <a:pt x="836" y="8235"/>
                </a:lnTo>
                <a:lnTo>
                  <a:pt x="862" y="8267"/>
                </a:lnTo>
                <a:lnTo>
                  <a:pt x="889" y="8299"/>
                </a:lnTo>
                <a:lnTo>
                  <a:pt x="917" y="8331"/>
                </a:lnTo>
                <a:lnTo>
                  <a:pt x="945" y="8362"/>
                </a:lnTo>
                <a:lnTo>
                  <a:pt x="975" y="8392"/>
                </a:lnTo>
                <a:lnTo>
                  <a:pt x="1004" y="8420"/>
                </a:lnTo>
                <a:lnTo>
                  <a:pt x="1035" y="8448"/>
                </a:lnTo>
                <a:lnTo>
                  <a:pt x="1067" y="8475"/>
                </a:lnTo>
                <a:lnTo>
                  <a:pt x="1099" y="8501"/>
                </a:lnTo>
                <a:lnTo>
                  <a:pt x="1132" y="8525"/>
                </a:lnTo>
                <a:lnTo>
                  <a:pt x="1136" y="8528"/>
                </a:lnTo>
                <a:lnTo>
                  <a:pt x="1141" y="8530"/>
                </a:lnTo>
                <a:lnTo>
                  <a:pt x="1145" y="8532"/>
                </a:lnTo>
                <a:lnTo>
                  <a:pt x="1149" y="8533"/>
                </a:lnTo>
                <a:lnTo>
                  <a:pt x="1157" y="8533"/>
                </a:lnTo>
                <a:lnTo>
                  <a:pt x="1166" y="8532"/>
                </a:lnTo>
                <a:lnTo>
                  <a:pt x="1173" y="8529"/>
                </a:lnTo>
                <a:lnTo>
                  <a:pt x="1181" y="8524"/>
                </a:lnTo>
                <a:lnTo>
                  <a:pt x="1187" y="8519"/>
                </a:lnTo>
                <a:lnTo>
                  <a:pt x="1192" y="8512"/>
                </a:lnTo>
                <a:lnTo>
                  <a:pt x="1191" y="8563"/>
                </a:lnTo>
                <a:lnTo>
                  <a:pt x="1189" y="8612"/>
                </a:lnTo>
                <a:lnTo>
                  <a:pt x="1188" y="8663"/>
                </a:lnTo>
                <a:lnTo>
                  <a:pt x="1187" y="8712"/>
                </a:lnTo>
                <a:lnTo>
                  <a:pt x="1185" y="8763"/>
                </a:lnTo>
                <a:lnTo>
                  <a:pt x="1184" y="8813"/>
                </a:lnTo>
                <a:lnTo>
                  <a:pt x="1182" y="8863"/>
                </a:lnTo>
                <a:lnTo>
                  <a:pt x="1181" y="8913"/>
                </a:lnTo>
                <a:lnTo>
                  <a:pt x="1180" y="8963"/>
                </a:lnTo>
                <a:lnTo>
                  <a:pt x="1178" y="9013"/>
                </a:lnTo>
                <a:lnTo>
                  <a:pt x="1177" y="9063"/>
                </a:lnTo>
                <a:lnTo>
                  <a:pt x="1176" y="9113"/>
                </a:lnTo>
                <a:lnTo>
                  <a:pt x="1174" y="9163"/>
                </a:lnTo>
                <a:lnTo>
                  <a:pt x="1173" y="9214"/>
                </a:lnTo>
                <a:lnTo>
                  <a:pt x="1172" y="9263"/>
                </a:lnTo>
                <a:lnTo>
                  <a:pt x="1170" y="9313"/>
                </a:lnTo>
                <a:lnTo>
                  <a:pt x="1169" y="9370"/>
                </a:lnTo>
                <a:lnTo>
                  <a:pt x="1167" y="9426"/>
                </a:lnTo>
                <a:lnTo>
                  <a:pt x="1166" y="9483"/>
                </a:lnTo>
                <a:lnTo>
                  <a:pt x="1164" y="9539"/>
                </a:lnTo>
                <a:lnTo>
                  <a:pt x="1163" y="9595"/>
                </a:lnTo>
                <a:lnTo>
                  <a:pt x="1162" y="9652"/>
                </a:lnTo>
                <a:lnTo>
                  <a:pt x="1161" y="9709"/>
                </a:lnTo>
                <a:lnTo>
                  <a:pt x="1160" y="9764"/>
                </a:lnTo>
                <a:lnTo>
                  <a:pt x="1158" y="9821"/>
                </a:lnTo>
                <a:lnTo>
                  <a:pt x="1157" y="9878"/>
                </a:lnTo>
                <a:lnTo>
                  <a:pt x="1156" y="9934"/>
                </a:lnTo>
                <a:lnTo>
                  <a:pt x="1155" y="9991"/>
                </a:lnTo>
                <a:lnTo>
                  <a:pt x="1155" y="10048"/>
                </a:lnTo>
                <a:lnTo>
                  <a:pt x="1154" y="10105"/>
                </a:lnTo>
                <a:lnTo>
                  <a:pt x="1153" y="10161"/>
                </a:lnTo>
                <a:lnTo>
                  <a:pt x="1152" y="10218"/>
                </a:lnTo>
                <a:lnTo>
                  <a:pt x="1337" y="10162"/>
                </a:lnTo>
                <a:lnTo>
                  <a:pt x="1339" y="10110"/>
                </a:lnTo>
                <a:lnTo>
                  <a:pt x="1340" y="10057"/>
                </a:lnTo>
                <a:lnTo>
                  <a:pt x="1341" y="10004"/>
                </a:lnTo>
                <a:lnTo>
                  <a:pt x="1343" y="9952"/>
                </a:lnTo>
                <a:lnTo>
                  <a:pt x="1344" y="9899"/>
                </a:lnTo>
                <a:lnTo>
                  <a:pt x="1345" y="9846"/>
                </a:lnTo>
                <a:lnTo>
                  <a:pt x="1346" y="9794"/>
                </a:lnTo>
                <a:lnTo>
                  <a:pt x="1348" y="9742"/>
                </a:lnTo>
                <a:lnTo>
                  <a:pt x="1349" y="9689"/>
                </a:lnTo>
                <a:lnTo>
                  <a:pt x="1350" y="9637"/>
                </a:lnTo>
                <a:lnTo>
                  <a:pt x="1351" y="9584"/>
                </a:lnTo>
                <a:lnTo>
                  <a:pt x="1353" y="9532"/>
                </a:lnTo>
                <a:lnTo>
                  <a:pt x="1354" y="9479"/>
                </a:lnTo>
                <a:lnTo>
                  <a:pt x="1355" y="9426"/>
                </a:lnTo>
                <a:lnTo>
                  <a:pt x="1357" y="9374"/>
                </a:lnTo>
                <a:lnTo>
                  <a:pt x="1358" y="9321"/>
                </a:lnTo>
                <a:lnTo>
                  <a:pt x="1360" y="9320"/>
                </a:lnTo>
                <a:lnTo>
                  <a:pt x="1363" y="9318"/>
                </a:lnTo>
                <a:lnTo>
                  <a:pt x="1404" y="9281"/>
                </a:lnTo>
                <a:lnTo>
                  <a:pt x="1443" y="9245"/>
                </a:lnTo>
                <a:lnTo>
                  <a:pt x="1482" y="9207"/>
                </a:lnTo>
                <a:lnTo>
                  <a:pt x="1519" y="9167"/>
                </a:lnTo>
                <a:lnTo>
                  <a:pt x="1556" y="9128"/>
                </a:lnTo>
                <a:lnTo>
                  <a:pt x="1592" y="9086"/>
                </a:lnTo>
                <a:lnTo>
                  <a:pt x="1627" y="9045"/>
                </a:lnTo>
                <a:lnTo>
                  <a:pt x="1661" y="9002"/>
                </a:lnTo>
                <a:lnTo>
                  <a:pt x="1695" y="8959"/>
                </a:lnTo>
                <a:lnTo>
                  <a:pt x="1727" y="8915"/>
                </a:lnTo>
                <a:lnTo>
                  <a:pt x="1758" y="8870"/>
                </a:lnTo>
                <a:lnTo>
                  <a:pt x="1788" y="8825"/>
                </a:lnTo>
                <a:lnTo>
                  <a:pt x="1818" y="8779"/>
                </a:lnTo>
                <a:lnTo>
                  <a:pt x="1846" y="8733"/>
                </a:lnTo>
                <a:lnTo>
                  <a:pt x="1874" y="8685"/>
                </a:lnTo>
                <a:lnTo>
                  <a:pt x="1900" y="8639"/>
                </a:lnTo>
                <a:lnTo>
                  <a:pt x="1911" y="8618"/>
                </a:lnTo>
                <a:lnTo>
                  <a:pt x="1922" y="8597"/>
                </a:lnTo>
                <a:lnTo>
                  <a:pt x="1933" y="8576"/>
                </a:lnTo>
                <a:lnTo>
                  <a:pt x="1945" y="8555"/>
                </a:lnTo>
                <a:lnTo>
                  <a:pt x="1956" y="8533"/>
                </a:lnTo>
                <a:lnTo>
                  <a:pt x="1967" y="8512"/>
                </a:lnTo>
                <a:lnTo>
                  <a:pt x="1978" y="8490"/>
                </a:lnTo>
                <a:lnTo>
                  <a:pt x="1989" y="8468"/>
                </a:lnTo>
                <a:lnTo>
                  <a:pt x="2001" y="8468"/>
                </a:lnTo>
                <a:lnTo>
                  <a:pt x="2013" y="8464"/>
                </a:lnTo>
                <a:lnTo>
                  <a:pt x="2019" y="8462"/>
                </a:lnTo>
                <a:lnTo>
                  <a:pt x="2025" y="8460"/>
                </a:lnTo>
                <a:lnTo>
                  <a:pt x="2031" y="8457"/>
                </a:lnTo>
                <a:lnTo>
                  <a:pt x="2037" y="8453"/>
                </a:lnTo>
                <a:lnTo>
                  <a:pt x="2061" y="8436"/>
                </a:lnTo>
                <a:lnTo>
                  <a:pt x="2084" y="8418"/>
                </a:lnTo>
                <a:lnTo>
                  <a:pt x="2108" y="8399"/>
                </a:lnTo>
                <a:lnTo>
                  <a:pt x="2130" y="8379"/>
                </a:lnTo>
                <a:lnTo>
                  <a:pt x="2152" y="8360"/>
                </a:lnTo>
                <a:lnTo>
                  <a:pt x="2173" y="8340"/>
                </a:lnTo>
                <a:lnTo>
                  <a:pt x="2195" y="8319"/>
                </a:lnTo>
                <a:lnTo>
                  <a:pt x="2216" y="8297"/>
                </a:lnTo>
                <a:lnTo>
                  <a:pt x="2235" y="8275"/>
                </a:lnTo>
                <a:lnTo>
                  <a:pt x="2255" y="8253"/>
                </a:lnTo>
                <a:lnTo>
                  <a:pt x="2274" y="8231"/>
                </a:lnTo>
                <a:lnTo>
                  <a:pt x="2293" y="8207"/>
                </a:lnTo>
                <a:lnTo>
                  <a:pt x="2310" y="8184"/>
                </a:lnTo>
                <a:lnTo>
                  <a:pt x="2327" y="8160"/>
                </a:lnTo>
                <a:lnTo>
                  <a:pt x="2345" y="8135"/>
                </a:lnTo>
                <a:lnTo>
                  <a:pt x="2361" y="8110"/>
                </a:lnTo>
                <a:lnTo>
                  <a:pt x="2376" y="8085"/>
                </a:lnTo>
                <a:lnTo>
                  <a:pt x="2391" y="8060"/>
                </a:lnTo>
                <a:lnTo>
                  <a:pt x="2405" y="8033"/>
                </a:lnTo>
                <a:lnTo>
                  <a:pt x="2419" y="8008"/>
                </a:lnTo>
                <a:lnTo>
                  <a:pt x="2433" y="7981"/>
                </a:lnTo>
                <a:lnTo>
                  <a:pt x="2446" y="7954"/>
                </a:lnTo>
                <a:lnTo>
                  <a:pt x="2458" y="7927"/>
                </a:lnTo>
                <a:lnTo>
                  <a:pt x="2469" y="7900"/>
                </a:lnTo>
                <a:lnTo>
                  <a:pt x="2480" y="7872"/>
                </a:lnTo>
                <a:lnTo>
                  <a:pt x="2490" y="7844"/>
                </a:lnTo>
                <a:lnTo>
                  <a:pt x="2500" y="7816"/>
                </a:lnTo>
                <a:lnTo>
                  <a:pt x="2510" y="7787"/>
                </a:lnTo>
                <a:lnTo>
                  <a:pt x="2518" y="7759"/>
                </a:lnTo>
                <a:lnTo>
                  <a:pt x="2526" y="7730"/>
                </a:lnTo>
                <a:lnTo>
                  <a:pt x="2533" y="7701"/>
                </a:lnTo>
                <a:lnTo>
                  <a:pt x="2539" y="7673"/>
                </a:lnTo>
                <a:lnTo>
                  <a:pt x="2547" y="7630"/>
                </a:lnTo>
                <a:lnTo>
                  <a:pt x="2555" y="7584"/>
                </a:lnTo>
                <a:lnTo>
                  <a:pt x="2561" y="7533"/>
                </a:lnTo>
                <a:lnTo>
                  <a:pt x="2567" y="7479"/>
                </a:lnTo>
                <a:lnTo>
                  <a:pt x="2569" y="7452"/>
                </a:lnTo>
                <a:lnTo>
                  <a:pt x="2570" y="7424"/>
                </a:lnTo>
                <a:lnTo>
                  <a:pt x="2571" y="7395"/>
                </a:lnTo>
                <a:lnTo>
                  <a:pt x="2571" y="7367"/>
                </a:lnTo>
                <a:lnTo>
                  <a:pt x="2571" y="7338"/>
                </a:lnTo>
                <a:lnTo>
                  <a:pt x="2570" y="7309"/>
                </a:lnTo>
                <a:lnTo>
                  <a:pt x="2568" y="7281"/>
                </a:lnTo>
                <a:lnTo>
                  <a:pt x="2566" y="7252"/>
                </a:lnTo>
                <a:lnTo>
                  <a:pt x="2563" y="7223"/>
                </a:lnTo>
                <a:lnTo>
                  <a:pt x="2559" y="7196"/>
                </a:lnTo>
                <a:lnTo>
                  <a:pt x="2553" y="7169"/>
                </a:lnTo>
                <a:lnTo>
                  <a:pt x="2547" y="7141"/>
                </a:lnTo>
                <a:lnTo>
                  <a:pt x="2540" y="7115"/>
                </a:lnTo>
                <a:lnTo>
                  <a:pt x="2532" y="7090"/>
                </a:lnTo>
                <a:lnTo>
                  <a:pt x="2523" y="7064"/>
                </a:lnTo>
                <a:lnTo>
                  <a:pt x="2513" y="7041"/>
                </a:lnTo>
                <a:lnTo>
                  <a:pt x="2500" y="7019"/>
                </a:lnTo>
                <a:lnTo>
                  <a:pt x="2487" y="6997"/>
                </a:lnTo>
                <a:lnTo>
                  <a:pt x="2473" y="6976"/>
                </a:lnTo>
                <a:lnTo>
                  <a:pt x="2458" y="6958"/>
                </a:lnTo>
                <a:lnTo>
                  <a:pt x="2441" y="6941"/>
                </a:lnTo>
                <a:lnTo>
                  <a:pt x="2421" y="6925"/>
                </a:lnTo>
                <a:lnTo>
                  <a:pt x="2402" y="6910"/>
                </a:lnTo>
                <a:lnTo>
                  <a:pt x="2380" y="6897"/>
                </a:lnTo>
                <a:lnTo>
                  <a:pt x="2356" y="6887"/>
                </a:lnTo>
                <a:lnTo>
                  <a:pt x="2331" y="6879"/>
                </a:lnTo>
                <a:lnTo>
                  <a:pt x="2308" y="6875"/>
                </a:lnTo>
                <a:lnTo>
                  <a:pt x="2285" y="6874"/>
                </a:lnTo>
                <a:lnTo>
                  <a:pt x="2263" y="6875"/>
                </a:lnTo>
                <a:lnTo>
                  <a:pt x="2240" y="6880"/>
                </a:lnTo>
                <a:lnTo>
                  <a:pt x="2219" y="6887"/>
                </a:lnTo>
                <a:lnTo>
                  <a:pt x="2198" y="6896"/>
                </a:lnTo>
                <a:lnTo>
                  <a:pt x="2177" y="6908"/>
                </a:lnTo>
                <a:lnTo>
                  <a:pt x="2157" y="6922"/>
                </a:lnTo>
                <a:lnTo>
                  <a:pt x="2138" y="6938"/>
                </a:lnTo>
                <a:lnTo>
                  <a:pt x="2119" y="6955"/>
                </a:lnTo>
                <a:lnTo>
                  <a:pt x="2101" y="6973"/>
                </a:lnTo>
                <a:lnTo>
                  <a:pt x="2082" y="6994"/>
                </a:lnTo>
                <a:lnTo>
                  <a:pt x="2065" y="7016"/>
                </a:lnTo>
                <a:lnTo>
                  <a:pt x="2048" y="7038"/>
                </a:lnTo>
                <a:lnTo>
                  <a:pt x="2032" y="7061"/>
                </a:lnTo>
                <a:lnTo>
                  <a:pt x="2015" y="7086"/>
                </a:lnTo>
                <a:lnTo>
                  <a:pt x="2000" y="7111"/>
                </a:lnTo>
                <a:lnTo>
                  <a:pt x="1986" y="7136"/>
                </a:lnTo>
                <a:lnTo>
                  <a:pt x="1958" y="7187"/>
                </a:lnTo>
                <a:lnTo>
                  <a:pt x="1932" y="7237"/>
                </a:lnTo>
                <a:lnTo>
                  <a:pt x="1909" y="7286"/>
                </a:lnTo>
                <a:lnTo>
                  <a:pt x="1888" y="7332"/>
                </a:lnTo>
                <a:lnTo>
                  <a:pt x="1870" y="7373"/>
                </a:lnTo>
                <a:lnTo>
                  <a:pt x="1853" y="7409"/>
                </a:lnTo>
                <a:lnTo>
                  <a:pt x="1839" y="7439"/>
                </a:lnTo>
                <a:lnTo>
                  <a:pt x="1826" y="7470"/>
                </a:lnTo>
                <a:lnTo>
                  <a:pt x="1813" y="7503"/>
                </a:lnTo>
                <a:lnTo>
                  <a:pt x="1800" y="7534"/>
                </a:lnTo>
                <a:lnTo>
                  <a:pt x="1788" y="7566"/>
                </a:lnTo>
                <a:lnTo>
                  <a:pt x="1777" y="7599"/>
                </a:lnTo>
                <a:lnTo>
                  <a:pt x="1765" y="7632"/>
                </a:lnTo>
                <a:lnTo>
                  <a:pt x="1755" y="7665"/>
                </a:lnTo>
                <a:lnTo>
                  <a:pt x="1746" y="7698"/>
                </a:lnTo>
                <a:lnTo>
                  <a:pt x="1738" y="7732"/>
                </a:lnTo>
                <a:lnTo>
                  <a:pt x="1730" y="7765"/>
                </a:lnTo>
                <a:lnTo>
                  <a:pt x="1723" y="7798"/>
                </a:lnTo>
                <a:lnTo>
                  <a:pt x="1717" y="7832"/>
                </a:lnTo>
                <a:lnTo>
                  <a:pt x="1712" y="7865"/>
                </a:lnTo>
                <a:lnTo>
                  <a:pt x="1708" y="7900"/>
                </a:lnTo>
                <a:lnTo>
                  <a:pt x="1704" y="7933"/>
                </a:lnTo>
                <a:lnTo>
                  <a:pt x="1702" y="7966"/>
                </a:lnTo>
                <a:lnTo>
                  <a:pt x="1700" y="8001"/>
                </a:lnTo>
                <a:lnTo>
                  <a:pt x="1700" y="8034"/>
                </a:lnTo>
                <a:lnTo>
                  <a:pt x="1701" y="8068"/>
                </a:lnTo>
                <a:lnTo>
                  <a:pt x="1702" y="8102"/>
                </a:lnTo>
                <a:lnTo>
                  <a:pt x="1705" y="8135"/>
                </a:lnTo>
                <a:lnTo>
                  <a:pt x="1709" y="8169"/>
                </a:lnTo>
                <a:lnTo>
                  <a:pt x="1715" y="8202"/>
                </a:lnTo>
                <a:lnTo>
                  <a:pt x="1721" y="8235"/>
                </a:lnTo>
                <a:lnTo>
                  <a:pt x="1729" y="8268"/>
                </a:lnTo>
                <a:lnTo>
                  <a:pt x="1738" y="8300"/>
                </a:lnTo>
                <a:lnTo>
                  <a:pt x="1748" y="8334"/>
                </a:lnTo>
                <a:lnTo>
                  <a:pt x="1760" y="8366"/>
                </a:lnTo>
                <a:lnTo>
                  <a:pt x="1774" y="8398"/>
                </a:lnTo>
                <a:lnTo>
                  <a:pt x="1788" y="8430"/>
                </a:lnTo>
                <a:lnTo>
                  <a:pt x="1804" y="8461"/>
                </a:lnTo>
                <a:lnTo>
                  <a:pt x="1809" y="8469"/>
                </a:lnTo>
                <a:lnTo>
                  <a:pt x="1814" y="8476"/>
                </a:lnTo>
                <a:lnTo>
                  <a:pt x="1820" y="8481"/>
                </a:lnTo>
                <a:lnTo>
                  <a:pt x="1826" y="8485"/>
                </a:lnTo>
                <a:lnTo>
                  <a:pt x="1817" y="8506"/>
                </a:lnTo>
                <a:lnTo>
                  <a:pt x="1807" y="8527"/>
                </a:lnTo>
                <a:lnTo>
                  <a:pt x="1797" y="8548"/>
                </a:lnTo>
                <a:lnTo>
                  <a:pt x="1787" y="8570"/>
                </a:lnTo>
                <a:lnTo>
                  <a:pt x="1764" y="8611"/>
                </a:lnTo>
                <a:lnTo>
                  <a:pt x="1742" y="8652"/>
                </a:lnTo>
                <a:lnTo>
                  <a:pt x="1719" y="8692"/>
                </a:lnTo>
                <a:lnTo>
                  <a:pt x="1696" y="8731"/>
                </a:lnTo>
                <a:lnTo>
                  <a:pt x="1670" y="8770"/>
                </a:lnTo>
                <a:lnTo>
                  <a:pt x="1646" y="8809"/>
                </a:lnTo>
                <a:lnTo>
                  <a:pt x="1620" y="8846"/>
                </a:lnTo>
                <a:lnTo>
                  <a:pt x="1593" y="8884"/>
                </a:lnTo>
                <a:lnTo>
                  <a:pt x="1566" y="8920"/>
                </a:lnTo>
                <a:lnTo>
                  <a:pt x="1539" y="8956"/>
                </a:lnTo>
                <a:lnTo>
                  <a:pt x="1510" y="8993"/>
                </a:lnTo>
                <a:lnTo>
                  <a:pt x="1482" y="9028"/>
                </a:lnTo>
                <a:lnTo>
                  <a:pt x="1453" y="9064"/>
                </a:lnTo>
                <a:lnTo>
                  <a:pt x="1423" y="9099"/>
                </a:lnTo>
                <a:lnTo>
                  <a:pt x="1393" y="9134"/>
                </a:lnTo>
                <a:lnTo>
                  <a:pt x="1362" y="9168"/>
                </a:lnTo>
                <a:lnTo>
                  <a:pt x="1367" y="9031"/>
                </a:lnTo>
                <a:lnTo>
                  <a:pt x="1371" y="8895"/>
                </a:lnTo>
                <a:lnTo>
                  <a:pt x="1375" y="8757"/>
                </a:lnTo>
                <a:lnTo>
                  <a:pt x="1380" y="8620"/>
                </a:lnTo>
                <a:lnTo>
                  <a:pt x="1385" y="8483"/>
                </a:lnTo>
                <a:lnTo>
                  <a:pt x="1390" y="8346"/>
                </a:lnTo>
                <a:lnTo>
                  <a:pt x="1396" y="8209"/>
                </a:lnTo>
                <a:lnTo>
                  <a:pt x="1402" y="8073"/>
                </a:lnTo>
                <a:lnTo>
                  <a:pt x="1409" y="7935"/>
                </a:lnTo>
                <a:lnTo>
                  <a:pt x="1417" y="7798"/>
                </a:lnTo>
                <a:lnTo>
                  <a:pt x="1426" y="7662"/>
                </a:lnTo>
                <a:lnTo>
                  <a:pt x="1435" y="7525"/>
                </a:lnTo>
                <a:lnTo>
                  <a:pt x="1445" y="7388"/>
                </a:lnTo>
                <a:lnTo>
                  <a:pt x="1456" y="7252"/>
                </a:lnTo>
                <a:lnTo>
                  <a:pt x="1468" y="7116"/>
                </a:lnTo>
                <a:lnTo>
                  <a:pt x="1481" y="6979"/>
                </a:lnTo>
                <a:lnTo>
                  <a:pt x="1485" y="6936"/>
                </a:lnTo>
                <a:lnTo>
                  <a:pt x="1489" y="6891"/>
                </a:lnTo>
                <a:lnTo>
                  <a:pt x="1494" y="6848"/>
                </a:lnTo>
                <a:lnTo>
                  <a:pt x="1498" y="6804"/>
                </a:lnTo>
                <a:lnTo>
                  <a:pt x="1503" y="6760"/>
                </a:lnTo>
                <a:lnTo>
                  <a:pt x="1508" y="6716"/>
                </a:lnTo>
                <a:lnTo>
                  <a:pt x="1514" y="6672"/>
                </a:lnTo>
                <a:lnTo>
                  <a:pt x="1519" y="6628"/>
                </a:lnTo>
                <a:lnTo>
                  <a:pt x="1529" y="6630"/>
                </a:lnTo>
                <a:lnTo>
                  <a:pt x="1537" y="6630"/>
                </a:lnTo>
                <a:lnTo>
                  <a:pt x="1547" y="6629"/>
                </a:lnTo>
                <a:lnTo>
                  <a:pt x="1556" y="6626"/>
                </a:lnTo>
                <a:lnTo>
                  <a:pt x="1587" y="6615"/>
                </a:lnTo>
                <a:lnTo>
                  <a:pt x="1619" y="6603"/>
                </a:lnTo>
                <a:lnTo>
                  <a:pt x="1649" y="6590"/>
                </a:lnTo>
                <a:lnTo>
                  <a:pt x="1681" y="6575"/>
                </a:lnTo>
                <a:lnTo>
                  <a:pt x="1713" y="6561"/>
                </a:lnTo>
                <a:lnTo>
                  <a:pt x="1744" y="6546"/>
                </a:lnTo>
                <a:lnTo>
                  <a:pt x="1777" y="6530"/>
                </a:lnTo>
                <a:lnTo>
                  <a:pt x="1808" y="6514"/>
                </a:lnTo>
                <a:lnTo>
                  <a:pt x="1839" y="6495"/>
                </a:lnTo>
                <a:lnTo>
                  <a:pt x="1872" y="6478"/>
                </a:lnTo>
                <a:lnTo>
                  <a:pt x="1903" y="6459"/>
                </a:lnTo>
                <a:lnTo>
                  <a:pt x="1934" y="6440"/>
                </a:lnTo>
                <a:lnTo>
                  <a:pt x="1966" y="6419"/>
                </a:lnTo>
                <a:lnTo>
                  <a:pt x="1996" y="6399"/>
                </a:lnTo>
                <a:lnTo>
                  <a:pt x="2027" y="6378"/>
                </a:lnTo>
                <a:lnTo>
                  <a:pt x="2057" y="6356"/>
                </a:lnTo>
                <a:lnTo>
                  <a:pt x="2063" y="6360"/>
                </a:lnTo>
                <a:lnTo>
                  <a:pt x="2070" y="6363"/>
                </a:lnTo>
                <a:lnTo>
                  <a:pt x="2101" y="6370"/>
                </a:lnTo>
                <a:lnTo>
                  <a:pt x="2132" y="6376"/>
                </a:lnTo>
                <a:lnTo>
                  <a:pt x="2164" y="6380"/>
                </a:lnTo>
                <a:lnTo>
                  <a:pt x="2196" y="6383"/>
                </a:lnTo>
                <a:lnTo>
                  <a:pt x="2228" y="6384"/>
                </a:lnTo>
                <a:lnTo>
                  <a:pt x="2259" y="6384"/>
                </a:lnTo>
                <a:lnTo>
                  <a:pt x="2292" y="6382"/>
                </a:lnTo>
                <a:lnTo>
                  <a:pt x="2323" y="6379"/>
                </a:lnTo>
                <a:lnTo>
                  <a:pt x="2356" y="6375"/>
                </a:lnTo>
                <a:lnTo>
                  <a:pt x="2387" y="6369"/>
                </a:lnTo>
                <a:lnTo>
                  <a:pt x="2419" y="6362"/>
                </a:lnTo>
                <a:lnTo>
                  <a:pt x="2451" y="6354"/>
                </a:lnTo>
                <a:lnTo>
                  <a:pt x="2482" y="6345"/>
                </a:lnTo>
                <a:lnTo>
                  <a:pt x="2513" y="6333"/>
                </a:lnTo>
                <a:lnTo>
                  <a:pt x="2544" y="6322"/>
                </a:lnTo>
                <a:lnTo>
                  <a:pt x="2574" y="6309"/>
                </a:lnTo>
                <a:lnTo>
                  <a:pt x="2604" y="6296"/>
                </a:lnTo>
                <a:lnTo>
                  <a:pt x="2634" y="6281"/>
                </a:lnTo>
                <a:lnTo>
                  <a:pt x="2662" y="6266"/>
                </a:lnTo>
                <a:lnTo>
                  <a:pt x="2692" y="6249"/>
                </a:lnTo>
                <a:lnTo>
                  <a:pt x="2720" y="6231"/>
                </a:lnTo>
                <a:lnTo>
                  <a:pt x="2747" y="6213"/>
                </a:lnTo>
                <a:lnTo>
                  <a:pt x="2774" y="6194"/>
                </a:lnTo>
                <a:lnTo>
                  <a:pt x="2800" y="6174"/>
                </a:lnTo>
                <a:lnTo>
                  <a:pt x="2825" y="6154"/>
                </a:lnTo>
                <a:lnTo>
                  <a:pt x="2851" y="6133"/>
                </a:lnTo>
                <a:lnTo>
                  <a:pt x="2874" y="6111"/>
                </a:lnTo>
                <a:lnTo>
                  <a:pt x="2897" y="6088"/>
                </a:lnTo>
                <a:lnTo>
                  <a:pt x="2920" y="6066"/>
                </a:lnTo>
                <a:lnTo>
                  <a:pt x="2941" y="6043"/>
                </a:lnTo>
                <a:lnTo>
                  <a:pt x="2961" y="6019"/>
                </a:lnTo>
                <a:lnTo>
                  <a:pt x="2980" y="5994"/>
                </a:lnTo>
                <a:lnTo>
                  <a:pt x="2998" y="5970"/>
                </a:lnTo>
                <a:lnTo>
                  <a:pt x="3015" y="5946"/>
                </a:lnTo>
                <a:lnTo>
                  <a:pt x="3031" y="5919"/>
                </a:lnTo>
                <a:lnTo>
                  <a:pt x="3047" y="5892"/>
                </a:lnTo>
                <a:lnTo>
                  <a:pt x="3062" y="5864"/>
                </a:lnTo>
                <a:lnTo>
                  <a:pt x="3077" y="5835"/>
                </a:lnTo>
                <a:lnTo>
                  <a:pt x="3091" y="5806"/>
                </a:lnTo>
                <a:lnTo>
                  <a:pt x="3104" y="5776"/>
                </a:lnTo>
                <a:lnTo>
                  <a:pt x="3117" y="5744"/>
                </a:lnTo>
                <a:lnTo>
                  <a:pt x="3128" y="5713"/>
                </a:lnTo>
                <a:lnTo>
                  <a:pt x="3139" y="5680"/>
                </a:lnTo>
                <a:lnTo>
                  <a:pt x="3148" y="5648"/>
                </a:lnTo>
                <a:lnTo>
                  <a:pt x="3158" y="5615"/>
                </a:lnTo>
                <a:lnTo>
                  <a:pt x="3166" y="5582"/>
                </a:lnTo>
                <a:lnTo>
                  <a:pt x="3173" y="5549"/>
                </a:lnTo>
                <a:lnTo>
                  <a:pt x="3179" y="5514"/>
                </a:lnTo>
                <a:lnTo>
                  <a:pt x="3183" y="5481"/>
                </a:lnTo>
                <a:lnTo>
                  <a:pt x="3187" y="5448"/>
                </a:lnTo>
                <a:lnTo>
                  <a:pt x="3189" y="5413"/>
                </a:lnTo>
                <a:lnTo>
                  <a:pt x="3191" y="5380"/>
                </a:lnTo>
                <a:lnTo>
                  <a:pt x="3191" y="5346"/>
                </a:lnTo>
                <a:lnTo>
                  <a:pt x="3190" y="5313"/>
                </a:lnTo>
                <a:lnTo>
                  <a:pt x="3187" y="5281"/>
                </a:lnTo>
                <a:lnTo>
                  <a:pt x="3184" y="5247"/>
                </a:lnTo>
                <a:lnTo>
                  <a:pt x="3179" y="5216"/>
                </a:lnTo>
                <a:lnTo>
                  <a:pt x="3172" y="5183"/>
                </a:lnTo>
                <a:lnTo>
                  <a:pt x="3164" y="5153"/>
                </a:lnTo>
                <a:lnTo>
                  <a:pt x="3154" y="5123"/>
                </a:lnTo>
                <a:lnTo>
                  <a:pt x="3143" y="5092"/>
                </a:lnTo>
                <a:lnTo>
                  <a:pt x="3130" y="5063"/>
                </a:lnTo>
                <a:lnTo>
                  <a:pt x="3116" y="5036"/>
                </a:lnTo>
                <a:lnTo>
                  <a:pt x="3100" y="5008"/>
                </a:lnTo>
                <a:lnTo>
                  <a:pt x="3083" y="4983"/>
                </a:lnTo>
                <a:lnTo>
                  <a:pt x="3063" y="4961"/>
                </a:lnTo>
                <a:lnTo>
                  <a:pt x="3044" y="4941"/>
                </a:lnTo>
                <a:lnTo>
                  <a:pt x="3023" y="4925"/>
                </a:lnTo>
                <a:lnTo>
                  <a:pt x="3002" y="4912"/>
                </a:lnTo>
                <a:lnTo>
                  <a:pt x="2979" y="4902"/>
                </a:lnTo>
                <a:lnTo>
                  <a:pt x="2957" y="4895"/>
                </a:lnTo>
                <a:lnTo>
                  <a:pt x="2934" y="4890"/>
                </a:lnTo>
                <a:lnTo>
                  <a:pt x="2909" y="4888"/>
                </a:lnTo>
                <a:lnTo>
                  <a:pt x="2885" y="4887"/>
                </a:lnTo>
                <a:lnTo>
                  <a:pt x="2860" y="4889"/>
                </a:lnTo>
                <a:lnTo>
                  <a:pt x="2836" y="4893"/>
                </a:lnTo>
                <a:lnTo>
                  <a:pt x="2810" y="4899"/>
                </a:lnTo>
                <a:lnTo>
                  <a:pt x="2785" y="4906"/>
                </a:lnTo>
                <a:lnTo>
                  <a:pt x="2759" y="4915"/>
                </a:lnTo>
                <a:lnTo>
                  <a:pt x="2733" y="4926"/>
                </a:lnTo>
                <a:lnTo>
                  <a:pt x="2708" y="4938"/>
                </a:lnTo>
                <a:lnTo>
                  <a:pt x="2683" y="4951"/>
                </a:lnTo>
                <a:lnTo>
                  <a:pt x="2657" y="4965"/>
                </a:lnTo>
                <a:lnTo>
                  <a:pt x="2633" y="4980"/>
                </a:lnTo>
                <a:lnTo>
                  <a:pt x="2609" y="4996"/>
                </a:lnTo>
                <a:lnTo>
                  <a:pt x="2584" y="5012"/>
                </a:lnTo>
                <a:lnTo>
                  <a:pt x="2561" y="5029"/>
                </a:lnTo>
                <a:lnTo>
                  <a:pt x="2539" y="5047"/>
                </a:lnTo>
                <a:lnTo>
                  <a:pt x="2495" y="5081"/>
                </a:lnTo>
                <a:lnTo>
                  <a:pt x="2455" y="5117"/>
                </a:lnTo>
                <a:lnTo>
                  <a:pt x="2418" y="5150"/>
                </a:lnTo>
                <a:lnTo>
                  <a:pt x="2387" y="5181"/>
                </a:lnTo>
                <a:lnTo>
                  <a:pt x="2363" y="5207"/>
                </a:lnTo>
                <a:lnTo>
                  <a:pt x="2338" y="5232"/>
                </a:lnTo>
                <a:lnTo>
                  <a:pt x="2315" y="5258"/>
                </a:lnTo>
                <a:lnTo>
                  <a:pt x="2293" y="5285"/>
                </a:lnTo>
                <a:lnTo>
                  <a:pt x="2271" y="5312"/>
                </a:lnTo>
                <a:lnTo>
                  <a:pt x="2249" y="5340"/>
                </a:lnTo>
                <a:lnTo>
                  <a:pt x="2228" y="5369"/>
                </a:lnTo>
                <a:lnTo>
                  <a:pt x="2208" y="5397"/>
                </a:lnTo>
                <a:lnTo>
                  <a:pt x="2188" y="5425"/>
                </a:lnTo>
                <a:lnTo>
                  <a:pt x="2169" y="5456"/>
                </a:lnTo>
                <a:lnTo>
                  <a:pt x="2151" y="5485"/>
                </a:lnTo>
                <a:lnTo>
                  <a:pt x="2133" y="5515"/>
                </a:lnTo>
                <a:lnTo>
                  <a:pt x="2116" y="5546"/>
                </a:lnTo>
                <a:lnTo>
                  <a:pt x="2100" y="5577"/>
                </a:lnTo>
                <a:lnTo>
                  <a:pt x="2084" y="5609"/>
                </a:lnTo>
                <a:lnTo>
                  <a:pt x="2069" y="5640"/>
                </a:lnTo>
                <a:lnTo>
                  <a:pt x="2055" y="5671"/>
                </a:lnTo>
                <a:lnTo>
                  <a:pt x="2041" y="5704"/>
                </a:lnTo>
                <a:lnTo>
                  <a:pt x="2029" y="5736"/>
                </a:lnTo>
                <a:lnTo>
                  <a:pt x="2017" y="5770"/>
                </a:lnTo>
                <a:lnTo>
                  <a:pt x="2004" y="5803"/>
                </a:lnTo>
                <a:lnTo>
                  <a:pt x="1994" y="5835"/>
                </a:lnTo>
                <a:lnTo>
                  <a:pt x="1984" y="5870"/>
                </a:lnTo>
                <a:lnTo>
                  <a:pt x="1975" y="5903"/>
                </a:lnTo>
                <a:lnTo>
                  <a:pt x="1967" y="5938"/>
                </a:lnTo>
                <a:lnTo>
                  <a:pt x="1960" y="5971"/>
                </a:lnTo>
                <a:lnTo>
                  <a:pt x="1953" y="6005"/>
                </a:lnTo>
                <a:lnTo>
                  <a:pt x="1947" y="6040"/>
                </a:lnTo>
                <a:lnTo>
                  <a:pt x="1942" y="6075"/>
                </a:lnTo>
                <a:lnTo>
                  <a:pt x="1938" y="6110"/>
                </a:lnTo>
                <a:lnTo>
                  <a:pt x="1934" y="6145"/>
                </a:lnTo>
                <a:lnTo>
                  <a:pt x="1931" y="6180"/>
                </a:lnTo>
                <a:lnTo>
                  <a:pt x="1931" y="6189"/>
                </a:lnTo>
                <a:lnTo>
                  <a:pt x="1933" y="6198"/>
                </a:lnTo>
                <a:lnTo>
                  <a:pt x="1937" y="6207"/>
                </a:lnTo>
                <a:lnTo>
                  <a:pt x="1941" y="6215"/>
                </a:lnTo>
                <a:lnTo>
                  <a:pt x="1946" y="6222"/>
                </a:lnTo>
                <a:lnTo>
                  <a:pt x="1953" y="6229"/>
                </a:lnTo>
                <a:lnTo>
                  <a:pt x="1960" y="6234"/>
                </a:lnTo>
                <a:lnTo>
                  <a:pt x="1969" y="6238"/>
                </a:lnTo>
                <a:lnTo>
                  <a:pt x="1973" y="6239"/>
                </a:lnTo>
                <a:lnTo>
                  <a:pt x="1978" y="6240"/>
                </a:lnTo>
                <a:lnTo>
                  <a:pt x="1953" y="6261"/>
                </a:lnTo>
                <a:lnTo>
                  <a:pt x="1927" y="6281"/>
                </a:lnTo>
                <a:lnTo>
                  <a:pt x="1901" y="6301"/>
                </a:lnTo>
                <a:lnTo>
                  <a:pt x="1875" y="6319"/>
                </a:lnTo>
                <a:lnTo>
                  <a:pt x="1848" y="6338"/>
                </a:lnTo>
                <a:lnTo>
                  <a:pt x="1821" y="6356"/>
                </a:lnTo>
                <a:lnTo>
                  <a:pt x="1794" y="6374"/>
                </a:lnTo>
                <a:lnTo>
                  <a:pt x="1766" y="6390"/>
                </a:lnTo>
                <a:lnTo>
                  <a:pt x="1738" y="6407"/>
                </a:lnTo>
                <a:lnTo>
                  <a:pt x="1710" y="6423"/>
                </a:lnTo>
                <a:lnTo>
                  <a:pt x="1681" y="6439"/>
                </a:lnTo>
                <a:lnTo>
                  <a:pt x="1653" y="6453"/>
                </a:lnTo>
                <a:lnTo>
                  <a:pt x="1624" y="6468"/>
                </a:lnTo>
                <a:lnTo>
                  <a:pt x="1594" y="6481"/>
                </a:lnTo>
                <a:lnTo>
                  <a:pt x="1565" y="6495"/>
                </a:lnTo>
                <a:lnTo>
                  <a:pt x="1535" y="6509"/>
                </a:lnTo>
                <a:lnTo>
                  <a:pt x="1545" y="6433"/>
                </a:lnTo>
                <a:lnTo>
                  <a:pt x="1556" y="6357"/>
                </a:lnTo>
                <a:lnTo>
                  <a:pt x="1567" y="6281"/>
                </a:lnTo>
                <a:lnTo>
                  <a:pt x="1579" y="6206"/>
                </a:lnTo>
                <a:lnTo>
                  <a:pt x="1592" y="6130"/>
                </a:lnTo>
                <a:lnTo>
                  <a:pt x="1605" y="6055"/>
                </a:lnTo>
                <a:lnTo>
                  <a:pt x="1619" y="5979"/>
                </a:lnTo>
                <a:lnTo>
                  <a:pt x="1633" y="5904"/>
                </a:lnTo>
                <a:lnTo>
                  <a:pt x="1648" y="5829"/>
                </a:lnTo>
                <a:lnTo>
                  <a:pt x="1663" y="5754"/>
                </a:lnTo>
                <a:lnTo>
                  <a:pt x="1679" y="5679"/>
                </a:lnTo>
                <a:lnTo>
                  <a:pt x="1697" y="5605"/>
                </a:lnTo>
                <a:lnTo>
                  <a:pt x="1714" y="5531"/>
                </a:lnTo>
                <a:lnTo>
                  <a:pt x="1732" y="5457"/>
                </a:lnTo>
                <a:lnTo>
                  <a:pt x="1751" y="5382"/>
                </a:lnTo>
                <a:lnTo>
                  <a:pt x="1770" y="5309"/>
                </a:lnTo>
                <a:lnTo>
                  <a:pt x="1792" y="5235"/>
                </a:lnTo>
                <a:lnTo>
                  <a:pt x="1813" y="5161"/>
                </a:lnTo>
                <a:lnTo>
                  <a:pt x="1834" y="5088"/>
                </a:lnTo>
                <a:lnTo>
                  <a:pt x="1858" y="5015"/>
                </a:lnTo>
                <a:lnTo>
                  <a:pt x="1881" y="4943"/>
                </a:lnTo>
                <a:lnTo>
                  <a:pt x="1905" y="4871"/>
                </a:lnTo>
                <a:lnTo>
                  <a:pt x="1930" y="4799"/>
                </a:lnTo>
                <a:lnTo>
                  <a:pt x="1957" y="4728"/>
                </a:lnTo>
                <a:lnTo>
                  <a:pt x="1984" y="4656"/>
                </a:lnTo>
                <a:lnTo>
                  <a:pt x="2012" y="4585"/>
                </a:lnTo>
                <a:lnTo>
                  <a:pt x="2041" y="4515"/>
                </a:lnTo>
                <a:lnTo>
                  <a:pt x="2070" y="4444"/>
                </a:lnTo>
                <a:lnTo>
                  <a:pt x="2102" y="4375"/>
                </a:lnTo>
                <a:lnTo>
                  <a:pt x="2133" y="4306"/>
                </a:lnTo>
                <a:lnTo>
                  <a:pt x="2165" y="4237"/>
                </a:lnTo>
                <a:lnTo>
                  <a:pt x="2200" y="4168"/>
                </a:lnTo>
                <a:lnTo>
                  <a:pt x="2277" y="4117"/>
                </a:lnTo>
                <a:lnTo>
                  <a:pt x="2355" y="4068"/>
                </a:lnTo>
                <a:lnTo>
                  <a:pt x="2393" y="4044"/>
                </a:lnTo>
                <a:lnTo>
                  <a:pt x="2433" y="4020"/>
                </a:lnTo>
                <a:lnTo>
                  <a:pt x="2472" y="3998"/>
                </a:lnTo>
                <a:lnTo>
                  <a:pt x="2513" y="3975"/>
                </a:lnTo>
                <a:lnTo>
                  <a:pt x="2553" y="3953"/>
                </a:lnTo>
                <a:lnTo>
                  <a:pt x="2594" y="3932"/>
                </a:lnTo>
                <a:lnTo>
                  <a:pt x="2634" y="3912"/>
                </a:lnTo>
                <a:lnTo>
                  <a:pt x="2676" y="3892"/>
                </a:lnTo>
                <a:lnTo>
                  <a:pt x="2718" y="3872"/>
                </a:lnTo>
                <a:lnTo>
                  <a:pt x="2760" y="3854"/>
                </a:lnTo>
                <a:lnTo>
                  <a:pt x="2803" y="3836"/>
                </a:lnTo>
                <a:lnTo>
                  <a:pt x="2847" y="3820"/>
                </a:lnTo>
                <a:lnTo>
                  <a:pt x="2883" y="3807"/>
                </a:lnTo>
                <a:lnTo>
                  <a:pt x="2920" y="3794"/>
                </a:lnTo>
                <a:lnTo>
                  <a:pt x="2957" y="3782"/>
                </a:lnTo>
                <a:lnTo>
                  <a:pt x="2994" y="3772"/>
                </a:lnTo>
                <a:lnTo>
                  <a:pt x="3005" y="3791"/>
                </a:lnTo>
                <a:lnTo>
                  <a:pt x="3017" y="3810"/>
                </a:lnTo>
                <a:lnTo>
                  <a:pt x="3032" y="3828"/>
                </a:lnTo>
                <a:lnTo>
                  <a:pt x="3047" y="3845"/>
                </a:lnTo>
                <a:lnTo>
                  <a:pt x="3059" y="3857"/>
                </a:lnTo>
                <a:lnTo>
                  <a:pt x="3072" y="3868"/>
                </a:lnTo>
                <a:lnTo>
                  <a:pt x="3087" y="3878"/>
                </a:lnTo>
                <a:lnTo>
                  <a:pt x="3101" y="3889"/>
                </a:lnTo>
                <a:lnTo>
                  <a:pt x="3115" y="3898"/>
                </a:lnTo>
                <a:lnTo>
                  <a:pt x="3130" y="3906"/>
                </a:lnTo>
                <a:lnTo>
                  <a:pt x="3146" y="3914"/>
                </a:lnTo>
                <a:lnTo>
                  <a:pt x="3163" y="3921"/>
                </a:lnTo>
                <a:lnTo>
                  <a:pt x="3179" y="3927"/>
                </a:lnTo>
                <a:lnTo>
                  <a:pt x="3196" y="3933"/>
                </a:lnTo>
                <a:lnTo>
                  <a:pt x="3213" y="3939"/>
                </a:lnTo>
                <a:lnTo>
                  <a:pt x="3230" y="3944"/>
                </a:lnTo>
                <a:lnTo>
                  <a:pt x="3266" y="3952"/>
                </a:lnTo>
                <a:lnTo>
                  <a:pt x="3302" y="3959"/>
                </a:lnTo>
                <a:lnTo>
                  <a:pt x="3340" y="3964"/>
                </a:lnTo>
                <a:lnTo>
                  <a:pt x="3376" y="3969"/>
                </a:lnTo>
                <a:lnTo>
                  <a:pt x="3414" y="3972"/>
                </a:lnTo>
                <a:lnTo>
                  <a:pt x="3450" y="3973"/>
                </a:lnTo>
                <a:lnTo>
                  <a:pt x="3521" y="3975"/>
                </a:lnTo>
                <a:lnTo>
                  <a:pt x="3588" y="3974"/>
                </a:lnTo>
                <a:lnTo>
                  <a:pt x="3629" y="3973"/>
                </a:lnTo>
                <a:lnTo>
                  <a:pt x="3671" y="3971"/>
                </a:lnTo>
                <a:lnTo>
                  <a:pt x="3712" y="3967"/>
                </a:lnTo>
                <a:lnTo>
                  <a:pt x="3754" y="3963"/>
                </a:lnTo>
                <a:lnTo>
                  <a:pt x="3795" y="3959"/>
                </a:lnTo>
                <a:lnTo>
                  <a:pt x="3837" y="3953"/>
                </a:lnTo>
                <a:lnTo>
                  <a:pt x="3877" y="3946"/>
                </a:lnTo>
                <a:lnTo>
                  <a:pt x="3919" y="3939"/>
                </a:lnTo>
                <a:lnTo>
                  <a:pt x="3959" y="3930"/>
                </a:lnTo>
                <a:lnTo>
                  <a:pt x="3999" y="3921"/>
                </a:lnTo>
                <a:lnTo>
                  <a:pt x="4039" y="3911"/>
                </a:lnTo>
                <a:lnTo>
                  <a:pt x="4079" y="3899"/>
                </a:lnTo>
                <a:lnTo>
                  <a:pt x="4118" y="3887"/>
                </a:lnTo>
                <a:lnTo>
                  <a:pt x="4158" y="3874"/>
                </a:lnTo>
                <a:lnTo>
                  <a:pt x="4197" y="3860"/>
                </a:lnTo>
                <a:lnTo>
                  <a:pt x="4236" y="3845"/>
                </a:lnTo>
                <a:lnTo>
                  <a:pt x="4274" y="3830"/>
                </a:lnTo>
                <a:lnTo>
                  <a:pt x="4312" y="3814"/>
                </a:lnTo>
                <a:lnTo>
                  <a:pt x="4349" y="3795"/>
                </a:lnTo>
                <a:lnTo>
                  <a:pt x="4387" y="3778"/>
                </a:lnTo>
                <a:lnTo>
                  <a:pt x="4423" y="3759"/>
                </a:lnTo>
                <a:lnTo>
                  <a:pt x="4460" y="3739"/>
                </a:lnTo>
                <a:lnTo>
                  <a:pt x="4496" y="3718"/>
                </a:lnTo>
                <a:lnTo>
                  <a:pt x="4531" y="3697"/>
                </a:lnTo>
                <a:lnTo>
                  <a:pt x="4566" y="3675"/>
                </a:lnTo>
                <a:lnTo>
                  <a:pt x="4601" y="3652"/>
                </a:lnTo>
                <a:lnTo>
                  <a:pt x="4635" y="3628"/>
                </a:lnTo>
                <a:lnTo>
                  <a:pt x="4668" y="3604"/>
                </a:lnTo>
                <a:lnTo>
                  <a:pt x="4702" y="3579"/>
                </a:lnTo>
                <a:lnTo>
                  <a:pt x="4734" y="3552"/>
                </a:lnTo>
                <a:lnTo>
                  <a:pt x="4766" y="3526"/>
                </a:lnTo>
                <a:lnTo>
                  <a:pt x="4798" y="3499"/>
                </a:lnTo>
                <a:lnTo>
                  <a:pt x="4807" y="3490"/>
                </a:lnTo>
                <a:lnTo>
                  <a:pt x="4813" y="3481"/>
                </a:lnTo>
                <a:lnTo>
                  <a:pt x="4819" y="3471"/>
                </a:lnTo>
                <a:lnTo>
                  <a:pt x="4822" y="3462"/>
                </a:lnTo>
                <a:lnTo>
                  <a:pt x="4825" y="3452"/>
                </a:lnTo>
                <a:lnTo>
                  <a:pt x="4826" y="3442"/>
                </a:lnTo>
                <a:lnTo>
                  <a:pt x="4826" y="3432"/>
                </a:lnTo>
                <a:lnTo>
                  <a:pt x="4824" y="3423"/>
                </a:lnTo>
                <a:lnTo>
                  <a:pt x="4821" y="3413"/>
                </a:lnTo>
                <a:lnTo>
                  <a:pt x="4818" y="3404"/>
                </a:lnTo>
                <a:lnTo>
                  <a:pt x="4813" y="3394"/>
                </a:lnTo>
                <a:lnTo>
                  <a:pt x="4807" y="3386"/>
                </a:lnTo>
                <a:lnTo>
                  <a:pt x="4800" y="3378"/>
                </a:lnTo>
                <a:lnTo>
                  <a:pt x="4792" y="3371"/>
                </a:lnTo>
                <a:lnTo>
                  <a:pt x="4783" y="3365"/>
                </a:lnTo>
                <a:lnTo>
                  <a:pt x="4773" y="3360"/>
                </a:lnTo>
                <a:lnTo>
                  <a:pt x="4721" y="3335"/>
                </a:lnTo>
                <a:lnTo>
                  <a:pt x="4668" y="3312"/>
                </a:lnTo>
                <a:lnTo>
                  <a:pt x="4614" y="3292"/>
                </a:lnTo>
                <a:lnTo>
                  <a:pt x="4561" y="3273"/>
                </a:lnTo>
                <a:lnTo>
                  <a:pt x="4506" y="3257"/>
                </a:lnTo>
                <a:lnTo>
                  <a:pt x="4451" y="3242"/>
                </a:lnTo>
                <a:lnTo>
                  <a:pt x="4397" y="3229"/>
                </a:lnTo>
                <a:lnTo>
                  <a:pt x="4341" y="3218"/>
                </a:lnTo>
                <a:lnTo>
                  <a:pt x="4285" y="3210"/>
                </a:lnTo>
                <a:lnTo>
                  <a:pt x="4231" y="3203"/>
                </a:lnTo>
                <a:lnTo>
                  <a:pt x="4174" y="3198"/>
                </a:lnTo>
                <a:lnTo>
                  <a:pt x="4118" y="3196"/>
                </a:lnTo>
                <a:lnTo>
                  <a:pt x="4063" y="3195"/>
                </a:lnTo>
                <a:lnTo>
                  <a:pt x="4007" y="3196"/>
                </a:lnTo>
                <a:lnTo>
                  <a:pt x="3951" y="3199"/>
                </a:lnTo>
                <a:lnTo>
                  <a:pt x="3896" y="3204"/>
                </a:lnTo>
                <a:lnTo>
                  <a:pt x="3841" y="3211"/>
                </a:lnTo>
                <a:lnTo>
                  <a:pt x="3785" y="3219"/>
                </a:lnTo>
                <a:lnTo>
                  <a:pt x="3731" y="3230"/>
                </a:lnTo>
                <a:lnTo>
                  <a:pt x="3677" y="3243"/>
                </a:lnTo>
                <a:lnTo>
                  <a:pt x="3622" y="3257"/>
                </a:lnTo>
                <a:lnTo>
                  <a:pt x="3570" y="3274"/>
                </a:lnTo>
                <a:lnTo>
                  <a:pt x="3516" y="3292"/>
                </a:lnTo>
                <a:lnTo>
                  <a:pt x="3463" y="3311"/>
                </a:lnTo>
                <a:lnTo>
                  <a:pt x="3412" y="3334"/>
                </a:lnTo>
                <a:lnTo>
                  <a:pt x="3361" y="3358"/>
                </a:lnTo>
                <a:lnTo>
                  <a:pt x="3310" y="3383"/>
                </a:lnTo>
                <a:lnTo>
                  <a:pt x="3261" y="3411"/>
                </a:lnTo>
                <a:lnTo>
                  <a:pt x="3212" y="3440"/>
                </a:lnTo>
                <a:lnTo>
                  <a:pt x="3164" y="3471"/>
                </a:lnTo>
                <a:lnTo>
                  <a:pt x="3117" y="3504"/>
                </a:lnTo>
                <a:lnTo>
                  <a:pt x="3070" y="3539"/>
                </a:lnTo>
                <a:lnTo>
                  <a:pt x="3064" y="3544"/>
                </a:lnTo>
                <a:lnTo>
                  <a:pt x="3058" y="3550"/>
                </a:lnTo>
                <a:lnTo>
                  <a:pt x="3053" y="3557"/>
                </a:lnTo>
                <a:lnTo>
                  <a:pt x="3050" y="3564"/>
                </a:lnTo>
                <a:lnTo>
                  <a:pt x="3047" y="3570"/>
                </a:lnTo>
                <a:lnTo>
                  <a:pt x="3044" y="3577"/>
                </a:lnTo>
                <a:lnTo>
                  <a:pt x="3043" y="3584"/>
                </a:lnTo>
                <a:lnTo>
                  <a:pt x="3042" y="3591"/>
                </a:lnTo>
                <a:lnTo>
                  <a:pt x="3009" y="3602"/>
                </a:lnTo>
                <a:lnTo>
                  <a:pt x="2975" y="3614"/>
                </a:lnTo>
                <a:lnTo>
                  <a:pt x="2943" y="3626"/>
                </a:lnTo>
                <a:lnTo>
                  <a:pt x="2909" y="3639"/>
                </a:lnTo>
                <a:lnTo>
                  <a:pt x="2878" y="3653"/>
                </a:lnTo>
                <a:lnTo>
                  <a:pt x="2846" y="3666"/>
                </a:lnTo>
                <a:lnTo>
                  <a:pt x="2815" y="3679"/>
                </a:lnTo>
                <a:lnTo>
                  <a:pt x="2785" y="3692"/>
                </a:lnTo>
                <a:lnTo>
                  <a:pt x="2723" y="3719"/>
                </a:lnTo>
                <a:lnTo>
                  <a:pt x="2662" y="3748"/>
                </a:lnTo>
                <a:lnTo>
                  <a:pt x="2603" y="3778"/>
                </a:lnTo>
                <a:lnTo>
                  <a:pt x="2543" y="3811"/>
                </a:lnTo>
                <a:lnTo>
                  <a:pt x="2484" y="3844"/>
                </a:lnTo>
                <a:lnTo>
                  <a:pt x="2427" y="3878"/>
                </a:lnTo>
                <a:lnTo>
                  <a:pt x="2370" y="3915"/>
                </a:lnTo>
                <a:lnTo>
                  <a:pt x="2314" y="3952"/>
                </a:lnTo>
                <a:lnTo>
                  <a:pt x="2332" y="3920"/>
                </a:lnTo>
                <a:lnTo>
                  <a:pt x="2351" y="3888"/>
                </a:lnTo>
                <a:lnTo>
                  <a:pt x="2370" y="3855"/>
                </a:lnTo>
                <a:lnTo>
                  <a:pt x="2388" y="3823"/>
                </a:lnTo>
                <a:lnTo>
                  <a:pt x="2434" y="3749"/>
                </a:lnTo>
                <a:lnTo>
                  <a:pt x="2480" y="3675"/>
                </a:lnTo>
                <a:lnTo>
                  <a:pt x="2529" y="3603"/>
                </a:lnTo>
                <a:lnTo>
                  <a:pt x="2577" y="3531"/>
                </a:lnTo>
                <a:lnTo>
                  <a:pt x="2628" y="3460"/>
                </a:lnTo>
                <a:lnTo>
                  <a:pt x="2679" y="3391"/>
                </a:lnTo>
                <a:lnTo>
                  <a:pt x="2731" y="3323"/>
                </a:lnTo>
                <a:lnTo>
                  <a:pt x="2785" y="3256"/>
                </a:lnTo>
                <a:lnTo>
                  <a:pt x="2840" y="3190"/>
                </a:lnTo>
                <a:lnTo>
                  <a:pt x="2895" y="3124"/>
                </a:lnTo>
                <a:lnTo>
                  <a:pt x="2952" y="3060"/>
                </a:lnTo>
                <a:lnTo>
                  <a:pt x="3011" y="2998"/>
                </a:lnTo>
                <a:lnTo>
                  <a:pt x="3069" y="2936"/>
                </a:lnTo>
                <a:lnTo>
                  <a:pt x="3129" y="2876"/>
                </a:lnTo>
                <a:lnTo>
                  <a:pt x="3191" y="2817"/>
                </a:lnTo>
                <a:lnTo>
                  <a:pt x="3254" y="2759"/>
                </a:lnTo>
                <a:lnTo>
                  <a:pt x="3316" y="2703"/>
                </a:lnTo>
                <a:lnTo>
                  <a:pt x="3381" y="2647"/>
                </a:lnTo>
                <a:lnTo>
                  <a:pt x="3447" y="2594"/>
                </a:lnTo>
                <a:lnTo>
                  <a:pt x="3513" y="2541"/>
                </a:lnTo>
                <a:lnTo>
                  <a:pt x="3581" y="2490"/>
                </a:lnTo>
                <a:lnTo>
                  <a:pt x="3650" y="2441"/>
                </a:lnTo>
                <a:lnTo>
                  <a:pt x="3719" y="2392"/>
                </a:lnTo>
                <a:lnTo>
                  <a:pt x="3790" y="2346"/>
                </a:lnTo>
                <a:lnTo>
                  <a:pt x="3861" y="2301"/>
                </a:lnTo>
                <a:lnTo>
                  <a:pt x="3934" y="2258"/>
                </a:lnTo>
                <a:lnTo>
                  <a:pt x="4008" y="2215"/>
                </a:lnTo>
                <a:lnTo>
                  <a:pt x="4083" y="2175"/>
                </a:lnTo>
                <a:lnTo>
                  <a:pt x="4159" y="2136"/>
                </a:lnTo>
                <a:lnTo>
                  <a:pt x="4235" y="2099"/>
                </a:lnTo>
                <a:lnTo>
                  <a:pt x="4313" y="2063"/>
                </a:lnTo>
                <a:lnTo>
                  <a:pt x="4392" y="202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 name="Freeform 6"/>
          <p:cNvSpPr/>
          <p:nvPr/>
        </p:nvSpPr>
        <p:spPr bwMode="auto">
          <a:xfrm>
            <a:off x="4390866" y="2126382"/>
            <a:ext cx="1428750" cy="1995488"/>
          </a:xfrm>
          <a:custGeom>
            <a:avLst/>
            <a:gdLst>
              <a:gd name="T0" fmla="*/ 52 w 6299"/>
              <a:gd name="T1" fmla="*/ 8411 h 8798"/>
              <a:gd name="T2" fmla="*/ 279 w 6299"/>
              <a:gd name="T3" fmla="*/ 8081 h 8798"/>
              <a:gd name="T4" fmla="*/ 771 w 6299"/>
              <a:gd name="T5" fmla="*/ 7538 h 8798"/>
              <a:gd name="T6" fmla="*/ 1060 w 6299"/>
              <a:gd name="T7" fmla="*/ 7317 h 8798"/>
              <a:gd name="T8" fmla="*/ 1660 w 6299"/>
              <a:gd name="T9" fmla="*/ 6812 h 8798"/>
              <a:gd name="T10" fmla="*/ 1711 w 6299"/>
              <a:gd name="T11" fmla="*/ 5742 h 8798"/>
              <a:gd name="T12" fmla="*/ 1459 w 6299"/>
              <a:gd name="T13" fmla="*/ 5825 h 8798"/>
              <a:gd name="T14" fmla="*/ 885 w 6299"/>
              <a:gd name="T15" fmla="*/ 6666 h 8798"/>
              <a:gd name="T16" fmla="*/ 651 w 6299"/>
              <a:gd name="T17" fmla="*/ 7486 h 8798"/>
              <a:gd name="T18" fmla="*/ 348 w 6299"/>
              <a:gd name="T19" fmla="*/ 6536 h 8798"/>
              <a:gd name="T20" fmla="*/ 727 w 6299"/>
              <a:gd name="T21" fmla="*/ 5513 h 8798"/>
              <a:gd name="T22" fmla="*/ 2035 w 6299"/>
              <a:gd name="T23" fmla="*/ 5024 h 8798"/>
              <a:gd name="T24" fmla="*/ 3058 w 6299"/>
              <a:gd name="T25" fmla="*/ 4815 h 8798"/>
              <a:gd name="T26" fmla="*/ 3646 w 6299"/>
              <a:gd name="T27" fmla="*/ 4925 h 8798"/>
              <a:gd name="T28" fmla="*/ 4133 w 6299"/>
              <a:gd name="T29" fmla="*/ 4851 h 8798"/>
              <a:gd name="T30" fmla="*/ 4551 w 6299"/>
              <a:gd name="T31" fmla="*/ 4492 h 8798"/>
              <a:gd name="T32" fmla="*/ 4611 w 6299"/>
              <a:gd name="T33" fmla="*/ 4028 h 8798"/>
              <a:gd name="T34" fmla="*/ 4143 w 6299"/>
              <a:gd name="T35" fmla="*/ 4000 h 8798"/>
              <a:gd name="T36" fmla="*/ 3591 w 6299"/>
              <a:gd name="T37" fmla="*/ 4265 h 8798"/>
              <a:gd name="T38" fmla="*/ 3251 w 6299"/>
              <a:gd name="T39" fmla="*/ 4616 h 8798"/>
              <a:gd name="T40" fmla="*/ 2951 w 6299"/>
              <a:gd name="T41" fmla="*/ 4669 h 8798"/>
              <a:gd name="T42" fmla="*/ 3160 w 6299"/>
              <a:gd name="T43" fmla="*/ 4239 h 8798"/>
              <a:gd name="T44" fmla="*/ 4185 w 6299"/>
              <a:gd name="T45" fmla="*/ 3121 h 8798"/>
              <a:gd name="T46" fmla="*/ 4682 w 6299"/>
              <a:gd name="T47" fmla="*/ 2966 h 8798"/>
              <a:gd name="T48" fmla="*/ 5239 w 6299"/>
              <a:gd name="T49" fmla="*/ 2938 h 8798"/>
              <a:gd name="T50" fmla="*/ 5795 w 6299"/>
              <a:gd name="T51" fmla="*/ 2826 h 8798"/>
              <a:gd name="T52" fmla="*/ 6217 w 6299"/>
              <a:gd name="T53" fmla="*/ 2389 h 8798"/>
              <a:gd name="T54" fmla="*/ 6257 w 6299"/>
              <a:gd name="T55" fmla="*/ 1702 h 8798"/>
              <a:gd name="T56" fmla="*/ 6097 w 6299"/>
              <a:gd name="T57" fmla="*/ 1604 h 8798"/>
              <a:gd name="T58" fmla="*/ 5275 w 6299"/>
              <a:gd name="T59" fmla="*/ 2171 h 8798"/>
              <a:gd name="T60" fmla="*/ 5017 w 6299"/>
              <a:gd name="T61" fmla="*/ 2693 h 8798"/>
              <a:gd name="T62" fmla="*/ 4554 w 6299"/>
              <a:gd name="T63" fmla="*/ 2825 h 8798"/>
              <a:gd name="T64" fmla="*/ 4699 w 6299"/>
              <a:gd name="T65" fmla="*/ 2267 h 8798"/>
              <a:gd name="T66" fmla="*/ 4965 w 6299"/>
              <a:gd name="T67" fmla="*/ 1663 h 8798"/>
              <a:gd name="T68" fmla="*/ 5576 w 6299"/>
              <a:gd name="T69" fmla="*/ 805 h 8798"/>
              <a:gd name="T70" fmla="*/ 5427 w 6299"/>
              <a:gd name="T71" fmla="*/ 16 h 8798"/>
              <a:gd name="T72" fmla="*/ 5105 w 6299"/>
              <a:gd name="T73" fmla="*/ 104 h 8798"/>
              <a:gd name="T74" fmla="*/ 4749 w 6299"/>
              <a:gd name="T75" fmla="*/ 551 h 8798"/>
              <a:gd name="T76" fmla="*/ 4587 w 6299"/>
              <a:gd name="T77" fmla="*/ 1277 h 8798"/>
              <a:gd name="T78" fmla="*/ 4728 w 6299"/>
              <a:gd name="T79" fmla="*/ 1759 h 8798"/>
              <a:gd name="T80" fmla="*/ 4265 w 6299"/>
              <a:gd name="T81" fmla="*/ 2679 h 8798"/>
              <a:gd name="T82" fmla="*/ 3767 w 6299"/>
              <a:gd name="T83" fmla="*/ 3044 h 8798"/>
              <a:gd name="T84" fmla="*/ 3946 w 6299"/>
              <a:gd name="T85" fmla="*/ 2527 h 8798"/>
              <a:gd name="T86" fmla="*/ 4274 w 6299"/>
              <a:gd name="T87" fmla="*/ 2127 h 8798"/>
              <a:gd name="T88" fmla="*/ 4365 w 6299"/>
              <a:gd name="T89" fmla="*/ 1627 h 8798"/>
              <a:gd name="T90" fmla="*/ 4169 w 6299"/>
              <a:gd name="T91" fmla="*/ 1172 h 8798"/>
              <a:gd name="T92" fmla="*/ 3892 w 6299"/>
              <a:gd name="T93" fmla="*/ 1251 h 8798"/>
              <a:gd name="T94" fmla="*/ 3492 w 6299"/>
              <a:gd name="T95" fmla="*/ 2079 h 8798"/>
              <a:gd name="T96" fmla="*/ 3555 w 6299"/>
              <a:gd name="T97" fmla="*/ 2605 h 8798"/>
              <a:gd name="T98" fmla="*/ 3736 w 6299"/>
              <a:gd name="T99" fmla="*/ 3406 h 8798"/>
              <a:gd name="T100" fmla="*/ 2354 w 6299"/>
              <a:gd name="T101" fmla="*/ 4618 h 8798"/>
              <a:gd name="T102" fmla="*/ 1622 w 6299"/>
              <a:gd name="T103" fmla="*/ 4868 h 8798"/>
              <a:gd name="T104" fmla="*/ 2061 w 6299"/>
              <a:gd name="T105" fmla="*/ 4493 h 8798"/>
              <a:gd name="T106" fmla="*/ 2613 w 6299"/>
              <a:gd name="T107" fmla="*/ 4349 h 8798"/>
              <a:gd name="T108" fmla="*/ 2971 w 6299"/>
              <a:gd name="T109" fmla="*/ 3942 h 8798"/>
              <a:gd name="T110" fmla="*/ 2946 w 6299"/>
              <a:gd name="T111" fmla="*/ 3446 h 8798"/>
              <a:gd name="T112" fmla="*/ 2384 w 6299"/>
              <a:gd name="T113" fmla="*/ 3513 h 8798"/>
              <a:gd name="T114" fmla="*/ 1806 w 6299"/>
              <a:gd name="T115" fmla="*/ 4108 h 8798"/>
              <a:gd name="T116" fmla="*/ 1755 w 6299"/>
              <a:gd name="T117" fmla="*/ 4402 h 8798"/>
              <a:gd name="T118" fmla="*/ 1386 w 6299"/>
              <a:gd name="T119" fmla="*/ 5079 h 8798"/>
              <a:gd name="T120" fmla="*/ 439 w 6299"/>
              <a:gd name="T121" fmla="*/ 5437 h 8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99" h="8798">
                <a:moveTo>
                  <a:pt x="189" y="5513"/>
                </a:moveTo>
                <a:lnTo>
                  <a:pt x="186" y="5687"/>
                </a:lnTo>
                <a:lnTo>
                  <a:pt x="183" y="5861"/>
                </a:lnTo>
                <a:lnTo>
                  <a:pt x="180" y="6035"/>
                </a:lnTo>
                <a:lnTo>
                  <a:pt x="177" y="6209"/>
                </a:lnTo>
                <a:lnTo>
                  <a:pt x="174" y="6384"/>
                </a:lnTo>
                <a:lnTo>
                  <a:pt x="169" y="6559"/>
                </a:lnTo>
                <a:lnTo>
                  <a:pt x="164" y="6733"/>
                </a:lnTo>
                <a:lnTo>
                  <a:pt x="158" y="6907"/>
                </a:lnTo>
                <a:lnTo>
                  <a:pt x="151" y="7081"/>
                </a:lnTo>
                <a:lnTo>
                  <a:pt x="143" y="7255"/>
                </a:lnTo>
                <a:lnTo>
                  <a:pt x="134" y="7429"/>
                </a:lnTo>
                <a:lnTo>
                  <a:pt x="124" y="7602"/>
                </a:lnTo>
                <a:lnTo>
                  <a:pt x="112" y="7776"/>
                </a:lnTo>
                <a:lnTo>
                  <a:pt x="98" y="7949"/>
                </a:lnTo>
                <a:lnTo>
                  <a:pt x="83" y="8122"/>
                </a:lnTo>
                <a:lnTo>
                  <a:pt x="65" y="8295"/>
                </a:lnTo>
                <a:lnTo>
                  <a:pt x="59" y="8354"/>
                </a:lnTo>
                <a:lnTo>
                  <a:pt x="52" y="8411"/>
                </a:lnTo>
                <a:lnTo>
                  <a:pt x="44" y="8470"/>
                </a:lnTo>
                <a:lnTo>
                  <a:pt x="36" y="8529"/>
                </a:lnTo>
                <a:lnTo>
                  <a:pt x="28" y="8587"/>
                </a:lnTo>
                <a:lnTo>
                  <a:pt x="19" y="8646"/>
                </a:lnTo>
                <a:lnTo>
                  <a:pt x="10" y="8704"/>
                </a:lnTo>
                <a:lnTo>
                  <a:pt x="0" y="8763"/>
                </a:lnTo>
                <a:lnTo>
                  <a:pt x="184" y="8798"/>
                </a:lnTo>
                <a:lnTo>
                  <a:pt x="194" y="8739"/>
                </a:lnTo>
                <a:lnTo>
                  <a:pt x="204" y="8680"/>
                </a:lnTo>
                <a:lnTo>
                  <a:pt x="213" y="8620"/>
                </a:lnTo>
                <a:lnTo>
                  <a:pt x="222" y="8560"/>
                </a:lnTo>
                <a:lnTo>
                  <a:pt x="230" y="8501"/>
                </a:lnTo>
                <a:lnTo>
                  <a:pt x="238" y="8442"/>
                </a:lnTo>
                <a:lnTo>
                  <a:pt x="247" y="8381"/>
                </a:lnTo>
                <a:lnTo>
                  <a:pt x="254" y="8321"/>
                </a:lnTo>
                <a:lnTo>
                  <a:pt x="261" y="8261"/>
                </a:lnTo>
                <a:lnTo>
                  <a:pt x="267" y="8202"/>
                </a:lnTo>
                <a:lnTo>
                  <a:pt x="273" y="8141"/>
                </a:lnTo>
                <a:lnTo>
                  <a:pt x="279" y="8081"/>
                </a:lnTo>
                <a:lnTo>
                  <a:pt x="284" y="8021"/>
                </a:lnTo>
                <a:lnTo>
                  <a:pt x="290" y="7961"/>
                </a:lnTo>
                <a:lnTo>
                  <a:pt x="294" y="7900"/>
                </a:lnTo>
                <a:lnTo>
                  <a:pt x="299" y="7840"/>
                </a:lnTo>
                <a:lnTo>
                  <a:pt x="304" y="7840"/>
                </a:lnTo>
                <a:lnTo>
                  <a:pt x="309" y="7839"/>
                </a:lnTo>
                <a:lnTo>
                  <a:pt x="314" y="7838"/>
                </a:lnTo>
                <a:lnTo>
                  <a:pt x="319" y="7836"/>
                </a:lnTo>
                <a:lnTo>
                  <a:pt x="364" y="7815"/>
                </a:lnTo>
                <a:lnTo>
                  <a:pt x="409" y="7792"/>
                </a:lnTo>
                <a:lnTo>
                  <a:pt x="452" y="7768"/>
                </a:lnTo>
                <a:lnTo>
                  <a:pt x="495" y="7743"/>
                </a:lnTo>
                <a:lnTo>
                  <a:pt x="536" y="7717"/>
                </a:lnTo>
                <a:lnTo>
                  <a:pt x="578" y="7691"/>
                </a:lnTo>
                <a:lnTo>
                  <a:pt x="618" y="7662"/>
                </a:lnTo>
                <a:lnTo>
                  <a:pt x="658" y="7632"/>
                </a:lnTo>
                <a:lnTo>
                  <a:pt x="696" y="7601"/>
                </a:lnTo>
                <a:lnTo>
                  <a:pt x="734" y="7570"/>
                </a:lnTo>
                <a:lnTo>
                  <a:pt x="771" y="7538"/>
                </a:lnTo>
                <a:lnTo>
                  <a:pt x="806" y="7503"/>
                </a:lnTo>
                <a:lnTo>
                  <a:pt x="842" y="7469"/>
                </a:lnTo>
                <a:lnTo>
                  <a:pt x="875" y="7432"/>
                </a:lnTo>
                <a:lnTo>
                  <a:pt x="909" y="7395"/>
                </a:lnTo>
                <a:lnTo>
                  <a:pt x="940" y="7357"/>
                </a:lnTo>
                <a:lnTo>
                  <a:pt x="956" y="7337"/>
                </a:lnTo>
                <a:lnTo>
                  <a:pt x="973" y="7316"/>
                </a:lnTo>
                <a:lnTo>
                  <a:pt x="989" y="7295"/>
                </a:lnTo>
                <a:lnTo>
                  <a:pt x="1006" y="7273"/>
                </a:lnTo>
                <a:lnTo>
                  <a:pt x="1009" y="7279"/>
                </a:lnTo>
                <a:lnTo>
                  <a:pt x="1013" y="7286"/>
                </a:lnTo>
                <a:lnTo>
                  <a:pt x="1017" y="7291"/>
                </a:lnTo>
                <a:lnTo>
                  <a:pt x="1022" y="7296"/>
                </a:lnTo>
                <a:lnTo>
                  <a:pt x="1027" y="7301"/>
                </a:lnTo>
                <a:lnTo>
                  <a:pt x="1033" y="7306"/>
                </a:lnTo>
                <a:lnTo>
                  <a:pt x="1039" y="7309"/>
                </a:lnTo>
                <a:lnTo>
                  <a:pt x="1045" y="7313"/>
                </a:lnTo>
                <a:lnTo>
                  <a:pt x="1052" y="7315"/>
                </a:lnTo>
                <a:lnTo>
                  <a:pt x="1060" y="7317"/>
                </a:lnTo>
                <a:lnTo>
                  <a:pt x="1067" y="7318"/>
                </a:lnTo>
                <a:lnTo>
                  <a:pt x="1075" y="7319"/>
                </a:lnTo>
                <a:lnTo>
                  <a:pt x="1083" y="7319"/>
                </a:lnTo>
                <a:lnTo>
                  <a:pt x="1091" y="7318"/>
                </a:lnTo>
                <a:lnTo>
                  <a:pt x="1099" y="7316"/>
                </a:lnTo>
                <a:lnTo>
                  <a:pt x="1108" y="7313"/>
                </a:lnTo>
                <a:lnTo>
                  <a:pt x="1163" y="7289"/>
                </a:lnTo>
                <a:lnTo>
                  <a:pt x="1217" y="7262"/>
                </a:lnTo>
                <a:lnTo>
                  <a:pt x="1268" y="7233"/>
                </a:lnTo>
                <a:lnTo>
                  <a:pt x="1317" y="7201"/>
                </a:lnTo>
                <a:lnTo>
                  <a:pt x="1364" y="7166"/>
                </a:lnTo>
                <a:lnTo>
                  <a:pt x="1409" y="7129"/>
                </a:lnTo>
                <a:lnTo>
                  <a:pt x="1451" y="7089"/>
                </a:lnTo>
                <a:lnTo>
                  <a:pt x="1492" y="7048"/>
                </a:lnTo>
                <a:lnTo>
                  <a:pt x="1530" y="7004"/>
                </a:lnTo>
                <a:lnTo>
                  <a:pt x="1566" y="6959"/>
                </a:lnTo>
                <a:lnTo>
                  <a:pt x="1599" y="6911"/>
                </a:lnTo>
                <a:lnTo>
                  <a:pt x="1631" y="6862"/>
                </a:lnTo>
                <a:lnTo>
                  <a:pt x="1660" y="6812"/>
                </a:lnTo>
                <a:lnTo>
                  <a:pt x="1686" y="6760"/>
                </a:lnTo>
                <a:lnTo>
                  <a:pt x="1711" y="6708"/>
                </a:lnTo>
                <a:lnTo>
                  <a:pt x="1732" y="6653"/>
                </a:lnTo>
                <a:lnTo>
                  <a:pt x="1750" y="6598"/>
                </a:lnTo>
                <a:lnTo>
                  <a:pt x="1767" y="6542"/>
                </a:lnTo>
                <a:lnTo>
                  <a:pt x="1780" y="6486"/>
                </a:lnTo>
                <a:lnTo>
                  <a:pt x="1792" y="6428"/>
                </a:lnTo>
                <a:lnTo>
                  <a:pt x="1801" y="6370"/>
                </a:lnTo>
                <a:lnTo>
                  <a:pt x="1807" y="6313"/>
                </a:lnTo>
                <a:lnTo>
                  <a:pt x="1810" y="6254"/>
                </a:lnTo>
                <a:lnTo>
                  <a:pt x="1810" y="6195"/>
                </a:lnTo>
                <a:lnTo>
                  <a:pt x="1808" y="6138"/>
                </a:lnTo>
                <a:lnTo>
                  <a:pt x="1803" y="6079"/>
                </a:lnTo>
                <a:lnTo>
                  <a:pt x="1795" y="6021"/>
                </a:lnTo>
                <a:lnTo>
                  <a:pt x="1783" y="5964"/>
                </a:lnTo>
                <a:lnTo>
                  <a:pt x="1769" y="5908"/>
                </a:lnTo>
                <a:lnTo>
                  <a:pt x="1753" y="5851"/>
                </a:lnTo>
                <a:lnTo>
                  <a:pt x="1733" y="5796"/>
                </a:lnTo>
                <a:lnTo>
                  <a:pt x="1711" y="5742"/>
                </a:lnTo>
                <a:lnTo>
                  <a:pt x="1706" y="5733"/>
                </a:lnTo>
                <a:lnTo>
                  <a:pt x="1699" y="5725"/>
                </a:lnTo>
                <a:lnTo>
                  <a:pt x="1693" y="5718"/>
                </a:lnTo>
                <a:lnTo>
                  <a:pt x="1685" y="5711"/>
                </a:lnTo>
                <a:lnTo>
                  <a:pt x="1677" y="5706"/>
                </a:lnTo>
                <a:lnTo>
                  <a:pt x="1669" y="5702"/>
                </a:lnTo>
                <a:lnTo>
                  <a:pt x="1660" y="5698"/>
                </a:lnTo>
                <a:lnTo>
                  <a:pt x="1651" y="5696"/>
                </a:lnTo>
                <a:lnTo>
                  <a:pt x="1641" y="5694"/>
                </a:lnTo>
                <a:lnTo>
                  <a:pt x="1632" y="5694"/>
                </a:lnTo>
                <a:lnTo>
                  <a:pt x="1621" y="5694"/>
                </a:lnTo>
                <a:lnTo>
                  <a:pt x="1612" y="5696"/>
                </a:lnTo>
                <a:lnTo>
                  <a:pt x="1603" y="5699"/>
                </a:lnTo>
                <a:lnTo>
                  <a:pt x="1594" y="5703"/>
                </a:lnTo>
                <a:lnTo>
                  <a:pt x="1586" y="5708"/>
                </a:lnTo>
                <a:lnTo>
                  <a:pt x="1578" y="5714"/>
                </a:lnTo>
                <a:lnTo>
                  <a:pt x="1538" y="5751"/>
                </a:lnTo>
                <a:lnTo>
                  <a:pt x="1499" y="5787"/>
                </a:lnTo>
                <a:lnTo>
                  <a:pt x="1459" y="5825"/>
                </a:lnTo>
                <a:lnTo>
                  <a:pt x="1421" y="5863"/>
                </a:lnTo>
                <a:lnTo>
                  <a:pt x="1382" y="5903"/>
                </a:lnTo>
                <a:lnTo>
                  <a:pt x="1343" y="5942"/>
                </a:lnTo>
                <a:lnTo>
                  <a:pt x="1306" y="5983"/>
                </a:lnTo>
                <a:lnTo>
                  <a:pt x="1268" y="6023"/>
                </a:lnTo>
                <a:lnTo>
                  <a:pt x="1232" y="6065"/>
                </a:lnTo>
                <a:lnTo>
                  <a:pt x="1196" y="6107"/>
                </a:lnTo>
                <a:lnTo>
                  <a:pt x="1162" y="6150"/>
                </a:lnTo>
                <a:lnTo>
                  <a:pt x="1128" y="6193"/>
                </a:lnTo>
                <a:lnTo>
                  <a:pt x="1097" y="6238"/>
                </a:lnTo>
                <a:lnTo>
                  <a:pt x="1066" y="6283"/>
                </a:lnTo>
                <a:lnTo>
                  <a:pt x="1037" y="6329"/>
                </a:lnTo>
                <a:lnTo>
                  <a:pt x="1009" y="6374"/>
                </a:lnTo>
                <a:lnTo>
                  <a:pt x="984" y="6421"/>
                </a:lnTo>
                <a:lnTo>
                  <a:pt x="959" y="6469"/>
                </a:lnTo>
                <a:lnTo>
                  <a:pt x="938" y="6517"/>
                </a:lnTo>
                <a:lnTo>
                  <a:pt x="918" y="6566"/>
                </a:lnTo>
                <a:lnTo>
                  <a:pt x="901" y="6615"/>
                </a:lnTo>
                <a:lnTo>
                  <a:pt x="885" y="6666"/>
                </a:lnTo>
                <a:lnTo>
                  <a:pt x="872" y="6717"/>
                </a:lnTo>
                <a:lnTo>
                  <a:pt x="862" y="6768"/>
                </a:lnTo>
                <a:lnTo>
                  <a:pt x="855" y="6820"/>
                </a:lnTo>
                <a:lnTo>
                  <a:pt x="850" y="6873"/>
                </a:lnTo>
                <a:lnTo>
                  <a:pt x="848" y="6926"/>
                </a:lnTo>
                <a:lnTo>
                  <a:pt x="849" y="6980"/>
                </a:lnTo>
                <a:lnTo>
                  <a:pt x="854" y="7035"/>
                </a:lnTo>
                <a:lnTo>
                  <a:pt x="862" y="7090"/>
                </a:lnTo>
                <a:lnTo>
                  <a:pt x="873" y="7146"/>
                </a:lnTo>
                <a:lnTo>
                  <a:pt x="887" y="7203"/>
                </a:lnTo>
                <a:lnTo>
                  <a:pt x="878" y="7217"/>
                </a:lnTo>
                <a:lnTo>
                  <a:pt x="869" y="7231"/>
                </a:lnTo>
                <a:lnTo>
                  <a:pt x="841" y="7270"/>
                </a:lnTo>
                <a:lnTo>
                  <a:pt x="812" y="7309"/>
                </a:lnTo>
                <a:lnTo>
                  <a:pt x="781" y="7346"/>
                </a:lnTo>
                <a:lnTo>
                  <a:pt x="750" y="7383"/>
                </a:lnTo>
                <a:lnTo>
                  <a:pt x="717" y="7418"/>
                </a:lnTo>
                <a:lnTo>
                  <a:pt x="684" y="7453"/>
                </a:lnTo>
                <a:lnTo>
                  <a:pt x="651" y="7486"/>
                </a:lnTo>
                <a:lnTo>
                  <a:pt x="615" y="7519"/>
                </a:lnTo>
                <a:lnTo>
                  <a:pt x="580" y="7551"/>
                </a:lnTo>
                <a:lnTo>
                  <a:pt x="542" y="7581"/>
                </a:lnTo>
                <a:lnTo>
                  <a:pt x="505" y="7612"/>
                </a:lnTo>
                <a:lnTo>
                  <a:pt x="467" y="7640"/>
                </a:lnTo>
                <a:lnTo>
                  <a:pt x="428" y="7668"/>
                </a:lnTo>
                <a:lnTo>
                  <a:pt x="387" y="7696"/>
                </a:lnTo>
                <a:lnTo>
                  <a:pt x="347" y="7722"/>
                </a:lnTo>
                <a:lnTo>
                  <a:pt x="305" y="7747"/>
                </a:lnTo>
                <a:lnTo>
                  <a:pt x="313" y="7626"/>
                </a:lnTo>
                <a:lnTo>
                  <a:pt x="319" y="7505"/>
                </a:lnTo>
                <a:lnTo>
                  <a:pt x="326" y="7384"/>
                </a:lnTo>
                <a:lnTo>
                  <a:pt x="330" y="7263"/>
                </a:lnTo>
                <a:lnTo>
                  <a:pt x="334" y="7142"/>
                </a:lnTo>
                <a:lnTo>
                  <a:pt x="338" y="7020"/>
                </a:lnTo>
                <a:lnTo>
                  <a:pt x="341" y="6900"/>
                </a:lnTo>
                <a:lnTo>
                  <a:pt x="344" y="6778"/>
                </a:lnTo>
                <a:lnTo>
                  <a:pt x="346" y="6658"/>
                </a:lnTo>
                <a:lnTo>
                  <a:pt x="348" y="6536"/>
                </a:lnTo>
                <a:lnTo>
                  <a:pt x="351" y="6416"/>
                </a:lnTo>
                <a:lnTo>
                  <a:pt x="353" y="6295"/>
                </a:lnTo>
                <a:lnTo>
                  <a:pt x="355" y="6175"/>
                </a:lnTo>
                <a:lnTo>
                  <a:pt x="358" y="6055"/>
                </a:lnTo>
                <a:lnTo>
                  <a:pt x="361" y="5935"/>
                </a:lnTo>
                <a:lnTo>
                  <a:pt x="364" y="5816"/>
                </a:lnTo>
                <a:lnTo>
                  <a:pt x="365" y="5784"/>
                </a:lnTo>
                <a:lnTo>
                  <a:pt x="366" y="5753"/>
                </a:lnTo>
                <a:lnTo>
                  <a:pt x="367" y="5721"/>
                </a:lnTo>
                <a:lnTo>
                  <a:pt x="368" y="5690"/>
                </a:lnTo>
                <a:lnTo>
                  <a:pt x="369" y="5659"/>
                </a:lnTo>
                <a:lnTo>
                  <a:pt x="370" y="5627"/>
                </a:lnTo>
                <a:lnTo>
                  <a:pt x="370" y="5596"/>
                </a:lnTo>
                <a:lnTo>
                  <a:pt x="371" y="5565"/>
                </a:lnTo>
                <a:lnTo>
                  <a:pt x="443" y="5557"/>
                </a:lnTo>
                <a:lnTo>
                  <a:pt x="514" y="5548"/>
                </a:lnTo>
                <a:lnTo>
                  <a:pt x="585" y="5538"/>
                </a:lnTo>
                <a:lnTo>
                  <a:pt x="657" y="5526"/>
                </a:lnTo>
                <a:lnTo>
                  <a:pt x="727" y="5513"/>
                </a:lnTo>
                <a:lnTo>
                  <a:pt x="798" y="5499"/>
                </a:lnTo>
                <a:lnTo>
                  <a:pt x="869" y="5483"/>
                </a:lnTo>
                <a:lnTo>
                  <a:pt x="939" y="5464"/>
                </a:lnTo>
                <a:lnTo>
                  <a:pt x="1010" y="5446"/>
                </a:lnTo>
                <a:lnTo>
                  <a:pt x="1080" y="5426"/>
                </a:lnTo>
                <a:lnTo>
                  <a:pt x="1150" y="5405"/>
                </a:lnTo>
                <a:lnTo>
                  <a:pt x="1220" y="5382"/>
                </a:lnTo>
                <a:lnTo>
                  <a:pt x="1289" y="5358"/>
                </a:lnTo>
                <a:lnTo>
                  <a:pt x="1359" y="5334"/>
                </a:lnTo>
                <a:lnTo>
                  <a:pt x="1428" y="5307"/>
                </a:lnTo>
                <a:lnTo>
                  <a:pt x="1497" y="5280"/>
                </a:lnTo>
                <a:lnTo>
                  <a:pt x="1565" y="5252"/>
                </a:lnTo>
                <a:lnTo>
                  <a:pt x="1634" y="5222"/>
                </a:lnTo>
                <a:lnTo>
                  <a:pt x="1701" y="5191"/>
                </a:lnTo>
                <a:lnTo>
                  <a:pt x="1768" y="5160"/>
                </a:lnTo>
                <a:lnTo>
                  <a:pt x="1836" y="5127"/>
                </a:lnTo>
                <a:lnTo>
                  <a:pt x="1903" y="5094"/>
                </a:lnTo>
                <a:lnTo>
                  <a:pt x="1969" y="5059"/>
                </a:lnTo>
                <a:lnTo>
                  <a:pt x="2035" y="5024"/>
                </a:lnTo>
                <a:lnTo>
                  <a:pt x="2100" y="4988"/>
                </a:lnTo>
                <a:lnTo>
                  <a:pt x="2165" y="4951"/>
                </a:lnTo>
                <a:lnTo>
                  <a:pt x="2230" y="4914"/>
                </a:lnTo>
                <a:lnTo>
                  <a:pt x="2294" y="4874"/>
                </a:lnTo>
                <a:lnTo>
                  <a:pt x="2358" y="4835"/>
                </a:lnTo>
                <a:lnTo>
                  <a:pt x="2420" y="4795"/>
                </a:lnTo>
                <a:lnTo>
                  <a:pt x="2482" y="4755"/>
                </a:lnTo>
                <a:lnTo>
                  <a:pt x="2545" y="4713"/>
                </a:lnTo>
                <a:lnTo>
                  <a:pt x="2588" y="4728"/>
                </a:lnTo>
                <a:lnTo>
                  <a:pt x="2633" y="4742"/>
                </a:lnTo>
                <a:lnTo>
                  <a:pt x="2677" y="4757"/>
                </a:lnTo>
                <a:lnTo>
                  <a:pt x="2724" y="4768"/>
                </a:lnTo>
                <a:lnTo>
                  <a:pt x="2771" y="4779"/>
                </a:lnTo>
                <a:lnTo>
                  <a:pt x="2817" y="4788"/>
                </a:lnTo>
                <a:lnTo>
                  <a:pt x="2865" y="4797"/>
                </a:lnTo>
                <a:lnTo>
                  <a:pt x="2913" y="4803"/>
                </a:lnTo>
                <a:lnTo>
                  <a:pt x="2961" y="4809"/>
                </a:lnTo>
                <a:lnTo>
                  <a:pt x="3010" y="4813"/>
                </a:lnTo>
                <a:lnTo>
                  <a:pt x="3058" y="4815"/>
                </a:lnTo>
                <a:lnTo>
                  <a:pt x="3107" y="4817"/>
                </a:lnTo>
                <a:lnTo>
                  <a:pt x="3155" y="4816"/>
                </a:lnTo>
                <a:lnTo>
                  <a:pt x="3204" y="4815"/>
                </a:lnTo>
                <a:lnTo>
                  <a:pt x="3253" y="4811"/>
                </a:lnTo>
                <a:lnTo>
                  <a:pt x="3300" y="4807"/>
                </a:lnTo>
                <a:lnTo>
                  <a:pt x="3322" y="4820"/>
                </a:lnTo>
                <a:lnTo>
                  <a:pt x="3346" y="4833"/>
                </a:lnTo>
                <a:lnTo>
                  <a:pt x="3369" y="4845"/>
                </a:lnTo>
                <a:lnTo>
                  <a:pt x="3392" y="4856"/>
                </a:lnTo>
                <a:lnTo>
                  <a:pt x="3417" y="4866"/>
                </a:lnTo>
                <a:lnTo>
                  <a:pt x="3441" y="4876"/>
                </a:lnTo>
                <a:lnTo>
                  <a:pt x="3465" y="4884"/>
                </a:lnTo>
                <a:lnTo>
                  <a:pt x="3490" y="4892"/>
                </a:lnTo>
                <a:lnTo>
                  <a:pt x="3516" y="4899"/>
                </a:lnTo>
                <a:lnTo>
                  <a:pt x="3541" y="4906"/>
                </a:lnTo>
                <a:lnTo>
                  <a:pt x="3567" y="4912"/>
                </a:lnTo>
                <a:lnTo>
                  <a:pt x="3594" y="4917"/>
                </a:lnTo>
                <a:lnTo>
                  <a:pt x="3620" y="4921"/>
                </a:lnTo>
                <a:lnTo>
                  <a:pt x="3646" y="4925"/>
                </a:lnTo>
                <a:lnTo>
                  <a:pt x="3673" y="4927"/>
                </a:lnTo>
                <a:lnTo>
                  <a:pt x="3699" y="4929"/>
                </a:lnTo>
                <a:lnTo>
                  <a:pt x="3725" y="4930"/>
                </a:lnTo>
                <a:lnTo>
                  <a:pt x="3752" y="4931"/>
                </a:lnTo>
                <a:lnTo>
                  <a:pt x="3779" y="4930"/>
                </a:lnTo>
                <a:lnTo>
                  <a:pt x="3805" y="4929"/>
                </a:lnTo>
                <a:lnTo>
                  <a:pt x="3832" y="4927"/>
                </a:lnTo>
                <a:lnTo>
                  <a:pt x="3858" y="4925"/>
                </a:lnTo>
                <a:lnTo>
                  <a:pt x="3884" y="4922"/>
                </a:lnTo>
                <a:lnTo>
                  <a:pt x="3911" y="4918"/>
                </a:lnTo>
                <a:lnTo>
                  <a:pt x="3936" y="4913"/>
                </a:lnTo>
                <a:lnTo>
                  <a:pt x="3962" y="4908"/>
                </a:lnTo>
                <a:lnTo>
                  <a:pt x="3988" y="4901"/>
                </a:lnTo>
                <a:lnTo>
                  <a:pt x="4013" y="4895"/>
                </a:lnTo>
                <a:lnTo>
                  <a:pt x="4037" y="4888"/>
                </a:lnTo>
                <a:lnTo>
                  <a:pt x="4061" y="4880"/>
                </a:lnTo>
                <a:lnTo>
                  <a:pt x="4086" y="4871"/>
                </a:lnTo>
                <a:lnTo>
                  <a:pt x="4109" y="4862"/>
                </a:lnTo>
                <a:lnTo>
                  <a:pt x="4133" y="4851"/>
                </a:lnTo>
                <a:lnTo>
                  <a:pt x="4158" y="4840"/>
                </a:lnTo>
                <a:lnTo>
                  <a:pt x="4182" y="4828"/>
                </a:lnTo>
                <a:lnTo>
                  <a:pt x="4206" y="4813"/>
                </a:lnTo>
                <a:lnTo>
                  <a:pt x="4231" y="4799"/>
                </a:lnTo>
                <a:lnTo>
                  <a:pt x="4255" y="4784"/>
                </a:lnTo>
                <a:lnTo>
                  <a:pt x="4279" y="4768"/>
                </a:lnTo>
                <a:lnTo>
                  <a:pt x="4302" y="4751"/>
                </a:lnTo>
                <a:lnTo>
                  <a:pt x="4327" y="4733"/>
                </a:lnTo>
                <a:lnTo>
                  <a:pt x="4349" y="4714"/>
                </a:lnTo>
                <a:lnTo>
                  <a:pt x="4372" y="4695"/>
                </a:lnTo>
                <a:lnTo>
                  <a:pt x="4395" y="4675"/>
                </a:lnTo>
                <a:lnTo>
                  <a:pt x="4417" y="4654"/>
                </a:lnTo>
                <a:lnTo>
                  <a:pt x="4438" y="4633"/>
                </a:lnTo>
                <a:lnTo>
                  <a:pt x="4458" y="4611"/>
                </a:lnTo>
                <a:lnTo>
                  <a:pt x="4479" y="4588"/>
                </a:lnTo>
                <a:lnTo>
                  <a:pt x="4498" y="4565"/>
                </a:lnTo>
                <a:lnTo>
                  <a:pt x="4516" y="4541"/>
                </a:lnTo>
                <a:lnTo>
                  <a:pt x="4533" y="4517"/>
                </a:lnTo>
                <a:lnTo>
                  <a:pt x="4551" y="4492"/>
                </a:lnTo>
                <a:lnTo>
                  <a:pt x="4566" y="4467"/>
                </a:lnTo>
                <a:lnTo>
                  <a:pt x="4581" y="4442"/>
                </a:lnTo>
                <a:lnTo>
                  <a:pt x="4595" y="4415"/>
                </a:lnTo>
                <a:lnTo>
                  <a:pt x="4607" y="4390"/>
                </a:lnTo>
                <a:lnTo>
                  <a:pt x="4618" y="4363"/>
                </a:lnTo>
                <a:lnTo>
                  <a:pt x="4628" y="4337"/>
                </a:lnTo>
                <a:lnTo>
                  <a:pt x="4638" y="4309"/>
                </a:lnTo>
                <a:lnTo>
                  <a:pt x="4646" y="4282"/>
                </a:lnTo>
                <a:lnTo>
                  <a:pt x="4652" y="4255"/>
                </a:lnTo>
                <a:lnTo>
                  <a:pt x="4656" y="4227"/>
                </a:lnTo>
                <a:lnTo>
                  <a:pt x="4660" y="4200"/>
                </a:lnTo>
                <a:lnTo>
                  <a:pt x="4661" y="4172"/>
                </a:lnTo>
                <a:lnTo>
                  <a:pt x="4661" y="4145"/>
                </a:lnTo>
                <a:lnTo>
                  <a:pt x="4658" y="4120"/>
                </a:lnTo>
                <a:lnTo>
                  <a:pt x="4653" y="4098"/>
                </a:lnTo>
                <a:lnTo>
                  <a:pt x="4646" y="4077"/>
                </a:lnTo>
                <a:lnTo>
                  <a:pt x="4636" y="4059"/>
                </a:lnTo>
                <a:lnTo>
                  <a:pt x="4624" y="4043"/>
                </a:lnTo>
                <a:lnTo>
                  <a:pt x="4611" y="4028"/>
                </a:lnTo>
                <a:lnTo>
                  <a:pt x="4597" y="4015"/>
                </a:lnTo>
                <a:lnTo>
                  <a:pt x="4581" y="4003"/>
                </a:lnTo>
                <a:lnTo>
                  <a:pt x="4563" y="3994"/>
                </a:lnTo>
                <a:lnTo>
                  <a:pt x="4543" y="3986"/>
                </a:lnTo>
                <a:lnTo>
                  <a:pt x="4523" y="3979"/>
                </a:lnTo>
                <a:lnTo>
                  <a:pt x="4502" y="3974"/>
                </a:lnTo>
                <a:lnTo>
                  <a:pt x="4480" y="3970"/>
                </a:lnTo>
                <a:lnTo>
                  <a:pt x="4457" y="3967"/>
                </a:lnTo>
                <a:lnTo>
                  <a:pt x="4433" y="3965"/>
                </a:lnTo>
                <a:lnTo>
                  <a:pt x="4409" y="3965"/>
                </a:lnTo>
                <a:lnTo>
                  <a:pt x="4384" y="3965"/>
                </a:lnTo>
                <a:lnTo>
                  <a:pt x="4359" y="3966"/>
                </a:lnTo>
                <a:lnTo>
                  <a:pt x="4335" y="3968"/>
                </a:lnTo>
                <a:lnTo>
                  <a:pt x="4310" y="3970"/>
                </a:lnTo>
                <a:lnTo>
                  <a:pt x="4284" y="3973"/>
                </a:lnTo>
                <a:lnTo>
                  <a:pt x="4260" y="3977"/>
                </a:lnTo>
                <a:lnTo>
                  <a:pt x="4236" y="3981"/>
                </a:lnTo>
                <a:lnTo>
                  <a:pt x="4188" y="3990"/>
                </a:lnTo>
                <a:lnTo>
                  <a:pt x="4143" y="4000"/>
                </a:lnTo>
                <a:lnTo>
                  <a:pt x="4104" y="4011"/>
                </a:lnTo>
                <a:lnTo>
                  <a:pt x="4069" y="4021"/>
                </a:lnTo>
                <a:lnTo>
                  <a:pt x="4037" y="4030"/>
                </a:lnTo>
                <a:lnTo>
                  <a:pt x="4007" y="4040"/>
                </a:lnTo>
                <a:lnTo>
                  <a:pt x="3976" y="4050"/>
                </a:lnTo>
                <a:lnTo>
                  <a:pt x="3947" y="4061"/>
                </a:lnTo>
                <a:lnTo>
                  <a:pt x="3917" y="4073"/>
                </a:lnTo>
                <a:lnTo>
                  <a:pt x="3887" y="4085"/>
                </a:lnTo>
                <a:lnTo>
                  <a:pt x="3859" y="4099"/>
                </a:lnTo>
                <a:lnTo>
                  <a:pt x="3831" y="4113"/>
                </a:lnTo>
                <a:lnTo>
                  <a:pt x="3802" y="4127"/>
                </a:lnTo>
                <a:lnTo>
                  <a:pt x="3774" y="4142"/>
                </a:lnTo>
                <a:lnTo>
                  <a:pt x="3747" y="4157"/>
                </a:lnTo>
                <a:lnTo>
                  <a:pt x="3720" y="4174"/>
                </a:lnTo>
                <a:lnTo>
                  <a:pt x="3693" y="4191"/>
                </a:lnTo>
                <a:lnTo>
                  <a:pt x="3667" y="4208"/>
                </a:lnTo>
                <a:lnTo>
                  <a:pt x="3641" y="4226"/>
                </a:lnTo>
                <a:lnTo>
                  <a:pt x="3616" y="4245"/>
                </a:lnTo>
                <a:lnTo>
                  <a:pt x="3591" y="4265"/>
                </a:lnTo>
                <a:lnTo>
                  <a:pt x="3566" y="4284"/>
                </a:lnTo>
                <a:lnTo>
                  <a:pt x="3542" y="4304"/>
                </a:lnTo>
                <a:lnTo>
                  <a:pt x="3519" y="4325"/>
                </a:lnTo>
                <a:lnTo>
                  <a:pt x="3496" y="4347"/>
                </a:lnTo>
                <a:lnTo>
                  <a:pt x="3473" y="4369"/>
                </a:lnTo>
                <a:lnTo>
                  <a:pt x="3451" y="4391"/>
                </a:lnTo>
                <a:lnTo>
                  <a:pt x="3429" y="4414"/>
                </a:lnTo>
                <a:lnTo>
                  <a:pt x="3408" y="4438"/>
                </a:lnTo>
                <a:lnTo>
                  <a:pt x="3387" y="4462"/>
                </a:lnTo>
                <a:lnTo>
                  <a:pt x="3367" y="4486"/>
                </a:lnTo>
                <a:lnTo>
                  <a:pt x="3348" y="4512"/>
                </a:lnTo>
                <a:lnTo>
                  <a:pt x="3328" y="4538"/>
                </a:lnTo>
                <a:lnTo>
                  <a:pt x="3310" y="4563"/>
                </a:lnTo>
                <a:lnTo>
                  <a:pt x="3292" y="4591"/>
                </a:lnTo>
                <a:lnTo>
                  <a:pt x="3275" y="4617"/>
                </a:lnTo>
                <a:lnTo>
                  <a:pt x="3269" y="4616"/>
                </a:lnTo>
                <a:lnTo>
                  <a:pt x="3262" y="4615"/>
                </a:lnTo>
                <a:lnTo>
                  <a:pt x="3256" y="4615"/>
                </a:lnTo>
                <a:lnTo>
                  <a:pt x="3251" y="4616"/>
                </a:lnTo>
                <a:lnTo>
                  <a:pt x="3244" y="4617"/>
                </a:lnTo>
                <a:lnTo>
                  <a:pt x="3239" y="4619"/>
                </a:lnTo>
                <a:lnTo>
                  <a:pt x="3234" y="4621"/>
                </a:lnTo>
                <a:lnTo>
                  <a:pt x="3229" y="4624"/>
                </a:lnTo>
                <a:lnTo>
                  <a:pt x="3225" y="4628"/>
                </a:lnTo>
                <a:lnTo>
                  <a:pt x="3221" y="4631"/>
                </a:lnTo>
                <a:lnTo>
                  <a:pt x="3217" y="4636"/>
                </a:lnTo>
                <a:lnTo>
                  <a:pt x="3213" y="4640"/>
                </a:lnTo>
                <a:lnTo>
                  <a:pt x="3207" y="4650"/>
                </a:lnTo>
                <a:lnTo>
                  <a:pt x="3203" y="4661"/>
                </a:lnTo>
                <a:lnTo>
                  <a:pt x="3188" y="4664"/>
                </a:lnTo>
                <a:lnTo>
                  <a:pt x="3173" y="4666"/>
                </a:lnTo>
                <a:lnTo>
                  <a:pt x="3141" y="4669"/>
                </a:lnTo>
                <a:lnTo>
                  <a:pt x="3109" y="4671"/>
                </a:lnTo>
                <a:lnTo>
                  <a:pt x="3077" y="4672"/>
                </a:lnTo>
                <a:lnTo>
                  <a:pt x="3046" y="4672"/>
                </a:lnTo>
                <a:lnTo>
                  <a:pt x="3014" y="4672"/>
                </a:lnTo>
                <a:lnTo>
                  <a:pt x="2982" y="4670"/>
                </a:lnTo>
                <a:lnTo>
                  <a:pt x="2951" y="4669"/>
                </a:lnTo>
                <a:lnTo>
                  <a:pt x="2919" y="4666"/>
                </a:lnTo>
                <a:lnTo>
                  <a:pt x="2888" y="4663"/>
                </a:lnTo>
                <a:lnTo>
                  <a:pt x="2857" y="4659"/>
                </a:lnTo>
                <a:lnTo>
                  <a:pt x="2825" y="4654"/>
                </a:lnTo>
                <a:lnTo>
                  <a:pt x="2795" y="4650"/>
                </a:lnTo>
                <a:lnTo>
                  <a:pt x="2764" y="4644"/>
                </a:lnTo>
                <a:lnTo>
                  <a:pt x="2733" y="4638"/>
                </a:lnTo>
                <a:lnTo>
                  <a:pt x="2702" y="4632"/>
                </a:lnTo>
                <a:lnTo>
                  <a:pt x="2671" y="4624"/>
                </a:lnTo>
                <a:lnTo>
                  <a:pt x="2722" y="4588"/>
                </a:lnTo>
                <a:lnTo>
                  <a:pt x="2773" y="4550"/>
                </a:lnTo>
                <a:lnTo>
                  <a:pt x="2823" y="4513"/>
                </a:lnTo>
                <a:lnTo>
                  <a:pt x="2873" y="4474"/>
                </a:lnTo>
                <a:lnTo>
                  <a:pt x="2921" y="4437"/>
                </a:lnTo>
                <a:lnTo>
                  <a:pt x="2970" y="4397"/>
                </a:lnTo>
                <a:lnTo>
                  <a:pt x="3019" y="4359"/>
                </a:lnTo>
                <a:lnTo>
                  <a:pt x="3066" y="4319"/>
                </a:lnTo>
                <a:lnTo>
                  <a:pt x="3114" y="4280"/>
                </a:lnTo>
                <a:lnTo>
                  <a:pt x="3160" y="4239"/>
                </a:lnTo>
                <a:lnTo>
                  <a:pt x="3206" y="4200"/>
                </a:lnTo>
                <a:lnTo>
                  <a:pt x="3252" y="4159"/>
                </a:lnTo>
                <a:lnTo>
                  <a:pt x="3296" y="4119"/>
                </a:lnTo>
                <a:lnTo>
                  <a:pt x="3341" y="4078"/>
                </a:lnTo>
                <a:lnTo>
                  <a:pt x="3384" y="4037"/>
                </a:lnTo>
                <a:lnTo>
                  <a:pt x="3428" y="3996"/>
                </a:lnTo>
                <a:lnTo>
                  <a:pt x="3491" y="3934"/>
                </a:lnTo>
                <a:lnTo>
                  <a:pt x="3554" y="3871"/>
                </a:lnTo>
                <a:lnTo>
                  <a:pt x="3616" y="3806"/>
                </a:lnTo>
                <a:lnTo>
                  <a:pt x="3677" y="3741"/>
                </a:lnTo>
                <a:lnTo>
                  <a:pt x="3738" y="3675"/>
                </a:lnTo>
                <a:lnTo>
                  <a:pt x="3796" y="3610"/>
                </a:lnTo>
                <a:lnTo>
                  <a:pt x="3855" y="3542"/>
                </a:lnTo>
                <a:lnTo>
                  <a:pt x="3913" y="3474"/>
                </a:lnTo>
                <a:lnTo>
                  <a:pt x="3969" y="3405"/>
                </a:lnTo>
                <a:lnTo>
                  <a:pt x="4024" y="3335"/>
                </a:lnTo>
                <a:lnTo>
                  <a:pt x="4079" y="3264"/>
                </a:lnTo>
                <a:lnTo>
                  <a:pt x="4132" y="3194"/>
                </a:lnTo>
                <a:lnTo>
                  <a:pt x="4185" y="3121"/>
                </a:lnTo>
                <a:lnTo>
                  <a:pt x="4237" y="3048"/>
                </a:lnTo>
                <a:lnTo>
                  <a:pt x="4286" y="2975"/>
                </a:lnTo>
                <a:lnTo>
                  <a:pt x="4336" y="2900"/>
                </a:lnTo>
                <a:lnTo>
                  <a:pt x="4340" y="2902"/>
                </a:lnTo>
                <a:lnTo>
                  <a:pt x="4344" y="2904"/>
                </a:lnTo>
                <a:lnTo>
                  <a:pt x="4367" y="2912"/>
                </a:lnTo>
                <a:lnTo>
                  <a:pt x="4392" y="2920"/>
                </a:lnTo>
                <a:lnTo>
                  <a:pt x="4415" y="2927"/>
                </a:lnTo>
                <a:lnTo>
                  <a:pt x="4439" y="2933"/>
                </a:lnTo>
                <a:lnTo>
                  <a:pt x="4463" y="2939"/>
                </a:lnTo>
                <a:lnTo>
                  <a:pt x="4487" y="2945"/>
                </a:lnTo>
                <a:lnTo>
                  <a:pt x="4511" y="2950"/>
                </a:lnTo>
                <a:lnTo>
                  <a:pt x="4535" y="2954"/>
                </a:lnTo>
                <a:lnTo>
                  <a:pt x="4561" y="2957"/>
                </a:lnTo>
                <a:lnTo>
                  <a:pt x="4585" y="2960"/>
                </a:lnTo>
                <a:lnTo>
                  <a:pt x="4609" y="2963"/>
                </a:lnTo>
                <a:lnTo>
                  <a:pt x="4634" y="2964"/>
                </a:lnTo>
                <a:lnTo>
                  <a:pt x="4658" y="2966"/>
                </a:lnTo>
                <a:lnTo>
                  <a:pt x="4682" y="2966"/>
                </a:lnTo>
                <a:lnTo>
                  <a:pt x="4707" y="2966"/>
                </a:lnTo>
                <a:lnTo>
                  <a:pt x="4732" y="2966"/>
                </a:lnTo>
                <a:lnTo>
                  <a:pt x="4756" y="2965"/>
                </a:lnTo>
                <a:lnTo>
                  <a:pt x="4780" y="2963"/>
                </a:lnTo>
                <a:lnTo>
                  <a:pt x="4806" y="2961"/>
                </a:lnTo>
                <a:lnTo>
                  <a:pt x="4830" y="2959"/>
                </a:lnTo>
                <a:lnTo>
                  <a:pt x="4854" y="2956"/>
                </a:lnTo>
                <a:lnTo>
                  <a:pt x="4879" y="2952"/>
                </a:lnTo>
                <a:lnTo>
                  <a:pt x="4903" y="2948"/>
                </a:lnTo>
                <a:lnTo>
                  <a:pt x="4927" y="2942"/>
                </a:lnTo>
                <a:lnTo>
                  <a:pt x="4976" y="2932"/>
                </a:lnTo>
                <a:lnTo>
                  <a:pt x="5023" y="2919"/>
                </a:lnTo>
                <a:lnTo>
                  <a:pt x="5071" y="2904"/>
                </a:lnTo>
                <a:lnTo>
                  <a:pt x="5117" y="2888"/>
                </a:lnTo>
                <a:lnTo>
                  <a:pt x="5140" y="2902"/>
                </a:lnTo>
                <a:lnTo>
                  <a:pt x="5163" y="2913"/>
                </a:lnTo>
                <a:lnTo>
                  <a:pt x="5187" y="2924"/>
                </a:lnTo>
                <a:lnTo>
                  <a:pt x="5213" y="2932"/>
                </a:lnTo>
                <a:lnTo>
                  <a:pt x="5239" y="2938"/>
                </a:lnTo>
                <a:lnTo>
                  <a:pt x="5266" y="2943"/>
                </a:lnTo>
                <a:lnTo>
                  <a:pt x="5295" y="2947"/>
                </a:lnTo>
                <a:lnTo>
                  <a:pt x="5323" y="2949"/>
                </a:lnTo>
                <a:lnTo>
                  <a:pt x="5351" y="2949"/>
                </a:lnTo>
                <a:lnTo>
                  <a:pt x="5382" y="2948"/>
                </a:lnTo>
                <a:lnTo>
                  <a:pt x="5411" y="2946"/>
                </a:lnTo>
                <a:lnTo>
                  <a:pt x="5441" y="2941"/>
                </a:lnTo>
                <a:lnTo>
                  <a:pt x="5472" y="2937"/>
                </a:lnTo>
                <a:lnTo>
                  <a:pt x="5502" y="2931"/>
                </a:lnTo>
                <a:lnTo>
                  <a:pt x="5533" y="2924"/>
                </a:lnTo>
                <a:lnTo>
                  <a:pt x="5564" y="2916"/>
                </a:lnTo>
                <a:lnTo>
                  <a:pt x="5593" y="2907"/>
                </a:lnTo>
                <a:lnTo>
                  <a:pt x="5624" y="2898"/>
                </a:lnTo>
                <a:lnTo>
                  <a:pt x="5654" y="2887"/>
                </a:lnTo>
                <a:lnTo>
                  <a:pt x="5683" y="2876"/>
                </a:lnTo>
                <a:lnTo>
                  <a:pt x="5712" y="2865"/>
                </a:lnTo>
                <a:lnTo>
                  <a:pt x="5740" y="2852"/>
                </a:lnTo>
                <a:lnTo>
                  <a:pt x="5767" y="2839"/>
                </a:lnTo>
                <a:lnTo>
                  <a:pt x="5795" y="2826"/>
                </a:lnTo>
                <a:lnTo>
                  <a:pt x="5820" y="2812"/>
                </a:lnTo>
                <a:lnTo>
                  <a:pt x="5845" y="2799"/>
                </a:lnTo>
                <a:lnTo>
                  <a:pt x="5870" y="2785"/>
                </a:lnTo>
                <a:lnTo>
                  <a:pt x="5892" y="2770"/>
                </a:lnTo>
                <a:lnTo>
                  <a:pt x="5914" y="2756"/>
                </a:lnTo>
                <a:lnTo>
                  <a:pt x="5935" y="2742"/>
                </a:lnTo>
                <a:lnTo>
                  <a:pt x="5954" y="2728"/>
                </a:lnTo>
                <a:lnTo>
                  <a:pt x="5971" y="2714"/>
                </a:lnTo>
                <a:lnTo>
                  <a:pt x="6000" y="2688"/>
                </a:lnTo>
                <a:lnTo>
                  <a:pt x="6029" y="2662"/>
                </a:lnTo>
                <a:lnTo>
                  <a:pt x="6055" y="2635"/>
                </a:lnTo>
                <a:lnTo>
                  <a:pt x="6080" y="2606"/>
                </a:lnTo>
                <a:lnTo>
                  <a:pt x="6104" y="2577"/>
                </a:lnTo>
                <a:lnTo>
                  <a:pt x="6126" y="2548"/>
                </a:lnTo>
                <a:lnTo>
                  <a:pt x="6147" y="2517"/>
                </a:lnTo>
                <a:lnTo>
                  <a:pt x="6166" y="2486"/>
                </a:lnTo>
                <a:lnTo>
                  <a:pt x="6185" y="2454"/>
                </a:lnTo>
                <a:lnTo>
                  <a:pt x="6202" y="2421"/>
                </a:lnTo>
                <a:lnTo>
                  <a:pt x="6217" y="2389"/>
                </a:lnTo>
                <a:lnTo>
                  <a:pt x="6231" y="2354"/>
                </a:lnTo>
                <a:lnTo>
                  <a:pt x="6244" y="2321"/>
                </a:lnTo>
                <a:lnTo>
                  <a:pt x="6255" y="2285"/>
                </a:lnTo>
                <a:lnTo>
                  <a:pt x="6266" y="2251"/>
                </a:lnTo>
                <a:lnTo>
                  <a:pt x="6275" y="2216"/>
                </a:lnTo>
                <a:lnTo>
                  <a:pt x="6282" y="2180"/>
                </a:lnTo>
                <a:lnTo>
                  <a:pt x="6288" y="2144"/>
                </a:lnTo>
                <a:lnTo>
                  <a:pt x="6293" y="2107"/>
                </a:lnTo>
                <a:lnTo>
                  <a:pt x="6296" y="2071"/>
                </a:lnTo>
                <a:lnTo>
                  <a:pt x="6298" y="2034"/>
                </a:lnTo>
                <a:lnTo>
                  <a:pt x="6299" y="1997"/>
                </a:lnTo>
                <a:lnTo>
                  <a:pt x="6298" y="1960"/>
                </a:lnTo>
                <a:lnTo>
                  <a:pt x="6296" y="1923"/>
                </a:lnTo>
                <a:lnTo>
                  <a:pt x="6293" y="1887"/>
                </a:lnTo>
                <a:lnTo>
                  <a:pt x="6289" y="1849"/>
                </a:lnTo>
                <a:lnTo>
                  <a:pt x="6283" y="1813"/>
                </a:lnTo>
                <a:lnTo>
                  <a:pt x="6276" y="1776"/>
                </a:lnTo>
                <a:lnTo>
                  <a:pt x="6267" y="1739"/>
                </a:lnTo>
                <a:lnTo>
                  <a:pt x="6257" y="1702"/>
                </a:lnTo>
                <a:lnTo>
                  <a:pt x="6246" y="1667"/>
                </a:lnTo>
                <a:lnTo>
                  <a:pt x="6234" y="1630"/>
                </a:lnTo>
                <a:lnTo>
                  <a:pt x="6231" y="1625"/>
                </a:lnTo>
                <a:lnTo>
                  <a:pt x="6228" y="1620"/>
                </a:lnTo>
                <a:lnTo>
                  <a:pt x="6225" y="1615"/>
                </a:lnTo>
                <a:lnTo>
                  <a:pt x="6220" y="1610"/>
                </a:lnTo>
                <a:lnTo>
                  <a:pt x="6216" y="1606"/>
                </a:lnTo>
                <a:lnTo>
                  <a:pt x="6210" y="1602"/>
                </a:lnTo>
                <a:lnTo>
                  <a:pt x="6205" y="1598"/>
                </a:lnTo>
                <a:lnTo>
                  <a:pt x="6199" y="1595"/>
                </a:lnTo>
                <a:lnTo>
                  <a:pt x="6193" y="1592"/>
                </a:lnTo>
                <a:lnTo>
                  <a:pt x="6187" y="1590"/>
                </a:lnTo>
                <a:lnTo>
                  <a:pt x="6180" y="1588"/>
                </a:lnTo>
                <a:lnTo>
                  <a:pt x="6173" y="1586"/>
                </a:lnTo>
                <a:lnTo>
                  <a:pt x="6167" y="1586"/>
                </a:lnTo>
                <a:lnTo>
                  <a:pt x="6160" y="1586"/>
                </a:lnTo>
                <a:lnTo>
                  <a:pt x="6154" y="1586"/>
                </a:lnTo>
                <a:lnTo>
                  <a:pt x="6149" y="1588"/>
                </a:lnTo>
                <a:lnTo>
                  <a:pt x="6097" y="1604"/>
                </a:lnTo>
                <a:lnTo>
                  <a:pt x="6044" y="1621"/>
                </a:lnTo>
                <a:lnTo>
                  <a:pt x="5993" y="1641"/>
                </a:lnTo>
                <a:lnTo>
                  <a:pt x="5943" y="1662"/>
                </a:lnTo>
                <a:lnTo>
                  <a:pt x="5893" y="1683"/>
                </a:lnTo>
                <a:lnTo>
                  <a:pt x="5843" y="1707"/>
                </a:lnTo>
                <a:lnTo>
                  <a:pt x="5796" y="1732"/>
                </a:lnTo>
                <a:lnTo>
                  <a:pt x="5748" y="1758"/>
                </a:lnTo>
                <a:lnTo>
                  <a:pt x="5703" y="1786"/>
                </a:lnTo>
                <a:lnTo>
                  <a:pt x="5657" y="1816"/>
                </a:lnTo>
                <a:lnTo>
                  <a:pt x="5613" y="1847"/>
                </a:lnTo>
                <a:lnTo>
                  <a:pt x="5569" y="1879"/>
                </a:lnTo>
                <a:lnTo>
                  <a:pt x="5527" y="1914"/>
                </a:lnTo>
                <a:lnTo>
                  <a:pt x="5485" y="1949"/>
                </a:lnTo>
                <a:lnTo>
                  <a:pt x="5446" y="1987"/>
                </a:lnTo>
                <a:lnTo>
                  <a:pt x="5406" y="2025"/>
                </a:lnTo>
                <a:lnTo>
                  <a:pt x="5374" y="2059"/>
                </a:lnTo>
                <a:lnTo>
                  <a:pt x="5341" y="2095"/>
                </a:lnTo>
                <a:lnTo>
                  <a:pt x="5308" y="2133"/>
                </a:lnTo>
                <a:lnTo>
                  <a:pt x="5275" y="2171"/>
                </a:lnTo>
                <a:lnTo>
                  <a:pt x="5243" y="2213"/>
                </a:lnTo>
                <a:lnTo>
                  <a:pt x="5211" y="2254"/>
                </a:lnTo>
                <a:lnTo>
                  <a:pt x="5180" y="2298"/>
                </a:lnTo>
                <a:lnTo>
                  <a:pt x="5152" y="2342"/>
                </a:lnTo>
                <a:lnTo>
                  <a:pt x="5138" y="2364"/>
                </a:lnTo>
                <a:lnTo>
                  <a:pt x="5125" y="2388"/>
                </a:lnTo>
                <a:lnTo>
                  <a:pt x="5112" y="2410"/>
                </a:lnTo>
                <a:lnTo>
                  <a:pt x="5100" y="2433"/>
                </a:lnTo>
                <a:lnTo>
                  <a:pt x="5088" y="2457"/>
                </a:lnTo>
                <a:lnTo>
                  <a:pt x="5078" y="2480"/>
                </a:lnTo>
                <a:lnTo>
                  <a:pt x="5067" y="2504"/>
                </a:lnTo>
                <a:lnTo>
                  <a:pt x="5058" y="2527"/>
                </a:lnTo>
                <a:lnTo>
                  <a:pt x="5050" y="2551"/>
                </a:lnTo>
                <a:lnTo>
                  <a:pt x="5042" y="2575"/>
                </a:lnTo>
                <a:lnTo>
                  <a:pt x="5034" y="2598"/>
                </a:lnTo>
                <a:lnTo>
                  <a:pt x="5028" y="2623"/>
                </a:lnTo>
                <a:lnTo>
                  <a:pt x="5023" y="2646"/>
                </a:lnTo>
                <a:lnTo>
                  <a:pt x="5020" y="2669"/>
                </a:lnTo>
                <a:lnTo>
                  <a:pt x="5017" y="2693"/>
                </a:lnTo>
                <a:lnTo>
                  <a:pt x="5015" y="2717"/>
                </a:lnTo>
                <a:lnTo>
                  <a:pt x="5015" y="2720"/>
                </a:lnTo>
                <a:lnTo>
                  <a:pt x="5015" y="2722"/>
                </a:lnTo>
                <a:lnTo>
                  <a:pt x="5013" y="2731"/>
                </a:lnTo>
                <a:lnTo>
                  <a:pt x="5012" y="2741"/>
                </a:lnTo>
                <a:lnTo>
                  <a:pt x="5013" y="2751"/>
                </a:lnTo>
                <a:lnTo>
                  <a:pt x="5016" y="2762"/>
                </a:lnTo>
                <a:lnTo>
                  <a:pt x="4979" y="2775"/>
                </a:lnTo>
                <a:lnTo>
                  <a:pt x="4940" y="2787"/>
                </a:lnTo>
                <a:lnTo>
                  <a:pt x="4903" y="2796"/>
                </a:lnTo>
                <a:lnTo>
                  <a:pt x="4864" y="2805"/>
                </a:lnTo>
                <a:lnTo>
                  <a:pt x="4826" y="2811"/>
                </a:lnTo>
                <a:lnTo>
                  <a:pt x="4787" y="2817"/>
                </a:lnTo>
                <a:lnTo>
                  <a:pt x="4749" y="2821"/>
                </a:lnTo>
                <a:lnTo>
                  <a:pt x="4709" y="2824"/>
                </a:lnTo>
                <a:lnTo>
                  <a:pt x="4671" y="2826"/>
                </a:lnTo>
                <a:lnTo>
                  <a:pt x="4631" y="2827"/>
                </a:lnTo>
                <a:lnTo>
                  <a:pt x="4593" y="2827"/>
                </a:lnTo>
                <a:lnTo>
                  <a:pt x="4554" y="2825"/>
                </a:lnTo>
                <a:lnTo>
                  <a:pt x="4514" y="2822"/>
                </a:lnTo>
                <a:lnTo>
                  <a:pt x="4475" y="2819"/>
                </a:lnTo>
                <a:lnTo>
                  <a:pt x="4435" y="2814"/>
                </a:lnTo>
                <a:lnTo>
                  <a:pt x="4396" y="2808"/>
                </a:lnTo>
                <a:lnTo>
                  <a:pt x="4412" y="2783"/>
                </a:lnTo>
                <a:lnTo>
                  <a:pt x="4428" y="2757"/>
                </a:lnTo>
                <a:lnTo>
                  <a:pt x="4443" y="2731"/>
                </a:lnTo>
                <a:lnTo>
                  <a:pt x="4459" y="2706"/>
                </a:lnTo>
                <a:lnTo>
                  <a:pt x="4475" y="2679"/>
                </a:lnTo>
                <a:lnTo>
                  <a:pt x="4490" y="2654"/>
                </a:lnTo>
                <a:lnTo>
                  <a:pt x="4505" y="2628"/>
                </a:lnTo>
                <a:lnTo>
                  <a:pt x="4520" y="2601"/>
                </a:lnTo>
                <a:lnTo>
                  <a:pt x="4547" y="2555"/>
                </a:lnTo>
                <a:lnTo>
                  <a:pt x="4574" y="2507"/>
                </a:lnTo>
                <a:lnTo>
                  <a:pt x="4599" y="2460"/>
                </a:lnTo>
                <a:lnTo>
                  <a:pt x="4625" y="2412"/>
                </a:lnTo>
                <a:lnTo>
                  <a:pt x="4651" y="2363"/>
                </a:lnTo>
                <a:lnTo>
                  <a:pt x="4675" y="2316"/>
                </a:lnTo>
                <a:lnTo>
                  <a:pt x="4699" y="2267"/>
                </a:lnTo>
                <a:lnTo>
                  <a:pt x="4724" y="2219"/>
                </a:lnTo>
                <a:lnTo>
                  <a:pt x="4747" y="2169"/>
                </a:lnTo>
                <a:lnTo>
                  <a:pt x="4769" y="2120"/>
                </a:lnTo>
                <a:lnTo>
                  <a:pt x="4792" y="2071"/>
                </a:lnTo>
                <a:lnTo>
                  <a:pt x="4815" y="2021"/>
                </a:lnTo>
                <a:lnTo>
                  <a:pt x="4836" y="1972"/>
                </a:lnTo>
                <a:lnTo>
                  <a:pt x="4857" y="1922"/>
                </a:lnTo>
                <a:lnTo>
                  <a:pt x="4878" y="1871"/>
                </a:lnTo>
                <a:lnTo>
                  <a:pt x="4898" y="1821"/>
                </a:lnTo>
                <a:lnTo>
                  <a:pt x="4906" y="1803"/>
                </a:lnTo>
                <a:lnTo>
                  <a:pt x="4913" y="1782"/>
                </a:lnTo>
                <a:lnTo>
                  <a:pt x="4921" y="1763"/>
                </a:lnTo>
                <a:lnTo>
                  <a:pt x="4929" y="1744"/>
                </a:lnTo>
                <a:lnTo>
                  <a:pt x="4936" y="1724"/>
                </a:lnTo>
                <a:lnTo>
                  <a:pt x="4944" y="1704"/>
                </a:lnTo>
                <a:lnTo>
                  <a:pt x="4952" y="1684"/>
                </a:lnTo>
                <a:lnTo>
                  <a:pt x="4961" y="1664"/>
                </a:lnTo>
                <a:lnTo>
                  <a:pt x="4963" y="1664"/>
                </a:lnTo>
                <a:lnTo>
                  <a:pt x="4965" y="1663"/>
                </a:lnTo>
                <a:lnTo>
                  <a:pt x="5025" y="1639"/>
                </a:lnTo>
                <a:lnTo>
                  <a:pt x="5083" y="1610"/>
                </a:lnTo>
                <a:lnTo>
                  <a:pt x="5137" y="1579"/>
                </a:lnTo>
                <a:lnTo>
                  <a:pt x="5187" y="1545"/>
                </a:lnTo>
                <a:lnTo>
                  <a:pt x="5235" y="1509"/>
                </a:lnTo>
                <a:lnTo>
                  <a:pt x="5278" y="1470"/>
                </a:lnTo>
                <a:lnTo>
                  <a:pt x="5319" y="1430"/>
                </a:lnTo>
                <a:lnTo>
                  <a:pt x="5357" y="1386"/>
                </a:lnTo>
                <a:lnTo>
                  <a:pt x="5392" y="1341"/>
                </a:lnTo>
                <a:lnTo>
                  <a:pt x="5422" y="1294"/>
                </a:lnTo>
                <a:lnTo>
                  <a:pt x="5451" y="1245"/>
                </a:lnTo>
                <a:lnTo>
                  <a:pt x="5476" y="1194"/>
                </a:lnTo>
                <a:lnTo>
                  <a:pt x="5499" y="1142"/>
                </a:lnTo>
                <a:lnTo>
                  <a:pt x="5518" y="1089"/>
                </a:lnTo>
                <a:lnTo>
                  <a:pt x="5536" y="1034"/>
                </a:lnTo>
                <a:lnTo>
                  <a:pt x="5550" y="978"/>
                </a:lnTo>
                <a:lnTo>
                  <a:pt x="5561" y="922"/>
                </a:lnTo>
                <a:lnTo>
                  <a:pt x="5570" y="864"/>
                </a:lnTo>
                <a:lnTo>
                  <a:pt x="5576" y="805"/>
                </a:lnTo>
                <a:lnTo>
                  <a:pt x="5580" y="747"/>
                </a:lnTo>
                <a:lnTo>
                  <a:pt x="5581" y="687"/>
                </a:lnTo>
                <a:lnTo>
                  <a:pt x="5580" y="628"/>
                </a:lnTo>
                <a:lnTo>
                  <a:pt x="5577" y="568"/>
                </a:lnTo>
                <a:lnTo>
                  <a:pt x="5571" y="509"/>
                </a:lnTo>
                <a:lnTo>
                  <a:pt x="5564" y="449"/>
                </a:lnTo>
                <a:lnTo>
                  <a:pt x="5554" y="389"/>
                </a:lnTo>
                <a:lnTo>
                  <a:pt x="5542" y="331"/>
                </a:lnTo>
                <a:lnTo>
                  <a:pt x="5528" y="272"/>
                </a:lnTo>
                <a:lnTo>
                  <a:pt x="5511" y="214"/>
                </a:lnTo>
                <a:lnTo>
                  <a:pt x="5494" y="157"/>
                </a:lnTo>
                <a:lnTo>
                  <a:pt x="5474" y="102"/>
                </a:lnTo>
                <a:lnTo>
                  <a:pt x="5453" y="47"/>
                </a:lnTo>
                <a:lnTo>
                  <a:pt x="5450" y="41"/>
                </a:lnTo>
                <a:lnTo>
                  <a:pt x="5447" y="35"/>
                </a:lnTo>
                <a:lnTo>
                  <a:pt x="5442" y="30"/>
                </a:lnTo>
                <a:lnTo>
                  <a:pt x="5437" y="25"/>
                </a:lnTo>
                <a:lnTo>
                  <a:pt x="5432" y="20"/>
                </a:lnTo>
                <a:lnTo>
                  <a:pt x="5427" y="16"/>
                </a:lnTo>
                <a:lnTo>
                  <a:pt x="5421" y="13"/>
                </a:lnTo>
                <a:lnTo>
                  <a:pt x="5415" y="9"/>
                </a:lnTo>
                <a:lnTo>
                  <a:pt x="5409" y="7"/>
                </a:lnTo>
                <a:lnTo>
                  <a:pt x="5402" y="4"/>
                </a:lnTo>
                <a:lnTo>
                  <a:pt x="5396" y="3"/>
                </a:lnTo>
                <a:lnTo>
                  <a:pt x="5389" y="1"/>
                </a:lnTo>
                <a:lnTo>
                  <a:pt x="5383" y="1"/>
                </a:lnTo>
                <a:lnTo>
                  <a:pt x="5376" y="0"/>
                </a:lnTo>
                <a:lnTo>
                  <a:pt x="5369" y="1"/>
                </a:lnTo>
                <a:lnTo>
                  <a:pt x="5362" y="1"/>
                </a:lnTo>
                <a:lnTo>
                  <a:pt x="5330" y="8"/>
                </a:lnTo>
                <a:lnTo>
                  <a:pt x="5300" y="15"/>
                </a:lnTo>
                <a:lnTo>
                  <a:pt x="5269" y="24"/>
                </a:lnTo>
                <a:lnTo>
                  <a:pt x="5240" y="34"/>
                </a:lnTo>
                <a:lnTo>
                  <a:pt x="5212" y="46"/>
                </a:lnTo>
                <a:lnTo>
                  <a:pt x="5183" y="58"/>
                </a:lnTo>
                <a:lnTo>
                  <a:pt x="5157" y="72"/>
                </a:lnTo>
                <a:lnTo>
                  <a:pt x="5131" y="88"/>
                </a:lnTo>
                <a:lnTo>
                  <a:pt x="5105" y="104"/>
                </a:lnTo>
                <a:lnTo>
                  <a:pt x="5080" y="120"/>
                </a:lnTo>
                <a:lnTo>
                  <a:pt x="5057" y="138"/>
                </a:lnTo>
                <a:lnTo>
                  <a:pt x="5033" y="157"/>
                </a:lnTo>
                <a:lnTo>
                  <a:pt x="5011" y="177"/>
                </a:lnTo>
                <a:lnTo>
                  <a:pt x="4989" y="198"/>
                </a:lnTo>
                <a:lnTo>
                  <a:pt x="4968" y="219"/>
                </a:lnTo>
                <a:lnTo>
                  <a:pt x="4947" y="241"/>
                </a:lnTo>
                <a:lnTo>
                  <a:pt x="4927" y="264"/>
                </a:lnTo>
                <a:lnTo>
                  <a:pt x="4909" y="288"/>
                </a:lnTo>
                <a:lnTo>
                  <a:pt x="4890" y="312"/>
                </a:lnTo>
                <a:lnTo>
                  <a:pt x="4872" y="337"/>
                </a:lnTo>
                <a:lnTo>
                  <a:pt x="4854" y="362"/>
                </a:lnTo>
                <a:lnTo>
                  <a:pt x="4838" y="388"/>
                </a:lnTo>
                <a:lnTo>
                  <a:pt x="4822" y="415"/>
                </a:lnTo>
                <a:lnTo>
                  <a:pt x="4807" y="441"/>
                </a:lnTo>
                <a:lnTo>
                  <a:pt x="4791" y="468"/>
                </a:lnTo>
                <a:lnTo>
                  <a:pt x="4776" y="496"/>
                </a:lnTo>
                <a:lnTo>
                  <a:pt x="4762" y="524"/>
                </a:lnTo>
                <a:lnTo>
                  <a:pt x="4749" y="551"/>
                </a:lnTo>
                <a:lnTo>
                  <a:pt x="4724" y="608"/>
                </a:lnTo>
                <a:lnTo>
                  <a:pt x="4700" y="666"/>
                </a:lnTo>
                <a:lnTo>
                  <a:pt x="4678" y="724"/>
                </a:lnTo>
                <a:lnTo>
                  <a:pt x="4657" y="785"/>
                </a:lnTo>
                <a:lnTo>
                  <a:pt x="4647" y="816"/>
                </a:lnTo>
                <a:lnTo>
                  <a:pt x="4638" y="849"/>
                </a:lnTo>
                <a:lnTo>
                  <a:pt x="4628" y="881"/>
                </a:lnTo>
                <a:lnTo>
                  <a:pt x="4620" y="914"/>
                </a:lnTo>
                <a:lnTo>
                  <a:pt x="4612" y="946"/>
                </a:lnTo>
                <a:lnTo>
                  <a:pt x="4606" y="979"/>
                </a:lnTo>
                <a:lnTo>
                  <a:pt x="4600" y="1013"/>
                </a:lnTo>
                <a:lnTo>
                  <a:pt x="4594" y="1045"/>
                </a:lnTo>
                <a:lnTo>
                  <a:pt x="4590" y="1079"/>
                </a:lnTo>
                <a:lnTo>
                  <a:pt x="4587" y="1112"/>
                </a:lnTo>
                <a:lnTo>
                  <a:pt x="4585" y="1146"/>
                </a:lnTo>
                <a:lnTo>
                  <a:pt x="4583" y="1179"/>
                </a:lnTo>
                <a:lnTo>
                  <a:pt x="4583" y="1212"/>
                </a:lnTo>
                <a:lnTo>
                  <a:pt x="4585" y="1245"/>
                </a:lnTo>
                <a:lnTo>
                  <a:pt x="4587" y="1277"/>
                </a:lnTo>
                <a:lnTo>
                  <a:pt x="4591" y="1310"/>
                </a:lnTo>
                <a:lnTo>
                  <a:pt x="4596" y="1342"/>
                </a:lnTo>
                <a:lnTo>
                  <a:pt x="4602" y="1373"/>
                </a:lnTo>
                <a:lnTo>
                  <a:pt x="4610" y="1404"/>
                </a:lnTo>
                <a:lnTo>
                  <a:pt x="4620" y="1435"/>
                </a:lnTo>
                <a:lnTo>
                  <a:pt x="4631" y="1464"/>
                </a:lnTo>
                <a:lnTo>
                  <a:pt x="4645" y="1494"/>
                </a:lnTo>
                <a:lnTo>
                  <a:pt x="4659" y="1522"/>
                </a:lnTo>
                <a:lnTo>
                  <a:pt x="4676" y="1550"/>
                </a:lnTo>
                <a:lnTo>
                  <a:pt x="4694" y="1577"/>
                </a:lnTo>
                <a:lnTo>
                  <a:pt x="4715" y="1603"/>
                </a:lnTo>
                <a:lnTo>
                  <a:pt x="4737" y="1628"/>
                </a:lnTo>
                <a:lnTo>
                  <a:pt x="4761" y="1653"/>
                </a:lnTo>
                <a:lnTo>
                  <a:pt x="4763" y="1655"/>
                </a:lnTo>
                <a:lnTo>
                  <a:pt x="4766" y="1657"/>
                </a:lnTo>
                <a:lnTo>
                  <a:pt x="4757" y="1682"/>
                </a:lnTo>
                <a:lnTo>
                  <a:pt x="4747" y="1708"/>
                </a:lnTo>
                <a:lnTo>
                  <a:pt x="4738" y="1734"/>
                </a:lnTo>
                <a:lnTo>
                  <a:pt x="4728" y="1759"/>
                </a:lnTo>
                <a:lnTo>
                  <a:pt x="4708" y="1809"/>
                </a:lnTo>
                <a:lnTo>
                  <a:pt x="4688" y="1858"/>
                </a:lnTo>
                <a:lnTo>
                  <a:pt x="4667" y="1907"/>
                </a:lnTo>
                <a:lnTo>
                  <a:pt x="4646" y="1956"/>
                </a:lnTo>
                <a:lnTo>
                  <a:pt x="4624" y="2005"/>
                </a:lnTo>
                <a:lnTo>
                  <a:pt x="4602" y="2054"/>
                </a:lnTo>
                <a:lnTo>
                  <a:pt x="4580" y="2101"/>
                </a:lnTo>
                <a:lnTo>
                  <a:pt x="4557" y="2150"/>
                </a:lnTo>
                <a:lnTo>
                  <a:pt x="4533" y="2197"/>
                </a:lnTo>
                <a:lnTo>
                  <a:pt x="4509" y="2245"/>
                </a:lnTo>
                <a:lnTo>
                  <a:pt x="4485" y="2293"/>
                </a:lnTo>
                <a:lnTo>
                  <a:pt x="4460" y="2340"/>
                </a:lnTo>
                <a:lnTo>
                  <a:pt x="4435" y="2387"/>
                </a:lnTo>
                <a:lnTo>
                  <a:pt x="4410" y="2433"/>
                </a:lnTo>
                <a:lnTo>
                  <a:pt x="4383" y="2480"/>
                </a:lnTo>
                <a:lnTo>
                  <a:pt x="4357" y="2526"/>
                </a:lnTo>
                <a:lnTo>
                  <a:pt x="4327" y="2577"/>
                </a:lnTo>
                <a:lnTo>
                  <a:pt x="4296" y="2629"/>
                </a:lnTo>
                <a:lnTo>
                  <a:pt x="4265" y="2679"/>
                </a:lnTo>
                <a:lnTo>
                  <a:pt x="4234" y="2729"/>
                </a:lnTo>
                <a:lnTo>
                  <a:pt x="4201" y="2779"/>
                </a:lnTo>
                <a:lnTo>
                  <a:pt x="4169" y="2829"/>
                </a:lnTo>
                <a:lnTo>
                  <a:pt x="4135" y="2879"/>
                </a:lnTo>
                <a:lnTo>
                  <a:pt x="4102" y="2927"/>
                </a:lnTo>
                <a:lnTo>
                  <a:pt x="4068" y="2976"/>
                </a:lnTo>
                <a:lnTo>
                  <a:pt x="4033" y="3024"/>
                </a:lnTo>
                <a:lnTo>
                  <a:pt x="3999" y="3073"/>
                </a:lnTo>
                <a:lnTo>
                  <a:pt x="3963" y="3121"/>
                </a:lnTo>
                <a:lnTo>
                  <a:pt x="3927" y="3168"/>
                </a:lnTo>
                <a:lnTo>
                  <a:pt x="3890" y="3215"/>
                </a:lnTo>
                <a:lnTo>
                  <a:pt x="3854" y="3261"/>
                </a:lnTo>
                <a:lnTo>
                  <a:pt x="3816" y="3308"/>
                </a:lnTo>
                <a:lnTo>
                  <a:pt x="3801" y="3242"/>
                </a:lnTo>
                <a:lnTo>
                  <a:pt x="3787" y="3176"/>
                </a:lnTo>
                <a:lnTo>
                  <a:pt x="3781" y="3143"/>
                </a:lnTo>
                <a:lnTo>
                  <a:pt x="3776" y="3111"/>
                </a:lnTo>
                <a:lnTo>
                  <a:pt x="3771" y="3077"/>
                </a:lnTo>
                <a:lnTo>
                  <a:pt x="3767" y="3044"/>
                </a:lnTo>
                <a:lnTo>
                  <a:pt x="3763" y="3010"/>
                </a:lnTo>
                <a:lnTo>
                  <a:pt x="3760" y="2977"/>
                </a:lnTo>
                <a:lnTo>
                  <a:pt x="3758" y="2942"/>
                </a:lnTo>
                <a:lnTo>
                  <a:pt x="3756" y="2909"/>
                </a:lnTo>
                <a:lnTo>
                  <a:pt x="3755" y="2875"/>
                </a:lnTo>
                <a:lnTo>
                  <a:pt x="3755" y="2841"/>
                </a:lnTo>
                <a:lnTo>
                  <a:pt x="3756" y="2806"/>
                </a:lnTo>
                <a:lnTo>
                  <a:pt x="3757" y="2771"/>
                </a:lnTo>
                <a:lnTo>
                  <a:pt x="3760" y="2733"/>
                </a:lnTo>
                <a:lnTo>
                  <a:pt x="3764" y="2695"/>
                </a:lnTo>
                <a:lnTo>
                  <a:pt x="3769" y="2658"/>
                </a:lnTo>
                <a:lnTo>
                  <a:pt x="3775" y="2621"/>
                </a:lnTo>
                <a:lnTo>
                  <a:pt x="3801" y="2609"/>
                </a:lnTo>
                <a:lnTo>
                  <a:pt x="3827" y="2597"/>
                </a:lnTo>
                <a:lnTo>
                  <a:pt x="3851" y="2585"/>
                </a:lnTo>
                <a:lnTo>
                  <a:pt x="3875" y="2572"/>
                </a:lnTo>
                <a:lnTo>
                  <a:pt x="3899" y="2558"/>
                </a:lnTo>
                <a:lnTo>
                  <a:pt x="3923" y="2543"/>
                </a:lnTo>
                <a:lnTo>
                  <a:pt x="3946" y="2527"/>
                </a:lnTo>
                <a:lnTo>
                  <a:pt x="3968" y="2511"/>
                </a:lnTo>
                <a:lnTo>
                  <a:pt x="3990" y="2494"/>
                </a:lnTo>
                <a:lnTo>
                  <a:pt x="4011" y="2477"/>
                </a:lnTo>
                <a:lnTo>
                  <a:pt x="4032" y="2459"/>
                </a:lnTo>
                <a:lnTo>
                  <a:pt x="4052" y="2440"/>
                </a:lnTo>
                <a:lnTo>
                  <a:pt x="4072" y="2421"/>
                </a:lnTo>
                <a:lnTo>
                  <a:pt x="4091" y="2401"/>
                </a:lnTo>
                <a:lnTo>
                  <a:pt x="4110" y="2381"/>
                </a:lnTo>
                <a:lnTo>
                  <a:pt x="4128" y="2360"/>
                </a:lnTo>
                <a:lnTo>
                  <a:pt x="4146" y="2339"/>
                </a:lnTo>
                <a:lnTo>
                  <a:pt x="4162" y="2317"/>
                </a:lnTo>
                <a:lnTo>
                  <a:pt x="4178" y="2295"/>
                </a:lnTo>
                <a:lnTo>
                  <a:pt x="4194" y="2271"/>
                </a:lnTo>
                <a:lnTo>
                  <a:pt x="4209" y="2249"/>
                </a:lnTo>
                <a:lnTo>
                  <a:pt x="4223" y="2225"/>
                </a:lnTo>
                <a:lnTo>
                  <a:pt x="4237" y="2200"/>
                </a:lnTo>
                <a:lnTo>
                  <a:pt x="4250" y="2176"/>
                </a:lnTo>
                <a:lnTo>
                  <a:pt x="4263" y="2152"/>
                </a:lnTo>
                <a:lnTo>
                  <a:pt x="4274" y="2127"/>
                </a:lnTo>
                <a:lnTo>
                  <a:pt x="4285" y="2101"/>
                </a:lnTo>
                <a:lnTo>
                  <a:pt x="4296" y="2075"/>
                </a:lnTo>
                <a:lnTo>
                  <a:pt x="4305" y="2049"/>
                </a:lnTo>
                <a:lnTo>
                  <a:pt x="4315" y="2022"/>
                </a:lnTo>
                <a:lnTo>
                  <a:pt x="4323" y="1995"/>
                </a:lnTo>
                <a:lnTo>
                  <a:pt x="4331" y="1969"/>
                </a:lnTo>
                <a:lnTo>
                  <a:pt x="4336" y="1946"/>
                </a:lnTo>
                <a:lnTo>
                  <a:pt x="4341" y="1923"/>
                </a:lnTo>
                <a:lnTo>
                  <a:pt x="4346" y="1900"/>
                </a:lnTo>
                <a:lnTo>
                  <a:pt x="4350" y="1874"/>
                </a:lnTo>
                <a:lnTo>
                  <a:pt x="4354" y="1849"/>
                </a:lnTo>
                <a:lnTo>
                  <a:pt x="4357" y="1823"/>
                </a:lnTo>
                <a:lnTo>
                  <a:pt x="4360" y="1796"/>
                </a:lnTo>
                <a:lnTo>
                  <a:pt x="4363" y="1769"/>
                </a:lnTo>
                <a:lnTo>
                  <a:pt x="4364" y="1741"/>
                </a:lnTo>
                <a:lnTo>
                  <a:pt x="4365" y="1713"/>
                </a:lnTo>
                <a:lnTo>
                  <a:pt x="4366" y="1685"/>
                </a:lnTo>
                <a:lnTo>
                  <a:pt x="4366" y="1656"/>
                </a:lnTo>
                <a:lnTo>
                  <a:pt x="4365" y="1627"/>
                </a:lnTo>
                <a:lnTo>
                  <a:pt x="4363" y="1599"/>
                </a:lnTo>
                <a:lnTo>
                  <a:pt x="4361" y="1571"/>
                </a:lnTo>
                <a:lnTo>
                  <a:pt x="4357" y="1541"/>
                </a:lnTo>
                <a:lnTo>
                  <a:pt x="4353" y="1513"/>
                </a:lnTo>
                <a:lnTo>
                  <a:pt x="4348" y="1486"/>
                </a:lnTo>
                <a:lnTo>
                  <a:pt x="4342" y="1458"/>
                </a:lnTo>
                <a:lnTo>
                  <a:pt x="4336" y="1431"/>
                </a:lnTo>
                <a:lnTo>
                  <a:pt x="4328" y="1405"/>
                </a:lnTo>
                <a:lnTo>
                  <a:pt x="4319" y="1378"/>
                </a:lnTo>
                <a:lnTo>
                  <a:pt x="4310" y="1353"/>
                </a:lnTo>
                <a:lnTo>
                  <a:pt x="4298" y="1329"/>
                </a:lnTo>
                <a:lnTo>
                  <a:pt x="4286" y="1305"/>
                </a:lnTo>
                <a:lnTo>
                  <a:pt x="4273" y="1282"/>
                </a:lnTo>
                <a:lnTo>
                  <a:pt x="4259" y="1261"/>
                </a:lnTo>
                <a:lnTo>
                  <a:pt x="4244" y="1241"/>
                </a:lnTo>
                <a:lnTo>
                  <a:pt x="4227" y="1221"/>
                </a:lnTo>
                <a:lnTo>
                  <a:pt x="4209" y="1203"/>
                </a:lnTo>
                <a:lnTo>
                  <a:pt x="4190" y="1187"/>
                </a:lnTo>
                <a:lnTo>
                  <a:pt x="4169" y="1172"/>
                </a:lnTo>
                <a:lnTo>
                  <a:pt x="4154" y="1163"/>
                </a:lnTo>
                <a:lnTo>
                  <a:pt x="4137" y="1155"/>
                </a:lnTo>
                <a:lnTo>
                  <a:pt x="4121" y="1148"/>
                </a:lnTo>
                <a:lnTo>
                  <a:pt x="4106" y="1142"/>
                </a:lnTo>
                <a:lnTo>
                  <a:pt x="4090" y="1139"/>
                </a:lnTo>
                <a:lnTo>
                  <a:pt x="4075" y="1138"/>
                </a:lnTo>
                <a:lnTo>
                  <a:pt x="4058" y="1138"/>
                </a:lnTo>
                <a:lnTo>
                  <a:pt x="4043" y="1139"/>
                </a:lnTo>
                <a:lnTo>
                  <a:pt x="4028" y="1142"/>
                </a:lnTo>
                <a:lnTo>
                  <a:pt x="4013" y="1147"/>
                </a:lnTo>
                <a:lnTo>
                  <a:pt x="3999" y="1153"/>
                </a:lnTo>
                <a:lnTo>
                  <a:pt x="3984" y="1161"/>
                </a:lnTo>
                <a:lnTo>
                  <a:pt x="3969" y="1170"/>
                </a:lnTo>
                <a:lnTo>
                  <a:pt x="3956" y="1180"/>
                </a:lnTo>
                <a:lnTo>
                  <a:pt x="3943" y="1191"/>
                </a:lnTo>
                <a:lnTo>
                  <a:pt x="3930" y="1204"/>
                </a:lnTo>
                <a:lnTo>
                  <a:pt x="3918" y="1219"/>
                </a:lnTo>
                <a:lnTo>
                  <a:pt x="3905" y="1235"/>
                </a:lnTo>
                <a:lnTo>
                  <a:pt x="3892" y="1251"/>
                </a:lnTo>
                <a:lnTo>
                  <a:pt x="3880" y="1267"/>
                </a:lnTo>
                <a:lnTo>
                  <a:pt x="3857" y="1301"/>
                </a:lnTo>
                <a:lnTo>
                  <a:pt x="3835" y="1337"/>
                </a:lnTo>
                <a:lnTo>
                  <a:pt x="3812" y="1374"/>
                </a:lnTo>
                <a:lnTo>
                  <a:pt x="3791" y="1413"/>
                </a:lnTo>
                <a:lnTo>
                  <a:pt x="3771" y="1452"/>
                </a:lnTo>
                <a:lnTo>
                  <a:pt x="3751" y="1493"/>
                </a:lnTo>
                <a:lnTo>
                  <a:pt x="3713" y="1574"/>
                </a:lnTo>
                <a:lnTo>
                  <a:pt x="3676" y="1654"/>
                </a:lnTo>
                <a:lnTo>
                  <a:pt x="3640" y="1732"/>
                </a:lnTo>
                <a:lnTo>
                  <a:pt x="3605" y="1804"/>
                </a:lnTo>
                <a:lnTo>
                  <a:pt x="3580" y="1855"/>
                </a:lnTo>
                <a:lnTo>
                  <a:pt x="3555" y="1909"/>
                </a:lnTo>
                <a:lnTo>
                  <a:pt x="3543" y="1936"/>
                </a:lnTo>
                <a:lnTo>
                  <a:pt x="3532" y="1965"/>
                </a:lnTo>
                <a:lnTo>
                  <a:pt x="3521" y="1993"/>
                </a:lnTo>
                <a:lnTo>
                  <a:pt x="3511" y="2021"/>
                </a:lnTo>
                <a:lnTo>
                  <a:pt x="3502" y="2051"/>
                </a:lnTo>
                <a:lnTo>
                  <a:pt x="3492" y="2079"/>
                </a:lnTo>
                <a:lnTo>
                  <a:pt x="3484" y="2108"/>
                </a:lnTo>
                <a:lnTo>
                  <a:pt x="3477" y="2138"/>
                </a:lnTo>
                <a:lnTo>
                  <a:pt x="3471" y="2167"/>
                </a:lnTo>
                <a:lnTo>
                  <a:pt x="3466" y="2197"/>
                </a:lnTo>
                <a:lnTo>
                  <a:pt x="3462" y="2227"/>
                </a:lnTo>
                <a:lnTo>
                  <a:pt x="3459" y="2256"/>
                </a:lnTo>
                <a:lnTo>
                  <a:pt x="3457" y="2284"/>
                </a:lnTo>
                <a:lnTo>
                  <a:pt x="3456" y="2314"/>
                </a:lnTo>
                <a:lnTo>
                  <a:pt x="3457" y="2342"/>
                </a:lnTo>
                <a:lnTo>
                  <a:pt x="3459" y="2372"/>
                </a:lnTo>
                <a:lnTo>
                  <a:pt x="3463" y="2399"/>
                </a:lnTo>
                <a:lnTo>
                  <a:pt x="3468" y="2427"/>
                </a:lnTo>
                <a:lnTo>
                  <a:pt x="3475" y="2455"/>
                </a:lnTo>
                <a:lnTo>
                  <a:pt x="3484" y="2481"/>
                </a:lnTo>
                <a:lnTo>
                  <a:pt x="3495" y="2507"/>
                </a:lnTo>
                <a:lnTo>
                  <a:pt x="3507" y="2532"/>
                </a:lnTo>
                <a:lnTo>
                  <a:pt x="3521" y="2558"/>
                </a:lnTo>
                <a:lnTo>
                  <a:pt x="3537" y="2582"/>
                </a:lnTo>
                <a:lnTo>
                  <a:pt x="3555" y="2605"/>
                </a:lnTo>
                <a:lnTo>
                  <a:pt x="3576" y="2628"/>
                </a:lnTo>
                <a:lnTo>
                  <a:pt x="3598" y="2650"/>
                </a:lnTo>
                <a:lnTo>
                  <a:pt x="3622" y="2671"/>
                </a:lnTo>
                <a:lnTo>
                  <a:pt x="3619" y="2719"/>
                </a:lnTo>
                <a:lnTo>
                  <a:pt x="3617" y="2766"/>
                </a:lnTo>
                <a:lnTo>
                  <a:pt x="3616" y="2814"/>
                </a:lnTo>
                <a:lnTo>
                  <a:pt x="3617" y="2861"/>
                </a:lnTo>
                <a:lnTo>
                  <a:pt x="3619" y="2909"/>
                </a:lnTo>
                <a:lnTo>
                  <a:pt x="3623" y="2957"/>
                </a:lnTo>
                <a:lnTo>
                  <a:pt x="3628" y="3004"/>
                </a:lnTo>
                <a:lnTo>
                  <a:pt x="3634" y="3051"/>
                </a:lnTo>
                <a:lnTo>
                  <a:pt x="3642" y="3098"/>
                </a:lnTo>
                <a:lnTo>
                  <a:pt x="3651" y="3144"/>
                </a:lnTo>
                <a:lnTo>
                  <a:pt x="3663" y="3190"/>
                </a:lnTo>
                <a:lnTo>
                  <a:pt x="3675" y="3235"/>
                </a:lnTo>
                <a:lnTo>
                  <a:pt x="3688" y="3279"/>
                </a:lnTo>
                <a:lnTo>
                  <a:pt x="3703" y="3322"/>
                </a:lnTo>
                <a:lnTo>
                  <a:pt x="3718" y="3365"/>
                </a:lnTo>
                <a:lnTo>
                  <a:pt x="3736" y="3406"/>
                </a:lnTo>
                <a:lnTo>
                  <a:pt x="3683" y="3469"/>
                </a:lnTo>
                <a:lnTo>
                  <a:pt x="3629" y="3530"/>
                </a:lnTo>
                <a:lnTo>
                  <a:pt x="3574" y="3590"/>
                </a:lnTo>
                <a:lnTo>
                  <a:pt x="3519" y="3650"/>
                </a:lnTo>
                <a:lnTo>
                  <a:pt x="3462" y="3709"/>
                </a:lnTo>
                <a:lnTo>
                  <a:pt x="3405" y="3768"/>
                </a:lnTo>
                <a:lnTo>
                  <a:pt x="3347" y="3825"/>
                </a:lnTo>
                <a:lnTo>
                  <a:pt x="3288" y="3882"/>
                </a:lnTo>
                <a:lnTo>
                  <a:pt x="3209" y="3956"/>
                </a:lnTo>
                <a:lnTo>
                  <a:pt x="3129" y="4029"/>
                </a:lnTo>
                <a:lnTo>
                  <a:pt x="3048" y="4101"/>
                </a:lnTo>
                <a:lnTo>
                  <a:pt x="2965" y="4170"/>
                </a:lnTo>
                <a:lnTo>
                  <a:pt x="2881" y="4238"/>
                </a:lnTo>
                <a:lnTo>
                  <a:pt x="2796" y="4306"/>
                </a:lnTo>
                <a:lnTo>
                  <a:pt x="2710" y="4371"/>
                </a:lnTo>
                <a:lnTo>
                  <a:pt x="2623" y="4436"/>
                </a:lnTo>
                <a:lnTo>
                  <a:pt x="2535" y="4497"/>
                </a:lnTo>
                <a:lnTo>
                  <a:pt x="2446" y="4559"/>
                </a:lnTo>
                <a:lnTo>
                  <a:pt x="2354" y="4618"/>
                </a:lnTo>
                <a:lnTo>
                  <a:pt x="2263" y="4676"/>
                </a:lnTo>
                <a:lnTo>
                  <a:pt x="2170" y="4732"/>
                </a:lnTo>
                <a:lnTo>
                  <a:pt x="2077" y="4787"/>
                </a:lnTo>
                <a:lnTo>
                  <a:pt x="1983" y="4840"/>
                </a:lnTo>
                <a:lnTo>
                  <a:pt x="1887" y="4890"/>
                </a:lnTo>
                <a:lnTo>
                  <a:pt x="1841" y="4914"/>
                </a:lnTo>
                <a:lnTo>
                  <a:pt x="1796" y="4937"/>
                </a:lnTo>
                <a:lnTo>
                  <a:pt x="1749" y="4959"/>
                </a:lnTo>
                <a:lnTo>
                  <a:pt x="1702" y="4981"/>
                </a:lnTo>
                <a:lnTo>
                  <a:pt x="1657" y="5003"/>
                </a:lnTo>
                <a:lnTo>
                  <a:pt x="1610" y="5024"/>
                </a:lnTo>
                <a:lnTo>
                  <a:pt x="1564" y="5044"/>
                </a:lnTo>
                <a:lnTo>
                  <a:pt x="1517" y="5064"/>
                </a:lnTo>
                <a:lnTo>
                  <a:pt x="1532" y="5031"/>
                </a:lnTo>
                <a:lnTo>
                  <a:pt x="1550" y="4998"/>
                </a:lnTo>
                <a:lnTo>
                  <a:pt x="1567" y="4965"/>
                </a:lnTo>
                <a:lnTo>
                  <a:pt x="1585" y="4932"/>
                </a:lnTo>
                <a:lnTo>
                  <a:pt x="1603" y="4899"/>
                </a:lnTo>
                <a:lnTo>
                  <a:pt x="1622" y="4868"/>
                </a:lnTo>
                <a:lnTo>
                  <a:pt x="1643" y="4837"/>
                </a:lnTo>
                <a:lnTo>
                  <a:pt x="1663" y="4805"/>
                </a:lnTo>
                <a:lnTo>
                  <a:pt x="1683" y="4775"/>
                </a:lnTo>
                <a:lnTo>
                  <a:pt x="1706" y="4745"/>
                </a:lnTo>
                <a:lnTo>
                  <a:pt x="1728" y="4714"/>
                </a:lnTo>
                <a:lnTo>
                  <a:pt x="1751" y="4685"/>
                </a:lnTo>
                <a:lnTo>
                  <a:pt x="1774" y="4656"/>
                </a:lnTo>
                <a:lnTo>
                  <a:pt x="1799" y="4628"/>
                </a:lnTo>
                <a:lnTo>
                  <a:pt x="1824" y="4601"/>
                </a:lnTo>
                <a:lnTo>
                  <a:pt x="1849" y="4573"/>
                </a:lnTo>
                <a:lnTo>
                  <a:pt x="1877" y="4546"/>
                </a:lnTo>
                <a:lnTo>
                  <a:pt x="1904" y="4521"/>
                </a:lnTo>
                <a:lnTo>
                  <a:pt x="1932" y="4496"/>
                </a:lnTo>
                <a:lnTo>
                  <a:pt x="1962" y="4473"/>
                </a:lnTo>
                <a:lnTo>
                  <a:pt x="1967" y="4475"/>
                </a:lnTo>
                <a:lnTo>
                  <a:pt x="1972" y="4477"/>
                </a:lnTo>
                <a:lnTo>
                  <a:pt x="2001" y="4484"/>
                </a:lnTo>
                <a:lnTo>
                  <a:pt x="2031" y="4489"/>
                </a:lnTo>
                <a:lnTo>
                  <a:pt x="2061" y="4493"/>
                </a:lnTo>
                <a:lnTo>
                  <a:pt x="2090" y="4496"/>
                </a:lnTo>
                <a:lnTo>
                  <a:pt x="2121" y="4497"/>
                </a:lnTo>
                <a:lnTo>
                  <a:pt x="2150" y="4497"/>
                </a:lnTo>
                <a:lnTo>
                  <a:pt x="2180" y="4496"/>
                </a:lnTo>
                <a:lnTo>
                  <a:pt x="2211" y="4494"/>
                </a:lnTo>
                <a:lnTo>
                  <a:pt x="2240" y="4490"/>
                </a:lnTo>
                <a:lnTo>
                  <a:pt x="2270" y="4485"/>
                </a:lnTo>
                <a:lnTo>
                  <a:pt x="2301" y="4479"/>
                </a:lnTo>
                <a:lnTo>
                  <a:pt x="2330" y="4472"/>
                </a:lnTo>
                <a:lnTo>
                  <a:pt x="2360" y="4464"/>
                </a:lnTo>
                <a:lnTo>
                  <a:pt x="2389" y="4455"/>
                </a:lnTo>
                <a:lnTo>
                  <a:pt x="2418" y="4445"/>
                </a:lnTo>
                <a:lnTo>
                  <a:pt x="2448" y="4434"/>
                </a:lnTo>
                <a:lnTo>
                  <a:pt x="2476" y="4422"/>
                </a:lnTo>
                <a:lnTo>
                  <a:pt x="2504" y="4408"/>
                </a:lnTo>
                <a:lnTo>
                  <a:pt x="2532" y="4395"/>
                </a:lnTo>
                <a:lnTo>
                  <a:pt x="2559" y="4380"/>
                </a:lnTo>
                <a:lnTo>
                  <a:pt x="2586" y="4365"/>
                </a:lnTo>
                <a:lnTo>
                  <a:pt x="2613" y="4349"/>
                </a:lnTo>
                <a:lnTo>
                  <a:pt x="2638" y="4331"/>
                </a:lnTo>
                <a:lnTo>
                  <a:pt x="2663" y="4314"/>
                </a:lnTo>
                <a:lnTo>
                  <a:pt x="2688" y="4296"/>
                </a:lnTo>
                <a:lnTo>
                  <a:pt x="2712" y="4277"/>
                </a:lnTo>
                <a:lnTo>
                  <a:pt x="2735" y="4258"/>
                </a:lnTo>
                <a:lnTo>
                  <a:pt x="2757" y="4237"/>
                </a:lnTo>
                <a:lnTo>
                  <a:pt x="2780" y="4217"/>
                </a:lnTo>
                <a:lnTo>
                  <a:pt x="2801" y="4196"/>
                </a:lnTo>
                <a:lnTo>
                  <a:pt x="2821" y="4175"/>
                </a:lnTo>
                <a:lnTo>
                  <a:pt x="2840" y="4153"/>
                </a:lnTo>
                <a:lnTo>
                  <a:pt x="2856" y="4135"/>
                </a:lnTo>
                <a:lnTo>
                  <a:pt x="2871" y="4115"/>
                </a:lnTo>
                <a:lnTo>
                  <a:pt x="2886" y="4094"/>
                </a:lnTo>
                <a:lnTo>
                  <a:pt x="2901" y="4070"/>
                </a:lnTo>
                <a:lnTo>
                  <a:pt x="2916" y="4047"/>
                </a:lnTo>
                <a:lnTo>
                  <a:pt x="2931" y="4022"/>
                </a:lnTo>
                <a:lnTo>
                  <a:pt x="2945" y="3996"/>
                </a:lnTo>
                <a:lnTo>
                  <a:pt x="2958" y="3969"/>
                </a:lnTo>
                <a:lnTo>
                  <a:pt x="2971" y="3942"/>
                </a:lnTo>
                <a:lnTo>
                  <a:pt x="2983" y="3914"/>
                </a:lnTo>
                <a:lnTo>
                  <a:pt x="2994" y="3886"/>
                </a:lnTo>
                <a:lnTo>
                  <a:pt x="3004" y="3857"/>
                </a:lnTo>
                <a:lnTo>
                  <a:pt x="3014" y="3827"/>
                </a:lnTo>
                <a:lnTo>
                  <a:pt x="3022" y="3799"/>
                </a:lnTo>
                <a:lnTo>
                  <a:pt x="3028" y="3770"/>
                </a:lnTo>
                <a:lnTo>
                  <a:pt x="3033" y="3740"/>
                </a:lnTo>
                <a:lnTo>
                  <a:pt x="3037" y="3712"/>
                </a:lnTo>
                <a:lnTo>
                  <a:pt x="3039" y="3684"/>
                </a:lnTo>
                <a:lnTo>
                  <a:pt x="3039" y="3655"/>
                </a:lnTo>
                <a:lnTo>
                  <a:pt x="3037" y="3628"/>
                </a:lnTo>
                <a:lnTo>
                  <a:pt x="3034" y="3602"/>
                </a:lnTo>
                <a:lnTo>
                  <a:pt x="3028" y="3576"/>
                </a:lnTo>
                <a:lnTo>
                  <a:pt x="3021" y="3551"/>
                </a:lnTo>
                <a:lnTo>
                  <a:pt x="3011" y="3528"/>
                </a:lnTo>
                <a:lnTo>
                  <a:pt x="2998" y="3504"/>
                </a:lnTo>
                <a:lnTo>
                  <a:pt x="2983" y="3483"/>
                </a:lnTo>
                <a:lnTo>
                  <a:pt x="2966" y="3464"/>
                </a:lnTo>
                <a:lnTo>
                  <a:pt x="2946" y="3446"/>
                </a:lnTo>
                <a:lnTo>
                  <a:pt x="2922" y="3428"/>
                </a:lnTo>
                <a:lnTo>
                  <a:pt x="2897" y="3414"/>
                </a:lnTo>
                <a:lnTo>
                  <a:pt x="2869" y="3401"/>
                </a:lnTo>
                <a:lnTo>
                  <a:pt x="2836" y="3390"/>
                </a:lnTo>
                <a:lnTo>
                  <a:pt x="2806" y="3383"/>
                </a:lnTo>
                <a:lnTo>
                  <a:pt x="2777" y="3378"/>
                </a:lnTo>
                <a:lnTo>
                  <a:pt x="2746" y="3376"/>
                </a:lnTo>
                <a:lnTo>
                  <a:pt x="2716" y="3377"/>
                </a:lnTo>
                <a:lnTo>
                  <a:pt x="2685" y="3380"/>
                </a:lnTo>
                <a:lnTo>
                  <a:pt x="2654" y="3385"/>
                </a:lnTo>
                <a:lnTo>
                  <a:pt x="2624" y="3392"/>
                </a:lnTo>
                <a:lnTo>
                  <a:pt x="2593" y="3401"/>
                </a:lnTo>
                <a:lnTo>
                  <a:pt x="2563" y="3412"/>
                </a:lnTo>
                <a:lnTo>
                  <a:pt x="2533" y="3425"/>
                </a:lnTo>
                <a:lnTo>
                  <a:pt x="2502" y="3441"/>
                </a:lnTo>
                <a:lnTo>
                  <a:pt x="2472" y="3457"/>
                </a:lnTo>
                <a:lnTo>
                  <a:pt x="2443" y="3474"/>
                </a:lnTo>
                <a:lnTo>
                  <a:pt x="2413" y="3493"/>
                </a:lnTo>
                <a:lnTo>
                  <a:pt x="2384" y="3513"/>
                </a:lnTo>
                <a:lnTo>
                  <a:pt x="2356" y="3534"/>
                </a:lnTo>
                <a:lnTo>
                  <a:pt x="2327" y="3556"/>
                </a:lnTo>
                <a:lnTo>
                  <a:pt x="2299" y="3578"/>
                </a:lnTo>
                <a:lnTo>
                  <a:pt x="2271" y="3602"/>
                </a:lnTo>
                <a:lnTo>
                  <a:pt x="2244" y="3626"/>
                </a:lnTo>
                <a:lnTo>
                  <a:pt x="2218" y="3649"/>
                </a:lnTo>
                <a:lnTo>
                  <a:pt x="2193" y="3674"/>
                </a:lnTo>
                <a:lnTo>
                  <a:pt x="2167" y="3699"/>
                </a:lnTo>
                <a:lnTo>
                  <a:pt x="2143" y="3723"/>
                </a:lnTo>
                <a:lnTo>
                  <a:pt x="2096" y="3772"/>
                </a:lnTo>
                <a:lnTo>
                  <a:pt x="2053" y="3818"/>
                </a:lnTo>
                <a:lnTo>
                  <a:pt x="2013" y="3863"/>
                </a:lnTo>
                <a:lnTo>
                  <a:pt x="1978" y="3904"/>
                </a:lnTo>
                <a:lnTo>
                  <a:pt x="1942" y="3944"/>
                </a:lnTo>
                <a:lnTo>
                  <a:pt x="1899" y="3992"/>
                </a:lnTo>
                <a:lnTo>
                  <a:pt x="1876" y="4019"/>
                </a:lnTo>
                <a:lnTo>
                  <a:pt x="1851" y="4048"/>
                </a:lnTo>
                <a:lnTo>
                  <a:pt x="1828" y="4077"/>
                </a:lnTo>
                <a:lnTo>
                  <a:pt x="1806" y="4108"/>
                </a:lnTo>
                <a:lnTo>
                  <a:pt x="1784" y="4139"/>
                </a:lnTo>
                <a:lnTo>
                  <a:pt x="1765" y="4170"/>
                </a:lnTo>
                <a:lnTo>
                  <a:pt x="1756" y="4186"/>
                </a:lnTo>
                <a:lnTo>
                  <a:pt x="1748" y="4202"/>
                </a:lnTo>
                <a:lnTo>
                  <a:pt x="1741" y="4217"/>
                </a:lnTo>
                <a:lnTo>
                  <a:pt x="1735" y="4232"/>
                </a:lnTo>
                <a:lnTo>
                  <a:pt x="1729" y="4248"/>
                </a:lnTo>
                <a:lnTo>
                  <a:pt x="1725" y="4264"/>
                </a:lnTo>
                <a:lnTo>
                  <a:pt x="1722" y="4279"/>
                </a:lnTo>
                <a:lnTo>
                  <a:pt x="1719" y="4293"/>
                </a:lnTo>
                <a:lnTo>
                  <a:pt x="1718" y="4308"/>
                </a:lnTo>
                <a:lnTo>
                  <a:pt x="1719" y="4322"/>
                </a:lnTo>
                <a:lnTo>
                  <a:pt x="1720" y="4336"/>
                </a:lnTo>
                <a:lnTo>
                  <a:pt x="1723" y="4350"/>
                </a:lnTo>
                <a:lnTo>
                  <a:pt x="1728" y="4363"/>
                </a:lnTo>
                <a:lnTo>
                  <a:pt x="1733" y="4374"/>
                </a:lnTo>
                <a:lnTo>
                  <a:pt x="1740" y="4385"/>
                </a:lnTo>
                <a:lnTo>
                  <a:pt x="1747" y="4394"/>
                </a:lnTo>
                <a:lnTo>
                  <a:pt x="1755" y="4402"/>
                </a:lnTo>
                <a:lnTo>
                  <a:pt x="1764" y="4409"/>
                </a:lnTo>
                <a:lnTo>
                  <a:pt x="1773" y="4414"/>
                </a:lnTo>
                <a:lnTo>
                  <a:pt x="1784" y="4420"/>
                </a:lnTo>
                <a:lnTo>
                  <a:pt x="1750" y="4457"/>
                </a:lnTo>
                <a:lnTo>
                  <a:pt x="1718" y="4495"/>
                </a:lnTo>
                <a:lnTo>
                  <a:pt x="1686" y="4535"/>
                </a:lnTo>
                <a:lnTo>
                  <a:pt x="1655" y="4575"/>
                </a:lnTo>
                <a:lnTo>
                  <a:pt x="1626" y="4617"/>
                </a:lnTo>
                <a:lnTo>
                  <a:pt x="1597" y="4659"/>
                </a:lnTo>
                <a:lnTo>
                  <a:pt x="1571" y="4702"/>
                </a:lnTo>
                <a:lnTo>
                  <a:pt x="1545" y="4745"/>
                </a:lnTo>
                <a:lnTo>
                  <a:pt x="1520" y="4787"/>
                </a:lnTo>
                <a:lnTo>
                  <a:pt x="1497" y="4831"/>
                </a:lnTo>
                <a:lnTo>
                  <a:pt x="1475" y="4873"/>
                </a:lnTo>
                <a:lnTo>
                  <a:pt x="1454" y="4916"/>
                </a:lnTo>
                <a:lnTo>
                  <a:pt x="1435" y="4957"/>
                </a:lnTo>
                <a:lnTo>
                  <a:pt x="1417" y="4999"/>
                </a:lnTo>
                <a:lnTo>
                  <a:pt x="1401" y="5039"/>
                </a:lnTo>
                <a:lnTo>
                  <a:pt x="1386" y="5079"/>
                </a:lnTo>
                <a:lnTo>
                  <a:pt x="1383" y="5090"/>
                </a:lnTo>
                <a:lnTo>
                  <a:pt x="1382" y="5100"/>
                </a:lnTo>
                <a:lnTo>
                  <a:pt x="1383" y="5110"/>
                </a:lnTo>
                <a:lnTo>
                  <a:pt x="1385" y="5118"/>
                </a:lnTo>
                <a:lnTo>
                  <a:pt x="1323" y="5142"/>
                </a:lnTo>
                <a:lnTo>
                  <a:pt x="1261" y="5167"/>
                </a:lnTo>
                <a:lnTo>
                  <a:pt x="1199" y="5190"/>
                </a:lnTo>
                <a:lnTo>
                  <a:pt x="1137" y="5212"/>
                </a:lnTo>
                <a:lnTo>
                  <a:pt x="1074" y="5234"/>
                </a:lnTo>
                <a:lnTo>
                  <a:pt x="1011" y="5256"/>
                </a:lnTo>
                <a:lnTo>
                  <a:pt x="948" y="5277"/>
                </a:lnTo>
                <a:lnTo>
                  <a:pt x="885" y="5298"/>
                </a:lnTo>
                <a:lnTo>
                  <a:pt x="822" y="5319"/>
                </a:lnTo>
                <a:lnTo>
                  <a:pt x="758" y="5339"/>
                </a:lnTo>
                <a:lnTo>
                  <a:pt x="695" y="5359"/>
                </a:lnTo>
                <a:lnTo>
                  <a:pt x="631" y="5379"/>
                </a:lnTo>
                <a:lnTo>
                  <a:pt x="567" y="5399"/>
                </a:lnTo>
                <a:lnTo>
                  <a:pt x="503" y="5418"/>
                </a:lnTo>
                <a:lnTo>
                  <a:pt x="439" y="5437"/>
                </a:lnTo>
                <a:lnTo>
                  <a:pt x="374" y="5457"/>
                </a:lnTo>
                <a:lnTo>
                  <a:pt x="189" y="5513"/>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Freeform 7"/>
          <p:cNvSpPr/>
          <p:nvPr/>
        </p:nvSpPr>
        <p:spPr bwMode="auto">
          <a:xfrm>
            <a:off x="3790791" y="2977282"/>
            <a:ext cx="641350" cy="1392238"/>
          </a:xfrm>
          <a:custGeom>
            <a:avLst/>
            <a:gdLst>
              <a:gd name="T0" fmla="*/ 2432 w 2831"/>
              <a:gd name="T1" fmla="*/ 4855 h 6142"/>
              <a:gd name="T2" fmla="*/ 2008 w 2831"/>
              <a:gd name="T3" fmla="*/ 4383 h 6142"/>
              <a:gd name="T4" fmla="*/ 1689 w 2831"/>
              <a:gd name="T5" fmla="*/ 3926 h 6142"/>
              <a:gd name="T6" fmla="*/ 1499 w 2831"/>
              <a:gd name="T7" fmla="*/ 3492 h 6142"/>
              <a:gd name="T8" fmla="*/ 1755 w 2831"/>
              <a:gd name="T9" fmla="*/ 3178 h 6142"/>
              <a:gd name="T10" fmla="*/ 1882 w 2831"/>
              <a:gd name="T11" fmla="*/ 3007 h 6142"/>
              <a:gd name="T12" fmla="*/ 1950 w 2831"/>
              <a:gd name="T13" fmla="*/ 2987 h 6142"/>
              <a:gd name="T14" fmla="*/ 2178 w 2831"/>
              <a:gd name="T15" fmla="*/ 2589 h 6142"/>
              <a:gd name="T16" fmla="*/ 2278 w 2831"/>
              <a:gd name="T17" fmla="*/ 2110 h 6142"/>
              <a:gd name="T18" fmla="*/ 2219 w 2831"/>
              <a:gd name="T19" fmla="*/ 1620 h 6142"/>
              <a:gd name="T20" fmla="*/ 2129 w 2831"/>
              <a:gd name="T21" fmla="*/ 1439 h 6142"/>
              <a:gd name="T22" fmla="*/ 2036 w 2831"/>
              <a:gd name="T23" fmla="*/ 1471 h 6142"/>
              <a:gd name="T24" fmla="*/ 1841 w 2831"/>
              <a:gd name="T25" fmla="*/ 1688 h 6142"/>
              <a:gd name="T26" fmla="*/ 1694 w 2831"/>
              <a:gd name="T27" fmla="*/ 1968 h 6142"/>
              <a:gd name="T28" fmla="*/ 1557 w 2831"/>
              <a:gd name="T29" fmla="*/ 2488 h 6142"/>
              <a:gd name="T30" fmla="*/ 1557 w 2831"/>
              <a:gd name="T31" fmla="*/ 2759 h 6142"/>
              <a:gd name="T32" fmla="*/ 1680 w 2831"/>
              <a:gd name="T33" fmla="*/ 2957 h 6142"/>
              <a:gd name="T34" fmla="*/ 1635 w 2831"/>
              <a:gd name="T35" fmla="*/ 3139 h 6142"/>
              <a:gd name="T36" fmla="*/ 1450 w 2831"/>
              <a:gd name="T37" fmla="*/ 3396 h 6142"/>
              <a:gd name="T38" fmla="*/ 1255 w 2831"/>
              <a:gd name="T39" fmla="*/ 2945 h 6142"/>
              <a:gd name="T40" fmla="*/ 1114 w 2831"/>
              <a:gd name="T41" fmla="*/ 2278 h 6142"/>
              <a:gd name="T42" fmla="*/ 1097 w 2831"/>
              <a:gd name="T43" fmla="*/ 1749 h 6142"/>
              <a:gd name="T44" fmla="*/ 1244 w 2831"/>
              <a:gd name="T45" fmla="*/ 1578 h 6142"/>
              <a:gd name="T46" fmla="*/ 1479 w 2831"/>
              <a:gd name="T47" fmla="*/ 1068 h 6142"/>
              <a:gd name="T48" fmla="*/ 1566 w 2831"/>
              <a:gd name="T49" fmla="*/ 527 h 6142"/>
              <a:gd name="T50" fmla="*/ 1440 w 2831"/>
              <a:gd name="T51" fmla="*/ 36 h 6142"/>
              <a:gd name="T52" fmla="*/ 1363 w 2831"/>
              <a:gd name="T53" fmla="*/ 0 h 6142"/>
              <a:gd name="T54" fmla="*/ 1101 w 2831"/>
              <a:gd name="T55" fmla="*/ 227 h 6142"/>
              <a:gd name="T56" fmla="*/ 815 w 2831"/>
              <a:gd name="T57" fmla="*/ 749 h 6142"/>
              <a:gd name="T58" fmla="*/ 760 w 2831"/>
              <a:gd name="T59" fmla="*/ 1342 h 6142"/>
              <a:gd name="T60" fmla="*/ 886 w 2831"/>
              <a:gd name="T61" fmla="*/ 1765 h 6142"/>
              <a:gd name="T62" fmla="*/ 917 w 2831"/>
              <a:gd name="T63" fmla="*/ 2066 h 6142"/>
              <a:gd name="T64" fmla="*/ 1000 w 2831"/>
              <a:gd name="T65" fmla="*/ 2640 h 6142"/>
              <a:gd name="T66" fmla="*/ 1159 w 2831"/>
              <a:gd name="T67" fmla="*/ 3191 h 6142"/>
              <a:gd name="T68" fmla="*/ 1381 w 2831"/>
              <a:gd name="T69" fmla="*/ 3707 h 6142"/>
              <a:gd name="T70" fmla="*/ 1677 w 2831"/>
              <a:gd name="T71" fmla="*/ 4200 h 6142"/>
              <a:gd name="T72" fmla="*/ 1555 w 2831"/>
              <a:gd name="T73" fmla="*/ 4339 h 6142"/>
              <a:gd name="T74" fmla="*/ 1272 w 2831"/>
              <a:gd name="T75" fmla="*/ 4240 h 6142"/>
              <a:gd name="T76" fmla="*/ 1185 w 2831"/>
              <a:gd name="T77" fmla="*/ 3927 h 6142"/>
              <a:gd name="T78" fmla="*/ 1019 w 2831"/>
              <a:gd name="T79" fmla="*/ 3639 h 6142"/>
              <a:gd name="T80" fmla="*/ 791 w 2831"/>
              <a:gd name="T81" fmla="*/ 3408 h 6142"/>
              <a:gd name="T82" fmla="*/ 522 w 2831"/>
              <a:gd name="T83" fmla="*/ 3262 h 6142"/>
              <a:gd name="T84" fmla="*/ 245 w 2831"/>
              <a:gd name="T85" fmla="*/ 3199 h 6142"/>
              <a:gd name="T86" fmla="*/ 38 w 2831"/>
              <a:gd name="T87" fmla="*/ 3298 h 6142"/>
              <a:gd name="T88" fmla="*/ 10 w 2831"/>
              <a:gd name="T89" fmla="*/ 3542 h 6142"/>
              <a:gd name="T90" fmla="*/ 116 w 2831"/>
              <a:gd name="T91" fmla="*/ 3803 h 6142"/>
              <a:gd name="T92" fmla="*/ 278 w 2831"/>
              <a:gd name="T93" fmla="*/ 4019 h 6142"/>
              <a:gd name="T94" fmla="*/ 469 w 2831"/>
              <a:gd name="T95" fmla="*/ 4180 h 6142"/>
              <a:gd name="T96" fmla="*/ 695 w 2831"/>
              <a:gd name="T97" fmla="*/ 4292 h 6142"/>
              <a:gd name="T98" fmla="*/ 940 w 2831"/>
              <a:gd name="T99" fmla="*/ 4335 h 6142"/>
              <a:gd name="T100" fmla="*/ 1184 w 2831"/>
              <a:gd name="T101" fmla="*/ 4382 h 6142"/>
              <a:gd name="T102" fmla="*/ 1433 w 2831"/>
              <a:gd name="T103" fmla="*/ 4449 h 6142"/>
              <a:gd name="T104" fmla="*/ 1684 w 2831"/>
              <a:gd name="T105" fmla="*/ 4460 h 6142"/>
              <a:gd name="T106" fmla="*/ 1905 w 2831"/>
              <a:gd name="T107" fmla="*/ 4498 h 6142"/>
              <a:gd name="T108" fmla="*/ 2226 w 2831"/>
              <a:gd name="T109" fmla="*/ 4853 h 6142"/>
              <a:gd name="T110" fmla="*/ 2515 w 2831"/>
              <a:gd name="T111" fmla="*/ 5082 h 6142"/>
              <a:gd name="T112" fmla="*/ 2552 w 2831"/>
              <a:gd name="T113" fmla="*/ 5450 h 6142"/>
              <a:gd name="T114" fmla="*/ 2345 w 2831"/>
              <a:gd name="T115" fmla="*/ 6082 h 6142"/>
              <a:gd name="T116" fmla="*/ 2736 w 2831"/>
              <a:gd name="T117" fmla="*/ 5498 h 6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1" h="6142">
                <a:moveTo>
                  <a:pt x="2647" y="5015"/>
                </a:moveTo>
                <a:lnTo>
                  <a:pt x="2631" y="5009"/>
                </a:lnTo>
                <a:lnTo>
                  <a:pt x="2617" y="5000"/>
                </a:lnTo>
                <a:lnTo>
                  <a:pt x="2602" y="4992"/>
                </a:lnTo>
                <a:lnTo>
                  <a:pt x="2587" y="4983"/>
                </a:lnTo>
                <a:lnTo>
                  <a:pt x="2556" y="4962"/>
                </a:lnTo>
                <a:lnTo>
                  <a:pt x="2525" y="4938"/>
                </a:lnTo>
                <a:lnTo>
                  <a:pt x="2494" y="4911"/>
                </a:lnTo>
                <a:lnTo>
                  <a:pt x="2462" y="4883"/>
                </a:lnTo>
                <a:lnTo>
                  <a:pt x="2432" y="4855"/>
                </a:lnTo>
                <a:lnTo>
                  <a:pt x="2402" y="4824"/>
                </a:lnTo>
                <a:lnTo>
                  <a:pt x="2345" y="4766"/>
                </a:lnTo>
                <a:lnTo>
                  <a:pt x="2295" y="4710"/>
                </a:lnTo>
                <a:lnTo>
                  <a:pt x="2254" y="4663"/>
                </a:lnTo>
                <a:lnTo>
                  <a:pt x="2222" y="4629"/>
                </a:lnTo>
                <a:lnTo>
                  <a:pt x="2178" y="4581"/>
                </a:lnTo>
                <a:lnTo>
                  <a:pt x="2134" y="4533"/>
                </a:lnTo>
                <a:lnTo>
                  <a:pt x="2092" y="4483"/>
                </a:lnTo>
                <a:lnTo>
                  <a:pt x="2049" y="4434"/>
                </a:lnTo>
                <a:lnTo>
                  <a:pt x="2008" y="4383"/>
                </a:lnTo>
                <a:lnTo>
                  <a:pt x="1967" y="4331"/>
                </a:lnTo>
                <a:lnTo>
                  <a:pt x="1927" y="4280"/>
                </a:lnTo>
                <a:lnTo>
                  <a:pt x="1888" y="4227"/>
                </a:lnTo>
                <a:lnTo>
                  <a:pt x="1858" y="4184"/>
                </a:lnTo>
                <a:lnTo>
                  <a:pt x="1828" y="4143"/>
                </a:lnTo>
                <a:lnTo>
                  <a:pt x="1799" y="4099"/>
                </a:lnTo>
                <a:lnTo>
                  <a:pt x="1771" y="4057"/>
                </a:lnTo>
                <a:lnTo>
                  <a:pt x="1742" y="4013"/>
                </a:lnTo>
                <a:lnTo>
                  <a:pt x="1715" y="3970"/>
                </a:lnTo>
                <a:lnTo>
                  <a:pt x="1689" y="3926"/>
                </a:lnTo>
                <a:lnTo>
                  <a:pt x="1662" y="3882"/>
                </a:lnTo>
                <a:lnTo>
                  <a:pt x="1636" y="3837"/>
                </a:lnTo>
                <a:lnTo>
                  <a:pt x="1611" y="3793"/>
                </a:lnTo>
                <a:lnTo>
                  <a:pt x="1587" y="3747"/>
                </a:lnTo>
                <a:lnTo>
                  <a:pt x="1562" y="3702"/>
                </a:lnTo>
                <a:lnTo>
                  <a:pt x="1539" y="3656"/>
                </a:lnTo>
                <a:lnTo>
                  <a:pt x="1516" y="3610"/>
                </a:lnTo>
                <a:lnTo>
                  <a:pt x="1493" y="3564"/>
                </a:lnTo>
                <a:lnTo>
                  <a:pt x="1471" y="3517"/>
                </a:lnTo>
                <a:lnTo>
                  <a:pt x="1499" y="3492"/>
                </a:lnTo>
                <a:lnTo>
                  <a:pt x="1527" y="3466"/>
                </a:lnTo>
                <a:lnTo>
                  <a:pt x="1554" y="3437"/>
                </a:lnTo>
                <a:lnTo>
                  <a:pt x="1581" y="3409"/>
                </a:lnTo>
                <a:lnTo>
                  <a:pt x="1608" y="3379"/>
                </a:lnTo>
                <a:lnTo>
                  <a:pt x="1634" y="3347"/>
                </a:lnTo>
                <a:lnTo>
                  <a:pt x="1659" y="3315"/>
                </a:lnTo>
                <a:lnTo>
                  <a:pt x="1684" y="3282"/>
                </a:lnTo>
                <a:lnTo>
                  <a:pt x="1708" y="3248"/>
                </a:lnTo>
                <a:lnTo>
                  <a:pt x="1731" y="3214"/>
                </a:lnTo>
                <a:lnTo>
                  <a:pt x="1755" y="3178"/>
                </a:lnTo>
                <a:lnTo>
                  <a:pt x="1776" y="3143"/>
                </a:lnTo>
                <a:lnTo>
                  <a:pt x="1796" y="3105"/>
                </a:lnTo>
                <a:lnTo>
                  <a:pt x="1815" y="3069"/>
                </a:lnTo>
                <a:lnTo>
                  <a:pt x="1834" y="3030"/>
                </a:lnTo>
                <a:lnTo>
                  <a:pt x="1851" y="2993"/>
                </a:lnTo>
                <a:lnTo>
                  <a:pt x="1857" y="2997"/>
                </a:lnTo>
                <a:lnTo>
                  <a:pt x="1863" y="3000"/>
                </a:lnTo>
                <a:lnTo>
                  <a:pt x="1869" y="3003"/>
                </a:lnTo>
                <a:lnTo>
                  <a:pt x="1876" y="3005"/>
                </a:lnTo>
                <a:lnTo>
                  <a:pt x="1882" y="3007"/>
                </a:lnTo>
                <a:lnTo>
                  <a:pt x="1889" y="3008"/>
                </a:lnTo>
                <a:lnTo>
                  <a:pt x="1896" y="3009"/>
                </a:lnTo>
                <a:lnTo>
                  <a:pt x="1903" y="3009"/>
                </a:lnTo>
                <a:lnTo>
                  <a:pt x="1910" y="3008"/>
                </a:lnTo>
                <a:lnTo>
                  <a:pt x="1918" y="3006"/>
                </a:lnTo>
                <a:lnTo>
                  <a:pt x="1925" y="3004"/>
                </a:lnTo>
                <a:lnTo>
                  <a:pt x="1932" y="3001"/>
                </a:lnTo>
                <a:lnTo>
                  <a:pt x="1938" y="2997"/>
                </a:lnTo>
                <a:lnTo>
                  <a:pt x="1944" y="2992"/>
                </a:lnTo>
                <a:lnTo>
                  <a:pt x="1950" y="2987"/>
                </a:lnTo>
                <a:lnTo>
                  <a:pt x="1956" y="2980"/>
                </a:lnTo>
                <a:lnTo>
                  <a:pt x="1986" y="2939"/>
                </a:lnTo>
                <a:lnTo>
                  <a:pt x="2016" y="2898"/>
                </a:lnTo>
                <a:lnTo>
                  <a:pt x="2044" y="2855"/>
                </a:lnTo>
                <a:lnTo>
                  <a:pt x="2070" y="2813"/>
                </a:lnTo>
                <a:lnTo>
                  <a:pt x="2095" y="2769"/>
                </a:lnTo>
                <a:lnTo>
                  <a:pt x="2118" y="2725"/>
                </a:lnTo>
                <a:lnTo>
                  <a:pt x="2139" y="2680"/>
                </a:lnTo>
                <a:lnTo>
                  <a:pt x="2160" y="2635"/>
                </a:lnTo>
                <a:lnTo>
                  <a:pt x="2178" y="2589"/>
                </a:lnTo>
                <a:lnTo>
                  <a:pt x="2195" y="2542"/>
                </a:lnTo>
                <a:lnTo>
                  <a:pt x="2210" y="2496"/>
                </a:lnTo>
                <a:lnTo>
                  <a:pt x="2224" y="2448"/>
                </a:lnTo>
                <a:lnTo>
                  <a:pt x="2237" y="2401"/>
                </a:lnTo>
                <a:lnTo>
                  <a:pt x="2248" y="2353"/>
                </a:lnTo>
                <a:lnTo>
                  <a:pt x="2257" y="2306"/>
                </a:lnTo>
                <a:lnTo>
                  <a:pt x="2264" y="2257"/>
                </a:lnTo>
                <a:lnTo>
                  <a:pt x="2270" y="2208"/>
                </a:lnTo>
                <a:lnTo>
                  <a:pt x="2275" y="2159"/>
                </a:lnTo>
                <a:lnTo>
                  <a:pt x="2278" y="2110"/>
                </a:lnTo>
                <a:lnTo>
                  <a:pt x="2279" y="2062"/>
                </a:lnTo>
                <a:lnTo>
                  <a:pt x="2279" y="2012"/>
                </a:lnTo>
                <a:lnTo>
                  <a:pt x="2277" y="1962"/>
                </a:lnTo>
                <a:lnTo>
                  <a:pt x="2274" y="1914"/>
                </a:lnTo>
                <a:lnTo>
                  <a:pt x="2269" y="1864"/>
                </a:lnTo>
                <a:lnTo>
                  <a:pt x="2262" y="1815"/>
                </a:lnTo>
                <a:lnTo>
                  <a:pt x="2254" y="1766"/>
                </a:lnTo>
                <a:lnTo>
                  <a:pt x="2244" y="1717"/>
                </a:lnTo>
                <a:lnTo>
                  <a:pt x="2232" y="1669"/>
                </a:lnTo>
                <a:lnTo>
                  <a:pt x="2219" y="1620"/>
                </a:lnTo>
                <a:lnTo>
                  <a:pt x="2205" y="1572"/>
                </a:lnTo>
                <a:lnTo>
                  <a:pt x="2188" y="1523"/>
                </a:lnTo>
                <a:lnTo>
                  <a:pt x="2171" y="1475"/>
                </a:lnTo>
                <a:lnTo>
                  <a:pt x="2167" y="1468"/>
                </a:lnTo>
                <a:lnTo>
                  <a:pt x="2162" y="1461"/>
                </a:lnTo>
                <a:lnTo>
                  <a:pt x="2157" y="1455"/>
                </a:lnTo>
                <a:lnTo>
                  <a:pt x="2150" y="1450"/>
                </a:lnTo>
                <a:lnTo>
                  <a:pt x="2143" y="1445"/>
                </a:lnTo>
                <a:lnTo>
                  <a:pt x="2136" y="1442"/>
                </a:lnTo>
                <a:lnTo>
                  <a:pt x="2129" y="1439"/>
                </a:lnTo>
                <a:lnTo>
                  <a:pt x="2121" y="1438"/>
                </a:lnTo>
                <a:lnTo>
                  <a:pt x="2113" y="1437"/>
                </a:lnTo>
                <a:lnTo>
                  <a:pt x="2105" y="1437"/>
                </a:lnTo>
                <a:lnTo>
                  <a:pt x="2097" y="1437"/>
                </a:lnTo>
                <a:lnTo>
                  <a:pt x="2089" y="1439"/>
                </a:lnTo>
                <a:lnTo>
                  <a:pt x="2081" y="1441"/>
                </a:lnTo>
                <a:lnTo>
                  <a:pt x="2073" y="1444"/>
                </a:lnTo>
                <a:lnTo>
                  <a:pt x="2066" y="1448"/>
                </a:lnTo>
                <a:lnTo>
                  <a:pt x="2059" y="1453"/>
                </a:lnTo>
                <a:lnTo>
                  <a:pt x="2036" y="1471"/>
                </a:lnTo>
                <a:lnTo>
                  <a:pt x="2014" y="1492"/>
                </a:lnTo>
                <a:lnTo>
                  <a:pt x="1991" y="1511"/>
                </a:lnTo>
                <a:lnTo>
                  <a:pt x="1970" y="1532"/>
                </a:lnTo>
                <a:lnTo>
                  <a:pt x="1950" y="1552"/>
                </a:lnTo>
                <a:lnTo>
                  <a:pt x="1930" y="1575"/>
                </a:lnTo>
                <a:lnTo>
                  <a:pt x="1910" y="1596"/>
                </a:lnTo>
                <a:lnTo>
                  <a:pt x="1892" y="1618"/>
                </a:lnTo>
                <a:lnTo>
                  <a:pt x="1874" y="1641"/>
                </a:lnTo>
                <a:lnTo>
                  <a:pt x="1857" y="1665"/>
                </a:lnTo>
                <a:lnTo>
                  <a:pt x="1841" y="1688"/>
                </a:lnTo>
                <a:lnTo>
                  <a:pt x="1824" y="1711"/>
                </a:lnTo>
                <a:lnTo>
                  <a:pt x="1809" y="1736"/>
                </a:lnTo>
                <a:lnTo>
                  <a:pt x="1794" y="1761"/>
                </a:lnTo>
                <a:lnTo>
                  <a:pt x="1780" y="1785"/>
                </a:lnTo>
                <a:lnTo>
                  <a:pt x="1766" y="1810"/>
                </a:lnTo>
                <a:lnTo>
                  <a:pt x="1753" y="1836"/>
                </a:lnTo>
                <a:lnTo>
                  <a:pt x="1739" y="1862"/>
                </a:lnTo>
                <a:lnTo>
                  <a:pt x="1727" y="1888"/>
                </a:lnTo>
                <a:lnTo>
                  <a:pt x="1716" y="1915"/>
                </a:lnTo>
                <a:lnTo>
                  <a:pt x="1694" y="1968"/>
                </a:lnTo>
                <a:lnTo>
                  <a:pt x="1673" y="2023"/>
                </a:lnTo>
                <a:lnTo>
                  <a:pt x="1654" y="2079"/>
                </a:lnTo>
                <a:lnTo>
                  <a:pt x="1637" y="2135"/>
                </a:lnTo>
                <a:lnTo>
                  <a:pt x="1622" y="2192"/>
                </a:lnTo>
                <a:lnTo>
                  <a:pt x="1607" y="2250"/>
                </a:lnTo>
                <a:lnTo>
                  <a:pt x="1597" y="2294"/>
                </a:lnTo>
                <a:lnTo>
                  <a:pt x="1585" y="2341"/>
                </a:lnTo>
                <a:lnTo>
                  <a:pt x="1575" y="2389"/>
                </a:lnTo>
                <a:lnTo>
                  <a:pt x="1565" y="2438"/>
                </a:lnTo>
                <a:lnTo>
                  <a:pt x="1557" y="2488"/>
                </a:lnTo>
                <a:lnTo>
                  <a:pt x="1550" y="2538"/>
                </a:lnTo>
                <a:lnTo>
                  <a:pt x="1548" y="2564"/>
                </a:lnTo>
                <a:lnTo>
                  <a:pt x="1546" y="2589"/>
                </a:lnTo>
                <a:lnTo>
                  <a:pt x="1545" y="2614"/>
                </a:lnTo>
                <a:lnTo>
                  <a:pt x="1545" y="2639"/>
                </a:lnTo>
                <a:lnTo>
                  <a:pt x="1545" y="2663"/>
                </a:lnTo>
                <a:lnTo>
                  <a:pt x="1547" y="2688"/>
                </a:lnTo>
                <a:lnTo>
                  <a:pt x="1549" y="2711"/>
                </a:lnTo>
                <a:lnTo>
                  <a:pt x="1553" y="2736"/>
                </a:lnTo>
                <a:lnTo>
                  <a:pt x="1557" y="2759"/>
                </a:lnTo>
                <a:lnTo>
                  <a:pt x="1563" y="2781"/>
                </a:lnTo>
                <a:lnTo>
                  <a:pt x="1570" y="2804"/>
                </a:lnTo>
                <a:lnTo>
                  <a:pt x="1578" y="2826"/>
                </a:lnTo>
                <a:lnTo>
                  <a:pt x="1589" y="2847"/>
                </a:lnTo>
                <a:lnTo>
                  <a:pt x="1600" y="2867"/>
                </a:lnTo>
                <a:lnTo>
                  <a:pt x="1612" y="2887"/>
                </a:lnTo>
                <a:lnTo>
                  <a:pt x="1626" y="2906"/>
                </a:lnTo>
                <a:lnTo>
                  <a:pt x="1642" y="2924"/>
                </a:lnTo>
                <a:lnTo>
                  <a:pt x="1660" y="2941"/>
                </a:lnTo>
                <a:lnTo>
                  <a:pt x="1680" y="2957"/>
                </a:lnTo>
                <a:lnTo>
                  <a:pt x="1701" y="2973"/>
                </a:lnTo>
                <a:lnTo>
                  <a:pt x="1705" y="2974"/>
                </a:lnTo>
                <a:lnTo>
                  <a:pt x="1708" y="2976"/>
                </a:lnTo>
                <a:lnTo>
                  <a:pt x="1706" y="2984"/>
                </a:lnTo>
                <a:lnTo>
                  <a:pt x="1703" y="2993"/>
                </a:lnTo>
                <a:lnTo>
                  <a:pt x="1691" y="3023"/>
                </a:lnTo>
                <a:lnTo>
                  <a:pt x="1678" y="3053"/>
                </a:lnTo>
                <a:lnTo>
                  <a:pt x="1664" y="3082"/>
                </a:lnTo>
                <a:lnTo>
                  <a:pt x="1650" y="3110"/>
                </a:lnTo>
                <a:lnTo>
                  <a:pt x="1635" y="3139"/>
                </a:lnTo>
                <a:lnTo>
                  <a:pt x="1620" y="3166"/>
                </a:lnTo>
                <a:lnTo>
                  <a:pt x="1604" y="3193"/>
                </a:lnTo>
                <a:lnTo>
                  <a:pt x="1587" y="3221"/>
                </a:lnTo>
                <a:lnTo>
                  <a:pt x="1569" y="3247"/>
                </a:lnTo>
                <a:lnTo>
                  <a:pt x="1550" y="3273"/>
                </a:lnTo>
                <a:lnTo>
                  <a:pt x="1532" y="3299"/>
                </a:lnTo>
                <a:lnTo>
                  <a:pt x="1512" y="3323"/>
                </a:lnTo>
                <a:lnTo>
                  <a:pt x="1491" y="3348"/>
                </a:lnTo>
                <a:lnTo>
                  <a:pt x="1471" y="3373"/>
                </a:lnTo>
                <a:lnTo>
                  <a:pt x="1450" y="3396"/>
                </a:lnTo>
                <a:lnTo>
                  <a:pt x="1428" y="3419"/>
                </a:lnTo>
                <a:lnTo>
                  <a:pt x="1411" y="3382"/>
                </a:lnTo>
                <a:lnTo>
                  <a:pt x="1396" y="3344"/>
                </a:lnTo>
                <a:lnTo>
                  <a:pt x="1381" y="3307"/>
                </a:lnTo>
                <a:lnTo>
                  <a:pt x="1366" y="3268"/>
                </a:lnTo>
                <a:lnTo>
                  <a:pt x="1341" y="3204"/>
                </a:lnTo>
                <a:lnTo>
                  <a:pt x="1318" y="3141"/>
                </a:lnTo>
                <a:lnTo>
                  <a:pt x="1296" y="3076"/>
                </a:lnTo>
                <a:lnTo>
                  <a:pt x="1276" y="3011"/>
                </a:lnTo>
                <a:lnTo>
                  <a:pt x="1255" y="2945"/>
                </a:lnTo>
                <a:lnTo>
                  <a:pt x="1236" y="2880"/>
                </a:lnTo>
                <a:lnTo>
                  <a:pt x="1218" y="2814"/>
                </a:lnTo>
                <a:lnTo>
                  <a:pt x="1202" y="2748"/>
                </a:lnTo>
                <a:lnTo>
                  <a:pt x="1186" y="2681"/>
                </a:lnTo>
                <a:lnTo>
                  <a:pt x="1171" y="2615"/>
                </a:lnTo>
                <a:lnTo>
                  <a:pt x="1157" y="2547"/>
                </a:lnTo>
                <a:lnTo>
                  <a:pt x="1145" y="2481"/>
                </a:lnTo>
                <a:lnTo>
                  <a:pt x="1133" y="2414"/>
                </a:lnTo>
                <a:lnTo>
                  <a:pt x="1123" y="2346"/>
                </a:lnTo>
                <a:lnTo>
                  <a:pt x="1114" y="2278"/>
                </a:lnTo>
                <a:lnTo>
                  <a:pt x="1106" y="2210"/>
                </a:lnTo>
                <a:lnTo>
                  <a:pt x="1100" y="2152"/>
                </a:lnTo>
                <a:lnTo>
                  <a:pt x="1095" y="2094"/>
                </a:lnTo>
                <a:lnTo>
                  <a:pt x="1091" y="2035"/>
                </a:lnTo>
                <a:lnTo>
                  <a:pt x="1089" y="1977"/>
                </a:lnTo>
                <a:lnTo>
                  <a:pt x="1087" y="1920"/>
                </a:lnTo>
                <a:lnTo>
                  <a:pt x="1086" y="1862"/>
                </a:lnTo>
                <a:lnTo>
                  <a:pt x="1086" y="1805"/>
                </a:lnTo>
                <a:lnTo>
                  <a:pt x="1087" y="1748"/>
                </a:lnTo>
                <a:lnTo>
                  <a:pt x="1097" y="1749"/>
                </a:lnTo>
                <a:lnTo>
                  <a:pt x="1108" y="1749"/>
                </a:lnTo>
                <a:lnTo>
                  <a:pt x="1117" y="1748"/>
                </a:lnTo>
                <a:lnTo>
                  <a:pt x="1127" y="1745"/>
                </a:lnTo>
                <a:lnTo>
                  <a:pt x="1136" y="1741"/>
                </a:lnTo>
                <a:lnTo>
                  <a:pt x="1144" y="1735"/>
                </a:lnTo>
                <a:lnTo>
                  <a:pt x="1152" y="1727"/>
                </a:lnTo>
                <a:lnTo>
                  <a:pt x="1158" y="1718"/>
                </a:lnTo>
                <a:lnTo>
                  <a:pt x="1188" y="1672"/>
                </a:lnTo>
                <a:lnTo>
                  <a:pt x="1216" y="1625"/>
                </a:lnTo>
                <a:lnTo>
                  <a:pt x="1244" y="1578"/>
                </a:lnTo>
                <a:lnTo>
                  <a:pt x="1272" y="1529"/>
                </a:lnTo>
                <a:lnTo>
                  <a:pt x="1299" y="1480"/>
                </a:lnTo>
                <a:lnTo>
                  <a:pt x="1324" y="1431"/>
                </a:lnTo>
                <a:lnTo>
                  <a:pt x="1350" y="1380"/>
                </a:lnTo>
                <a:lnTo>
                  <a:pt x="1374" y="1330"/>
                </a:lnTo>
                <a:lnTo>
                  <a:pt x="1397" y="1278"/>
                </a:lnTo>
                <a:lnTo>
                  <a:pt x="1419" y="1226"/>
                </a:lnTo>
                <a:lnTo>
                  <a:pt x="1441" y="1174"/>
                </a:lnTo>
                <a:lnTo>
                  <a:pt x="1461" y="1121"/>
                </a:lnTo>
                <a:lnTo>
                  <a:pt x="1479" y="1068"/>
                </a:lnTo>
                <a:lnTo>
                  <a:pt x="1495" y="1015"/>
                </a:lnTo>
                <a:lnTo>
                  <a:pt x="1511" y="961"/>
                </a:lnTo>
                <a:lnTo>
                  <a:pt x="1525" y="907"/>
                </a:lnTo>
                <a:lnTo>
                  <a:pt x="1537" y="853"/>
                </a:lnTo>
                <a:lnTo>
                  <a:pt x="1547" y="799"/>
                </a:lnTo>
                <a:lnTo>
                  <a:pt x="1555" y="744"/>
                </a:lnTo>
                <a:lnTo>
                  <a:pt x="1561" y="690"/>
                </a:lnTo>
                <a:lnTo>
                  <a:pt x="1565" y="635"/>
                </a:lnTo>
                <a:lnTo>
                  <a:pt x="1567" y="580"/>
                </a:lnTo>
                <a:lnTo>
                  <a:pt x="1566" y="527"/>
                </a:lnTo>
                <a:lnTo>
                  <a:pt x="1563" y="472"/>
                </a:lnTo>
                <a:lnTo>
                  <a:pt x="1558" y="417"/>
                </a:lnTo>
                <a:lnTo>
                  <a:pt x="1551" y="364"/>
                </a:lnTo>
                <a:lnTo>
                  <a:pt x="1540" y="309"/>
                </a:lnTo>
                <a:lnTo>
                  <a:pt x="1527" y="255"/>
                </a:lnTo>
                <a:lnTo>
                  <a:pt x="1511" y="203"/>
                </a:lnTo>
                <a:lnTo>
                  <a:pt x="1492" y="149"/>
                </a:lnTo>
                <a:lnTo>
                  <a:pt x="1470" y="97"/>
                </a:lnTo>
                <a:lnTo>
                  <a:pt x="1445" y="44"/>
                </a:lnTo>
                <a:lnTo>
                  <a:pt x="1440" y="36"/>
                </a:lnTo>
                <a:lnTo>
                  <a:pt x="1434" y="28"/>
                </a:lnTo>
                <a:lnTo>
                  <a:pt x="1428" y="22"/>
                </a:lnTo>
                <a:lnTo>
                  <a:pt x="1420" y="16"/>
                </a:lnTo>
                <a:lnTo>
                  <a:pt x="1413" y="10"/>
                </a:lnTo>
                <a:lnTo>
                  <a:pt x="1405" y="6"/>
                </a:lnTo>
                <a:lnTo>
                  <a:pt x="1397" y="3"/>
                </a:lnTo>
                <a:lnTo>
                  <a:pt x="1389" y="1"/>
                </a:lnTo>
                <a:lnTo>
                  <a:pt x="1380" y="0"/>
                </a:lnTo>
                <a:lnTo>
                  <a:pt x="1372" y="0"/>
                </a:lnTo>
                <a:lnTo>
                  <a:pt x="1363" y="0"/>
                </a:lnTo>
                <a:lnTo>
                  <a:pt x="1354" y="2"/>
                </a:lnTo>
                <a:lnTo>
                  <a:pt x="1346" y="5"/>
                </a:lnTo>
                <a:lnTo>
                  <a:pt x="1336" y="8"/>
                </a:lnTo>
                <a:lnTo>
                  <a:pt x="1328" y="12"/>
                </a:lnTo>
                <a:lnTo>
                  <a:pt x="1320" y="19"/>
                </a:lnTo>
                <a:lnTo>
                  <a:pt x="1273" y="56"/>
                </a:lnTo>
                <a:lnTo>
                  <a:pt x="1226" y="97"/>
                </a:lnTo>
                <a:lnTo>
                  <a:pt x="1183" y="138"/>
                </a:lnTo>
                <a:lnTo>
                  <a:pt x="1140" y="182"/>
                </a:lnTo>
                <a:lnTo>
                  <a:pt x="1101" y="227"/>
                </a:lnTo>
                <a:lnTo>
                  <a:pt x="1062" y="274"/>
                </a:lnTo>
                <a:lnTo>
                  <a:pt x="1027" y="321"/>
                </a:lnTo>
                <a:lnTo>
                  <a:pt x="992" y="371"/>
                </a:lnTo>
                <a:lnTo>
                  <a:pt x="961" y="422"/>
                </a:lnTo>
                <a:lnTo>
                  <a:pt x="930" y="474"/>
                </a:lnTo>
                <a:lnTo>
                  <a:pt x="903" y="528"/>
                </a:lnTo>
                <a:lnTo>
                  <a:pt x="878" y="581"/>
                </a:lnTo>
                <a:lnTo>
                  <a:pt x="855" y="637"/>
                </a:lnTo>
                <a:lnTo>
                  <a:pt x="834" y="693"/>
                </a:lnTo>
                <a:lnTo>
                  <a:pt x="815" y="749"/>
                </a:lnTo>
                <a:lnTo>
                  <a:pt x="799" y="807"/>
                </a:lnTo>
                <a:lnTo>
                  <a:pt x="785" y="866"/>
                </a:lnTo>
                <a:lnTo>
                  <a:pt x="774" y="925"/>
                </a:lnTo>
                <a:lnTo>
                  <a:pt x="764" y="983"/>
                </a:lnTo>
                <a:lnTo>
                  <a:pt x="757" y="1042"/>
                </a:lnTo>
                <a:lnTo>
                  <a:pt x="753" y="1102"/>
                </a:lnTo>
                <a:lnTo>
                  <a:pt x="751" y="1162"/>
                </a:lnTo>
                <a:lnTo>
                  <a:pt x="752" y="1222"/>
                </a:lnTo>
                <a:lnTo>
                  <a:pt x="755" y="1282"/>
                </a:lnTo>
                <a:lnTo>
                  <a:pt x="760" y="1342"/>
                </a:lnTo>
                <a:lnTo>
                  <a:pt x="769" y="1400"/>
                </a:lnTo>
                <a:lnTo>
                  <a:pt x="780" y="1460"/>
                </a:lnTo>
                <a:lnTo>
                  <a:pt x="794" y="1519"/>
                </a:lnTo>
                <a:lnTo>
                  <a:pt x="810" y="1578"/>
                </a:lnTo>
                <a:lnTo>
                  <a:pt x="829" y="1635"/>
                </a:lnTo>
                <a:lnTo>
                  <a:pt x="850" y="1692"/>
                </a:lnTo>
                <a:lnTo>
                  <a:pt x="875" y="1749"/>
                </a:lnTo>
                <a:lnTo>
                  <a:pt x="878" y="1755"/>
                </a:lnTo>
                <a:lnTo>
                  <a:pt x="882" y="1761"/>
                </a:lnTo>
                <a:lnTo>
                  <a:pt x="886" y="1765"/>
                </a:lnTo>
                <a:lnTo>
                  <a:pt x="890" y="1769"/>
                </a:lnTo>
                <a:lnTo>
                  <a:pt x="895" y="1772"/>
                </a:lnTo>
                <a:lnTo>
                  <a:pt x="900" y="1775"/>
                </a:lnTo>
                <a:lnTo>
                  <a:pt x="905" y="1777"/>
                </a:lnTo>
                <a:lnTo>
                  <a:pt x="910" y="1778"/>
                </a:lnTo>
                <a:lnTo>
                  <a:pt x="910" y="1835"/>
                </a:lnTo>
                <a:lnTo>
                  <a:pt x="910" y="1892"/>
                </a:lnTo>
                <a:lnTo>
                  <a:pt x="912" y="1950"/>
                </a:lnTo>
                <a:lnTo>
                  <a:pt x="914" y="2008"/>
                </a:lnTo>
                <a:lnTo>
                  <a:pt x="917" y="2066"/>
                </a:lnTo>
                <a:lnTo>
                  <a:pt x="922" y="2123"/>
                </a:lnTo>
                <a:lnTo>
                  <a:pt x="927" y="2181"/>
                </a:lnTo>
                <a:lnTo>
                  <a:pt x="933" y="2239"/>
                </a:lnTo>
                <a:lnTo>
                  <a:pt x="941" y="2296"/>
                </a:lnTo>
                <a:lnTo>
                  <a:pt x="949" y="2354"/>
                </a:lnTo>
                <a:lnTo>
                  <a:pt x="958" y="2411"/>
                </a:lnTo>
                <a:lnTo>
                  <a:pt x="967" y="2469"/>
                </a:lnTo>
                <a:lnTo>
                  <a:pt x="977" y="2525"/>
                </a:lnTo>
                <a:lnTo>
                  <a:pt x="989" y="2583"/>
                </a:lnTo>
                <a:lnTo>
                  <a:pt x="1000" y="2640"/>
                </a:lnTo>
                <a:lnTo>
                  <a:pt x="1013" y="2696"/>
                </a:lnTo>
                <a:lnTo>
                  <a:pt x="1027" y="2753"/>
                </a:lnTo>
                <a:lnTo>
                  <a:pt x="1041" y="2809"/>
                </a:lnTo>
                <a:lnTo>
                  <a:pt x="1056" y="2864"/>
                </a:lnTo>
                <a:lnTo>
                  <a:pt x="1071" y="2920"/>
                </a:lnTo>
                <a:lnTo>
                  <a:pt x="1088" y="2975"/>
                </a:lnTo>
                <a:lnTo>
                  <a:pt x="1105" y="3029"/>
                </a:lnTo>
                <a:lnTo>
                  <a:pt x="1123" y="3084"/>
                </a:lnTo>
                <a:lnTo>
                  <a:pt x="1141" y="3138"/>
                </a:lnTo>
                <a:lnTo>
                  <a:pt x="1159" y="3191"/>
                </a:lnTo>
                <a:lnTo>
                  <a:pt x="1178" y="3245"/>
                </a:lnTo>
                <a:lnTo>
                  <a:pt x="1199" y="3298"/>
                </a:lnTo>
                <a:lnTo>
                  <a:pt x="1219" y="3349"/>
                </a:lnTo>
                <a:lnTo>
                  <a:pt x="1240" y="3401"/>
                </a:lnTo>
                <a:lnTo>
                  <a:pt x="1262" y="3452"/>
                </a:lnTo>
                <a:lnTo>
                  <a:pt x="1284" y="3502"/>
                </a:lnTo>
                <a:lnTo>
                  <a:pt x="1306" y="3552"/>
                </a:lnTo>
                <a:lnTo>
                  <a:pt x="1330" y="3603"/>
                </a:lnTo>
                <a:lnTo>
                  <a:pt x="1356" y="3656"/>
                </a:lnTo>
                <a:lnTo>
                  <a:pt x="1381" y="3707"/>
                </a:lnTo>
                <a:lnTo>
                  <a:pt x="1407" y="3758"/>
                </a:lnTo>
                <a:lnTo>
                  <a:pt x="1435" y="3809"/>
                </a:lnTo>
                <a:lnTo>
                  <a:pt x="1463" y="3858"/>
                </a:lnTo>
                <a:lnTo>
                  <a:pt x="1491" y="3909"/>
                </a:lnTo>
                <a:lnTo>
                  <a:pt x="1521" y="3959"/>
                </a:lnTo>
                <a:lnTo>
                  <a:pt x="1550" y="4007"/>
                </a:lnTo>
                <a:lnTo>
                  <a:pt x="1580" y="4056"/>
                </a:lnTo>
                <a:lnTo>
                  <a:pt x="1612" y="4104"/>
                </a:lnTo>
                <a:lnTo>
                  <a:pt x="1644" y="4152"/>
                </a:lnTo>
                <a:lnTo>
                  <a:pt x="1677" y="4200"/>
                </a:lnTo>
                <a:lnTo>
                  <a:pt x="1710" y="4246"/>
                </a:lnTo>
                <a:lnTo>
                  <a:pt x="1743" y="4293"/>
                </a:lnTo>
                <a:lnTo>
                  <a:pt x="1778" y="4338"/>
                </a:lnTo>
                <a:lnTo>
                  <a:pt x="1745" y="4341"/>
                </a:lnTo>
                <a:lnTo>
                  <a:pt x="1714" y="4343"/>
                </a:lnTo>
                <a:lnTo>
                  <a:pt x="1682" y="4343"/>
                </a:lnTo>
                <a:lnTo>
                  <a:pt x="1650" y="4344"/>
                </a:lnTo>
                <a:lnTo>
                  <a:pt x="1618" y="4343"/>
                </a:lnTo>
                <a:lnTo>
                  <a:pt x="1587" y="4341"/>
                </a:lnTo>
                <a:lnTo>
                  <a:pt x="1555" y="4339"/>
                </a:lnTo>
                <a:lnTo>
                  <a:pt x="1524" y="4335"/>
                </a:lnTo>
                <a:lnTo>
                  <a:pt x="1492" y="4331"/>
                </a:lnTo>
                <a:lnTo>
                  <a:pt x="1461" y="4326"/>
                </a:lnTo>
                <a:lnTo>
                  <a:pt x="1430" y="4319"/>
                </a:lnTo>
                <a:lnTo>
                  <a:pt x="1398" y="4312"/>
                </a:lnTo>
                <a:lnTo>
                  <a:pt x="1368" y="4303"/>
                </a:lnTo>
                <a:lnTo>
                  <a:pt x="1336" y="4294"/>
                </a:lnTo>
                <a:lnTo>
                  <a:pt x="1306" y="4283"/>
                </a:lnTo>
                <a:lnTo>
                  <a:pt x="1275" y="4272"/>
                </a:lnTo>
                <a:lnTo>
                  <a:pt x="1272" y="4240"/>
                </a:lnTo>
                <a:lnTo>
                  <a:pt x="1267" y="4208"/>
                </a:lnTo>
                <a:lnTo>
                  <a:pt x="1262" y="4176"/>
                </a:lnTo>
                <a:lnTo>
                  <a:pt x="1254" y="4145"/>
                </a:lnTo>
                <a:lnTo>
                  <a:pt x="1247" y="4114"/>
                </a:lnTo>
                <a:lnTo>
                  <a:pt x="1239" y="4082"/>
                </a:lnTo>
                <a:lnTo>
                  <a:pt x="1230" y="4051"/>
                </a:lnTo>
                <a:lnTo>
                  <a:pt x="1220" y="4019"/>
                </a:lnTo>
                <a:lnTo>
                  <a:pt x="1209" y="3988"/>
                </a:lnTo>
                <a:lnTo>
                  <a:pt x="1197" y="3958"/>
                </a:lnTo>
                <a:lnTo>
                  <a:pt x="1185" y="3927"/>
                </a:lnTo>
                <a:lnTo>
                  <a:pt x="1171" y="3897"/>
                </a:lnTo>
                <a:lnTo>
                  <a:pt x="1157" y="3867"/>
                </a:lnTo>
                <a:lnTo>
                  <a:pt x="1142" y="3836"/>
                </a:lnTo>
                <a:lnTo>
                  <a:pt x="1127" y="3807"/>
                </a:lnTo>
                <a:lnTo>
                  <a:pt x="1110" y="3778"/>
                </a:lnTo>
                <a:lnTo>
                  <a:pt x="1092" y="3749"/>
                </a:lnTo>
                <a:lnTo>
                  <a:pt x="1075" y="3721"/>
                </a:lnTo>
                <a:lnTo>
                  <a:pt x="1057" y="3693"/>
                </a:lnTo>
                <a:lnTo>
                  <a:pt x="1038" y="3666"/>
                </a:lnTo>
                <a:lnTo>
                  <a:pt x="1019" y="3639"/>
                </a:lnTo>
                <a:lnTo>
                  <a:pt x="997" y="3612"/>
                </a:lnTo>
                <a:lnTo>
                  <a:pt x="977" y="3587"/>
                </a:lnTo>
                <a:lnTo>
                  <a:pt x="956" y="3562"/>
                </a:lnTo>
                <a:lnTo>
                  <a:pt x="933" y="3539"/>
                </a:lnTo>
                <a:lnTo>
                  <a:pt x="911" y="3514"/>
                </a:lnTo>
                <a:lnTo>
                  <a:pt x="888" y="3492"/>
                </a:lnTo>
                <a:lnTo>
                  <a:pt x="865" y="3470"/>
                </a:lnTo>
                <a:lnTo>
                  <a:pt x="840" y="3448"/>
                </a:lnTo>
                <a:lnTo>
                  <a:pt x="816" y="3428"/>
                </a:lnTo>
                <a:lnTo>
                  <a:pt x="791" y="3408"/>
                </a:lnTo>
                <a:lnTo>
                  <a:pt x="765" y="3390"/>
                </a:lnTo>
                <a:lnTo>
                  <a:pt x="733" y="3367"/>
                </a:lnTo>
                <a:lnTo>
                  <a:pt x="695" y="3344"/>
                </a:lnTo>
                <a:lnTo>
                  <a:pt x="673" y="3333"/>
                </a:lnTo>
                <a:lnTo>
                  <a:pt x="650" y="3321"/>
                </a:lnTo>
                <a:lnTo>
                  <a:pt x="627" y="3309"/>
                </a:lnTo>
                <a:lnTo>
                  <a:pt x="602" y="3297"/>
                </a:lnTo>
                <a:lnTo>
                  <a:pt x="576" y="3284"/>
                </a:lnTo>
                <a:lnTo>
                  <a:pt x="550" y="3273"/>
                </a:lnTo>
                <a:lnTo>
                  <a:pt x="522" y="3262"/>
                </a:lnTo>
                <a:lnTo>
                  <a:pt x="495" y="3252"/>
                </a:lnTo>
                <a:lnTo>
                  <a:pt x="468" y="3242"/>
                </a:lnTo>
                <a:lnTo>
                  <a:pt x="439" y="3233"/>
                </a:lnTo>
                <a:lnTo>
                  <a:pt x="411" y="3225"/>
                </a:lnTo>
                <a:lnTo>
                  <a:pt x="383" y="3218"/>
                </a:lnTo>
                <a:lnTo>
                  <a:pt x="354" y="3212"/>
                </a:lnTo>
                <a:lnTo>
                  <a:pt x="326" y="3207"/>
                </a:lnTo>
                <a:lnTo>
                  <a:pt x="299" y="3202"/>
                </a:lnTo>
                <a:lnTo>
                  <a:pt x="271" y="3200"/>
                </a:lnTo>
                <a:lnTo>
                  <a:pt x="245" y="3199"/>
                </a:lnTo>
                <a:lnTo>
                  <a:pt x="219" y="3200"/>
                </a:lnTo>
                <a:lnTo>
                  <a:pt x="194" y="3203"/>
                </a:lnTo>
                <a:lnTo>
                  <a:pt x="170" y="3208"/>
                </a:lnTo>
                <a:lnTo>
                  <a:pt x="147" y="3214"/>
                </a:lnTo>
                <a:lnTo>
                  <a:pt x="126" y="3222"/>
                </a:lnTo>
                <a:lnTo>
                  <a:pt x="104" y="3233"/>
                </a:lnTo>
                <a:lnTo>
                  <a:pt x="86" y="3245"/>
                </a:lnTo>
                <a:lnTo>
                  <a:pt x="68" y="3260"/>
                </a:lnTo>
                <a:lnTo>
                  <a:pt x="53" y="3277"/>
                </a:lnTo>
                <a:lnTo>
                  <a:pt x="38" y="3298"/>
                </a:lnTo>
                <a:lnTo>
                  <a:pt x="26" y="3321"/>
                </a:lnTo>
                <a:lnTo>
                  <a:pt x="17" y="3343"/>
                </a:lnTo>
                <a:lnTo>
                  <a:pt x="10" y="3366"/>
                </a:lnTo>
                <a:lnTo>
                  <a:pt x="5" y="3390"/>
                </a:lnTo>
                <a:lnTo>
                  <a:pt x="2" y="3414"/>
                </a:lnTo>
                <a:lnTo>
                  <a:pt x="0" y="3439"/>
                </a:lnTo>
                <a:lnTo>
                  <a:pt x="0" y="3465"/>
                </a:lnTo>
                <a:lnTo>
                  <a:pt x="2" y="3490"/>
                </a:lnTo>
                <a:lnTo>
                  <a:pt x="5" y="3516"/>
                </a:lnTo>
                <a:lnTo>
                  <a:pt x="10" y="3542"/>
                </a:lnTo>
                <a:lnTo>
                  <a:pt x="15" y="3568"/>
                </a:lnTo>
                <a:lnTo>
                  <a:pt x="23" y="3594"/>
                </a:lnTo>
                <a:lnTo>
                  <a:pt x="31" y="3621"/>
                </a:lnTo>
                <a:lnTo>
                  <a:pt x="40" y="3648"/>
                </a:lnTo>
                <a:lnTo>
                  <a:pt x="52" y="3674"/>
                </a:lnTo>
                <a:lnTo>
                  <a:pt x="63" y="3700"/>
                </a:lnTo>
                <a:lnTo>
                  <a:pt x="75" y="3726"/>
                </a:lnTo>
                <a:lnTo>
                  <a:pt x="88" y="3752"/>
                </a:lnTo>
                <a:lnTo>
                  <a:pt x="102" y="3778"/>
                </a:lnTo>
                <a:lnTo>
                  <a:pt x="116" y="3803"/>
                </a:lnTo>
                <a:lnTo>
                  <a:pt x="132" y="3827"/>
                </a:lnTo>
                <a:lnTo>
                  <a:pt x="148" y="3851"/>
                </a:lnTo>
                <a:lnTo>
                  <a:pt x="163" y="3875"/>
                </a:lnTo>
                <a:lnTo>
                  <a:pt x="179" y="3898"/>
                </a:lnTo>
                <a:lnTo>
                  <a:pt x="195" y="3920"/>
                </a:lnTo>
                <a:lnTo>
                  <a:pt x="213" y="3942"/>
                </a:lnTo>
                <a:lnTo>
                  <a:pt x="229" y="3963"/>
                </a:lnTo>
                <a:lnTo>
                  <a:pt x="246" y="3982"/>
                </a:lnTo>
                <a:lnTo>
                  <a:pt x="262" y="4001"/>
                </a:lnTo>
                <a:lnTo>
                  <a:pt x="278" y="4019"/>
                </a:lnTo>
                <a:lnTo>
                  <a:pt x="295" y="4037"/>
                </a:lnTo>
                <a:lnTo>
                  <a:pt x="311" y="4053"/>
                </a:lnTo>
                <a:lnTo>
                  <a:pt x="326" y="4067"/>
                </a:lnTo>
                <a:lnTo>
                  <a:pt x="345" y="4085"/>
                </a:lnTo>
                <a:lnTo>
                  <a:pt x="365" y="4102"/>
                </a:lnTo>
                <a:lnTo>
                  <a:pt x="386" y="4119"/>
                </a:lnTo>
                <a:lnTo>
                  <a:pt x="406" y="4135"/>
                </a:lnTo>
                <a:lnTo>
                  <a:pt x="426" y="4151"/>
                </a:lnTo>
                <a:lnTo>
                  <a:pt x="448" y="4166"/>
                </a:lnTo>
                <a:lnTo>
                  <a:pt x="469" y="4180"/>
                </a:lnTo>
                <a:lnTo>
                  <a:pt x="490" y="4195"/>
                </a:lnTo>
                <a:lnTo>
                  <a:pt x="512" y="4208"/>
                </a:lnTo>
                <a:lnTo>
                  <a:pt x="534" y="4221"/>
                </a:lnTo>
                <a:lnTo>
                  <a:pt x="556" y="4233"/>
                </a:lnTo>
                <a:lnTo>
                  <a:pt x="579" y="4244"/>
                </a:lnTo>
                <a:lnTo>
                  <a:pt x="601" y="4255"/>
                </a:lnTo>
                <a:lnTo>
                  <a:pt x="625" y="4265"/>
                </a:lnTo>
                <a:lnTo>
                  <a:pt x="648" y="4275"/>
                </a:lnTo>
                <a:lnTo>
                  <a:pt x="671" y="4284"/>
                </a:lnTo>
                <a:lnTo>
                  <a:pt x="695" y="4292"/>
                </a:lnTo>
                <a:lnTo>
                  <a:pt x="718" y="4300"/>
                </a:lnTo>
                <a:lnTo>
                  <a:pt x="742" y="4307"/>
                </a:lnTo>
                <a:lnTo>
                  <a:pt x="766" y="4313"/>
                </a:lnTo>
                <a:lnTo>
                  <a:pt x="791" y="4318"/>
                </a:lnTo>
                <a:lnTo>
                  <a:pt x="815" y="4323"/>
                </a:lnTo>
                <a:lnTo>
                  <a:pt x="839" y="4327"/>
                </a:lnTo>
                <a:lnTo>
                  <a:pt x="865" y="4330"/>
                </a:lnTo>
                <a:lnTo>
                  <a:pt x="889" y="4333"/>
                </a:lnTo>
                <a:lnTo>
                  <a:pt x="914" y="4335"/>
                </a:lnTo>
                <a:lnTo>
                  <a:pt x="940" y="4335"/>
                </a:lnTo>
                <a:lnTo>
                  <a:pt x="965" y="4336"/>
                </a:lnTo>
                <a:lnTo>
                  <a:pt x="990" y="4335"/>
                </a:lnTo>
                <a:lnTo>
                  <a:pt x="1015" y="4334"/>
                </a:lnTo>
                <a:lnTo>
                  <a:pt x="1042" y="4332"/>
                </a:lnTo>
                <a:lnTo>
                  <a:pt x="1067" y="4329"/>
                </a:lnTo>
                <a:lnTo>
                  <a:pt x="1089" y="4340"/>
                </a:lnTo>
                <a:lnTo>
                  <a:pt x="1113" y="4352"/>
                </a:lnTo>
                <a:lnTo>
                  <a:pt x="1136" y="4363"/>
                </a:lnTo>
                <a:lnTo>
                  <a:pt x="1160" y="4373"/>
                </a:lnTo>
                <a:lnTo>
                  <a:pt x="1184" y="4382"/>
                </a:lnTo>
                <a:lnTo>
                  <a:pt x="1208" y="4391"/>
                </a:lnTo>
                <a:lnTo>
                  <a:pt x="1232" y="4400"/>
                </a:lnTo>
                <a:lnTo>
                  <a:pt x="1256" y="4408"/>
                </a:lnTo>
                <a:lnTo>
                  <a:pt x="1282" y="4415"/>
                </a:lnTo>
                <a:lnTo>
                  <a:pt x="1306" y="4422"/>
                </a:lnTo>
                <a:lnTo>
                  <a:pt x="1331" y="4428"/>
                </a:lnTo>
                <a:lnTo>
                  <a:pt x="1357" y="4435"/>
                </a:lnTo>
                <a:lnTo>
                  <a:pt x="1382" y="4440"/>
                </a:lnTo>
                <a:lnTo>
                  <a:pt x="1407" y="4445"/>
                </a:lnTo>
                <a:lnTo>
                  <a:pt x="1433" y="4449"/>
                </a:lnTo>
                <a:lnTo>
                  <a:pt x="1458" y="4453"/>
                </a:lnTo>
                <a:lnTo>
                  <a:pt x="1483" y="4456"/>
                </a:lnTo>
                <a:lnTo>
                  <a:pt x="1509" y="4458"/>
                </a:lnTo>
                <a:lnTo>
                  <a:pt x="1534" y="4460"/>
                </a:lnTo>
                <a:lnTo>
                  <a:pt x="1559" y="4461"/>
                </a:lnTo>
                <a:lnTo>
                  <a:pt x="1584" y="4462"/>
                </a:lnTo>
                <a:lnTo>
                  <a:pt x="1610" y="4462"/>
                </a:lnTo>
                <a:lnTo>
                  <a:pt x="1634" y="4462"/>
                </a:lnTo>
                <a:lnTo>
                  <a:pt x="1659" y="4461"/>
                </a:lnTo>
                <a:lnTo>
                  <a:pt x="1684" y="4460"/>
                </a:lnTo>
                <a:lnTo>
                  <a:pt x="1709" y="4457"/>
                </a:lnTo>
                <a:lnTo>
                  <a:pt x="1733" y="4455"/>
                </a:lnTo>
                <a:lnTo>
                  <a:pt x="1758" y="4451"/>
                </a:lnTo>
                <a:lnTo>
                  <a:pt x="1781" y="4448"/>
                </a:lnTo>
                <a:lnTo>
                  <a:pt x="1805" y="4443"/>
                </a:lnTo>
                <a:lnTo>
                  <a:pt x="1828" y="4438"/>
                </a:lnTo>
                <a:lnTo>
                  <a:pt x="1852" y="4431"/>
                </a:lnTo>
                <a:lnTo>
                  <a:pt x="1869" y="4454"/>
                </a:lnTo>
                <a:lnTo>
                  <a:pt x="1887" y="4476"/>
                </a:lnTo>
                <a:lnTo>
                  <a:pt x="1905" y="4498"/>
                </a:lnTo>
                <a:lnTo>
                  <a:pt x="1924" y="4520"/>
                </a:lnTo>
                <a:lnTo>
                  <a:pt x="1943" y="4541"/>
                </a:lnTo>
                <a:lnTo>
                  <a:pt x="1961" y="4563"/>
                </a:lnTo>
                <a:lnTo>
                  <a:pt x="1980" y="4584"/>
                </a:lnTo>
                <a:lnTo>
                  <a:pt x="2000" y="4606"/>
                </a:lnTo>
                <a:lnTo>
                  <a:pt x="2049" y="4661"/>
                </a:lnTo>
                <a:lnTo>
                  <a:pt x="2112" y="4732"/>
                </a:lnTo>
                <a:lnTo>
                  <a:pt x="2147" y="4771"/>
                </a:lnTo>
                <a:lnTo>
                  <a:pt x="2186" y="4812"/>
                </a:lnTo>
                <a:lnTo>
                  <a:pt x="2226" y="4853"/>
                </a:lnTo>
                <a:lnTo>
                  <a:pt x="2268" y="4894"/>
                </a:lnTo>
                <a:lnTo>
                  <a:pt x="2311" y="4935"/>
                </a:lnTo>
                <a:lnTo>
                  <a:pt x="2356" y="4973"/>
                </a:lnTo>
                <a:lnTo>
                  <a:pt x="2378" y="4991"/>
                </a:lnTo>
                <a:lnTo>
                  <a:pt x="2401" y="5009"/>
                </a:lnTo>
                <a:lnTo>
                  <a:pt x="2424" y="5026"/>
                </a:lnTo>
                <a:lnTo>
                  <a:pt x="2446" y="5041"/>
                </a:lnTo>
                <a:lnTo>
                  <a:pt x="2469" y="5056"/>
                </a:lnTo>
                <a:lnTo>
                  <a:pt x="2492" y="5070"/>
                </a:lnTo>
                <a:lnTo>
                  <a:pt x="2515" y="5082"/>
                </a:lnTo>
                <a:lnTo>
                  <a:pt x="2537" y="5094"/>
                </a:lnTo>
                <a:lnTo>
                  <a:pt x="2559" y="5104"/>
                </a:lnTo>
                <a:lnTo>
                  <a:pt x="2582" y="5112"/>
                </a:lnTo>
                <a:lnTo>
                  <a:pt x="2604" y="5119"/>
                </a:lnTo>
                <a:lnTo>
                  <a:pt x="2626" y="5124"/>
                </a:lnTo>
                <a:lnTo>
                  <a:pt x="2613" y="5190"/>
                </a:lnTo>
                <a:lnTo>
                  <a:pt x="2599" y="5255"/>
                </a:lnTo>
                <a:lnTo>
                  <a:pt x="2584" y="5320"/>
                </a:lnTo>
                <a:lnTo>
                  <a:pt x="2569" y="5385"/>
                </a:lnTo>
                <a:lnTo>
                  <a:pt x="2552" y="5450"/>
                </a:lnTo>
                <a:lnTo>
                  <a:pt x="2535" y="5515"/>
                </a:lnTo>
                <a:lnTo>
                  <a:pt x="2518" y="5580"/>
                </a:lnTo>
                <a:lnTo>
                  <a:pt x="2499" y="5643"/>
                </a:lnTo>
                <a:lnTo>
                  <a:pt x="2479" y="5707"/>
                </a:lnTo>
                <a:lnTo>
                  <a:pt x="2459" y="5770"/>
                </a:lnTo>
                <a:lnTo>
                  <a:pt x="2438" y="5834"/>
                </a:lnTo>
                <a:lnTo>
                  <a:pt x="2417" y="5896"/>
                </a:lnTo>
                <a:lnTo>
                  <a:pt x="2393" y="5958"/>
                </a:lnTo>
                <a:lnTo>
                  <a:pt x="2370" y="6020"/>
                </a:lnTo>
                <a:lnTo>
                  <a:pt x="2345" y="6082"/>
                </a:lnTo>
                <a:lnTo>
                  <a:pt x="2320" y="6142"/>
                </a:lnTo>
                <a:lnTo>
                  <a:pt x="2535" y="6114"/>
                </a:lnTo>
                <a:lnTo>
                  <a:pt x="2566" y="6038"/>
                </a:lnTo>
                <a:lnTo>
                  <a:pt x="2594" y="5961"/>
                </a:lnTo>
                <a:lnTo>
                  <a:pt x="2621" y="5885"/>
                </a:lnTo>
                <a:lnTo>
                  <a:pt x="2647" y="5808"/>
                </a:lnTo>
                <a:lnTo>
                  <a:pt x="2671" y="5730"/>
                </a:lnTo>
                <a:lnTo>
                  <a:pt x="2694" y="5653"/>
                </a:lnTo>
                <a:lnTo>
                  <a:pt x="2715" y="5575"/>
                </a:lnTo>
                <a:lnTo>
                  <a:pt x="2736" y="5498"/>
                </a:lnTo>
                <a:lnTo>
                  <a:pt x="2750" y="5442"/>
                </a:lnTo>
                <a:lnTo>
                  <a:pt x="2762" y="5386"/>
                </a:lnTo>
                <a:lnTo>
                  <a:pt x="2775" y="5330"/>
                </a:lnTo>
                <a:lnTo>
                  <a:pt x="2787" y="5275"/>
                </a:lnTo>
                <a:lnTo>
                  <a:pt x="2798" y="5219"/>
                </a:lnTo>
                <a:lnTo>
                  <a:pt x="2810" y="5162"/>
                </a:lnTo>
                <a:lnTo>
                  <a:pt x="2821" y="5107"/>
                </a:lnTo>
                <a:lnTo>
                  <a:pt x="2831" y="5050"/>
                </a:lnTo>
                <a:lnTo>
                  <a:pt x="2647" y="5015"/>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8"/>
          <p:cNvSpPr/>
          <p:nvPr/>
        </p:nvSpPr>
        <p:spPr bwMode="auto">
          <a:xfrm>
            <a:off x="4033679" y="3967882"/>
            <a:ext cx="714375" cy="765175"/>
          </a:xfrm>
          <a:custGeom>
            <a:avLst/>
            <a:gdLst>
              <a:gd name="T0" fmla="*/ 1171 w 3151"/>
              <a:gd name="T1" fmla="*/ 1936 h 3371"/>
              <a:gd name="T2" fmla="*/ 1058 w 3151"/>
              <a:gd name="T3" fmla="*/ 2154 h 3371"/>
              <a:gd name="T4" fmla="*/ 932 w 3151"/>
              <a:gd name="T5" fmla="*/ 2364 h 3371"/>
              <a:gd name="T6" fmla="*/ 791 w 3151"/>
              <a:gd name="T7" fmla="*/ 2563 h 3371"/>
              <a:gd name="T8" fmla="*/ 635 w 3151"/>
              <a:gd name="T9" fmla="*/ 2753 h 3371"/>
              <a:gd name="T10" fmla="*/ 464 w 3151"/>
              <a:gd name="T11" fmla="*/ 2932 h 3371"/>
              <a:gd name="T12" fmla="*/ 277 w 3151"/>
              <a:gd name="T13" fmla="*/ 3098 h 3371"/>
              <a:gd name="T14" fmla="*/ 72 w 3151"/>
              <a:gd name="T15" fmla="*/ 3251 h 3371"/>
              <a:gd name="T16" fmla="*/ 7 w 3151"/>
              <a:gd name="T17" fmla="*/ 3296 h 3371"/>
              <a:gd name="T18" fmla="*/ 0 w 3151"/>
              <a:gd name="T19" fmla="*/ 3323 h 3371"/>
              <a:gd name="T20" fmla="*/ 14 w 3151"/>
              <a:gd name="T21" fmla="*/ 3354 h 3371"/>
              <a:gd name="T22" fmla="*/ 44 w 3151"/>
              <a:gd name="T23" fmla="*/ 3370 h 3371"/>
              <a:gd name="T24" fmla="*/ 128 w 3151"/>
              <a:gd name="T25" fmla="*/ 3337 h 3371"/>
              <a:gd name="T26" fmla="*/ 345 w 3151"/>
              <a:gd name="T27" fmla="*/ 3205 h 3371"/>
              <a:gd name="T28" fmla="*/ 547 w 3151"/>
              <a:gd name="T29" fmla="*/ 3053 h 3371"/>
              <a:gd name="T30" fmla="*/ 732 w 3151"/>
              <a:gd name="T31" fmla="*/ 2883 h 3371"/>
              <a:gd name="T32" fmla="*/ 900 w 3151"/>
              <a:gd name="T33" fmla="*/ 2698 h 3371"/>
              <a:gd name="T34" fmla="*/ 1053 w 3151"/>
              <a:gd name="T35" fmla="*/ 2499 h 3371"/>
              <a:gd name="T36" fmla="*/ 1191 w 3151"/>
              <a:gd name="T37" fmla="*/ 2288 h 3371"/>
              <a:gd name="T38" fmla="*/ 1313 w 3151"/>
              <a:gd name="T39" fmla="*/ 2066 h 3371"/>
              <a:gd name="T40" fmla="*/ 1400 w 3151"/>
              <a:gd name="T41" fmla="*/ 1898 h 3371"/>
              <a:gd name="T42" fmla="*/ 1431 w 3151"/>
              <a:gd name="T43" fmla="*/ 1909 h 3371"/>
              <a:gd name="T44" fmla="*/ 1471 w 3151"/>
              <a:gd name="T45" fmla="*/ 1916 h 3371"/>
              <a:gd name="T46" fmla="*/ 1497 w 3151"/>
              <a:gd name="T47" fmla="*/ 1905 h 3371"/>
              <a:gd name="T48" fmla="*/ 1519 w 3151"/>
              <a:gd name="T49" fmla="*/ 1879 h 3371"/>
              <a:gd name="T50" fmla="*/ 1563 w 3151"/>
              <a:gd name="T51" fmla="*/ 1852 h 3371"/>
              <a:gd name="T52" fmla="*/ 1708 w 3151"/>
              <a:gd name="T53" fmla="*/ 1803 h 3371"/>
              <a:gd name="T54" fmla="*/ 1827 w 3151"/>
              <a:gd name="T55" fmla="*/ 1759 h 3371"/>
              <a:gd name="T56" fmla="*/ 1959 w 3151"/>
              <a:gd name="T57" fmla="*/ 1684 h 3371"/>
              <a:gd name="T58" fmla="*/ 2081 w 3151"/>
              <a:gd name="T59" fmla="*/ 1628 h 3371"/>
              <a:gd name="T60" fmla="*/ 2187 w 3151"/>
              <a:gd name="T61" fmla="*/ 1639 h 3371"/>
              <a:gd name="T62" fmla="*/ 2291 w 3151"/>
              <a:gd name="T63" fmla="*/ 1618 h 3371"/>
              <a:gd name="T64" fmla="*/ 2394 w 3151"/>
              <a:gd name="T65" fmla="*/ 1571 h 3371"/>
              <a:gd name="T66" fmla="*/ 2491 w 3151"/>
              <a:gd name="T67" fmla="*/ 1505 h 3371"/>
              <a:gd name="T68" fmla="*/ 2582 w 3151"/>
              <a:gd name="T69" fmla="*/ 1426 h 3371"/>
              <a:gd name="T70" fmla="*/ 2686 w 3151"/>
              <a:gd name="T71" fmla="*/ 1321 h 3371"/>
              <a:gd name="T72" fmla="*/ 2819 w 3151"/>
              <a:gd name="T73" fmla="*/ 1170 h 3371"/>
              <a:gd name="T74" fmla="*/ 2915 w 3151"/>
              <a:gd name="T75" fmla="*/ 1043 h 3371"/>
              <a:gd name="T76" fmla="*/ 2999 w 3151"/>
              <a:gd name="T77" fmla="*/ 908 h 3371"/>
              <a:gd name="T78" fmla="*/ 3067 w 3151"/>
              <a:gd name="T79" fmla="*/ 767 h 3371"/>
              <a:gd name="T80" fmla="*/ 3118 w 3151"/>
              <a:gd name="T81" fmla="*/ 621 h 3371"/>
              <a:gd name="T82" fmla="*/ 3146 w 3151"/>
              <a:gd name="T83" fmla="*/ 472 h 3371"/>
              <a:gd name="T84" fmla="*/ 3150 w 3151"/>
              <a:gd name="T85" fmla="*/ 318 h 3371"/>
              <a:gd name="T86" fmla="*/ 3128 w 3151"/>
              <a:gd name="T87" fmla="*/ 162 h 3371"/>
              <a:gd name="T88" fmla="*/ 3088 w 3151"/>
              <a:gd name="T89" fmla="*/ 36 h 3371"/>
              <a:gd name="T90" fmla="*/ 3068 w 3151"/>
              <a:gd name="T91" fmla="*/ 14 h 3371"/>
              <a:gd name="T92" fmla="*/ 3039 w 3151"/>
              <a:gd name="T93" fmla="*/ 2 h 3371"/>
              <a:gd name="T94" fmla="*/ 3008 w 3151"/>
              <a:gd name="T95" fmla="*/ 0 h 3371"/>
              <a:gd name="T96" fmla="*/ 2935 w 3151"/>
              <a:gd name="T97" fmla="*/ 35 h 3371"/>
              <a:gd name="T98" fmla="*/ 2739 w 3151"/>
              <a:gd name="T99" fmla="*/ 163 h 3371"/>
              <a:gd name="T100" fmla="*/ 2558 w 3151"/>
              <a:gd name="T101" fmla="*/ 310 h 3371"/>
              <a:gd name="T102" fmla="*/ 2393 w 3151"/>
              <a:gd name="T103" fmla="*/ 475 h 3371"/>
              <a:gd name="T104" fmla="*/ 2247 w 3151"/>
              <a:gd name="T105" fmla="*/ 656 h 3371"/>
              <a:gd name="T106" fmla="*/ 2122 w 3151"/>
              <a:gd name="T107" fmla="*/ 851 h 3371"/>
              <a:gd name="T108" fmla="*/ 2021 w 3151"/>
              <a:gd name="T109" fmla="*/ 1061 h 3371"/>
              <a:gd name="T110" fmla="*/ 1946 w 3151"/>
              <a:gd name="T111" fmla="*/ 1281 h 3371"/>
              <a:gd name="T112" fmla="*/ 1907 w 3151"/>
              <a:gd name="T113" fmla="*/ 1464 h 3371"/>
              <a:gd name="T114" fmla="*/ 1919 w 3151"/>
              <a:gd name="T115" fmla="*/ 1494 h 3371"/>
              <a:gd name="T116" fmla="*/ 1938 w 3151"/>
              <a:gd name="T117" fmla="*/ 1508 h 3371"/>
              <a:gd name="T118" fmla="*/ 1901 w 3151"/>
              <a:gd name="T119" fmla="*/ 1539 h 3371"/>
              <a:gd name="T120" fmla="*/ 1768 w 3151"/>
              <a:gd name="T121" fmla="*/ 1618 h 3371"/>
              <a:gd name="T122" fmla="*/ 1600 w 3151"/>
              <a:gd name="T123" fmla="*/ 1690 h 3371"/>
              <a:gd name="T124" fmla="*/ 1482 w 3151"/>
              <a:gd name="T125" fmla="*/ 1731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51" h="3371">
                <a:moveTo>
                  <a:pt x="1247" y="1768"/>
                </a:moveTo>
                <a:lnTo>
                  <a:pt x="1222" y="1825"/>
                </a:lnTo>
                <a:lnTo>
                  <a:pt x="1197" y="1881"/>
                </a:lnTo>
                <a:lnTo>
                  <a:pt x="1171" y="1936"/>
                </a:lnTo>
                <a:lnTo>
                  <a:pt x="1144" y="1991"/>
                </a:lnTo>
                <a:lnTo>
                  <a:pt x="1116" y="2046"/>
                </a:lnTo>
                <a:lnTo>
                  <a:pt x="1088" y="2100"/>
                </a:lnTo>
                <a:lnTo>
                  <a:pt x="1058" y="2154"/>
                </a:lnTo>
                <a:lnTo>
                  <a:pt x="1028" y="2207"/>
                </a:lnTo>
                <a:lnTo>
                  <a:pt x="996" y="2259"/>
                </a:lnTo>
                <a:lnTo>
                  <a:pt x="964" y="2312"/>
                </a:lnTo>
                <a:lnTo>
                  <a:pt x="932" y="2364"/>
                </a:lnTo>
                <a:lnTo>
                  <a:pt x="897" y="2414"/>
                </a:lnTo>
                <a:lnTo>
                  <a:pt x="863" y="2465"/>
                </a:lnTo>
                <a:lnTo>
                  <a:pt x="827" y="2515"/>
                </a:lnTo>
                <a:lnTo>
                  <a:pt x="791" y="2563"/>
                </a:lnTo>
                <a:lnTo>
                  <a:pt x="753" y="2612"/>
                </a:lnTo>
                <a:lnTo>
                  <a:pt x="715" y="2659"/>
                </a:lnTo>
                <a:lnTo>
                  <a:pt x="675" y="2707"/>
                </a:lnTo>
                <a:lnTo>
                  <a:pt x="635" y="2753"/>
                </a:lnTo>
                <a:lnTo>
                  <a:pt x="593" y="2799"/>
                </a:lnTo>
                <a:lnTo>
                  <a:pt x="551" y="2844"/>
                </a:lnTo>
                <a:lnTo>
                  <a:pt x="507" y="2888"/>
                </a:lnTo>
                <a:lnTo>
                  <a:pt x="464" y="2932"/>
                </a:lnTo>
                <a:lnTo>
                  <a:pt x="418" y="2974"/>
                </a:lnTo>
                <a:lnTo>
                  <a:pt x="372" y="3017"/>
                </a:lnTo>
                <a:lnTo>
                  <a:pt x="324" y="3057"/>
                </a:lnTo>
                <a:lnTo>
                  <a:pt x="277" y="3098"/>
                </a:lnTo>
                <a:lnTo>
                  <a:pt x="227" y="3137"/>
                </a:lnTo>
                <a:lnTo>
                  <a:pt x="176" y="3176"/>
                </a:lnTo>
                <a:lnTo>
                  <a:pt x="125" y="3214"/>
                </a:lnTo>
                <a:lnTo>
                  <a:pt x="72" y="3251"/>
                </a:lnTo>
                <a:lnTo>
                  <a:pt x="18" y="3287"/>
                </a:lnTo>
                <a:lnTo>
                  <a:pt x="14" y="3290"/>
                </a:lnTo>
                <a:lnTo>
                  <a:pt x="10" y="3293"/>
                </a:lnTo>
                <a:lnTo>
                  <a:pt x="7" y="3296"/>
                </a:lnTo>
                <a:lnTo>
                  <a:pt x="5" y="3300"/>
                </a:lnTo>
                <a:lnTo>
                  <a:pt x="2" y="3307"/>
                </a:lnTo>
                <a:lnTo>
                  <a:pt x="0" y="3315"/>
                </a:lnTo>
                <a:lnTo>
                  <a:pt x="0" y="3323"/>
                </a:lnTo>
                <a:lnTo>
                  <a:pt x="2" y="3332"/>
                </a:lnTo>
                <a:lnTo>
                  <a:pt x="5" y="3340"/>
                </a:lnTo>
                <a:lnTo>
                  <a:pt x="9" y="3347"/>
                </a:lnTo>
                <a:lnTo>
                  <a:pt x="14" y="3354"/>
                </a:lnTo>
                <a:lnTo>
                  <a:pt x="20" y="3360"/>
                </a:lnTo>
                <a:lnTo>
                  <a:pt x="28" y="3365"/>
                </a:lnTo>
                <a:lnTo>
                  <a:pt x="36" y="3368"/>
                </a:lnTo>
                <a:lnTo>
                  <a:pt x="44" y="3370"/>
                </a:lnTo>
                <a:lnTo>
                  <a:pt x="53" y="3371"/>
                </a:lnTo>
                <a:lnTo>
                  <a:pt x="61" y="3370"/>
                </a:lnTo>
                <a:lnTo>
                  <a:pt x="70" y="3366"/>
                </a:lnTo>
                <a:lnTo>
                  <a:pt x="128" y="3337"/>
                </a:lnTo>
                <a:lnTo>
                  <a:pt x="183" y="3305"/>
                </a:lnTo>
                <a:lnTo>
                  <a:pt x="239" y="3273"/>
                </a:lnTo>
                <a:lnTo>
                  <a:pt x="293" y="3239"/>
                </a:lnTo>
                <a:lnTo>
                  <a:pt x="345" y="3205"/>
                </a:lnTo>
                <a:lnTo>
                  <a:pt x="397" y="3169"/>
                </a:lnTo>
                <a:lnTo>
                  <a:pt x="449" y="3131"/>
                </a:lnTo>
                <a:lnTo>
                  <a:pt x="498" y="3093"/>
                </a:lnTo>
                <a:lnTo>
                  <a:pt x="547" y="3053"/>
                </a:lnTo>
                <a:lnTo>
                  <a:pt x="595" y="3013"/>
                </a:lnTo>
                <a:lnTo>
                  <a:pt x="641" y="2970"/>
                </a:lnTo>
                <a:lnTo>
                  <a:pt x="687" y="2928"/>
                </a:lnTo>
                <a:lnTo>
                  <a:pt x="732" y="2883"/>
                </a:lnTo>
                <a:lnTo>
                  <a:pt x="776" y="2838"/>
                </a:lnTo>
                <a:lnTo>
                  <a:pt x="818" y="2793"/>
                </a:lnTo>
                <a:lnTo>
                  <a:pt x="860" y="2746"/>
                </a:lnTo>
                <a:lnTo>
                  <a:pt x="900" y="2698"/>
                </a:lnTo>
                <a:lnTo>
                  <a:pt x="940" y="2649"/>
                </a:lnTo>
                <a:lnTo>
                  <a:pt x="979" y="2601"/>
                </a:lnTo>
                <a:lnTo>
                  <a:pt x="1017" y="2550"/>
                </a:lnTo>
                <a:lnTo>
                  <a:pt x="1053" y="2499"/>
                </a:lnTo>
                <a:lnTo>
                  <a:pt x="1090" y="2447"/>
                </a:lnTo>
                <a:lnTo>
                  <a:pt x="1124" y="2395"/>
                </a:lnTo>
                <a:lnTo>
                  <a:pt x="1158" y="2341"/>
                </a:lnTo>
                <a:lnTo>
                  <a:pt x="1191" y="2288"/>
                </a:lnTo>
                <a:lnTo>
                  <a:pt x="1223" y="2233"/>
                </a:lnTo>
                <a:lnTo>
                  <a:pt x="1255" y="2178"/>
                </a:lnTo>
                <a:lnTo>
                  <a:pt x="1284" y="2123"/>
                </a:lnTo>
                <a:lnTo>
                  <a:pt x="1313" y="2066"/>
                </a:lnTo>
                <a:lnTo>
                  <a:pt x="1343" y="2009"/>
                </a:lnTo>
                <a:lnTo>
                  <a:pt x="1370" y="1952"/>
                </a:lnTo>
                <a:lnTo>
                  <a:pt x="1396" y="1894"/>
                </a:lnTo>
                <a:lnTo>
                  <a:pt x="1400" y="1898"/>
                </a:lnTo>
                <a:lnTo>
                  <a:pt x="1404" y="1900"/>
                </a:lnTo>
                <a:lnTo>
                  <a:pt x="1410" y="1903"/>
                </a:lnTo>
                <a:lnTo>
                  <a:pt x="1415" y="1904"/>
                </a:lnTo>
                <a:lnTo>
                  <a:pt x="1431" y="1909"/>
                </a:lnTo>
                <a:lnTo>
                  <a:pt x="1445" y="1913"/>
                </a:lnTo>
                <a:lnTo>
                  <a:pt x="1456" y="1916"/>
                </a:lnTo>
                <a:lnTo>
                  <a:pt x="1466" y="1917"/>
                </a:lnTo>
                <a:lnTo>
                  <a:pt x="1471" y="1916"/>
                </a:lnTo>
                <a:lnTo>
                  <a:pt x="1476" y="1915"/>
                </a:lnTo>
                <a:lnTo>
                  <a:pt x="1481" y="1914"/>
                </a:lnTo>
                <a:lnTo>
                  <a:pt x="1486" y="1912"/>
                </a:lnTo>
                <a:lnTo>
                  <a:pt x="1497" y="1905"/>
                </a:lnTo>
                <a:lnTo>
                  <a:pt x="1510" y="1895"/>
                </a:lnTo>
                <a:lnTo>
                  <a:pt x="1515" y="1890"/>
                </a:lnTo>
                <a:lnTo>
                  <a:pt x="1518" y="1884"/>
                </a:lnTo>
                <a:lnTo>
                  <a:pt x="1519" y="1879"/>
                </a:lnTo>
                <a:lnTo>
                  <a:pt x="1520" y="1873"/>
                </a:lnTo>
                <a:lnTo>
                  <a:pt x="1532" y="1867"/>
                </a:lnTo>
                <a:lnTo>
                  <a:pt x="1546" y="1860"/>
                </a:lnTo>
                <a:lnTo>
                  <a:pt x="1563" y="1852"/>
                </a:lnTo>
                <a:lnTo>
                  <a:pt x="1582" y="1845"/>
                </a:lnTo>
                <a:lnTo>
                  <a:pt x="1623" y="1831"/>
                </a:lnTo>
                <a:lnTo>
                  <a:pt x="1666" y="1817"/>
                </a:lnTo>
                <a:lnTo>
                  <a:pt x="1708" y="1803"/>
                </a:lnTo>
                <a:lnTo>
                  <a:pt x="1746" y="1792"/>
                </a:lnTo>
                <a:lnTo>
                  <a:pt x="1775" y="1782"/>
                </a:lnTo>
                <a:lnTo>
                  <a:pt x="1793" y="1775"/>
                </a:lnTo>
                <a:lnTo>
                  <a:pt x="1827" y="1759"/>
                </a:lnTo>
                <a:lnTo>
                  <a:pt x="1861" y="1742"/>
                </a:lnTo>
                <a:lnTo>
                  <a:pt x="1894" y="1724"/>
                </a:lnTo>
                <a:lnTo>
                  <a:pt x="1927" y="1705"/>
                </a:lnTo>
                <a:lnTo>
                  <a:pt x="1959" y="1684"/>
                </a:lnTo>
                <a:lnTo>
                  <a:pt x="1992" y="1664"/>
                </a:lnTo>
                <a:lnTo>
                  <a:pt x="2023" y="1642"/>
                </a:lnTo>
                <a:lnTo>
                  <a:pt x="2053" y="1620"/>
                </a:lnTo>
                <a:lnTo>
                  <a:pt x="2081" y="1628"/>
                </a:lnTo>
                <a:lnTo>
                  <a:pt x="2107" y="1634"/>
                </a:lnTo>
                <a:lnTo>
                  <a:pt x="2133" y="1638"/>
                </a:lnTo>
                <a:lnTo>
                  <a:pt x="2160" y="1640"/>
                </a:lnTo>
                <a:lnTo>
                  <a:pt x="2187" y="1639"/>
                </a:lnTo>
                <a:lnTo>
                  <a:pt x="2213" y="1637"/>
                </a:lnTo>
                <a:lnTo>
                  <a:pt x="2240" y="1632"/>
                </a:lnTo>
                <a:lnTo>
                  <a:pt x="2265" y="1626"/>
                </a:lnTo>
                <a:lnTo>
                  <a:pt x="2291" y="1618"/>
                </a:lnTo>
                <a:lnTo>
                  <a:pt x="2318" y="1608"/>
                </a:lnTo>
                <a:lnTo>
                  <a:pt x="2343" y="1597"/>
                </a:lnTo>
                <a:lnTo>
                  <a:pt x="2368" y="1584"/>
                </a:lnTo>
                <a:lnTo>
                  <a:pt x="2394" y="1571"/>
                </a:lnTo>
                <a:lnTo>
                  <a:pt x="2418" y="1556"/>
                </a:lnTo>
                <a:lnTo>
                  <a:pt x="2442" y="1540"/>
                </a:lnTo>
                <a:lnTo>
                  <a:pt x="2467" y="1522"/>
                </a:lnTo>
                <a:lnTo>
                  <a:pt x="2491" y="1505"/>
                </a:lnTo>
                <a:lnTo>
                  <a:pt x="2514" y="1486"/>
                </a:lnTo>
                <a:lnTo>
                  <a:pt x="2537" y="1467"/>
                </a:lnTo>
                <a:lnTo>
                  <a:pt x="2560" y="1446"/>
                </a:lnTo>
                <a:lnTo>
                  <a:pt x="2582" y="1426"/>
                </a:lnTo>
                <a:lnTo>
                  <a:pt x="2604" y="1406"/>
                </a:lnTo>
                <a:lnTo>
                  <a:pt x="2625" y="1385"/>
                </a:lnTo>
                <a:lnTo>
                  <a:pt x="2647" y="1363"/>
                </a:lnTo>
                <a:lnTo>
                  <a:pt x="2686" y="1321"/>
                </a:lnTo>
                <a:lnTo>
                  <a:pt x="2725" y="1279"/>
                </a:lnTo>
                <a:lnTo>
                  <a:pt x="2760" y="1239"/>
                </a:lnTo>
                <a:lnTo>
                  <a:pt x="2793" y="1200"/>
                </a:lnTo>
                <a:lnTo>
                  <a:pt x="2819" y="1170"/>
                </a:lnTo>
                <a:lnTo>
                  <a:pt x="2844" y="1139"/>
                </a:lnTo>
                <a:lnTo>
                  <a:pt x="2868" y="1107"/>
                </a:lnTo>
                <a:lnTo>
                  <a:pt x="2892" y="1075"/>
                </a:lnTo>
                <a:lnTo>
                  <a:pt x="2915" y="1043"/>
                </a:lnTo>
                <a:lnTo>
                  <a:pt x="2937" y="1009"/>
                </a:lnTo>
                <a:lnTo>
                  <a:pt x="2959" y="976"/>
                </a:lnTo>
                <a:lnTo>
                  <a:pt x="2980" y="942"/>
                </a:lnTo>
                <a:lnTo>
                  <a:pt x="2999" y="908"/>
                </a:lnTo>
                <a:lnTo>
                  <a:pt x="3017" y="873"/>
                </a:lnTo>
                <a:lnTo>
                  <a:pt x="3036" y="838"/>
                </a:lnTo>
                <a:lnTo>
                  <a:pt x="3052" y="803"/>
                </a:lnTo>
                <a:lnTo>
                  <a:pt x="3067" y="767"/>
                </a:lnTo>
                <a:lnTo>
                  <a:pt x="3081" y="732"/>
                </a:lnTo>
                <a:lnTo>
                  <a:pt x="3094" y="695"/>
                </a:lnTo>
                <a:lnTo>
                  <a:pt x="3106" y="659"/>
                </a:lnTo>
                <a:lnTo>
                  <a:pt x="3118" y="621"/>
                </a:lnTo>
                <a:lnTo>
                  <a:pt x="3127" y="584"/>
                </a:lnTo>
                <a:lnTo>
                  <a:pt x="3134" y="546"/>
                </a:lnTo>
                <a:lnTo>
                  <a:pt x="3141" y="509"/>
                </a:lnTo>
                <a:lnTo>
                  <a:pt x="3146" y="472"/>
                </a:lnTo>
                <a:lnTo>
                  <a:pt x="3149" y="433"/>
                </a:lnTo>
                <a:lnTo>
                  <a:pt x="3151" y="395"/>
                </a:lnTo>
                <a:lnTo>
                  <a:pt x="3151" y="356"/>
                </a:lnTo>
                <a:lnTo>
                  <a:pt x="3150" y="318"/>
                </a:lnTo>
                <a:lnTo>
                  <a:pt x="3147" y="279"/>
                </a:lnTo>
                <a:lnTo>
                  <a:pt x="3142" y="240"/>
                </a:lnTo>
                <a:lnTo>
                  <a:pt x="3136" y="201"/>
                </a:lnTo>
                <a:lnTo>
                  <a:pt x="3128" y="162"/>
                </a:lnTo>
                <a:lnTo>
                  <a:pt x="3118" y="122"/>
                </a:lnTo>
                <a:lnTo>
                  <a:pt x="3105" y="83"/>
                </a:lnTo>
                <a:lnTo>
                  <a:pt x="3091" y="43"/>
                </a:lnTo>
                <a:lnTo>
                  <a:pt x="3088" y="36"/>
                </a:lnTo>
                <a:lnTo>
                  <a:pt x="3084" y="30"/>
                </a:lnTo>
                <a:lnTo>
                  <a:pt x="3079" y="24"/>
                </a:lnTo>
                <a:lnTo>
                  <a:pt x="3074" y="19"/>
                </a:lnTo>
                <a:lnTo>
                  <a:pt x="3068" y="14"/>
                </a:lnTo>
                <a:lnTo>
                  <a:pt x="3061" y="10"/>
                </a:lnTo>
                <a:lnTo>
                  <a:pt x="3054" y="7"/>
                </a:lnTo>
                <a:lnTo>
                  <a:pt x="3047" y="4"/>
                </a:lnTo>
                <a:lnTo>
                  <a:pt x="3039" y="2"/>
                </a:lnTo>
                <a:lnTo>
                  <a:pt x="3031" y="0"/>
                </a:lnTo>
                <a:lnTo>
                  <a:pt x="3023" y="0"/>
                </a:lnTo>
                <a:lnTo>
                  <a:pt x="3015" y="0"/>
                </a:lnTo>
                <a:lnTo>
                  <a:pt x="3008" y="0"/>
                </a:lnTo>
                <a:lnTo>
                  <a:pt x="3000" y="2"/>
                </a:lnTo>
                <a:lnTo>
                  <a:pt x="2993" y="4"/>
                </a:lnTo>
                <a:lnTo>
                  <a:pt x="2986" y="7"/>
                </a:lnTo>
                <a:lnTo>
                  <a:pt x="2935" y="35"/>
                </a:lnTo>
                <a:lnTo>
                  <a:pt x="2885" y="66"/>
                </a:lnTo>
                <a:lnTo>
                  <a:pt x="2836" y="96"/>
                </a:lnTo>
                <a:lnTo>
                  <a:pt x="2786" y="128"/>
                </a:lnTo>
                <a:lnTo>
                  <a:pt x="2739" y="163"/>
                </a:lnTo>
                <a:lnTo>
                  <a:pt x="2692" y="197"/>
                </a:lnTo>
                <a:lnTo>
                  <a:pt x="2647" y="234"/>
                </a:lnTo>
                <a:lnTo>
                  <a:pt x="2601" y="271"/>
                </a:lnTo>
                <a:lnTo>
                  <a:pt x="2558" y="310"/>
                </a:lnTo>
                <a:lnTo>
                  <a:pt x="2515" y="349"/>
                </a:lnTo>
                <a:lnTo>
                  <a:pt x="2474" y="390"/>
                </a:lnTo>
                <a:lnTo>
                  <a:pt x="2432" y="431"/>
                </a:lnTo>
                <a:lnTo>
                  <a:pt x="2393" y="475"/>
                </a:lnTo>
                <a:lnTo>
                  <a:pt x="2355" y="518"/>
                </a:lnTo>
                <a:lnTo>
                  <a:pt x="2318" y="563"/>
                </a:lnTo>
                <a:lnTo>
                  <a:pt x="2282" y="608"/>
                </a:lnTo>
                <a:lnTo>
                  <a:pt x="2247" y="656"/>
                </a:lnTo>
                <a:lnTo>
                  <a:pt x="2214" y="703"/>
                </a:lnTo>
                <a:lnTo>
                  <a:pt x="2182" y="752"/>
                </a:lnTo>
                <a:lnTo>
                  <a:pt x="2152" y="802"/>
                </a:lnTo>
                <a:lnTo>
                  <a:pt x="2122" y="851"/>
                </a:lnTo>
                <a:lnTo>
                  <a:pt x="2095" y="903"/>
                </a:lnTo>
                <a:lnTo>
                  <a:pt x="2069" y="954"/>
                </a:lnTo>
                <a:lnTo>
                  <a:pt x="2044" y="1007"/>
                </a:lnTo>
                <a:lnTo>
                  <a:pt x="2021" y="1061"/>
                </a:lnTo>
                <a:lnTo>
                  <a:pt x="2000" y="1115"/>
                </a:lnTo>
                <a:lnTo>
                  <a:pt x="1981" y="1170"/>
                </a:lnTo>
                <a:lnTo>
                  <a:pt x="1962" y="1226"/>
                </a:lnTo>
                <a:lnTo>
                  <a:pt x="1946" y="1281"/>
                </a:lnTo>
                <a:lnTo>
                  <a:pt x="1931" y="1339"/>
                </a:lnTo>
                <a:lnTo>
                  <a:pt x="1919" y="1396"/>
                </a:lnTo>
                <a:lnTo>
                  <a:pt x="1908" y="1455"/>
                </a:lnTo>
                <a:lnTo>
                  <a:pt x="1907" y="1464"/>
                </a:lnTo>
                <a:lnTo>
                  <a:pt x="1908" y="1472"/>
                </a:lnTo>
                <a:lnTo>
                  <a:pt x="1910" y="1480"/>
                </a:lnTo>
                <a:lnTo>
                  <a:pt x="1914" y="1487"/>
                </a:lnTo>
                <a:lnTo>
                  <a:pt x="1919" y="1494"/>
                </a:lnTo>
                <a:lnTo>
                  <a:pt x="1925" y="1499"/>
                </a:lnTo>
                <a:lnTo>
                  <a:pt x="1931" y="1504"/>
                </a:lnTo>
                <a:lnTo>
                  <a:pt x="1939" y="1507"/>
                </a:lnTo>
                <a:lnTo>
                  <a:pt x="1938" y="1508"/>
                </a:lnTo>
                <a:lnTo>
                  <a:pt x="1938" y="1509"/>
                </a:lnTo>
                <a:lnTo>
                  <a:pt x="1926" y="1519"/>
                </a:lnTo>
                <a:lnTo>
                  <a:pt x="1913" y="1529"/>
                </a:lnTo>
                <a:lnTo>
                  <a:pt x="1901" y="1539"/>
                </a:lnTo>
                <a:lnTo>
                  <a:pt x="1886" y="1548"/>
                </a:lnTo>
                <a:lnTo>
                  <a:pt x="1848" y="1573"/>
                </a:lnTo>
                <a:lnTo>
                  <a:pt x="1807" y="1596"/>
                </a:lnTo>
                <a:lnTo>
                  <a:pt x="1768" y="1618"/>
                </a:lnTo>
                <a:lnTo>
                  <a:pt x="1726" y="1638"/>
                </a:lnTo>
                <a:lnTo>
                  <a:pt x="1685" y="1657"/>
                </a:lnTo>
                <a:lnTo>
                  <a:pt x="1642" y="1674"/>
                </a:lnTo>
                <a:lnTo>
                  <a:pt x="1600" y="1690"/>
                </a:lnTo>
                <a:lnTo>
                  <a:pt x="1556" y="1707"/>
                </a:lnTo>
                <a:lnTo>
                  <a:pt x="1529" y="1716"/>
                </a:lnTo>
                <a:lnTo>
                  <a:pt x="1505" y="1723"/>
                </a:lnTo>
                <a:lnTo>
                  <a:pt x="1482" y="1731"/>
                </a:lnTo>
                <a:lnTo>
                  <a:pt x="1462" y="1740"/>
                </a:lnTo>
                <a:lnTo>
                  <a:pt x="1247" y="17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4" name="文本框 118"/>
          <p:cNvSpPr txBox="1"/>
          <p:nvPr/>
        </p:nvSpPr>
        <p:spPr bwMode="auto">
          <a:xfrm>
            <a:off x="4896485" y="4190183"/>
            <a:ext cx="3417946" cy="577081"/>
          </a:xfrm>
          <a:prstGeom prst="rect">
            <a:avLst/>
          </a:prstGeom>
          <a:noFill/>
        </p:spPr>
        <p:txBody>
          <a:bodyPr>
            <a:spAutoFit/>
          </a:bodyPr>
          <a:lstStyle/>
          <a:p>
            <a:pPr>
              <a:lnSpc>
                <a:spcPct val="150000"/>
              </a:lnSpc>
              <a:defRPr/>
            </a:pPr>
            <a:r>
              <a:rPr lang="zh-CN" altLang="en-US" sz="1050" dirty="0">
                <a:solidFill>
                  <a:schemeClr val="bg2"/>
                </a:solidFill>
                <a:latin typeface="微软雅黑" panose="020B0503020204020204" pitchFamily="34" charset="-122"/>
                <a:ea typeface="微软雅黑" panose="020B0503020204020204" pitchFamily="34" charset="-122"/>
              </a:rPr>
              <a:t>这里简要输入大学期间的学习内容或在学校的工作经历等及获得学历证书学位等</a:t>
            </a:r>
          </a:p>
        </p:txBody>
      </p:sp>
      <p:sp>
        <p:nvSpPr>
          <p:cNvPr id="165" name="文本框 119"/>
          <p:cNvSpPr txBox="1"/>
          <p:nvPr/>
        </p:nvSpPr>
        <p:spPr bwMode="auto">
          <a:xfrm>
            <a:off x="4896485" y="3991065"/>
            <a:ext cx="3447889" cy="261610"/>
          </a:xfrm>
          <a:prstGeom prst="rect">
            <a:avLst/>
          </a:prstGeom>
          <a:noFill/>
        </p:spPr>
        <p:txBody>
          <a:bodyPr wrap="square">
            <a:spAutoFit/>
          </a:bodyPr>
          <a:lstStyle/>
          <a:p>
            <a:pPr>
              <a:defRPr/>
            </a:pPr>
            <a:r>
              <a:rPr lang="en-US" altLang="zh-CN" sz="1100" b="1" dirty="0">
                <a:solidFill>
                  <a:schemeClr val="bg2"/>
                </a:solidFill>
                <a:latin typeface="微软雅黑" panose="020B0503020204020204" pitchFamily="34" charset="-122"/>
                <a:ea typeface="微软雅黑" panose="020B0503020204020204" pitchFamily="34" charset="-122"/>
                <a:cs typeface="Arial" panose="020B0604020202020204" pitchFamily="34" charset="0"/>
              </a:rPr>
              <a:t>2003-2005         </a:t>
            </a:r>
            <a:r>
              <a:rPr lang="zh-CN" altLang="en-US" sz="1100" b="1" dirty="0">
                <a:solidFill>
                  <a:schemeClr val="bg2"/>
                </a:solidFill>
                <a:latin typeface="微软雅黑" panose="020B0503020204020204" pitchFamily="34" charset="-122"/>
                <a:ea typeface="微软雅黑" panose="020B0503020204020204" pitchFamily="34" charset="-122"/>
                <a:cs typeface="Arial" panose="020B0604020202020204" pitchFamily="34" charset="0"/>
              </a:rPr>
              <a:t>广州大学</a:t>
            </a:r>
          </a:p>
        </p:txBody>
      </p:sp>
      <p:sp>
        <p:nvSpPr>
          <p:cNvPr id="166" name="文本框 118"/>
          <p:cNvSpPr txBox="1"/>
          <p:nvPr/>
        </p:nvSpPr>
        <p:spPr bwMode="auto">
          <a:xfrm>
            <a:off x="658862" y="3113908"/>
            <a:ext cx="3117715" cy="577081"/>
          </a:xfrm>
          <a:prstGeom prst="rect">
            <a:avLst/>
          </a:prstGeom>
          <a:noFill/>
        </p:spPr>
        <p:txBody>
          <a:bodyPr wrap="square">
            <a:spAutoFit/>
          </a:bodyPr>
          <a:lstStyle/>
          <a:p>
            <a:pPr algn="r">
              <a:lnSpc>
                <a:spcPct val="150000"/>
              </a:lnSpc>
              <a:defRPr/>
            </a:pPr>
            <a:r>
              <a:rPr lang="zh-CN" altLang="en-US" sz="1050" dirty="0">
                <a:solidFill>
                  <a:schemeClr val="bg2"/>
                </a:solidFill>
                <a:latin typeface="微软雅黑" panose="020B0503020204020204" pitchFamily="34" charset="-122"/>
                <a:ea typeface="微软雅黑" panose="020B0503020204020204" pitchFamily="34" charset="-122"/>
              </a:rPr>
              <a:t>这里简要输入大学期间的学习内容或在学校的工作经历等及获得学历证书学位等</a:t>
            </a:r>
          </a:p>
        </p:txBody>
      </p:sp>
      <p:sp>
        <p:nvSpPr>
          <p:cNvPr id="167" name="文本框 119"/>
          <p:cNvSpPr txBox="1"/>
          <p:nvPr/>
        </p:nvSpPr>
        <p:spPr bwMode="auto">
          <a:xfrm>
            <a:off x="658862" y="2914790"/>
            <a:ext cx="3117715" cy="261610"/>
          </a:xfrm>
          <a:prstGeom prst="rect">
            <a:avLst/>
          </a:prstGeom>
          <a:noFill/>
        </p:spPr>
        <p:txBody>
          <a:bodyPr wrap="square">
            <a:spAutoFit/>
          </a:bodyPr>
          <a:lstStyle/>
          <a:p>
            <a:pPr algn="r">
              <a:defRPr/>
            </a:pPr>
            <a:r>
              <a:rPr lang="en-US" altLang="zh-CN" sz="1100" b="1" dirty="0">
                <a:solidFill>
                  <a:schemeClr val="bg2"/>
                </a:solidFill>
                <a:latin typeface="微软雅黑" panose="020B0503020204020204" pitchFamily="34" charset="-122"/>
                <a:ea typeface="微软雅黑" panose="020B0503020204020204" pitchFamily="34" charset="-122"/>
                <a:cs typeface="Arial" panose="020B0604020202020204" pitchFamily="34" charset="0"/>
              </a:rPr>
              <a:t>2005-2008         </a:t>
            </a:r>
            <a:r>
              <a:rPr lang="zh-CN" altLang="en-US" sz="1100" b="1" dirty="0">
                <a:solidFill>
                  <a:schemeClr val="bg2"/>
                </a:solidFill>
                <a:latin typeface="微软雅黑" panose="020B0503020204020204" pitchFamily="34" charset="-122"/>
                <a:ea typeface="微软雅黑" panose="020B0503020204020204" pitchFamily="34" charset="-122"/>
                <a:cs typeface="Arial" panose="020B0604020202020204" pitchFamily="34" charset="0"/>
              </a:rPr>
              <a:t>芝加哥大学</a:t>
            </a:r>
          </a:p>
        </p:txBody>
      </p:sp>
      <p:sp>
        <p:nvSpPr>
          <p:cNvPr id="168" name="文本框 118"/>
          <p:cNvSpPr txBox="1"/>
          <p:nvPr/>
        </p:nvSpPr>
        <p:spPr bwMode="auto">
          <a:xfrm>
            <a:off x="5878369" y="2387291"/>
            <a:ext cx="2624128" cy="577081"/>
          </a:xfrm>
          <a:prstGeom prst="rect">
            <a:avLst/>
          </a:prstGeom>
          <a:noFill/>
        </p:spPr>
        <p:txBody>
          <a:bodyPr wrap="square">
            <a:spAutoFit/>
          </a:bodyPr>
          <a:lstStyle/>
          <a:p>
            <a:pPr>
              <a:lnSpc>
                <a:spcPct val="150000"/>
              </a:lnSpc>
              <a:defRPr/>
            </a:pPr>
            <a:r>
              <a:rPr lang="zh-CN" altLang="en-US" sz="1050" dirty="0">
                <a:solidFill>
                  <a:schemeClr val="bg2"/>
                </a:solidFill>
                <a:latin typeface="微软雅黑" panose="020B0503020204020204" pitchFamily="34" charset="-122"/>
                <a:ea typeface="微软雅黑" panose="020B0503020204020204" pitchFamily="34" charset="-122"/>
              </a:rPr>
              <a:t>这里简要输入工作经历内容，参加的工作项目获得成绩及工作职务等</a:t>
            </a:r>
          </a:p>
        </p:txBody>
      </p:sp>
      <p:sp>
        <p:nvSpPr>
          <p:cNvPr id="169" name="文本框 119"/>
          <p:cNvSpPr txBox="1"/>
          <p:nvPr/>
        </p:nvSpPr>
        <p:spPr bwMode="auto">
          <a:xfrm>
            <a:off x="5885323" y="2188173"/>
            <a:ext cx="2647117" cy="261610"/>
          </a:xfrm>
          <a:prstGeom prst="rect">
            <a:avLst/>
          </a:prstGeom>
          <a:noFill/>
        </p:spPr>
        <p:txBody>
          <a:bodyPr wrap="square">
            <a:spAutoFit/>
          </a:bodyPr>
          <a:lstStyle/>
          <a:p>
            <a:pPr>
              <a:defRPr/>
            </a:pPr>
            <a:r>
              <a:rPr lang="en-US" altLang="zh-CN" sz="1100" b="1" dirty="0">
                <a:solidFill>
                  <a:schemeClr val="bg2"/>
                </a:solidFill>
                <a:latin typeface="微软雅黑" panose="020B0503020204020204" pitchFamily="34" charset="-122"/>
                <a:ea typeface="微软雅黑" panose="020B0503020204020204" pitchFamily="34" charset="-122"/>
                <a:cs typeface="Arial" panose="020B0604020202020204" pitchFamily="34" charset="0"/>
              </a:rPr>
              <a:t>2009-2013       </a:t>
            </a:r>
            <a:r>
              <a:rPr lang="zh-CN" altLang="en-US" sz="1100" b="1" dirty="0">
                <a:solidFill>
                  <a:schemeClr val="bg2"/>
                </a:solidFill>
                <a:latin typeface="微软雅黑" panose="020B0503020204020204" pitchFamily="34" charset="-122"/>
                <a:ea typeface="微软雅黑" panose="020B0503020204020204" pitchFamily="34" charset="-122"/>
                <a:cs typeface="Arial" panose="020B0604020202020204" pitchFamily="34" charset="0"/>
              </a:rPr>
              <a:t>中国移动网络部主任</a:t>
            </a:r>
          </a:p>
        </p:txBody>
      </p:sp>
      <p:sp>
        <p:nvSpPr>
          <p:cNvPr id="170" name="文本框 118"/>
          <p:cNvSpPr txBox="1"/>
          <p:nvPr/>
        </p:nvSpPr>
        <p:spPr bwMode="auto">
          <a:xfrm>
            <a:off x="1677019" y="1452506"/>
            <a:ext cx="2624128" cy="577081"/>
          </a:xfrm>
          <a:prstGeom prst="rect">
            <a:avLst/>
          </a:prstGeom>
          <a:noFill/>
        </p:spPr>
        <p:txBody>
          <a:bodyPr wrap="square">
            <a:spAutoFit/>
          </a:bodyPr>
          <a:lstStyle/>
          <a:p>
            <a:pPr algn="r">
              <a:lnSpc>
                <a:spcPct val="150000"/>
              </a:lnSpc>
              <a:defRPr/>
            </a:pPr>
            <a:r>
              <a:rPr lang="zh-CN" altLang="en-US" sz="1050" dirty="0">
                <a:solidFill>
                  <a:schemeClr val="bg2"/>
                </a:solidFill>
                <a:latin typeface="微软雅黑" panose="020B0503020204020204" pitchFamily="34" charset="-122"/>
                <a:ea typeface="微软雅黑" panose="020B0503020204020204" pitchFamily="34" charset="-122"/>
              </a:rPr>
              <a:t>这里简要输入工作经历内容，参加的工作项目获得成绩及工作职务等</a:t>
            </a:r>
          </a:p>
        </p:txBody>
      </p:sp>
      <p:sp>
        <p:nvSpPr>
          <p:cNvPr id="171" name="文本框 119"/>
          <p:cNvSpPr txBox="1"/>
          <p:nvPr/>
        </p:nvSpPr>
        <p:spPr bwMode="auto">
          <a:xfrm>
            <a:off x="1315412" y="1253388"/>
            <a:ext cx="2958234" cy="261610"/>
          </a:xfrm>
          <a:prstGeom prst="rect">
            <a:avLst/>
          </a:prstGeom>
          <a:noFill/>
        </p:spPr>
        <p:txBody>
          <a:bodyPr wrap="square">
            <a:spAutoFit/>
          </a:bodyPr>
          <a:lstStyle/>
          <a:p>
            <a:pPr algn="r">
              <a:defRPr/>
            </a:pPr>
            <a:r>
              <a:rPr lang="en-US" altLang="zh-CN" sz="1100" b="1" dirty="0">
                <a:solidFill>
                  <a:schemeClr val="bg2"/>
                </a:solidFill>
                <a:latin typeface="微软雅黑" panose="020B0503020204020204" pitchFamily="34" charset="-122"/>
                <a:ea typeface="微软雅黑" panose="020B0503020204020204" pitchFamily="34" charset="-122"/>
                <a:cs typeface="Arial" panose="020B0604020202020204" pitchFamily="34" charset="0"/>
              </a:rPr>
              <a:t>2009-2013         </a:t>
            </a:r>
            <a:r>
              <a:rPr lang="zh-CN" altLang="en-US" sz="1100" b="1" dirty="0">
                <a:solidFill>
                  <a:schemeClr val="bg2"/>
                </a:solidFill>
                <a:latin typeface="微软雅黑" panose="020B0503020204020204" pitchFamily="34" charset="-122"/>
                <a:ea typeface="微软雅黑" panose="020B0503020204020204" pitchFamily="34" charset="-122"/>
                <a:cs typeface="Arial" panose="020B0604020202020204" pitchFamily="34" charset="0"/>
              </a:rPr>
              <a:t>华为集团研发部经理</a:t>
            </a:r>
          </a:p>
        </p:txBody>
      </p:sp>
      <p:cxnSp>
        <p:nvCxnSpPr>
          <p:cNvPr id="45" name="直接连接符 44"/>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6" name="图片 45"/>
          <p:cNvPicPr>
            <a:picLocks noChangeAspect="1"/>
          </p:cNvPicPr>
          <p:nvPr/>
        </p:nvPicPr>
        <p:blipFill>
          <a:blip r:embed="rId3" cstate="screen"/>
          <a:stretch>
            <a:fillRect/>
          </a:stretch>
        </p:blipFill>
        <p:spPr>
          <a:xfrm>
            <a:off x="224209" y="148228"/>
            <a:ext cx="381068" cy="510014"/>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right)">
                                      <p:cBhvr>
                                        <p:cTn id="11" dur="500"/>
                                        <p:tgtEl>
                                          <p:spTgt spid="45"/>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049"/>
                            </p:stCondLst>
                            <p:childTnLst>
                              <p:par>
                                <p:cTn id="18" presetID="2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1549"/>
                            </p:stCondLst>
                            <p:childTnLst>
                              <p:par>
                                <p:cTn id="22" presetID="14" presetClass="entr" presetSubtype="10" fill="hold" grpId="0" nodeType="after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randombar(horizontal)">
                                      <p:cBhvr>
                                        <p:cTn id="24" dur="500"/>
                                        <p:tgtEl>
                                          <p:spTgt spid="16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64"/>
                                        </p:tgtEl>
                                        <p:attrNameLst>
                                          <p:attrName>style.visibility</p:attrName>
                                        </p:attrNameLst>
                                      </p:cBhvr>
                                      <p:to>
                                        <p:strVal val="visible"/>
                                      </p:to>
                                    </p:set>
                                    <p:animEffect transition="in" filter="randombar(horizontal)">
                                      <p:cBhvr>
                                        <p:cTn id="27" dur="500"/>
                                        <p:tgtEl>
                                          <p:spTgt spid="164"/>
                                        </p:tgtEl>
                                      </p:cBhvr>
                                    </p:animEffect>
                                  </p:childTnLst>
                                </p:cTn>
                              </p:par>
                            </p:childTnLst>
                          </p:cTn>
                        </p:par>
                        <p:par>
                          <p:cTn id="28" fill="hold">
                            <p:stCondLst>
                              <p:cond delay="2049"/>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2549"/>
                            </p:stCondLst>
                            <p:childTnLst>
                              <p:par>
                                <p:cTn id="33" presetID="14" presetClass="entr" presetSubtype="10" fill="hold" grpId="0" nodeType="afterEffect">
                                  <p:stCondLst>
                                    <p:cond delay="0"/>
                                  </p:stCondLst>
                                  <p:childTnLst>
                                    <p:set>
                                      <p:cBhvr>
                                        <p:cTn id="34" dur="1" fill="hold">
                                          <p:stCondLst>
                                            <p:cond delay="0"/>
                                          </p:stCondLst>
                                        </p:cTn>
                                        <p:tgtEl>
                                          <p:spTgt spid="167"/>
                                        </p:tgtEl>
                                        <p:attrNameLst>
                                          <p:attrName>style.visibility</p:attrName>
                                        </p:attrNameLst>
                                      </p:cBhvr>
                                      <p:to>
                                        <p:strVal val="visible"/>
                                      </p:to>
                                    </p:set>
                                    <p:animEffect transition="in" filter="randombar(horizontal)">
                                      <p:cBhvr>
                                        <p:cTn id="35" dur="500"/>
                                        <p:tgtEl>
                                          <p:spTgt spid="16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6"/>
                                        </p:tgtEl>
                                        <p:attrNameLst>
                                          <p:attrName>style.visibility</p:attrName>
                                        </p:attrNameLst>
                                      </p:cBhvr>
                                      <p:to>
                                        <p:strVal val="visible"/>
                                      </p:to>
                                    </p:set>
                                    <p:animEffect transition="in" filter="randombar(horizontal)">
                                      <p:cBhvr>
                                        <p:cTn id="38" dur="500"/>
                                        <p:tgtEl>
                                          <p:spTgt spid="166"/>
                                        </p:tgtEl>
                                      </p:cBhvr>
                                    </p:animEffect>
                                  </p:childTnLst>
                                </p:cTn>
                              </p:par>
                            </p:childTnLst>
                          </p:cTn>
                        </p:par>
                        <p:par>
                          <p:cTn id="39" fill="hold">
                            <p:stCondLst>
                              <p:cond delay="3049"/>
                            </p:stCondLst>
                            <p:childTnLst>
                              <p:par>
                                <p:cTn id="40" presetID="2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p:stCondLst>
                              <p:cond delay="3549"/>
                            </p:stCondLst>
                            <p:childTnLst>
                              <p:par>
                                <p:cTn id="44" presetID="14" presetClass="entr" presetSubtype="10" fill="hold" grpId="0" nodeType="afterEffect">
                                  <p:stCondLst>
                                    <p:cond delay="0"/>
                                  </p:stCondLst>
                                  <p:childTnLst>
                                    <p:set>
                                      <p:cBhvr>
                                        <p:cTn id="45" dur="1" fill="hold">
                                          <p:stCondLst>
                                            <p:cond delay="0"/>
                                          </p:stCondLst>
                                        </p:cTn>
                                        <p:tgtEl>
                                          <p:spTgt spid="169"/>
                                        </p:tgtEl>
                                        <p:attrNameLst>
                                          <p:attrName>style.visibility</p:attrName>
                                        </p:attrNameLst>
                                      </p:cBhvr>
                                      <p:to>
                                        <p:strVal val="visible"/>
                                      </p:to>
                                    </p:set>
                                    <p:animEffect transition="in" filter="randombar(horizontal)">
                                      <p:cBhvr>
                                        <p:cTn id="46" dur="500"/>
                                        <p:tgtEl>
                                          <p:spTgt spid="16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68"/>
                                        </p:tgtEl>
                                        <p:attrNameLst>
                                          <p:attrName>style.visibility</p:attrName>
                                        </p:attrNameLst>
                                      </p:cBhvr>
                                      <p:to>
                                        <p:strVal val="visible"/>
                                      </p:to>
                                    </p:set>
                                    <p:animEffect transition="in" filter="randombar(horizontal)">
                                      <p:cBhvr>
                                        <p:cTn id="49" dur="500"/>
                                        <p:tgtEl>
                                          <p:spTgt spid="168"/>
                                        </p:tgtEl>
                                      </p:cBhvr>
                                    </p:animEffect>
                                  </p:childTnLst>
                                </p:cTn>
                              </p:par>
                            </p:childTnLst>
                          </p:cTn>
                        </p:par>
                        <p:par>
                          <p:cTn id="50" fill="hold">
                            <p:stCondLst>
                              <p:cond delay="4049"/>
                            </p:stCondLst>
                            <p:childTnLst>
                              <p:par>
                                <p:cTn id="51" presetID="2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00"/>
                                        <p:tgtEl>
                                          <p:spTgt spid="7"/>
                                        </p:tgtEl>
                                      </p:cBhvr>
                                    </p:animEffect>
                                  </p:childTnLst>
                                </p:cTn>
                              </p:par>
                            </p:childTnLst>
                          </p:cTn>
                        </p:par>
                        <p:par>
                          <p:cTn id="54" fill="hold">
                            <p:stCondLst>
                              <p:cond delay="4549"/>
                            </p:stCondLst>
                            <p:childTnLst>
                              <p:par>
                                <p:cTn id="55" presetID="14" presetClass="entr" presetSubtype="10" fill="hold" grpId="0" nodeType="afterEffect">
                                  <p:stCondLst>
                                    <p:cond delay="0"/>
                                  </p:stCondLst>
                                  <p:childTnLst>
                                    <p:set>
                                      <p:cBhvr>
                                        <p:cTn id="56" dur="1" fill="hold">
                                          <p:stCondLst>
                                            <p:cond delay="0"/>
                                          </p:stCondLst>
                                        </p:cTn>
                                        <p:tgtEl>
                                          <p:spTgt spid="171"/>
                                        </p:tgtEl>
                                        <p:attrNameLst>
                                          <p:attrName>style.visibility</p:attrName>
                                        </p:attrNameLst>
                                      </p:cBhvr>
                                      <p:to>
                                        <p:strVal val="visible"/>
                                      </p:to>
                                    </p:set>
                                    <p:animEffect transition="in" filter="randombar(horizontal)">
                                      <p:cBhvr>
                                        <p:cTn id="57" dur="500"/>
                                        <p:tgtEl>
                                          <p:spTgt spid="171"/>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70"/>
                                        </p:tgtEl>
                                        <p:attrNameLst>
                                          <p:attrName>style.visibility</p:attrName>
                                        </p:attrNameLst>
                                      </p:cBhvr>
                                      <p:to>
                                        <p:strVal val="visible"/>
                                      </p:to>
                                    </p:set>
                                    <p:animEffect transition="in" filter="randombar(horizontal)">
                                      <p:cBhvr>
                                        <p:cTn id="60"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64" grpId="0"/>
      <p:bldP spid="165" grpId="0"/>
      <p:bldP spid="166" grpId="0"/>
      <p:bldP spid="167" grpId="0"/>
      <p:bldP spid="168" grpId="0"/>
      <p:bldP spid="169" grpId="0"/>
      <p:bldP spid="170" grpId="0"/>
      <p:bldP spid="1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9"/>
          <p:cNvSpPr txBox="1"/>
          <p:nvPr/>
        </p:nvSpPr>
        <p:spPr>
          <a:xfrm>
            <a:off x="605277" y="195486"/>
            <a:ext cx="3158942" cy="415498"/>
          </a:xfrm>
          <a:prstGeom prst="rect">
            <a:avLst/>
          </a:prstGeom>
          <a:noFill/>
        </p:spPr>
        <p:txBody>
          <a:bodyPr wrap="none">
            <a:spAutoFit/>
          </a:bodyPr>
          <a:lstStyle/>
          <a:p>
            <a:pPr>
              <a:defRPr/>
            </a:pPr>
            <a:r>
              <a:rPr lang="zh-CN" altLang="en-US" sz="2100" b="1" dirty="0">
                <a:solidFill>
                  <a:schemeClr val="accent2"/>
                </a:solidFill>
                <a:latin typeface="微软雅黑" panose="020B0503020204020204" pitchFamily="34" charset="-122"/>
                <a:ea typeface="微软雅黑" panose="020B0503020204020204" pitchFamily="34" charset="-122"/>
              </a:rPr>
              <a:t>荣誉奖项 </a:t>
            </a:r>
            <a:r>
              <a:rPr lang="en-US" altLang="zh-CN" sz="2100" b="1" dirty="0">
                <a:solidFill>
                  <a:schemeClr val="accent2"/>
                </a:solidFill>
                <a:latin typeface="微软雅黑" panose="020B0503020204020204" pitchFamily="34" charset="-122"/>
                <a:ea typeface="微软雅黑" panose="020B0503020204020204" pitchFamily="34" charset="-122"/>
              </a:rPr>
              <a:t>Honor Award</a:t>
            </a:r>
            <a:endParaRPr lang="zh-CN" altLang="en-US" sz="2100" b="1" dirty="0">
              <a:solidFill>
                <a:schemeClr val="accent2"/>
              </a:solidFill>
              <a:latin typeface="微软雅黑" panose="020B0503020204020204" pitchFamily="34" charset="-122"/>
              <a:ea typeface="微软雅黑" panose="020B0503020204020204" pitchFamily="34" charset="-122"/>
            </a:endParaRPr>
          </a:p>
        </p:txBody>
      </p:sp>
      <p:sp>
        <p:nvSpPr>
          <p:cNvPr id="45" name="椭圆 44"/>
          <p:cNvSpPr/>
          <p:nvPr/>
        </p:nvSpPr>
        <p:spPr>
          <a:xfrm>
            <a:off x="964592" y="1366425"/>
            <a:ext cx="1055305" cy="1055305"/>
          </a:xfrm>
          <a:prstGeom prst="ellipse">
            <a:avLst/>
          </a:prstGeom>
          <a:solidFill>
            <a:schemeClr val="accent1"/>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46" name="椭圆 45"/>
          <p:cNvSpPr/>
          <p:nvPr/>
        </p:nvSpPr>
        <p:spPr>
          <a:xfrm>
            <a:off x="3049701" y="1366425"/>
            <a:ext cx="1055305" cy="1055305"/>
          </a:xfrm>
          <a:prstGeom prst="ellipse">
            <a:avLst/>
          </a:prstGeom>
          <a:solidFill>
            <a:schemeClr val="accent4"/>
          </a:solidFill>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47" name="椭圆 46"/>
          <p:cNvSpPr/>
          <p:nvPr/>
        </p:nvSpPr>
        <p:spPr>
          <a:xfrm>
            <a:off x="5134810" y="1366425"/>
            <a:ext cx="1055305" cy="1055305"/>
          </a:xfrm>
          <a:prstGeom prst="ellipse">
            <a:avLst/>
          </a:prstGeom>
          <a:solidFill>
            <a:schemeClr val="accent3"/>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48" name="椭圆 47"/>
          <p:cNvSpPr/>
          <p:nvPr/>
        </p:nvSpPr>
        <p:spPr>
          <a:xfrm>
            <a:off x="7219919" y="1366425"/>
            <a:ext cx="1055305" cy="1055305"/>
          </a:xfrm>
          <a:prstGeom prst="ellipse">
            <a:avLst/>
          </a:prstGeom>
          <a:solidFill>
            <a:schemeClr val="accent2"/>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49" name="Freeform 75"/>
          <p:cNvSpPr>
            <a:spLocks noEditPoints="1" noChangeArrowheads="1"/>
          </p:cNvSpPr>
          <p:nvPr/>
        </p:nvSpPr>
        <p:spPr bwMode="auto">
          <a:xfrm>
            <a:off x="1160062" y="1656316"/>
            <a:ext cx="693468" cy="475522"/>
          </a:xfrm>
          <a:custGeom>
            <a:avLst/>
            <a:gdLst>
              <a:gd name="T0" fmla="*/ 10 w 99"/>
              <a:gd name="T1" fmla="*/ 18 h 68"/>
              <a:gd name="T2" fmla="*/ 6 w 99"/>
              <a:gd name="T3" fmla="*/ 26 h 68"/>
              <a:gd name="T4" fmla="*/ 56 w 99"/>
              <a:gd name="T5" fmla="*/ 58 h 68"/>
              <a:gd name="T6" fmla="*/ 79 w 99"/>
              <a:gd name="T7" fmla="*/ 56 h 68"/>
              <a:gd name="T8" fmla="*/ 85 w 99"/>
              <a:gd name="T9" fmla="*/ 63 h 68"/>
              <a:gd name="T10" fmla="*/ 82 w 99"/>
              <a:gd name="T11" fmla="*/ 66 h 68"/>
              <a:gd name="T12" fmla="*/ 4 w 99"/>
              <a:gd name="T13" fmla="*/ 66 h 68"/>
              <a:gd name="T14" fmla="*/ 0 w 99"/>
              <a:gd name="T15" fmla="*/ 63 h 68"/>
              <a:gd name="T16" fmla="*/ 0 w 99"/>
              <a:gd name="T17" fmla="*/ 22 h 68"/>
              <a:gd name="T18" fmla="*/ 58 w 99"/>
              <a:gd name="T19" fmla="*/ 11 h 68"/>
              <a:gd name="T20" fmla="*/ 61 w 99"/>
              <a:gd name="T21" fmla="*/ 17 h 68"/>
              <a:gd name="T22" fmla="*/ 57 w 99"/>
              <a:gd name="T23" fmla="*/ 21 h 68"/>
              <a:gd name="T24" fmla="*/ 56 w 99"/>
              <a:gd name="T25" fmla="*/ 16 h 68"/>
              <a:gd name="T26" fmla="*/ 55 w 99"/>
              <a:gd name="T27" fmla="*/ 19 h 68"/>
              <a:gd name="T28" fmla="*/ 61 w 99"/>
              <a:gd name="T29" fmla="*/ 27 h 68"/>
              <a:gd name="T30" fmla="*/ 62 w 99"/>
              <a:gd name="T31" fmla="*/ 32 h 68"/>
              <a:gd name="T32" fmla="*/ 58 w 99"/>
              <a:gd name="T33" fmla="*/ 39 h 68"/>
              <a:gd name="T34" fmla="*/ 58 w 99"/>
              <a:gd name="T35" fmla="*/ 11 h 68"/>
              <a:gd name="T36" fmla="*/ 14 w 99"/>
              <a:gd name="T37" fmla="*/ 8 h 68"/>
              <a:gd name="T38" fmla="*/ 14 w 99"/>
              <a:gd name="T39" fmla="*/ 50 h 68"/>
              <a:gd name="T40" fmla="*/ 18 w 99"/>
              <a:gd name="T41" fmla="*/ 52 h 68"/>
              <a:gd name="T42" fmla="*/ 96 w 99"/>
              <a:gd name="T43" fmla="*/ 53 h 68"/>
              <a:gd name="T44" fmla="*/ 99 w 99"/>
              <a:gd name="T45" fmla="*/ 50 h 68"/>
              <a:gd name="T46" fmla="*/ 99 w 99"/>
              <a:gd name="T47" fmla="*/ 7 h 68"/>
              <a:gd name="T48" fmla="*/ 69 w 99"/>
              <a:gd name="T49" fmla="*/ 5 h 68"/>
              <a:gd name="T50" fmla="*/ 69 w 99"/>
              <a:gd name="T51" fmla="*/ 11 h 68"/>
              <a:gd name="T52" fmla="*/ 20 w 99"/>
              <a:gd name="T53" fmla="*/ 21 h 68"/>
              <a:gd name="T54" fmla="*/ 30 w 99"/>
              <a:gd name="T55" fmla="*/ 42 h 68"/>
              <a:gd name="T56" fmla="*/ 82 w 99"/>
              <a:gd name="T57" fmla="*/ 46 h 68"/>
              <a:gd name="T58" fmla="*/ 93 w 99"/>
              <a:gd name="T59" fmla="*/ 24 h 68"/>
              <a:gd name="T60" fmla="*/ 69 w 99"/>
              <a:gd name="T61" fmla="*/ 11 h 68"/>
              <a:gd name="T62" fmla="*/ 20 w 99"/>
              <a:gd name="T63" fmla="*/ 45 h 68"/>
              <a:gd name="T64" fmla="*/ 20 w 99"/>
              <a:gd name="T65" fmla="*/ 45 h 68"/>
              <a:gd name="T66" fmla="*/ 54 w 99"/>
              <a:gd name="T67" fmla="*/ 36 h 68"/>
              <a:gd name="T68" fmla="*/ 50 w 99"/>
              <a:gd name="T69" fmla="*/ 27 h 68"/>
              <a:gd name="T70" fmla="*/ 55 w 99"/>
              <a:gd name="T71" fmla="*/ 33 h 68"/>
              <a:gd name="T72" fmla="*/ 57 w 99"/>
              <a:gd name="T73" fmla="*/ 33 h 68"/>
              <a:gd name="T74" fmla="*/ 56 w 99"/>
              <a:gd name="T75" fmla="*/ 28 h 68"/>
              <a:gd name="T76" fmla="*/ 50 w 99"/>
              <a:gd name="T77" fmla="*/ 20 h 68"/>
              <a:gd name="T78" fmla="*/ 54 w 99"/>
              <a:gd name="T79" fmla="*/ 14 h 68"/>
              <a:gd name="T80" fmla="*/ 45 w 99"/>
              <a:gd name="T81" fmla="*/ 25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
              <a:gd name="T124" fmla="*/ 0 h 68"/>
              <a:gd name="T125" fmla="*/ 99 w 99"/>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 h="68">
                <a:moveTo>
                  <a:pt x="2" y="21"/>
                </a:moveTo>
                <a:cubicBezTo>
                  <a:pt x="4" y="20"/>
                  <a:pt x="7" y="19"/>
                  <a:pt x="10" y="18"/>
                </a:cubicBezTo>
                <a:cubicBezTo>
                  <a:pt x="10" y="24"/>
                  <a:pt x="10" y="24"/>
                  <a:pt x="10" y="24"/>
                </a:cubicBezTo>
                <a:cubicBezTo>
                  <a:pt x="9" y="25"/>
                  <a:pt x="7" y="25"/>
                  <a:pt x="6" y="26"/>
                </a:cubicBezTo>
                <a:cubicBezTo>
                  <a:pt x="6" y="59"/>
                  <a:pt x="6" y="59"/>
                  <a:pt x="6" y="59"/>
                </a:cubicBezTo>
                <a:cubicBezTo>
                  <a:pt x="21" y="53"/>
                  <a:pt x="39" y="55"/>
                  <a:pt x="56" y="58"/>
                </a:cubicBezTo>
                <a:cubicBezTo>
                  <a:pt x="64" y="59"/>
                  <a:pt x="71" y="60"/>
                  <a:pt x="79" y="60"/>
                </a:cubicBezTo>
                <a:cubicBezTo>
                  <a:pt x="79" y="56"/>
                  <a:pt x="79" y="56"/>
                  <a:pt x="79" y="56"/>
                </a:cubicBezTo>
                <a:cubicBezTo>
                  <a:pt x="85" y="56"/>
                  <a:pt x="85" y="56"/>
                  <a:pt x="85" y="56"/>
                </a:cubicBezTo>
                <a:cubicBezTo>
                  <a:pt x="85" y="63"/>
                  <a:pt x="85" y="63"/>
                  <a:pt x="85" y="63"/>
                </a:cubicBezTo>
                <a:cubicBezTo>
                  <a:pt x="85" y="66"/>
                  <a:pt x="85" y="66"/>
                  <a:pt x="85" y="66"/>
                </a:cubicBezTo>
                <a:cubicBezTo>
                  <a:pt x="82" y="66"/>
                  <a:pt x="82" y="66"/>
                  <a:pt x="82" y="66"/>
                </a:cubicBezTo>
                <a:cubicBezTo>
                  <a:pt x="73" y="66"/>
                  <a:pt x="64" y="65"/>
                  <a:pt x="55" y="64"/>
                </a:cubicBezTo>
                <a:cubicBezTo>
                  <a:pt x="37" y="61"/>
                  <a:pt x="19" y="59"/>
                  <a:pt x="4" y="66"/>
                </a:cubicBezTo>
                <a:cubicBezTo>
                  <a:pt x="0" y="68"/>
                  <a:pt x="0" y="68"/>
                  <a:pt x="0" y="68"/>
                </a:cubicBezTo>
                <a:cubicBezTo>
                  <a:pt x="0" y="63"/>
                  <a:pt x="0" y="63"/>
                  <a:pt x="0" y="63"/>
                </a:cubicBezTo>
                <a:cubicBezTo>
                  <a:pt x="0" y="24"/>
                  <a:pt x="0" y="24"/>
                  <a:pt x="0" y="24"/>
                </a:cubicBezTo>
                <a:cubicBezTo>
                  <a:pt x="0" y="22"/>
                  <a:pt x="0" y="22"/>
                  <a:pt x="0" y="22"/>
                </a:cubicBezTo>
                <a:cubicBezTo>
                  <a:pt x="2" y="21"/>
                  <a:pt x="2" y="21"/>
                  <a:pt x="2" y="21"/>
                </a:cubicBezTo>
                <a:close/>
                <a:moveTo>
                  <a:pt x="58" y="11"/>
                </a:moveTo>
                <a:cubicBezTo>
                  <a:pt x="58" y="14"/>
                  <a:pt x="58" y="14"/>
                  <a:pt x="58" y="14"/>
                </a:cubicBezTo>
                <a:cubicBezTo>
                  <a:pt x="60" y="14"/>
                  <a:pt x="61" y="15"/>
                  <a:pt x="61" y="17"/>
                </a:cubicBezTo>
                <a:cubicBezTo>
                  <a:pt x="61" y="21"/>
                  <a:pt x="61" y="21"/>
                  <a:pt x="61" y="21"/>
                </a:cubicBezTo>
                <a:cubicBezTo>
                  <a:pt x="57" y="21"/>
                  <a:pt x="57" y="21"/>
                  <a:pt x="57" y="21"/>
                </a:cubicBezTo>
                <a:cubicBezTo>
                  <a:pt x="57" y="17"/>
                  <a:pt x="57" y="17"/>
                  <a:pt x="57" y="17"/>
                </a:cubicBezTo>
                <a:cubicBezTo>
                  <a:pt x="57" y="17"/>
                  <a:pt x="57" y="16"/>
                  <a:pt x="56" y="16"/>
                </a:cubicBezTo>
                <a:cubicBezTo>
                  <a:pt x="55" y="16"/>
                  <a:pt x="55" y="17"/>
                  <a:pt x="55" y="18"/>
                </a:cubicBezTo>
                <a:cubicBezTo>
                  <a:pt x="55" y="19"/>
                  <a:pt x="55" y="19"/>
                  <a:pt x="55" y="19"/>
                </a:cubicBezTo>
                <a:cubicBezTo>
                  <a:pt x="55" y="20"/>
                  <a:pt x="56" y="21"/>
                  <a:pt x="57" y="22"/>
                </a:cubicBezTo>
                <a:cubicBezTo>
                  <a:pt x="59" y="25"/>
                  <a:pt x="61" y="26"/>
                  <a:pt x="61" y="27"/>
                </a:cubicBezTo>
                <a:cubicBezTo>
                  <a:pt x="62" y="27"/>
                  <a:pt x="62" y="28"/>
                  <a:pt x="62" y="29"/>
                </a:cubicBezTo>
                <a:cubicBezTo>
                  <a:pt x="62" y="32"/>
                  <a:pt x="62" y="32"/>
                  <a:pt x="62" y="32"/>
                </a:cubicBezTo>
                <a:cubicBezTo>
                  <a:pt x="62" y="35"/>
                  <a:pt x="61" y="36"/>
                  <a:pt x="58" y="36"/>
                </a:cubicBezTo>
                <a:cubicBezTo>
                  <a:pt x="58" y="39"/>
                  <a:pt x="58" y="39"/>
                  <a:pt x="58" y="39"/>
                </a:cubicBezTo>
                <a:cubicBezTo>
                  <a:pt x="64" y="38"/>
                  <a:pt x="67" y="32"/>
                  <a:pt x="67" y="25"/>
                </a:cubicBezTo>
                <a:cubicBezTo>
                  <a:pt x="67" y="18"/>
                  <a:pt x="64" y="13"/>
                  <a:pt x="58" y="11"/>
                </a:cubicBezTo>
                <a:close/>
                <a:moveTo>
                  <a:pt x="15" y="7"/>
                </a:moveTo>
                <a:cubicBezTo>
                  <a:pt x="14" y="8"/>
                  <a:pt x="14" y="8"/>
                  <a:pt x="14" y="8"/>
                </a:cubicBezTo>
                <a:cubicBezTo>
                  <a:pt x="14" y="10"/>
                  <a:pt x="14" y="10"/>
                  <a:pt x="14" y="10"/>
                </a:cubicBezTo>
                <a:cubicBezTo>
                  <a:pt x="14" y="50"/>
                  <a:pt x="14" y="50"/>
                  <a:pt x="14" y="50"/>
                </a:cubicBezTo>
                <a:cubicBezTo>
                  <a:pt x="14" y="54"/>
                  <a:pt x="14" y="54"/>
                  <a:pt x="14" y="54"/>
                </a:cubicBezTo>
                <a:cubicBezTo>
                  <a:pt x="18" y="52"/>
                  <a:pt x="18" y="52"/>
                  <a:pt x="18" y="52"/>
                </a:cubicBezTo>
                <a:cubicBezTo>
                  <a:pt x="33" y="45"/>
                  <a:pt x="51" y="47"/>
                  <a:pt x="69" y="50"/>
                </a:cubicBezTo>
                <a:cubicBezTo>
                  <a:pt x="78" y="51"/>
                  <a:pt x="87" y="53"/>
                  <a:pt x="96" y="53"/>
                </a:cubicBezTo>
                <a:cubicBezTo>
                  <a:pt x="99" y="53"/>
                  <a:pt x="99" y="53"/>
                  <a:pt x="99" y="53"/>
                </a:cubicBezTo>
                <a:cubicBezTo>
                  <a:pt x="99" y="50"/>
                  <a:pt x="99" y="50"/>
                  <a:pt x="99" y="50"/>
                </a:cubicBezTo>
                <a:cubicBezTo>
                  <a:pt x="99" y="10"/>
                  <a:pt x="99" y="10"/>
                  <a:pt x="99" y="10"/>
                </a:cubicBezTo>
                <a:cubicBezTo>
                  <a:pt x="99" y="7"/>
                  <a:pt x="99" y="7"/>
                  <a:pt x="99" y="7"/>
                </a:cubicBezTo>
                <a:cubicBezTo>
                  <a:pt x="96" y="7"/>
                  <a:pt x="96" y="7"/>
                  <a:pt x="96" y="7"/>
                </a:cubicBezTo>
                <a:cubicBezTo>
                  <a:pt x="87" y="7"/>
                  <a:pt x="78" y="6"/>
                  <a:pt x="69" y="5"/>
                </a:cubicBezTo>
                <a:cubicBezTo>
                  <a:pt x="51" y="2"/>
                  <a:pt x="32" y="0"/>
                  <a:pt x="15" y="7"/>
                </a:cubicBezTo>
                <a:close/>
                <a:moveTo>
                  <a:pt x="69" y="11"/>
                </a:moveTo>
                <a:cubicBezTo>
                  <a:pt x="55" y="9"/>
                  <a:pt x="41" y="7"/>
                  <a:pt x="29" y="9"/>
                </a:cubicBezTo>
                <a:cubicBezTo>
                  <a:pt x="30" y="15"/>
                  <a:pt x="27" y="22"/>
                  <a:pt x="20" y="21"/>
                </a:cubicBezTo>
                <a:cubicBezTo>
                  <a:pt x="20" y="32"/>
                  <a:pt x="20" y="32"/>
                  <a:pt x="20" y="32"/>
                </a:cubicBezTo>
                <a:cubicBezTo>
                  <a:pt x="26" y="32"/>
                  <a:pt x="30" y="37"/>
                  <a:pt x="30" y="42"/>
                </a:cubicBezTo>
                <a:cubicBezTo>
                  <a:pt x="43" y="40"/>
                  <a:pt x="56" y="42"/>
                  <a:pt x="69" y="44"/>
                </a:cubicBezTo>
                <a:cubicBezTo>
                  <a:pt x="74" y="45"/>
                  <a:pt x="78" y="45"/>
                  <a:pt x="82" y="46"/>
                </a:cubicBezTo>
                <a:cubicBezTo>
                  <a:pt x="82" y="40"/>
                  <a:pt x="86" y="34"/>
                  <a:pt x="93" y="34"/>
                </a:cubicBezTo>
                <a:cubicBezTo>
                  <a:pt x="93" y="24"/>
                  <a:pt x="93" y="24"/>
                  <a:pt x="93" y="24"/>
                </a:cubicBezTo>
                <a:cubicBezTo>
                  <a:pt x="86" y="24"/>
                  <a:pt x="83" y="18"/>
                  <a:pt x="83" y="12"/>
                </a:cubicBezTo>
                <a:cubicBezTo>
                  <a:pt x="78" y="12"/>
                  <a:pt x="73" y="11"/>
                  <a:pt x="69" y="11"/>
                </a:cubicBezTo>
                <a:close/>
                <a:moveTo>
                  <a:pt x="20" y="45"/>
                </a:moveTo>
                <a:cubicBezTo>
                  <a:pt x="20" y="45"/>
                  <a:pt x="20" y="45"/>
                  <a:pt x="20" y="45"/>
                </a:cubicBezTo>
                <a:cubicBezTo>
                  <a:pt x="20" y="45"/>
                  <a:pt x="20" y="45"/>
                  <a:pt x="20" y="45"/>
                </a:cubicBezTo>
                <a:cubicBezTo>
                  <a:pt x="20" y="45"/>
                  <a:pt x="20" y="45"/>
                  <a:pt x="20" y="45"/>
                </a:cubicBezTo>
                <a:close/>
                <a:moveTo>
                  <a:pt x="54" y="39"/>
                </a:moveTo>
                <a:cubicBezTo>
                  <a:pt x="54" y="36"/>
                  <a:pt x="54" y="36"/>
                  <a:pt x="54" y="36"/>
                </a:cubicBezTo>
                <a:cubicBezTo>
                  <a:pt x="52" y="36"/>
                  <a:pt x="50" y="34"/>
                  <a:pt x="50" y="32"/>
                </a:cubicBezTo>
                <a:cubicBezTo>
                  <a:pt x="50" y="27"/>
                  <a:pt x="50" y="27"/>
                  <a:pt x="50" y="27"/>
                </a:cubicBezTo>
                <a:cubicBezTo>
                  <a:pt x="55" y="27"/>
                  <a:pt x="55" y="27"/>
                  <a:pt x="55" y="27"/>
                </a:cubicBezTo>
                <a:cubicBezTo>
                  <a:pt x="55" y="33"/>
                  <a:pt x="55" y="33"/>
                  <a:pt x="55" y="33"/>
                </a:cubicBezTo>
                <a:cubicBezTo>
                  <a:pt x="55" y="33"/>
                  <a:pt x="55" y="33"/>
                  <a:pt x="56" y="33"/>
                </a:cubicBezTo>
                <a:cubicBezTo>
                  <a:pt x="56" y="33"/>
                  <a:pt x="57" y="33"/>
                  <a:pt x="57" y="33"/>
                </a:cubicBezTo>
                <a:cubicBezTo>
                  <a:pt x="57" y="30"/>
                  <a:pt x="57" y="30"/>
                  <a:pt x="57" y="30"/>
                </a:cubicBezTo>
                <a:cubicBezTo>
                  <a:pt x="57" y="29"/>
                  <a:pt x="57" y="29"/>
                  <a:pt x="56" y="28"/>
                </a:cubicBezTo>
                <a:cubicBezTo>
                  <a:pt x="56" y="28"/>
                  <a:pt x="54" y="26"/>
                  <a:pt x="52" y="24"/>
                </a:cubicBezTo>
                <a:cubicBezTo>
                  <a:pt x="51" y="23"/>
                  <a:pt x="50" y="21"/>
                  <a:pt x="50" y="20"/>
                </a:cubicBezTo>
                <a:cubicBezTo>
                  <a:pt x="50" y="18"/>
                  <a:pt x="50" y="18"/>
                  <a:pt x="50" y="18"/>
                </a:cubicBezTo>
                <a:cubicBezTo>
                  <a:pt x="50" y="16"/>
                  <a:pt x="52" y="14"/>
                  <a:pt x="54" y="14"/>
                </a:cubicBezTo>
                <a:cubicBezTo>
                  <a:pt x="54" y="11"/>
                  <a:pt x="54" y="11"/>
                  <a:pt x="54" y="11"/>
                </a:cubicBezTo>
                <a:cubicBezTo>
                  <a:pt x="49" y="13"/>
                  <a:pt x="45" y="18"/>
                  <a:pt x="45" y="25"/>
                </a:cubicBezTo>
                <a:cubicBezTo>
                  <a:pt x="45" y="32"/>
                  <a:pt x="49" y="38"/>
                  <a:pt x="54" y="39"/>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a:solidFill>
                <a:srgbClr val="000000"/>
              </a:solidFill>
              <a:latin typeface="Calibri" panose="020F0502020204030204" pitchFamily="34" charset="0"/>
              <a:ea typeface="+mn-ea"/>
              <a:sym typeface="宋体" panose="02010600030101010101" pitchFamily="2" charset="-122"/>
            </a:endParaRPr>
          </a:p>
        </p:txBody>
      </p:sp>
      <p:sp>
        <p:nvSpPr>
          <p:cNvPr id="51" name="Freeform 175"/>
          <p:cNvSpPr>
            <a:spLocks noEditPoints="1"/>
          </p:cNvSpPr>
          <p:nvPr/>
        </p:nvSpPr>
        <p:spPr bwMode="auto">
          <a:xfrm>
            <a:off x="5434511" y="1584763"/>
            <a:ext cx="485006" cy="618630"/>
          </a:xfrm>
          <a:custGeom>
            <a:avLst/>
            <a:gdLst>
              <a:gd name="T0" fmla="*/ 84 w 138"/>
              <a:gd name="T1" fmla="*/ 71 h 176"/>
              <a:gd name="T2" fmla="*/ 69 w 138"/>
              <a:gd name="T3" fmla="*/ 69 h 176"/>
              <a:gd name="T4" fmla="*/ 54 w 138"/>
              <a:gd name="T5" fmla="*/ 71 h 176"/>
              <a:gd name="T6" fmla="*/ 54 w 138"/>
              <a:gd name="T7" fmla="*/ 26 h 176"/>
              <a:gd name="T8" fmla="*/ 15 w 138"/>
              <a:gd name="T9" fmla="*/ 26 h 176"/>
              <a:gd name="T10" fmla="*/ 15 w 138"/>
              <a:gd name="T11" fmla="*/ 48 h 176"/>
              <a:gd name="T12" fmla="*/ 34 w 138"/>
              <a:gd name="T13" fmla="*/ 82 h 176"/>
              <a:gd name="T14" fmla="*/ 16 w 138"/>
              <a:gd name="T15" fmla="*/ 122 h 176"/>
              <a:gd name="T16" fmla="*/ 69 w 138"/>
              <a:gd name="T17" fmla="*/ 176 h 176"/>
              <a:gd name="T18" fmla="*/ 122 w 138"/>
              <a:gd name="T19" fmla="*/ 122 h 176"/>
              <a:gd name="T20" fmla="*/ 101 w 138"/>
              <a:gd name="T21" fmla="*/ 80 h 176"/>
              <a:gd name="T22" fmla="*/ 123 w 138"/>
              <a:gd name="T23" fmla="*/ 49 h 176"/>
              <a:gd name="T24" fmla="*/ 123 w 138"/>
              <a:gd name="T25" fmla="*/ 26 h 176"/>
              <a:gd name="T26" fmla="*/ 84 w 138"/>
              <a:gd name="T27" fmla="*/ 26 h 176"/>
              <a:gd name="T28" fmla="*/ 84 w 138"/>
              <a:gd name="T29" fmla="*/ 71 h 176"/>
              <a:gd name="T30" fmla="*/ 103 w 138"/>
              <a:gd name="T31" fmla="*/ 122 h 176"/>
              <a:gd name="T32" fmla="*/ 69 w 138"/>
              <a:gd name="T33" fmla="*/ 157 h 176"/>
              <a:gd name="T34" fmla="*/ 35 w 138"/>
              <a:gd name="T35" fmla="*/ 122 h 176"/>
              <a:gd name="T36" fmla="*/ 69 w 138"/>
              <a:gd name="T37" fmla="*/ 88 h 176"/>
              <a:gd name="T38" fmla="*/ 103 w 138"/>
              <a:gd name="T39" fmla="*/ 122 h 176"/>
              <a:gd name="T40" fmla="*/ 0 w 138"/>
              <a:gd name="T41" fmla="*/ 0 h 176"/>
              <a:gd name="T42" fmla="*/ 0 w 138"/>
              <a:gd name="T43" fmla="*/ 16 h 176"/>
              <a:gd name="T44" fmla="*/ 138 w 138"/>
              <a:gd name="T45" fmla="*/ 16 h 176"/>
              <a:gd name="T46" fmla="*/ 138 w 138"/>
              <a:gd name="T47" fmla="*/ 0 h 176"/>
              <a:gd name="T48" fmla="*/ 0 w 138"/>
              <a:gd name="T49" fmla="*/ 0 h 176"/>
              <a:gd name="T50" fmla="*/ 68 w 138"/>
              <a:gd name="T51" fmla="*/ 91 h 176"/>
              <a:gd name="T52" fmla="*/ 61 w 138"/>
              <a:gd name="T53" fmla="*/ 111 h 176"/>
              <a:gd name="T54" fmla="*/ 39 w 138"/>
              <a:gd name="T55" fmla="*/ 111 h 176"/>
              <a:gd name="T56" fmla="*/ 38 w 138"/>
              <a:gd name="T57" fmla="*/ 112 h 176"/>
              <a:gd name="T58" fmla="*/ 38 w 138"/>
              <a:gd name="T59" fmla="*/ 114 h 176"/>
              <a:gd name="T60" fmla="*/ 56 w 138"/>
              <a:gd name="T61" fmla="*/ 127 h 176"/>
              <a:gd name="T62" fmla="*/ 49 w 138"/>
              <a:gd name="T63" fmla="*/ 148 h 176"/>
              <a:gd name="T64" fmla="*/ 50 w 138"/>
              <a:gd name="T65" fmla="*/ 149 h 176"/>
              <a:gd name="T66" fmla="*/ 51 w 138"/>
              <a:gd name="T67" fmla="*/ 149 h 176"/>
              <a:gd name="T68" fmla="*/ 69 w 138"/>
              <a:gd name="T69" fmla="*/ 136 h 176"/>
              <a:gd name="T70" fmla="*/ 87 w 138"/>
              <a:gd name="T71" fmla="*/ 149 h 176"/>
              <a:gd name="T72" fmla="*/ 88 w 138"/>
              <a:gd name="T73" fmla="*/ 149 h 176"/>
              <a:gd name="T74" fmla="*/ 88 w 138"/>
              <a:gd name="T75" fmla="*/ 149 h 176"/>
              <a:gd name="T76" fmla="*/ 89 w 138"/>
              <a:gd name="T77" fmla="*/ 148 h 176"/>
              <a:gd name="T78" fmla="*/ 82 w 138"/>
              <a:gd name="T79" fmla="*/ 127 h 176"/>
              <a:gd name="T80" fmla="*/ 100 w 138"/>
              <a:gd name="T81" fmla="*/ 114 h 176"/>
              <a:gd name="T82" fmla="*/ 100 w 138"/>
              <a:gd name="T83" fmla="*/ 112 h 176"/>
              <a:gd name="T84" fmla="*/ 99 w 138"/>
              <a:gd name="T85" fmla="*/ 111 h 176"/>
              <a:gd name="T86" fmla="*/ 77 w 138"/>
              <a:gd name="T87" fmla="*/ 111 h 176"/>
              <a:gd name="T88" fmla="*/ 70 w 138"/>
              <a:gd name="T89" fmla="*/ 91 h 176"/>
              <a:gd name="T90" fmla="*/ 69 w 138"/>
              <a:gd name="T91" fmla="*/ 90 h 176"/>
              <a:gd name="T92" fmla="*/ 68 w 138"/>
              <a:gd name="T93"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76">
                <a:moveTo>
                  <a:pt x="84" y="71"/>
                </a:moveTo>
                <a:cubicBezTo>
                  <a:pt x="79" y="70"/>
                  <a:pt x="74" y="69"/>
                  <a:pt x="69" y="69"/>
                </a:cubicBezTo>
                <a:cubicBezTo>
                  <a:pt x="64" y="69"/>
                  <a:pt x="59" y="70"/>
                  <a:pt x="54" y="71"/>
                </a:cubicBezTo>
                <a:cubicBezTo>
                  <a:pt x="54" y="26"/>
                  <a:pt x="54" y="26"/>
                  <a:pt x="54" y="26"/>
                </a:cubicBezTo>
                <a:cubicBezTo>
                  <a:pt x="15" y="26"/>
                  <a:pt x="15" y="26"/>
                  <a:pt x="15" y="26"/>
                </a:cubicBezTo>
                <a:cubicBezTo>
                  <a:pt x="15" y="48"/>
                  <a:pt x="15" y="48"/>
                  <a:pt x="15" y="48"/>
                </a:cubicBezTo>
                <a:cubicBezTo>
                  <a:pt x="34" y="82"/>
                  <a:pt x="34" y="82"/>
                  <a:pt x="34" y="82"/>
                </a:cubicBezTo>
                <a:cubicBezTo>
                  <a:pt x="23" y="92"/>
                  <a:pt x="16" y="106"/>
                  <a:pt x="16" y="122"/>
                </a:cubicBezTo>
                <a:cubicBezTo>
                  <a:pt x="16" y="152"/>
                  <a:pt x="40" y="176"/>
                  <a:pt x="69" y="176"/>
                </a:cubicBezTo>
                <a:cubicBezTo>
                  <a:pt x="98" y="176"/>
                  <a:pt x="122" y="152"/>
                  <a:pt x="122" y="122"/>
                </a:cubicBezTo>
                <a:cubicBezTo>
                  <a:pt x="122" y="105"/>
                  <a:pt x="114" y="90"/>
                  <a:pt x="101" y="80"/>
                </a:cubicBezTo>
                <a:cubicBezTo>
                  <a:pt x="123" y="49"/>
                  <a:pt x="123" y="49"/>
                  <a:pt x="123" y="49"/>
                </a:cubicBezTo>
                <a:cubicBezTo>
                  <a:pt x="123" y="26"/>
                  <a:pt x="123" y="26"/>
                  <a:pt x="123" y="26"/>
                </a:cubicBezTo>
                <a:cubicBezTo>
                  <a:pt x="84" y="26"/>
                  <a:pt x="84" y="26"/>
                  <a:pt x="84" y="26"/>
                </a:cubicBezTo>
                <a:lnTo>
                  <a:pt x="84" y="71"/>
                </a:lnTo>
                <a:close/>
                <a:moveTo>
                  <a:pt x="103" y="122"/>
                </a:moveTo>
                <a:cubicBezTo>
                  <a:pt x="103" y="141"/>
                  <a:pt x="88" y="157"/>
                  <a:pt x="69" y="157"/>
                </a:cubicBezTo>
                <a:cubicBezTo>
                  <a:pt x="50" y="157"/>
                  <a:pt x="35" y="141"/>
                  <a:pt x="35" y="122"/>
                </a:cubicBezTo>
                <a:cubicBezTo>
                  <a:pt x="35" y="104"/>
                  <a:pt x="50" y="88"/>
                  <a:pt x="69" y="88"/>
                </a:cubicBezTo>
                <a:cubicBezTo>
                  <a:pt x="88" y="88"/>
                  <a:pt x="103" y="104"/>
                  <a:pt x="103" y="122"/>
                </a:cubicBezTo>
                <a:close/>
                <a:moveTo>
                  <a:pt x="0" y="0"/>
                </a:moveTo>
                <a:cubicBezTo>
                  <a:pt x="0" y="16"/>
                  <a:pt x="0" y="16"/>
                  <a:pt x="0" y="16"/>
                </a:cubicBezTo>
                <a:cubicBezTo>
                  <a:pt x="138" y="16"/>
                  <a:pt x="138" y="16"/>
                  <a:pt x="138" y="16"/>
                </a:cubicBezTo>
                <a:cubicBezTo>
                  <a:pt x="138" y="0"/>
                  <a:pt x="138" y="0"/>
                  <a:pt x="138" y="0"/>
                </a:cubicBezTo>
                <a:lnTo>
                  <a:pt x="0" y="0"/>
                </a:lnTo>
                <a:close/>
                <a:moveTo>
                  <a:pt x="68" y="91"/>
                </a:moveTo>
                <a:cubicBezTo>
                  <a:pt x="61" y="111"/>
                  <a:pt x="61" y="111"/>
                  <a:pt x="61" y="111"/>
                </a:cubicBezTo>
                <a:cubicBezTo>
                  <a:pt x="39" y="111"/>
                  <a:pt x="39" y="111"/>
                  <a:pt x="39" y="111"/>
                </a:cubicBezTo>
                <a:cubicBezTo>
                  <a:pt x="39" y="111"/>
                  <a:pt x="38" y="112"/>
                  <a:pt x="38" y="112"/>
                </a:cubicBezTo>
                <a:cubicBezTo>
                  <a:pt x="38" y="113"/>
                  <a:pt x="38" y="113"/>
                  <a:pt x="38" y="114"/>
                </a:cubicBezTo>
                <a:cubicBezTo>
                  <a:pt x="56" y="127"/>
                  <a:pt x="56" y="127"/>
                  <a:pt x="56" y="127"/>
                </a:cubicBezTo>
                <a:cubicBezTo>
                  <a:pt x="49" y="148"/>
                  <a:pt x="49" y="148"/>
                  <a:pt x="49" y="148"/>
                </a:cubicBezTo>
                <a:cubicBezTo>
                  <a:pt x="49" y="148"/>
                  <a:pt x="49" y="149"/>
                  <a:pt x="50" y="149"/>
                </a:cubicBezTo>
                <a:cubicBezTo>
                  <a:pt x="50" y="149"/>
                  <a:pt x="51" y="149"/>
                  <a:pt x="51" y="149"/>
                </a:cubicBezTo>
                <a:cubicBezTo>
                  <a:pt x="69" y="136"/>
                  <a:pt x="69" y="136"/>
                  <a:pt x="69" y="136"/>
                </a:cubicBezTo>
                <a:cubicBezTo>
                  <a:pt x="87" y="149"/>
                  <a:pt x="87" y="149"/>
                  <a:pt x="87" y="149"/>
                </a:cubicBezTo>
                <a:cubicBezTo>
                  <a:pt x="87" y="149"/>
                  <a:pt x="87" y="149"/>
                  <a:pt x="88" y="149"/>
                </a:cubicBezTo>
                <a:cubicBezTo>
                  <a:pt x="88" y="149"/>
                  <a:pt x="88" y="149"/>
                  <a:pt x="88" y="149"/>
                </a:cubicBezTo>
                <a:cubicBezTo>
                  <a:pt x="89" y="149"/>
                  <a:pt x="89" y="148"/>
                  <a:pt x="89" y="148"/>
                </a:cubicBezTo>
                <a:cubicBezTo>
                  <a:pt x="82" y="127"/>
                  <a:pt x="82" y="127"/>
                  <a:pt x="82" y="127"/>
                </a:cubicBezTo>
                <a:cubicBezTo>
                  <a:pt x="100" y="114"/>
                  <a:pt x="100" y="114"/>
                  <a:pt x="100" y="114"/>
                </a:cubicBezTo>
                <a:cubicBezTo>
                  <a:pt x="100" y="113"/>
                  <a:pt x="100" y="113"/>
                  <a:pt x="100" y="112"/>
                </a:cubicBezTo>
                <a:cubicBezTo>
                  <a:pt x="100" y="112"/>
                  <a:pt x="99" y="111"/>
                  <a:pt x="99" y="111"/>
                </a:cubicBezTo>
                <a:cubicBezTo>
                  <a:pt x="77" y="111"/>
                  <a:pt x="77" y="111"/>
                  <a:pt x="77" y="111"/>
                </a:cubicBezTo>
                <a:cubicBezTo>
                  <a:pt x="70" y="91"/>
                  <a:pt x="70" y="91"/>
                  <a:pt x="70" y="91"/>
                </a:cubicBezTo>
                <a:cubicBezTo>
                  <a:pt x="70" y="90"/>
                  <a:pt x="70" y="90"/>
                  <a:pt x="69" y="90"/>
                </a:cubicBezTo>
                <a:cubicBezTo>
                  <a:pt x="68" y="90"/>
                  <a:pt x="68" y="90"/>
                  <a:pt x="68" y="91"/>
                </a:cubicBezTo>
                <a:close/>
              </a:path>
            </a:pathLst>
          </a:custGeom>
          <a:solidFill>
            <a:schemeClr val="bg1"/>
          </a:solidFill>
          <a:ln>
            <a:noFill/>
          </a:ln>
        </p:spPr>
        <p:txBody>
          <a:bodyPr/>
          <a:lstStyle/>
          <a:p>
            <a:pPr>
              <a:defRPr/>
            </a:pPr>
            <a:endParaRPr lang="zh-CN" altLang="en-US"/>
          </a:p>
        </p:txBody>
      </p:sp>
      <p:sp>
        <p:nvSpPr>
          <p:cNvPr id="53" name="Freeform 138"/>
          <p:cNvSpPr>
            <a:spLocks noEditPoints="1"/>
          </p:cNvSpPr>
          <p:nvPr/>
        </p:nvSpPr>
        <p:spPr bwMode="auto">
          <a:xfrm>
            <a:off x="7512682" y="1598959"/>
            <a:ext cx="469778" cy="590236"/>
          </a:xfrm>
          <a:custGeom>
            <a:avLst/>
            <a:gdLst>
              <a:gd name="T0" fmla="*/ 253 w 471"/>
              <a:gd name="T1" fmla="*/ 372 h 586"/>
              <a:gd name="T2" fmla="*/ 229 w 471"/>
              <a:gd name="T3" fmla="*/ 373 h 586"/>
              <a:gd name="T4" fmla="*/ 171 w 471"/>
              <a:gd name="T5" fmla="*/ 378 h 586"/>
              <a:gd name="T6" fmla="*/ 114 w 471"/>
              <a:gd name="T7" fmla="*/ 362 h 586"/>
              <a:gd name="T8" fmla="*/ 54 w 471"/>
              <a:gd name="T9" fmla="*/ 360 h 586"/>
              <a:gd name="T10" fmla="*/ 84 w 471"/>
              <a:gd name="T11" fmla="*/ 225 h 586"/>
              <a:gd name="T12" fmla="*/ 93 w 471"/>
              <a:gd name="T13" fmla="*/ 103 h 586"/>
              <a:gd name="T14" fmla="*/ 108 w 471"/>
              <a:gd name="T15" fmla="*/ 56 h 586"/>
              <a:gd name="T16" fmla="*/ 154 w 471"/>
              <a:gd name="T17" fmla="*/ 27 h 586"/>
              <a:gd name="T18" fmla="*/ 233 w 471"/>
              <a:gd name="T19" fmla="*/ 2 h 586"/>
              <a:gd name="T20" fmla="*/ 303 w 471"/>
              <a:gd name="T21" fmla="*/ 6 h 586"/>
              <a:gd name="T22" fmla="*/ 357 w 471"/>
              <a:gd name="T23" fmla="*/ 40 h 586"/>
              <a:gd name="T24" fmla="*/ 384 w 471"/>
              <a:gd name="T25" fmla="*/ 100 h 586"/>
              <a:gd name="T26" fmla="*/ 395 w 471"/>
              <a:gd name="T27" fmla="*/ 251 h 586"/>
              <a:gd name="T28" fmla="*/ 412 w 471"/>
              <a:gd name="T29" fmla="*/ 333 h 586"/>
              <a:gd name="T30" fmla="*/ 445 w 471"/>
              <a:gd name="T31" fmla="*/ 399 h 586"/>
              <a:gd name="T32" fmla="*/ 357 w 471"/>
              <a:gd name="T33" fmla="*/ 362 h 586"/>
              <a:gd name="T34" fmla="*/ 296 w 471"/>
              <a:gd name="T35" fmla="*/ 376 h 586"/>
              <a:gd name="T36" fmla="*/ 243 w 471"/>
              <a:gd name="T37" fmla="*/ 258 h 586"/>
              <a:gd name="T38" fmla="*/ 225 w 471"/>
              <a:gd name="T39" fmla="*/ 248 h 586"/>
              <a:gd name="T40" fmla="*/ 200 w 471"/>
              <a:gd name="T41" fmla="*/ 189 h 586"/>
              <a:gd name="T42" fmla="*/ 220 w 471"/>
              <a:gd name="T43" fmla="*/ 207 h 586"/>
              <a:gd name="T44" fmla="*/ 193 w 471"/>
              <a:gd name="T45" fmla="*/ 197 h 586"/>
              <a:gd name="T46" fmla="*/ 212 w 471"/>
              <a:gd name="T47" fmla="*/ 209 h 586"/>
              <a:gd name="T48" fmla="*/ 211 w 471"/>
              <a:gd name="T49" fmla="*/ 225 h 586"/>
              <a:gd name="T50" fmla="*/ 198 w 471"/>
              <a:gd name="T51" fmla="*/ 231 h 586"/>
              <a:gd name="T52" fmla="*/ 185 w 471"/>
              <a:gd name="T53" fmla="*/ 225 h 586"/>
              <a:gd name="T54" fmla="*/ 184 w 471"/>
              <a:gd name="T55" fmla="*/ 209 h 586"/>
              <a:gd name="T56" fmla="*/ 288 w 471"/>
              <a:gd name="T57" fmla="*/ 197 h 586"/>
              <a:gd name="T58" fmla="*/ 261 w 471"/>
              <a:gd name="T59" fmla="*/ 207 h 586"/>
              <a:gd name="T60" fmla="*/ 281 w 471"/>
              <a:gd name="T61" fmla="*/ 189 h 586"/>
              <a:gd name="T62" fmla="*/ 308 w 471"/>
              <a:gd name="T63" fmla="*/ 201 h 586"/>
              <a:gd name="T64" fmla="*/ 299 w 471"/>
              <a:gd name="T65" fmla="*/ 219 h 586"/>
              <a:gd name="T66" fmla="*/ 289 w 471"/>
              <a:gd name="T67" fmla="*/ 230 h 586"/>
              <a:gd name="T68" fmla="*/ 275 w 471"/>
              <a:gd name="T69" fmla="*/ 229 h 586"/>
              <a:gd name="T70" fmla="*/ 268 w 471"/>
              <a:gd name="T71" fmla="*/ 216 h 586"/>
              <a:gd name="T72" fmla="*/ 222 w 471"/>
              <a:gd name="T73" fmla="*/ 298 h 586"/>
              <a:gd name="T74" fmla="*/ 252 w 471"/>
              <a:gd name="T75" fmla="*/ 300 h 586"/>
              <a:gd name="T76" fmla="*/ 255 w 471"/>
              <a:gd name="T77" fmla="*/ 309 h 586"/>
              <a:gd name="T78" fmla="*/ 218 w 471"/>
              <a:gd name="T79" fmla="*/ 305 h 586"/>
              <a:gd name="T80" fmla="*/ 134 w 471"/>
              <a:gd name="T81" fmla="*/ 410 h 586"/>
              <a:gd name="T82" fmla="*/ 188 w 471"/>
              <a:gd name="T83" fmla="*/ 450 h 586"/>
              <a:gd name="T84" fmla="*/ 268 w 471"/>
              <a:gd name="T85" fmla="*/ 455 h 586"/>
              <a:gd name="T86" fmla="*/ 331 w 471"/>
              <a:gd name="T87" fmla="*/ 417 h 586"/>
              <a:gd name="T88" fmla="*/ 378 w 471"/>
              <a:gd name="T89" fmla="*/ 405 h 586"/>
              <a:gd name="T90" fmla="*/ 450 w 471"/>
              <a:gd name="T91" fmla="*/ 444 h 586"/>
              <a:gd name="T92" fmla="*/ 471 w 471"/>
              <a:gd name="T93" fmla="*/ 547 h 586"/>
              <a:gd name="T94" fmla="*/ 331 w 471"/>
              <a:gd name="T95" fmla="*/ 581 h 586"/>
              <a:gd name="T96" fmla="*/ 175 w 471"/>
              <a:gd name="T97" fmla="*/ 583 h 586"/>
              <a:gd name="T98" fmla="*/ 27 w 471"/>
              <a:gd name="T99" fmla="*/ 556 h 586"/>
              <a:gd name="T100" fmla="*/ 9 w 471"/>
              <a:gd name="T101" fmla="*/ 453 h 586"/>
              <a:gd name="T102" fmla="*/ 78 w 471"/>
              <a:gd name="T103" fmla="*/ 412 h 586"/>
              <a:gd name="T104" fmla="*/ 133 w 471"/>
              <a:gd name="T105" fmla="*/ 190 h 586"/>
              <a:gd name="T106" fmla="*/ 159 w 471"/>
              <a:gd name="T107" fmla="*/ 277 h 586"/>
              <a:gd name="T108" fmla="*/ 194 w 471"/>
              <a:gd name="T109" fmla="*/ 325 h 586"/>
              <a:gd name="T110" fmla="*/ 238 w 471"/>
              <a:gd name="T111" fmla="*/ 347 h 586"/>
              <a:gd name="T112" fmla="*/ 255 w 471"/>
              <a:gd name="T113" fmla="*/ 344 h 586"/>
              <a:gd name="T114" fmla="*/ 297 w 471"/>
              <a:gd name="T115" fmla="*/ 310 h 586"/>
              <a:gd name="T116" fmla="*/ 323 w 471"/>
              <a:gd name="T117" fmla="*/ 263 h 586"/>
              <a:gd name="T118" fmla="*/ 315 w 471"/>
              <a:gd name="T119" fmla="*/ 167 h 586"/>
              <a:gd name="T120" fmla="*/ 220 w 471"/>
              <a:gd name="T121" fmla="*/ 169 h 586"/>
              <a:gd name="T122" fmla="*/ 158 w 471"/>
              <a:gd name="T123" fmla="*/ 149 h 586"/>
              <a:gd name="T124" fmla="*/ 133 w 471"/>
              <a:gd name="T125" fmla="*/ 19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1" h="586">
                <a:moveTo>
                  <a:pt x="293" y="351"/>
                </a:moveTo>
                <a:lnTo>
                  <a:pt x="284" y="357"/>
                </a:lnTo>
                <a:lnTo>
                  <a:pt x="274" y="363"/>
                </a:lnTo>
                <a:lnTo>
                  <a:pt x="263" y="367"/>
                </a:lnTo>
                <a:lnTo>
                  <a:pt x="253" y="372"/>
                </a:lnTo>
                <a:lnTo>
                  <a:pt x="253" y="372"/>
                </a:lnTo>
                <a:lnTo>
                  <a:pt x="248" y="373"/>
                </a:lnTo>
                <a:lnTo>
                  <a:pt x="241" y="373"/>
                </a:lnTo>
                <a:lnTo>
                  <a:pt x="234" y="373"/>
                </a:lnTo>
                <a:lnTo>
                  <a:pt x="229" y="373"/>
                </a:lnTo>
                <a:lnTo>
                  <a:pt x="215" y="369"/>
                </a:lnTo>
                <a:lnTo>
                  <a:pt x="203" y="363"/>
                </a:lnTo>
                <a:lnTo>
                  <a:pt x="192" y="356"/>
                </a:lnTo>
                <a:lnTo>
                  <a:pt x="181" y="347"/>
                </a:lnTo>
                <a:lnTo>
                  <a:pt x="171" y="378"/>
                </a:lnTo>
                <a:lnTo>
                  <a:pt x="158" y="383"/>
                </a:lnTo>
                <a:lnTo>
                  <a:pt x="155" y="379"/>
                </a:lnTo>
                <a:lnTo>
                  <a:pt x="154" y="377"/>
                </a:lnTo>
                <a:lnTo>
                  <a:pt x="140" y="353"/>
                </a:lnTo>
                <a:lnTo>
                  <a:pt x="114" y="362"/>
                </a:lnTo>
                <a:lnTo>
                  <a:pt x="95" y="367"/>
                </a:lnTo>
                <a:lnTo>
                  <a:pt x="78" y="374"/>
                </a:lnTo>
                <a:lnTo>
                  <a:pt x="61" y="381"/>
                </a:lnTo>
                <a:lnTo>
                  <a:pt x="44" y="390"/>
                </a:lnTo>
                <a:lnTo>
                  <a:pt x="54" y="360"/>
                </a:lnTo>
                <a:lnTo>
                  <a:pt x="64" y="332"/>
                </a:lnTo>
                <a:lnTo>
                  <a:pt x="71" y="306"/>
                </a:lnTo>
                <a:lnTo>
                  <a:pt x="76" y="281"/>
                </a:lnTo>
                <a:lnTo>
                  <a:pt x="80" y="254"/>
                </a:lnTo>
                <a:lnTo>
                  <a:pt x="84" y="225"/>
                </a:lnTo>
                <a:lnTo>
                  <a:pt x="87" y="195"/>
                </a:lnTo>
                <a:lnTo>
                  <a:pt x="90" y="161"/>
                </a:lnTo>
                <a:lnTo>
                  <a:pt x="91" y="137"/>
                </a:lnTo>
                <a:lnTo>
                  <a:pt x="92" y="114"/>
                </a:lnTo>
                <a:lnTo>
                  <a:pt x="93" y="103"/>
                </a:lnTo>
                <a:lnTo>
                  <a:pt x="94" y="93"/>
                </a:lnTo>
                <a:lnTo>
                  <a:pt x="97" y="83"/>
                </a:lnTo>
                <a:lnTo>
                  <a:pt x="99" y="74"/>
                </a:lnTo>
                <a:lnTo>
                  <a:pt x="103" y="65"/>
                </a:lnTo>
                <a:lnTo>
                  <a:pt x="108" y="56"/>
                </a:lnTo>
                <a:lnTo>
                  <a:pt x="114" y="49"/>
                </a:lnTo>
                <a:lnTo>
                  <a:pt x="121" y="42"/>
                </a:lnTo>
                <a:lnTo>
                  <a:pt x="131" y="36"/>
                </a:lnTo>
                <a:lnTo>
                  <a:pt x="141" y="32"/>
                </a:lnTo>
                <a:lnTo>
                  <a:pt x="154" y="27"/>
                </a:lnTo>
                <a:lnTo>
                  <a:pt x="169" y="23"/>
                </a:lnTo>
                <a:lnTo>
                  <a:pt x="186" y="16"/>
                </a:lnTo>
                <a:lnTo>
                  <a:pt x="201" y="9"/>
                </a:lnTo>
                <a:lnTo>
                  <a:pt x="216" y="5"/>
                </a:lnTo>
                <a:lnTo>
                  <a:pt x="233" y="2"/>
                </a:lnTo>
                <a:lnTo>
                  <a:pt x="247" y="0"/>
                </a:lnTo>
                <a:lnTo>
                  <a:pt x="262" y="0"/>
                </a:lnTo>
                <a:lnTo>
                  <a:pt x="276" y="0"/>
                </a:lnTo>
                <a:lnTo>
                  <a:pt x="290" y="2"/>
                </a:lnTo>
                <a:lnTo>
                  <a:pt x="303" y="6"/>
                </a:lnTo>
                <a:lnTo>
                  <a:pt x="316" y="11"/>
                </a:lnTo>
                <a:lnTo>
                  <a:pt x="328" y="16"/>
                </a:lnTo>
                <a:lnTo>
                  <a:pt x="338" y="22"/>
                </a:lnTo>
                <a:lnTo>
                  <a:pt x="348" y="31"/>
                </a:lnTo>
                <a:lnTo>
                  <a:pt x="357" y="40"/>
                </a:lnTo>
                <a:lnTo>
                  <a:pt x="364" y="49"/>
                </a:lnTo>
                <a:lnTo>
                  <a:pt x="371" y="61"/>
                </a:lnTo>
                <a:lnTo>
                  <a:pt x="376" y="73"/>
                </a:lnTo>
                <a:lnTo>
                  <a:pt x="381" y="86"/>
                </a:lnTo>
                <a:lnTo>
                  <a:pt x="384" y="100"/>
                </a:lnTo>
                <a:lnTo>
                  <a:pt x="387" y="114"/>
                </a:lnTo>
                <a:lnTo>
                  <a:pt x="389" y="147"/>
                </a:lnTo>
                <a:lnTo>
                  <a:pt x="391" y="181"/>
                </a:lnTo>
                <a:lnTo>
                  <a:pt x="392" y="216"/>
                </a:lnTo>
                <a:lnTo>
                  <a:pt x="395" y="251"/>
                </a:lnTo>
                <a:lnTo>
                  <a:pt x="397" y="268"/>
                </a:lnTo>
                <a:lnTo>
                  <a:pt x="399" y="284"/>
                </a:lnTo>
                <a:lnTo>
                  <a:pt x="402" y="300"/>
                </a:lnTo>
                <a:lnTo>
                  <a:pt x="407" y="316"/>
                </a:lnTo>
                <a:lnTo>
                  <a:pt x="412" y="333"/>
                </a:lnTo>
                <a:lnTo>
                  <a:pt x="419" y="350"/>
                </a:lnTo>
                <a:lnTo>
                  <a:pt x="425" y="364"/>
                </a:lnTo>
                <a:lnTo>
                  <a:pt x="432" y="377"/>
                </a:lnTo>
                <a:lnTo>
                  <a:pt x="442" y="393"/>
                </a:lnTo>
                <a:lnTo>
                  <a:pt x="445" y="399"/>
                </a:lnTo>
                <a:lnTo>
                  <a:pt x="445" y="399"/>
                </a:lnTo>
                <a:lnTo>
                  <a:pt x="424" y="387"/>
                </a:lnTo>
                <a:lnTo>
                  <a:pt x="403" y="378"/>
                </a:lnTo>
                <a:lnTo>
                  <a:pt x="381" y="369"/>
                </a:lnTo>
                <a:lnTo>
                  <a:pt x="357" y="362"/>
                </a:lnTo>
                <a:lnTo>
                  <a:pt x="331" y="353"/>
                </a:lnTo>
                <a:lnTo>
                  <a:pt x="317" y="377"/>
                </a:lnTo>
                <a:lnTo>
                  <a:pt x="317" y="378"/>
                </a:lnTo>
                <a:lnTo>
                  <a:pt x="316" y="379"/>
                </a:lnTo>
                <a:lnTo>
                  <a:pt x="296" y="376"/>
                </a:lnTo>
                <a:lnTo>
                  <a:pt x="293" y="351"/>
                </a:lnTo>
                <a:close/>
                <a:moveTo>
                  <a:pt x="225" y="248"/>
                </a:moveTo>
                <a:lnTo>
                  <a:pt x="257" y="248"/>
                </a:lnTo>
                <a:lnTo>
                  <a:pt x="253" y="252"/>
                </a:lnTo>
                <a:lnTo>
                  <a:pt x="243" y="258"/>
                </a:lnTo>
                <a:lnTo>
                  <a:pt x="238" y="257"/>
                </a:lnTo>
                <a:lnTo>
                  <a:pt x="232" y="254"/>
                </a:lnTo>
                <a:lnTo>
                  <a:pt x="227" y="250"/>
                </a:lnTo>
                <a:lnTo>
                  <a:pt x="225" y="248"/>
                </a:lnTo>
                <a:lnTo>
                  <a:pt x="225" y="248"/>
                </a:lnTo>
                <a:close/>
                <a:moveTo>
                  <a:pt x="171" y="192"/>
                </a:moveTo>
                <a:lnTo>
                  <a:pt x="178" y="190"/>
                </a:lnTo>
                <a:lnTo>
                  <a:pt x="186" y="189"/>
                </a:lnTo>
                <a:lnTo>
                  <a:pt x="193" y="189"/>
                </a:lnTo>
                <a:lnTo>
                  <a:pt x="200" y="189"/>
                </a:lnTo>
                <a:lnTo>
                  <a:pt x="207" y="190"/>
                </a:lnTo>
                <a:lnTo>
                  <a:pt x="214" y="192"/>
                </a:lnTo>
                <a:lnTo>
                  <a:pt x="220" y="196"/>
                </a:lnTo>
                <a:lnTo>
                  <a:pt x="226" y="200"/>
                </a:lnTo>
                <a:lnTo>
                  <a:pt x="220" y="207"/>
                </a:lnTo>
                <a:lnTo>
                  <a:pt x="215" y="203"/>
                </a:lnTo>
                <a:lnTo>
                  <a:pt x="211" y="201"/>
                </a:lnTo>
                <a:lnTo>
                  <a:pt x="205" y="198"/>
                </a:lnTo>
                <a:lnTo>
                  <a:pt x="199" y="197"/>
                </a:lnTo>
                <a:lnTo>
                  <a:pt x="193" y="197"/>
                </a:lnTo>
                <a:lnTo>
                  <a:pt x="187" y="198"/>
                </a:lnTo>
                <a:lnTo>
                  <a:pt x="180" y="200"/>
                </a:lnTo>
                <a:lnTo>
                  <a:pt x="173" y="201"/>
                </a:lnTo>
                <a:lnTo>
                  <a:pt x="171" y="192"/>
                </a:lnTo>
                <a:close/>
                <a:moveTo>
                  <a:pt x="212" y="209"/>
                </a:moveTo>
                <a:lnTo>
                  <a:pt x="213" y="212"/>
                </a:lnTo>
                <a:lnTo>
                  <a:pt x="213" y="216"/>
                </a:lnTo>
                <a:lnTo>
                  <a:pt x="213" y="219"/>
                </a:lnTo>
                <a:lnTo>
                  <a:pt x="212" y="222"/>
                </a:lnTo>
                <a:lnTo>
                  <a:pt x="211" y="225"/>
                </a:lnTo>
                <a:lnTo>
                  <a:pt x="208" y="228"/>
                </a:lnTo>
                <a:lnTo>
                  <a:pt x="206" y="229"/>
                </a:lnTo>
                <a:lnTo>
                  <a:pt x="203" y="230"/>
                </a:lnTo>
                <a:lnTo>
                  <a:pt x="200" y="231"/>
                </a:lnTo>
                <a:lnTo>
                  <a:pt x="198" y="231"/>
                </a:lnTo>
                <a:lnTo>
                  <a:pt x="194" y="231"/>
                </a:lnTo>
                <a:lnTo>
                  <a:pt x="192" y="230"/>
                </a:lnTo>
                <a:lnTo>
                  <a:pt x="188" y="229"/>
                </a:lnTo>
                <a:lnTo>
                  <a:pt x="186" y="228"/>
                </a:lnTo>
                <a:lnTo>
                  <a:pt x="185" y="225"/>
                </a:lnTo>
                <a:lnTo>
                  <a:pt x="184" y="222"/>
                </a:lnTo>
                <a:lnTo>
                  <a:pt x="182" y="219"/>
                </a:lnTo>
                <a:lnTo>
                  <a:pt x="182" y="216"/>
                </a:lnTo>
                <a:lnTo>
                  <a:pt x="182" y="212"/>
                </a:lnTo>
                <a:lnTo>
                  <a:pt x="184" y="209"/>
                </a:lnTo>
                <a:lnTo>
                  <a:pt x="212" y="209"/>
                </a:lnTo>
                <a:close/>
                <a:moveTo>
                  <a:pt x="308" y="201"/>
                </a:moveTo>
                <a:lnTo>
                  <a:pt x="301" y="200"/>
                </a:lnTo>
                <a:lnTo>
                  <a:pt x="294" y="198"/>
                </a:lnTo>
                <a:lnTo>
                  <a:pt x="288" y="197"/>
                </a:lnTo>
                <a:lnTo>
                  <a:pt x="282" y="197"/>
                </a:lnTo>
                <a:lnTo>
                  <a:pt x="276" y="198"/>
                </a:lnTo>
                <a:lnTo>
                  <a:pt x="270" y="201"/>
                </a:lnTo>
                <a:lnTo>
                  <a:pt x="266" y="203"/>
                </a:lnTo>
                <a:lnTo>
                  <a:pt x="261" y="207"/>
                </a:lnTo>
                <a:lnTo>
                  <a:pt x="255" y="200"/>
                </a:lnTo>
                <a:lnTo>
                  <a:pt x="261" y="196"/>
                </a:lnTo>
                <a:lnTo>
                  <a:pt x="267" y="192"/>
                </a:lnTo>
                <a:lnTo>
                  <a:pt x="274" y="190"/>
                </a:lnTo>
                <a:lnTo>
                  <a:pt x="281" y="189"/>
                </a:lnTo>
                <a:lnTo>
                  <a:pt x="288" y="189"/>
                </a:lnTo>
                <a:lnTo>
                  <a:pt x="295" y="189"/>
                </a:lnTo>
                <a:lnTo>
                  <a:pt x="303" y="190"/>
                </a:lnTo>
                <a:lnTo>
                  <a:pt x="310" y="192"/>
                </a:lnTo>
                <a:lnTo>
                  <a:pt x="308" y="201"/>
                </a:lnTo>
                <a:close/>
                <a:moveTo>
                  <a:pt x="269" y="209"/>
                </a:moveTo>
                <a:lnTo>
                  <a:pt x="297" y="209"/>
                </a:lnTo>
                <a:lnTo>
                  <a:pt x="299" y="212"/>
                </a:lnTo>
                <a:lnTo>
                  <a:pt x="300" y="216"/>
                </a:lnTo>
                <a:lnTo>
                  <a:pt x="299" y="219"/>
                </a:lnTo>
                <a:lnTo>
                  <a:pt x="297" y="222"/>
                </a:lnTo>
                <a:lnTo>
                  <a:pt x="296" y="225"/>
                </a:lnTo>
                <a:lnTo>
                  <a:pt x="295" y="228"/>
                </a:lnTo>
                <a:lnTo>
                  <a:pt x="293" y="229"/>
                </a:lnTo>
                <a:lnTo>
                  <a:pt x="289" y="230"/>
                </a:lnTo>
                <a:lnTo>
                  <a:pt x="287" y="231"/>
                </a:lnTo>
                <a:lnTo>
                  <a:pt x="283" y="231"/>
                </a:lnTo>
                <a:lnTo>
                  <a:pt x="281" y="231"/>
                </a:lnTo>
                <a:lnTo>
                  <a:pt x="277" y="230"/>
                </a:lnTo>
                <a:lnTo>
                  <a:pt x="275" y="229"/>
                </a:lnTo>
                <a:lnTo>
                  <a:pt x="273" y="228"/>
                </a:lnTo>
                <a:lnTo>
                  <a:pt x="270" y="225"/>
                </a:lnTo>
                <a:lnTo>
                  <a:pt x="269" y="222"/>
                </a:lnTo>
                <a:lnTo>
                  <a:pt x="268" y="219"/>
                </a:lnTo>
                <a:lnTo>
                  <a:pt x="268" y="216"/>
                </a:lnTo>
                <a:lnTo>
                  <a:pt x="268" y="212"/>
                </a:lnTo>
                <a:lnTo>
                  <a:pt x="269" y="209"/>
                </a:lnTo>
                <a:lnTo>
                  <a:pt x="269" y="209"/>
                </a:lnTo>
                <a:close/>
                <a:moveTo>
                  <a:pt x="216" y="293"/>
                </a:moveTo>
                <a:lnTo>
                  <a:pt x="222" y="298"/>
                </a:lnTo>
                <a:lnTo>
                  <a:pt x="228" y="300"/>
                </a:lnTo>
                <a:lnTo>
                  <a:pt x="234" y="303"/>
                </a:lnTo>
                <a:lnTo>
                  <a:pt x="240" y="304"/>
                </a:lnTo>
                <a:lnTo>
                  <a:pt x="246" y="303"/>
                </a:lnTo>
                <a:lnTo>
                  <a:pt x="252" y="300"/>
                </a:lnTo>
                <a:lnTo>
                  <a:pt x="259" y="298"/>
                </a:lnTo>
                <a:lnTo>
                  <a:pt x="265" y="293"/>
                </a:lnTo>
                <a:lnTo>
                  <a:pt x="270" y="300"/>
                </a:lnTo>
                <a:lnTo>
                  <a:pt x="262" y="305"/>
                </a:lnTo>
                <a:lnTo>
                  <a:pt x="255" y="309"/>
                </a:lnTo>
                <a:lnTo>
                  <a:pt x="248" y="311"/>
                </a:lnTo>
                <a:lnTo>
                  <a:pt x="240" y="312"/>
                </a:lnTo>
                <a:lnTo>
                  <a:pt x="233" y="311"/>
                </a:lnTo>
                <a:lnTo>
                  <a:pt x="226" y="309"/>
                </a:lnTo>
                <a:lnTo>
                  <a:pt x="218" y="305"/>
                </a:lnTo>
                <a:lnTo>
                  <a:pt x="211" y="299"/>
                </a:lnTo>
                <a:lnTo>
                  <a:pt x="216" y="293"/>
                </a:lnTo>
                <a:close/>
                <a:moveTo>
                  <a:pt x="124" y="394"/>
                </a:moveTo>
                <a:lnTo>
                  <a:pt x="130" y="403"/>
                </a:lnTo>
                <a:lnTo>
                  <a:pt x="134" y="410"/>
                </a:lnTo>
                <a:lnTo>
                  <a:pt x="140" y="417"/>
                </a:lnTo>
                <a:lnTo>
                  <a:pt x="146" y="423"/>
                </a:lnTo>
                <a:lnTo>
                  <a:pt x="159" y="433"/>
                </a:lnTo>
                <a:lnTo>
                  <a:pt x="173" y="443"/>
                </a:lnTo>
                <a:lnTo>
                  <a:pt x="188" y="450"/>
                </a:lnTo>
                <a:lnTo>
                  <a:pt x="203" y="455"/>
                </a:lnTo>
                <a:lnTo>
                  <a:pt x="220" y="458"/>
                </a:lnTo>
                <a:lnTo>
                  <a:pt x="235" y="459"/>
                </a:lnTo>
                <a:lnTo>
                  <a:pt x="252" y="458"/>
                </a:lnTo>
                <a:lnTo>
                  <a:pt x="268" y="455"/>
                </a:lnTo>
                <a:lnTo>
                  <a:pt x="283" y="450"/>
                </a:lnTo>
                <a:lnTo>
                  <a:pt x="299" y="443"/>
                </a:lnTo>
                <a:lnTo>
                  <a:pt x="313" y="434"/>
                </a:lnTo>
                <a:lnTo>
                  <a:pt x="326" y="423"/>
                </a:lnTo>
                <a:lnTo>
                  <a:pt x="331" y="417"/>
                </a:lnTo>
                <a:lnTo>
                  <a:pt x="337" y="410"/>
                </a:lnTo>
                <a:lnTo>
                  <a:pt x="342" y="403"/>
                </a:lnTo>
                <a:lnTo>
                  <a:pt x="348" y="394"/>
                </a:lnTo>
                <a:lnTo>
                  <a:pt x="363" y="399"/>
                </a:lnTo>
                <a:lnTo>
                  <a:pt x="378" y="405"/>
                </a:lnTo>
                <a:lnTo>
                  <a:pt x="394" y="412"/>
                </a:lnTo>
                <a:lnTo>
                  <a:pt x="409" y="419"/>
                </a:lnTo>
                <a:lnTo>
                  <a:pt x="423" y="426"/>
                </a:lnTo>
                <a:lnTo>
                  <a:pt x="437" y="434"/>
                </a:lnTo>
                <a:lnTo>
                  <a:pt x="450" y="444"/>
                </a:lnTo>
                <a:lnTo>
                  <a:pt x="463" y="453"/>
                </a:lnTo>
                <a:lnTo>
                  <a:pt x="466" y="475"/>
                </a:lnTo>
                <a:lnTo>
                  <a:pt x="470" y="499"/>
                </a:lnTo>
                <a:lnTo>
                  <a:pt x="471" y="522"/>
                </a:lnTo>
                <a:lnTo>
                  <a:pt x="471" y="547"/>
                </a:lnTo>
                <a:lnTo>
                  <a:pt x="445" y="556"/>
                </a:lnTo>
                <a:lnTo>
                  <a:pt x="418" y="565"/>
                </a:lnTo>
                <a:lnTo>
                  <a:pt x="390" y="570"/>
                </a:lnTo>
                <a:lnTo>
                  <a:pt x="361" y="576"/>
                </a:lnTo>
                <a:lnTo>
                  <a:pt x="331" y="581"/>
                </a:lnTo>
                <a:lnTo>
                  <a:pt x="301" y="583"/>
                </a:lnTo>
                <a:lnTo>
                  <a:pt x="269" y="586"/>
                </a:lnTo>
                <a:lnTo>
                  <a:pt x="239" y="586"/>
                </a:lnTo>
                <a:lnTo>
                  <a:pt x="207" y="586"/>
                </a:lnTo>
                <a:lnTo>
                  <a:pt x="175" y="583"/>
                </a:lnTo>
                <a:lnTo>
                  <a:pt x="145" y="581"/>
                </a:lnTo>
                <a:lnTo>
                  <a:pt x="114" y="576"/>
                </a:lnTo>
                <a:lnTo>
                  <a:pt x="85" y="570"/>
                </a:lnTo>
                <a:lnTo>
                  <a:pt x="56" y="565"/>
                </a:lnTo>
                <a:lnTo>
                  <a:pt x="27" y="556"/>
                </a:lnTo>
                <a:lnTo>
                  <a:pt x="0" y="547"/>
                </a:lnTo>
                <a:lnTo>
                  <a:pt x="0" y="522"/>
                </a:lnTo>
                <a:lnTo>
                  <a:pt x="2" y="499"/>
                </a:lnTo>
                <a:lnTo>
                  <a:pt x="4" y="475"/>
                </a:lnTo>
                <a:lnTo>
                  <a:pt x="9" y="453"/>
                </a:lnTo>
                <a:lnTo>
                  <a:pt x="22" y="444"/>
                </a:lnTo>
                <a:lnTo>
                  <a:pt x="34" y="434"/>
                </a:lnTo>
                <a:lnTo>
                  <a:pt x="49" y="426"/>
                </a:lnTo>
                <a:lnTo>
                  <a:pt x="63" y="419"/>
                </a:lnTo>
                <a:lnTo>
                  <a:pt x="78" y="412"/>
                </a:lnTo>
                <a:lnTo>
                  <a:pt x="92" y="405"/>
                </a:lnTo>
                <a:lnTo>
                  <a:pt x="108" y="399"/>
                </a:lnTo>
                <a:lnTo>
                  <a:pt x="124" y="394"/>
                </a:lnTo>
                <a:lnTo>
                  <a:pt x="124" y="394"/>
                </a:lnTo>
                <a:close/>
                <a:moveTo>
                  <a:pt x="133" y="190"/>
                </a:moveTo>
                <a:lnTo>
                  <a:pt x="138" y="216"/>
                </a:lnTo>
                <a:lnTo>
                  <a:pt x="145" y="242"/>
                </a:lnTo>
                <a:lnTo>
                  <a:pt x="149" y="254"/>
                </a:lnTo>
                <a:lnTo>
                  <a:pt x="154" y="265"/>
                </a:lnTo>
                <a:lnTo>
                  <a:pt x="159" y="277"/>
                </a:lnTo>
                <a:lnTo>
                  <a:pt x="165" y="288"/>
                </a:lnTo>
                <a:lnTo>
                  <a:pt x="171" y="298"/>
                </a:lnTo>
                <a:lnTo>
                  <a:pt x="178" y="308"/>
                </a:lnTo>
                <a:lnTo>
                  <a:pt x="186" y="317"/>
                </a:lnTo>
                <a:lnTo>
                  <a:pt x="194" y="325"/>
                </a:lnTo>
                <a:lnTo>
                  <a:pt x="203" y="332"/>
                </a:lnTo>
                <a:lnTo>
                  <a:pt x="213" y="338"/>
                </a:lnTo>
                <a:lnTo>
                  <a:pt x="225" y="344"/>
                </a:lnTo>
                <a:lnTo>
                  <a:pt x="236" y="347"/>
                </a:lnTo>
                <a:lnTo>
                  <a:pt x="238" y="347"/>
                </a:lnTo>
                <a:lnTo>
                  <a:pt x="241" y="347"/>
                </a:lnTo>
                <a:lnTo>
                  <a:pt x="243" y="347"/>
                </a:lnTo>
                <a:lnTo>
                  <a:pt x="243" y="349"/>
                </a:lnTo>
                <a:lnTo>
                  <a:pt x="243" y="349"/>
                </a:lnTo>
                <a:lnTo>
                  <a:pt x="255" y="344"/>
                </a:lnTo>
                <a:lnTo>
                  <a:pt x="265" y="338"/>
                </a:lnTo>
                <a:lnTo>
                  <a:pt x="274" y="332"/>
                </a:lnTo>
                <a:lnTo>
                  <a:pt x="282" y="325"/>
                </a:lnTo>
                <a:lnTo>
                  <a:pt x="290" y="318"/>
                </a:lnTo>
                <a:lnTo>
                  <a:pt x="297" y="310"/>
                </a:lnTo>
                <a:lnTo>
                  <a:pt x="303" y="302"/>
                </a:lnTo>
                <a:lnTo>
                  <a:pt x="309" y="292"/>
                </a:lnTo>
                <a:lnTo>
                  <a:pt x="315" y="283"/>
                </a:lnTo>
                <a:lnTo>
                  <a:pt x="320" y="273"/>
                </a:lnTo>
                <a:lnTo>
                  <a:pt x="323" y="263"/>
                </a:lnTo>
                <a:lnTo>
                  <a:pt x="328" y="252"/>
                </a:lnTo>
                <a:lnTo>
                  <a:pt x="334" y="230"/>
                </a:lnTo>
                <a:lnTo>
                  <a:pt x="338" y="207"/>
                </a:lnTo>
                <a:lnTo>
                  <a:pt x="328" y="164"/>
                </a:lnTo>
                <a:lnTo>
                  <a:pt x="315" y="167"/>
                </a:lnTo>
                <a:lnTo>
                  <a:pt x="296" y="169"/>
                </a:lnTo>
                <a:lnTo>
                  <a:pt x="273" y="170"/>
                </a:lnTo>
                <a:lnTo>
                  <a:pt x="247" y="171"/>
                </a:lnTo>
                <a:lnTo>
                  <a:pt x="233" y="170"/>
                </a:lnTo>
                <a:lnTo>
                  <a:pt x="220" y="169"/>
                </a:lnTo>
                <a:lnTo>
                  <a:pt x="206" y="168"/>
                </a:lnTo>
                <a:lnTo>
                  <a:pt x="193" y="164"/>
                </a:lnTo>
                <a:lnTo>
                  <a:pt x="180" y="161"/>
                </a:lnTo>
                <a:lnTo>
                  <a:pt x="168" y="156"/>
                </a:lnTo>
                <a:lnTo>
                  <a:pt x="158" y="149"/>
                </a:lnTo>
                <a:lnTo>
                  <a:pt x="147" y="142"/>
                </a:lnTo>
                <a:lnTo>
                  <a:pt x="142" y="153"/>
                </a:lnTo>
                <a:lnTo>
                  <a:pt x="139" y="164"/>
                </a:lnTo>
                <a:lnTo>
                  <a:pt x="135" y="177"/>
                </a:lnTo>
                <a:lnTo>
                  <a:pt x="133" y="190"/>
                </a:lnTo>
                <a:lnTo>
                  <a:pt x="133" y="19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4" name="Freeform 95"/>
          <p:cNvSpPr>
            <a:spLocks noEditPoints="1"/>
          </p:cNvSpPr>
          <p:nvPr/>
        </p:nvSpPr>
        <p:spPr bwMode="auto">
          <a:xfrm>
            <a:off x="3219080" y="1596776"/>
            <a:ext cx="716546" cy="594733"/>
          </a:xfrm>
          <a:custGeom>
            <a:avLst/>
            <a:gdLst>
              <a:gd name="T0" fmla="*/ 581 w 602"/>
              <a:gd name="T1" fmla="*/ 221 h 499"/>
              <a:gd name="T2" fmla="*/ 602 w 602"/>
              <a:gd name="T3" fmla="*/ 304 h 499"/>
              <a:gd name="T4" fmla="*/ 580 w 602"/>
              <a:gd name="T5" fmla="*/ 330 h 499"/>
              <a:gd name="T6" fmla="*/ 472 w 602"/>
              <a:gd name="T7" fmla="*/ 343 h 499"/>
              <a:gd name="T8" fmla="*/ 425 w 602"/>
              <a:gd name="T9" fmla="*/ 295 h 499"/>
              <a:gd name="T10" fmla="*/ 380 w 602"/>
              <a:gd name="T11" fmla="*/ 245 h 499"/>
              <a:gd name="T12" fmla="*/ 320 w 602"/>
              <a:gd name="T13" fmla="*/ 245 h 499"/>
              <a:gd name="T14" fmla="*/ 345 w 602"/>
              <a:gd name="T15" fmla="*/ 205 h 499"/>
              <a:gd name="T16" fmla="*/ 383 w 602"/>
              <a:gd name="T17" fmla="*/ 191 h 499"/>
              <a:gd name="T18" fmla="*/ 404 w 602"/>
              <a:gd name="T19" fmla="*/ 176 h 499"/>
              <a:gd name="T20" fmla="*/ 394 w 602"/>
              <a:gd name="T21" fmla="*/ 139 h 499"/>
              <a:gd name="T22" fmla="*/ 381 w 602"/>
              <a:gd name="T23" fmla="*/ 117 h 499"/>
              <a:gd name="T24" fmla="*/ 383 w 602"/>
              <a:gd name="T25" fmla="*/ 89 h 499"/>
              <a:gd name="T26" fmla="*/ 385 w 602"/>
              <a:gd name="T27" fmla="*/ 42 h 499"/>
              <a:gd name="T28" fmla="*/ 410 w 602"/>
              <a:gd name="T29" fmla="*/ 11 h 499"/>
              <a:gd name="T30" fmla="*/ 457 w 602"/>
              <a:gd name="T31" fmla="*/ 0 h 499"/>
              <a:gd name="T32" fmla="*/ 503 w 602"/>
              <a:gd name="T33" fmla="*/ 13 h 499"/>
              <a:gd name="T34" fmla="*/ 526 w 602"/>
              <a:gd name="T35" fmla="*/ 44 h 499"/>
              <a:gd name="T36" fmla="*/ 526 w 602"/>
              <a:gd name="T37" fmla="*/ 89 h 499"/>
              <a:gd name="T38" fmla="*/ 529 w 602"/>
              <a:gd name="T39" fmla="*/ 108 h 499"/>
              <a:gd name="T40" fmla="*/ 519 w 602"/>
              <a:gd name="T41" fmla="*/ 128 h 499"/>
              <a:gd name="T42" fmla="*/ 498 w 602"/>
              <a:gd name="T43" fmla="*/ 162 h 499"/>
              <a:gd name="T44" fmla="*/ 511 w 602"/>
              <a:gd name="T45" fmla="*/ 189 h 499"/>
              <a:gd name="T46" fmla="*/ 560 w 602"/>
              <a:gd name="T47" fmla="*/ 193 h 499"/>
              <a:gd name="T48" fmla="*/ 320 w 602"/>
              <a:gd name="T49" fmla="*/ 284 h 499"/>
              <a:gd name="T50" fmla="*/ 284 w 602"/>
              <a:gd name="T51" fmla="*/ 267 h 499"/>
              <a:gd name="T52" fmla="*/ 291 w 602"/>
              <a:gd name="T53" fmla="*/ 218 h 499"/>
              <a:gd name="T54" fmla="*/ 315 w 602"/>
              <a:gd name="T55" fmla="*/ 182 h 499"/>
              <a:gd name="T56" fmla="*/ 322 w 602"/>
              <a:gd name="T57" fmla="*/ 142 h 499"/>
              <a:gd name="T58" fmla="*/ 319 w 602"/>
              <a:gd name="T59" fmla="*/ 114 h 499"/>
              <a:gd name="T60" fmla="*/ 309 w 602"/>
              <a:gd name="T61" fmla="*/ 47 h 499"/>
              <a:gd name="T62" fmla="*/ 268 w 602"/>
              <a:gd name="T63" fmla="*/ 15 h 499"/>
              <a:gd name="T64" fmla="*/ 217 w 602"/>
              <a:gd name="T65" fmla="*/ 6 h 499"/>
              <a:gd name="T66" fmla="*/ 167 w 602"/>
              <a:gd name="T67" fmla="*/ 14 h 499"/>
              <a:gd name="T68" fmla="*/ 124 w 602"/>
              <a:gd name="T69" fmla="*/ 45 h 499"/>
              <a:gd name="T70" fmla="*/ 110 w 602"/>
              <a:gd name="T71" fmla="*/ 114 h 499"/>
              <a:gd name="T72" fmla="*/ 104 w 602"/>
              <a:gd name="T73" fmla="*/ 142 h 499"/>
              <a:gd name="T74" fmla="*/ 113 w 602"/>
              <a:gd name="T75" fmla="*/ 181 h 499"/>
              <a:gd name="T76" fmla="*/ 134 w 602"/>
              <a:gd name="T77" fmla="*/ 216 h 499"/>
              <a:gd name="T78" fmla="*/ 136 w 602"/>
              <a:gd name="T79" fmla="*/ 270 h 499"/>
              <a:gd name="T80" fmla="*/ 102 w 602"/>
              <a:gd name="T81" fmla="*/ 282 h 499"/>
              <a:gd name="T82" fmla="*/ 52 w 602"/>
              <a:gd name="T83" fmla="*/ 289 h 499"/>
              <a:gd name="T84" fmla="*/ 21 w 602"/>
              <a:gd name="T85" fmla="*/ 340 h 499"/>
              <a:gd name="T86" fmla="*/ 0 w 602"/>
              <a:gd name="T87" fmla="*/ 430 h 499"/>
              <a:gd name="T88" fmla="*/ 15 w 602"/>
              <a:gd name="T89" fmla="*/ 472 h 499"/>
              <a:gd name="T90" fmla="*/ 119 w 602"/>
              <a:gd name="T91" fmla="*/ 494 h 499"/>
              <a:gd name="T92" fmla="*/ 288 w 602"/>
              <a:gd name="T93" fmla="*/ 498 h 499"/>
              <a:gd name="T94" fmla="*/ 406 w 602"/>
              <a:gd name="T95" fmla="*/ 477 h 499"/>
              <a:gd name="T96" fmla="*/ 424 w 602"/>
              <a:gd name="T97" fmla="*/ 421 h 499"/>
              <a:gd name="T98" fmla="*/ 403 w 602"/>
              <a:gd name="T99" fmla="*/ 335 h 499"/>
              <a:gd name="T100" fmla="*/ 366 w 602"/>
              <a:gd name="T101" fmla="*/ 28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2" h="499">
                <a:moveTo>
                  <a:pt x="560" y="193"/>
                </a:moveTo>
                <a:lnTo>
                  <a:pt x="567" y="200"/>
                </a:lnTo>
                <a:lnTo>
                  <a:pt x="572" y="205"/>
                </a:lnTo>
                <a:lnTo>
                  <a:pt x="577" y="213"/>
                </a:lnTo>
                <a:lnTo>
                  <a:pt x="581" y="221"/>
                </a:lnTo>
                <a:lnTo>
                  <a:pt x="589" y="237"/>
                </a:lnTo>
                <a:lnTo>
                  <a:pt x="594" y="254"/>
                </a:lnTo>
                <a:lnTo>
                  <a:pt x="597" y="271"/>
                </a:lnTo>
                <a:lnTo>
                  <a:pt x="601" y="289"/>
                </a:lnTo>
                <a:lnTo>
                  <a:pt x="602" y="304"/>
                </a:lnTo>
                <a:lnTo>
                  <a:pt x="602" y="318"/>
                </a:lnTo>
                <a:lnTo>
                  <a:pt x="599" y="322"/>
                </a:lnTo>
                <a:lnTo>
                  <a:pt x="593" y="325"/>
                </a:lnTo>
                <a:lnTo>
                  <a:pt x="587" y="328"/>
                </a:lnTo>
                <a:lnTo>
                  <a:pt x="580" y="330"/>
                </a:lnTo>
                <a:lnTo>
                  <a:pt x="563" y="335"/>
                </a:lnTo>
                <a:lnTo>
                  <a:pt x="543" y="338"/>
                </a:lnTo>
                <a:lnTo>
                  <a:pt x="521" y="340"/>
                </a:lnTo>
                <a:lnTo>
                  <a:pt x="496" y="342"/>
                </a:lnTo>
                <a:lnTo>
                  <a:pt x="472" y="343"/>
                </a:lnTo>
                <a:lnTo>
                  <a:pt x="446" y="343"/>
                </a:lnTo>
                <a:lnTo>
                  <a:pt x="441" y="330"/>
                </a:lnTo>
                <a:lnTo>
                  <a:pt x="437" y="318"/>
                </a:lnTo>
                <a:lnTo>
                  <a:pt x="431" y="306"/>
                </a:lnTo>
                <a:lnTo>
                  <a:pt x="425" y="295"/>
                </a:lnTo>
                <a:lnTo>
                  <a:pt x="418" y="284"/>
                </a:lnTo>
                <a:lnTo>
                  <a:pt x="410" y="274"/>
                </a:lnTo>
                <a:lnTo>
                  <a:pt x="401" y="264"/>
                </a:lnTo>
                <a:lnTo>
                  <a:pt x="392" y="255"/>
                </a:lnTo>
                <a:lnTo>
                  <a:pt x="380" y="245"/>
                </a:lnTo>
                <a:lnTo>
                  <a:pt x="366" y="245"/>
                </a:lnTo>
                <a:lnTo>
                  <a:pt x="354" y="245"/>
                </a:lnTo>
                <a:lnTo>
                  <a:pt x="343" y="245"/>
                </a:lnTo>
                <a:lnTo>
                  <a:pt x="332" y="245"/>
                </a:lnTo>
                <a:lnTo>
                  <a:pt x="320" y="245"/>
                </a:lnTo>
                <a:lnTo>
                  <a:pt x="319" y="245"/>
                </a:lnTo>
                <a:lnTo>
                  <a:pt x="327" y="231"/>
                </a:lnTo>
                <a:lnTo>
                  <a:pt x="334" y="217"/>
                </a:lnTo>
                <a:lnTo>
                  <a:pt x="340" y="211"/>
                </a:lnTo>
                <a:lnTo>
                  <a:pt x="345" y="205"/>
                </a:lnTo>
                <a:lnTo>
                  <a:pt x="349" y="198"/>
                </a:lnTo>
                <a:lnTo>
                  <a:pt x="352" y="191"/>
                </a:lnTo>
                <a:lnTo>
                  <a:pt x="365" y="191"/>
                </a:lnTo>
                <a:lnTo>
                  <a:pt x="377" y="191"/>
                </a:lnTo>
                <a:lnTo>
                  <a:pt x="383" y="191"/>
                </a:lnTo>
                <a:lnTo>
                  <a:pt x="387" y="191"/>
                </a:lnTo>
                <a:lnTo>
                  <a:pt x="392" y="190"/>
                </a:lnTo>
                <a:lnTo>
                  <a:pt x="397" y="189"/>
                </a:lnTo>
                <a:lnTo>
                  <a:pt x="400" y="183"/>
                </a:lnTo>
                <a:lnTo>
                  <a:pt x="404" y="176"/>
                </a:lnTo>
                <a:lnTo>
                  <a:pt x="406" y="169"/>
                </a:lnTo>
                <a:lnTo>
                  <a:pt x="408" y="160"/>
                </a:lnTo>
                <a:lnTo>
                  <a:pt x="404" y="153"/>
                </a:lnTo>
                <a:lnTo>
                  <a:pt x="399" y="146"/>
                </a:lnTo>
                <a:lnTo>
                  <a:pt x="394" y="139"/>
                </a:lnTo>
                <a:lnTo>
                  <a:pt x="392" y="129"/>
                </a:lnTo>
                <a:lnTo>
                  <a:pt x="388" y="128"/>
                </a:lnTo>
                <a:lnTo>
                  <a:pt x="386" y="124"/>
                </a:lnTo>
                <a:lnTo>
                  <a:pt x="384" y="121"/>
                </a:lnTo>
                <a:lnTo>
                  <a:pt x="381" y="117"/>
                </a:lnTo>
                <a:lnTo>
                  <a:pt x="379" y="107"/>
                </a:lnTo>
                <a:lnTo>
                  <a:pt x="378" y="94"/>
                </a:lnTo>
                <a:lnTo>
                  <a:pt x="378" y="92"/>
                </a:lnTo>
                <a:lnTo>
                  <a:pt x="380" y="90"/>
                </a:lnTo>
                <a:lnTo>
                  <a:pt x="383" y="89"/>
                </a:lnTo>
                <a:lnTo>
                  <a:pt x="384" y="88"/>
                </a:lnTo>
                <a:lnTo>
                  <a:pt x="383" y="75"/>
                </a:lnTo>
                <a:lnTo>
                  <a:pt x="383" y="63"/>
                </a:lnTo>
                <a:lnTo>
                  <a:pt x="383" y="53"/>
                </a:lnTo>
                <a:lnTo>
                  <a:pt x="385" y="42"/>
                </a:lnTo>
                <a:lnTo>
                  <a:pt x="388" y="34"/>
                </a:lnTo>
                <a:lnTo>
                  <a:pt x="392" y="27"/>
                </a:lnTo>
                <a:lnTo>
                  <a:pt x="398" y="20"/>
                </a:lnTo>
                <a:lnTo>
                  <a:pt x="404" y="14"/>
                </a:lnTo>
                <a:lnTo>
                  <a:pt x="410" y="11"/>
                </a:lnTo>
                <a:lnTo>
                  <a:pt x="415" y="8"/>
                </a:lnTo>
                <a:lnTo>
                  <a:pt x="421" y="5"/>
                </a:lnTo>
                <a:lnTo>
                  <a:pt x="428" y="4"/>
                </a:lnTo>
                <a:lnTo>
                  <a:pt x="442" y="0"/>
                </a:lnTo>
                <a:lnTo>
                  <a:pt x="457" y="0"/>
                </a:lnTo>
                <a:lnTo>
                  <a:pt x="471" y="1"/>
                </a:lnTo>
                <a:lnTo>
                  <a:pt x="485" y="4"/>
                </a:lnTo>
                <a:lnTo>
                  <a:pt x="492" y="6"/>
                </a:lnTo>
                <a:lnTo>
                  <a:pt x="498" y="9"/>
                </a:lnTo>
                <a:lnTo>
                  <a:pt x="503" y="13"/>
                </a:lnTo>
                <a:lnTo>
                  <a:pt x="509" y="17"/>
                </a:lnTo>
                <a:lnTo>
                  <a:pt x="515" y="22"/>
                </a:lnTo>
                <a:lnTo>
                  <a:pt x="520" y="28"/>
                </a:lnTo>
                <a:lnTo>
                  <a:pt x="523" y="35"/>
                </a:lnTo>
                <a:lnTo>
                  <a:pt x="526" y="44"/>
                </a:lnTo>
                <a:lnTo>
                  <a:pt x="527" y="53"/>
                </a:lnTo>
                <a:lnTo>
                  <a:pt x="528" y="63"/>
                </a:lnTo>
                <a:lnTo>
                  <a:pt x="527" y="75"/>
                </a:lnTo>
                <a:lnTo>
                  <a:pt x="526" y="89"/>
                </a:lnTo>
                <a:lnTo>
                  <a:pt x="526" y="89"/>
                </a:lnTo>
                <a:lnTo>
                  <a:pt x="527" y="90"/>
                </a:lnTo>
                <a:lnTo>
                  <a:pt x="529" y="92"/>
                </a:lnTo>
                <a:lnTo>
                  <a:pt x="529" y="94"/>
                </a:lnTo>
                <a:lnTo>
                  <a:pt x="529" y="101"/>
                </a:lnTo>
                <a:lnTo>
                  <a:pt x="529" y="108"/>
                </a:lnTo>
                <a:lnTo>
                  <a:pt x="528" y="113"/>
                </a:lnTo>
                <a:lnTo>
                  <a:pt x="526" y="117"/>
                </a:lnTo>
                <a:lnTo>
                  <a:pt x="525" y="122"/>
                </a:lnTo>
                <a:lnTo>
                  <a:pt x="521" y="126"/>
                </a:lnTo>
                <a:lnTo>
                  <a:pt x="519" y="128"/>
                </a:lnTo>
                <a:lnTo>
                  <a:pt x="515" y="130"/>
                </a:lnTo>
                <a:lnTo>
                  <a:pt x="512" y="139"/>
                </a:lnTo>
                <a:lnTo>
                  <a:pt x="508" y="147"/>
                </a:lnTo>
                <a:lnTo>
                  <a:pt x="503" y="155"/>
                </a:lnTo>
                <a:lnTo>
                  <a:pt x="498" y="162"/>
                </a:lnTo>
                <a:lnTo>
                  <a:pt x="499" y="169"/>
                </a:lnTo>
                <a:lnTo>
                  <a:pt x="501" y="175"/>
                </a:lnTo>
                <a:lnTo>
                  <a:pt x="503" y="181"/>
                </a:lnTo>
                <a:lnTo>
                  <a:pt x="506" y="186"/>
                </a:lnTo>
                <a:lnTo>
                  <a:pt x="511" y="189"/>
                </a:lnTo>
                <a:lnTo>
                  <a:pt x="515" y="191"/>
                </a:lnTo>
                <a:lnTo>
                  <a:pt x="521" y="193"/>
                </a:lnTo>
                <a:lnTo>
                  <a:pt x="528" y="193"/>
                </a:lnTo>
                <a:lnTo>
                  <a:pt x="543" y="193"/>
                </a:lnTo>
                <a:lnTo>
                  <a:pt x="560" y="193"/>
                </a:lnTo>
                <a:close/>
                <a:moveTo>
                  <a:pt x="366" y="284"/>
                </a:moveTo>
                <a:lnTo>
                  <a:pt x="354" y="284"/>
                </a:lnTo>
                <a:lnTo>
                  <a:pt x="343" y="284"/>
                </a:lnTo>
                <a:lnTo>
                  <a:pt x="331" y="284"/>
                </a:lnTo>
                <a:lnTo>
                  <a:pt x="320" y="284"/>
                </a:lnTo>
                <a:lnTo>
                  <a:pt x="310" y="284"/>
                </a:lnTo>
                <a:lnTo>
                  <a:pt x="302" y="282"/>
                </a:lnTo>
                <a:lnTo>
                  <a:pt x="295" y="278"/>
                </a:lnTo>
                <a:lnTo>
                  <a:pt x="289" y="274"/>
                </a:lnTo>
                <a:lnTo>
                  <a:pt x="284" y="267"/>
                </a:lnTo>
                <a:lnTo>
                  <a:pt x="280" y="258"/>
                </a:lnTo>
                <a:lnTo>
                  <a:pt x="278" y="249"/>
                </a:lnTo>
                <a:lnTo>
                  <a:pt x="276" y="238"/>
                </a:lnTo>
                <a:lnTo>
                  <a:pt x="284" y="229"/>
                </a:lnTo>
                <a:lnTo>
                  <a:pt x="291" y="218"/>
                </a:lnTo>
                <a:lnTo>
                  <a:pt x="297" y="205"/>
                </a:lnTo>
                <a:lnTo>
                  <a:pt x="302" y="193"/>
                </a:lnTo>
                <a:lnTo>
                  <a:pt x="306" y="190"/>
                </a:lnTo>
                <a:lnTo>
                  <a:pt x="311" y="187"/>
                </a:lnTo>
                <a:lnTo>
                  <a:pt x="315" y="182"/>
                </a:lnTo>
                <a:lnTo>
                  <a:pt x="317" y="176"/>
                </a:lnTo>
                <a:lnTo>
                  <a:pt x="319" y="169"/>
                </a:lnTo>
                <a:lnTo>
                  <a:pt x="322" y="161"/>
                </a:lnTo>
                <a:lnTo>
                  <a:pt x="322" y="151"/>
                </a:lnTo>
                <a:lnTo>
                  <a:pt x="322" y="142"/>
                </a:lnTo>
                <a:lnTo>
                  <a:pt x="322" y="139"/>
                </a:lnTo>
                <a:lnTo>
                  <a:pt x="318" y="135"/>
                </a:lnTo>
                <a:lnTo>
                  <a:pt x="318" y="135"/>
                </a:lnTo>
                <a:lnTo>
                  <a:pt x="317" y="134"/>
                </a:lnTo>
                <a:lnTo>
                  <a:pt x="319" y="114"/>
                </a:lnTo>
                <a:lnTo>
                  <a:pt x="319" y="96"/>
                </a:lnTo>
                <a:lnTo>
                  <a:pt x="319" y="81"/>
                </a:lnTo>
                <a:lnTo>
                  <a:pt x="317" y="68"/>
                </a:lnTo>
                <a:lnTo>
                  <a:pt x="313" y="58"/>
                </a:lnTo>
                <a:lnTo>
                  <a:pt x="309" y="47"/>
                </a:lnTo>
                <a:lnTo>
                  <a:pt x="302" y="38"/>
                </a:lnTo>
                <a:lnTo>
                  <a:pt x="292" y="31"/>
                </a:lnTo>
                <a:lnTo>
                  <a:pt x="285" y="25"/>
                </a:lnTo>
                <a:lnTo>
                  <a:pt x="277" y="20"/>
                </a:lnTo>
                <a:lnTo>
                  <a:pt x="268" y="15"/>
                </a:lnTo>
                <a:lnTo>
                  <a:pt x="258" y="12"/>
                </a:lnTo>
                <a:lnTo>
                  <a:pt x="249" y="9"/>
                </a:lnTo>
                <a:lnTo>
                  <a:pt x="238" y="7"/>
                </a:lnTo>
                <a:lnTo>
                  <a:pt x="228" y="6"/>
                </a:lnTo>
                <a:lnTo>
                  <a:pt x="217" y="6"/>
                </a:lnTo>
                <a:lnTo>
                  <a:pt x="207" y="6"/>
                </a:lnTo>
                <a:lnTo>
                  <a:pt x="196" y="7"/>
                </a:lnTo>
                <a:lnTo>
                  <a:pt x="187" y="8"/>
                </a:lnTo>
                <a:lnTo>
                  <a:pt x="176" y="11"/>
                </a:lnTo>
                <a:lnTo>
                  <a:pt x="167" y="14"/>
                </a:lnTo>
                <a:lnTo>
                  <a:pt x="157" y="18"/>
                </a:lnTo>
                <a:lnTo>
                  <a:pt x="149" y="22"/>
                </a:lnTo>
                <a:lnTo>
                  <a:pt x="141" y="27"/>
                </a:lnTo>
                <a:lnTo>
                  <a:pt x="133" y="35"/>
                </a:lnTo>
                <a:lnTo>
                  <a:pt x="124" y="45"/>
                </a:lnTo>
                <a:lnTo>
                  <a:pt x="119" y="55"/>
                </a:lnTo>
                <a:lnTo>
                  <a:pt x="114" y="68"/>
                </a:lnTo>
                <a:lnTo>
                  <a:pt x="111" y="82"/>
                </a:lnTo>
                <a:lnTo>
                  <a:pt x="110" y="97"/>
                </a:lnTo>
                <a:lnTo>
                  <a:pt x="110" y="114"/>
                </a:lnTo>
                <a:lnTo>
                  <a:pt x="113" y="133"/>
                </a:lnTo>
                <a:lnTo>
                  <a:pt x="110" y="134"/>
                </a:lnTo>
                <a:lnTo>
                  <a:pt x="108" y="135"/>
                </a:lnTo>
                <a:lnTo>
                  <a:pt x="104" y="139"/>
                </a:lnTo>
                <a:lnTo>
                  <a:pt x="104" y="142"/>
                </a:lnTo>
                <a:lnTo>
                  <a:pt x="104" y="151"/>
                </a:lnTo>
                <a:lnTo>
                  <a:pt x="106" y="161"/>
                </a:lnTo>
                <a:lnTo>
                  <a:pt x="107" y="168"/>
                </a:lnTo>
                <a:lnTo>
                  <a:pt x="109" y="175"/>
                </a:lnTo>
                <a:lnTo>
                  <a:pt x="113" y="181"/>
                </a:lnTo>
                <a:lnTo>
                  <a:pt x="115" y="186"/>
                </a:lnTo>
                <a:lnTo>
                  <a:pt x="120" y="190"/>
                </a:lnTo>
                <a:lnTo>
                  <a:pt x="123" y="193"/>
                </a:lnTo>
                <a:lnTo>
                  <a:pt x="128" y="204"/>
                </a:lnTo>
                <a:lnTo>
                  <a:pt x="134" y="216"/>
                </a:lnTo>
                <a:lnTo>
                  <a:pt x="141" y="227"/>
                </a:lnTo>
                <a:lnTo>
                  <a:pt x="148" y="236"/>
                </a:lnTo>
                <a:lnTo>
                  <a:pt x="146" y="249"/>
                </a:lnTo>
                <a:lnTo>
                  <a:pt x="141" y="261"/>
                </a:lnTo>
                <a:lnTo>
                  <a:pt x="136" y="270"/>
                </a:lnTo>
                <a:lnTo>
                  <a:pt x="130" y="278"/>
                </a:lnTo>
                <a:lnTo>
                  <a:pt x="124" y="281"/>
                </a:lnTo>
                <a:lnTo>
                  <a:pt x="117" y="282"/>
                </a:lnTo>
                <a:lnTo>
                  <a:pt x="110" y="282"/>
                </a:lnTo>
                <a:lnTo>
                  <a:pt x="102" y="282"/>
                </a:lnTo>
                <a:lnTo>
                  <a:pt x="92" y="282"/>
                </a:lnTo>
                <a:lnTo>
                  <a:pt x="81" y="282"/>
                </a:lnTo>
                <a:lnTo>
                  <a:pt x="70" y="282"/>
                </a:lnTo>
                <a:lnTo>
                  <a:pt x="59" y="282"/>
                </a:lnTo>
                <a:lnTo>
                  <a:pt x="52" y="289"/>
                </a:lnTo>
                <a:lnTo>
                  <a:pt x="45" y="298"/>
                </a:lnTo>
                <a:lnTo>
                  <a:pt x="39" y="308"/>
                </a:lnTo>
                <a:lnTo>
                  <a:pt x="33" y="318"/>
                </a:lnTo>
                <a:lnTo>
                  <a:pt x="27" y="329"/>
                </a:lnTo>
                <a:lnTo>
                  <a:pt x="21" y="340"/>
                </a:lnTo>
                <a:lnTo>
                  <a:pt x="16" y="353"/>
                </a:lnTo>
                <a:lnTo>
                  <a:pt x="13" y="365"/>
                </a:lnTo>
                <a:lnTo>
                  <a:pt x="6" y="391"/>
                </a:lnTo>
                <a:lnTo>
                  <a:pt x="1" y="417"/>
                </a:lnTo>
                <a:lnTo>
                  <a:pt x="0" y="430"/>
                </a:lnTo>
                <a:lnTo>
                  <a:pt x="0" y="441"/>
                </a:lnTo>
                <a:lnTo>
                  <a:pt x="0" y="453"/>
                </a:lnTo>
                <a:lnTo>
                  <a:pt x="0" y="465"/>
                </a:lnTo>
                <a:lnTo>
                  <a:pt x="7" y="468"/>
                </a:lnTo>
                <a:lnTo>
                  <a:pt x="15" y="472"/>
                </a:lnTo>
                <a:lnTo>
                  <a:pt x="25" y="475"/>
                </a:lnTo>
                <a:lnTo>
                  <a:pt x="35" y="479"/>
                </a:lnTo>
                <a:lnTo>
                  <a:pt x="60" y="485"/>
                </a:lnTo>
                <a:lnTo>
                  <a:pt x="88" y="490"/>
                </a:lnTo>
                <a:lnTo>
                  <a:pt x="119" y="494"/>
                </a:lnTo>
                <a:lnTo>
                  <a:pt x="151" y="497"/>
                </a:lnTo>
                <a:lnTo>
                  <a:pt x="185" y="499"/>
                </a:lnTo>
                <a:lnTo>
                  <a:pt x="219" y="499"/>
                </a:lnTo>
                <a:lnTo>
                  <a:pt x="253" y="499"/>
                </a:lnTo>
                <a:lnTo>
                  <a:pt x="288" y="498"/>
                </a:lnTo>
                <a:lnTo>
                  <a:pt x="319" y="494"/>
                </a:lnTo>
                <a:lnTo>
                  <a:pt x="349" y="491"/>
                </a:lnTo>
                <a:lnTo>
                  <a:pt x="374" y="486"/>
                </a:lnTo>
                <a:lnTo>
                  <a:pt x="397" y="480"/>
                </a:lnTo>
                <a:lnTo>
                  <a:pt x="406" y="477"/>
                </a:lnTo>
                <a:lnTo>
                  <a:pt x="414" y="473"/>
                </a:lnTo>
                <a:lnTo>
                  <a:pt x="421" y="468"/>
                </a:lnTo>
                <a:lnTo>
                  <a:pt x="427" y="465"/>
                </a:lnTo>
                <a:lnTo>
                  <a:pt x="426" y="444"/>
                </a:lnTo>
                <a:lnTo>
                  <a:pt x="424" y="421"/>
                </a:lnTo>
                <a:lnTo>
                  <a:pt x="420" y="397"/>
                </a:lnTo>
                <a:lnTo>
                  <a:pt x="415" y="372"/>
                </a:lnTo>
                <a:lnTo>
                  <a:pt x="412" y="359"/>
                </a:lnTo>
                <a:lnTo>
                  <a:pt x="407" y="348"/>
                </a:lnTo>
                <a:lnTo>
                  <a:pt x="403" y="335"/>
                </a:lnTo>
                <a:lnTo>
                  <a:pt x="397" y="324"/>
                </a:lnTo>
                <a:lnTo>
                  <a:pt x="391" y="312"/>
                </a:lnTo>
                <a:lnTo>
                  <a:pt x="384" y="302"/>
                </a:lnTo>
                <a:lnTo>
                  <a:pt x="376" y="292"/>
                </a:lnTo>
                <a:lnTo>
                  <a:pt x="366" y="284"/>
                </a:lnTo>
                <a:lnTo>
                  <a:pt x="366" y="28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圆角矩形 54"/>
          <p:cNvSpPr/>
          <p:nvPr/>
        </p:nvSpPr>
        <p:spPr>
          <a:xfrm>
            <a:off x="665481" y="2707031"/>
            <a:ext cx="1682630" cy="39240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19"/>
          <p:cNvSpPr txBox="1"/>
          <p:nvPr/>
        </p:nvSpPr>
        <p:spPr>
          <a:xfrm>
            <a:off x="826103" y="2706474"/>
            <a:ext cx="1338828" cy="369332"/>
          </a:xfrm>
          <a:prstGeom prst="rect">
            <a:avLst/>
          </a:prstGeom>
          <a:noFill/>
        </p:spPr>
        <p:txBody>
          <a:bodyPr wrap="none">
            <a:spAutoFit/>
          </a:bodyPr>
          <a:lstStyle/>
          <a:p>
            <a:pPr algn="ctr">
              <a:defRPr/>
            </a:pPr>
            <a:r>
              <a:rPr lang="zh-CN" altLang="en-US" sz="1800" dirty="0">
                <a:solidFill>
                  <a:schemeClr val="bg1"/>
                </a:solidFill>
                <a:latin typeface="微软雅黑" panose="020B0503020204020204" pitchFamily="34" charset="-122"/>
                <a:ea typeface="微软雅黑" panose="020B0503020204020204" pitchFamily="34" charset="-122"/>
              </a:rPr>
              <a:t>一等奖学金</a:t>
            </a:r>
          </a:p>
        </p:txBody>
      </p:sp>
      <p:sp>
        <p:nvSpPr>
          <p:cNvPr id="57" name="文本框 19"/>
          <p:cNvSpPr txBox="1"/>
          <p:nvPr/>
        </p:nvSpPr>
        <p:spPr>
          <a:xfrm>
            <a:off x="632575" y="3212227"/>
            <a:ext cx="1715535" cy="744050"/>
          </a:xfrm>
          <a:prstGeom prst="rect">
            <a:avLst/>
          </a:prstGeom>
          <a:noFill/>
        </p:spPr>
        <p:txBody>
          <a:bodyPr wrap="square">
            <a:spAutoFit/>
          </a:bodyPr>
          <a:lstStyle/>
          <a:p>
            <a:pPr algn="ctr">
              <a:lnSpc>
                <a:spcPct val="150000"/>
              </a:lnSpc>
              <a:defRPr/>
            </a:pPr>
            <a:r>
              <a:rPr lang="zh-CN" altLang="en-US" sz="1500" dirty="0">
                <a:solidFill>
                  <a:schemeClr val="bg2"/>
                </a:solidFill>
                <a:latin typeface="微软雅黑" panose="020B0503020204020204" pitchFamily="34" charset="-122"/>
                <a:ea typeface="微软雅黑" panose="020B0503020204020204" pitchFamily="34" charset="-122"/>
              </a:rPr>
              <a:t>成绩优异，获得国家一等奖学金。</a:t>
            </a:r>
          </a:p>
        </p:txBody>
      </p:sp>
      <p:sp>
        <p:nvSpPr>
          <p:cNvPr id="58" name="圆角矩形 57"/>
          <p:cNvSpPr/>
          <p:nvPr/>
        </p:nvSpPr>
        <p:spPr>
          <a:xfrm>
            <a:off x="2750590" y="2707031"/>
            <a:ext cx="1682630" cy="392404"/>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19"/>
          <p:cNvSpPr txBox="1"/>
          <p:nvPr/>
        </p:nvSpPr>
        <p:spPr>
          <a:xfrm>
            <a:off x="3026628" y="2706474"/>
            <a:ext cx="1107996" cy="369332"/>
          </a:xfrm>
          <a:prstGeom prst="rect">
            <a:avLst/>
          </a:prstGeom>
          <a:noFill/>
        </p:spPr>
        <p:txBody>
          <a:bodyPr wrap="none">
            <a:spAutoFit/>
          </a:bodyPr>
          <a:lstStyle/>
          <a:p>
            <a:pPr algn="ctr">
              <a:defRPr/>
            </a:pPr>
            <a:r>
              <a:rPr lang="zh-CN" altLang="en-US" sz="1800" dirty="0">
                <a:solidFill>
                  <a:schemeClr val="bg1"/>
                </a:solidFill>
                <a:latin typeface="微软雅黑" panose="020B0503020204020204" pitchFamily="34" charset="-122"/>
                <a:ea typeface="微软雅黑" panose="020B0503020204020204" pitchFamily="34" charset="-122"/>
              </a:rPr>
              <a:t>杰出新人</a:t>
            </a:r>
          </a:p>
        </p:txBody>
      </p:sp>
      <p:sp>
        <p:nvSpPr>
          <p:cNvPr id="60" name="文本框 19"/>
          <p:cNvSpPr txBox="1"/>
          <p:nvPr/>
        </p:nvSpPr>
        <p:spPr>
          <a:xfrm>
            <a:off x="2717684" y="3212227"/>
            <a:ext cx="1715535" cy="1131079"/>
          </a:xfrm>
          <a:prstGeom prst="rect">
            <a:avLst/>
          </a:prstGeom>
          <a:noFill/>
        </p:spPr>
        <p:txBody>
          <a:bodyPr wrap="square">
            <a:spAutoFit/>
          </a:bodyPr>
          <a:lstStyle/>
          <a:p>
            <a:pPr algn="ctr">
              <a:lnSpc>
                <a:spcPct val="150000"/>
              </a:lnSpc>
              <a:defRPr/>
            </a:pPr>
            <a:r>
              <a:rPr lang="zh-CN" altLang="en-US" sz="1500" dirty="0">
                <a:solidFill>
                  <a:schemeClr val="bg2"/>
                </a:solidFill>
                <a:latin typeface="微软雅黑" panose="020B0503020204020204" pitchFamily="34" charset="-122"/>
                <a:ea typeface="微软雅黑" panose="020B0503020204020204" pitchFamily="34" charset="-122"/>
              </a:rPr>
              <a:t>全年销售业绩第一，获得公司最杰出新人称号。</a:t>
            </a:r>
          </a:p>
        </p:txBody>
      </p:sp>
      <p:sp>
        <p:nvSpPr>
          <p:cNvPr id="61" name="圆角矩形 60"/>
          <p:cNvSpPr/>
          <p:nvPr/>
        </p:nvSpPr>
        <p:spPr>
          <a:xfrm>
            <a:off x="4835699" y="2707031"/>
            <a:ext cx="1682630" cy="392404"/>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19"/>
          <p:cNvSpPr txBox="1"/>
          <p:nvPr/>
        </p:nvSpPr>
        <p:spPr>
          <a:xfrm>
            <a:off x="4996321" y="2706474"/>
            <a:ext cx="1338828" cy="369332"/>
          </a:xfrm>
          <a:prstGeom prst="rect">
            <a:avLst/>
          </a:prstGeom>
          <a:noFill/>
        </p:spPr>
        <p:txBody>
          <a:bodyPr wrap="none">
            <a:spAutoFit/>
          </a:bodyPr>
          <a:lstStyle/>
          <a:p>
            <a:pPr algn="ctr">
              <a:defRPr/>
            </a:pPr>
            <a:r>
              <a:rPr lang="zh-CN" altLang="en-US" sz="1800" dirty="0">
                <a:solidFill>
                  <a:schemeClr val="bg1"/>
                </a:solidFill>
                <a:latin typeface="微软雅黑" panose="020B0503020204020204" pitchFamily="34" charset="-122"/>
                <a:ea typeface="微软雅黑" panose="020B0503020204020204" pitchFamily="34" charset="-122"/>
              </a:rPr>
              <a:t>销售总冠军</a:t>
            </a:r>
          </a:p>
        </p:txBody>
      </p:sp>
      <p:sp>
        <p:nvSpPr>
          <p:cNvPr id="63" name="文本框 19"/>
          <p:cNvSpPr txBox="1"/>
          <p:nvPr/>
        </p:nvSpPr>
        <p:spPr>
          <a:xfrm>
            <a:off x="4802793" y="3212227"/>
            <a:ext cx="1715535" cy="1131079"/>
          </a:xfrm>
          <a:prstGeom prst="rect">
            <a:avLst/>
          </a:prstGeom>
          <a:noFill/>
        </p:spPr>
        <p:txBody>
          <a:bodyPr wrap="square">
            <a:spAutoFit/>
          </a:bodyPr>
          <a:lstStyle/>
          <a:p>
            <a:pPr algn="ctr">
              <a:lnSpc>
                <a:spcPct val="150000"/>
              </a:lnSpc>
              <a:defRPr/>
            </a:pPr>
            <a:r>
              <a:rPr lang="zh-CN" altLang="en-US" sz="1500" dirty="0">
                <a:solidFill>
                  <a:schemeClr val="bg2"/>
                </a:solidFill>
                <a:latin typeface="微软雅黑" panose="020B0503020204020204" pitchFamily="34" charset="-122"/>
                <a:ea typeface="微软雅黑" panose="020B0503020204020204" pitchFamily="34" charset="-122"/>
              </a:rPr>
              <a:t>带领的区域销售团队夺得年度销售总冠军。</a:t>
            </a:r>
          </a:p>
        </p:txBody>
      </p:sp>
      <p:sp>
        <p:nvSpPr>
          <p:cNvPr id="64" name="圆角矩形 63"/>
          <p:cNvSpPr/>
          <p:nvPr/>
        </p:nvSpPr>
        <p:spPr>
          <a:xfrm>
            <a:off x="6920808" y="2707031"/>
            <a:ext cx="1682630" cy="392404"/>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19"/>
          <p:cNvSpPr txBox="1"/>
          <p:nvPr/>
        </p:nvSpPr>
        <p:spPr>
          <a:xfrm>
            <a:off x="6966014" y="2706474"/>
            <a:ext cx="1569660" cy="369332"/>
          </a:xfrm>
          <a:prstGeom prst="rect">
            <a:avLst/>
          </a:prstGeom>
          <a:noFill/>
        </p:spPr>
        <p:txBody>
          <a:bodyPr wrap="none">
            <a:spAutoFit/>
          </a:bodyPr>
          <a:lstStyle/>
          <a:p>
            <a:pPr algn="ctr">
              <a:defRPr/>
            </a:pPr>
            <a:r>
              <a:rPr lang="zh-CN" altLang="en-US" sz="1800" dirty="0">
                <a:solidFill>
                  <a:schemeClr val="bg1"/>
                </a:solidFill>
                <a:latin typeface="微软雅黑" panose="020B0503020204020204" pitchFamily="34" charset="-122"/>
                <a:ea typeface="微软雅黑" panose="020B0503020204020204" pitchFamily="34" charset="-122"/>
              </a:rPr>
              <a:t>年度风云人物</a:t>
            </a:r>
          </a:p>
        </p:txBody>
      </p:sp>
      <p:sp>
        <p:nvSpPr>
          <p:cNvPr id="66" name="文本框 19"/>
          <p:cNvSpPr txBox="1"/>
          <p:nvPr/>
        </p:nvSpPr>
        <p:spPr>
          <a:xfrm>
            <a:off x="6887902" y="3212227"/>
            <a:ext cx="1715535" cy="1131079"/>
          </a:xfrm>
          <a:prstGeom prst="rect">
            <a:avLst/>
          </a:prstGeom>
          <a:noFill/>
        </p:spPr>
        <p:txBody>
          <a:bodyPr wrap="square">
            <a:spAutoFit/>
          </a:bodyPr>
          <a:lstStyle/>
          <a:p>
            <a:pPr algn="ctr">
              <a:lnSpc>
                <a:spcPct val="150000"/>
              </a:lnSpc>
              <a:defRPr/>
            </a:pPr>
            <a:r>
              <a:rPr lang="zh-CN" altLang="en-US" sz="1500" dirty="0">
                <a:solidFill>
                  <a:schemeClr val="bg2"/>
                </a:solidFill>
                <a:latin typeface="微软雅黑" panose="020B0503020204020204" pitchFamily="34" charset="-122"/>
                <a:ea typeface="微软雅黑" panose="020B0503020204020204" pitchFamily="34" charset="-122"/>
              </a:rPr>
              <a:t>升任公司副总裁，被评为公司年度风云人物。</a:t>
            </a:r>
          </a:p>
        </p:txBody>
      </p:sp>
      <p:cxnSp>
        <p:nvCxnSpPr>
          <p:cNvPr id="50" name="直接连接符 49"/>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2" name="图片 51"/>
          <p:cNvPicPr>
            <a:picLocks noChangeAspect="1"/>
          </p:cNvPicPr>
          <p:nvPr/>
        </p:nvPicPr>
        <p:blipFill>
          <a:blip r:embed="rId3" cstate="screen"/>
          <a:stretch>
            <a:fillRect/>
          </a:stretch>
        </p:blipFill>
        <p:spPr>
          <a:xfrm>
            <a:off x="224209" y="148228"/>
            <a:ext cx="381068" cy="510014"/>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1+#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right)">
                                      <p:cBhvr>
                                        <p:cTn id="11" dur="500"/>
                                        <p:tgtEl>
                                          <p:spTgt spid="50"/>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399"/>
                            </p:stCondLst>
                            <p:childTnLst>
                              <p:par>
                                <p:cTn id="18" presetID="53" presetClass="entr" presetSubtype="16"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Effect transition="in" filter="fade">
                                      <p:cBhvr>
                                        <p:cTn id="22" dur="500"/>
                                        <p:tgtEl>
                                          <p:spTgt spid="4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animEffect transition="in" filter="fade">
                                      <p:cBhvr>
                                        <p:cTn id="27" dur="500"/>
                                        <p:tgtEl>
                                          <p:spTgt spid="4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animEffect transition="in" filter="fade">
                                      <p:cBhvr>
                                        <p:cTn id="47" dur="500"/>
                                        <p:tgtEl>
                                          <p:spTgt spid="4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1899"/>
                            </p:stCondLst>
                            <p:childTnLst>
                              <p:par>
                                <p:cTn id="59" presetID="22" presetClass="entr" presetSubtype="8"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left)">
                                      <p:cBhvr>
                                        <p:cTn id="61" dur="500"/>
                                        <p:tgtEl>
                                          <p:spTgt spid="5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wipe(left)">
                                      <p:cBhvr>
                                        <p:cTn id="64" dur="500"/>
                                        <p:tgtEl>
                                          <p:spTgt spid="56"/>
                                        </p:tgtEl>
                                      </p:cBhvr>
                                    </p:animEffect>
                                  </p:childTnLst>
                                </p:cTn>
                              </p:par>
                            </p:childTnLst>
                          </p:cTn>
                        </p:par>
                        <p:par>
                          <p:cTn id="65" fill="hold">
                            <p:stCondLst>
                              <p:cond delay="2399"/>
                            </p:stCondLst>
                            <p:childTnLst>
                              <p:par>
                                <p:cTn id="66" presetID="47" presetClass="entr" presetSubtype="0"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1000"/>
                                        <p:tgtEl>
                                          <p:spTgt spid="57"/>
                                        </p:tgtEl>
                                      </p:cBhvr>
                                    </p:animEffect>
                                    <p:anim calcmode="lin" valueType="num">
                                      <p:cBhvr>
                                        <p:cTn id="69" dur="1000" fill="hold"/>
                                        <p:tgtEl>
                                          <p:spTgt spid="57"/>
                                        </p:tgtEl>
                                        <p:attrNameLst>
                                          <p:attrName>ppt_x</p:attrName>
                                        </p:attrNameLst>
                                      </p:cBhvr>
                                      <p:tavLst>
                                        <p:tav tm="0">
                                          <p:val>
                                            <p:strVal val="#ppt_x"/>
                                          </p:val>
                                        </p:tav>
                                        <p:tav tm="100000">
                                          <p:val>
                                            <p:strVal val="#ppt_x"/>
                                          </p:val>
                                        </p:tav>
                                      </p:tavLst>
                                    </p:anim>
                                    <p:anim calcmode="lin" valueType="num">
                                      <p:cBhvr>
                                        <p:cTn id="70" dur="1000" fill="hold"/>
                                        <p:tgtEl>
                                          <p:spTgt spid="57"/>
                                        </p:tgtEl>
                                        <p:attrNameLst>
                                          <p:attrName>ppt_y</p:attrName>
                                        </p:attrNameLst>
                                      </p:cBhvr>
                                      <p:tavLst>
                                        <p:tav tm="0">
                                          <p:val>
                                            <p:strVal val="#ppt_y-.1"/>
                                          </p:val>
                                        </p:tav>
                                        <p:tav tm="100000">
                                          <p:val>
                                            <p:strVal val="#ppt_y"/>
                                          </p:val>
                                        </p:tav>
                                      </p:tavLst>
                                    </p:anim>
                                  </p:childTnLst>
                                </p:cTn>
                              </p:par>
                            </p:childTnLst>
                          </p:cTn>
                        </p:par>
                        <p:par>
                          <p:cTn id="71" fill="hold">
                            <p:stCondLst>
                              <p:cond delay="3399"/>
                            </p:stCondLst>
                            <p:childTnLst>
                              <p:par>
                                <p:cTn id="72" presetID="22" presetClass="entr" presetSubtype="8" fill="hold" grpId="0"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left)">
                                      <p:cBhvr>
                                        <p:cTn id="74" dur="500"/>
                                        <p:tgtEl>
                                          <p:spTgt spid="58"/>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left)">
                                      <p:cBhvr>
                                        <p:cTn id="77" dur="500"/>
                                        <p:tgtEl>
                                          <p:spTgt spid="59"/>
                                        </p:tgtEl>
                                      </p:cBhvr>
                                    </p:animEffect>
                                  </p:childTnLst>
                                </p:cTn>
                              </p:par>
                            </p:childTnLst>
                          </p:cTn>
                        </p:par>
                        <p:par>
                          <p:cTn id="78" fill="hold">
                            <p:stCondLst>
                              <p:cond delay="3899"/>
                            </p:stCondLst>
                            <p:childTnLst>
                              <p:par>
                                <p:cTn id="79" presetID="47" presetClass="entr" presetSubtype="0"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1000"/>
                                        <p:tgtEl>
                                          <p:spTgt spid="60"/>
                                        </p:tgtEl>
                                      </p:cBhvr>
                                    </p:animEffect>
                                    <p:anim calcmode="lin" valueType="num">
                                      <p:cBhvr>
                                        <p:cTn id="82" dur="1000" fill="hold"/>
                                        <p:tgtEl>
                                          <p:spTgt spid="60"/>
                                        </p:tgtEl>
                                        <p:attrNameLst>
                                          <p:attrName>ppt_x</p:attrName>
                                        </p:attrNameLst>
                                      </p:cBhvr>
                                      <p:tavLst>
                                        <p:tav tm="0">
                                          <p:val>
                                            <p:strVal val="#ppt_x"/>
                                          </p:val>
                                        </p:tav>
                                        <p:tav tm="100000">
                                          <p:val>
                                            <p:strVal val="#ppt_x"/>
                                          </p:val>
                                        </p:tav>
                                      </p:tavLst>
                                    </p:anim>
                                    <p:anim calcmode="lin" valueType="num">
                                      <p:cBhvr>
                                        <p:cTn id="83" dur="1000" fill="hold"/>
                                        <p:tgtEl>
                                          <p:spTgt spid="60"/>
                                        </p:tgtEl>
                                        <p:attrNameLst>
                                          <p:attrName>ppt_y</p:attrName>
                                        </p:attrNameLst>
                                      </p:cBhvr>
                                      <p:tavLst>
                                        <p:tav tm="0">
                                          <p:val>
                                            <p:strVal val="#ppt_y-.1"/>
                                          </p:val>
                                        </p:tav>
                                        <p:tav tm="100000">
                                          <p:val>
                                            <p:strVal val="#ppt_y"/>
                                          </p:val>
                                        </p:tav>
                                      </p:tavLst>
                                    </p:anim>
                                  </p:childTnLst>
                                </p:cTn>
                              </p:par>
                            </p:childTnLst>
                          </p:cTn>
                        </p:par>
                        <p:par>
                          <p:cTn id="84" fill="hold">
                            <p:stCondLst>
                              <p:cond delay="4899"/>
                            </p:stCondLst>
                            <p:childTnLst>
                              <p:par>
                                <p:cTn id="85" presetID="22" presetClass="entr" presetSubtype="8"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left)">
                                      <p:cBhvr>
                                        <p:cTn id="87" dur="500"/>
                                        <p:tgtEl>
                                          <p:spTgt spid="6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wipe(left)">
                                      <p:cBhvr>
                                        <p:cTn id="90" dur="500"/>
                                        <p:tgtEl>
                                          <p:spTgt spid="62"/>
                                        </p:tgtEl>
                                      </p:cBhvr>
                                    </p:animEffect>
                                  </p:childTnLst>
                                </p:cTn>
                              </p:par>
                            </p:childTnLst>
                          </p:cTn>
                        </p:par>
                        <p:par>
                          <p:cTn id="91" fill="hold">
                            <p:stCondLst>
                              <p:cond delay="5399"/>
                            </p:stCondLst>
                            <p:childTnLst>
                              <p:par>
                                <p:cTn id="92" presetID="47"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1000"/>
                                        <p:tgtEl>
                                          <p:spTgt spid="63"/>
                                        </p:tgtEl>
                                      </p:cBhvr>
                                    </p:animEffect>
                                    <p:anim calcmode="lin" valueType="num">
                                      <p:cBhvr>
                                        <p:cTn id="95" dur="1000" fill="hold"/>
                                        <p:tgtEl>
                                          <p:spTgt spid="63"/>
                                        </p:tgtEl>
                                        <p:attrNameLst>
                                          <p:attrName>ppt_x</p:attrName>
                                        </p:attrNameLst>
                                      </p:cBhvr>
                                      <p:tavLst>
                                        <p:tav tm="0">
                                          <p:val>
                                            <p:strVal val="#ppt_x"/>
                                          </p:val>
                                        </p:tav>
                                        <p:tav tm="100000">
                                          <p:val>
                                            <p:strVal val="#ppt_x"/>
                                          </p:val>
                                        </p:tav>
                                      </p:tavLst>
                                    </p:anim>
                                    <p:anim calcmode="lin" valueType="num">
                                      <p:cBhvr>
                                        <p:cTn id="96" dur="1000" fill="hold"/>
                                        <p:tgtEl>
                                          <p:spTgt spid="63"/>
                                        </p:tgtEl>
                                        <p:attrNameLst>
                                          <p:attrName>ppt_y</p:attrName>
                                        </p:attrNameLst>
                                      </p:cBhvr>
                                      <p:tavLst>
                                        <p:tav tm="0">
                                          <p:val>
                                            <p:strVal val="#ppt_y-.1"/>
                                          </p:val>
                                        </p:tav>
                                        <p:tav tm="100000">
                                          <p:val>
                                            <p:strVal val="#ppt_y"/>
                                          </p:val>
                                        </p:tav>
                                      </p:tavLst>
                                    </p:anim>
                                  </p:childTnLst>
                                </p:cTn>
                              </p:par>
                            </p:childTnLst>
                          </p:cTn>
                        </p:par>
                        <p:par>
                          <p:cTn id="97" fill="hold">
                            <p:stCondLst>
                              <p:cond delay="6399"/>
                            </p:stCondLst>
                            <p:childTnLst>
                              <p:par>
                                <p:cTn id="98" presetID="22" presetClass="entr" presetSubtype="8" fill="hold" grpId="0" nodeType="after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wipe(left)">
                                      <p:cBhvr>
                                        <p:cTn id="100" dur="500"/>
                                        <p:tgtEl>
                                          <p:spTgt spid="64"/>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6899"/>
                            </p:stCondLst>
                            <p:childTnLst>
                              <p:par>
                                <p:cTn id="105" presetID="47" presetClass="entr" presetSubtype="0" fill="hold" grpId="0" nodeType="after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fade">
                                      <p:cBhvr>
                                        <p:cTn id="107" dur="1000"/>
                                        <p:tgtEl>
                                          <p:spTgt spid="66"/>
                                        </p:tgtEl>
                                      </p:cBhvr>
                                    </p:animEffect>
                                    <p:anim calcmode="lin" valueType="num">
                                      <p:cBhvr>
                                        <p:cTn id="108" dur="1000" fill="hold"/>
                                        <p:tgtEl>
                                          <p:spTgt spid="66"/>
                                        </p:tgtEl>
                                        <p:attrNameLst>
                                          <p:attrName>ppt_x</p:attrName>
                                        </p:attrNameLst>
                                      </p:cBhvr>
                                      <p:tavLst>
                                        <p:tav tm="0">
                                          <p:val>
                                            <p:strVal val="#ppt_x"/>
                                          </p:val>
                                        </p:tav>
                                        <p:tav tm="100000">
                                          <p:val>
                                            <p:strVal val="#ppt_x"/>
                                          </p:val>
                                        </p:tav>
                                      </p:tavLst>
                                    </p:anim>
                                    <p:anim calcmode="lin" valueType="num">
                                      <p:cBhvr>
                                        <p:cTn id="10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 grpId="0" animBg="1"/>
      <p:bldP spid="46" grpId="0" animBg="1"/>
      <p:bldP spid="47" grpId="0" animBg="1"/>
      <p:bldP spid="48" grpId="0" animBg="1"/>
      <p:bldP spid="49" grpId="0" animBg="1"/>
      <p:bldP spid="51" grpId="0" animBg="1"/>
      <p:bldP spid="53" grpId="0" animBg="1"/>
      <p:bldP spid="54" grpId="0" animBg="1"/>
      <p:bldP spid="55" grpId="0" animBg="1"/>
      <p:bldP spid="56" grpId="0"/>
      <p:bldP spid="57" grpId="0"/>
      <p:bldP spid="58" grpId="0" animBg="1"/>
      <p:bldP spid="59" grpId="0"/>
      <p:bldP spid="60" grpId="0"/>
      <p:bldP spid="61" grpId="0" animBg="1"/>
      <p:bldP spid="62" grpId="0"/>
      <p:bldP spid="63" grpId="0"/>
      <p:bldP spid="64" grpId="0" animBg="1"/>
      <p:bldP spid="65"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9"/>
          <p:cNvSpPr txBox="1"/>
          <p:nvPr/>
        </p:nvSpPr>
        <p:spPr>
          <a:xfrm>
            <a:off x="605277" y="195486"/>
            <a:ext cx="2666114" cy="415498"/>
          </a:xfrm>
          <a:prstGeom prst="rect">
            <a:avLst/>
          </a:prstGeom>
          <a:noFill/>
        </p:spPr>
        <p:txBody>
          <a:bodyPr wrap="none">
            <a:spAutoFit/>
          </a:bodyPr>
          <a:lstStyle/>
          <a:p>
            <a:pPr>
              <a:defRPr/>
            </a:pPr>
            <a:r>
              <a:rPr lang="zh-CN" altLang="en-US" sz="2100" b="1" dirty="0">
                <a:solidFill>
                  <a:schemeClr val="accent2"/>
                </a:solidFill>
                <a:latin typeface="微软雅黑" panose="020B0503020204020204" pitchFamily="34" charset="-122"/>
                <a:ea typeface="微软雅黑" panose="020B0503020204020204" pitchFamily="34" charset="-122"/>
              </a:rPr>
              <a:t>语言能力 </a:t>
            </a:r>
            <a:r>
              <a:rPr lang="en-US" altLang="zh-CN" sz="2100" b="1" dirty="0">
                <a:solidFill>
                  <a:schemeClr val="accent2"/>
                </a:solidFill>
                <a:latin typeface="微软雅黑" panose="020B0503020204020204" pitchFamily="34" charset="-122"/>
                <a:ea typeface="微软雅黑" panose="020B0503020204020204" pitchFamily="34" charset="-122"/>
              </a:rPr>
              <a:t>Language</a:t>
            </a:r>
            <a:endParaRPr lang="zh-CN" altLang="en-US" sz="2100" b="1" dirty="0">
              <a:solidFill>
                <a:schemeClr val="accent2"/>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193700" y="3075807"/>
            <a:ext cx="1808384" cy="1200329"/>
          </a:xfrm>
          <a:prstGeom prst="roundRect">
            <a:avLst>
              <a:gd name="adj" fmla="val 0"/>
            </a:avLst>
          </a:prstGeom>
          <a:noFill/>
        </p:spPr>
        <p:txBody>
          <a:bodyPr wrap="square" rtlCol="0">
            <a:spAutoFit/>
          </a:bodyPr>
          <a:lstStyle/>
          <a:p>
            <a:pPr algn="ctr">
              <a:lnSpc>
                <a:spcPct val="150000"/>
              </a:lnSpc>
            </a:pPr>
            <a:r>
              <a:rPr lang="zh-CN" altLang="en-US" sz="1200" b="1" dirty="0">
                <a:solidFill>
                  <a:schemeClr val="bg2"/>
                </a:solidFill>
                <a:latin typeface="微软雅黑" panose="020B0503020204020204" pitchFamily="34" charset="-122"/>
                <a:ea typeface="微软雅黑" panose="020B0503020204020204" pitchFamily="34" charset="-122"/>
              </a:rPr>
              <a:t>母语</a:t>
            </a:r>
            <a:endParaRPr lang="en-US" altLang="zh-CN" sz="1200" b="1" dirty="0">
              <a:solidFill>
                <a:schemeClr val="bg2"/>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2"/>
                </a:solidFill>
                <a:latin typeface="微软雅黑" panose="020B0503020204020204" pitchFamily="34" charset="-122"/>
                <a:ea typeface="微软雅黑" panose="020B0503020204020204" pitchFamily="34" charset="-122"/>
              </a:rPr>
              <a:t>熟练交流和应用</a:t>
            </a:r>
            <a:endParaRPr lang="en-US" altLang="zh-CN" sz="1200" dirty="0">
              <a:solidFill>
                <a:schemeClr val="bg2"/>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2"/>
                </a:solidFill>
                <a:latin typeface="微软雅黑" panose="020B0503020204020204" pitchFamily="34" charset="-122"/>
                <a:ea typeface="微软雅黑" panose="020B0503020204020204" pitchFamily="34" charset="-122"/>
              </a:rPr>
              <a:t>（移动圆圈的顶点可调整圆形是否饱满）</a:t>
            </a:r>
          </a:p>
        </p:txBody>
      </p:sp>
      <p:sp>
        <p:nvSpPr>
          <p:cNvPr id="70" name="TextBox 69"/>
          <p:cNvSpPr txBox="1"/>
          <p:nvPr/>
        </p:nvSpPr>
        <p:spPr>
          <a:xfrm>
            <a:off x="3463245" y="3075807"/>
            <a:ext cx="2096484" cy="1200329"/>
          </a:xfrm>
          <a:prstGeom prst="roundRect">
            <a:avLst>
              <a:gd name="adj" fmla="val 0"/>
            </a:avLst>
          </a:prstGeom>
          <a:noFill/>
        </p:spPr>
        <p:txBody>
          <a:bodyPr wrap="square" rtlCol="0">
            <a:spAutoFit/>
          </a:bodyPr>
          <a:lstStyle/>
          <a:p>
            <a:pPr algn="ctr">
              <a:lnSpc>
                <a:spcPct val="150000"/>
              </a:lnSpc>
            </a:pPr>
            <a:r>
              <a:rPr lang="zh-CN" altLang="en-US" sz="1200" b="1" dirty="0">
                <a:solidFill>
                  <a:schemeClr val="bg2"/>
                </a:solidFill>
                <a:latin typeface="微软雅黑" panose="020B0503020204020204" pitchFamily="34" charset="-122"/>
                <a:ea typeface="微软雅黑" panose="020B0503020204020204" pitchFamily="34" charset="-122"/>
              </a:rPr>
              <a:t>普通话水平测试</a:t>
            </a:r>
            <a:r>
              <a:rPr lang="en-US" altLang="zh-CN" sz="1200" b="1" dirty="0">
                <a:solidFill>
                  <a:schemeClr val="bg2"/>
                </a:solidFill>
                <a:latin typeface="微软雅黑" panose="020B0503020204020204" pitchFamily="34" charset="-122"/>
                <a:ea typeface="微软雅黑" panose="020B0503020204020204" pitchFamily="34" charset="-122"/>
              </a:rPr>
              <a:t>1</a:t>
            </a:r>
            <a:r>
              <a:rPr lang="zh-CN" altLang="en-US" sz="1200" b="1" dirty="0">
                <a:solidFill>
                  <a:schemeClr val="bg2"/>
                </a:solidFill>
                <a:latin typeface="微软雅黑" panose="020B0503020204020204" pitchFamily="34" charset="-122"/>
                <a:ea typeface="微软雅黑" panose="020B0503020204020204" pitchFamily="34" charset="-122"/>
              </a:rPr>
              <a:t>级甲等</a:t>
            </a:r>
            <a:endParaRPr lang="en-US" altLang="zh-CN" sz="1200" b="1" dirty="0">
              <a:solidFill>
                <a:schemeClr val="bg2"/>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2"/>
                </a:solidFill>
                <a:latin typeface="微软雅黑" panose="020B0503020204020204" pitchFamily="34" charset="-122"/>
                <a:ea typeface="微软雅黑" panose="020B0503020204020204" pitchFamily="34" charset="-122"/>
              </a:rPr>
              <a:t>国语比较标准无地方口音</a:t>
            </a:r>
            <a:endParaRPr lang="en-US" altLang="zh-CN" sz="1200" dirty="0">
              <a:solidFill>
                <a:schemeClr val="bg2"/>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2"/>
                </a:solidFill>
                <a:latin typeface="微软雅黑" panose="020B0503020204020204" pitchFamily="34" charset="-122"/>
                <a:ea typeface="微软雅黑" panose="020B0503020204020204" pitchFamily="34" charset="-122"/>
              </a:rPr>
              <a:t>（移动圆圈的顶点可调整圆形是否饱满）</a:t>
            </a:r>
          </a:p>
        </p:txBody>
      </p:sp>
      <p:sp>
        <p:nvSpPr>
          <p:cNvPr id="71" name="TextBox 70"/>
          <p:cNvSpPr txBox="1"/>
          <p:nvPr/>
        </p:nvSpPr>
        <p:spPr>
          <a:xfrm>
            <a:off x="5955824" y="3075806"/>
            <a:ext cx="1938518" cy="923330"/>
          </a:xfrm>
          <a:prstGeom prst="roundRect">
            <a:avLst>
              <a:gd name="adj" fmla="val 0"/>
            </a:avLst>
          </a:prstGeom>
          <a:noFill/>
        </p:spPr>
        <p:txBody>
          <a:bodyPr wrap="square" rtlCol="0">
            <a:spAutoFit/>
          </a:bodyPr>
          <a:lstStyle/>
          <a:p>
            <a:pPr algn="ctr">
              <a:lnSpc>
                <a:spcPct val="150000"/>
              </a:lnSpc>
            </a:pPr>
            <a:r>
              <a:rPr lang="zh-CN" altLang="en-US" sz="1200" b="1" dirty="0">
                <a:solidFill>
                  <a:schemeClr val="bg2"/>
                </a:solidFill>
                <a:latin typeface="微软雅黑" panose="020B0503020204020204" pitchFamily="34" charset="-122"/>
                <a:ea typeface="微软雅黑" panose="020B0503020204020204" pitchFamily="34" charset="-122"/>
              </a:rPr>
              <a:t>新</a:t>
            </a:r>
            <a:r>
              <a:rPr lang="en-US" altLang="zh-CN" sz="1200" b="1" dirty="0">
                <a:solidFill>
                  <a:schemeClr val="bg2"/>
                </a:solidFill>
                <a:latin typeface="微软雅黑" panose="020B0503020204020204" pitchFamily="34" charset="-122"/>
                <a:ea typeface="微软雅黑" panose="020B0503020204020204" pitchFamily="34" charset="-122"/>
              </a:rPr>
              <a:t>TOFEL</a:t>
            </a:r>
            <a:r>
              <a:rPr lang="zh-CN" altLang="en-US" sz="1200" b="1" dirty="0">
                <a:solidFill>
                  <a:schemeClr val="bg2"/>
                </a:solidFill>
                <a:latin typeface="微软雅黑" panose="020B0503020204020204" pitchFamily="34" charset="-122"/>
                <a:ea typeface="微软雅黑" panose="020B0503020204020204" pitchFamily="34" charset="-122"/>
              </a:rPr>
              <a:t>考试</a:t>
            </a:r>
            <a:r>
              <a:rPr lang="en-US" altLang="zh-CN" sz="1200" b="1" dirty="0">
                <a:solidFill>
                  <a:schemeClr val="bg2"/>
                </a:solidFill>
                <a:latin typeface="微软雅黑" panose="020B0503020204020204" pitchFamily="34" charset="-122"/>
                <a:ea typeface="微软雅黑" panose="020B0503020204020204" pitchFamily="34" charset="-122"/>
              </a:rPr>
              <a:t>120</a:t>
            </a:r>
            <a:r>
              <a:rPr lang="zh-CN" altLang="en-US" sz="1200" b="1" dirty="0">
                <a:solidFill>
                  <a:schemeClr val="bg2"/>
                </a:solidFill>
                <a:latin typeface="微软雅黑" panose="020B0503020204020204" pitchFamily="34" charset="-122"/>
                <a:ea typeface="微软雅黑" panose="020B0503020204020204" pitchFamily="34" charset="-122"/>
              </a:rPr>
              <a:t>分</a:t>
            </a:r>
            <a:endParaRPr lang="en-US" altLang="zh-CN" sz="1200" b="1" dirty="0">
              <a:solidFill>
                <a:schemeClr val="bg2"/>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2"/>
                </a:solidFill>
                <a:latin typeface="微软雅黑" panose="020B0503020204020204" pitchFamily="34" charset="-122"/>
                <a:ea typeface="微软雅黑" panose="020B0503020204020204" pitchFamily="34" charset="-122"/>
              </a:rPr>
              <a:t>很好的听说能力，</a:t>
            </a:r>
            <a:endParaRPr lang="en-US" altLang="zh-CN" sz="1200" dirty="0">
              <a:solidFill>
                <a:schemeClr val="bg2"/>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2"/>
                </a:solidFill>
                <a:latin typeface="微软雅黑" panose="020B0503020204020204" pitchFamily="34" charset="-122"/>
                <a:ea typeface="微软雅黑" panose="020B0503020204020204" pitchFamily="34" charset="-122"/>
              </a:rPr>
              <a:t>能进行正常的交流谈判</a:t>
            </a:r>
          </a:p>
        </p:txBody>
      </p:sp>
      <p:sp>
        <p:nvSpPr>
          <p:cNvPr id="9" name="椭圆 8"/>
          <p:cNvSpPr/>
          <p:nvPr/>
        </p:nvSpPr>
        <p:spPr>
          <a:xfrm>
            <a:off x="1383046" y="1499611"/>
            <a:ext cx="1440160" cy="144016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弦形 9"/>
          <p:cNvSpPr/>
          <p:nvPr/>
        </p:nvSpPr>
        <p:spPr>
          <a:xfrm>
            <a:off x="1452003" y="1568568"/>
            <a:ext cx="1302246" cy="1302246"/>
          </a:xfrm>
          <a:prstGeom prst="chord">
            <a:avLst>
              <a:gd name="adj1" fmla="val 16246748"/>
              <a:gd name="adj2" fmla="val 1619122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71"/>
          <p:cNvSpPr txBox="1"/>
          <p:nvPr/>
        </p:nvSpPr>
        <p:spPr>
          <a:xfrm>
            <a:off x="1697783" y="1988858"/>
            <a:ext cx="800219" cy="461665"/>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粤语</a:t>
            </a:r>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75" name="椭圆 74"/>
          <p:cNvSpPr/>
          <p:nvPr/>
        </p:nvSpPr>
        <p:spPr>
          <a:xfrm>
            <a:off x="3791407" y="1499611"/>
            <a:ext cx="1440160" cy="144016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弦形 75"/>
          <p:cNvSpPr/>
          <p:nvPr/>
        </p:nvSpPr>
        <p:spPr>
          <a:xfrm>
            <a:off x="3860364" y="1568568"/>
            <a:ext cx="1302246" cy="1302246"/>
          </a:xfrm>
          <a:prstGeom prst="chord">
            <a:avLst>
              <a:gd name="adj1" fmla="val 16165237"/>
              <a:gd name="adj2" fmla="val 161252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TextBox 76"/>
          <p:cNvSpPr txBox="1"/>
          <p:nvPr/>
        </p:nvSpPr>
        <p:spPr>
          <a:xfrm>
            <a:off x="4106144" y="1988858"/>
            <a:ext cx="800219" cy="461665"/>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国语</a:t>
            </a:r>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78" name="椭圆 77"/>
          <p:cNvSpPr/>
          <p:nvPr/>
        </p:nvSpPr>
        <p:spPr>
          <a:xfrm>
            <a:off x="6159227" y="1499611"/>
            <a:ext cx="1440160" cy="144016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弦形 78"/>
          <p:cNvSpPr/>
          <p:nvPr/>
        </p:nvSpPr>
        <p:spPr>
          <a:xfrm>
            <a:off x="6228184" y="1568568"/>
            <a:ext cx="1302246" cy="1302246"/>
          </a:xfrm>
          <a:prstGeom prst="chord">
            <a:avLst>
              <a:gd name="adj1" fmla="val 18371761"/>
              <a:gd name="adj2" fmla="val 141230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extBox 79"/>
          <p:cNvSpPr txBox="1"/>
          <p:nvPr/>
        </p:nvSpPr>
        <p:spPr>
          <a:xfrm>
            <a:off x="6473964" y="1988858"/>
            <a:ext cx="800219" cy="461665"/>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英语</a:t>
            </a:r>
            <a:endParaRPr lang="en-US" sz="2400" dirty="0">
              <a:solidFill>
                <a:schemeClr val="bg1"/>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6" name="图片 45"/>
          <p:cNvPicPr>
            <a:picLocks noChangeAspect="1"/>
          </p:cNvPicPr>
          <p:nvPr/>
        </p:nvPicPr>
        <p:blipFill>
          <a:blip r:embed="rId3" cstate="screen"/>
          <a:stretch>
            <a:fillRect/>
          </a:stretch>
        </p:blipFill>
        <p:spPr>
          <a:xfrm>
            <a:off x="224209" y="148228"/>
            <a:ext cx="381068" cy="510014"/>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right)">
                                      <p:cBhvr>
                                        <p:cTn id="11" dur="500"/>
                                        <p:tgtEl>
                                          <p:spTgt spid="45"/>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189"/>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2189"/>
                            </p:stCondLst>
                            <p:childTnLst>
                              <p:par>
                                <p:cTn id="24" presetID="2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2689"/>
                            </p:stCondLst>
                            <p:childTnLst>
                              <p:par>
                                <p:cTn id="33" presetID="40" presetClass="entr" presetSubtype="0" fill="hold" grpId="0" nodeType="afterEffect">
                                  <p:stCondLst>
                                    <p:cond delay="0"/>
                                  </p:stCondLst>
                                  <p:iterate type="lt">
                                    <p:tmPct val="10000"/>
                                  </p:iterate>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anim calcmode="lin" valueType="num">
                                      <p:cBhvr>
                                        <p:cTn id="36" dur="500" fill="hold"/>
                                        <p:tgtEl>
                                          <p:spTgt spid="69"/>
                                        </p:tgtEl>
                                        <p:attrNameLst>
                                          <p:attrName>ppt_x</p:attrName>
                                        </p:attrNameLst>
                                      </p:cBhvr>
                                      <p:tavLst>
                                        <p:tav tm="0">
                                          <p:val>
                                            <p:strVal val="#ppt_x-.1"/>
                                          </p:val>
                                        </p:tav>
                                        <p:tav tm="100000">
                                          <p:val>
                                            <p:strVal val="#ppt_x"/>
                                          </p:val>
                                        </p:tav>
                                      </p:tavLst>
                                    </p:anim>
                                    <p:anim calcmode="lin" valueType="num">
                                      <p:cBhvr>
                                        <p:cTn id="37" dur="500" fill="hold"/>
                                        <p:tgtEl>
                                          <p:spTgt spid="69"/>
                                        </p:tgtEl>
                                        <p:attrNameLst>
                                          <p:attrName>ppt_y</p:attrName>
                                        </p:attrNameLst>
                                      </p:cBhvr>
                                      <p:tavLst>
                                        <p:tav tm="0">
                                          <p:val>
                                            <p:strVal val="#ppt_y"/>
                                          </p:val>
                                        </p:tav>
                                        <p:tav tm="100000">
                                          <p:val>
                                            <p:strVal val="#ppt_y"/>
                                          </p:val>
                                        </p:tav>
                                      </p:tavLst>
                                    </p:anim>
                                  </p:childTnLst>
                                </p:cTn>
                              </p:par>
                            </p:childTnLst>
                          </p:cTn>
                        </p:par>
                        <p:par>
                          <p:cTn id="38" fill="hold">
                            <p:stCondLst>
                              <p:cond delay="4989"/>
                            </p:stCondLst>
                            <p:childTnLst>
                              <p:par>
                                <p:cTn id="39" presetID="42" presetClass="entr" presetSubtype="0" fill="hold" grpId="0"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1000"/>
                                        <p:tgtEl>
                                          <p:spTgt spid="75"/>
                                        </p:tgtEl>
                                      </p:cBhvr>
                                    </p:animEffect>
                                    <p:anim calcmode="lin" valueType="num">
                                      <p:cBhvr>
                                        <p:cTn id="42" dur="1000" fill="hold"/>
                                        <p:tgtEl>
                                          <p:spTgt spid="75"/>
                                        </p:tgtEl>
                                        <p:attrNameLst>
                                          <p:attrName>ppt_x</p:attrName>
                                        </p:attrNameLst>
                                      </p:cBhvr>
                                      <p:tavLst>
                                        <p:tav tm="0">
                                          <p:val>
                                            <p:strVal val="#ppt_x"/>
                                          </p:val>
                                        </p:tav>
                                        <p:tav tm="100000">
                                          <p:val>
                                            <p:strVal val="#ppt_x"/>
                                          </p:val>
                                        </p:tav>
                                      </p:tavLst>
                                    </p:anim>
                                    <p:anim calcmode="lin" valueType="num">
                                      <p:cBhvr>
                                        <p:cTn id="43" dur="1000" fill="hold"/>
                                        <p:tgtEl>
                                          <p:spTgt spid="75"/>
                                        </p:tgtEl>
                                        <p:attrNameLst>
                                          <p:attrName>ppt_y</p:attrName>
                                        </p:attrNameLst>
                                      </p:cBhvr>
                                      <p:tavLst>
                                        <p:tav tm="0">
                                          <p:val>
                                            <p:strVal val="#ppt_y+.1"/>
                                          </p:val>
                                        </p:tav>
                                        <p:tav tm="100000">
                                          <p:val>
                                            <p:strVal val="#ppt_y"/>
                                          </p:val>
                                        </p:tav>
                                      </p:tavLst>
                                    </p:anim>
                                  </p:childTnLst>
                                </p:cTn>
                              </p:par>
                            </p:childTnLst>
                          </p:cTn>
                        </p:par>
                        <p:par>
                          <p:cTn id="44" fill="hold">
                            <p:stCondLst>
                              <p:cond delay="5989"/>
                            </p:stCondLst>
                            <p:childTnLst>
                              <p:par>
                                <p:cTn id="45" presetID="22" presetClass="entr" presetSubtype="4"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down)">
                                      <p:cBhvr>
                                        <p:cTn id="47" dur="500"/>
                                        <p:tgtEl>
                                          <p:spTgt spid="76"/>
                                        </p:tgtEl>
                                      </p:cBhvr>
                                    </p:animEffect>
                                  </p:childTnLst>
                                </p:cTn>
                              </p:par>
                              <p:par>
                                <p:cTn id="48" presetID="47" presetClass="entr" presetSubtype="0" fill="hold" grpId="0"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fade">
                                      <p:cBhvr>
                                        <p:cTn id="50" dur="1000"/>
                                        <p:tgtEl>
                                          <p:spTgt spid="77"/>
                                        </p:tgtEl>
                                      </p:cBhvr>
                                    </p:animEffect>
                                    <p:anim calcmode="lin" valueType="num">
                                      <p:cBhvr>
                                        <p:cTn id="51" dur="1000" fill="hold"/>
                                        <p:tgtEl>
                                          <p:spTgt spid="77"/>
                                        </p:tgtEl>
                                        <p:attrNameLst>
                                          <p:attrName>ppt_x</p:attrName>
                                        </p:attrNameLst>
                                      </p:cBhvr>
                                      <p:tavLst>
                                        <p:tav tm="0">
                                          <p:val>
                                            <p:strVal val="#ppt_x"/>
                                          </p:val>
                                        </p:tav>
                                        <p:tav tm="100000">
                                          <p:val>
                                            <p:strVal val="#ppt_x"/>
                                          </p:val>
                                        </p:tav>
                                      </p:tavLst>
                                    </p:anim>
                                    <p:anim calcmode="lin" valueType="num">
                                      <p:cBhvr>
                                        <p:cTn id="52" dur="1000" fill="hold"/>
                                        <p:tgtEl>
                                          <p:spTgt spid="77"/>
                                        </p:tgtEl>
                                        <p:attrNameLst>
                                          <p:attrName>ppt_y</p:attrName>
                                        </p:attrNameLst>
                                      </p:cBhvr>
                                      <p:tavLst>
                                        <p:tav tm="0">
                                          <p:val>
                                            <p:strVal val="#ppt_y-.1"/>
                                          </p:val>
                                        </p:tav>
                                        <p:tav tm="100000">
                                          <p:val>
                                            <p:strVal val="#ppt_y"/>
                                          </p:val>
                                        </p:tav>
                                      </p:tavLst>
                                    </p:anim>
                                  </p:childTnLst>
                                </p:cTn>
                              </p:par>
                            </p:childTnLst>
                          </p:cTn>
                        </p:par>
                        <p:par>
                          <p:cTn id="53" fill="hold">
                            <p:stCondLst>
                              <p:cond delay="6489"/>
                            </p:stCondLst>
                            <p:childTnLst>
                              <p:par>
                                <p:cTn id="54" presetID="40" presetClass="entr" presetSubtype="0" fill="hold" grpId="0" nodeType="afterEffect">
                                  <p:stCondLst>
                                    <p:cond delay="0"/>
                                  </p:stCondLst>
                                  <p:iterate type="lt">
                                    <p:tmPct val="10000"/>
                                  </p:iterate>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anim calcmode="lin" valueType="num">
                                      <p:cBhvr>
                                        <p:cTn id="57" dur="500" fill="hold"/>
                                        <p:tgtEl>
                                          <p:spTgt spid="70"/>
                                        </p:tgtEl>
                                        <p:attrNameLst>
                                          <p:attrName>ppt_x</p:attrName>
                                        </p:attrNameLst>
                                      </p:cBhvr>
                                      <p:tavLst>
                                        <p:tav tm="0">
                                          <p:val>
                                            <p:strVal val="#ppt_x-.1"/>
                                          </p:val>
                                        </p:tav>
                                        <p:tav tm="100000">
                                          <p:val>
                                            <p:strVal val="#ppt_x"/>
                                          </p:val>
                                        </p:tav>
                                      </p:tavLst>
                                    </p:anim>
                                    <p:anim calcmode="lin" valueType="num">
                                      <p:cBhvr>
                                        <p:cTn id="58" dur="500" fill="hold"/>
                                        <p:tgtEl>
                                          <p:spTgt spid="70"/>
                                        </p:tgtEl>
                                        <p:attrNameLst>
                                          <p:attrName>ppt_y</p:attrName>
                                        </p:attrNameLst>
                                      </p:cBhvr>
                                      <p:tavLst>
                                        <p:tav tm="0">
                                          <p:val>
                                            <p:strVal val="#ppt_y"/>
                                          </p:val>
                                        </p:tav>
                                        <p:tav tm="100000">
                                          <p:val>
                                            <p:strVal val="#ppt_y"/>
                                          </p:val>
                                        </p:tav>
                                      </p:tavLst>
                                    </p:anim>
                                  </p:childTnLst>
                                </p:cTn>
                              </p:par>
                            </p:childTnLst>
                          </p:cTn>
                        </p:par>
                        <p:par>
                          <p:cTn id="59" fill="hold">
                            <p:stCondLst>
                              <p:cond delay="9439"/>
                            </p:stCondLst>
                            <p:childTnLst>
                              <p:par>
                                <p:cTn id="60" presetID="42" presetClass="entr" presetSubtype="0" fill="hold" grpId="0"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1000"/>
                                        <p:tgtEl>
                                          <p:spTgt spid="78"/>
                                        </p:tgtEl>
                                      </p:cBhvr>
                                    </p:animEffect>
                                    <p:anim calcmode="lin" valueType="num">
                                      <p:cBhvr>
                                        <p:cTn id="63" dur="1000" fill="hold"/>
                                        <p:tgtEl>
                                          <p:spTgt spid="78"/>
                                        </p:tgtEl>
                                        <p:attrNameLst>
                                          <p:attrName>ppt_x</p:attrName>
                                        </p:attrNameLst>
                                      </p:cBhvr>
                                      <p:tavLst>
                                        <p:tav tm="0">
                                          <p:val>
                                            <p:strVal val="#ppt_x"/>
                                          </p:val>
                                        </p:tav>
                                        <p:tav tm="100000">
                                          <p:val>
                                            <p:strVal val="#ppt_x"/>
                                          </p:val>
                                        </p:tav>
                                      </p:tavLst>
                                    </p:anim>
                                    <p:anim calcmode="lin" valueType="num">
                                      <p:cBhvr>
                                        <p:cTn id="64" dur="1000" fill="hold"/>
                                        <p:tgtEl>
                                          <p:spTgt spid="78"/>
                                        </p:tgtEl>
                                        <p:attrNameLst>
                                          <p:attrName>ppt_y</p:attrName>
                                        </p:attrNameLst>
                                      </p:cBhvr>
                                      <p:tavLst>
                                        <p:tav tm="0">
                                          <p:val>
                                            <p:strVal val="#ppt_y+.1"/>
                                          </p:val>
                                        </p:tav>
                                        <p:tav tm="100000">
                                          <p:val>
                                            <p:strVal val="#ppt_y"/>
                                          </p:val>
                                        </p:tav>
                                      </p:tavLst>
                                    </p:anim>
                                  </p:childTnLst>
                                </p:cTn>
                              </p:par>
                            </p:childTnLst>
                          </p:cTn>
                        </p:par>
                        <p:par>
                          <p:cTn id="65" fill="hold">
                            <p:stCondLst>
                              <p:cond delay="10439"/>
                            </p:stCondLst>
                            <p:childTnLst>
                              <p:par>
                                <p:cTn id="66" presetID="22" presetClass="entr" presetSubtype="4"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wipe(down)">
                                      <p:cBhvr>
                                        <p:cTn id="68" dur="500"/>
                                        <p:tgtEl>
                                          <p:spTgt spid="79"/>
                                        </p:tgtEl>
                                      </p:cBhvr>
                                    </p:animEffect>
                                  </p:childTnLst>
                                </p:cTn>
                              </p:par>
                              <p:par>
                                <p:cTn id="69" presetID="47" presetClass="entr" presetSubtype="0" fill="hold" grpId="0" nodeType="with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fade">
                                      <p:cBhvr>
                                        <p:cTn id="71" dur="1000"/>
                                        <p:tgtEl>
                                          <p:spTgt spid="80"/>
                                        </p:tgtEl>
                                      </p:cBhvr>
                                    </p:animEffect>
                                    <p:anim calcmode="lin" valueType="num">
                                      <p:cBhvr>
                                        <p:cTn id="72" dur="1000" fill="hold"/>
                                        <p:tgtEl>
                                          <p:spTgt spid="80"/>
                                        </p:tgtEl>
                                        <p:attrNameLst>
                                          <p:attrName>ppt_x</p:attrName>
                                        </p:attrNameLst>
                                      </p:cBhvr>
                                      <p:tavLst>
                                        <p:tav tm="0">
                                          <p:val>
                                            <p:strVal val="#ppt_x"/>
                                          </p:val>
                                        </p:tav>
                                        <p:tav tm="100000">
                                          <p:val>
                                            <p:strVal val="#ppt_x"/>
                                          </p:val>
                                        </p:tav>
                                      </p:tavLst>
                                    </p:anim>
                                    <p:anim calcmode="lin" valueType="num">
                                      <p:cBhvr>
                                        <p:cTn id="73" dur="1000" fill="hold"/>
                                        <p:tgtEl>
                                          <p:spTgt spid="80"/>
                                        </p:tgtEl>
                                        <p:attrNameLst>
                                          <p:attrName>ppt_y</p:attrName>
                                        </p:attrNameLst>
                                      </p:cBhvr>
                                      <p:tavLst>
                                        <p:tav tm="0">
                                          <p:val>
                                            <p:strVal val="#ppt_y-.1"/>
                                          </p:val>
                                        </p:tav>
                                        <p:tav tm="100000">
                                          <p:val>
                                            <p:strVal val="#ppt_y"/>
                                          </p:val>
                                        </p:tav>
                                      </p:tavLst>
                                    </p:anim>
                                  </p:childTnLst>
                                </p:cTn>
                              </p:par>
                            </p:childTnLst>
                          </p:cTn>
                        </p:par>
                        <p:par>
                          <p:cTn id="74" fill="hold">
                            <p:stCondLst>
                              <p:cond delay="10939"/>
                            </p:stCondLst>
                            <p:childTnLst>
                              <p:par>
                                <p:cTn id="75" presetID="40" presetClass="entr" presetSubtype="0" fill="hold" grpId="0" nodeType="afterEffect">
                                  <p:stCondLst>
                                    <p:cond delay="0"/>
                                  </p:stCondLst>
                                  <p:iterate type="lt">
                                    <p:tmPct val="10000"/>
                                  </p:iterate>
                                  <p:childTnLst>
                                    <p:set>
                                      <p:cBhvr>
                                        <p:cTn id="76" dur="1" fill="hold">
                                          <p:stCondLst>
                                            <p:cond delay="0"/>
                                          </p:stCondLst>
                                        </p:cTn>
                                        <p:tgtEl>
                                          <p:spTgt spid="71"/>
                                        </p:tgtEl>
                                        <p:attrNameLst>
                                          <p:attrName>style.visibility</p:attrName>
                                        </p:attrNameLst>
                                      </p:cBhvr>
                                      <p:to>
                                        <p:strVal val="visible"/>
                                      </p:to>
                                    </p:set>
                                    <p:animEffect transition="in" filter="fade">
                                      <p:cBhvr>
                                        <p:cTn id="77" dur="500"/>
                                        <p:tgtEl>
                                          <p:spTgt spid="71"/>
                                        </p:tgtEl>
                                      </p:cBhvr>
                                    </p:animEffect>
                                    <p:anim calcmode="lin" valueType="num">
                                      <p:cBhvr>
                                        <p:cTn id="78" dur="500" fill="hold"/>
                                        <p:tgtEl>
                                          <p:spTgt spid="71"/>
                                        </p:tgtEl>
                                        <p:attrNameLst>
                                          <p:attrName>ppt_x</p:attrName>
                                        </p:attrNameLst>
                                      </p:cBhvr>
                                      <p:tavLst>
                                        <p:tav tm="0">
                                          <p:val>
                                            <p:strVal val="#ppt_x-.1"/>
                                          </p:val>
                                        </p:tav>
                                        <p:tav tm="100000">
                                          <p:val>
                                            <p:strVal val="#ppt_x"/>
                                          </p:val>
                                        </p:tav>
                                      </p:tavLst>
                                    </p:anim>
                                    <p:anim calcmode="lin" valueType="num">
                                      <p:cBhvr>
                                        <p:cTn id="79"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9" grpId="0"/>
      <p:bldP spid="70" grpId="0"/>
      <p:bldP spid="71" grpId="0"/>
      <p:bldP spid="9" grpId="0" animBg="1"/>
      <p:bldP spid="10" grpId="0" animBg="1"/>
      <p:bldP spid="72" grpId="0"/>
      <p:bldP spid="75" grpId="0" animBg="1"/>
      <p:bldP spid="76" grpId="0" animBg="1"/>
      <p:bldP spid="77" grpId="0"/>
      <p:bldP spid="78" grpId="0" animBg="1"/>
      <p:bldP spid="79" grpId="0" animBg="1"/>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17488" y="257175"/>
            <a:ext cx="966787" cy="968375"/>
            <a:chOff x="217488" y="257175"/>
            <a:chExt cx="966787" cy="968375"/>
          </a:xfrm>
          <a:solidFill>
            <a:schemeClr val="accent3"/>
          </a:solidFill>
        </p:grpSpPr>
        <p:sp>
          <p:nvSpPr>
            <p:cNvPr id="19" name="Freeform 6"/>
            <p:cNvSpPr/>
            <p:nvPr/>
          </p:nvSpPr>
          <p:spPr bwMode="auto">
            <a:xfrm>
              <a:off x="290513" y="428625"/>
              <a:ext cx="19050" cy="796925"/>
            </a:xfrm>
            <a:custGeom>
              <a:avLst/>
              <a:gdLst>
                <a:gd name="T0" fmla="*/ 37 w 37"/>
                <a:gd name="T1" fmla="*/ 18 h 1506"/>
                <a:gd name="T2" fmla="*/ 37 w 37"/>
                <a:gd name="T3" fmla="*/ 1488 h 1506"/>
                <a:gd name="T4" fmla="*/ 36 w 37"/>
                <a:gd name="T5" fmla="*/ 1491 h 1506"/>
                <a:gd name="T6" fmla="*/ 35 w 37"/>
                <a:gd name="T7" fmla="*/ 1495 h 1506"/>
                <a:gd name="T8" fmla="*/ 34 w 37"/>
                <a:gd name="T9" fmla="*/ 1497 h 1506"/>
                <a:gd name="T10" fmla="*/ 32 w 37"/>
                <a:gd name="T11" fmla="*/ 1501 h 1506"/>
                <a:gd name="T12" fmla="*/ 29 w 37"/>
                <a:gd name="T13" fmla="*/ 1503 h 1506"/>
                <a:gd name="T14" fmla="*/ 25 w 37"/>
                <a:gd name="T15" fmla="*/ 1505 h 1506"/>
                <a:gd name="T16" fmla="*/ 22 w 37"/>
                <a:gd name="T17" fmla="*/ 1506 h 1506"/>
                <a:gd name="T18" fmla="*/ 19 w 37"/>
                <a:gd name="T19" fmla="*/ 1506 h 1506"/>
                <a:gd name="T20" fmla="*/ 15 w 37"/>
                <a:gd name="T21" fmla="*/ 1506 h 1506"/>
                <a:gd name="T22" fmla="*/ 11 w 37"/>
                <a:gd name="T23" fmla="*/ 1505 h 1506"/>
                <a:gd name="T24" fmla="*/ 8 w 37"/>
                <a:gd name="T25" fmla="*/ 1503 h 1506"/>
                <a:gd name="T26" fmla="*/ 5 w 37"/>
                <a:gd name="T27" fmla="*/ 1501 h 1506"/>
                <a:gd name="T28" fmla="*/ 3 w 37"/>
                <a:gd name="T29" fmla="*/ 1497 h 1506"/>
                <a:gd name="T30" fmla="*/ 2 w 37"/>
                <a:gd name="T31" fmla="*/ 1495 h 1506"/>
                <a:gd name="T32" fmla="*/ 1 w 37"/>
                <a:gd name="T33" fmla="*/ 1491 h 1506"/>
                <a:gd name="T34" fmla="*/ 0 w 37"/>
                <a:gd name="T35" fmla="*/ 1488 h 1506"/>
                <a:gd name="T36" fmla="*/ 0 w 37"/>
                <a:gd name="T37" fmla="*/ 18 h 1506"/>
                <a:gd name="T38" fmla="*/ 1 w 37"/>
                <a:gd name="T39" fmla="*/ 15 h 1506"/>
                <a:gd name="T40" fmla="*/ 2 w 37"/>
                <a:gd name="T41" fmla="*/ 11 h 1506"/>
                <a:gd name="T42" fmla="*/ 3 w 37"/>
                <a:gd name="T43" fmla="*/ 7 h 1506"/>
                <a:gd name="T44" fmla="*/ 5 w 37"/>
                <a:gd name="T45" fmla="*/ 5 h 1506"/>
                <a:gd name="T46" fmla="*/ 8 w 37"/>
                <a:gd name="T47" fmla="*/ 3 h 1506"/>
                <a:gd name="T48" fmla="*/ 11 w 37"/>
                <a:gd name="T49" fmla="*/ 1 h 1506"/>
                <a:gd name="T50" fmla="*/ 15 w 37"/>
                <a:gd name="T51" fmla="*/ 0 h 1506"/>
                <a:gd name="T52" fmla="*/ 19 w 37"/>
                <a:gd name="T53" fmla="*/ 0 h 1506"/>
                <a:gd name="T54" fmla="*/ 22 w 37"/>
                <a:gd name="T55" fmla="*/ 0 h 1506"/>
                <a:gd name="T56" fmla="*/ 25 w 37"/>
                <a:gd name="T57" fmla="*/ 1 h 1506"/>
                <a:gd name="T58" fmla="*/ 29 w 37"/>
                <a:gd name="T59" fmla="*/ 3 h 1506"/>
                <a:gd name="T60" fmla="*/ 32 w 37"/>
                <a:gd name="T61" fmla="*/ 5 h 1506"/>
                <a:gd name="T62" fmla="*/ 34 w 37"/>
                <a:gd name="T63" fmla="*/ 7 h 1506"/>
                <a:gd name="T64" fmla="*/ 35 w 37"/>
                <a:gd name="T65" fmla="*/ 11 h 1506"/>
                <a:gd name="T66" fmla="*/ 36 w 37"/>
                <a:gd name="T67" fmla="*/ 15 h 1506"/>
                <a:gd name="T68" fmla="*/ 37 w 37"/>
                <a:gd name="T69" fmla="*/ 1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1506">
                  <a:moveTo>
                    <a:pt x="37" y="18"/>
                  </a:moveTo>
                  <a:lnTo>
                    <a:pt x="37" y="1488"/>
                  </a:lnTo>
                  <a:lnTo>
                    <a:pt x="36" y="1491"/>
                  </a:lnTo>
                  <a:lnTo>
                    <a:pt x="35" y="1495"/>
                  </a:lnTo>
                  <a:lnTo>
                    <a:pt x="34" y="1497"/>
                  </a:lnTo>
                  <a:lnTo>
                    <a:pt x="32" y="1501"/>
                  </a:lnTo>
                  <a:lnTo>
                    <a:pt x="29" y="1503"/>
                  </a:lnTo>
                  <a:lnTo>
                    <a:pt x="25" y="1505"/>
                  </a:lnTo>
                  <a:lnTo>
                    <a:pt x="22" y="1506"/>
                  </a:lnTo>
                  <a:lnTo>
                    <a:pt x="19" y="1506"/>
                  </a:lnTo>
                  <a:lnTo>
                    <a:pt x="15" y="1506"/>
                  </a:lnTo>
                  <a:lnTo>
                    <a:pt x="11" y="1505"/>
                  </a:lnTo>
                  <a:lnTo>
                    <a:pt x="8" y="1503"/>
                  </a:lnTo>
                  <a:lnTo>
                    <a:pt x="5" y="1501"/>
                  </a:lnTo>
                  <a:lnTo>
                    <a:pt x="3" y="1497"/>
                  </a:lnTo>
                  <a:lnTo>
                    <a:pt x="2" y="1495"/>
                  </a:lnTo>
                  <a:lnTo>
                    <a:pt x="1" y="1491"/>
                  </a:lnTo>
                  <a:lnTo>
                    <a:pt x="0" y="1488"/>
                  </a:lnTo>
                  <a:lnTo>
                    <a:pt x="0" y="18"/>
                  </a:lnTo>
                  <a:lnTo>
                    <a:pt x="1" y="15"/>
                  </a:lnTo>
                  <a:lnTo>
                    <a:pt x="2" y="11"/>
                  </a:lnTo>
                  <a:lnTo>
                    <a:pt x="3" y="7"/>
                  </a:lnTo>
                  <a:lnTo>
                    <a:pt x="5" y="5"/>
                  </a:lnTo>
                  <a:lnTo>
                    <a:pt x="8" y="3"/>
                  </a:lnTo>
                  <a:lnTo>
                    <a:pt x="11" y="1"/>
                  </a:lnTo>
                  <a:lnTo>
                    <a:pt x="15" y="0"/>
                  </a:lnTo>
                  <a:lnTo>
                    <a:pt x="19" y="0"/>
                  </a:lnTo>
                  <a:lnTo>
                    <a:pt x="22" y="0"/>
                  </a:lnTo>
                  <a:lnTo>
                    <a:pt x="25" y="1"/>
                  </a:lnTo>
                  <a:lnTo>
                    <a:pt x="29" y="3"/>
                  </a:lnTo>
                  <a:lnTo>
                    <a:pt x="32" y="5"/>
                  </a:lnTo>
                  <a:lnTo>
                    <a:pt x="34" y="7"/>
                  </a:lnTo>
                  <a:lnTo>
                    <a:pt x="35" y="11"/>
                  </a:lnTo>
                  <a:lnTo>
                    <a:pt x="36" y="15"/>
                  </a:lnTo>
                  <a:lnTo>
                    <a:pt x="37"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
            <p:cNvSpPr/>
            <p:nvPr/>
          </p:nvSpPr>
          <p:spPr bwMode="auto">
            <a:xfrm>
              <a:off x="217488" y="439738"/>
              <a:ext cx="84138" cy="303213"/>
            </a:xfrm>
            <a:custGeom>
              <a:avLst/>
              <a:gdLst>
                <a:gd name="T0" fmla="*/ 67 w 160"/>
                <a:gd name="T1" fmla="*/ 96 h 574"/>
                <a:gd name="T2" fmla="*/ 84 w 160"/>
                <a:gd name="T3" fmla="*/ 125 h 574"/>
                <a:gd name="T4" fmla="*/ 56 w 160"/>
                <a:gd name="T5" fmla="*/ 152 h 574"/>
                <a:gd name="T6" fmla="*/ 22 w 160"/>
                <a:gd name="T7" fmla="*/ 189 h 574"/>
                <a:gd name="T8" fmla="*/ 4 w 160"/>
                <a:gd name="T9" fmla="*/ 238 h 574"/>
                <a:gd name="T10" fmla="*/ 3 w 160"/>
                <a:gd name="T11" fmla="*/ 293 h 574"/>
                <a:gd name="T12" fmla="*/ 17 w 160"/>
                <a:gd name="T13" fmla="*/ 335 h 574"/>
                <a:gd name="T14" fmla="*/ 73 w 160"/>
                <a:gd name="T15" fmla="*/ 406 h 574"/>
                <a:gd name="T16" fmla="*/ 113 w 160"/>
                <a:gd name="T17" fmla="*/ 469 h 574"/>
                <a:gd name="T18" fmla="*/ 113 w 160"/>
                <a:gd name="T19" fmla="*/ 514 h 574"/>
                <a:gd name="T20" fmla="*/ 94 w 160"/>
                <a:gd name="T21" fmla="*/ 538 h 574"/>
                <a:gd name="T22" fmla="*/ 71 w 160"/>
                <a:gd name="T23" fmla="*/ 542 h 574"/>
                <a:gd name="T24" fmla="*/ 54 w 160"/>
                <a:gd name="T25" fmla="*/ 536 h 574"/>
                <a:gd name="T26" fmla="*/ 49 w 160"/>
                <a:gd name="T27" fmla="*/ 523 h 574"/>
                <a:gd name="T28" fmla="*/ 53 w 160"/>
                <a:gd name="T29" fmla="*/ 509 h 574"/>
                <a:gd name="T30" fmla="*/ 65 w 160"/>
                <a:gd name="T31" fmla="*/ 500 h 574"/>
                <a:gd name="T32" fmla="*/ 78 w 160"/>
                <a:gd name="T33" fmla="*/ 497 h 574"/>
                <a:gd name="T34" fmla="*/ 83 w 160"/>
                <a:gd name="T35" fmla="*/ 479 h 574"/>
                <a:gd name="T36" fmla="*/ 73 w 160"/>
                <a:gd name="T37" fmla="*/ 469 h 574"/>
                <a:gd name="T38" fmla="*/ 48 w 160"/>
                <a:gd name="T39" fmla="*/ 474 h 574"/>
                <a:gd name="T40" fmla="*/ 26 w 160"/>
                <a:gd name="T41" fmla="*/ 495 h 574"/>
                <a:gd name="T42" fmla="*/ 18 w 160"/>
                <a:gd name="T43" fmla="*/ 522 h 574"/>
                <a:gd name="T44" fmla="*/ 25 w 160"/>
                <a:gd name="T45" fmla="*/ 550 h 574"/>
                <a:gd name="T46" fmla="*/ 56 w 160"/>
                <a:gd name="T47" fmla="*/ 572 h 574"/>
                <a:gd name="T48" fmla="*/ 91 w 160"/>
                <a:gd name="T49" fmla="*/ 572 h 574"/>
                <a:gd name="T50" fmla="*/ 121 w 160"/>
                <a:gd name="T51" fmla="*/ 554 h 574"/>
                <a:gd name="T52" fmla="*/ 143 w 160"/>
                <a:gd name="T53" fmla="*/ 523 h 574"/>
                <a:gd name="T54" fmla="*/ 147 w 160"/>
                <a:gd name="T55" fmla="*/ 475 h 574"/>
                <a:gd name="T56" fmla="*/ 129 w 160"/>
                <a:gd name="T57" fmla="*/ 429 h 574"/>
                <a:gd name="T58" fmla="*/ 72 w 160"/>
                <a:gd name="T59" fmla="*/ 359 h 574"/>
                <a:gd name="T60" fmla="*/ 44 w 160"/>
                <a:gd name="T61" fmla="*/ 318 h 574"/>
                <a:gd name="T62" fmla="*/ 32 w 160"/>
                <a:gd name="T63" fmla="*/ 265 h 574"/>
                <a:gd name="T64" fmla="*/ 48 w 160"/>
                <a:gd name="T65" fmla="*/ 207 h 574"/>
                <a:gd name="T66" fmla="*/ 90 w 160"/>
                <a:gd name="T67" fmla="*/ 164 h 574"/>
                <a:gd name="T68" fmla="*/ 128 w 160"/>
                <a:gd name="T69" fmla="*/ 150 h 574"/>
                <a:gd name="T70" fmla="*/ 144 w 160"/>
                <a:gd name="T71" fmla="*/ 148 h 574"/>
                <a:gd name="T72" fmla="*/ 155 w 160"/>
                <a:gd name="T73" fmla="*/ 144 h 574"/>
                <a:gd name="T74" fmla="*/ 159 w 160"/>
                <a:gd name="T75" fmla="*/ 126 h 574"/>
                <a:gd name="T76" fmla="*/ 148 w 160"/>
                <a:gd name="T77" fmla="*/ 117 h 574"/>
                <a:gd name="T78" fmla="*/ 126 w 160"/>
                <a:gd name="T79" fmla="*/ 116 h 574"/>
                <a:gd name="T80" fmla="*/ 101 w 160"/>
                <a:gd name="T81" fmla="*/ 95 h 574"/>
                <a:gd name="T82" fmla="*/ 98 w 160"/>
                <a:gd name="T83" fmla="*/ 64 h 574"/>
                <a:gd name="T84" fmla="*/ 115 w 160"/>
                <a:gd name="T85" fmla="*/ 38 h 574"/>
                <a:gd name="T86" fmla="*/ 146 w 160"/>
                <a:gd name="T87" fmla="*/ 31 h 574"/>
                <a:gd name="T88" fmla="*/ 157 w 160"/>
                <a:gd name="T89" fmla="*/ 22 h 574"/>
                <a:gd name="T90" fmla="*/ 152 w 160"/>
                <a:gd name="T91" fmla="*/ 4 h 574"/>
                <a:gd name="T92" fmla="*/ 135 w 160"/>
                <a:gd name="T93" fmla="*/ 0 h 574"/>
                <a:gd name="T94" fmla="*/ 107 w 160"/>
                <a:gd name="T95" fmla="*/ 8 h 574"/>
                <a:gd name="T96" fmla="*/ 84 w 160"/>
                <a:gd name="T97" fmla="*/ 24 h 574"/>
                <a:gd name="T98" fmla="*/ 67 w 160"/>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574">
                  <a:moveTo>
                    <a:pt x="63" y="69"/>
                  </a:moveTo>
                  <a:lnTo>
                    <a:pt x="63" y="79"/>
                  </a:lnTo>
                  <a:lnTo>
                    <a:pt x="65" y="88"/>
                  </a:lnTo>
                  <a:lnTo>
                    <a:pt x="67" y="96"/>
                  </a:lnTo>
                  <a:lnTo>
                    <a:pt x="70" y="104"/>
                  </a:lnTo>
                  <a:lnTo>
                    <a:pt x="74" y="112"/>
                  </a:lnTo>
                  <a:lnTo>
                    <a:pt x="78" y="118"/>
                  </a:lnTo>
                  <a:lnTo>
                    <a:pt x="84" y="125"/>
                  </a:lnTo>
                  <a:lnTo>
                    <a:pt x="89" y="130"/>
                  </a:lnTo>
                  <a:lnTo>
                    <a:pt x="77" y="136"/>
                  </a:lnTo>
                  <a:lnTo>
                    <a:pt x="66" y="143"/>
                  </a:lnTo>
                  <a:lnTo>
                    <a:pt x="56" y="152"/>
                  </a:lnTo>
                  <a:lnTo>
                    <a:pt x="46" y="159"/>
                  </a:lnTo>
                  <a:lnTo>
                    <a:pt x="37" y="169"/>
                  </a:lnTo>
                  <a:lnTo>
                    <a:pt x="30" y="178"/>
                  </a:lnTo>
                  <a:lnTo>
                    <a:pt x="22" y="189"/>
                  </a:lnTo>
                  <a:lnTo>
                    <a:pt x="17" y="201"/>
                  </a:lnTo>
                  <a:lnTo>
                    <a:pt x="11" y="213"/>
                  </a:lnTo>
                  <a:lnTo>
                    <a:pt x="7" y="225"/>
                  </a:lnTo>
                  <a:lnTo>
                    <a:pt x="4" y="238"/>
                  </a:lnTo>
                  <a:lnTo>
                    <a:pt x="2" y="251"/>
                  </a:lnTo>
                  <a:lnTo>
                    <a:pt x="0" y="265"/>
                  </a:lnTo>
                  <a:lnTo>
                    <a:pt x="2" y="279"/>
                  </a:lnTo>
                  <a:lnTo>
                    <a:pt x="3" y="293"/>
                  </a:lnTo>
                  <a:lnTo>
                    <a:pt x="6" y="307"/>
                  </a:lnTo>
                  <a:lnTo>
                    <a:pt x="9" y="317"/>
                  </a:lnTo>
                  <a:lnTo>
                    <a:pt x="12" y="325"/>
                  </a:lnTo>
                  <a:lnTo>
                    <a:pt x="17" y="335"/>
                  </a:lnTo>
                  <a:lnTo>
                    <a:pt x="22" y="344"/>
                  </a:lnTo>
                  <a:lnTo>
                    <a:pt x="33" y="360"/>
                  </a:lnTo>
                  <a:lnTo>
                    <a:pt x="46" y="376"/>
                  </a:lnTo>
                  <a:lnTo>
                    <a:pt x="73" y="406"/>
                  </a:lnTo>
                  <a:lnTo>
                    <a:pt x="98" y="438"/>
                  </a:lnTo>
                  <a:lnTo>
                    <a:pt x="104" y="448"/>
                  </a:lnTo>
                  <a:lnTo>
                    <a:pt x="110" y="458"/>
                  </a:lnTo>
                  <a:lnTo>
                    <a:pt x="113" y="469"/>
                  </a:lnTo>
                  <a:lnTo>
                    <a:pt x="115" y="481"/>
                  </a:lnTo>
                  <a:lnTo>
                    <a:pt x="116" y="492"/>
                  </a:lnTo>
                  <a:lnTo>
                    <a:pt x="116" y="504"/>
                  </a:lnTo>
                  <a:lnTo>
                    <a:pt x="113" y="514"/>
                  </a:lnTo>
                  <a:lnTo>
                    <a:pt x="108" y="525"/>
                  </a:lnTo>
                  <a:lnTo>
                    <a:pt x="104" y="530"/>
                  </a:lnTo>
                  <a:lnTo>
                    <a:pt x="100" y="535"/>
                  </a:lnTo>
                  <a:lnTo>
                    <a:pt x="94" y="538"/>
                  </a:lnTo>
                  <a:lnTo>
                    <a:pt x="89" y="540"/>
                  </a:lnTo>
                  <a:lnTo>
                    <a:pt x="84" y="542"/>
                  </a:lnTo>
                  <a:lnTo>
                    <a:pt x="77" y="542"/>
                  </a:lnTo>
                  <a:lnTo>
                    <a:pt x="71" y="542"/>
                  </a:lnTo>
                  <a:lnTo>
                    <a:pt x="64" y="542"/>
                  </a:lnTo>
                  <a:lnTo>
                    <a:pt x="61" y="540"/>
                  </a:lnTo>
                  <a:lnTo>
                    <a:pt x="57" y="539"/>
                  </a:lnTo>
                  <a:lnTo>
                    <a:pt x="54" y="536"/>
                  </a:lnTo>
                  <a:lnTo>
                    <a:pt x="52" y="534"/>
                  </a:lnTo>
                  <a:lnTo>
                    <a:pt x="50" y="529"/>
                  </a:lnTo>
                  <a:lnTo>
                    <a:pt x="50" y="526"/>
                  </a:lnTo>
                  <a:lnTo>
                    <a:pt x="49" y="523"/>
                  </a:lnTo>
                  <a:lnTo>
                    <a:pt x="49" y="519"/>
                  </a:lnTo>
                  <a:lnTo>
                    <a:pt x="50" y="515"/>
                  </a:lnTo>
                  <a:lnTo>
                    <a:pt x="51" y="512"/>
                  </a:lnTo>
                  <a:lnTo>
                    <a:pt x="53" y="509"/>
                  </a:lnTo>
                  <a:lnTo>
                    <a:pt x="56" y="506"/>
                  </a:lnTo>
                  <a:lnTo>
                    <a:pt x="59" y="504"/>
                  </a:lnTo>
                  <a:lnTo>
                    <a:pt x="62" y="501"/>
                  </a:lnTo>
                  <a:lnTo>
                    <a:pt x="65" y="500"/>
                  </a:lnTo>
                  <a:lnTo>
                    <a:pt x="69" y="500"/>
                  </a:lnTo>
                  <a:lnTo>
                    <a:pt x="73" y="500"/>
                  </a:lnTo>
                  <a:lnTo>
                    <a:pt x="76" y="499"/>
                  </a:lnTo>
                  <a:lnTo>
                    <a:pt x="78" y="497"/>
                  </a:lnTo>
                  <a:lnTo>
                    <a:pt x="80" y="495"/>
                  </a:lnTo>
                  <a:lnTo>
                    <a:pt x="83" y="491"/>
                  </a:lnTo>
                  <a:lnTo>
                    <a:pt x="84" y="485"/>
                  </a:lnTo>
                  <a:lnTo>
                    <a:pt x="83" y="479"/>
                  </a:lnTo>
                  <a:lnTo>
                    <a:pt x="80" y="474"/>
                  </a:lnTo>
                  <a:lnTo>
                    <a:pt x="78" y="472"/>
                  </a:lnTo>
                  <a:lnTo>
                    <a:pt x="76" y="470"/>
                  </a:lnTo>
                  <a:lnTo>
                    <a:pt x="73" y="469"/>
                  </a:lnTo>
                  <a:lnTo>
                    <a:pt x="69" y="469"/>
                  </a:lnTo>
                  <a:lnTo>
                    <a:pt x="62" y="470"/>
                  </a:lnTo>
                  <a:lnTo>
                    <a:pt x="54" y="471"/>
                  </a:lnTo>
                  <a:lnTo>
                    <a:pt x="48" y="474"/>
                  </a:lnTo>
                  <a:lnTo>
                    <a:pt x="42" y="479"/>
                  </a:lnTo>
                  <a:lnTo>
                    <a:pt x="36" y="483"/>
                  </a:lnTo>
                  <a:lnTo>
                    <a:pt x="31" y="488"/>
                  </a:lnTo>
                  <a:lnTo>
                    <a:pt x="26" y="495"/>
                  </a:lnTo>
                  <a:lnTo>
                    <a:pt x="23" y="501"/>
                  </a:lnTo>
                  <a:lnTo>
                    <a:pt x="20" y="508"/>
                  </a:lnTo>
                  <a:lnTo>
                    <a:pt x="18" y="515"/>
                  </a:lnTo>
                  <a:lnTo>
                    <a:pt x="18" y="522"/>
                  </a:lnTo>
                  <a:lnTo>
                    <a:pt x="18" y="529"/>
                  </a:lnTo>
                  <a:lnTo>
                    <a:pt x="19" y="537"/>
                  </a:lnTo>
                  <a:lnTo>
                    <a:pt x="21" y="543"/>
                  </a:lnTo>
                  <a:lnTo>
                    <a:pt x="25" y="550"/>
                  </a:lnTo>
                  <a:lnTo>
                    <a:pt x="31" y="555"/>
                  </a:lnTo>
                  <a:lnTo>
                    <a:pt x="39" y="563"/>
                  </a:lnTo>
                  <a:lnTo>
                    <a:pt x="47" y="567"/>
                  </a:lnTo>
                  <a:lnTo>
                    <a:pt x="56" y="572"/>
                  </a:lnTo>
                  <a:lnTo>
                    <a:pt x="65" y="574"/>
                  </a:lnTo>
                  <a:lnTo>
                    <a:pt x="74" y="574"/>
                  </a:lnTo>
                  <a:lnTo>
                    <a:pt x="83" y="574"/>
                  </a:lnTo>
                  <a:lnTo>
                    <a:pt x="91" y="572"/>
                  </a:lnTo>
                  <a:lnTo>
                    <a:pt x="100" y="569"/>
                  </a:lnTo>
                  <a:lnTo>
                    <a:pt x="107" y="565"/>
                  </a:lnTo>
                  <a:lnTo>
                    <a:pt x="115" y="560"/>
                  </a:lnTo>
                  <a:lnTo>
                    <a:pt x="121" y="554"/>
                  </a:lnTo>
                  <a:lnTo>
                    <a:pt x="128" y="548"/>
                  </a:lnTo>
                  <a:lnTo>
                    <a:pt x="133" y="540"/>
                  </a:lnTo>
                  <a:lnTo>
                    <a:pt x="139" y="532"/>
                  </a:lnTo>
                  <a:lnTo>
                    <a:pt x="143" y="523"/>
                  </a:lnTo>
                  <a:lnTo>
                    <a:pt x="145" y="513"/>
                  </a:lnTo>
                  <a:lnTo>
                    <a:pt x="147" y="500"/>
                  </a:lnTo>
                  <a:lnTo>
                    <a:pt x="148" y="487"/>
                  </a:lnTo>
                  <a:lnTo>
                    <a:pt x="147" y="475"/>
                  </a:lnTo>
                  <a:lnTo>
                    <a:pt x="144" y="464"/>
                  </a:lnTo>
                  <a:lnTo>
                    <a:pt x="140" y="452"/>
                  </a:lnTo>
                  <a:lnTo>
                    <a:pt x="135" y="441"/>
                  </a:lnTo>
                  <a:lnTo>
                    <a:pt x="129" y="429"/>
                  </a:lnTo>
                  <a:lnTo>
                    <a:pt x="121" y="418"/>
                  </a:lnTo>
                  <a:lnTo>
                    <a:pt x="106" y="398"/>
                  </a:lnTo>
                  <a:lnTo>
                    <a:pt x="89" y="378"/>
                  </a:lnTo>
                  <a:lnTo>
                    <a:pt x="72" y="359"/>
                  </a:lnTo>
                  <a:lnTo>
                    <a:pt x="57" y="339"/>
                  </a:lnTo>
                  <a:lnTo>
                    <a:pt x="51" y="333"/>
                  </a:lnTo>
                  <a:lnTo>
                    <a:pt x="47" y="325"/>
                  </a:lnTo>
                  <a:lnTo>
                    <a:pt x="44" y="318"/>
                  </a:lnTo>
                  <a:lnTo>
                    <a:pt x="40" y="310"/>
                  </a:lnTo>
                  <a:lnTo>
                    <a:pt x="35" y="295"/>
                  </a:lnTo>
                  <a:lnTo>
                    <a:pt x="33" y="280"/>
                  </a:lnTo>
                  <a:lnTo>
                    <a:pt x="32" y="265"/>
                  </a:lnTo>
                  <a:lnTo>
                    <a:pt x="33" y="250"/>
                  </a:lnTo>
                  <a:lnTo>
                    <a:pt x="36" y="235"/>
                  </a:lnTo>
                  <a:lnTo>
                    <a:pt x="42" y="221"/>
                  </a:lnTo>
                  <a:lnTo>
                    <a:pt x="48" y="207"/>
                  </a:lnTo>
                  <a:lnTo>
                    <a:pt x="57" y="195"/>
                  </a:lnTo>
                  <a:lnTo>
                    <a:pt x="66" y="183"/>
                  </a:lnTo>
                  <a:lnTo>
                    <a:pt x="78" y="173"/>
                  </a:lnTo>
                  <a:lnTo>
                    <a:pt x="90" y="164"/>
                  </a:lnTo>
                  <a:lnTo>
                    <a:pt x="104" y="157"/>
                  </a:lnTo>
                  <a:lnTo>
                    <a:pt x="112" y="155"/>
                  </a:lnTo>
                  <a:lnTo>
                    <a:pt x="119" y="152"/>
                  </a:lnTo>
                  <a:lnTo>
                    <a:pt x="128" y="150"/>
                  </a:lnTo>
                  <a:lnTo>
                    <a:pt x="137" y="148"/>
                  </a:lnTo>
                  <a:lnTo>
                    <a:pt x="138" y="149"/>
                  </a:lnTo>
                  <a:lnTo>
                    <a:pt x="140" y="149"/>
                  </a:lnTo>
                  <a:lnTo>
                    <a:pt x="144" y="148"/>
                  </a:lnTo>
                  <a:lnTo>
                    <a:pt x="146" y="147"/>
                  </a:lnTo>
                  <a:lnTo>
                    <a:pt x="150" y="147"/>
                  </a:lnTo>
                  <a:lnTo>
                    <a:pt x="153" y="145"/>
                  </a:lnTo>
                  <a:lnTo>
                    <a:pt x="155" y="144"/>
                  </a:lnTo>
                  <a:lnTo>
                    <a:pt x="157" y="142"/>
                  </a:lnTo>
                  <a:lnTo>
                    <a:pt x="159" y="136"/>
                  </a:lnTo>
                  <a:lnTo>
                    <a:pt x="160" y="131"/>
                  </a:lnTo>
                  <a:lnTo>
                    <a:pt x="159" y="126"/>
                  </a:lnTo>
                  <a:lnTo>
                    <a:pt x="156" y="121"/>
                  </a:lnTo>
                  <a:lnTo>
                    <a:pt x="154" y="119"/>
                  </a:lnTo>
                  <a:lnTo>
                    <a:pt x="152" y="118"/>
                  </a:lnTo>
                  <a:lnTo>
                    <a:pt x="148" y="117"/>
                  </a:lnTo>
                  <a:lnTo>
                    <a:pt x="145" y="117"/>
                  </a:lnTo>
                  <a:lnTo>
                    <a:pt x="141" y="117"/>
                  </a:lnTo>
                  <a:lnTo>
                    <a:pt x="135" y="118"/>
                  </a:lnTo>
                  <a:lnTo>
                    <a:pt x="126" y="116"/>
                  </a:lnTo>
                  <a:lnTo>
                    <a:pt x="117" y="113"/>
                  </a:lnTo>
                  <a:lnTo>
                    <a:pt x="111" y="108"/>
                  </a:lnTo>
                  <a:lnTo>
                    <a:pt x="105" y="102"/>
                  </a:lnTo>
                  <a:lnTo>
                    <a:pt x="101" y="95"/>
                  </a:lnTo>
                  <a:lnTo>
                    <a:pt x="98" y="88"/>
                  </a:lnTo>
                  <a:lnTo>
                    <a:pt x="97" y="80"/>
                  </a:lnTo>
                  <a:lnTo>
                    <a:pt x="96" y="72"/>
                  </a:lnTo>
                  <a:lnTo>
                    <a:pt x="98" y="64"/>
                  </a:lnTo>
                  <a:lnTo>
                    <a:pt x="100" y="56"/>
                  </a:lnTo>
                  <a:lnTo>
                    <a:pt x="104" y="49"/>
                  </a:lnTo>
                  <a:lnTo>
                    <a:pt x="108" y="44"/>
                  </a:lnTo>
                  <a:lnTo>
                    <a:pt x="115" y="38"/>
                  </a:lnTo>
                  <a:lnTo>
                    <a:pt x="124" y="34"/>
                  </a:lnTo>
                  <a:lnTo>
                    <a:pt x="132" y="32"/>
                  </a:lnTo>
                  <a:lnTo>
                    <a:pt x="143" y="32"/>
                  </a:lnTo>
                  <a:lnTo>
                    <a:pt x="146" y="31"/>
                  </a:lnTo>
                  <a:lnTo>
                    <a:pt x="150" y="31"/>
                  </a:lnTo>
                  <a:lnTo>
                    <a:pt x="152" y="28"/>
                  </a:lnTo>
                  <a:lnTo>
                    <a:pt x="154" y="27"/>
                  </a:lnTo>
                  <a:lnTo>
                    <a:pt x="157" y="22"/>
                  </a:lnTo>
                  <a:lnTo>
                    <a:pt x="158" y="17"/>
                  </a:lnTo>
                  <a:lnTo>
                    <a:pt x="157" y="11"/>
                  </a:lnTo>
                  <a:lnTo>
                    <a:pt x="154" y="6"/>
                  </a:lnTo>
                  <a:lnTo>
                    <a:pt x="152" y="4"/>
                  </a:lnTo>
                  <a:lnTo>
                    <a:pt x="150" y="1"/>
                  </a:lnTo>
                  <a:lnTo>
                    <a:pt x="146" y="0"/>
                  </a:lnTo>
                  <a:lnTo>
                    <a:pt x="143" y="0"/>
                  </a:lnTo>
                  <a:lnTo>
                    <a:pt x="135" y="0"/>
                  </a:lnTo>
                  <a:lnTo>
                    <a:pt x="128" y="1"/>
                  </a:lnTo>
                  <a:lnTo>
                    <a:pt x="121" y="2"/>
                  </a:lnTo>
                  <a:lnTo>
                    <a:pt x="114" y="5"/>
                  </a:lnTo>
                  <a:lnTo>
                    <a:pt x="107" y="8"/>
                  </a:lnTo>
                  <a:lnTo>
                    <a:pt x="101" y="11"/>
                  </a:lnTo>
                  <a:lnTo>
                    <a:pt x="94" y="14"/>
                  </a:lnTo>
                  <a:lnTo>
                    <a:pt x="89" y="19"/>
                  </a:lnTo>
                  <a:lnTo>
                    <a:pt x="84" y="24"/>
                  </a:lnTo>
                  <a:lnTo>
                    <a:pt x="78" y="28"/>
                  </a:lnTo>
                  <a:lnTo>
                    <a:pt x="74" y="35"/>
                  </a:lnTo>
                  <a:lnTo>
                    <a:pt x="71" y="41"/>
                  </a:lnTo>
                  <a:lnTo>
                    <a:pt x="67" y="48"/>
                  </a:lnTo>
                  <a:lnTo>
                    <a:pt x="65" y="54"/>
                  </a:lnTo>
                  <a:lnTo>
                    <a:pt x="64" y="62"/>
                  </a:ln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
            <p:cNvSpPr/>
            <p:nvPr/>
          </p:nvSpPr>
          <p:spPr bwMode="auto">
            <a:xfrm>
              <a:off x="301625" y="439738"/>
              <a:ext cx="84138" cy="303213"/>
            </a:xfrm>
            <a:custGeom>
              <a:avLst/>
              <a:gdLst>
                <a:gd name="T0" fmla="*/ 93 w 159"/>
                <a:gd name="T1" fmla="*/ 96 h 574"/>
                <a:gd name="T2" fmla="*/ 77 w 159"/>
                <a:gd name="T3" fmla="*/ 125 h 574"/>
                <a:gd name="T4" fmla="*/ 104 w 159"/>
                <a:gd name="T5" fmla="*/ 152 h 574"/>
                <a:gd name="T6" fmla="*/ 139 w 159"/>
                <a:gd name="T7" fmla="*/ 189 h 574"/>
                <a:gd name="T8" fmla="*/ 157 w 159"/>
                <a:gd name="T9" fmla="*/ 238 h 574"/>
                <a:gd name="T10" fmla="*/ 157 w 159"/>
                <a:gd name="T11" fmla="*/ 293 h 574"/>
                <a:gd name="T12" fmla="*/ 144 w 159"/>
                <a:gd name="T13" fmla="*/ 335 h 574"/>
                <a:gd name="T14" fmla="*/ 88 w 159"/>
                <a:gd name="T15" fmla="*/ 406 h 574"/>
                <a:gd name="T16" fmla="*/ 48 w 159"/>
                <a:gd name="T17" fmla="*/ 469 h 574"/>
                <a:gd name="T18" fmla="*/ 48 w 159"/>
                <a:gd name="T19" fmla="*/ 514 h 574"/>
                <a:gd name="T20" fmla="*/ 65 w 159"/>
                <a:gd name="T21" fmla="*/ 538 h 574"/>
                <a:gd name="T22" fmla="*/ 90 w 159"/>
                <a:gd name="T23" fmla="*/ 542 h 574"/>
                <a:gd name="T24" fmla="*/ 106 w 159"/>
                <a:gd name="T25" fmla="*/ 536 h 574"/>
                <a:gd name="T26" fmla="*/ 110 w 159"/>
                <a:gd name="T27" fmla="*/ 523 h 574"/>
                <a:gd name="T28" fmla="*/ 107 w 159"/>
                <a:gd name="T29" fmla="*/ 509 h 574"/>
                <a:gd name="T30" fmla="*/ 95 w 159"/>
                <a:gd name="T31" fmla="*/ 500 h 574"/>
                <a:gd name="T32" fmla="*/ 82 w 159"/>
                <a:gd name="T33" fmla="*/ 497 h 574"/>
                <a:gd name="T34" fmla="*/ 77 w 159"/>
                <a:gd name="T35" fmla="*/ 479 h 574"/>
                <a:gd name="T36" fmla="*/ 88 w 159"/>
                <a:gd name="T37" fmla="*/ 469 h 574"/>
                <a:gd name="T38" fmla="*/ 113 w 159"/>
                <a:gd name="T39" fmla="*/ 474 h 574"/>
                <a:gd name="T40" fmla="*/ 134 w 159"/>
                <a:gd name="T41" fmla="*/ 495 h 574"/>
                <a:gd name="T42" fmla="*/ 143 w 159"/>
                <a:gd name="T43" fmla="*/ 522 h 574"/>
                <a:gd name="T44" fmla="*/ 135 w 159"/>
                <a:gd name="T45" fmla="*/ 550 h 574"/>
                <a:gd name="T46" fmla="*/ 104 w 159"/>
                <a:gd name="T47" fmla="*/ 572 h 574"/>
                <a:gd name="T48" fmla="*/ 69 w 159"/>
                <a:gd name="T49" fmla="*/ 572 h 574"/>
                <a:gd name="T50" fmla="*/ 38 w 159"/>
                <a:gd name="T51" fmla="*/ 554 h 574"/>
                <a:gd name="T52" fmla="*/ 18 w 159"/>
                <a:gd name="T53" fmla="*/ 523 h 574"/>
                <a:gd name="T54" fmla="*/ 13 w 159"/>
                <a:gd name="T55" fmla="*/ 475 h 574"/>
                <a:gd name="T56" fmla="*/ 32 w 159"/>
                <a:gd name="T57" fmla="*/ 429 h 574"/>
                <a:gd name="T58" fmla="*/ 89 w 159"/>
                <a:gd name="T59" fmla="*/ 359 h 574"/>
                <a:gd name="T60" fmla="*/ 117 w 159"/>
                <a:gd name="T61" fmla="*/ 318 h 574"/>
                <a:gd name="T62" fmla="*/ 128 w 159"/>
                <a:gd name="T63" fmla="*/ 265 h 574"/>
                <a:gd name="T64" fmla="*/ 113 w 159"/>
                <a:gd name="T65" fmla="*/ 207 h 574"/>
                <a:gd name="T66" fmla="*/ 69 w 159"/>
                <a:gd name="T67" fmla="*/ 164 h 574"/>
                <a:gd name="T68" fmla="*/ 33 w 159"/>
                <a:gd name="T69" fmla="*/ 150 h 574"/>
                <a:gd name="T70" fmla="*/ 17 w 159"/>
                <a:gd name="T71" fmla="*/ 148 h 574"/>
                <a:gd name="T72" fmla="*/ 6 w 159"/>
                <a:gd name="T73" fmla="*/ 144 h 574"/>
                <a:gd name="T74" fmla="*/ 1 w 159"/>
                <a:gd name="T75" fmla="*/ 126 h 574"/>
                <a:gd name="T76" fmla="*/ 11 w 159"/>
                <a:gd name="T77" fmla="*/ 117 h 574"/>
                <a:gd name="T78" fmla="*/ 35 w 159"/>
                <a:gd name="T79" fmla="*/ 116 h 574"/>
                <a:gd name="T80" fmla="*/ 60 w 159"/>
                <a:gd name="T81" fmla="*/ 95 h 574"/>
                <a:gd name="T82" fmla="*/ 63 w 159"/>
                <a:gd name="T83" fmla="*/ 64 h 574"/>
                <a:gd name="T84" fmla="*/ 45 w 159"/>
                <a:gd name="T85" fmla="*/ 38 h 574"/>
                <a:gd name="T86" fmla="*/ 14 w 159"/>
                <a:gd name="T87" fmla="*/ 31 h 574"/>
                <a:gd name="T88" fmla="*/ 4 w 159"/>
                <a:gd name="T89" fmla="*/ 22 h 574"/>
                <a:gd name="T90" fmla="*/ 8 w 159"/>
                <a:gd name="T91" fmla="*/ 4 h 574"/>
                <a:gd name="T92" fmla="*/ 25 w 159"/>
                <a:gd name="T93" fmla="*/ 0 h 574"/>
                <a:gd name="T94" fmla="*/ 53 w 159"/>
                <a:gd name="T95" fmla="*/ 8 h 574"/>
                <a:gd name="T96" fmla="*/ 77 w 159"/>
                <a:gd name="T97" fmla="*/ 24 h 574"/>
                <a:gd name="T98" fmla="*/ 92 w 159"/>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98" y="69"/>
                  </a:moveTo>
                  <a:lnTo>
                    <a:pt x="96" y="79"/>
                  </a:lnTo>
                  <a:lnTo>
                    <a:pt x="95" y="88"/>
                  </a:lnTo>
                  <a:lnTo>
                    <a:pt x="93" y="96"/>
                  </a:lnTo>
                  <a:lnTo>
                    <a:pt x="90" y="104"/>
                  </a:lnTo>
                  <a:lnTo>
                    <a:pt x="87" y="112"/>
                  </a:lnTo>
                  <a:lnTo>
                    <a:pt x="82" y="118"/>
                  </a:lnTo>
                  <a:lnTo>
                    <a:pt x="77" y="125"/>
                  </a:lnTo>
                  <a:lnTo>
                    <a:pt x="71" y="130"/>
                  </a:lnTo>
                  <a:lnTo>
                    <a:pt x="82" y="136"/>
                  </a:lnTo>
                  <a:lnTo>
                    <a:pt x="94" y="143"/>
                  </a:lnTo>
                  <a:lnTo>
                    <a:pt x="104" y="152"/>
                  </a:lnTo>
                  <a:lnTo>
                    <a:pt x="114" y="159"/>
                  </a:lnTo>
                  <a:lnTo>
                    <a:pt x="123" y="169"/>
                  </a:lnTo>
                  <a:lnTo>
                    <a:pt x="131" y="178"/>
                  </a:lnTo>
                  <a:lnTo>
                    <a:pt x="139" y="189"/>
                  </a:lnTo>
                  <a:lnTo>
                    <a:pt x="144" y="201"/>
                  </a:lnTo>
                  <a:lnTo>
                    <a:pt x="149" y="213"/>
                  </a:lnTo>
                  <a:lnTo>
                    <a:pt x="154" y="225"/>
                  </a:lnTo>
                  <a:lnTo>
                    <a:pt x="157" y="238"/>
                  </a:lnTo>
                  <a:lnTo>
                    <a:pt x="158" y="251"/>
                  </a:lnTo>
                  <a:lnTo>
                    <a:pt x="159" y="265"/>
                  </a:lnTo>
                  <a:lnTo>
                    <a:pt x="159" y="279"/>
                  </a:lnTo>
                  <a:lnTo>
                    <a:pt x="157" y="293"/>
                  </a:lnTo>
                  <a:lnTo>
                    <a:pt x="155" y="307"/>
                  </a:lnTo>
                  <a:lnTo>
                    <a:pt x="152" y="317"/>
                  </a:lnTo>
                  <a:lnTo>
                    <a:pt x="148" y="325"/>
                  </a:lnTo>
                  <a:lnTo>
                    <a:pt x="144" y="335"/>
                  </a:lnTo>
                  <a:lnTo>
                    <a:pt x="139" y="344"/>
                  </a:lnTo>
                  <a:lnTo>
                    <a:pt x="128" y="360"/>
                  </a:lnTo>
                  <a:lnTo>
                    <a:pt x="115" y="376"/>
                  </a:lnTo>
                  <a:lnTo>
                    <a:pt x="88" y="406"/>
                  </a:lnTo>
                  <a:lnTo>
                    <a:pt x="63" y="438"/>
                  </a:lnTo>
                  <a:lnTo>
                    <a:pt x="56" y="448"/>
                  </a:lnTo>
                  <a:lnTo>
                    <a:pt x="51" y="458"/>
                  </a:lnTo>
                  <a:lnTo>
                    <a:pt x="48" y="469"/>
                  </a:lnTo>
                  <a:lnTo>
                    <a:pt x="45" y="481"/>
                  </a:lnTo>
                  <a:lnTo>
                    <a:pt x="44" y="492"/>
                  </a:lnTo>
                  <a:lnTo>
                    <a:pt x="45" y="504"/>
                  </a:lnTo>
                  <a:lnTo>
                    <a:pt x="48" y="514"/>
                  </a:lnTo>
                  <a:lnTo>
                    <a:pt x="52" y="525"/>
                  </a:lnTo>
                  <a:lnTo>
                    <a:pt x="55" y="530"/>
                  </a:lnTo>
                  <a:lnTo>
                    <a:pt x="60" y="535"/>
                  </a:lnTo>
                  <a:lnTo>
                    <a:pt x="65" y="538"/>
                  </a:lnTo>
                  <a:lnTo>
                    <a:pt x="72" y="540"/>
                  </a:lnTo>
                  <a:lnTo>
                    <a:pt x="77" y="542"/>
                  </a:lnTo>
                  <a:lnTo>
                    <a:pt x="83" y="542"/>
                  </a:lnTo>
                  <a:lnTo>
                    <a:pt x="90" y="542"/>
                  </a:lnTo>
                  <a:lnTo>
                    <a:pt x="95" y="542"/>
                  </a:lnTo>
                  <a:lnTo>
                    <a:pt x="100" y="540"/>
                  </a:lnTo>
                  <a:lnTo>
                    <a:pt x="103" y="539"/>
                  </a:lnTo>
                  <a:lnTo>
                    <a:pt x="106" y="536"/>
                  </a:lnTo>
                  <a:lnTo>
                    <a:pt x="108" y="534"/>
                  </a:lnTo>
                  <a:lnTo>
                    <a:pt x="109" y="529"/>
                  </a:lnTo>
                  <a:lnTo>
                    <a:pt x="110" y="526"/>
                  </a:lnTo>
                  <a:lnTo>
                    <a:pt x="110" y="523"/>
                  </a:lnTo>
                  <a:lnTo>
                    <a:pt x="110" y="519"/>
                  </a:lnTo>
                  <a:lnTo>
                    <a:pt x="110" y="515"/>
                  </a:lnTo>
                  <a:lnTo>
                    <a:pt x="108" y="512"/>
                  </a:lnTo>
                  <a:lnTo>
                    <a:pt x="107" y="509"/>
                  </a:lnTo>
                  <a:lnTo>
                    <a:pt x="105" y="506"/>
                  </a:lnTo>
                  <a:lnTo>
                    <a:pt x="102" y="504"/>
                  </a:lnTo>
                  <a:lnTo>
                    <a:pt x="99" y="501"/>
                  </a:lnTo>
                  <a:lnTo>
                    <a:pt x="95" y="500"/>
                  </a:lnTo>
                  <a:lnTo>
                    <a:pt x="91" y="500"/>
                  </a:lnTo>
                  <a:lnTo>
                    <a:pt x="88" y="500"/>
                  </a:lnTo>
                  <a:lnTo>
                    <a:pt x="85" y="499"/>
                  </a:lnTo>
                  <a:lnTo>
                    <a:pt x="82" y="497"/>
                  </a:lnTo>
                  <a:lnTo>
                    <a:pt x="80" y="495"/>
                  </a:lnTo>
                  <a:lnTo>
                    <a:pt x="77" y="491"/>
                  </a:lnTo>
                  <a:lnTo>
                    <a:pt x="76" y="485"/>
                  </a:lnTo>
                  <a:lnTo>
                    <a:pt x="77" y="479"/>
                  </a:lnTo>
                  <a:lnTo>
                    <a:pt x="80" y="474"/>
                  </a:lnTo>
                  <a:lnTo>
                    <a:pt x="82" y="472"/>
                  </a:lnTo>
                  <a:lnTo>
                    <a:pt x="85" y="470"/>
                  </a:lnTo>
                  <a:lnTo>
                    <a:pt x="88" y="469"/>
                  </a:lnTo>
                  <a:lnTo>
                    <a:pt x="91" y="469"/>
                  </a:lnTo>
                  <a:lnTo>
                    <a:pt x="99" y="470"/>
                  </a:lnTo>
                  <a:lnTo>
                    <a:pt x="106" y="471"/>
                  </a:lnTo>
                  <a:lnTo>
                    <a:pt x="113" y="474"/>
                  </a:lnTo>
                  <a:lnTo>
                    <a:pt x="118" y="479"/>
                  </a:lnTo>
                  <a:lnTo>
                    <a:pt x="125" y="483"/>
                  </a:lnTo>
                  <a:lnTo>
                    <a:pt x="129" y="488"/>
                  </a:lnTo>
                  <a:lnTo>
                    <a:pt x="134" y="495"/>
                  </a:lnTo>
                  <a:lnTo>
                    <a:pt x="137" y="501"/>
                  </a:lnTo>
                  <a:lnTo>
                    <a:pt x="141" y="508"/>
                  </a:lnTo>
                  <a:lnTo>
                    <a:pt x="142" y="515"/>
                  </a:lnTo>
                  <a:lnTo>
                    <a:pt x="143" y="522"/>
                  </a:lnTo>
                  <a:lnTo>
                    <a:pt x="143" y="529"/>
                  </a:lnTo>
                  <a:lnTo>
                    <a:pt x="142" y="537"/>
                  </a:lnTo>
                  <a:lnTo>
                    <a:pt x="139" y="543"/>
                  </a:lnTo>
                  <a:lnTo>
                    <a:pt x="135" y="550"/>
                  </a:lnTo>
                  <a:lnTo>
                    <a:pt x="130" y="555"/>
                  </a:lnTo>
                  <a:lnTo>
                    <a:pt x="121" y="563"/>
                  </a:lnTo>
                  <a:lnTo>
                    <a:pt x="113" y="567"/>
                  </a:lnTo>
                  <a:lnTo>
                    <a:pt x="104" y="572"/>
                  </a:lnTo>
                  <a:lnTo>
                    <a:pt x="95" y="574"/>
                  </a:lnTo>
                  <a:lnTo>
                    <a:pt x="87" y="574"/>
                  </a:lnTo>
                  <a:lnTo>
                    <a:pt x="78" y="574"/>
                  </a:lnTo>
                  <a:lnTo>
                    <a:pt x="69" y="572"/>
                  </a:lnTo>
                  <a:lnTo>
                    <a:pt x="61" y="569"/>
                  </a:lnTo>
                  <a:lnTo>
                    <a:pt x="53" y="565"/>
                  </a:lnTo>
                  <a:lnTo>
                    <a:pt x="46" y="560"/>
                  </a:lnTo>
                  <a:lnTo>
                    <a:pt x="38" y="554"/>
                  </a:lnTo>
                  <a:lnTo>
                    <a:pt x="32" y="548"/>
                  </a:lnTo>
                  <a:lnTo>
                    <a:pt x="26" y="540"/>
                  </a:lnTo>
                  <a:lnTo>
                    <a:pt x="22" y="532"/>
                  </a:lnTo>
                  <a:lnTo>
                    <a:pt x="18" y="523"/>
                  </a:lnTo>
                  <a:lnTo>
                    <a:pt x="14" y="513"/>
                  </a:lnTo>
                  <a:lnTo>
                    <a:pt x="12" y="500"/>
                  </a:lnTo>
                  <a:lnTo>
                    <a:pt x="12" y="487"/>
                  </a:lnTo>
                  <a:lnTo>
                    <a:pt x="13" y="475"/>
                  </a:lnTo>
                  <a:lnTo>
                    <a:pt x="15" y="464"/>
                  </a:lnTo>
                  <a:lnTo>
                    <a:pt x="20" y="452"/>
                  </a:lnTo>
                  <a:lnTo>
                    <a:pt x="25" y="441"/>
                  </a:lnTo>
                  <a:lnTo>
                    <a:pt x="32" y="429"/>
                  </a:lnTo>
                  <a:lnTo>
                    <a:pt x="38" y="418"/>
                  </a:lnTo>
                  <a:lnTo>
                    <a:pt x="54" y="398"/>
                  </a:lnTo>
                  <a:lnTo>
                    <a:pt x="72" y="378"/>
                  </a:lnTo>
                  <a:lnTo>
                    <a:pt x="89" y="359"/>
                  </a:lnTo>
                  <a:lnTo>
                    <a:pt x="104" y="339"/>
                  </a:lnTo>
                  <a:lnTo>
                    <a:pt x="108" y="333"/>
                  </a:lnTo>
                  <a:lnTo>
                    <a:pt x="113" y="325"/>
                  </a:lnTo>
                  <a:lnTo>
                    <a:pt x="117" y="318"/>
                  </a:lnTo>
                  <a:lnTo>
                    <a:pt x="120" y="310"/>
                  </a:lnTo>
                  <a:lnTo>
                    <a:pt x="125" y="295"/>
                  </a:lnTo>
                  <a:lnTo>
                    <a:pt x="128" y="280"/>
                  </a:lnTo>
                  <a:lnTo>
                    <a:pt x="128" y="265"/>
                  </a:lnTo>
                  <a:lnTo>
                    <a:pt x="127" y="250"/>
                  </a:lnTo>
                  <a:lnTo>
                    <a:pt x="123" y="235"/>
                  </a:lnTo>
                  <a:lnTo>
                    <a:pt x="119" y="221"/>
                  </a:lnTo>
                  <a:lnTo>
                    <a:pt x="113" y="207"/>
                  </a:lnTo>
                  <a:lnTo>
                    <a:pt x="104" y="195"/>
                  </a:lnTo>
                  <a:lnTo>
                    <a:pt x="94" y="183"/>
                  </a:lnTo>
                  <a:lnTo>
                    <a:pt x="82" y="173"/>
                  </a:lnTo>
                  <a:lnTo>
                    <a:pt x="69" y="164"/>
                  </a:lnTo>
                  <a:lnTo>
                    <a:pt x="55" y="157"/>
                  </a:lnTo>
                  <a:lnTo>
                    <a:pt x="48" y="155"/>
                  </a:lnTo>
                  <a:lnTo>
                    <a:pt x="40" y="152"/>
                  </a:lnTo>
                  <a:lnTo>
                    <a:pt x="33" y="150"/>
                  </a:lnTo>
                  <a:lnTo>
                    <a:pt x="24" y="148"/>
                  </a:lnTo>
                  <a:lnTo>
                    <a:pt x="22" y="149"/>
                  </a:lnTo>
                  <a:lnTo>
                    <a:pt x="20" y="149"/>
                  </a:lnTo>
                  <a:lnTo>
                    <a:pt x="17" y="148"/>
                  </a:lnTo>
                  <a:lnTo>
                    <a:pt x="13" y="147"/>
                  </a:lnTo>
                  <a:lnTo>
                    <a:pt x="10" y="147"/>
                  </a:lnTo>
                  <a:lnTo>
                    <a:pt x="8" y="145"/>
                  </a:lnTo>
                  <a:lnTo>
                    <a:pt x="6" y="144"/>
                  </a:lnTo>
                  <a:lnTo>
                    <a:pt x="4" y="142"/>
                  </a:lnTo>
                  <a:lnTo>
                    <a:pt x="1" y="136"/>
                  </a:lnTo>
                  <a:lnTo>
                    <a:pt x="0" y="131"/>
                  </a:lnTo>
                  <a:lnTo>
                    <a:pt x="1" y="126"/>
                  </a:lnTo>
                  <a:lnTo>
                    <a:pt x="4" y="121"/>
                  </a:lnTo>
                  <a:lnTo>
                    <a:pt x="6" y="119"/>
                  </a:lnTo>
                  <a:lnTo>
                    <a:pt x="9" y="118"/>
                  </a:lnTo>
                  <a:lnTo>
                    <a:pt x="11" y="117"/>
                  </a:lnTo>
                  <a:lnTo>
                    <a:pt x="15" y="117"/>
                  </a:lnTo>
                  <a:lnTo>
                    <a:pt x="20" y="117"/>
                  </a:lnTo>
                  <a:lnTo>
                    <a:pt x="24" y="118"/>
                  </a:lnTo>
                  <a:lnTo>
                    <a:pt x="35" y="116"/>
                  </a:lnTo>
                  <a:lnTo>
                    <a:pt x="42" y="113"/>
                  </a:lnTo>
                  <a:lnTo>
                    <a:pt x="50" y="108"/>
                  </a:lnTo>
                  <a:lnTo>
                    <a:pt x="55" y="102"/>
                  </a:lnTo>
                  <a:lnTo>
                    <a:pt x="60" y="95"/>
                  </a:lnTo>
                  <a:lnTo>
                    <a:pt x="63" y="88"/>
                  </a:lnTo>
                  <a:lnTo>
                    <a:pt x="64" y="80"/>
                  </a:lnTo>
                  <a:lnTo>
                    <a:pt x="64" y="72"/>
                  </a:lnTo>
                  <a:lnTo>
                    <a:pt x="63" y="64"/>
                  </a:lnTo>
                  <a:lnTo>
                    <a:pt x="61" y="56"/>
                  </a:lnTo>
                  <a:lnTo>
                    <a:pt x="56" y="49"/>
                  </a:lnTo>
                  <a:lnTo>
                    <a:pt x="51" y="44"/>
                  </a:lnTo>
                  <a:lnTo>
                    <a:pt x="45" y="38"/>
                  </a:lnTo>
                  <a:lnTo>
                    <a:pt x="37" y="34"/>
                  </a:lnTo>
                  <a:lnTo>
                    <a:pt x="28" y="32"/>
                  </a:lnTo>
                  <a:lnTo>
                    <a:pt x="18" y="32"/>
                  </a:lnTo>
                  <a:lnTo>
                    <a:pt x="14" y="31"/>
                  </a:lnTo>
                  <a:lnTo>
                    <a:pt x="11" y="31"/>
                  </a:lnTo>
                  <a:lnTo>
                    <a:pt x="8" y="28"/>
                  </a:lnTo>
                  <a:lnTo>
                    <a:pt x="6" y="27"/>
                  </a:lnTo>
                  <a:lnTo>
                    <a:pt x="4" y="22"/>
                  </a:lnTo>
                  <a:lnTo>
                    <a:pt x="2" y="17"/>
                  </a:lnTo>
                  <a:lnTo>
                    <a:pt x="4" y="11"/>
                  </a:lnTo>
                  <a:lnTo>
                    <a:pt x="6" y="6"/>
                  </a:lnTo>
                  <a:lnTo>
                    <a:pt x="8" y="4"/>
                  </a:lnTo>
                  <a:lnTo>
                    <a:pt x="11" y="1"/>
                  </a:lnTo>
                  <a:lnTo>
                    <a:pt x="14" y="0"/>
                  </a:lnTo>
                  <a:lnTo>
                    <a:pt x="18" y="0"/>
                  </a:lnTo>
                  <a:lnTo>
                    <a:pt x="25" y="0"/>
                  </a:lnTo>
                  <a:lnTo>
                    <a:pt x="32" y="1"/>
                  </a:lnTo>
                  <a:lnTo>
                    <a:pt x="39" y="2"/>
                  </a:lnTo>
                  <a:lnTo>
                    <a:pt x="47" y="5"/>
                  </a:lnTo>
                  <a:lnTo>
                    <a:pt x="53" y="8"/>
                  </a:lnTo>
                  <a:lnTo>
                    <a:pt x="60" y="11"/>
                  </a:lnTo>
                  <a:lnTo>
                    <a:pt x="66" y="14"/>
                  </a:lnTo>
                  <a:lnTo>
                    <a:pt x="72" y="19"/>
                  </a:lnTo>
                  <a:lnTo>
                    <a:pt x="77" y="24"/>
                  </a:lnTo>
                  <a:lnTo>
                    <a:pt x="81" y="28"/>
                  </a:lnTo>
                  <a:lnTo>
                    <a:pt x="86" y="35"/>
                  </a:lnTo>
                  <a:lnTo>
                    <a:pt x="90" y="41"/>
                  </a:lnTo>
                  <a:lnTo>
                    <a:pt x="92" y="48"/>
                  </a:lnTo>
                  <a:lnTo>
                    <a:pt x="95" y="54"/>
                  </a:lnTo>
                  <a:lnTo>
                    <a:pt x="96" y="62"/>
                  </a:lnTo>
                  <a:lnTo>
                    <a:pt x="98"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
            <p:cNvSpPr>
              <a:spLocks noEditPoints="1"/>
            </p:cNvSpPr>
            <p:nvPr/>
          </p:nvSpPr>
          <p:spPr bwMode="auto">
            <a:xfrm>
              <a:off x="263525" y="542925"/>
              <a:ext cx="73025" cy="73025"/>
            </a:xfrm>
            <a:custGeom>
              <a:avLst/>
              <a:gdLst>
                <a:gd name="T0" fmla="*/ 137 w 138"/>
                <a:gd name="T1" fmla="*/ 75 h 138"/>
                <a:gd name="T2" fmla="*/ 135 w 138"/>
                <a:gd name="T3" fmla="*/ 89 h 138"/>
                <a:gd name="T4" fmla="*/ 129 w 138"/>
                <a:gd name="T5" fmla="*/ 101 h 138"/>
                <a:gd name="T6" fmla="*/ 122 w 138"/>
                <a:gd name="T7" fmla="*/ 112 h 138"/>
                <a:gd name="T8" fmla="*/ 112 w 138"/>
                <a:gd name="T9" fmla="*/ 122 h 138"/>
                <a:gd name="T10" fmla="*/ 101 w 138"/>
                <a:gd name="T11" fmla="*/ 129 h 138"/>
                <a:gd name="T12" fmla="*/ 90 w 138"/>
                <a:gd name="T13" fmla="*/ 135 h 138"/>
                <a:gd name="T14" fmla="*/ 75 w 138"/>
                <a:gd name="T15" fmla="*/ 137 h 138"/>
                <a:gd name="T16" fmla="*/ 61 w 138"/>
                <a:gd name="T17" fmla="*/ 137 h 138"/>
                <a:gd name="T18" fmla="*/ 48 w 138"/>
                <a:gd name="T19" fmla="*/ 135 h 138"/>
                <a:gd name="T20" fmla="*/ 36 w 138"/>
                <a:gd name="T21" fmla="*/ 129 h 138"/>
                <a:gd name="T22" fmla="*/ 25 w 138"/>
                <a:gd name="T23" fmla="*/ 122 h 138"/>
                <a:gd name="T24" fmla="*/ 15 w 138"/>
                <a:gd name="T25" fmla="*/ 112 h 138"/>
                <a:gd name="T26" fmla="*/ 7 w 138"/>
                <a:gd name="T27" fmla="*/ 101 h 138"/>
                <a:gd name="T28" fmla="*/ 2 w 138"/>
                <a:gd name="T29" fmla="*/ 89 h 138"/>
                <a:gd name="T30" fmla="*/ 0 w 138"/>
                <a:gd name="T31" fmla="*/ 75 h 138"/>
                <a:gd name="T32" fmla="*/ 0 w 138"/>
                <a:gd name="T33" fmla="*/ 61 h 138"/>
                <a:gd name="T34" fmla="*/ 2 w 138"/>
                <a:gd name="T35" fmla="*/ 48 h 138"/>
                <a:gd name="T36" fmla="*/ 7 w 138"/>
                <a:gd name="T37" fmla="*/ 35 h 138"/>
                <a:gd name="T38" fmla="*/ 15 w 138"/>
                <a:gd name="T39" fmla="*/ 25 h 138"/>
                <a:gd name="T40" fmla="*/ 25 w 138"/>
                <a:gd name="T41" fmla="*/ 15 h 138"/>
                <a:gd name="T42" fmla="*/ 36 w 138"/>
                <a:gd name="T43" fmla="*/ 7 h 138"/>
                <a:gd name="T44" fmla="*/ 48 w 138"/>
                <a:gd name="T45" fmla="*/ 3 h 138"/>
                <a:gd name="T46" fmla="*/ 61 w 138"/>
                <a:gd name="T47" fmla="*/ 0 h 138"/>
                <a:gd name="T48" fmla="*/ 75 w 138"/>
                <a:gd name="T49" fmla="*/ 0 h 138"/>
                <a:gd name="T50" fmla="*/ 90 w 138"/>
                <a:gd name="T51" fmla="*/ 3 h 138"/>
                <a:gd name="T52" fmla="*/ 101 w 138"/>
                <a:gd name="T53" fmla="*/ 7 h 138"/>
                <a:gd name="T54" fmla="*/ 112 w 138"/>
                <a:gd name="T55" fmla="*/ 15 h 138"/>
                <a:gd name="T56" fmla="*/ 122 w 138"/>
                <a:gd name="T57" fmla="*/ 25 h 138"/>
                <a:gd name="T58" fmla="*/ 129 w 138"/>
                <a:gd name="T59" fmla="*/ 35 h 138"/>
                <a:gd name="T60" fmla="*/ 135 w 138"/>
                <a:gd name="T61" fmla="*/ 48 h 138"/>
                <a:gd name="T62" fmla="*/ 137 w 138"/>
                <a:gd name="T63" fmla="*/ 61 h 138"/>
                <a:gd name="T64" fmla="*/ 30 w 138"/>
                <a:gd name="T65" fmla="*/ 69 h 138"/>
                <a:gd name="T66" fmla="*/ 31 w 138"/>
                <a:gd name="T67" fmla="*/ 77 h 138"/>
                <a:gd name="T68" fmla="*/ 37 w 138"/>
                <a:gd name="T69" fmla="*/ 89 h 138"/>
                <a:gd name="T70" fmla="*/ 47 w 138"/>
                <a:gd name="T71" fmla="*/ 100 h 138"/>
                <a:gd name="T72" fmla="*/ 60 w 138"/>
                <a:gd name="T73" fmla="*/ 106 h 138"/>
                <a:gd name="T74" fmla="*/ 77 w 138"/>
                <a:gd name="T75" fmla="*/ 106 h 138"/>
                <a:gd name="T76" fmla="*/ 90 w 138"/>
                <a:gd name="T77" fmla="*/ 100 h 138"/>
                <a:gd name="T78" fmla="*/ 100 w 138"/>
                <a:gd name="T79" fmla="*/ 89 h 138"/>
                <a:gd name="T80" fmla="*/ 106 w 138"/>
                <a:gd name="T81" fmla="*/ 77 h 138"/>
                <a:gd name="T82" fmla="*/ 106 w 138"/>
                <a:gd name="T83" fmla="*/ 61 h 138"/>
                <a:gd name="T84" fmla="*/ 100 w 138"/>
                <a:gd name="T85" fmla="*/ 47 h 138"/>
                <a:gd name="T86" fmla="*/ 90 w 138"/>
                <a:gd name="T87" fmla="*/ 37 h 138"/>
                <a:gd name="T88" fmla="*/ 77 w 138"/>
                <a:gd name="T89" fmla="*/ 31 h 138"/>
                <a:gd name="T90" fmla="*/ 60 w 138"/>
                <a:gd name="T91" fmla="*/ 31 h 138"/>
                <a:gd name="T92" fmla="*/ 47 w 138"/>
                <a:gd name="T93" fmla="*/ 37 h 138"/>
                <a:gd name="T94" fmla="*/ 37 w 138"/>
                <a:gd name="T95" fmla="*/ 47 h 138"/>
                <a:gd name="T96" fmla="*/ 31 w 138"/>
                <a:gd name="T97"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138" y="69"/>
                  </a:moveTo>
                  <a:lnTo>
                    <a:pt x="137" y="75"/>
                  </a:lnTo>
                  <a:lnTo>
                    <a:pt x="136" y="83"/>
                  </a:lnTo>
                  <a:lnTo>
                    <a:pt x="135" y="89"/>
                  </a:lnTo>
                  <a:lnTo>
                    <a:pt x="133" y="96"/>
                  </a:lnTo>
                  <a:lnTo>
                    <a:pt x="129" y="101"/>
                  </a:lnTo>
                  <a:lnTo>
                    <a:pt x="126" y="107"/>
                  </a:lnTo>
                  <a:lnTo>
                    <a:pt x="122" y="112"/>
                  </a:lnTo>
                  <a:lnTo>
                    <a:pt x="118" y="118"/>
                  </a:lnTo>
                  <a:lnTo>
                    <a:pt x="112" y="122"/>
                  </a:lnTo>
                  <a:lnTo>
                    <a:pt x="107" y="126"/>
                  </a:lnTo>
                  <a:lnTo>
                    <a:pt x="101" y="129"/>
                  </a:lnTo>
                  <a:lnTo>
                    <a:pt x="95" y="133"/>
                  </a:lnTo>
                  <a:lnTo>
                    <a:pt x="90" y="135"/>
                  </a:lnTo>
                  <a:lnTo>
                    <a:pt x="82" y="136"/>
                  </a:lnTo>
                  <a:lnTo>
                    <a:pt x="75" y="137"/>
                  </a:lnTo>
                  <a:lnTo>
                    <a:pt x="69" y="138"/>
                  </a:lnTo>
                  <a:lnTo>
                    <a:pt x="61" y="137"/>
                  </a:lnTo>
                  <a:lnTo>
                    <a:pt x="55" y="136"/>
                  </a:lnTo>
                  <a:lnTo>
                    <a:pt x="48" y="135"/>
                  </a:lnTo>
                  <a:lnTo>
                    <a:pt x="42" y="133"/>
                  </a:lnTo>
                  <a:lnTo>
                    <a:pt x="36" y="129"/>
                  </a:lnTo>
                  <a:lnTo>
                    <a:pt x="30" y="126"/>
                  </a:lnTo>
                  <a:lnTo>
                    <a:pt x="25" y="122"/>
                  </a:lnTo>
                  <a:lnTo>
                    <a:pt x="19" y="118"/>
                  </a:lnTo>
                  <a:lnTo>
                    <a:pt x="15" y="112"/>
                  </a:lnTo>
                  <a:lnTo>
                    <a:pt x="11" y="107"/>
                  </a:lnTo>
                  <a:lnTo>
                    <a:pt x="7" y="101"/>
                  </a:lnTo>
                  <a:lnTo>
                    <a:pt x="5" y="96"/>
                  </a:lnTo>
                  <a:lnTo>
                    <a:pt x="2" y="89"/>
                  </a:lnTo>
                  <a:lnTo>
                    <a:pt x="1" y="83"/>
                  </a:lnTo>
                  <a:lnTo>
                    <a:pt x="0" y="75"/>
                  </a:lnTo>
                  <a:lnTo>
                    <a:pt x="0" y="69"/>
                  </a:lnTo>
                  <a:lnTo>
                    <a:pt x="0" y="61"/>
                  </a:lnTo>
                  <a:lnTo>
                    <a:pt x="1" y="55"/>
                  </a:lnTo>
                  <a:lnTo>
                    <a:pt x="2" y="48"/>
                  </a:lnTo>
                  <a:lnTo>
                    <a:pt x="5" y="42"/>
                  </a:lnTo>
                  <a:lnTo>
                    <a:pt x="7" y="35"/>
                  </a:lnTo>
                  <a:lnTo>
                    <a:pt x="11" y="30"/>
                  </a:lnTo>
                  <a:lnTo>
                    <a:pt x="15" y="25"/>
                  </a:lnTo>
                  <a:lnTo>
                    <a:pt x="19" y="19"/>
                  </a:lnTo>
                  <a:lnTo>
                    <a:pt x="25" y="15"/>
                  </a:lnTo>
                  <a:lnTo>
                    <a:pt x="30" y="12"/>
                  </a:lnTo>
                  <a:lnTo>
                    <a:pt x="36" y="7"/>
                  </a:lnTo>
                  <a:lnTo>
                    <a:pt x="42" y="5"/>
                  </a:lnTo>
                  <a:lnTo>
                    <a:pt x="48" y="3"/>
                  </a:lnTo>
                  <a:lnTo>
                    <a:pt x="55" y="1"/>
                  </a:lnTo>
                  <a:lnTo>
                    <a:pt x="61" y="0"/>
                  </a:lnTo>
                  <a:lnTo>
                    <a:pt x="69" y="0"/>
                  </a:lnTo>
                  <a:lnTo>
                    <a:pt x="75" y="0"/>
                  </a:lnTo>
                  <a:lnTo>
                    <a:pt x="82" y="1"/>
                  </a:lnTo>
                  <a:lnTo>
                    <a:pt x="90" y="3"/>
                  </a:lnTo>
                  <a:lnTo>
                    <a:pt x="95" y="5"/>
                  </a:lnTo>
                  <a:lnTo>
                    <a:pt x="101" y="7"/>
                  </a:lnTo>
                  <a:lnTo>
                    <a:pt x="107" y="12"/>
                  </a:lnTo>
                  <a:lnTo>
                    <a:pt x="112" y="15"/>
                  </a:lnTo>
                  <a:lnTo>
                    <a:pt x="118" y="19"/>
                  </a:lnTo>
                  <a:lnTo>
                    <a:pt x="122" y="25"/>
                  </a:lnTo>
                  <a:lnTo>
                    <a:pt x="126" y="30"/>
                  </a:lnTo>
                  <a:lnTo>
                    <a:pt x="129" y="35"/>
                  </a:lnTo>
                  <a:lnTo>
                    <a:pt x="133" y="42"/>
                  </a:lnTo>
                  <a:lnTo>
                    <a:pt x="135" y="48"/>
                  </a:lnTo>
                  <a:lnTo>
                    <a:pt x="136" y="55"/>
                  </a:lnTo>
                  <a:lnTo>
                    <a:pt x="137" y="61"/>
                  </a:lnTo>
                  <a:lnTo>
                    <a:pt x="138" y="69"/>
                  </a:lnTo>
                  <a:close/>
                  <a:moveTo>
                    <a:pt x="30" y="69"/>
                  </a:moveTo>
                  <a:lnTo>
                    <a:pt x="30" y="69"/>
                  </a:lnTo>
                  <a:lnTo>
                    <a:pt x="31" y="77"/>
                  </a:lnTo>
                  <a:lnTo>
                    <a:pt x="33" y="83"/>
                  </a:lnTo>
                  <a:lnTo>
                    <a:pt x="37" y="89"/>
                  </a:lnTo>
                  <a:lnTo>
                    <a:pt x="42" y="96"/>
                  </a:lnTo>
                  <a:lnTo>
                    <a:pt x="47" y="100"/>
                  </a:lnTo>
                  <a:lnTo>
                    <a:pt x="54" y="104"/>
                  </a:lnTo>
                  <a:lnTo>
                    <a:pt x="60" y="106"/>
                  </a:lnTo>
                  <a:lnTo>
                    <a:pt x="69" y="107"/>
                  </a:lnTo>
                  <a:lnTo>
                    <a:pt x="77" y="106"/>
                  </a:lnTo>
                  <a:lnTo>
                    <a:pt x="83" y="104"/>
                  </a:lnTo>
                  <a:lnTo>
                    <a:pt x="90" y="100"/>
                  </a:lnTo>
                  <a:lnTo>
                    <a:pt x="96" y="96"/>
                  </a:lnTo>
                  <a:lnTo>
                    <a:pt x="100" y="89"/>
                  </a:lnTo>
                  <a:lnTo>
                    <a:pt x="104" y="83"/>
                  </a:lnTo>
                  <a:lnTo>
                    <a:pt x="106" y="77"/>
                  </a:lnTo>
                  <a:lnTo>
                    <a:pt x="107" y="69"/>
                  </a:lnTo>
                  <a:lnTo>
                    <a:pt x="106" y="61"/>
                  </a:lnTo>
                  <a:lnTo>
                    <a:pt x="104" y="54"/>
                  </a:lnTo>
                  <a:lnTo>
                    <a:pt x="100" y="47"/>
                  </a:lnTo>
                  <a:lnTo>
                    <a:pt x="96" y="42"/>
                  </a:lnTo>
                  <a:lnTo>
                    <a:pt x="90" y="37"/>
                  </a:lnTo>
                  <a:lnTo>
                    <a:pt x="83" y="33"/>
                  </a:lnTo>
                  <a:lnTo>
                    <a:pt x="77" y="31"/>
                  </a:lnTo>
                  <a:lnTo>
                    <a:pt x="69" y="30"/>
                  </a:lnTo>
                  <a:lnTo>
                    <a:pt x="60" y="31"/>
                  </a:lnTo>
                  <a:lnTo>
                    <a:pt x="54" y="33"/>
                  </a:lnTo>
                  <a:lnTo>
                    <a:pt x="47" y="37"/>
                  </a:lnTo>
                  <a:lnTo>
                    <a:pt x="42" y="42"/>
                  </a:lnTo>
                  <a:lnTo>
                    <a:pt x="37" y="47"/>
                  </a:lnTo>
                  <a:lnTo>
                    <a:pt x="33" y="54"/>
                  </a:lnTo>
                  <a:lnTo>
                    <a:pt x="31" y="61"/>
                  </a:lnTo>
                  <a:lnTo>
                    <a:pt x="3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
            <p:cNvSpPr/>
            <p:nvPr/>
          </p:nvSpPr>
          <p:spPr bwMode="auto">
            <a:xfrm>
              <a:off x="387350" y="334963"/>
              <a:ext cx="796925" cy="19050"/>
            </a:xfrm>
            <a:custGeom>
              <a:avLst/>
              <a:gdLst>
                <a:gd name="T0" fmla="*/ 19 w 1507"/>
                <a:gd name="T1" fmla="*/ 0 h 36"/>
                <a:gd name="T2" fmla="*/ 1488 w 1507"/>
                <a:gd name="T3" fmla="*/ 0 h 36"/>
                <a:gd name="T4" fmla="*/ 1492 w 1507"/>
                <a:gd name="T5" fmla="*/ 0 h 36"/>
                <a:gd name="T6" fmla="*/ 1495 w 1507"/>
                <a:gd name="T7" fmla="*/ 1 h 36"/>
                <a:gd name="T8" fmla="*/ 1498 w 1507"/>
                <a:gd name="T9" fmla="*/ 3 h 36"/>
                <a:gd name="T10" fmla="*/ 1501 w 1507"/>
                <a:gd name="T11" fmla="*/ 5 h 36"/>
                <a:gd name="T12" fmla="*/ 1504 w 1507"/>
                <a:gd name="T13" fmla="*/ 7 h 36"/>
                <a:gd name="T14" fmla="*/ 1506 w 1507"/>
                <a:gd name="T15" fmla="*/ 10 h 36"/>
                <a:gd name="T16" fmla="*/ 1507 w 1507"/>
                <a:gd name="T17" fmla="*/ 14 h 36"/>
                <a:gd name="T18" fmla="*/ 1507 w 1507"/>
                <a:gd name="T19" fmla="*/ 18 h 36"/>
                <a:gd name="T20" fmla="*/ 1507 w 1507"/>
                <a:gd name="T21" fmla="*/ 21 h 36"/>
                <a:gd name="T22" fmla="*/ 1506 w 1507"/>
                <a:gd name="T23" fmla="*/ 26 h 36"/>
                <a:gd name="T24" fmla="*/ 1504 w 1507"/>
                <a:gd name="T25" fmla="*/ 29 h 36"/>
                <a:gd name="T26" fmla="*/ 1501 w 1507"/>
                <a:gd name="T27" fmla="*/ 31 h 36"/>
                <a:gd name="T28" fmla="*/ 1498 w 1507"/>
                <a:gd name="T29" fmla="*/ 33 h 36"/>
                <a:gd name="T30" fmla="*/ 1495 w 1507"/>
                <a:gd name="T31" fmla="*/ 35 h 36"/>
                <a:gd name="T32" fmla="*/ 1492 w 1507"/>
                <a:gd name="T33" fmla="*/ 36 h 36"/>
                <a:gd name="T34" fmla="*/ 1488 w 1507"/>
                <a:gd name="T35" fmla="*/ 36 h 36"/>
                <a:gd name="T36" fmla="*/ 19 w 1507"/>
                <a:gd name="T37" fmla="*/ 36 h 36"/>
                <a:gd name="T38" fmla="*/ 15 w 1507"/>
                <a:gd name="T39" fmla="*/ 36 h 36"/>
                <a:gd name="T40" fmla="*/ 11 w 1507"/>
                <a:gd name="T41" fmla="*/ 35 h 36"/>
                <a:gd name="T42" fmla="*/ 8 w 1507"/>
                <a:gd name="T43" fmla="*/ 33 h 36"/>
                <a:gd name="T44" fmla="*/ 6 w 1507"/>
                <a:gd name="T45" fmla="*/ 31 h 36"/>
                <a:gd name="T46" fmla="*/ 3 w 1507"/>
                <a:gd name="T47" fmla="*/ 29 h 36"/>
                <a:gd name="T48" fmla="*/ 1 w 1507"/>
                <a:gd name="T49" fmla="*/ 26 h 36"/>
                <a:gd name="T50" fmla="*/ 0 w 1507"/>
                <a:gd name="T51" fmla="*/ 21 h 36"/>
                <a:gd name="T52" fmla="*/ 0 w 1507"/>
                <a:gd name="T53" fmla="*/ 18 h 36"/>
                <a:gd name="T54" fmla="*/ 0 w 1507"/>
                <a:gd name="T55" fmla="*/ 14 h 36"/>
                <a:gd name="T56" fmla="*/ 1 w 1507"/>
                <a:gd name="T57" fmla="*/ 10 h 36"/>
                <a:gd name="T58" fmla="*/ 3 w 1507"/>
                <a:gd name="T59" fmla="*/ 7 h 36"/>
                <a:gd name="T60" fmla="*/ 6 w 1507"/>
                <a:gd name="T61" fmla="*/ 5 h 36"/>
                <a:gd name="T62" fmla="*/ 8 w 1507"/>
                <a:gd name="T63" fmla="*/ 3 h 36"/>
                <a:gd name="T64" fmla="*/ 11 w 1507"/>
                <a:gd name="T65" fmla="*/ 1 h 36"/>
                <a:gd name="T66" fmla="*/ 15 w 1507"/>
                <a:gd name="T67" fmla="*/ 0 h 36"/>
                <a:gd name="T68" fmla="*/ 19 w 1507"/>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7" h="36">
                  <a:moveTo>
                    <a:pt x="19" y="0"/>
                  </a:moveTo>
                  <a:lnTo>
                    <a:pt x="1488" y="0"/>
                  </a:lnTo>
                  <a:lnTo>
                    <a:pt x="1492" y="0"/>
                  </a:lnTo>
                  <a:lnTo>
                    <a:pt x="1495" y="1"/>
                  </a:lnTo>
                  <a:lnTo>
                    <a:pt x="1498" y="3"/>
                  </a:lnTo>
                  <a:lnTo>
                    <a:pt x="1501" y="5"/>
                  </a:lnTo>
                  <a:lnTo>
                    <a:pt x="1504" y="7"/>
                  </a:lnTo>
                  <a:lnTo>
                    <a:pt x="1506" y="10"/>
                  </a:lnTo>
                  <a:lnTo>
                    <a:pt x="1507" y="14"/>
                  </a:lnTo>
                  <a:lnTo>
                    <a:pt x="1507" y="18"/>
                  </a:lnTo>
                  <a:lnTo>
                    <a:pt x="1507" y="21"/>
                  </a:lnTo>
                  <a:lnTo>
                    <a:pt x="1506" y="26"/>
                  </a:lnTo>
                  <a:lnTo>
                    <a:pt x="1504" y="29"/>
                  </a:lnTo>
                  <a:lnTo>
                    <a:pt x="1501" y="31"/>
                  </a:lnTo>
                  <a:lnTo>
                    <a:pt x="1498" y="33"/>
                  </a:lnTo>
                  <a:lnTo>
                    <a:pt x="1495" y="35"/>
                  </a:lnTo>
                  <a:lnTo>
                    <a:pt x="1492" y="36"/>
                  </a:lnTo>
                  <a:lnTo>
                    <a:pt x="1488" y="36"/>
                  </a:lnTo>
                  <a:lnTo>
                    <a:pt x="19" y="36"/>
                  </a:lnTo>
                  <a:lnTo>
                    <a:pt x="15" y="36"/>
                  </a:lnTo>
                  <a:lnTo>
                    <a:pt x="11" y="35"/>
                  </a:lnTo>
                  <a:lnTo>
                    <a:pt x="8" y="33"/>
                  </a:lnTo>
                  <a:lnTo>
                    <a:pt x="6" y="31"/>
                  </a:lnTo>
                  <a:lnTo>
                    <a:pt x="3" y="29"/>
                  </a:lnTo>
                  <a:lnTo>
                    <a:pt x="1" y="26"/>
                  </a:lnTo>
                  <a:lnTo>
                    <a:pt x="0" y="21"/>
                  </a:lnTo>
                  <a:lnTo>
                    <a:pt x="0" y="18"/>
                  </a:lnTo>
                  <a:lnTo>
                    <a:pt x="0" y="14"/>
                  </a:lnTo>
                  <a:lnTo>
                    <a:pt x="1" y="10"/>
                  </a:lnTo>
                  <a:lnTo>
                    <a:pt x="3" y="7"/>
                  </a:lnTo>
                  <a:lnTo>
                    <a:pt x="6" y="5"/>
                  </a:lnTo>
                  <a:lnTo>
                    <a:pt x="8" y="3"/>
                  </a:lnTo>
                  <a:lnTo>
                    <a:pt x="11" y="1"/>
                  </a:lnTo>
                  <a:lnTo>
                    <a:pt x="15" y="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1"/>
            <p:cNvSpPr/>
            <p:nvPr/>
          </p:nvSpPr>
          <p:spPr bwMode="auto">
            <a:xfrm>
              <a:off x="398463" y="341313"/>
              <a:ext cx="303213" cy="84138"/>
            </a:xfrm>
            <a:custGeom>
              <a:avLst/>
              <a:gdLst>
                <a:gd name="T0" fmla="*/ 96 w 573"/>
                <a:gd name="T1" fmla="*/ 93 h 158"/>
                <a:gd name="T2" fmla="*/ 124 w 573"/>
                <a:gd name="T3" fmla="*/ 76 h 158"/>
                <a:gd name="T4" fmla="*/ 150 w 573"/>
                <a:gd name="T5" fmla="*/ 103 h 158"/>
                <a:gd name="T6" fmla="*/ 189 w 573"/>
                <a:gd name="T7" fmla="*/ 137 h 158"/>
                <a:gd name="T8" fmla="*/ 237 w 573"/>
                <a:gd name="T9" fmla="*/ 155 h 158"/>
                <a:gd name="T10" fmla="*/ 291 w 573"/>
                <a:gd name="T11" fmla="*/ 156 h 158"/>
                <a:gd name="T12" fmla="*/ 334 w 573"/>
                <a:gd name="T13" fmla="*/ 142 h 158"/>
                <a:gd name="T14" fmla="*/ 406 w 573"/>
                <a:gd name="T15" fmla="*/ 86 h 158"/>
                <a:gd name="T16" fmla="*/ 468 w 573"/>
                <a:gd name="T17" fmla="*/ 46 h 158"/>
                <a:gd name="T18" fmla="*/ 514 w 573"/>
                <a:gd name="T19" fmla="*/ 46 h 158"/>
                <a:gd name="T20" fmla="*/ 538 w 573"/>
                <a:gd name="T21" fmla="*/ 64 h 158"/>
                <a:gd name="T22" fmla="*/ 542 w 573"/>
                <a:gd name="T23" fmla="*/ 88 h 158"/>
                <a:gd name="T24" fmla="*/ 535 w 573"/>
                <a:gd name="T25" fmla="*/ 106 h 158"/>
                <a:gd name="T26" fmla="*/ 522 w 573"/>
                <a:gd name="T27" fmla="*/ 110 h 158"/>
                <a:gd name="T28" fmla="*/ 508 w 573"/>
                <a:gd name="T29" fmla="*/ 106 h 158"/>
                <a:gd name="T30" fmla="*/ 500 w 573"/>
                <a:gd name="T31" fmla="*/ 95 h 158"/>
                <a:gd name="T32" fmla="*/ 496 w 573"/>
                <a:gd name="T33" fmla="*/ 81 h 158"/>
                <a:gd name="T34" fmla="*/ 478 w 573"/>
                <a:gd name="T35" fmla="*/ 76 h 158"/>
                <a:gd name="T36" fmla="*/ 468 w 573"/>
                <a:gd name="T37" fmla="*/ 87 h 158"/>
                <a:gd name="T38" fmla="*/ 474 w 573"/>
                <a:gd name="T39" fmla="*/ 111 h 158"/>
                <a:gd name="T40" fmla="*/ 494 w 573"/>
                <a:gd name="T41" fmla="*/ 133 h 158"/>
                <a:gd name="T42" fmla="*/ 521 w 573"/>
                <a:gd name="T43" fmla="*/ 142 h 158"/>
                <a:gd name="T44" fmla="*/ 549 w 573"/>
                <a:gd name="T45" fmla="*/ 134 h 158"/>
                <a:gd name="T46" fmla="*/ 571 w 573"/>
                <a:gd name="T47" fmla="*/ 103 h 158"/>
                <a:gd name="T48" fmla="*/ 571 w 573"/>
                <a:gd name="T49" fmla="*/ 69 h 158"/>
                <a:gd name="T50" fmla="*/ 554 w 573"/>
                <a:gd name="T51" fmla="*/ 37 h 158"/>
                <a:gd name="T52" fmla="*/ 522 w 573"/>
                <a:gd name="T53" fmla="*/ 17 h 158"/>
                <a:gd name="T54" fmla="*/ 475 w 573"/>
                <a:gd name="T55" fmla="*/ 13 h 158"/>
                <a:gd name="T56" fmla="*/ 428 w 573"/>
                <a:gd name="T57" fmla="*/ 31 h 158"/>
                <a:gd name="T58" fmla="*/ 358 w 573"/>
                <a:gd name="T59" fmla="*/ 87 h 158"/>
                <a:gd name="T60" fmla="*/ 317 w 573"/>
                <a:gd name="T61" fmla="*/ 116 h 158"/>
                <a:gd name="T62" fmla="*/ 264 w 573"/>
                <a:gd name="T63" fmla="*/ 127 h 158"/>
                <a:gd name="T64" fmla="*/ 206 w 573"/>
                <a:gd name="T65" fmla="*/ 111 h 158"/>
                <a:gd name="T66" fmla="*/ 164 w 573"/>
                <a:gd name="T67" fmla="*/ 69 h 158"/>
                <a:gd name="T68" fmla="*/ 150 w 573"/>
                <a:gd name="T69" fmla="*/ 31 h 158"/>
                <a:gd name="T70" fmla="*/ 148 w 573"/>
                <a:gd name="T71" fmla="*/ 16 h 158"/>
                <a:gd name="T72" fmla="*/ 143 w 573"/>
                <a:gd name="T73" fmla="*/ 4 h 158"/>
                <a:gd name="T74" fmla="*/ 125 w 573"/>
                <a:gd name="T75" fmla="*/ 1 h 158"/>
                <a:gd name="T76" fmla="*/ 116 w 573"/>
                <a:gd name="T77" fmla="*/ 10 h 158"/>
                <a:gd name="T78" fmla="*/ 115 w 573"/>
                <a:gd name="T79" fmla="*/ 33 h 158"/>
                <a:gd name="T80" fmla="*/ 95 w 573"/>
                <a:gd name="T81" fmla="*/ 59 h 158"/>
                <a:gd name="T82" fmla="*/ 63 w 573"/>
                <a:gd name="T83" fmla="*/ 62 h 158"/>
                <a:gd name="T84" fmla="*/ 37 w 573"/>
                <a:gd name="T85" fmla="*/ 44 h 158"/>
                <a:gd name="T86" fmla="*/ 30 w 573"/>
                <a:gd name="T87" fmla="*/ 13 h 158"/>
                <a:gd name="T88" fmla="*/ 21 w 573"/>
                <a:gd name="T89" fmla="*/ 3 h 158"/>
                <a:gd name="T90" fmla="*/ 3 w 573"/>
                <a:gd name="T91" fmla="*/ 7 h 158"/>
                <a:gd name="T92" fmla="*/ 0 w 573"/>
                <a:gd name="T93" fmla="*/ 23 h 158"/>
                <a:gd name="T94" fmla="*/ 6 w 573"/>
                <a:gd name="T95" fmla="*/ 53 h 158"/>
                <a:gd name="T96" fmla="*/ 23 w 573"/>
                <a:gd name="T97" fmla="*/ 76 h 158"/>
                <a:gd name="T98" fmla="*/ 47 w 573"/>
                <a:gd name="T99" fmla="*/ 9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58">
                  <a:moveTo>
                    <a:pt x="69" y="96"/>
                  </a:moveTo>
                  <a:lnTo>
                    <a:pt x="79" y="96"/>
                  </a:lnTo>
                  <a:lnTo>
                    <a:pt x="87" y="95"/>
                  </a:lnTo>
                  <a:lnTo>
                    <a:pt x="96" y="93"/>
                  </a:lnTo>
                  <a:lnTo>
                    <a:pt x="103" y="89"/>
                  </a:lnTo>
                  <a:lnTo>
                    <a:pt x="111" y="86"/>
                  </a:lnTo>
                  <a:lnTo>
                    <a:pt x="117" y="81"/>
                  </a:lnTo>
                  <a:lnTo>
                    <a:pt x="124" y="76"/>
                  </a:lnTo>
                  <a:lnTo>
                    <a:pt x="129" y="70"/>
                  </a:lnTo>
                  <a:lnTo>
                    <a:pt x="136" y="82"/>
                  </a:lnTo>
                  <a:lnTo>
                    <a:pt x="142" y="93"/>
                  </a:lnTo>
                  <a:lnTo>
                    <a:pt x="150" y="103"/>
                  </a:lnTo>
                  <a:lnTo>
                    <a:pt x="158" y="113"/>
                  </a:lnTo>
                  <a:lnTo>
                    <a:pt x="168" y="122"/>
                  </a:lnTo>
                  <a:lnTo>
                    <a:pt x="178" y="130"/>
                  </a:lnTo>
                  <a:lnTo>
                    <a:pt x="189" y="137"/>
                  </a:lnTo>
                  <a:lnTo>
                    <a:pt x="201" y="143"/>
                  </a:lnTo>
                  <a:lnTo>
                    <a:pt x="212" y="149"/>
                  </a:lnTo>
                  <a:lnTo>
                    <a:pt x="224" y="153"/>
                  </a:lnTo>
                  <a:lnTo>
                    <a:pt x="237" y="155"/>
                  </a:lnTo>
                  <a:lnTo>
                    <a:pt x="250" y="157"/>
                  </a:lnTo>
                  <a:lnTo>
                    <a:pt x="264" y="158"/>
                  </a:lnTo>
                  <a:lnTo>
                    <a:pt x="278" y="158"/>
                  </a:lnTo>
                  <a:lnTo>
                    <a:pt x="291" y="156"/>
                  </a:lnTo>
                  <a:lnTo>
                    <a:pt x="306" y="153"/>
                  </a:lnTo>
                  <a:lnTo>
                    <a:pt x="316" y="151"/>
                  </a:lnTo>
                  <a:lnTo>
                    <a:pt x="325" y="147"/>
                  </a:lnTo>
                  <a:lnTo>
                    <a:pt x="334" y="142"/>
                  </a:lnTo>
                  <a:lnTo>
                    <a:pt x="343" y="138"/>
                  </a:lnTo>
                  <a:lnTo>
                    <a:pt x="359" y="126"/>
                  </a:lnTo>
                  <a:lnTo>
                    <a:pt x="376" y="114"/>
                  </a:lnTo>
                  <a:lnTo>
                    <a:pt x="406" y="86"/>
                  </a:lnTo>
                  <a:lnTo>
                    <a:pt x="437" y="61"/>
                  </a:lnTo>
                  <a:lnTo>
                    <a:pt x="448" y="56"/>
                  </a:lnTo>
                  <a:lnTo>
                    <a:pt x="458" y="50"/>
                  </a:lnTo>
                  <a:lnTo>
                    <a:pt x="468" y="46"/>
                  </a:lnTo>
                  <a:lnTo>
                    <a:pt x="480" y="44"/>
                  </a:lnTo>
                  <a:lnTo>
                    <a:pt x="491" y="43"/>
                  </a:lnTo>
                  <a:lnTo>
                    <a:pt x="502" y="44"/>
                  </a:lnTo>
                  <a:lnTo>
                    <a:pt x="514" y="46"/>
                  </a:lnTo>
                  <a:lnTo>
                    <a:pt x="525" y="52"/>
                  </a:lnTo>
                  <a:lnTo>
                    <a:pt x="530" y="55"/>
                  </a:lnTo>
                  <a:lnTo>
                    <a:pt x="534" y="59"/>
                  </a:lnTo>
                  <a:lnTo>
                    <a:pt x="538" y="64"/>
                  </a:lnTo>
                  <a:lnTo>
                    <a:pt x="540" y="70"/>
                  </a:lnTo>
                  <a:lnTo>
                    <a:pt x="542" y="76"/>
                  </a:lnTo>
                  <a:lnTo>
                    <a:pt x="542" y="83"/>
                  </a:lnTo>
                  <a:lnTo>
                    <a:pt x="542" y="88"/>
                  </a:lnTo>
                  <a:lnTo>
                    <a:pt x="541" y="95"/>
                  </a:lnTo>
                  <a:lnTo>
                    <a:pt x="540" y="99"/>
                  </a:lnTo>
                  <a:lnTo>
                    <a:pt x="538" y="102"/>
                  </a:lnTo>
                  <a:lnTo>
                    <a:pt x="535" y="106"/>
                  </a:lnTo>
                  <a:lnTo>
                    <a:pt x="532" y="108"/>
                  </a:lnTo>
                  <a:lnTo>
                    <a:pt x="529" y="109"/>
                  </a:lnTo>
                  <a:lnTo>
                    <a:pt x="526" y="110"/>
                  </a:lnTo>
                  <a:lnTo>
                    <a:pt x="522" y="110"/>
                  </a:lnTo>
                  <a:lnTo>
                    <a:pt x="518" y="110"/>
                  </a:lnTo>
                  <a:lnTo>
                    <a:pt x="515" y="109"/>
                  </a:lnTo>
                  <a:lnTo>
                    <a:pt x="512" y="108"/>
                  </a:lnTo>
                  <a:lnTo>
                    <a:pt x="508" y="106"/>
                  </a:lnTo>
                  <a:lnTo>
                    <a:pt x="505" y="103"/>
                  </a:lnTo>
                  <a:lnTo>
                    <a:pt x="503" y="101"/>
                  </a:lnTo>
                  <a:lnTo>
                    <a:pt x="501" y="98"/>
                  </a:lnTo>
                  <a:lnTo>
                    <a:pt x="500" y="95"/>
                  </a:lnTo>
                  <a:lnTo>
                    <a:pt x="500" y="90"/>
                  </a:lnTo>
                  <a:lnTo>
                    <a:pt x="499" y="87"/>
                  </a:lnTo>
                  <a:lnTo>
                    <a:pt x="499" y="84"/>
                  </a:lnTo>
                  <a:lnTo>
                    <a:pt x="496" y="81"/>
                  </a:lnTo>
                  <a:lnTo>
                    <a:pt x="494" y="80"/>
                  </a:lnTo>
                  <a:lnTo>
                    <a:pt x="490" y="76"/>
                  </a:lnTo>
                  <a:lnTo>
                    <a:pt x="484" y="75"/>
                  </a:lnTo>
                  <a:lnTo>
                    <a:pt x="478" y="76"/>
                  </a:lnTo>
                  <a:lnTo>
                    <a:pt x="474" y="80"/>
                  </a:lnTo>
                  <a:lnTo>
                    <a:pt x="472" y="81"/>
                  </a:lnTo>
                  <a:lnTo>
                    <a:pt x="469" y="84"/>
                  </a:lnTo>
                  <a:lnTo>
                    <a:pt x="468" y="87"/>
                  </a:lnTo>
                  <a:lnTo>
                    <a:pt x="468" y="90"/>
                  </a:lnTo>
                  <a:lnTo>
                    <a:pt x="469" y="98"/>
                  </a:lnTo>
                  <a:lnTo>
                    <a:pt x="471" y="104"/>
                  </a:lnTo>
                  <a:lnTo>
                    <a:pt x="474" y="111"/>
                  </a:lnTo>
                  <a:lnTo>
                    <a:pt x="478" y="117"/>
                  </a:lnTo>
                  <a:lnTo>
                    <a:pt x="482" y="123"/>
                  </a:lnTo>
                  <a:lnTo>
                    <a:pt x="488" y="128"/>
                  </a:lnTo>
                  <a:lnTo>
                    <a:pt x="494" y="133"/>
                  </a:lnTo>
                  <a:lnTo>
                    <a:pt x="501" y="137"/>
                  </a:lnTo>
                  <a:lnTo>
                    <a:pt x="507" y="139"/>
                  </a:lnTo>
                  <a:lnTo>
                    <a:pt x="515" y="141"/>
                  </a:lnTo>
                  <a:lnTo>
                    <a:pt x="521" y="142"/>
                  </a:lnTo>
                  <a:lnTo>
                    <a:pt x="529" y="142"/>
                  </a:lnTo>
                  <a:lnTo>
                    <a:pt x="536" y="140"/>
                  </a:lnTo>
                  <a:lnTo>
                    <a:pt x="543" y="138"/>
                  </a:lnTo>
                  <a:lnTo>
                    <a:pt x="549" y="134"/>
                  </a:lnTo>
                  <a:lnTo>
                    <a:pt x="555" y="128"/>
                  </a:lnTo>
                  <a:lnTo>
                    <a:pt x="562" y="121"/>
                  </a:lnTo>
                  <a:lnTo>
                    <a:pt x="567" y="112"/>
                  </a:lnTo>
                  <a:lnTo>
                    <a:pt x="571" y="103"/>
                  </a:lnTo>
                  <a:lnTo>
                    <a:pt x="573" y="95"/>
                  </a:lnTo>
                  <a:lnTo>
                    <a:pt x="573" y="86"/>
                  </a:lnTo>
                  <a:lnTo>
                    <a:pt x="573" y="77"/>
                  </a:lnTo>
                  <a:lnTo>
                    <a:pt x="571" y="69"/>
                  </a:lnTo>
                  <a:lnTo>
                    <a:pt x="568" y="60"/>
                  </a:lnTo>
                  <a:lnTo>
                    <a:pt x="565" y="52"/>
                  </a:lnTo>
                  <a:lnTo>
                    <a:pt x="559" y="45"/>
                  </a:lnTo>
                  <a:lnTo>
                    <a:pt x="554" y="37"/>
                  </a:lnTo>
                  <a:lnTo>
                    <a:pt x="546" y="31"/>
                  </a:lnTo>
                  <a:lnTo>
                    <a:pt x="540" y="26"/>
                  </a:lnTo>
                  <a:lnTo>
                    <a:pt x="531" y="20"/>
                  </a:lnTo>
                  <a:lnTo>
                    <a:pt x="522" y="17"/>
                  </a:lnTo>
                  <a:lnTo>
                    <a:pt x="513" y="14"/>
                  </a:lnTo>
                  <a:lnTo>
                    <a:pt x="500" y="12"/>
                  </a:lnTo>
                  <a:lnTo>
                    <a:pt x="487" y="10"/>
                  </a:lnTo>
                  <a:lnTo>
                    <a:pt x="475" y="13"/>
                  </a:lnTo>
                  <a:lnTo>
                    <a:pt x="463" y="15"/>
                  </a:lnTo>
                  <a:lnTo>
                    <a:pt x="451" y="19"/>
                  </a:lnTo>
                  <a:lnTo>
                    <a:pt x="439" y="25"/>
                  </a:lnTo>
                  <a:lnTo>
                    <a:pt x="428" y="31"/>
                  </a:lnTo>
                  <a:lnTo>
                    <a:pt x="418" y="37"/>
                  </a:lnTo>
                  <a:lnTo>
                    <a:pt x="397" y="54"/>
                  </a:lnTo>
                  <a:lnTo>
                    <a:pt x="377" y="71"/>
                  </a:lnTo>
                  <a:lnTo>
                    <a:pt x="358" y="87"/>
                  </a:lnTo>
                  <a:lnTo>
                    <a:pt x="339" y="102"/>
                  </a:lnTo>
                  <a:lnTo>
                    <a:pt x="332" y="108"/>
                  </a:lnTo>
                  <a:lnTo>
                    <a:pt x="325" y="112"/>
                  </a:lnTo>
                  <a:lnTo>
                    <a:pt x="317" y="116"/>
                  </a:lnTo>
                  <a:lnTo>
                    <a:pt x="310" y="120"/>
                  </a:lnTo>
                  <a:lnTo>
                    <a:pt x="295" y="124"/>
                  </a:lnTo>
                  <a:lnTo>
                    <a:pt x="279" y="127"/>
                  </a:lnTo>
                  <a:lnTo>
                    <a:pt x="264" y="127"/>
                  </a:lnTo>
                  <a:lnTo>
                    <a:pt x="249" y="126"/>
                  </a:lnTo>
                  <a:lnTo>
                    <a:pt x="234" y="123"/>
                  </a:lnTo>
                  <a:lnTo>
                    <a:pt x="220" y="117"/>
                  </a:lnTo>
                  <a:lnTo>
                    <a:pt x="206" y="111"/>
                  </a:lnTo>
                  <a:lnTo>
                    <a:pt x="194" y="103"/>
                  </a:lnTo>
                  <a:lnTo>
                    <a:pt x="182" y="93"/>
                  </a:lnTo>
                  <a:lnTo>
                    <a:pt x="172" y="82"/>
                  </a:lnTo>
                  <a:lnTo>
                    <a:pt x="164" y="69"/>
                  </a:lnTo>
                  <a:lnTo>
                    <a:pt x="156" y="55"/>
                  </a:lnTo>
                  <a:lnTo>
                    <a:pt x="154" y="47"/>
                  </a:lnTo>
                  <a:lnTo>
                    <a:pt x="151" y="40"/>
                  </a:lnTo>
                  <a:lnTo>
                    <a:pt x="150" y="31"/>
                  </a:lnTo>
                  <a:lnTo>
                    <a:pt x="148" y="23"/>
                  </a:lnTo>
                  <a:lnTo>
                    <a:pt x="149" y="21"/>
                  </a:lnTo>
                  <a:lnTo>
                    <a:pt x="149" y="19"/>
                  </a:lnTo>
                  <a:lnTo>
                    <a:pt x="148" y="16"/>
                  </a:lnTo>
                  <a:lnTo>
                    <a:pt x="147" y="13"/>
                  </a:lnTo>
                  <a:lnTo>
                    <a:pt x="147" y="9"/>
                  </a:lnTo>
                  <a:lnTo>
                    <a:pt x="144" y="6"/>
                  </a:lnTo>
                  <a:lnTo>
                    <a:pt x="143" y="4"/>
                  </a:lnTo>
                  <a:lnTo>
                    <a:pt x="141" y="3"/>
                  </a:lnTo>
                  <a:lnTo>
                    <a:pt x="136" y="0"/>
                  </a:lnTo>
                  <a:lnTo>
                    <a:pt x="130" y="0"/>
                  </a:lnTo>
                  <a:lnTo>
                    <a:pt x="125" y="1"/>
                  </a:lnTo>
                  <a:lnTo>
                    <a:pt x="121" y="3"/>
                  </a:lnTo>
                  <a:lnTo>
                    <a:pt x="118" y="5"/>
                  </a:lnTo>
                  <a:lnTo>
                    <a:pt x="117" y="7"/>
                  </a:lnTo>
                  <a:lnTo>
                    <a:pt x="116" y="10"/>
                  </a:lnTo>
                  <a:lnTo>
                    <a:pt x="116" y="14"/>
                  </a:lnTo>
                  <a:lnTo>
                    <a:pt x="116" y="19"/>
                  </a:lnTo>
                  <a:lnTo>
                    <a:pt x="117" y="23"/>
                  </a:lnTo>
                  <a:lnTo>
                    <a:pt x="115" y="33"/>
                  </a:lnTo>
                  <a:lnTo>
                    <a:pt x="112" y="42"/>
                  </a:lnTo>
                  <a:lnTo>
                    <a:pt x="108" y="49"/>
                  </a:lnTo>
                  <a:lnTo>
                    <a:pt x="101" y="55"/>
                  </a:lnTo>
                  <a:lnTo>
                    <a:pt x="95" y="59"/>
                  </a:lnTo>
                  <a:lnTo>
                    <a:pt x="87" y="61"/>
                  </a:lnTo>
                  <a:lnTo>
                    <a:pt x="80" y="63"/>
                  </a:lnTo>
                  <a:lnTo>
                    <a:pt x="71" y="63"/>
                  </a:lnTo>
                  <a:lnTo>
                    <a:pt x="63" y="62"/>
                  </a:lnTo>
                  <a:lnTo>
                    <a:pt x="56" y="60"/>
                  </a:lnTo>
                  <a:lnTo>
                    <a:pt x="48" y="56"/>
                  </a:lnTo>
                  <a:lnTo>
                    <a:pt x="43" y="50"/>
                  </a:lnTo>
                  <a:lnTo>
                    <a:pt x="37" y="44"/>
                  </a:lnTo>
                  <a:lnTo>
                    <a:pt x="33" y="36"/>
                  </a:lnTo>
                  <a:lnTo>
                    <a:pt x="31" y="27"/>
                  </a:lnTo>
                  <a:lnTo>
                    <a:pt x="31" y="17"/>
                  </a:lnTo>
                  <a:lnTo>
                    <a:pt x="30" y="13"/>
                  </a:lnTo>
                  <a:lnTo>
                    <a:pt x="30" y="9"/>
                  </a:lnTo>
                  <a:lnTo>
                    <a:pt x="28" y="7"/>
                  </a:lnTo>
                  <a:lnTo>
                    <a:pt x="27" y="5"/>
                  </a:lnTo>
                  <a:lnTo>
                    <a:pt x="21" y="3"/>
                  </a:lnTo>
                  <a:lnTo>
                    <a:pt x="16" y="2"/>
                  </a:lnTo>
                  <a:lnTo>
                    <a:pt x="10" y="3"/>
                  </a:lnTo>
                  <a:lnTo>
                    <a:pt x="5" y="5"/>
                  </a:lnTo>
                  <a:lnTo>
                    <a:pt x="3" y="7"/>
                  </a:lnTo>
                  <a:lnTo>
                    <a:pt x="1" y="9"/>
                  </a:lnTo>
                  <a:lnTo>
                    <a:pt x="0" y="13"/>
                  </a:lnTo>
                  <a:lnTo>
                    <a:pt x="0" y="17"/>
                  </a:lnTo>
                  <a:lnTo>
                    <a:pt x="0" y="23"/>
                  </a:lnTo>
                  <a:lnTo>
                    <a:pt x="1" y="31"/>
                  </a:lnTo>
                  <a:lnTo>
                    <a:pt x="2" y="39"/>
                  </a:lnTo>
                  <a:lnTo>
                    <a:pt x="4" y="45"/>
                  </a:lnTo>
                  <a:lnTo>
                    <a:pt x="6" y="53"/>
                  </a:lnTo>
                  <a:lnTo>
                    <a:pt x="9" y="59"/>
                  </a:lnTo>
                  <a:lnTo>
                    <a:pt x="14" y="64"/>
                  </a:lnTo>
                  <a:lnTo>
                    <a:pt x="18" y="71"/>
                  </a:lnTo>
                  <a:lnTo>
                    <a:pt x="23" y="76"/>
                  </a:lnTo>
                  <a:lnTo>
                    <a:pt x="28" y="81"/>
                  </a:lnTo>
                  <a:lnTo>
                    <a:pt x="34" y="85"/>
                  </a:lnTo>
                  <a:lnTo>
                    <a:pt x="41" y="88"/>
                  </a:lnTo>
                  <a:lnTo>
                    <a:pt x="47" y="91"/>
                  </a:lnTo>
                  <a:lnTo>
                    <a:pt x="54" y="94"/>
                  </a:lnTo>
                  <a:lnTo>
                    <a:pt x="61" y="96"/>
                  </a:lnTo>
                  <a:lnTo>
                    <a:pt x="69"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2"/>
            <p:cNvSpPr/>
            <p:nvPr/>
          </p:nvSpPr>
          <p:spPr bwMode="auto">
            <a:xfrm>
              <a:off x="398463" y="257175"/>
              <a:ext cx="303213" cy="84138"/>
            </a:xfrm>
            <a:custGeom>
              <a:avLst/>
              <a:gdLst>
                <a:gd name="T0" fmla="*/ 96 w 573"/>
                <a:gd name="T1" fmla="*/ 66 h 160"/>
                <a:gd name="T2" fmla="*/ 124 w 573"/>
                <a:gd name="T3" fmla="*/ 83 h 160"/>
                <a:gd name="T4" fmla="*/ 150 w 573"/>
                <a:gd name="T5" fmla="*/ 55 h 160"/>
                <a:gd name="T6" fmla="*/ 189 w 573"/>
                <a:gd name="T7" fmla="*/ 21 h 160"/>
                <a:gd name="T8" fmla="*/ 237 w 573"/>
                <a:gd name="T9" fmla="*/ 3 h 160"/>
                <a:gd name="T10" fmla="*/ 291 w 573"/>
                <a:gd name="T11" fmla="*/ 2 h 160"/>
                <a:gd name="T12" fmla="*/ 334 w 573"/>
                <a:gd name="T13" fmla="*/ 16 h 160"/>
                <a:gd name="T14" fmla="*/ 406 w 573"/>
                <a:gd name="T15" fmla="*/ 72 h 160"/>
                <a:gd name="T16" fmla="*/ 468 w 573"/>
                <a:gd name="T17" fmla="*/ 112 h 160"/>
                <a:gd name="T18" fmla="*/ 514 w 573"/>
                <a:gd name="T19" fmla="*/ 112 h 160"/>
                <a:gd name="T20" fmla="*/ 538 w 573"/>
                <a:gd name="T21" fmla="*/ 94 h 160"/>
                <a:gd name="T22" fmla="*/ 542 w 573"/>
                <a:gd name="T23" fmla="*/ 70 h 160"/>
                <a:gd name="T24" fmla="*/ 535 w 573"/>
                <a:gd name="T25" fmla="*/ 53 h 160"/>
                <a:gd name="T26" fmla="*/ 522 w 573"/>
                <a:gd name="T27" fmla="*/ 48 h 160"/>
                <a:gd name="T28" fmla="*/ 508 w 573"/>
                <a:gd name="T29" fmla="*/ 53 h 160"/>
                <a:gd name="T30" fmla="*/ 500 w 573"/>
                <a:gd name="T31" fmla="*/ 65 h 160"/>
                <a:gd name="T32" fmla="*/ 496 w 573"/>
                <a:gd name="T33" fmla="*/ 78 h 160"/>
                <a:gd name="T34" fmla="*/ 478 w 573"/>
                <a:gd name="T35" fmla="*/ 82 h 160"/>
                <a:gd name="T36" fmla="*/ 468 w 573"/>
                <a:gd name="T37" fmla="*/ 71 h 160"/>
                <a:gd name="T38" fmla="*/ 474 w 573"/>
                <a:gd name="T39" fmla="*/ 47 h 160"/>
                <a:gd name="T40" fmla="*/ 494 w 573"/>
                <a:gd name="T41" fmla="*/ 26 h 160"/>
                <a:gd name="T42" fmla="*/ 521 w 573"/>
                <a:gd name="T43" fmla="*/ 16 h 160"/>
                <a:gd name="T44" fmla="*/ 549 w 573"/>
                <a:gd name="T45" fmla="*/ 25 h 160"/>
                <a:gd name="T46" fmla="*/ 571 w 573"/>
                <a:gd name="T47" fmla="*/ 55 h 160"/>
                <a:gd name="T48" fmla="*/ 571 w 573"/>
                <a:gd name="T49" fmla="*/ 91 h 160"/>
                <a:gd name="T50" fmla="*/ 554 w 573"/>
                <a:gd name="T51" fmla="*/ 121 h 160"/>
                <a:gd name="T52" fmla="*/ 522 w 573"/>
                <a:gd name="T53" fmla="*/ 141 h 160"/>
                <a:gd name="T54" fmla="*/ 475 w 573"/>
                <a:gd name="T55" fmla="*/ 147 h 160"/>
                <a:gd name="T56" fmla="*/ 428 w 573"/>
                <a:gd name="T57" fmla="*/ 128 h 160"/>
                <a:gd name="T58" fmla="*/ 358 w 573"/>
                <a:gd name="T59" fmla="*/ 71 h 160"/>
                <a:gd name="T60" fmla="*/ 317 w 573"/>
                <a:gd name="T61" fmla="*/ 43 h 160"/>
                <a:gd name="T62" fmla="*/ 264 w 573"/>
                <a:gd name="T63" fmla="*/ 31 h 160"/>
                <a:gd name="T64" fmla="*/ 206 w 573"/>
                <a:gd name="T65" fmla="*/ 47 h 160"/>
                <a:gd name="T66" fmla="*/ 164 w 573"/>
                <a:gd name="T67" fmla="*/ 90 h 160"/>
                <a:gd name="T68" fmla="*/ 150 w 573"/>
                <a:gd name="T69" fmla="*/ 127 h 160"/>
                <a:gd name="T70" fmla="*/ 148 w 573"/>
                <a:gd name="T71" fmla="*/ 142 h 160"/>
                <a:gd name="T72" fmla="*/ 143 w 573"/>
                <a:gd name="T73" fmla="*/ 154 h 160"/>
                <a:gd name="T74" fmla="*/ 125 w 573"/>
                <a:gd name="T75" fmla="*/ 159 h 160"/>
                <a:gd name="T76" fmla="*/ 116 w 573"/>
                <a:gd name="T77" fmla="*/ 148 h 160"/>
                <a:gd name="T78" fmla="*/ 115 w 573"/>
                <a:gd name="T79" fmla="*/ 125 h 160"/>
                <a:gd name="T80" fmla="*/ 95 w 573"/>
                <a:gd name="T81" fmla="*/ 99 h 160"/>
                <a:gd name="T82" fmla="*/ 63 w 573"/>
                <a:gd name="T83" fmla="*/ 96 h 160"/>
                <a:gd name="T84" fmla="*/ 37 w 573"/>
                <a:gd name="T85" fmla="*/ 114 h 160"/>
                <a:gd name="T86" fmla="*/ 30 w 573"/>
                <a:gd name="T87" fmla="*/ 146 h 160"/>
                <a:gd name="T88" fmla="*/ 21 w 573"/>
                <a:gd name="T89" fmla="*/ 156 h 160"/>
                <a:gd name="T90" fmla="*/ 3 w 573"/>
                <a:gd name="T91" fmla="*/ 151 h 160"/>
                <a:gd name="T92" fmla="*/ 0 w 573"/>
                <a:gd name="T93" fmla="*/ 135 h 160"/>
                <a:gd name="T94" fmla="*/ 6 w 573"/>
                <a:gd name="T95" fmla="*/ 107 h 160"/>
                <a:gd name="T96" fmla="*/ 23 w 573"/>
                <a:gd name="T97" fmla="*/ 83 h 160"/>
                <a:gd name="T98" fmla="*/ 47 w 573"/>
                <a:gd name="T99" fmla="*/ 6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60">
                  <a:moveTo>
                    <a:pt x="69" y="63"/>
                  </a:moveTo>
                  <a:lnTo>
                    <a:pt x="79" y="63"/>
                  </a:lnTo>
                  <a:lnTo>
                    <a:pt x="87" y="64"/>
                  </a:lnTo>
                  <a:lnTo>
                    <a:pt x="96" y="66"/>
                  </a:lnTo>
                  <a:lnTo>
                    <a:pt x="103" y="69"/>
                  </a:lnTo>
                  <a:lnTo>
                    <a:pt x="111" y="72"/>
                  </a:lnTo>
                  <a:lnTo>
                    <a:pt x="117" y="78"/>
                  </a:lnTo>
                  <a:lnTo>
                    <a:pt x="124" y="83"/>
                  </a:lnTo>
                  <a:lnTo>
                    <a:pt x="129" y="88"/>
                  </a:lnTo>
                  <a:lnTo>
                    <a:pt x="136" y="77"/>
                  </a:lnTo>
                  <a:lnTo>
                    <a:pt x="142" y="66"/>
                  </a:lnTo>
                  <a:lnTo>
                    <a:pt x="150" y="55"/>
                  </a:lnTo>
                  <a:lnTo>
                    <a:pt x="158" y="45"/>
                  </a:lnTo>
                  <a:lnTo>
                    <a:pt x="168" y="37"/>
                  </a:lnTo>
                  <a:lnTo>
                    <a:pt x="178" y="28"/>
                  </a:lnTo>
                  <a:lnTo>
                    <a:pt x="189" y="21"/>
                  </a:lnTo>
                  <a:lnTo>
                    <a:pt x="201" y="15"/>
                  </a:lnTo>
                  <a:lnTo>
                    <a:pt x="212" y="10"/>
                  </a:lnTo>
                  <a:lnTo>
                    <a:pt x="224" y="6"/>
                  </a:lnTo>
                  <a:lnTo>
                    <a:pt x="237" y="3"/>
                  </a:lnTo>
                  <a:lnTo>
                    <a:pt x="250" y="1"/>
                  </a:lnTo>
                  <a:lnTo>
                    <a:pt x="264" y="0"/>
                  </a:lnTo>
                  <a:lnTo>
                    <a:pt x="278" y="1"/>
                  </a:lnTo>
                  <a:lnTo>
                    <a:pt x="291" y="2"/>
                  </a:lnTo>
                  <a:lnTo>
                    <a:pt x="306" y="5"/>
                  </a:lnTo>
                  <a:lnTo>
                    <a:pt x="316" y="7"/>
                  </a:lnTo>
                  <a:lnTo>
                    <a:pt x="325" y="12"/>
                  </a:lnTo>
                  <a:lnTo>
                    <a:pt x="334" y="16"/>
                  </a:lnTo>
                  <a:lnTo>
                    <a:pt x="343" y="20"/>
                  </a:lnTo>
                  <a:lnTo>
                    <a:pt x="359" y="32"/>
                  </a:lnTo>
                  <a:lnTo>
                    <a:pt x="376" y="44"/>
                  </a:lnTo>
                  <a:lnTo>
                    <a:pt x="406" y="72"/>
                  </a:lnTo>
                  <a:lnTo>
                    <a:pt x="437" y="97"/>
                  </a:lnTo>
                  <a:lnTo>
                    <a:pt x="448" y="104"/>
                  </a:lnTo>
                  <a:lnTo>
                    <a:pt x="458" y="108"/>
                  </a:lnTo>
                  <a:lnTo>
                    <a:pt x="468" y="112"/>
                  </a:lnTo>
                  <a:lnTo>
                    <a:pt x="480" y="114"/>
                  </a:lnTo>
                  <a:lnTo>
                    <a:pt x="491" y="115"/>
                  </a:lnTo>
                  <a:lnTo>
                    <a:pt x="502" y="114"/>
                  </a:lnTo>
                  <a:lnTo>
                    <a:pt x="514" y="112"/>
                  </a:lnTo>
                  <a:lnTo>
                    <a:pt x="525" y="107"/>
                  </a:lnTo>
                  <a:lnTo>
                    <a:pt x="530" y="104"/>
                  </a:lnTo>
                  <a:lnTo>
                    <a:pt x="534" y="99"/>
                  </a:lnTo>
                  <a:lnTo>
                    <a:pt x="538" y="94"/>
                  </a:lnTo>
                  <a:lnTo>
                    <a:pt x="540" y="88"/>
                  </a:lnTo>
                  <a:lnTo>
                    <a:pt x="542" y="82"/>
                  </a:lnTo>
                  <a:lnTo>
                    <a:pt x="542" y="75"/>
                  </a:lnTo>
                  <a:lnTo>
                    <a:pt x="542" y="70"/>
                  </a:lnTo>
                  <a:lnTo>
                    <a:pt x="541" y="64"/>
                  </a:lnTo>
                  <a:lnTo>
                    <a:pt x="540" y="59"/>
                  </a:lnTo>
                  <a:lnTo>
                    <a:pt x="538" y="56"/>
                  </a:lnTo>
                  <a:lnTo>
                    <a:pt x="535" y="53"/>
                  </a:lnTo>
                  <a:lnTo>
                    <a:pt x="532" y="51"/>
                  </a:lnTo>
                  <a:lnTo>
                    <a:pt x="529" y="50"/>
                  </a:lnTo>
                  <a:lnTo>
                    <a:pt x="526" y="48"/>
                  </a:lnTo>
                  <a:lnTo>
                    <a:pt x="522" y="48"/>
                  </a:lnTo>
                  <a:lnTo>
                    <a:pt x="518" y="48"/>
                  </a:lnTo>
                  <a:lnTo>
                    <a:pt x="515" y="50"/>
                  </a:lnTo>
                  <a:lnTo>
                    <a:pt x="512" y="51"/>
                  </a:lnTo>
                  <a:lnTo>
                    <a:pt x="508" y="53"/>
                  </a:lnTo>
                  <a:lnTo>
                    <a:pt x="505" y="55"/>
                  </a:lnTo>
                  <a:lnTo>
                    <a:pt x="503" y="57"/>
                  </a:lnTo>
                  <a:lnTo>
                    <a:pt x="501" y="60"/>
                  </a:lnTo>
                  <a:lnTo>
                    <a:pt x="500" y="65"/>
                  </a:lnTo>
                  <a:lnTo>
                    <a:pt x="500" y="68"/>
                  </a:lnTo>
                  <a:lnTo>
                    <a:pt x="499" y="71"/>
                  </a:lnTo>
                  <a:lnTo>
                    <a:pt x="499" y="74"/>
                  </a:lnTo>
                  <a:lnTo>
                    <a:pt x="496" y="78"/>
                  </a:lnTo>
                  <a:lnTo>
                    <a:pt x="494" y="80"/>
                  </a:lnTo>
                  <a:lnTo>
                    <a:pt x="490" y="82"/>
                  </a:lnTo>
                  <a:lnTo>
                    <a:pt x="484" y="83"/>
                  </a:lnTo>
                  <a:lnTo>
                    <a:pt x="478" y="82"/>
                  </a:lnTo>
                  <a:lnTo>
                    <a:pt x="474" y="80"/>
                  </a:lnTo>
                  <a:lnTo>
                    <a:pt x="472" y="78"/>
                  </a:lnTo>
                  <a:lnTo>
                    <a:pt x="469" y="74"/>
                  </a:lnTo>
                  <a:lnTo>
                    <a:pt x="468" y="71"/>
                  </a:lnTo>
                  <a:lnTo>
                    <a:pt x="468" y="68"/>
                  </a:lnTo>
                  <a:lnTo>
                    <a:pt x="469" y="60"/>
                  </a:lnTo>
                  <a:lnTo>
                    <a:pt x="471" y="54"/>
                  </a:lnTo>
                  <a:lnTo>
                    <a:pt x="474" y="47"/>
                  </a:lnTo>
                  <a:lnTo>
                    <a:pt x="478" y="41"/>
                  </a:lnTo>
                  <a:lnTo>
                    <a:pt x="482" y="36"/>
                  </a:lnTo>
                  <a:lnTo>
                    <a:pt x="488" y="30"/>
                  </a:lnTo>
                  <a:lnTo>
                    <a:pt x="494" y="26"/>
                  </a:lnTo>
                  <a:lnTo>
                    <a:pt x="501" y="21"/>
                  </a:lnTo>
                  <a:lnTo>
                    <a:pt x="507" y="19"/>
                  </a:lnTo>
                  <a:lnTo>
                    <a:pt x="515" y="17"/>
                  </a:lnTo>
                  <a:lnTo>
                    <a:pt x="521" y="16"/>
                  </a:lnTo>
                  <a:lnTo>
                    <a:pt x="529" y="16"/>
                  </a:lnTo>
                  <a:lnTo>
                    <a:pt x="536" y="18"/>
                  </a:lnTo>
                  <a:lnTo>
                    <a:pt x="543" y="20"/>
                  </a:lnTo>
                  <a:lnTo>
                    <a:pt x="549" y="25"/>
                  </a:lnTo>
                  <a:lnTo>
                    <a:pt x="555" y="30"/>
                  </a:lnTo>
                  <a:lnTo>
                    <a:pt x="562" y="38"/>
                  </a:lnTo>
                  <a:lnTo>
                    <a:pt x="567" y="46"/>
                  </a:lnTo>
                  <a:lnTo>
                    <a:pt x="571" y="55"/>
                  </a:lnTo>
                  <a:lnTo>
                    <a:pt x="573" y="64"/>
                  </a:lnTo>
                  <a:lnTo>
                    <a:pt x="573" y="72"/>
                  </a:lnTo>
                  <a:lnTo>
                    <a:pt x="573" y="82"/>
                  </a:lnTo>
                  <a:lnTo>
                    <a:pt x="571" y="91"/>
                  </a:lnTo>
                  <a:lnTo>
                    <a:pt x="568" y="98"/>
                  </a:lnTo>
                  <a:lnTo>
                    <a:pt x="565" y="107"/>
                  </a:lnTo>
                  <a:lnTo>
                    <a:pt x="559" y="114"/>
                  </a:lnTo>
                  <a:lnTo>
                    <a:pt x="554" y="121"/>
                  </a:lnTo>
                  <a:lnTo>
                    <a:pt x="546" y="127"/>
                  </a:lnTo>
                  <a:lnTo>
                    <a:pt x="540" y="133"/>
                  </a:lnTo>
                  <a:lnTo>
                    <a:pt x="531" y="138"/>
                  </a:lnTo>
                  <a:lnTo>
                    <a:pt x="522" y="141"/>
                  </a:lnTo>
                  <a:lnTo>
                    <a:pt x="513" y="145"/>
                  </a:lnTo>
                  <a:lnTo>
                    <a:pt x="500" y="147"/>
                  </a:lnTo>
                  <a:lnTo>
                    <a:pt x="487" y="148"/>
                  </a:lnTo>
                  <a:lnTo>
                    <a:pt x="475" y="147"/>
                  </a:lnTo>
                  <a:lnTo>
                    <a:pt x="463" y="144"/>
                  </a:lnTo>
                  <a:lnTo>
                    <a:pt x="451" y="139"/>
                  </a:lnTo>
                  <a:lnTo>
                    <a:pt x="439" y="134"/>
                  </a:lnTo>
                  <a:lnTo>
                    <a:pt x="428" y="128"/>
                  </a:lnTo>
                  <a:lnTo>
                    <a:pt x="418" y="121"/>
                  </a:lnTo>
                  <a:lnTo>
                    <a:pt x="397" y="105"/>
                  </a:lnTo>
                  <a:lnTo>
                    <a:pt x="377" y="87"/>
                  </a:lnTo>
                  <a:lnTo>
                    <a:pt x="358" y="71"/>
                  </a:lnTo>
                  <a:lnTo>
                    <a:pt x="339" y="56"/>
                  </a:lnTo>
                  <a:lnTo>
                    <a:pt x="332" y="51"/>
                  </a:lnTo>
                  <a:lnTo>
                    <a:pt x="325" y="46"/>
                  </a:lnTo>
                  <a:lnTo>
                    <a:pt x="317" y="43"/>
                  </a:lnTo>
                  <a:lnTo>
                    <a:pt x="310" y="40"/>
                  </a:lnTo>
                  <a:lnTo>
                    <a:pt x="295" y="34"/>
                  </a:lnTo>
                  <a:lnTo>
                    <a:pt x="279" y="32"/>
                  </a:lnTo>
                  <a:lnTo>
                    <a:pt x="264" y="31"/>
                  </a:lnTo>
                  <a:lnTo>
                    <a:pt x="249" y="32"/>
                  </a:lnTo>
                  <a:lnTo>
                    <a:pt x="234" y="36"/>
                  </a:lnTo>
                  <a:lnTo>
                    <a:pt x="220" y="41"/>
                  </a:lnTo>
                  <a:lnTo>
                    <a:pt x="206" y="47"/>
                  </a:lnTo>
                  <a:lnTo>
                    <a:pt x="194" y="56"/>
                  </a:lnTo>
                  <a:lnTo>
                    <a:pt x="182" y="66"/>
                  </a:lnTo>
                  <a:lnTo>
                    <a:pt x="172" y="77"/>
                  </a:lnTo>
                  <a:lnTo>
                    <a:pt x="164" y="90"/>
                  </a:lnTo>
                  <a:lnTo>
                    <a:pt x="156" y="104"/>
                  </a:lnTo>
                  <a:lnTo>
                    <a:pt x="154" y="111"/>
                  </a:lnTo>
                  <a:lnTo>
                    <a:pt x="151" y="119"/>
                  </a:lnTo>
                  <a:lnTo>
                    <a:pt x="150" y="127"/>
                  </a:lnTo>
                  <a:lnTo>
                    <a:pt x="148" y="135"/>
                  </a:lnTo>
                  <a:lnTo>
                    <a:pt x="149" y="137"/>
                  </a:lnTo>
                  <a:lnTo>
                    <a:pt x="149" y="139"/>
                  </a:lnTo>
                  <a:lnTo>
                    <a:pt x="148" y="142"/>
                  </a:lnTo>
                  <a:lnTo>
                    <a:pt x="147" y="146"/>
                  </a:lnTo>
                  <a:lnTo>
                    <a:pt x="147" y="149"/>
                  </a:lnTo>
                  <a:lnTo>
                    <a:pt x="144" y="152"/>
                  </a:lnTo>
                  <a:lnTo>
                    <a:pt x="143" y="154"/>
                  </a:lnTo>
                  <a:lnTo>
                    <a:pt x="141" y="156"/>
                  </a:lnTo>
                  <a:lnTo>
                    <a:pt x="136" y="159"/>
                  </a:lnTo>
                  <a:lnTo>
                    <a:pt x="130" y="160"/>
                  </a:lnTo>
                  <a:lnTo>
                    <a:pt x="125" y="159"/>
                  </a:lnTo>
                  <a:lnTo>
                    <a:pt x="121" y="155"/>
                  </a:lnTo>
                  <a:lnTo>
                    <a:pt x="118" y="153"/>
                  </a:lnTo>
                  <a:lnTo>
                    <a:pt x="117" y="151"/>
                  </a:lnTo>
                  <a:lnTo>
                    <a:pt x="116" y="148"/>
                  </a:lnTo>
                  <a:lnTo>
                    <a:pt x="116" y="145"/>
                  </a:lnTo>
                  <a:lnTo>
                    <a:pt x="116" y="139"/>
                  </a:lnTo>
                  <a:lnTo>
                    <a:pt x="117" y="135"/>
                  </a:lnTo>
                  <a:lnTo>
                    <a:pt x="115" y="125"/>
                  </a:lnTo>
                  <a:lnTo>
                    <a:pt x="112" y="117"/>
                  </a:lnTo>
                  <a:lnTo>
                    <a:pt x="108" y="110"/>
                  </a:lnTo>
                  <a:lnTo>
                    <a:pt x="101" y="104"/>
                  </a:lnTo>
                  <a:lnTo>
                    <a:pt x="95" y="99"/>
                  </a:lnTo>
                  <a:lnTo>
                    <a:pt x="87" y="97"/>
                  </a:lnTo>
                  <a:lnTo>
                    <a:pt x="80" y="95"/>
                  </a:lnTo>
                  <a:lnTo>
                    <a:pt x="71" y="95"/>
                  </a:lnTo>
                  <a:lnTo>
                    <a:pt x="63" y="96"/>
                  </a:lnTo>
                  <a:lnTo>
                    <a:pt x="56" y="99"/>
                  </a:lnTo>
                  <a:lnTo>
                    <a:pt x="48" y="102"/>
                  </a:lnTo>
                  <a:lnTo>
                    <a:pt x="43" y="108"/>
                  </a:lnTo>
                  <a:lnTo>
                    <a:pt x="37" y="114"/>
                  </a:lnTo>
                  <a:lnTo>
                    <a:pt x="33" y="122"/>
                  </a:lnTo>
                  <a:lnTo>
                    <a:pt x="31" y="132"/>
                  </a:lnTo>
                  <a:lnTo>
                    <a:pt x="31" y="142"/>
                  </a:lnTo>
                  <a:lnTo>
                    <a:pt x="30" y="146"/>
                  </a:lnTo>
                  <a:lnTo>
                    <a:pt x="30" y="149"/>
                  </a:lnTo>
                  <a:lnTo>
                    <a:pt x="28" y="151"/>
                  </a:lnTo>
                  <a:lnTo>
                    <a:pt x="27" y="153"/>
                  </a:lnTo>
                  <a:lnTo>
                    <a:pt x="21" y="156"/>
                  </a:lnTo>
                  <a:lnTo>
                    <a:pt x="16" y="156"/>
                  </a:lnTo>
                  <a:lnTo>
                    <a:pt x="10" y="156"/>
                  </a:lnTo>
                  <a:lnTo>
                    <a:pt x="5" y="153"/>
                  </a:lnTo>
                  <a:lnTo>
                    <a:pt x="3" y="151"/>
                  </a:lnTo>
                  <a:lnTo>
                    <a:pt x="1" y="149"/>
                  </a:lnTo>
                  <a:lnTo>
                    <a:pt x="0" y="146"/>
                  </a:lnTo>
                  <a:lnTo>
                    <a:pt x="0" y="142"/>
                  </a:lnTo>
                  <a:lnTo>
                    <a:pt x="0" y="135"/>
                  </a:lnTo>
                  <a:lnTo>
                    <a:pt x="1" y="127"/>
                  </a:lnTo>
                  <a:lnTo>
                    <a:pt x="2" y="120"/>
                  </a:lnTo>
                  <a:lnTo>
                    <a:pt x="4" y="113"/>
                  </a:lnTo>
                  <a:lnTo>
                    <a:pt x="6" y="107"/>
                  </a:lnTo>
                  <a:lnTo>
                    <a:pt x="9" y="100"/>
                  </a:lnTo>
                  <a:lnTo>
                    <a:pt x="14" y="94"/>
                  </a:lnTo>
                  <a:lnTo>
                    <a:pt x="18" y="87"/>
                  </a:lnTo>
                  <a:lnTo>
                    <a:pt x="23" y="83"/>
                  </a:lnTo>
                  <a:lnTo>
                    <a:pt x="28" y="78"/>
                  </a:lnTo>
                  <a:lnTo>
                    <a:pt x="34" y="73"/>
                  </a:lnTo>
                  <a:lnTo>
                    <a:pt x="41" y="70"/>
                  </a:lnTo>
                  <a:lnTo>
                    <a:pt x="47" y="67"/>
                  </a:lnTo>
                  <a:lnTo>
                    <a:pt x="54" y="65"/>
                  </a:lnTo>
                  <a:lnTo>
                    <a:pt x="61" y="64"/>
                  </a:lnTo>
                  <a:lnTo>
                    <a:pt x="69"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
            <p:cNvSpPr>
              <a:spLocks noEditPoints="1"/>
            </p:cNvSpPr>
            <p:nvPr/>
          </p:nvSpPr>
          <p:spPr bwMode="auto">
            <a:xfrm>
              <a:off x="501650" y="307975"/>
              <a:ext cx="73025" cy="73025"/>
            </a:xfrm>
            <a:custGeom>
              <a:avLst/>
              <a:gdLst>
                <a:gd name="T0" fmla="*/ 76 w 138"/>
                <a:gd name="T1" fmla="*/ 0 h 138"/>
                <a:gd name="T2" fmla="*/ 90 w 138"/>
                <a:gd name="T3" fmla="*/ 3 h 138"/>
                <a:gd name="T4" fmla="*/ 102 w 138"/>
                <a:gd name="T5" fmla="*/ 9 h 138"/>
                <a:gd name="T6" fmla="*/ 113 w 138"/>
                <a:gd name="T7" fmla="*/ 15 h 138"/>
                <a:gd name="T8" fmla="*/ 122 w 138"/>
                <a:gd name="T9" fmla="*/ 25 h 138"/>
                <a:gd name="T10" fmla="*/ 130 w 138"/>
                <a:gd name="T11" fmla="*/ 36 h 138"/>
                <a:gd name="T12" fmla="*/ 135 w 138"/>
                <a:gd name="T13" fmla="*/ 49 h 138"/>
                <a:gd name="T14" fmla="*/ 137 w 138"/>
                <a:gd name="T15" fmla="*/ 61 h 138"/>
                <a:gd name="T16" fmla="*/ 137 w 138"/>
                <a:gd name="T17" fmla="*/ 75 h 138"/>
                <a:gd name="T18" fmla="*/ 135 w 138"/>
                <a:gd name="T19" fmla="*/ 90 h 138"/>
                <a:gd name="T20" fmla="*/ 130 w 138"/>
                <a:gd name="T21" fmla="*/ 101 h 138"/>
                <a:gd name="T22" fmla="*/ 122 w 138"/>
                <a:gd name="T23" fmla="*/ 113 h 138"/>
                <a:gd name="T24" fmla="*/ 113 w 138"/>
                <a:gd name="T25" fmla="*/ 122 h 138"/>
                <a:gd name="T26" fmla="*/ 102 w 138"/>
                <a:gd name="T27" fmla="*/ 129 h 138"/>
                <a:gd name="T28" fmla="*/ 90 w 138"/>
                <a:gd name="T29" fmla="*/ 135 h 138"/>
                <a:gd name="T30" fmla="*/ 76 w 138"/>
                <a:gd name="T31" fmla="*/ 138 h 138"/>
                <a:gd name="T32" fmla="*/ 62 w 138"/>
                <a:gd name="T33" fmla="*/ 138 h 138"/>
                <a:gd name="T34" fmla="*/ 49 w 138"/>
                <a:gd name="T35" fmla="*/ 135 h 138"/>
                <a:gd name="T36" fmla="*/ 36 w 138"/>
                <a:gd name="T37" fmla="*/ 129 h 138"/>
                <a:gd name="T38" fmla="*/ 25 w 138"/>
                <a:gd name="T39" fmla="*/ 122 h 138"/>
                <a:gd name="T40" fmla="*/ 15 w 138"/>
                <a:gd name="T41" fmla="*/ 113 h 138"/>
                <a:gd name="T42" fmla="*/ 8 w 138"/>
                <a:gd name="T43" fmla="*/ 101 h 138"/>
                <a:gd name="T44" fmla="*/ 2 w 138"/>
                <a:gd name="T45" fmla="*/ 90 h 138"/>
                <a:gd name="T46" fmla="*/ 0 w 138"/>
                <a:gd name="T47" fmla="*/ 75 h 138"/>
                <a:gd name="T48" fmla="*/ 0 w 138"/>
                <a:gd name="T49" fmla="*/ 61 h 138"/>
                <a:gd name="T50" fmla="*/ 2 w 138"/>
                <a:gd name="T51" fmla="*/ 49 h 138"/>
                <a:gd name="T52" fmla="*/ 8 w 138"/>
                <a:gd name="T53" fmla="*/ 36 h 138"/>
                <a:gd name="T54" fmla="*/ 15 w 138"/>
                <a:gd name="T55" fmla="*/ 25 h 138"/>
                <a:gd name="T56" fmla="*/ 25 w 138"/>
                <a:gd name="T57" fmla="*/ 15 h 138"/>
                <a:gd name="T58" fmla="*/ 36 w 138"/>
                <a:gd name="T59" fmla="*/ 9 h 138"/>
                <a:gd name="T60" fmla="*/ 49 w 138"/>
                <a:gd name="T61" fmla="*/ 3 h 138"/>
                <a:gd name="T62" fmla="*/ 62 w 138"/>
                <a:gd name="T63" fmla="*/ 0 h 138"/>
                <a:gd name="T64" fmla="*/ 69 w 138"/>
                <a:gd name="T65" fmla="*/ 107 h 138"/>
                <a:gd name="T66" fmla="*/ 77 w 138"/>
                <a:gd name="T67" fmla="*/ 107 h 138"/>
                <a:gd name="T68" fmla="*/ 90 w 138"/>
                <a:gd name="T69" fmla="*/ 100 h 138"/>
                <a:gd name="T70" fmla="*/ 101 w 138"/>
                <a:gd name="T71" fmla="*/ 91 h 138"/>
                <a:gd name="T72" fmla="*/ 106 w 138"/>
                <a:gd name="T73" fmla="*/ 77 h 138"/>
                <a:gd name="T74" fmla="*/ 106 w 138"/>
                <a:gd name="T75" fmla="*/ 61 h 138"/>
                <a:gd name="T76" fmla="*/ 101 w 138"/>
                <a:gd name="T77" fmla="*/ 47 h 138"/>
                <a:gd name="T78" fmla="*/ 90 w 138"/>
                <a:gd name="T79" fmla="*/ 38 h 138"/>
                <a:gd name="T80" fmla="*/ 77 w 138"/>
                <a:gd name="T81" fmla="*/ 31 h 138"/>
                <a:gd name="T82" fmla="*/ 62 w 138"/>
                <a:gd name="T83" fmla="*/ 31 h 138"/>
                <a:gd name="T84" fmla="*/ 48 w 138"/>
                <a:gd name="T85" fmla="*/ 38 h 138"/>
                <a:gd name="T86" fmla="*/ 37 w 138"/>
                <a:gd name="T87" fmla="*/ 47 h 138"/>
                <a:gd name="T88" fmla="*/ 32 w 138"/>
                <a:gd name="T89" fmla="*/ 61 h 138"/>
                <a:gd name="T90" fmla="*/ 32 w 138"/>
                <a:gd name="T91" fmla="*/ 77 h 138"/>
                <a:gd name="T92" fmla="*/ 37 w 138"/>
                <a:gd name="T93" fmla="*/ 91 h 138"/>
                <a:gd name="T94" fmla="*/ 48 w 138"/>
                <a:gd name="T95" fmla="*/ 100 h 138"/>
                <a:gd name="T96" fmla="*/ 62 w 138"/>
                <a:gd name="T97"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69" y="0"/>
                  </a:moveTo>
                  <a:lnTo>
                    <a:pt x="76" y="0"/>
                  </a:lnTo>
                  <a:lnTo>
                    <a:pt x="83" y="1"/>
                  </a:lnTo>
                  <a:lnTo>
                    <a:pt x="90" y="3"/>
                  </a:lnTo>
                  <a:lnTo>
                    <a:pt x="96" y="5"/>
                  </a:lnTo>
                  <a:lnTo>
                    <a:pt x="102" y="9"/>
                  </a:lnTo>
                  <a:lnTo>
                    <a:pt x="107" y="12"/>
                  </a:lnTo>
                  <a:lnTo>
                    <a:pt x="113" y="15"/>
                  </a:lnTo>
                  <a:lnTo>
                    <a:pt x="118" y="20"/>
                  </a:lnTo>
                  <a:lnTo>
                    <a:pt x="122" y="25"/>
                  </a:lnTo>
                  <a:lnTo>
                    <a:pt x="127" y="30"/>
                  </a:lnTo>
                  <a:lnTo>
                    <a:pt x="130" y="36"/>
                  </a:lnTo>
                  <a:lnTo>
                    <a:pt x="133" y="42"/>
                  </a:lnTo>
                  <a:lnTo>
                    <a:pt x="135" y="49"/>
                  </a:lnTo>
                  <a:lnTo>
                    <a:pt x="136" y="55"/>
                  </a:lnTo>
                  <a:lnTo>
                    <a:pt x="137" y="61"/>
                  </a:lnTo>
                  <a:lnTo>
                    <a:pt x="138" y="69"/>
                  </a:lnTo>
                  <a:lnTo>
                    <a:pt x="137" y="75"/>
                  </a:lnTo>
                  <a:lnTo>
                    <a:pt x="136" y="83"/>
                  </a:lnTo>
                  <a:lnTo>
                    <a:pt x="135" y="90"/>
                  </a:lnTo>
                  <a:lnTo>
                    <a:pt x="133" y="96"/>
                  </a:lnTo>
                  <a:lnTo>
                    <a:pt x="130" y="101"/>
                  </a:lnTo>
                  <a:lnTo>
                    <a:pt x="127" y="108"/>
                  </a:lnTo>
                  <a:lnTo>
                    <a:pt x="122" y="113"/>
                  </a:lnTo>
                  <a:lnTo>
                    <a:pt x="118" y="118"/>
                  </a:lnTo>
                  <a:lnTo>
                    <a:pt x="113" y="122"/>
                  </a:lnTo>
                  <a:lnTo>
                    <a:pt x="107" y="126"/>
                  </a:lnTo>
                  <a:lnTo>
                    <a:pt x="102" y="129"/>
                  </a:lnTo>
                  <a:lnTo>
                    <a:pt x="96" y="133"/>
                  </a:lnTo>
                  <a:lnTo>
                    <a:pt x="90" y="135"/>
                  </a:lnTo>
                  <a:lnTo>
                    <a:pt x="83" y="137"/>
                  </a:lnTo>
                  <a:lnTo>
                    <a:pt x="76" y="138"/>
                  </a:lnTo>
                  <a:lnTo>
                    <a:pt x="69" y="138"/>
                  </a:lnTo>
                  <a:lnTo>
                    <a:pt x="62" y="138"/>
                  </a:lnTo>
                  <a:lnTo>
                    <a:pt x="55" y="137"/>
                  </a:lnTo>
                  <a:lnTo>
                    <a:pt x="49" y="135"/>
                  </a:lnTo>
                  <a:lnTo>
                    <a:pt x="42" y="133"/>
                  </a:lnTo>
                  <a:lnTo>
                    <a:pt x="36" y="129"/>
                  </a:lnTo>
                  <a:lnTo>
                    <a:pt x="30" y="126"/>
                  </a:lnTo>
                  <a:lnTo>
                    <a:pt x="25" y="122"/>
                  </a:lnTo>
                  <a:lnTo>
                    <a:pt x="20" y="118"/>
                  </a:lnTo>
                  <a:lnTo>
                    <a:pt x="15" y="113"/>
                  </a:lnTo>
                  <a:lnTo>
                    <a:pt x="12" y="108"/>
                  </a:lnTo>
                  <a:lnTo>
                    <a:pt x="8" y="101"/>
                  </a:lnTo>
                  <a:lnTo>
                    <a:pt x="6" y="96"/>
                  </a:lnTo>
                  <a:lnTo>
                    <a:pt x="2" y="90"/>
                  </a:lnTo>
                  <a:lnTo>
                    <a:pt x="1" y="83"/>
                  </a:lnTo>
                  <a:lnTo>
                    <a:pt x="0" y="75"/>
                  </a:lnTo>
                  <a:lnTo>
                    <a:pt x="0" y="69"/>
                  </a:lnTo>
                  <a:lnTo>
                    <a:pt x="0" y="61"/>
                  </a:lnTo>
                  <a:lnTo>
                    <a:pt x="1" y="55"/>
                  </a:lnTo>
                  <a:lnTo>
                    <a:pt x="2" y="49"/>
                  </a:lnTo>
                  <a:lnTo>
                    <a:pt x="6" y="42"/>
                  </a:lnTo>
                  <a:lnTo>
                    <a:pt x="8" y="36"/>
                  </a:lnTo>
                  <a:lnTo>
                    <a:pt x="12" y="30"/>
                  </a:lnTo>
                  <a:lnTo>
                    <a:pt x="15" y="25"/>
                  </a:lnTo>
                  <a:lnTo>
                    <a:pt x="20" y="20"/>
                  </a:lnTo>
                  <a:lnTo>
                    <a:pt x="25" y="15"/>
                  </a:lnTo>
                  <a:lnTo>
                    <a:pt x="30" y="12"/>
                  </a:lnTo>
                  <a:lnTo>
                    <a:pt x="36" y="9"/>
                  </a:lnTo>
                  <a:lnTo>
                    <a:pt x="42" y="5"/>
                  </a:lnTo>
                  <a:lnTo>
                    <a:pt x="49" y="3"/>
                  </a:lnTo>
                  <a:lnTo>
                    <a:pt x="55" y="1"/>
                  </a:lnTo>
                  <a:lnTo>
                    <a:pt x="62" y="0"/>
                  </a:lnTo>
                  <a:lnTo>
                    <a:pt x="69" y="0"/>
                  </a:lnTo>
                  <a:close/>
                  <a:moveTo>
                    <a:pt x="69" y="107"/>
                  </a:moveTo>
                  <a:lnTo>
                    <a:pt x="69" y="107"/>
                  </a:lnTo>
                  <a:lnTo>
                    <a:pt x="77" y="107"/>
                  </a:lnTo>
                  <a:lnTo>
                    <a:pt x="83" y="104"/>
                  </a:lnTo>
                  <a:lnTo>
                    <a:pt x="90" y="100"/>
                  </a:lnTo>
                  <a:lnTo>
                    <a:pt x="96" y="96"/>
                  </a:lnTo>
                  <a:lnTo>
                    <a:pt x="101" y="91"/>
                  </a:lnTo>
                  <a:lnTo>
                    <a:pt x="104" y="84"/>
                  </a:lnTo>
                  <a:lnTo>
                    <a:pt x="106" y="77"/>
                  </a:lnTo>
                  <a:lnTo>
                    <a:pt x="107" y="69"/>
                  </a:lnTo>
                  <a:lnTo>
                    <a:pt x="106" y="61"/>
                  </a:lnTo>
                  <a:lnTo>
                    <a:pt x="104" y="54"/>
                  </a:lnTo>
                  <a:lnTo>
                    <a:pt x="101" y="47"/>
                  </a:lnTo>
                  <a:lnTo>
                    <a:pt x="96" y="42"/>
                  </a:lnTo>
                  <a:lnTo>
                    <a:pt x="90" y="38"/>
                  </a:lnTo>
                  <a:lnTo>
                    <a:pt x="83" y="33"/>
                  </a:lnTo>
                  <a:lnTo>
                    <a:pt x="77" y="31"/>
                  </a:lnTo>
                  <a:lnTo>
                    <a:pt x="69" y="31"/>
                  </a:lnTo>
                  <a:lnTo>
                    <a:pt x="62" y="31"/>
                  </a:lnTo>
                  <a:lnTo>
                    <a:pt x="54" y="33"/>
                  </a:lnTo>
                  <a:lnTo>
                    <a:pt x="48" y="38"/>
                  </a:lnTo>
                  <a:lnTo>
                    <a:pt x="42" y="42"/>
                  </a:lnTo>
                  <a:lnTo>
                    <a:pt x="37" y="47"/>
                  </a:lnTo>
                  <a:lnTo>
                    <a:pt x="34" y="54"/>
                  </a:lnTo>
                  <a:lnTo>
                    <a:pt x="32" y="61"/>
                  </a:lnTo>
                  <a:lnTo>
                    <a:pt x="30" y="69"/>
                  </a:lnTo>
                  <a:lnTo>
                    <a:pt x="32" y="77"/>
                  </a:lnTo>
                  <a:lnTo>
                    <a:pt x="34" y="84"/>
                  </a:lnTo>
                  <a:lnTo>
                    <a:pt x="37" y="91"/>
                  </a:lnTo>
                  <a:lnTo>
                    <a:pt x="42" y="96"/>
                  </a:lnTo>
                  <a:lnTo>
                    <a:pt x="48" y="100"/>
                  </a:lnTo>
                  <a:lnTo>
                    <a:pt x="54" y="104"/>
                  </a:lnTo>
                  <a:lnTo>
                    <a:pt x="62" y="107"/>
                  </a:lnTo>
                  <a:lnTo>
                    <a:pt x="6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279400" y="320675"/>
              <a:ext cx="41275" cy="41275"/>
            </a:xfrm>
            <a:custGeom>
              <a:avLst/>
              <a:gdLst>
                <a:gd name="T0" fmla="*/ 39 w 77"/>
                <a:gd name="T1" fmla="*/ 0 h 76"/>
                <a:gd name="T2" fmla="*/ 47 w 77"/>
                <a:gd name="T3" fmla="*/ 0 h 76"/>
                <a:gd name="T4" fmla="*/ 54 w 77"/>
                <a:gd name="T5" fmla="*/ 3 h 76"/>
                <a:gd name="T6" fmla="*/ 61 w 77"/>
                <a:gd name="T7" fmla="*/ 6 h 76"/>
                <a:gd name="T8" fmla="*/ 66 w 77"/>
                <a:gd name="T9" fmla="*/ 11 h 76"/>
                <a:gd name="T10" fmla="*/ 70 w 77"/>
                <a:gd name="T11" fmla="*/ 17 h 76"/>
                <a:gd name="T12" fmla="*/ 75 w 77"/>
                <a:gd name="T13" fmla="*/ 24 h 76"/>
                <a:gd name="T14" fmla="*/ 77 w 77"/>
                <a:gd name="T15" fmla="*/ 30 h 76"/>
                <a:gd name="T16" fmla="*/ 77 w 77"/>
                <a:gd name="T17" fmla="*/ 39 h 76"/>
                <a:gd name="T18" fmla="*/ 77 w 77"/>
                <a:gd name="T19" fmla="*/ 46 h 76"/>
                <a:gd name="T20" fmla="*/ 75 w 77"/>
                <a:gd name="T21" fmla="*/ 54 h 76"/>
                <a:gd name="T22" fmla="*/ 70 w 77"/>
                <a:gd name="T23" fmla="*/ 60 h 76"/>
                <a:gd name="T24" fmla="*/ 66 w 77"/>
                <a:gd name="T25" fmla="*/ 66 h 76"/>
                <a:gd name="T26" fmla="*/ 61 w 77"/>
                <a:gd name="T27" fmla="*/ 70 h 76"/>
                <a:gd name="T28" fmla="*/ 54 w 77"/>
                <a:gd name="T29" fmla="*/ 74 h 76"/>
                <a:gd name="T30" fmla="*/ 47 w 77"/>
                <a:gd name="T31" fmla="*/ 76 h 76"/>
                <a:gd name="T32" fmla="*/ 39 w 77"/>
                <a:gd name="T33" fmla="*/ 76 h 76"/>
                <a:gd name="T34" fmla="*/ 30 w 77"/>
                <a:gd name="T35" fmla="*/ 76 h 76"/>
                <a:gd name="T36" fmla="*/ 24 w 77"/>
                <a:gd name="T37" fmla="*/ 74 h 76"/>
                <a:gd name="T38" fmla="*/ 16 w 77"/>
                <a:gd name="T39" fmla="*/ 70 h 76"/>
                <a:gd name="T40" fmla="*/ 11 w 77"/>
                <a:gd name="T41" fmla="*/ 66 h 76"/>
                <a:gd name="T42" fmla="*/ 7 w 77"/>
                <a:gd name="T43" fmla="*/ 60 h 76"/>
                <a:gd name="T44" fmla="*/ 2 w 77"/>
                <a:gd name="T45" fmla="*/ 54 h 76"/>
                <a:gd name="T46" fmla="*/ 0 w 77"/>
                <a:gd name="T47" fmla="*/ 46 h 76"/>
                <a:gd name="T48" fmla="*/ 0 w 77"/>
                <a:gd name="T49" fmla="*/ 39 h 76"/>
                <a:gd name="T50" fmla="*/ 0 w 77"/>
                <a:gd name="T51" fmla="*/ 30 h 76"/>
                <a:gd name="T52" fmla="*/ 2 w 77"/>
                <a:gd name="T53" fmla="*/ 24 h 76"/>
                <a:gd name="T54" fmla="*/ 7 w 77"/>
                <a:gd name="T55" fmla="*/ 17 h 76"/>
                <a:gd name="T56" fmla="*/ 11 w 77"/>
                <a:gd name="T57" fmla="*/ 11 h 76"/>
                <a:gd name="T58" fmla="*/ 16 w 77"/>
                <a:gd name="T59" fmla="*/ 6 h 76"/>
                <a:gd name="T60" fmla="*/ 24 w 77"/>
                <a:gd name="T61" fmla="*/ 3 h 76"/>
                <a:gd name="T62" fmla="*/ 30 w 77"/>
                <a:gd name="T63" fmla="*/ 0 h 76"/>
                <a:gd name="T64" fmla="*/ 39 w 77"/>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9" y="0"/>
                  </a:moveTo>
                  <a:lnTo>
                    <a:pt x="47" y="0"/>
                  </a:lnTo>
                  <a:lnTo>
                    <a:pt x="54" y="3"/>
                  </a:lnTo>
                  <a:lnTo>
                    <a:pt x="61" y="6"/>
                  </a:lnTo>
                  <a:lnTo>
                    <a:pt x="66" y="11"/>
                  </a:lnTo>
                  <a:lnTo>
                    <a:pt x="70" y="17"/>
                  </a:lnTo>
                  <a:lnTo>
                    <a:pt x="75" y="24"/>
                  </a:lnTo>
                  <a:lnTo>
                    <a:pt x="77" y="30"/>
                  </a:lnTo>
                  <a:lnTo>
                    <a:pt x="77" y="39"/>
                  </a:lnTo>
                  <a:lnTo>
                    <a:pt x="77" y="46"/>
                  </a:lnTo>
                  <a:lnTo>
                    <a:pt x="75" y="54"/>
                  </a:lnTo>
                  <a:lnTo>
                    <a:pt x="70" y="60"/>
                  </a:lnTo>
                  <a:lnTo>
                    <a:pt x="66" y="66"/>
                  </a:lnTo>
                  <a:lnTo>
                    <a:pt x="61" y="70"/>
                  </a:lnTo>
                  <a:lnTo>
                    <a:pt x="54" y="74"/>
                  </a:lnTo>
                  <a:lnTo>
                    <a:pt x="47" y="76"/>
                  </a:lnTo>
                  <a:lnTo>
                    <a:pt x="39" y="76"/>
                  </a:lnTo>
                  <a:lnTo>
                    <a:pt x="30" y="76"/>
                  </a:lnTo>
                  <a:lnTo>
                    <a:pt x="24" y="74"/>
                  </a:lnTo>
                  <a:lnTo>
                    <a:pt x="16" y="70"/>
                  </a:lnTo>
                  <a:lnTo>
                    <a:pt x="11" y="66"/>
                  </a:lnTo>
                  <a:lnTo>
                    <a:pt x="7" y="60"/>
                  </a:lnTo>
                  <a:lnTo>
                    <a:pt x="2" y="54"/>
                  </a:lnTo>
                  <a:lnTo>
                    <a:pt x="0" y="46"/>
                  </a:lnTo>
                  <a:lnTo>
                    <a:pt x="0" y="39"/>
                  </a:lnTo>
                  <a:lnTo>
                    <a:pt x="0" y="30"/>
                  </a:lnTo>
                  <a:lnTo>
                    <a:pt x="2" y="24"/>
                  </a:lnTo>
                  <a:lnTo>
                    <a:pt x="7" y="17"/>
                  </a:lnTo>
                  <a:lnTo>
                    <a:pt x="11" y="11"/>
                  </a:lnTo>
                  <a:lnTo>
                    <a:pt x="16" y="6"/>
                  </a:lnTo>
                  <a:lnTo>
                    <a:pt x="24" y="3"/>
                  </a:lnTo>
                  <a:lnTo>
                    <a:pt x="30" y="0"/>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228600" y="3917950"/>
            <a:ext cx="966788" cy="968376"/>
            <a:chOff x="228600" y="3917950"/>
            <a:chExt cx="966788" cy="968376"/>
          </a:xfrm>
          <a:solidFill>
            <a:schemeClr val="accent3"/>
          </a:solidFill>
        </p:grpSpPr>
        <p:sp>
          <p:nvSpPr>
            <p:cNvPr id="29" name="Freeform 15"/>
            <p:cNvSpPr/>
            <p:nvPr/>
          </p:nvSpPr>
          <p:spPr bwMode="auto">
            <a:xfrm>
              <a:off x="301625" y="3917950"/>
              <a:ext cx="19050" cy="796925"/>
            </a:xfrm>
            <a:custGeom>
              <a:avLst/>
              <a:gdLst>
                <a:gd name="T0" fmla="*/ 37 w 37"/>
                <a:gd name="T1" fmla="*/ 1488 h 1506"/>
                <a:gd name="T2" fmla="*/ 37 w 37"/>
                <a:gd name="T3" fmla="*/ 18 h 1506"/>
                <a:gd name="T4" fmla="*/ 37 w 37"/>
                <a:gd name="T5" fmla="*/ 15 h 1506"/>
                <a:gd name="T6" fmla="*/ 36 w 37"/>
                <a:gd name="T7" fmla="*/ 11 h 1506"/>
                <a:gd name="T8" fmla="*/ 34 w 37"/>
                <a:gd name="T9" fmla="*/ 9 h 1506"/>
                <a:gd name="T10" fmla="*/ 31 w 37"/>
                <a:gd name="T11" fmla="*/ 5 h 1506"/>
                <a:gd name="T12" fmla="*/ 28 w 37"/>
                <a:gd name="T13" fmla="*/ 3 h 1506"/>
                <a:gd name="T14" fmla="*/ 25 w 37"/>
                <a:gd name="T15" fmla="*/ 1 h 1506"/>
                <a:gd name="T16" fmla="*/ 22 w 37"/>
                <a:gd name="T17" fmla="*/ 0 h 1506"/>
                <a:gd name="T18" fmla="*/ 19 w 37"/>
                <a:gd name="T19" fmla="*/ 0 h 1506"/>
                <a:gd name="T20" fmla="*/ 14 w 37"/>
                <a:gd name="T21" fmla="*/ 0 h 1506"/>
                <a:gd name="T22" fmla="*/ 11 w 37"/>
                <a:gd name="T23" fmla="*/ 1 h 1506"/>
                <a:gd name="T24" fmla="*/ 8 w 37"/>
                <a:gd name="T25" fmla="*/ 3 h 1506"/>
                <a:gd name="T26" fmla="*/ 6 w 37"/>
                <a:gd name="T27" fmla="*/ 5 h 1506"/>
                <a:gd name="T28" fmla="*/ 2 w 37"/>
                <a:gd name="T29" fmla="*/ 9 h 1506"/>
                <a:gd name="T30" fmla="*/ 1 w 37"/>
                <a:gd name="T31" fmla="*/ 11 h 1506"/>
                <a:gd name="T32" fmla="*/ 0 w 37"/>
                <a:gd name="T33" fmla="*/ 15 h 1506"/>
                <a:gd name="T34" fmla="*/ 0 w 37"/>
                <a:gd name="T35" fmla="*/ 18 h 1506"/>
                <a:gd name="T36" fmla="*/ 0 w 37"/>
                <a:gd name="T37" fmla="*/ 1488 h 1506"/>
                <a:gd name="T38" fmla="*/ 0 w 37"/>
                <a:gd name="T39" fmla="*/ 1491 h 1506"/>
                <a:gd name="T40" fmla="*/ 1 w 37"/>
                <a:gd name="T41" fmla="*/ 1495 h 1506"/>
                <a:gd name="T42" fmla="*/ 2 w 37"/>
                <a:gd name="T43" fmla="*/ 1499 h 1506"/>
                <a:gd name="T44" fmla="*/ 6 w 37"/>
                <a:gd name="T45" fmla="*/ 1501 h 1506"/>
                <a:gd name="T46" fmla="*/ 8 w 37"/>
                <a:gd name="T47" fmla="*/ 1503 h 1506"/>
                <a:gd name="T48" fmla="*/ 11 w 37"/>
                <a:gd name="T49" fmla="*/ 1505 h 1506"/>
                <a:gd name="T50" fmla="*/ 14 w 37"/>
                <a:gd name="T51" fmla="*/ 1506 h 1506"/>
                <a:gd name="T52" fmla="*/ 19 w 37"/>
                <a:gd name="T53" fmla="*/ 1506 h 1506"/>
                <a:gd name="T54" fmla="*/ 22 w 37"/>
                <a:gd name="T55" fmla="*/ 1506 h 1506"/>
                <a:gd name="T56" fmla="*/ 25 w 37"/>
                <a:gd name="T57" fmla="*/ 1505 h 1506"/>
                <a:gd name="T58" fmla="*/ 28 w 37"/>
                <a:gd name="T59" fmla="*/ 1503 h 1506"/>
                <a:gd name="T60" fmla="*/ 31 w 37"/>
                <a:gd name="T61" fmla="*/ 1501 h 1506"/>
                <a:gd name="T62" fmla="*/ 34 w 37"/>
                <a:gd name="T63" fmla="*/ 1499 h 1506"/>
                <a:gd name="T64" fmla="*/ 36 w 37"/>
                <a:gd name="T65" fmla="*/ 1495 h 1506"/>
                <a:gd name="T66" fmla="*/ 37 w 37"/>
                <a:gd name="T67" fmla="*/ 1491 h 1506"/>
                <a:gd name="T68" fmla="*/ 37 w 37"/>
                <a:gd name="T69" fmla="*/ 148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1506">
                  <a:moveTo>
                    <a:pt x="37" y="1488"/>
                  </a:moveTo>
                  <a:lnTo>
                    <a:pt x="37" y="18"/>
                  </a:lnTo>
                  <a:lnTo>
                    <a:pt x="37" y="15"/>
                  </a:lnTo>
                  <a:lnTo>
                    <a:pt x="36" y="11"/>
                  </a:lnTo>
                  <a:lnTo>
                    <a:pt x="34" y="9"/>
                  </a:lnTo>
                  <a:lnTo>
                    <a:pt x="31" y="5"/>
                  </a:lnTo>
                  <a:lnTo>
                    <a:pt x="28" y="3"/>
                  </a:lnTo>
                  <a:lnTo>
                    <a:pt x="25" y="1"/>
                  </a:lnTo>
                  <a:lnTo>
                    <a:pt x="22" y="0"/>
                  </a:lnTo>
                  <a:lnTo>
                    <a:pt x="19" y="0"/>
                  </a:lnTo>
                  <a:lnTo>
                    <a:pt x="14" y="0"/>
                  </a:lnTo>
                  <a:lnTo>
                    <a:pt x="11" y="1"/>
                  </a:lnTo>
                  <a:lnTo>
                    <a:pt x="8" y="3"/>
                  </a:lnTo>
                  <a:lnTo>
                    <a:pt x="6" y="5"/>
                  </a:lnTo>
                  <a:lnTo>
                    <a:pt x="2" y="9"/>
                  </a:lnTo>
                  <a:lnTo>
                    <a:pt x="1" y="11"/>
                  </a:lnTo>
                  <a:lnTo>
                    <a:pt x="0" y="15"/>
                  </a:lnTo>
                  <a:lnTo>
                    <a:pt x="0" y="18"/>
                  </a:lnTo>
                  <a:lnTo>
                    <a:pt x="0" y="1488"/>
                  </a:lnTo>
                  <a:lnTo>
                    <a:pt x="0" y="1491"/>
                  </a:lnTo>
                  <a:lnTo>
                    <a:pt x="1" y="1495"/>
                  </a:lnTo>
                  <a:lnTo>
                    <a:pt x="2" y="1499"/>
                  </a:lnTo>
                  <a:lnTo>
                    <a:pt x="6" y="1501"/>
                  </a:lnTo>
                  <a:lnTo>
                    <a:pt x="8" y="1503"/>
                  </a:lnTo>
                  <a:lnTo>
                    <a:pt x="11" y="1505"/>
                  </a:lnTo>
                  <a:lnTo>
                    <a:pt x="14" y="1506"/>
                  </a:lnTo>
                  <a:lnTo>
                    <a:pt x="19" y="1506"/>
                  </a:lnTo>
                  <a:lnTo>
                    <a:pt x="22" y="1506"/>
                  </a:lnTo>
                  <a:lnTo>
                    <a:pt x="25" y="1505"/>
                  </a:lnTo>
                  <a:lnTo>
                    <a:pt x="28" y="1503"/>
                  </a:lnTo>
                  <a:lnTo>
                    <a:pt x="31" y="1501"/>
                  </a:lnTo>
                  <a:lnTo>
                    <a:pt x="34" y="1499"/>
                  </a:lnTo>
                  <a:lnTo>
                    <a:pt x="36" y="1495"/>
                  </a:lnTo>
                  <a:lnTo>
                    <a:pt x="37" y="1491"/>
                  </a:lnTo>
                  <a:lnTo>
                    <a:pt x="37" y="1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6"/>
            <p:cNvSpPr/>
            <p:nvPr/>
          </p:nvSpPr>
          <p:spPr bwMode="auto">
            <a:xfrm>
              <a:off x="228600" y="4400550"/>
              <a:ext cx="84138" cy="303213"/>
            </a:xfrm>
            <a:custGeom>
              <a:avLst/>
              <a:gdLst>
                <a:gd name="T0" fmla="*/ 66 w 159"/>
                <a:gd name="T1" fmla="*/ 478 h 574"/>
                <a:gd name="T2" fmla="*/ 82 w 159"/>
                <a:gd name="T3" fmla="*/ 449 h 574"/>
                <a:gd name="T4" fmla="*/ 54 w 159"/>
                <a:gd name="T5" fmla="*/ 422 h 574"/>
                <a:gd name="T6" fmla="*/ 21 w 159"/>
                <a:gd name="T7" fmla="*/ 385 h 574"/>
                <a:gd name="T8" fmla="*/ 2 w 159"/>
                <a:gd name="T9" fmla="*/ 336 h 574"/>
                <a:gd name="T10" fmla="*/ 1 w 159"/>
                <a:gd name="T11" fmla="*/ 281 h 574"/>
                <a:gd name="T12" fmla="*/ 15 w 159"/>
                <a:gd name="T13" fmla="*/ 239 h 574"/>
                <a:gd name="T14" fmla="*/ 71 w 159"/>
                <a:gd name="T15" fmla="*/ 168 h 574"/>
                <a:gd name="T16" fmla="*/ 111 w 159"/>
                <a:gd name="T17" fmla="*/ 105 h 574"/>
                <a:gd name="T18" fmla="*/ 111 w 159"/>
                <a:gd name="T19" fmla="*/ 60 h 574"/>
                <a:gd name="T20" fmla="*/ 94 w 159"/>
                <a:gd name="T21" fmla="*/ 36 h 574"/>
                <a:gd name="T22" fmla="*/ 69 w 159"/>
                <a:gd name="T23" fmla="*/ 32 h 574"/>
                <a:gd name="T24" fmla="*/ 53 w 159"/>
                <a:gd name="T25" fmla="*/ 38 h 574"/>
                <a:gd name="T26" fmla="*/ 48 w 159"/>
                <a:gd name="T27" fmla="*/ 51 h 574"/>
                <a:gd name="T28" fmla="*/ 52 w 159"/>
                <a:gd name="T29" fmla="*/ 65 h 574"/>
                <a:gd name="T30" fmla="*/ 64 w 159"/>
                <a:gd name="T31" fmla="*/ 74 h 574"/>
                <a:gd name="T32" fmla="*/ 77 w 159"/>
                <a:gd name="T33" fmla="*/ 77 h 574"/>
                <a:gd name="T34" fmla="*/ 82 w 159"/>
                <a:gd name="T35" fmla="*/ 95 h 574"/>
                <a:gd name="T36" fmla="*/ 71 w 159"/>
                <a:gd name="T37" fmla="*/ 105 h 574"/>
                <a:gd name="T38" fmla="*/ 47 w 159"/>
                <a:gd name="T39" fmla="*/ 100 h 574"/>
                <a:gd name="T40" fmla="*/ 25 w 159"/>
                <a:gd name="T41" fmla="*/ 79 h 574"/>
                <a:gd name="T42" fmla="*/ 16 w 159"/>
                <a:gd name="T43" fmla="*/ 52 h 574"/>
                <a:gd name="T44" fmla="*/ 24 w 159"/>
                <a:gd name="T45" fmla="*/ 24 h 574"/>
                <a:gd name="T46" fmla="*/ 55 w 159"/>
                <a:gd name="T47" fmla="*/ 2 h 574"/>
                <a:gd name="T48" fmla="*/ 90 w 159"/>
                <a:gd name="T49" fmla="*/ 2 h 574"/>
                <a:gd name="T50" fmla="*/ 121 w 159"/>
                <a:gd name="T51" fmla="*/ 20 h 574"/>
                <a:gd name="T52" fmla="*/ 142 w 159"/>
                <a:gd name="T53" fmla="*/ 51 h 574"/>
                <a:gd name="T54" fmla="*/ 146 w 159"/>
                <a:gd name="T55" fmla="*/ 99 h 574"/>
                <a:gd name="T56" fmla="*/ 128 w 159"/>
                <a:gd name="T57" fmla="*/ 145 h 574"/>
                <a:gd name="T58" fmla="*/ 70 w 159"/>
                <a:gd name="T59" fmla="*/ 215 h 574"/>
                <a:gd name="T60" fmla="*/ 42 w 159"/>
                <a:gd name="T61" fmla="*/ 256 h 574"/>
                <a:gd name="T62" fmla="*/ 30 w 159"/>
                <a:gd name="T63" fmla="*/ 309 h 574"/>
                <a:gd name="T64" fmla="*/ 47 w 159"/>
                <a:gd name="T65" fmla="*/ 367 h 574"/>
                <a:gd name="T66" fmla="*/ 89 w 159"/>
                <a:gd name="T67" fmla="*/ 410 h 574"/>
                <a:gd name="T68" fmla="*/ 126 w 159"/>
                <a:gd name="T69" fmla="*/ 424 h 574"/>
                <a:gd name="T70" fmla="*/ 143 w 159"/>
                <a:gd name="T71" fmla="*/ 426 h 574"/>
                <a:gd name="T72" fmla="*/ 153 w 159"/>
                <a:gd name="T73" fmla="*/ 430 h 574"/>
                <a:gd name="T74" fmla="*/ 158 w 159"/>
                <a:gd name="T75" fmla="*/ 448 h 574"/>
                <a:gd name="T76" fmla="*/ 147 w 159"/>
                <a:gd name="T77" fmla="*/ 457 h 574"/>
                <a:gd name="T78" fmla="*/ 124 w 159"/>
                <a:gd name="T79" fmla="*/ 458 h 574"/>
                <a:gd name="T80" fmla="*/ 99 w 159"/>
                <a:gd name="T81" fmla="*/ 479 h 574"/>
                <a:gd name="T82" fmla="*/ 96 w 159"/>
                <a:gd name="T83" fmla="*/ 510 h 574"/>
                <a:gd name="T84" fmla="*/ 115 w 159"/>
                <a:gd name="T85" fmla="*/ 536 h 574"/>
                <a:gd name="T86" fmla="*/ 145 w 159"/>
                <a:gd name="T87" fmla="*/ 543 h 574"/>
                <a:gd name="T88" fmla="*/ 156 w 159"/>
                <a:gd name="T89" fmla="*/ 552 h 574"/>
                <a:gd name="T90" fmla="*/ 150 w 159"/>
                <a:gd name="T91" fmla="*/ 570 h 574"/>
                <a:gd name="T92" fmla="*/ 134 w 159"/>
                <a:gd name="T93" fmla="*/ 574 h 574"/>
                <a:gd name="T94" fmla="*/ 106 w 159"/>
                <a:gd name="T95" fmla="*/ 566 h 574"/>
                <a:gd name="T96" fmla="*/ 82 w 159"/>
                <a:gd name="T97" fmla="*/ 550 h 574"/>
                <a:gd name="T98" fmla="*/ 66 w 159"/>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62" y="505"/>
                  </a:moveTo>
                  <a:lnTo>
                    <a:pt x="63" y="495"/>
                  </a:lnTo>
                  <a:lnTo>
                    <a:pt x="64" y="486"/>
                  </a:lnTo>
                  <a:lnTo>
                    <a:pt x="66" y="478"/>
                  </a:lnTo>
                  <a:lnTo>
                    <a:pt x="68" y="470"/>
                  </a:lnTo>
                  <a:lnTo>
                    <a:pt x="72" y="462"/>
                  </a:lnTo>
                  <a:lnTo>
                    <a:pt x="77" y="456"/>
                  </a:lnTo>
                  <a:lnTo>
                    <a:pt x="82" y="449"/>
                  </a:lnTo>
                  <a:lnTo>
                    <a:pt x="89" y="444"/>
                  </a:lnTo>
                  <a:lnTo>
                    <a:pt x="77" y="438"/>
                  </a:lnTo>
                  <a:lnTo>
                    <a:pt x="65" y="431"/>
                  </a:lnTo>
                  <a:lnTo>
                    <a:pt x="54" y="422"/>
                  </a:lnTo>
                  <a:lnTo>
                    <a:pt x="45" y="415"/>
                  </a:lnTo>
                  <a:lnTo>
                    <a:pt x="36" y="405"/>
                  </a:lnTo>
                  <a:lnTo>
                    <a:pt x="28" y="396"/>
                  </a:lnTo>
                  <a:lnTo>
                    <a:pt x="21" y="385"/>
                  </a:lnTo>
                  <a:lnTo>
                    <a:pt x="15" y="373"/>
                  </a:lnTo>
                  <a:lnTo>
                    <a:pt x="10" y="361"/>
                  </a:lnTo>
                  <a:lnTo>
                    <a:pt x="5" y="349"/>
                  </a:lnTo>
                  <a:lnTo>
                    <a:pt x="2" y="336"/>
                  </a:lnTo>
                  <a:lnTo>
                    <a:pt x="0" y="323"/>
                  </a:lnTo>
                  <a:lnTo>
                    <a:pt x="0" y="309"/>
                  </a:lnTo>
                  <a:lnTo>
                    <a:pt x="0" y="295"/>
                  </a:lnTo>
                  <a:lnTo>
                    <a:pt x="1" y="281"/>
                  </a:lnTo>
                  <a:lnTo>
                    <a:pt x="4" y="267"/>
                  </a:lnTo>
                  <a:lnTo>
                    <a:pt x="8" y="257"/>
                  </a:lnTo>
                  <a:lnTo>
                    <a:pt x="11" y="249"/>
                  </a:lnTo>
                  <a:lnTo>
                    <a:pt x="15" y="239"/>
                  </a:lnTo>
                  <a:lnTo>
                    <a:pt x="21" y="230"/>
                  </a:lnTo>
                  <a:lnTo>
                    <a:pt x="31" y="214"/>
                  </a:lnTo>
                  <a:lnTo>
                    <a:pt x="44" y="198"/>
                  </a:lnTo>
                  <a:lnTo>
                    <a:pt x="71" y="168"/>
                  </a:lnTo>
                  <a:lnTo>
                    <a:pt x="96" y="136"/>
                  </a:lnTo>
                  <a:lnTo>
                    <a:pt x="103" y="126"/>
                  </a:lnTo>
                  <a:lnTo>
                    <a:pt x="108" y="116"/>
                  </a:lnTo>
                  <a:lnTo>
                    <a:pt x="111" y="105"/>
                  </a:lnTo>
                  <a:lnTo>
                    <a:pt x="115" y="93"/>
                  </a:lnTo>
                  <a:lnTo>
                    <a:pt x="115" y="82"/>
                  </a:lnTo>
                  <a:lnTo>
                    <a:pt x="115" y="70"/>
                  </a:lnTo>
                  <a:lnTo>
                    <a:pt x="111" y="60"/>
                  </a:lnTo>
                  <a:lnTo>
                    <a:pt x="107" y="49"/>
                  </a:lnTo>
                  <a:lnTo>
                    <a:pt x="104" y="44"/>
                  </a:lnTo>
                  <a:lnTo>
                    <a:pt x="98" y="39"/>
                  </a:lnTo>
                  <a:lnTo>
                    <a:pt x="94" y="36"/>
                  </a:lnTo>
                  <a:lnTo>
                    <a:pt x="88" y="34"/>
                  </a:lnTo>
                  <a:lnTo>
                    <a:pt x="82" y="32"/>
                  </a:lnTo>
                  <a:lnTo>
                    <a:pt x="76" y="32"/>
                  </a:lnTo>
                  <a:lnTo>
                    <a:pt x="69" y="32"/>
                  </a:lnTo>
                  <a:lnTo>
                    <a:pt x="64" y="32"/>
                  </a:lnTo>
                  <a:lnTo>
                    <a:pt x="59" y="34"/>
                  </a:lnTo>
                  <a:lnTo>
                    <a:pt x="55" y="35"/>
                  </a:lnTo>
                  <a:lnTo>
                    <a:pt x="53" y="38"/>
                  </a:lnTo>
                  <a:lnTo>
                    <a:pt x="51" y="40"/>
                  </a:lnTo>
                  <a:lnTo>
                    <a:pt x="50" y="45"/>
                  </a:lnTo>
                  <a:lnTo>
                    <a:pt x="49" y="48"/>
                  </a:lnTo>
                  <a:lnTo>
                    <a:pt x="48" y="51"/>
                  </a:lnTo>
                  <a:lnTo>
                    <a:pt x="49" y="55"/>
                  </a:lnTo>
                  <a:lnTo>
                    <a:pt x="49" y="59"/>
                  </a:lnTo>
                  <a:lnTo>
                    <a:pt x="51" y="62"/>
                  </a:lnTo>
                  <a:lnTo>
                    <a:pt x="52" y="65"/>
                  </a:lnTo>
                  <a:lnTo>
                    <a:pt x="54" y="68"/>
                  </a:lnTo>
                  <a:lnTo>
                    <a:pt x="57" y="70"/>
                  </a:lnTo>
                  <a:lnTo>
                    <a:pt x="61" y="73"/>
                  </a:lnTo>
                  <a:lnTo>
                    <a:pt x="64" y="74"/>
                  </a:lnTo>
                  <a:lnTo>
                    <a:pt x="68" y="74"/>
                  </a:lnTo>
                  <a:lnTo>
                    <a:pt x="71" y="74"/>
                  </a:lnTo>
                  <a:lnTo>
                    <a:pt x="75" y="75"/>
                  </a:lnTo>
                  <a:lnTo>
                    <a:pt x="77" y="77"/>
                  </a:lnTo>
                  <a:lnTo>
                    <a:pt x="79" y="79"/>
                  </a:lnTo>
                  <a:lnTo>
                    <a:pt x="82" y="83"/>
                  </a:lnTo>
                  <a:lnTo>
                    <a:pt x="82" y="89"/>
                  </a:lnTo>
                  <a:lnTo>
                    <a:pt x="82" y="95"/>
                  </a:lnTo>
                  <a:lnTo>
                    <a:pt x="79" y="100"/>
                  </a:lnTo>
                  <a:lnTo>
                    <a:pt x="77" y="102"/>
                  </a:lnTo>
                  <a:lnTo>
                    <a:pt x="75" y="104"/>
                  </a:lnTo>
                  <a:lnTo>
                    <a:pt x="71" y="105"/>
                  </a:lnTo>
                  <a:lnTo>
                    <a:pt x="68" y="105"/>
                  </a:lnTo>
                  <a:lnTo>
                    <a:pt x="61" y="104"/>
                  </a:lnTo>
                  <a:lnTo>
                    <a:pt x="53" y="103"/>
                  </a:lnTo>
                  <a:lnTo>
                    <a:pt x="47" y="100"/>
                  </a:lnTo>
                  <a:lnTo>
                    <a:pt x="40" y="95"/>
                  </a:lnTo>
                  <a:lnTo>
                    <a:pt x="35" y="91"/>
                  </a:lnTo>
                  <a:lnTo>
                    <a:pt x="29" y="86"/>
                  </a:lnTo>
                  <a:lnTo>
                    <a:pt x="25" y="79"/>
                  </a:lnTo>
                  <a:lnTo>
                    <a:pt x="22" y="73"/>
                  </a:lnTo>
                  <a:lnTo>
                    <a:pt x="18" y="66"/>
                  </a:lnTo>
                  <a:lnTo>
                    <a:pt x="17" y="59"/>
                  </a:lnTo>
                  <a:lnTo>
                    <a:pt x="16" y="52"/>
                  </a:lnTo>
                  <a:lnTo>
                    <a:pt x="16" y="45"/>
                  </a:lnTo>
                  <a:lnTo>
                    <a:pt x="17" y="37"/>
                  </a:lnTo>
                  <a:lnTo>
                    <a:pt x="21" y="31"/>
                  </a:lnTo>
                  <a:lnTo>
                    <a:pt x="24" y="24"/>
                  </a:lnTo>
                  <a:lnTo>
                    <a:pt x="29" y="19"/>
                  </a:lnTo>
                  <a:lnTo>
                    <a:pt x="38" y="11"/>
                  </a:lnTo>
                  <a:lnTo>
                    <a:pt x="47" y="7"/>
                  </a:lnTo>
                  <a:lnTo>
                    <a:pt x="55" y="2"/>
                  </a:lnTo>
                  <a:lnTo>
                    <a:pt x="64" y="0"/>
                  </a:lnTo>
                  <a:lnTo>
                    <a:pt x="72" y="0"/>
                  </a:lnTo>
                  <a:lnTo>
                    <a:pt x="81" y="0"/>
                  </a:lnTo>
                  <a:lnTo>
                    <a:pt x="90" y="2"/>
                  </a:lnTo>
                  <a:lnTo>
                    <a:pt x="98" y="5"/>
                  </a:lnTo>
                  <a:lnTo>
                    <a:pt x="106" y="9"/>
                  </a:lnTo>
                  <a:lnTo>
                    <a:pt x="113" y="14"/>
                  </a:lnTo>
                  <a:lnTo>
                    <a:pt x="121" y="20"/>
                  </a:lnTo>
                  <a:lnTo>
                    <a:pt x="126" y="26"/>
                  </a:lnTo>
                  <a:lnTo>
                    <a:pt x="133" y="34"/>
                  </a:lnTo>
                  <a:lnTo>
                    <a:pt x="137" y="42"/>
                  </a:lnTo>
                  <a:lnTo>
                    <a:pt x="142" y="51"/>
                  </a:lnTo>
                  <a:lnTo>
                    <a:pt x="144" y="61"/>
                  </a:lnTo>
                  <a:lnTo>
                    <a:pt x="147" y="74"/>
                  </a:lnTo>
                  <a:lnTo>
                    <a:pt x="147" y="87"/>
                  </a:lnTo>
                  <a:lnTo>
                    <a:pt x="146" y="99"/>
                  </a:lnTo>
                  <a:lnTo>
                    <a:pt x="143" y="110"/>
                  </a:lnTo>
                  <a:lnTo>
                    <a:pt x="139" y="122"/>
                  </a:lnTo>
                  <a:lnTo>
                    <a:pt x="134" y="134"/>
                  </a:lnTo>
                  <a:lnTo>
                    <a:pt x="128" y="145"/>
                  </a:lnTo>
                  <a:lnTo>
                    <a:pt x="120" y="156"/>
                  </a:lnTo>
                  <a:lnTo>
                    <a:pt x="105" y="176"/>
                  </a:lnTo>
                  <a:lnTo>
                    <a:pt x="88" y="196"/>
                  </a:lnTo>
                  <a:lnTo>
                    <a:pt x="70" y="215"/>
                  </a:lnTo>
                  <a:lnTo>
                    <a:pt x="55" y="235"/>
                  </a:lnTo>
                  <a:lnTo>
                    <a:pt x="51" y="241"/>
                  </a:lnTo>
                  <a:lnTo>
                    <a:pt x="47" y="249"/>
                  </a:lnTo>
                  <a:lnTo>
                    <a:pt x="42" y="256"/>
                  </a:lnTo>
                  <a:lnTo>
                    <a:pt x="39" y="264"/>
                  </a:lnTo>
                  <a:lnTo>
                    <a:pt x="35" y="279"/>
                  </a:lnTo>
                  <a:lnTo>
                    <a:pt x="31" y="294"/>
                  </a:lnTo>
                  <a:lnTo>
                    <a:pt x="30" y="309"/>
                  </a:lnTo>
                  <a:lnTo>
                    <a:pt x="32" y="324"/>
                  </a:lnTo>
                  <a:lnTo>
                    <a:pt x="36" y="339"/>
                  </a:lnTo>
                  <a:lnTo>
                    <a:pt x="40" y="353"/>
                  </a:lnTo>
                  <a:lnTo>
                    <a:pt x="47" y="367"/>
                  </a:lnTo>
                  <a:lnTo>
                    <a:pt x="55" y="379"/>
                  </a:lnTo>
                  <a:lnTo>
                    <a:pt x="65" y="391"/>
                  </a:lnTo>
                  <a:lnTo>
                    <a:pt x="77" y="401"/>
                  </a:lnTo>
                  <a:lnTo>
                    <a:pt x="89" y="410"/>
                  </a:lnTo>
                  <a:lnTo>
                    <a:pt x="103" y="417"/>
                  </a:lnTo>
                  <a:lnTo>
                    <a:pt x="110" y="419"/>
                  </a:lnTo>
                  <a:lnTo>
                    <a:pt x="119" y="422"/>
                  </a:lnTo>
                  <a:lnTo>
                    <a:pt x="126" y="424"/>
                  </a:lnTo>
                  <a:lnTo>
                    <a:pt x="135" y="426"/>
                  </a:lnTo>
                  <a:lnTo>
                    <a:pt x="137" y="425"/>
                  </a:lnTo>
                  <a:lnTo>
                    <a:pt x="138" y="425"/>
                  </a:lnTo>
                  <a:lnTo>
                    <a:pt x="143" y="426"/>
                  </a:lnTo>
                  <a:lnTo>
                    <a:pt x="146" y="427"/>
                  </a:lnTo>
                  <a:lnTo>
                    <a:pt x="149" y="427"/>
                  </a:lnTo>
                  <a:lnTo>
                    <a:pt x="151" y="429"/>
                  </a:lnTo>
                  <a:lnTo>
                    <a:pt x="153" y="430"/>
                  </a:lnTo>
                  <a:lnTo>
                    <a:pt x="156" y="432"/>
                  </a:lnTo>
                  <a:lnTo>
                    <a:pt x="158" y="438"/>
                  </a:lnTo>
                  <a:lnTo>
                    <a:pt x="159" y="443"/>
                  </a:lnTo>
                  <a:lnTo>
                    <a:pt x="158" y="448"/>
                  </a:lnTo>
                  <a:lnTo>
                    <a:pt x="155" y="453"/>
                  </a:lnTo>
                  <a:lnTo>
                    <a:pt x="152" y="455"/>
                  </a:lnTo>
                  <a:lnTo>
                    <a:pt x="150" y="456"/>
                  </a:lnTo>
                  <a:lnTo>
                    <a:pt x="147" y="457"/>
                  </a:lnTo>
                  <a:lnTo>
                    <a:pt x="144" y="457"/>
                  </a:lnTo>
                  <a:lnTo>
                    <a:pt x="139" y="457"/>
                  </a:lnTo>
                  <a:lnTo>
                    <a:pt x="135" y="456"/>
                  </a:lnTo>
                  <a:lnTo>
                    <a:pt x="124" y="458"/>
                  </a:lnTo>
                  <a:lnTo>
                    <a:pt x="117" y="461"/>
                  </a:lnTo>
                  <a:lnTo>
                    <a:pt x="109" y="466"/>
                  </a:lnTo>
                  <a:lnTo>
                    <a:pt x="104" y="472"/>
                  </a:lnTo>
                  <a:lnTo>
                    <a:pt x="99" y="479"/>
                  </a:lnTo>
                  <a:lnTo>
                    <a:pt x="96" y="486"/>
                  </a:lnTo>
                  <a:lnTo>
                    <a:pt x="95" y="494"/>
                  </a:lnTo>
                  <a:lnTo>
                    <a:pt x="95" y="502"/>
                  </a:lnTo>
                  <a:lnTo>
                    <a:pt x="96" y="510"/>
                  </a:lnTo>
                  <a:lnTo>
                    <a:pt x="98" y="518"/>
                  </a:lnTo>
                  <a:lnTo>
                    <a:pt x="103" y="525"/>
                  </a:lnTo>
                  <a:lnTo>
                    <a:pt x="108" y="530"/>
                  </a:lnTo>
                  <a:lnTo>
                    <a:pt x="115" y="536"/>
                  </a:lnTo>
                  <a:lnTo>
                    <a:pt x="122" y="540"/>
                  </a:lnTo>
                  <a:lnTo>
                    <a:pt x="131" y="542"/>
                  </a:lnTo>
                  <a:lnTo>
                    <a:pt x="142" y="542"/>
                  </a:lnTo>
                  <a:lnTo>
                    <a:pt x="145" y="543"/>
                  </a:lnTo>
                  <a:lnTo>
                    <a:pt x="148" y="543"/>
                  </a:lnTo>
                  <a:lnTo>
                    <a:pt x="151" y="546"/>
                  </a:lnTo>
                  <a:lnTo>
                    <a:pt x="152" y="547"/>
                  </a:lnTo>
                  <a:lnTo>
                    <a:pt x="156" y="552"/>
                  </a:lnTo>
                  <a:lnTo>
                    <a:pt x="157" y="557"/>
                  </a:lnTo>
                  <a:lnTo>
                    <a:pt x="156" y="563"/>
                  </a:lnTo>
                  <a:lnTo>
                    <a:pt x="152" y="568"/>
                  </a:lnTo>
                  <a:lnTo>
                    <a:pt x="150" y="570"/>
                  </a:lnTo>
                  <a:lnTo>
                    <a:pt x="148" y="573"/>
                  </a:lnTo>
                  <a:lnTo>
                    <a:pt x="145" y="574"/>
                  </a:lnTo>
                  <a:lnTo>
                    <a:pt x="142" y="574"/>
                  </a:lnTo>
                  <a:lnTo>
                    <a:pt x="134" y="574"/>
                  </a:lnTo>
                  <a:lnTo>
                    <a:pt x="126" y="573"/>
                  </a:lnTo>
                  <a:lnTo>
                    <a:pt x="120" y="572"/>
                  </a:lnTo>
                  <a:lnTo>
                    <a:pt x="112" y="569"/>
                  </a:lnTo>
                  <a:lnTo>
                    <a:pt x="106" y="566"/>
                  </a:lnTo>
                  <a:lnTo>
                    <a:pt x="99" y="563"/>
                  </a:lnTo>
                  <a:lnTo>
                    <a:pt x="93" y="560"/>
                  </a:lnTo>
                  <a:lnTo>
                    <a:pt x="88" y="555"/>
                  </a:lnTo>
                  <a:lnTo>
                    <a:pt x="82" y="550"/>
                  </a:lnTo>
                  <a:lnTo>
                    <a:pt x="77" y="546"/>
                  </a:lnTo>
                  <a:lnTo>
                    <a:pt x="74" y="539"/>
                  </a:lnTo>
                  <a:lnTo>
                    <a:pt x="69" y="533"/>
                  </a:lnTo>
                  <a:lnTo>
                    <a:pt x="66" y="526"/>
                  </a:lnTo>
                  <a:lnTo>
                    <a:pt x="64" y="520"/>
                  </a:lnTo>
                  <a:lnTo>
                    <a:pt x="63" y="512"/>
                  </a:lnTo>
                  <a:lnTo>
                    <a:pt x="62"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7"/>
            <p:cNvSpPr/>
            <p:nvPr/>
          </p:nvSpPr>
          <p:spPr bwMode="auto">
            <a:xfrm>
              <a:off x="312738" y="4400550"/>
              <a:ext cx="84138" cy="303213"/>
            </a:xfrm>
            <a:custGeom>
              <a:avLst/>
              <a:gdLst>
                <a:gd name="T0" fmla="*/ 93 w 159"/>
                <a:gd name="T1" fmla="*/ 478 h 574"/>
                <a:gd name="T2" fmla="*/ 77 w 159"/>
                <a:gd name="T3" fmla="*/ 449 h 574"/>
                <a:gd name="T4" fmla="*/ 105 w 159"/>
                <a:gd name="T5" fmla="*/ 422 h 574"/>
                <a:gd name="T6" fmla="*/ 138 w 159"/>
                <a:gd name="T7" fmla="*/ 385 h 574"/>
                <a:gd name="T8" fmla="*/ 156 w 159"/>
                <a:gd name="T9" fmla="*/ 336 h 574"/>
                <a:gd name="T10" fmla="*/ 158 w 159"/>
                <a:gd name="T11" fmla="*/ 281 h 574"/>
                <a:gd name="T12" fmla="*/ 143 w 159"/>
                <a:gd name="T13" fmla="*/ 239 h 574"/>
                <a:gd name="T14" fmla="*/ 87 w 159"/>
                <a:gd name="T15" fmla="*/ 168 h 574"/>
                <a:gd name="T16" fmla="*/ 47 w 159"/>
                <a:gd name="T17" fmla="*/ 105 h 574"/>
                <a:gd name="T18" fmla="*/ 47 w 159"/>
                <a:gd name="T19" fmla="*/ 60 h 574"/>
                <a:gd name="T20" fmla="*/ 65 w 159"/>
                <a:gd name="T21" fmla="*/ 36 h 574"/>
                <a:gd name="T22" fmla="*/ 89 w 159"/>
                <a:gd name="T23" fmla="*/ 32 h 574"/>
                <a:gd name="T24" fmla="*/ 106 w 159"/>
                <a:gd name="T25" fmla="*/ 38 h 574"/>
                <a:gd name="T26" fmla="*/ 111 w 159"/>
                <a:gd name="T27" fmla="*/ 51 h 574"/>
                <a:gd name="T28" fmla="*/ 107 w 159"/>
                <a:gd name="T29" fmla="*/ 65 h 574"/>
                <a:gd name="T30" fmla="*/ 95 w 159"/>
                <a:gd name="T31" fmla="*/ 74 h 574"/>
                <a:gd name="T32" fmla="*/ 82 w 159"/>
                <a:gd name="T33" fmla="*/ 77 h 574"/>
                <a:gd name="T34" fmla="*/ 77 w 159"/>
                <a:gd name="T35" fmla="*/ 95 h 574"/>
                <a:gd name="T36" fmla="*/ 87 w 159"/>
                <a:gd name="T37" fmla="*/ 105 h 574"/>
                <a:gd name="T38" fmla="*/ 112 w 159"/>
                <a:gd name="T39" fmla="*/ 100 h 574"/>
                <a:gd name="T40" fmla="*/ 134 w 159"/>
                <a:gd name="T41" fmla="*/ 79 h 574"/>
                <a:gd name="T42" fmla="*/ 142 w 159"/>
                <a:gd name="T43" fmla="*/ 52 h 574"/>
                <a:gd name="T44" fmla="*/ 135 w 159"/>
                <a:gd name="T45" fmla="*/ 24 h 574"/>
                <a:gd name="T46" fmla="*/ 104 w 159"/>
                <a:gd name="T47" fmla="*/ 2 h 574"/>
                <a:gd name="T48" fmla="*/ 69 w 159"/>
                <a:gd name="T49" fmla="*/ 2 h 574"/>
                <a:gd name="T50" fmla="*/ 39 w 159"/>
                <a:gd name="T51" fmla="*/ 20 h 574"/>
                <a:gd name="T52" fmla="*/ 17 w 159"/>
                <a:gd name="T53" fmla="*/ 51 h 574"/>
                <a:gd name="T54" fmla="*/ 13 w 159"/>
                <a:gd name="T55" fmla="*/ 99 h 574"/>
                <a:gd name="T56" fmla="*/ 31 w 159"/>
                <a:gd name="T57" fmla="*/ 145 h 574"/>
                <a:gd name="T58" fmla="*/ 88 w 159"/>
                <a:gd name="T59" fmla="*/ 215 h 574"/>
                <a:gd name="T60" fmla="*/ 116 w 159"/>
                <a:gd name="T61" fmla="*/ 256 h 574"/>
                <a:gd name="T62" fmla="*/ 128 w 159"/>
                <a:gd name="T63" fmla="*/ 309 h 574"/>
                <a:gd name="T64" fmla="*/ 112 w 159"/>
                <a:gd name="T65" fmla="*/ 367 h 574"/>
                <a:gd name="T66" fmla="*/ 70 w 159"/>
                <a:gd name="T67" fmla="*/ 410 h 574"/>
                <a:gd name="T68" fmla="*/ 32 w 159"/>
                <a:gd name="T69" fmla="*/ 424 h 574"/>
                <a:gd name="T70" fmla="*/ 16 w 159"/>
                <a:gd name="T71" fmla="*/ 426 h 574"/>
                <a:gd name="T72" fmla="*/ 5 w 159"/>
                <a:gd name="T73" fmla="*/ 430 h 574"/>
                <a:gd name="T74" fmla="*/ 1 w 159"/>
                <a:gd name="T75" fmla="*/ 448 h 574"/>
                <a:gd name="T76" fmla="*/ 12 w 159"/>
                <a:gd name="T77" fmla="*/ 457 h 574"/>
                <a:gd name="T78" fmla="*/ 34 w 159"/>
                <a:gd name="T79" fmla="*/ 458 h 574"/>
                <a:gd name="T80" fmla="*/ 59 w 159"/>
                <a:gd name="T81" fmla="*/ 479 h 574"/>
                <a:gd name="T82" fmla="*/ 62 w 159"/>
                <a:gd name="T83" fmla="*/ 510 h 574"/>
                <a:gd name="T84" fmla="*/ 44 w 159"/>
                <a:gd name="T85" fmla="*/ 536 h 574"/>
                <a:gd name="T86" fmla="*/ 14 w 159"/>
                <a:gd name="T87" fmla="*/ 543 h 574"/>
                <a:gd name="T88" fmla="*/ 3 w 159"/>
                <a:gd name="T89" fmla="*/ 552 h 574"/>
                <a:gd name="T90" fmla="*/ 8 w 159"/>
                <a:gd name="T91" fmla="*/ 570 h 574"/>
                <a:gd name="T92" fmla="*/ 25 w 159"/>
                <a:gd name="T93" fmla="*/ 574 h 574"/>
                <a:gd name="T94" fmla="*/ 53 w 159"/>
                <a:gd name="T95" fmla="*/ 566 h 574"/>
                <a:gd name="T96" fmla="*/ 77 w 159"/>
                <a:gd name="T97" fmla="*/ 550 h 574"/>
                <a:gd name="T98" fmla="*/ 93 w 159"/>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97" y="505"/>
                  </a:moveTo>
                  <a:lnTo>
                    <a:pt x="96" y="495"/>
                  </a:lnTo>
                  <a:lnTo>
                    <a:pt x="95" y="486"/>
                  </a:lnTo>
                  <a:lnTo>
                    <a:pt x="93" y="478"/>
                  </a:lnTo>
                  <a:lnTo>
                    <a:pt x="91" y="470"/>
                  </a:lnTo>
                  <a:lnTo>
                    <a:pt x="86" y="462"/>
                  </a:lnTo>
                  <a:lnTo>
                    <a:pt x="82" y="456"/>
                  </a:lnTo>
                  <a:lnTo>
                    <a:pt x="77" y="449"/>
                  </a:lnTo>
                  <a:lnTo>
                    <a:pt x="71" y="444"/>
                  </a:lnTo>
                  <a:lnTo>
                    <a:pt x="83" y="438"/>
                  </a:lnTo>
                  <a:lnTo>
                    <a:pt x="94" y="431"/>
                  </a:lnTo>
                  <a:lnTo>
                    <a:pt x="105" y="422"/>
                  </a:lnTo>
                  <a:lnTo>
                    <a:pt x="114" y="415"/>
                  </a:lnTo>
                  <a:lnTo>
                    <a:pt x="123" y="405"/>
                  </a:lnTo>
                  <a:lnTo>
                    <a:pt x="131" y="396"/>
                  </a:lnTo>
                  <a:lnTo>
                    <a:pt x="138" y="385"/>
                  </a:lnTo>
                  <a:lnTo>
                    <a:pt x="143" y="373"/>
                  </a:lnTo>
                  <a:lnTo>
                    <a:pt x="149" y="361"/>
                  </a:lnTo>
                  <a:lnTo>
                    <a:pt x="153" y="349"/>
                  </a:lnTo>
                  <a:lnTo>
                    <a:pt x="156" y="336"/>
                  </a:lnTo>
                  <a:lnTo>
                    <a:pt x="159" y="323"/>
                  </a:lnTo>
                  <a:lnTo>
                    <a:pt x="159" y="309"/>
                  </a:lnTo>
                  <a:lnTo>
                    <a:pt x="159" y="295"/>
                  </a:lnTo>
                  <a:lnTo>
                    <a:pt x="158" y="281"/>
                  </a:lnTo>
                  <a:lnTo>
                    <a:pt x="154" y="267"/>
                  </a:lnTo>
                  <a:lnTo>
                    <a:pt x="151" y="257"/>
                  </a:lnTo>
                  <a:lnTo>
                    <a:pt x="148" y="249"/>
                  </a:lnTo>
                  <a:lnTo>
                    <a:pt x="143" y="239"/>
                  </a:lnTo>
                  <a:lnTo>
                    <a:pt x="138" y="230"/>
                  </a:lnTo>
                  <a:lnTo>
                    <a:pt x="127" y="214"/>
                  </a:lnTo>
                  <a:lnTo>
                    <a:pt x="114" y="198"/>
                  </a:lnTo>
                  <a:lnTo>
                    <a:pt x="87" y="168"/>
                  </a:lnTo>
                  <a:lnTo>
                    <a:pt x="62" y="136"/>
                  </a:lnTo>
                  <a:lnTo>
                    <a:pt x="56" y="126"/>
                  </a:lnTo>
                  <a:lnTo>
                    <a:pt x="51" y="116"/>
                  </a:lnTo>
                  <a:lnTo>
                    <a:pt x="47" y="105"/>
                  </a:lnTo>
                  <a:lnTo>
                    <a:pt x="44" y="93"/>
                  </a:lnTo>
                  <a:lnTo>
                    <a:pt x="44" y="82"/>
                  </a:lnTo>
                  <a:lnTo>
                    <a:pt x="44" y="70"/>
                  </a:lnTo>
                  <a:lnTo>
                    <a:pt x="47" y="60"/>
                  </a:lnTo>
                  <a:lnTo>
                    <a:pt x="52" y="49"/>
                  </a:lnTo>
                  <a:lnTo>
                    <a:pt x="55" y="44"/>
                  </a:lnTo>
                  <a:lnTo>
                    <a:pt x="60" y="39"/>
                  </a:lnTo>
                  <a:lnTo>
                    <a:pt x="65" y="36"/>
                  </a:lnTo>
                  <a:lnTo>
                    <a:pt x="71" y="34"/>
                  </a:lnTo>
                  <a:lnTo>
                    <a:pt x="77" y="32"/>
                  </a:lnTo>
                  <a:lnTo>
                    <a:pt x="83" y="32"/>
                  </a:lnTo>
                  <a:lnTo>
                    <a:pt x="89" y="32"/>
                  </a:lnTo>
                  <a:lnTo>
                    <a:pt x="96" y="32"/>
                  </a:lnTo>
                  <a:lnTo>
                    <a:pt x="99" y="34"/>
                  </a:lnTo>
                  <a:lnTo>
                    <a:pt x="104" y="35"/>
                  </a:lnTo>
                  <a:lnTo>
                    <a:pt x="106" y="38"/>
                  </a:lnTo>
                  <a:lnTo>
                    <a:pt x="108" y="40"/>
                  </a:lnTo>
                  <a:lnTo>
                    <a:pt x="110" y="45"/>
                  </a:lnTo>
                  <a:lnTo>
                    <a:pt x="110" y="48"/>
                  </a:lnTo>
                  <a:lnTo>
                    <a:pt x="111" y="51"/>
                  </a:lnTo>
                  <a:lnTo>
                    <a:pt x="110" y="55"/>
                  </a:lnTo>
                  <a:lnTo>
                    <a:pt x="110" y="59"/>
                  </a:lnTo>
                  <a:lnTo>
                    <a:pt x="108" y="62"/>
                  </a:lnTo>
                  <a:lnTo>
                    <a:pt x="107" y="65"/>
                  </a:lnTo>
                  <a:lnTo>
                    <a:pt x="105" y="68"/>
                  </a:lnTo>
                  <a:lnTo>
                    <a:pt x="101" y="70"/>
                  </a:lnTo>
                  <a:lnTo>
                    <a:pt x="98" y="73"/>
                  </a:lnTo>
                  <a:lnTo>
                    <a:pt x="95" y="74"/>
                  </a:lnTo>
                  <a:lnTo>
                    <a:pt x="91" y="74"/>
                  </a:lnTo>
                  <a:lnTo>
                    <a:pt x="87" y="74"/>
                  </a:lnTo>
                  <a:lnTo>
                    <a:pt x="84" y="75"/>
                  </a:lnTo>
                  <a:lnTo>
                    <a:pt x="82" y="77"/>
                  </a:lnTo>
                  <a:lnTo>
                    <a:pt x="80" y="79"/>
                  </a:lnTo>
                  <a:lnTo>
                    <a:pt x="77" y="83"/>
                  </a:lnTo>
                  <a:lnTo>
                    <a:pt x="77" y="89"/>
                  </a:lnTo>
                  <a:lnTo>
                    <a:pt x="77" y="95"/>
                  </a:lnTo>
                  <a:lnTo>
                    <a:pt x="80" y="100"/>
                  </a:lnTo>
                  <a:lnTo>
                    <a:pt x="82" y="102"/>
                  </a:lnTo>
                  <a:lnTo>
                    <a:pt x="84" y="104"/>
                  </a:lnTo>
                  <a:lnTo>
                    <a:pt x="87" y="105"/>
                  </a:lnTo>
                  <a:lnTo>
                    <a:pt x="91" y="105"/>
                  </a:lnTo>
                  <a:lnTo>
                    <a:pt x="98" y="104"/>
                  </a:lnTo>
                  <a:lnTo>
                    <a:pt x="106" y="103"/>
                  </a:lnTo>
                  <a:lnTo>
                    <a:pt x="112" y="100"/>
                  </a:lnTo>
                  <a:lnTo>
                    <a:pt x="119" y="95"/>
                  </a:lnTo>
                  <a:lnTo>
                    <a:pt x="124" y="91"/>
                  </a:lnTo>
                  <a:lnTo>
                    <a:pt x="129" y="86"/>
                  </a:lnTo>
                  <a:lnTo>
                    <a:pt x="134" y="79"/>
                  </a:lnTo>
                  <a:lnTo>
                    <a:pt x="137" y="73"/>
                  </a:lnTo>
                  <a:lnTo>
                    <a:pt x="140" y="66"/>
                  </a:lnTo>
                  <a:lnTo>
                    <a:pt x="141" y="59"/>
                  </a:lnTo>
                  <a:lnTo>
                    <a:pt x="142" y="52"/>
                  </a:lnTo>
                  <a:lnTo>
                    <a:pt x="142" y="45"/>
                  </a:lnTo>
                  <a:lnTo>
                    <a:pt x="141" y="37"/>
                  </a:lnTo>
                  <a:lnTo>
                    <a:pt x="138" y="31"/>
                  </a:lnTo>
                  <a:lnTo>
                    <a:pt x="135" y="24"/>
                  </a:lnTo>
                  <a:lnTo>
                    <a:pt x="129" y="19"/>
                  </a:lnTo>
                  <a:lnTo>
                    <a:pt x="121" y="11"/>
                  </a:lnTo>
                  <a:lnTo>
                    <a:pt x="112" y="7"/>
                  </a:lnTo>
                  <a:lnTo>
                    <a:pt x="104" y="2"/>
                  </a:lnTo>
                  <a:lnTo>
                    <a:pt x="95" y="0"/>
                  </a:lnTo>
                  <a:lnTo>
                    <a:pt x="86" y="0"/>
                  </a:lnTo>
                  <a:lnTo>
                    <a:pt x="78" y="0"/>
                  </a:lnTo>
                  <a:lnTo>
                    <a:pt x="69" y="2"/>
                  </a:lnTo>
                  <a:lnTo>
                    <a:pt x="60" y="5"/>
                  </a:lnTo>
                  <a:lnTo>
                    <a:pt x="53" y="9"/>
                  </a:lnTo>
                  <a:lnTo>
                    <a:pt x="45" y="14"/>
                  </a:lnTo>
                  <a:lnTo>
                    <a:pt x="39" y="20"/>
                  </a:lnTo>
                  <a:lnTo>
                    <a:pt x="32" y="26"/>
                  </a:lnTo>
                  <a:lnTo>
                    <a:pt x="26" y="34"/>
                  </a:lnTo>
                  <a:lnTo>
                    <a:pt x="21" y="42"/>
                  </a:lnTo>
                  <a:lnTo>
                    <a:pt x="17" y="51"/>
                  </a:lnTo>
                  <a:lnTo>
                    <a:pt x="15" y="61"/>
                  </a:lnTo>
                  <a:lnTo>
                    <a:pt x="12" y="74"/>
                  </a:lnTo>
                  <a:lnTo>
                    <a:pt x="12" y="87"/>
                  </a:lnTo>
                  <a:lnTo>
                    <a:pt x="13" y="99"/>
                  </a:lnTo>
                  <a:lnTo>
                    <a:pt x="16" y="110"/>
                  </a:lnTo>
                  <a:lnTo>
                    <a:pt x="19" y="122"/>
                  </a:lnTo>
                  <a:lnTo>
                    <a:pt x="25" y="134"/>
                  </a:lnTo>
                  <a:lnTo>
                    <a:pt x="31" y="145"/>
                  </a:lnTo>
                  <a:lnTo>
                    <a:pt x="39" y="156"/>
                  </a:lnTo>
                  <a:lnTo>
                    <a:pt x="54" y="176"/>
                  </a:lnTo>
                  <a:lnTo>
                    <a:pt x="71" y="196"/>
                  </a:lnTo>
                  <a:lnTo>
                    <a:pt x="88" y="215"/>
                  </a:lnTo>
                  <a:lnTo>
                    <a:pt x="104" y="235"/>
                  </a:lnTo>
                  <a:lnTo>
                    <a:pt x="108" y="241"/>
                  </a:lnTo>
                  <a:lnTo>
                    <a:pt x="112" y="249"/>
                  </a:lnTo>
                  <a:lnTo>
                    <a:pt x="116" y="256"/>
                  </a:lnTo>
                  <a:lnTo>
                    <a:pt x="120" y="264"/>
                  </a:lnTo>
                  <a:lnTo>
                    <a:pt x="124" y="279"/>
                  </a:lnTo>
                  <a:lnTo>
                    <a:pt x="127" y="294"/>
                  </a:lnTo>
                  <a:lnTo>
                    <a:pt x="128" y="309"/>
                  </a:lnTo>
                  <a:lnTo>
                    <a:pt x="126" y="324"/>
                  </a:lnTo>
                  <a:lnTo>
                    <a:pt x="124" y="339"/>
                  </a:lnTo>
                  <a:lnTo>
                    <a:pt x="119" y="353"/>
                  </a:lnTo>
                  <a:lnTo>
                    <a:pt x="112" y="367"/>
                  </a:lnTo>
                  <a:lnTo>
                    <a:pt x="104" y="379"/>
                  </a:lnTo>
                  <a:lnTo>
                    <a:pt x="94" y="391"/>
                  </a:lnTo>
                  <a:lnTo>
                    <a:pt x="82" y="401"/>
                  </a:lnTo>
                  <a:lnTo>
                    <a:pt x="70" y="410"/>
                  </a:lnTo>
                  <a:lnTo>
                    <a:pt x="56" y="417"/>
                  </a:lnTo>
                  <a:lnTo>
                    <a:pt x="48" y="419"/>
                  </a:lnTo>
                  <a:lnTo>
                    <a:pt x="40" y="422"/>
                  </a:lnTo>
                  <a:lnTo>
                    <a:pt x="32" y="424"/>
                  </a:lnTo>
                  <a:lnTo>
                    <a:pt x="24" y="426"/>
                  </a:lnTo>
                  <a:lnTo>
                    <a:pt x="21" y="425"/>
                  </a:lnTo>
                  <a:lnTo>
                    <a:pt x="20" y="425"/>
                  </a:lnTo>
                  <a:lnTo>
                    <a:pt x="16" y="426"/>
                  </a:lnTo>
                  <a:lnTo>
                    <a:pt x="13" y="427"/>
                  </a:lnTo>
                  <a:lnTo>
                    <a:pt x="10" y="427"/>
                  </a:lnTo>
                  <a:lnTo>
                    <a:pt x="7" y="429"/>
                  </a:lnTo>
                  <a:lnTo>
                    <a:pt x="5" y="430"/>
                  </a:lnTo>
                  <a:lnTo>
                    <a:pt x="3" y="432"/>
                  </a:lnTo>
                  <a:lnTo>
                    <a:pt x="1" y="438"/>
                  </a:lnTo>
                  <a:lnTo>
                    <a:pt x="0" y="443"/>
                  </a:lnTo>
                  <a:lnTo>
                    <a:pt x="1" y="448"/>
                  </a:lnTo>
                  <a:lnTo>
                    <a:pt x="4" y="453"/>
                  </a:lnTo>
                  <a:lnTo>
                    <a:pt x="6" y="455"/>
                  </a:lnTo>
                  <a:lnTo>
                    <a:pt x="8" y="456"/>
                  </a:lnTo>
                  <a:lnTo>
                    <a:pt x="12" y="457"/>
                  </a:lnTo>
                  <a:lnTo>
                    <a:pt x="15" y="457"/>
                  </a:lnTo>
                  <a:lnTo>
                    <a:pt x="19" y="457"/>
                  </a:lnTo>
                  <a:lnTo>
                    <a:pt x="25" y="456"/>
                  </a:lnTo>
                  <a:lnTo>
                    <a:pt x="34" y="458"/>
                  </a:lnTo>
                  <a:lnTo>
                    <a:pt x="43" y="461"/>
                  </a:lnTo>
                  <a:lnTo>
                    <a:pt x="50" y="466"/>
                  </a:lnTo>
                  <a:lnTo>
                    <a:pt x="55" y="472"/>
                  </a:lnTo>
                  <a:lnTo>
                    <a:pt x="59" y="479"/>
                  </a:lnTo>
                  <a:lnTo>
                    <a:pt x="62" y="486"/>
                  </a:lnTo>
                  <a:lnTo>
                    <a:pt x="64" y="494"/>
                  </a:lnTo>
                  <a:lnTo>
                    <a:pt x="64" y="502"/>
                  </a:lnTo>
                  <a:lnTo>
                    <a:pt x="62" y="510"/>
                  </a:lnTo>
                  <a:lnTo>
                    <a:pt x="60" y="518"/>
                  </a:lnTo>
                  <a:lnTo>
                    <a:pt x="56" y="525"/>
                  </a:lnTo>
                  <a:lnTo>
                    <a:pt x="52" y="530"/>
                  </a:lnTo>
                  <a:lnTo>
                    <a:pt x="44" y="536"/>
                  </a:lnTo>
                  <a:lnTo>
                    <a:pt x="37" y="540"/>
                  </a:lnTo>
                  <a:lnTo>
                    <a:pt x="28" y="542"/>
                  </a:lnTo>
                  <a:lnTo>
                    <a:pt x="17" y="542"/>
                  </a:lnTo>
                  <a:lnTo>
                    <a:pt x="14" y="543"/>
                  </a:lnTo>
                  <a:lnTo>
                    <a:pt x="11" y="543"/>
                  </a:lnTo>
                  <a:lnTo>
                    <a:pt x="8" y="546"/>
                  </a:lnTo>
                  <a:lnTo>
                    <a:pt x="6" y="547"/>
                  </a:lnTo>
                  <a:lnTo>
                    <a:pt x="3" y="552"/>
                  </a:lnTo>
                  <a:lnTo>
                    <a:pt x="2" y="557"/>
                  </a:lnTo>
                  <a:lnTo>
                    <a:pt x="3" y="563"/>
                  </a:lnTo>
                  <a:lnTo>
                    <a:pt x="6" y="568"/>
                  </a:lnTo>
                  <a:lnTo>
                    <a:pt x="8" y="570"/>
                  </a:lnTo>
                  <a:lnTo>
                    <a:pt x="11" y="573"/>
                  </a:lnTo>
                  <a:lnTo>
                    <a:pt x="14" y="574"/>
                  </a:lnTo>
                  <a:lnTo>
                    <a:pt x="17" y="574"/>
                  </a:lnTo>
                  <a:lnTo>
                    <a:pt x="25" y="574"/>
                  </a:lnTo>
                  <a:lnTo>
                    <a:pt x="32" y="573"/>
                  </a:lnTo>
                  <a:lnTo>
                    <a:pt x="39" y="572"/>
                  </a:lnTo>
                  <a:lnTo>
                    <a:pt x="46" y="569"/>
                  </a:lnTo>
                  <a:lnTo>
                    <a:pt x="53" y="566"/>
                  </a:lnTo>
                  <a:lnTo>
                    <a:pt x="59" y="563"/>
                  </a:lnTo>
                  <a:lnTo>
                    <a:pt x="66" y="560"/>
                  </a:lnTo>
                  <a:lnTo>
                    <a:pt x="71" y="555"/>
                  </a:lnTo>
                  <a:lnTo>
                    <a:pt x="77" y="550"/>
                  </a:lnTo>
                  <a:lnTo>
                    <a:pt x="82" y="546"/>
                  </a:lnTo>
                  <a:lnTo>
                    <a:pt x="85" y="539"/>
                  </a:lnTo>
                  <a:lnTo>
                    <a:pt x="89" y="533"/>
                  </a:lnTo>
                  <a:lnTo>
                    <a:pt x="93" y="526"/>
                  </a:lnTo>
                  <a:lnTo>
                    <a:pt x="95" y="520"/>
                  </a:lnTo>
                  <a:lnTo>
                    <a:pt x="96" y="512"/>
                  </a:lnTo>
                  <a:lnTo>
                    <a:pt x="97"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
            <p:cNvSpPr>
              <a:spLocks noEditPoints="1"/>
            </p:cNvSpPr>
            <p:nvPr/>
          </p:nvSpPr>
          <p:spPr bwMode="auto">
            <a:xfrm>
              <a:off x="274638" y="4527550"/>
              <a:ext cx="73025" cy="73025"/>
            </a:xfrm>
            <a:custGeom>
              <a:avLst/>
              <a:gdLst>
                <a:gd name="T0" fmla="*/ 62 w 139"/>
                <a:gd name="T1" fmla="*/ 138 h 138"/>
                <a:gd name="T2" fmla="*/ 49 w 139"/>
                <a:gd name="T3" fmla="*/ 135 h 138"/>
                <a:gd name="T4" fmla="*/ 36 w 139"/>
                <a:gd name="T5" fmla="*/ 131 h 138"/>
                <a:gd name="T6" fmla="*/ 25 w 139"/>
                <a:gd name="T7" fmla="*/ 123 h 138"/>
                <a:gd name="T8" fmla="*/ 16 w 139"/>
                <a:gd name="T9" fmla="*/ 113 h 138"/>
                <a:gd name="T10" fmla="*/ 8 w 139"/>
                <a:gd name="T11" fmla="*/ 103 h 138"/>
                <a:gd name="T12" fmla="*/ 4 w 139"/>
                <a:gd name="T13" fmla="*/ 90 h 138"/>
                <a:gd name="T14" fmla="*/ 0 w 139"/>
                <a:gd name="T15" fmla="*/ 77 h 138"/>
                <a:gd name="T16" fmla="*/ 0 w 139"/>
                <a:gd name="T17" fmla="*/ 63 h 138"/>
                <a:gd name="T18" fmla="*/ 4 w 139"/>
                <a:gd name="T19" fmla="*/ 49 h 138"/>
                <a:gd name="T20" fmla="*/ 8 w 139"/>
                <a:gd name="T21" fmla="*/ 37 h 138"/>
                <a:gd name="T22" fmla="*/ 16 w 139"/>
                <a:gd name="T23" fmla="*/ 26 h 138"/>
                <a:gd name="T24" fmla="*/ 25 w 139"/>
                <a:gd name="T25" fmla="*/ 16 h 138"/>
                <a:gd name="T26" fmla="*/ 36 w 139"/>
                <a:gd name="T27" fmla="*/ 9 h 138"/>
                <a:gd name="T28" fmla="*/ 49 w 139"/>
                <a:gd name="T29" fmla="*/ 3 h 138"/>
                <a:gd name="T30" fmla="*/ 62 w 139"/>
                <a:gd name="T31" fmla="*/ 1 h 138"/>
                <a:gd name="T32" fmla="*/ 76 w 139"/>
                <a:gd name="T33" fmla="*/ 1 h 138"/>
                <a:gd name="T34" fmla="*/ 90 w 139"/>
                <a:gd name="T35" fmla="*/ 3 h 138"/>
                <a:gd name="T36" fmla="*/ 102 w 139"/>
                <a:gd name="T37" fmla="*/ 9 h 138"/>
                <a:gd name="T38" fmla="*/ 113 w 139"/>
                <a:gd name="T39" fmla="*/ 16 h 138"/>
                <a:gd name="T40" fmla="*/ 122 w 139"/>
                <a:gd name="T41" fmla="*/ 26 h 138"/>
                <a:gd name="T42" fmla="*/ 130 w 139"/>
                <a:gd name="T43" fmla="*/ 37 h 138"/>
                <a:gd name="T44" fmla="*/ 135 w 139"/>
                <a:gd name="T45" fmla="*/ 49 h 138"/>
                <a:gd name="T46" fmla="*/ 138 w 139"/>
                <a:gd name="T47" fmla="*/ 63 h 138"/>
                <a:gd name="T48" fmla="*/ 138 w 139"/>
                <a:gd name="T49" fmla="*/ 77 h 138"/>
                <a:gd name="T50" fmla="*/ 135 w 139"/>
                <a:gd name="T51" fmla="*/ 90 h 138"/>
                <a:gd name="T52" fmla="*/ 130 w 139"/>
                <a:gd name="T53" fmla="*/ 103 h 138"/>
                <a:gd name="T54" fmla="*/ 122 w 139"/>
                <a:gd name="T55" fmla="*/ 113 h 138"/>
                <a:gd name="T56" fmla="*/ 113 w 139"/>
                <a:gd name="T57" fmla="*/ 123 h 138"/>
                <a:gd name="T58" fmla="*/ 102 w 139"/>
                <a:gd name="T59" fmla="*/ 131 h 138"/>
                <a:gd name="T60" fmla="*/ 90 w 139"/>
                <a:gd name="T61" fmla="*/ 135 h 138"/>
                <a:gd name="T62" fmla="*/ 76 w 139"/>
                <a:gd name="T63" fmla="*/ 138 h 138"/>
                <a:gd name="T64" fmla="*/ 70 w 139"/>
                <a:gd name="T65" fmla="*/ 108 h 138"/>
                <a:gd name="T66" fmla="*/ 77 w 139"/>
                <a:gd name="T67" fmla="*/ 107 h 138"/>
                <a:gd name="T68" fmla="*/ 90 w 139"/>
                <a:gd name="T69" fmla="*/ 101 h 138"/>
                <a:gd name="T70" fmla="*/ 101 w 139"/>
                <a:gd name="T71" fmla="*/ 91 h 138"/>
                <a:gd name="T72" fmla="*/ 106 w 139"/>
                <a:gd name="T73" fmla="*/ 77 h 138"/>
                <a:gd name="T74" fmla="*/ 106 w 139"/>
                <a:gd name="T75" fmla="*/ 61 h 138"/>
                <a:gd name="T76" fmla="*/ 101 w 139"/>
                <a:gd name="T77" fmla="*/ 49 h 138"/>
                <a:gd name="T78" fmla="*/ 90 w 139"/>
                <a:gd name="T79" fmla="*/ 38 h 138"/>
                <a:gd name="T80" fmla="*/ 77 w 139"/>
                <a:gd name="T81" fmla="*/ 32 h 138"/>
                <a:gd name="T82" fmla="*/ 62 w 139"/>
                <a:gd name="T83" fmla="*/ 32 h 138"/>
                <a:gd name="T84" fmla="*/ 48 w 139"/>
                <a:gd name="T85" fmla="*/ 38 h 138"/>
                <a:gd name="T86" fmla="*/ 37 w 139"/>
                <a:gd name="T87" fmla="*/ 49 h 138"/>
                <a:gd name="T88" fmla="*/ 32 w 139"/>
                <a:gd name="T89" fmla="*/ 61 h 138"/>
                <a:gd name="T90" fmla="*/ 32 w 139"/>
                <a:gd name="T91" fmla="*/ 77 h 138"/>
                <a:gd name="T92" fmla="*/ 37 w 139"/>
                <a:gd name="T93" fmla="*/ 91 h 138"/>
                <a:gd name="T94" fmla="*/ 48 w 139"/>
                <a:gd name="T95" fmla="*/ 101 h 138"/>
                <a:gd name="T96" fmla="*/ 62 w 139"/>
                <a:gd name="T97"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 h="138">
                  <a:moveTo>
                    <a:pt x="70" y="138"/>
                  </a:moveTo>
                  <a:lnTo>
                    <a:pt x="62" y="138"/>
                  </a:lnTo>
                  <a:lnTo>
                    <a:pt x="55" y="137"/>
                  </a:lnTo>
                  <a:lnTo>
                    <a:pt x="49" y="135"/>
                  </a:lnTo>
                  <a:lnTo>
                    <a:pt x="43" y="133"/>
                  </a:lnTo>
                  <a:lnTo>
                    <a:pt x="36" y="131"/>
                  </a:lnTo>
                  <a:lnTo>
                    <a:pt x="31" y="126"/>
                  </a:lnTo>
                  <a:lnTo>
                    <a:pt x="25" y="123"/>
                  </a:lnTo>
                  <a:lnTo>
                    <a:pt x="20" y="119"/>
                  </a:lnTo>
                  <a:lnTo>
                    <a:pt x="16" y="113"/>
                  </a:lnTo>
                  <a:lnTo>
                    <a:pt x="12" y="108"/>
                  </a:lnTo>
                  <a:lnTo>
                    <a:pt x="8" y="103"/>
                  </a:lnTo>
                  <a:lnTo>
                    <a:pt x="6" y="96"/>
                  </a:lnTo>
                  <a:lnTo>
                    <a:pt x="4" y="90"/>
                  </a:lnTo>
                  <a:lnTo>
                    <a:pt x="1" y="83"/>
                  </a:lnTo>
                  <a:lnTo>
                    <a:pt x="0" y="77"/>
                  </a:lnTo>
                  <a:lnTo>
                    <a:pt x="0" y="69"/>
                  </a:lnTo>
                  <a:lnTo>
                    <a:pt x="0" y="63"/>
                  </a:lnTo>
                  <a:lnTo>
                    <a:pt x="1" y="55"/>
                  </a:lnTo>
                  <a:lnTo>
                    <a:pt x="4" y="49"/>
                  </a:lnTo>
                  <a:lnTo>
                    <a:pt x="6" y="42"/>
                  </a:lnTo>
                  <a:lnTo>
                    <a:pt x="8" y="37"/>
                  </a:lnTo>
                  <a:lnTo>
                    <a:pt x="12" y="31"/>
                  </a:lnTo>
                  <a:lnTo>
                    <a:pt x="16" y="26"/>
                  </a:lnTo>
                  <a:lnTo>
                    <a:pt x="20" y="20"/>
                  </a:lnTo>
                  <a:lnTo>
                    <a:pt x="25" y="16"/>
                  </a:lnTo>
                  <a:lnTo>
                    <a:pt x="31" y="12"/>
                  </a:lnTo>
                  <a:lnTo>
                    <a:pt x="36" y="9"/>
                  </a:lnTo>
                  <a:lnTo>
                    <a:pt x="43" y="5"/>
                  </a:lnTo>
                  <a:lnTo>
                    <a:pt x="49" y="3"/>
                  </a:lnTo>
                  <a:lnTo>
                    <a:pt x="55" y="2"/>
                  </a:lnTo>
                  <a:lnTo>
                    <a:pt x="62" y="1"/>
                  </a:lnTo>
                  <a:lnTo>
                    <a:pt x="70" y="0"/>
                  </a:lnTo>
                  <a:lnTo>
                    <a:pt x="76" y="1"/>
                  </a:lnTo>
                  <a:lnTo>
                    <a:pt x="84" y="2"/>
                  </a:lnTo>
                  <a:lnTo>
                    <a:pt x="90" y="3"/>
                  </a:lnTo>
                  <a:lnTo>
                    <a:pt x="97" y="5"/>
                  </a:lnTo>
                  <a:lnTo>
                    <a:pt x="102" y="9"/>
                  </a:lnTo>
                  <a:lnTo>
                    <a:pt x="107" y="12"/>
                  </a:lnTo>
                  <a:lnTo>
                    <a:pt x="113" y="16"/>
                  </a:lnTo>
                  <a:lnTo>
                    <a:pt x="118" y="20"/>
                  </a:lnTo>
                  <a:lnTo>
                    <a:pt x="122" y="26"/>
                  </a:lnTo>
                  <a:lnTo>
                    <a:pt x="127" y="31"/>
                  </a:lnTo>
                  <a:lnTo>
                    <a:pt x="130" y="37"/>
                  </a:lnTo>
                  <a:lnTo>
                    <a:pt x="133" y="42"/>
                  </a:lnTo>
                  <a:lnTo>
                    <a:pt x="135" y="49"/>
                  </a:lnTo>
                  <a:lnTo>
                    <a:pt x="136" y="55"/>
                  </a:lnTo>
                  <a:lnTo>
                    <a:pt x="138" y="63"/>
                  </a:lnTo>
                  <a:lnTo>
                    <a:pt x="139" y="69"/>
                  </a:lnTo>
                  <a:lnTo>
                    <a:pt x="138" y="77"/>
                  </a:lnTo>
                  <a:lnTo>
                    <a:pt x="136" y="83"/>
                  </a:lnTo>
                  <a:lnTo>
                    <a:pt x="135" y="90"/>
                  </a:lnTo>
                  <a:lnTo>
                    <a:pt x="133" y="96"/>
                  </a:lnTo>
                  <a:lnTo>
                    <a:pt x="130" y="103"/>
                  </a:lnTo>
                  <a:lnTo>
                    <a:pt x="127" y="108"/>
                  </a:lnTo>
                  <a:lnTo>
                    <a:pt x="122" y="113"/>
                  </a:lnTo>
                  <a:lnTo>
                    <a:pt x="118" y="119"/>
                  </a:lnTo>
                  <a:lnTo>
                    <a:pt x="113" y="123"/>
                  </a:lnTo>
                  <a:lnTo>
                    <a:pt x="107" y="126"/>
                  </a:lnTo>
                  <a:lnTo>
                    <a:pt x="102" y="131"/>
                  </a:lnTo>
                  <a:lnTo>
                    <a:pt x="97" y="133"/>
                  </a:lnTo>
                  <a:lnTo>
                    <a:pt x="90" y="135"/>
                  </a:lnTo>
                  <a:lnTo>
                    <a:pt x="84" y="137"/>
                  </a:lnTo>
                  <a:lnTo>
                    <a:pt x="76" y="138"/>
                  </a:lnTo>
                  <a:lnTo>
                    <a:pt x="70" y="138"/>
                  </a:lnTo>
                  <a:close/>
                  <a:moveTo>
                    <a:pt x="70" y="108"/>
                  </a:moveTo>
                  <a:lnTo>
                    <a:pt x="70" y="108"/>
                  </a:lnTo>
                  <a:lnTo>
                    <a:pt x="77" y="107"/>
                  </a:lnTo>
                  <a:lnTo>
                    <a:pt x="84" y="105"/>
                  </a:lnTo>
                  <a:lnTo>
                    <a:pt x="90" y="101"/>
                  </a:lnTo>
                  <a:lnTo>
                    <a:pt x="97" y="96"/>
                  </a:lnTo>
                  <a:lnTo>
                    <a:pt x="101" y="91"/>
                  </a:lnTo>
                  <a:lnTo>
                    <a:pt x="104" y="84"/>
                  </a:lnTo>
                  <a:lnTo>
                    <a:pt x="106" y="77"/>
                  </a:lnTo>
                  <a:lnTo>
                    <a:pt x="107" y="69"/>
                  </a:lnTo>
                  <a:lnTo>
                    <a:pt x="106" y="61"/>
                  </a:lnTo>
                  <a:lnTo>
                    <a:pt x="104" y="55"/>
                  </a:lnTo>
                  <a:lnTo>
                    <a:pt x="101" y="49"/>
                  </a:lnTo>
                  <a:lnTo>
                    <a:pt x="97" y="42"/>
                  </a:lnTo>
                  <a:lnTo>
                    <a:pt x="90" y="38"/>
                  </a:lnTo>
                  <a:lnTo>
                    <a:pt x="84" y="34"/>
                  </a:lnTo>
                  <a:lnTo>
                    <a:pt x="77" y="32"/>
                  </a:lnTo>
                  <a:lnTo>
                    <a:pt x="70" y="31"/>
                  </a:lnTo>
                  <a:lnTo>
                    <a:pt x="62" y="32"/>
                  </a:lnTo>
                  <a:lnTo>
                    <a:pt x="54" y="34"/>
                  </a:lnTo>
                  <a:lnTo>
                    <a:pt x="48" y="38"/>
                  </a:lnTo>
                  <a:lnTo>
                    <a:pt x="43" y="42"/>
                  </a:lnTo>
                  <a:lnTo>
                    <a:pt x="37" y="49"/>
                  </a:lnTo>
                  <a:lnTo>
                    <a:pt x="34" y="55"/>
                  </a:lnTo>
                  <a:lnTo>
                    <a:pt x="32" y="61"/>
                  </a:lnTo>
                  <a:lnTo>
                    <a:pt x="31" y="69"/>
                  </a:lnTo>
                  <a:lnTo>
                    <a:pt x="32" y="77"/>
                  </a:lnTo>
                  <a:lnTo>
                    <a:pt x="34" y="84"/>
                  </a:lnTo>
                  <a:lnTo>
                    <a:pt x="37" y="91"/>
                  </a:lnTo>
                  <a:lnTo>
                    <a:pt x="43" y="96"/>
                  </a:lnTo>
                  <a:lnTo>
                    <a:pt x="48" y="101"/>
                  </a:lnTo>
                  <a:lnTo>
                    <a:pt x="54" y="105"/>
                  </a:lnTo>
                  <a:lnTo>
                    <a:pt x="62" y="107"/>
                  </a:lnTo>
                  <a:lnTo>
                    <a:pt x="7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9"/>
            <p:cNvSpPr/>
            <p:nvPr/>
          </p:nvSpPr>
          <p:spPr bwMode="auto">
            <a:xfrm>
              <a:off x="398463" y="4789488"/>
              <a:ext cx="796925" cy="19050"/>
            </a:xfrm>
            <a:custGeom>
              <a:avLst/>
              <a:gdLst>
                <a:gd name="T0" fmla="*/ 18 w 1506"/>
                <a:gd name="T1" fmla="*/ 36 h 36"/>
                <a:gd name="T2" fmla="*/ 1488 w 1506"/>
                <a:gd name="T3" fmla="*/ 36 h 36"/>
                <a:gd name="T4" fmla="*/ 1491 w 1506"/>
                <a:gd name="T5" fmla="*/ 36 h 36"/>
                <a:gd name="T6" fmla="*/ 1495 w 1506"/>
                <a:gd name="T7" fmla="*/ 35 h 36"/>
                <a:gd name="T8" fmla="*/ 1499 w 1506"/>
                <a:gd name="T9" fmla="*/ 33 h 36"/>
                <a:gd name="T10" fmla="*/ 1501 w 1506"/>
                <a:gd name="T11" fmla="*/ 31 h 36"/>
                <a:gd name="T12" fmla="*/ 1503 w 1506"/>
                <a:gd name="T13" fmla="*/ 29 h 36"/>
                <a:gd name="T14" fmla="*/ 1505 w 1506"/>
                <a:gd name="T15" fmla="*/ 26 h 36"/>
                <a:gd name="T16" fmla="*/ 1506 w 1506"/>
                <a:gd name="T17" fmla="*/ 22 h 36"/>
                <a:gd name="T18" fmla="*/ 1506 w 1506"/>
                <a:gd name="T19" fmla="*/ 18 h 36"/>
                <a:gd name="T20" fmla="*/ 1506 w 1506"/>
                <a:gd name="T21" fmla="*/ 15 h 36"/>
                <a:gd name="T22" fmla="*/ 1505 w 1506"/>
                <a:gd name="T23" fmla="*/ 10 h 36"/>
                <a:gd name="T24" fmla="*/ 1503 w 1506"/>
                <a:gd name="T25" fmla="*/ 7 h 36"/>
                <a:gd name="T26" fmla="*/ 1501 w 1506"/>
                <a:gd name="T27" fmla="*/ 5 h 36"/>
                <a:gd name="T28" fmla="*/ 1499 w 1506"/>
                <a:gd name="T29" fmla="*/ 3 h 36"/>
                <a:gd name="T30" fmla="*/ 1495 w 1506"/>
                <a:gd name="T31" fmla="*/ 1 h 36"/>
                <a:gd name="T32" fmla="*/ 1491 w 1506"/>
                <a:gd name="T33" fmla="*/ 0 h 36"/>
                <a:gd name="T34" fmla="*/ 1488 w 1506"/>
                <a:gd name="T35" fmla="*/ 0 h 36"/>
                <a:gd name="T36" fmla="*/ 18 w 1506"/>
                <a:gd name="T37" fmla="*/ 0 h 36"/>
                <a:gd name="T38" fmla="*/ 15 w 1506"/>
                <a:gd name="T39" fmla="*/ 0 h 36"/>
                <a:gd name="T40" fmla="*/ 12 w 1506"/>
                <a:gd name="T41" fmla="*/ 1 h 36"/>
                <a:gd name="T42" fmla="*/ 8 w 1506"/>
                <a:gd name="T43" fmla="*/ 3 h 36"/>
                <a:gd name="T44" fmla="*/ 5 w 1506"/>
                <a:gd name="T45" fmla="*/ 5 h 36"/>
                <a:gd name="T46" fmla="*/ 3 w 1506"/>
                <a:gd name="T47" fmla="*/ 7 h 36"/>
                <a:gd name="T48" fmla="*/ 1 w 1506"/>
                <a:gd name="T49" fmla="*/ 10 h 36"/>
                <a:gd name="T50" fmla="*/ 0 w 1506"/>
                <a:gd name="T51" fmla="*/ 15 h 36"/>
                <a:gd name="T52" fmla="*/ 0 w 1506"/>
                <a:gd name="T53" fmla="*/ 18 h 36"/>
                <a:gd name="T54" fmla="*/ 0 w 1506"/>
                <a:gd name="T55" fmla="*/ 22 h 36"/>
                <a:gd name="T56" fmla="*/ 1 w 1506"/>
                <a:gd name="T57" fmla="*/ 26 h 36"/>
                <a:gd name="T58" fmla="*/ 3 w 1506"/>
                <a:gd name="T59" fmla="*/ 29 h 36"/>
                <a:gd name="T60" fmla="*/ 5 w 1506"/>
                <a:gd name="T61" fmla="*/ 31 h 36"/>
                <a:gd name="T62" fmla="*/ 8 w 1506"/>
                <a:gd name="T63" fmla="*/ 33 h 36"/>
                <a:gd name="T64" fmla="*/ 12 w 1506"/>
                <a:gd name="T65" fmla="*/ 35 h 36"/>
                <a:gd name="T66" fmla="*/ 15 w 1506"/>
                <a:gd name="T67" fmla="*/ 36 h 36"/>
                <a:gd name="T68" fmla="*/ 18 w 1506"/>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6" h="36">
                  <a:moveTo>
                    <a:pt x="18" y="36"/>
                  </a:moveTo>
                  <a:lnTo>
                    <a:pt x="1488" y="36"/>
                  </a:lnTo>
                  <a:lnTo>
                    <a:pt x="1491" y="36"/>
                  </a:lnTo>
                  <a:lnTo>
                    <a:pt x="1495" y="35"/>
                  </a:lnTo>
                  <a:lnTo>
                    <a:pt x="1499" y="33"/>
                  </a:lnTo>
                  <a:lnTo>
                    <a:pt x="1501" y="31"/>
                  </a:lnTo>
                  <a:lnTo>
                    <a:pt x="1503" y="29"/>
                  </a:lnTo>
                  <a:lnTo>
                    <a:pt x="1505" y="26"/>
                  </a:lnTo>
                  <a:lnTo>
                    <a:pt x="1506" y="22"/>
                  </a:lnTo>
                  <a:lnTo>
                    <a:pt x="1506" y="18"/>
                  </a:lnTo>
                  <a:lnTo>
                    <a:pt x="1506" y="15"/>
                  </a:lnTo>
                  <a:lnTo>
                    <a:pt x="1505" y="10"/>
                  </a:lnTo>
                  <a:lnTo>
                    <a:pt x="1503" y="7"/>
                  </a:lnTo>
                  <a:lnTo>
                    <a:pt x="1501" y="5"/>
                  </a:lnTo>
                  <a:lnTo>
                    <a:pt x="1499" y="3"/>
                  </a:lnTo>
                  <a:lnTo>
                    <a:pt x="1495" y="1"/>
                  </a:lnTo>
                  <a:lnTo>
                    <a:pt x="1491" y="0"/>
                  </a:lnTo>
                  <a:lnTo>
                    <a:pt x="1488" y="0"/>
                  </a:lnTo>
                  <a:lnTo>
                    <a:pt x="18" y="0"/>
                  </a:lnTo>
                  <a:lnTo>
                    <a:pt x="15" y="0"/>
                  </a:lnTo>
                  <a:lnTo>
                    <a:pt x="12" y="1"/>
                  </a:lnTo>
                  <a:lnTo>
                    <a:pt x="8" y="3"/>
                  </a:lnTo>
                  <a:lnTo>
                    <a:pt x="5" y="5"/>
                  </a:lnTo>
                  <a:lnTo>
                    <a:pt x="3" y="7"/>
                  </a:lnTo>
                  <a:lnTo>
                    <a:pt x="1" y="10"/>
                  </a:lnTo>
                  <a:lnTo>
                    <a:pt x="0" y="15"/>
                  </a:lnTo>
                  <a:lnTo>
                    <a:pt x="0" y="18"/>
                  </a:lnTo>
                  <a:lnTo>
                    <a:pt x="0" y="22"/>
                  </a:lnTo>
                  <a:lnTo>
                    <a:pt x="1" y="26"/>
                  </a:lnTo>
                  <a:lnTo>
                    <a:pt x="3" y="29"/>
                  </a:lnTo>
                  <a:lnTo>
                    <a:pt x="5" y="31"/>
                  </a:lnTo>
                  <a:lnTo>
                    <a:pt x="8" y="33"/>
                  </a:lnTo>
                  <a:lnTo>
                    <a:pt x="12" y="35"/>
                  </a:lnTo>
                  <a:lnTo>
                    <a:pt x="15" y="36"/>
                  </a:lnTo>
                  <a:lnTo>
                    <a:pt x="1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0"/>
            <p:cNvSpPr/>
            <p:nvPr/>
          </p:nvSpPr>
          <p:spPr bwMode="auto">
            <a:xfrm>
              <a:off x="407988" y="4718050"/>
              <a:ext cx="304800" cy="84138"/>
            </a:xfrm>
            <a:custGeom>
              <a:avLst/>
              <a:gdLst>
                <a:gd name="T0" fmla="*/ 96 w 574"/>
                <a:gd name="T1" fmla="*/ 65 h 158"/>
                <a:gd name="T2" fmla="*/ 124 w 574"/>
                <a:gd name="T3" fmla="*/ 82 h 158"/>
                <a:gd name="T4" fmla="*/ 151 w 574"/>
                <a:gd name="T5" fmla="*/ 55 h 158"/>
                <a:gd name="T6" fmla="*/ 190 w 574"/>
                <a:gd name="T7" fmla="*/ 21 h 158"/>
                <a:gd name="T8" fmla="*/ 238 w 574"/>
                <a:gd name="T9" fmla="*/ 3 h 158"/>
                <a:gd name="T10" fmla="*/ 293 w 574"/>
                <a:gd name="T11" fmla="*/ 2 h 158"/>
                <a:gd name="T12" fmla="*/ 335 w 574"/>
                <a:gd name="T13" fmla="*/ 16 h 158"/>
                <a:gd name="T14" fmla="*/ 407 w 574"/>
                <a:gd name="T15" fmla="*/ 72 h 158"/>
                <a:gd name="T16" fmla="*/ 469 w 574"/>
                <a:gd name="T17" fmla="*/ 112 h 158"/>
                <a:gd name="T18" fmla="*/ 514 w 574"/>
                <a:gd name="T19" fmla="*/ 112 h 158"/>
                <a:gd name="T20" fmla="*/ 538 w 574"/>
                <a:gd name="T21" fmla="*/ 94 h 158"/>
                <a:gd name="T22" fmla="*/ 542 w 574"/>
                <a:gd name="T23" fmla="*/ 70 h 158"/>
                <a:gd name="T24" fmla="*/ 536 w 574"/>
                <a:gd name="T25" fmla="*/ 52 h 158"/>
                <a:gd name="T26" fmla="*/ 523 w 574"/>
                <a:gd name="T27" fmla="*/ 48 h 158"/>
                <a:gd name="T28" fmla="*/ 509 w 574"/>
                <a:gd name="T29" fmla="*/ 52 h 158"/>
                <a:gd name="T30" fmla="*/ 500 w 574"/>
                <a:gd name="T31" fmla="*/ 63 h 158"/>
                <a:gd name="T32" fmla="*/ 497 w 574"/>
                <a:gd name="T33" fmla="*/ 77 h 158"/>
                <a:gd name="T34" fmla="*/ 479 w 574"/>
                <a:gd name="T35" fmla="*/ 82 h 158"/>
                <a:gd name="T36" fmla="*/ 470 w 574"/>
                <a:gd name="T37" fmla="*/ 71 h 158"/>
                <a:gd name="T38" fmla="*/ 474 w 574"/>
                <a:gd name="T39" fmla="*/ 47 h 158"/>
                <a:gd name="T40" fmla="*/ 495 w 574"/>
                <a:gd name="T41" fmla="*/ 25 h 158"/>
                <a:gd name="T42" fmla="*/ 523 w 574"/>
                <a:gd name="T43" fmla="*/ 16 h 158"/>
                <a:gd name="T44" fmla="*/ 550 w 574"/>
                <a:gd name="T45" fmla="*/ 24 h 158"/>
                <a:gd name="T46" fmla="*/ 572 w 574"/>
                <a:gd name="T47" fmla="*/ 55 h 158"/>
                <a:gd name="T48" fmla="*/ 572 w 574"/>
                <a:gd name="T49" fmla="*/ 89 h 158"/>
                <a:gd name="T50" fmla="*/ 554 w 574"/>
                <a:gd name="T51" fmla="*/ 121 h 158"/>
                <a:gd name="T52" fmla="*/ 523 w 574"/>
                <a:gd name="T53" fmla="*/ 141 h 158"/>
                <a:gd name="T54" fmla="*/ 475 w 574"/>
                <a:gd name="T55" fmla="*/ 145 h 158"/>
                <a:gd name="T56" fmla="*/ 429 w 574"/>
                <a:gd name="T57" fmla="*/ 127 h 158"/>
                <a:gd name="T58" fmla="*/ 359 w 574"/>
                <a:gd name="T59" fmla="*/ 71 h 158"/>
                <a:gd name="T60" fmla="*/ 318 w 574"/>
                <a:gd name="T61" fmla="*/ 42 h 158"/>
                <a:gd name="T62" fmla="*/ 265 w 574"/>
                <a:gd name="T63" fmla="*/ 31 h 158"/>
                <a:gd name="T64" fmla="*/ 208 w 574"/>
                <a:gd name="T65" fmla="*/ 47 h 158"/>
                <a:gd name="T66" fmla="*/ 164 w 574"/>
                <a:gd name="T67" fmla="*/ 89 h 158"/>
                <a:gd name="T68" fmla="*/ 150 w 574"/>
                <a:gd name="T69" fmla="*/ 127 h 158"/>
                <a:gd name="T70" fmla="*/ 148 w 574"/>
                <a:gd name="T71" fmla="*/ 142 h 158"/>
                <a:gd name="T72" fmla="*/ 144 w 574"/>
                <a:gd name="T73" fmla="*/ 154 h 158"/>
                <a:gd name="T74" fmla="*/ 125 w 574"/>
                <a:gd name="T75" fmla="*/ 157 h 158"/>
                <a:gd name="T76" fmla="*/ 117 w 574"/>
                <a:gd name="T77" fmla="*/ 148 h 158"/>
                <a:gd name="T78" fmla="*/ 116 w 574"/>
                <a:gd name="T79" fmla="*/ 125 h 158"/>
                <a:gd name="T80" fmla="*/ 95 w 574"/>
                <a:gd name="T81" fmla="*/ 99 h 158"/>
                <a:gd name="T82" fmla="*/ 64 w 574"/>
                <a:gd name="T83" fmla="*/ 96 h 158"/>
                <a:gd name="T84" fmla="*/ 38 w 574"/>
                <a:gd name="T85" fmla="*/ 114 h 158"/>
                <a:gd name="T86" fmla="*/ 32 w 574"/>
                <a:gd name="T87" fmla="*/ 145 h 158"/>
                <a:gd name="T88" fmla="*/ 22 w 574"/>
                <a:gd name="T89" fmla="*/ 155 h 158"/>
                <a:gd name="T90" fmla="*/ 3 w 574"/>
                <a:gd name="T91" fmla="*/ 151 h 158"/>
                <a:gd name="T92" fmla="*/ 0 w 574"/>
                <a:gd name="T93" fmla="*/ 135 h 158"/>
                <a:gd name="T94" fmla="*/ 8 w 574"/>
                <a:gd name="T95" fmla="*/ 105 h 158"/>
                <a:gd name="T96" fmla="*/ 24 w 574"/>
                <a:gd name="T97" fmla="*/ 82 h 158"/>
                <a:gd name="T98" fmla="*/ 48 w 574"/>
                <a:gd name="T99" fmla="*/ 6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58">
                  <a:moveTo>
                    <a:pt x="69" y="62"/>
                  </a:moveTo>
                  <a:lnTo>
                    <a:pt x="79" y="62"/>
                  </a:lnTo>
                  <a:lnTo>
                    <a:pt x="88" y="63"/>
                  </a:lnTo>
                  <a:lnTo>
                    <a:pt x="96" y="65"/>
                  </a:lnTo>
                  <a:lnTo>
                    <a:pt x="104" y="69"/>
                  </a:lnTo>
                  <a:lnTo>
                    <a:pt x="111" y="72"/>
                  </a:lnTo>
                  <a:lnTo>
                    <a:pt x="118" y="77"/>
                  </a:lnTo>
                  <a:lnTo>
                    <a:pt x="124" y="82"/>
                  </a:lnTo>
                  <a:lnTo>
                    <a:pt x="131" y="88"/>
                  </a:lnTo>
                  <a:lnTo>
                    <a:pt x="136" y="76"/>
                  </a:lnTo>
                  <a:lnTo>
                    <a:pt x="143" y="65"/>
                  </a:lnTo>
                  <a:lnTo>
                    <a:pt x="151" y="55"/>
                  </a:lnTo>
                  <a:lnTo>
                    <a:pt x="160" y="45"/>
                  </a:lnTo>
                  <a:lnTo>
                    <a:pt x="169" y="36"/>
                  </a:lnTo>
                  <a:lnTo>
                    <a:pt x="179" y="28"/>
                  </a:lnTo>
                  <a:lnTo>
                    <a:pt x="190" y="21"/>
                  </a:lnTo>
                  <a:lnTo>
                    <a:pt x="201" y="15"/>
                  </a:lnTo>
                  <a:lnTo>
                    <a:pt x="213" y="9"/>
                  </a:lnTo>
                  <a:lnTo>
                    <a:pt x="225" y="5"/>
                  </a:lnTo>
                  <a:lnTo>
                    <a:pt x="238" y="3"/>
                  </a:lnTo>
                  <a:lnTo>
                    <a:pt x="251" y="1"/>
                  </a:lnTo>
                  <a:lnTo>
                    <a:pt x="265" y="0"/>
                  </a:lnTo>
                  <a:lnTo>
                    <a:pt x="279" y="0"/>
                  </a:lnTo>
                  <a:lnTo>
                    <a:pt x="293" y="2"/>
                  </a:lnTo>
                  <a:lnTo>
                    <a:pt x="307" y="5"/>
                  </a:lnTo>
                  <a:lnTo>
                    <a:pt x="317" y="7"/>
                  </a:lnTo>
                  <a:lnTo>
                    <a:pt x="325" y="11"/>
                  </a:lnTo>
                  <a:lnTo>
                    <a:pt x="335" y="16"/>
                  </a:lnTo>
                  <a:lnTo>
                    <a:pt x="344" y="20"/>
                  </a:lnTo>
                  <a:lnTo>
                    <a:pt x="360" y="32"/>
                  </a:lnTo>
                  <a:lnTo>
                    <a:pt x="376" y="44"/>
                  </a:lnTo>
                  <a:lnTo>
                    <a:pt x="407" y="72"/>
                  </a:lnTo>
                  <a:lnTo>
                    <a:pt x="439" y="97"/>
                  </a:lnTo>
                  <a:lnTo>
                    <a:pt x="448" y="102"/>
                  </a:lnTo>
                  <a:lnTo>
                    <a:pt x="458" y="108"/>
                  </a:lnTo>
                  <a:lnTo>
                    <a:pt x="469" y="112"/>
                  </a:lnTo>
                  <a:lnTo>
                    <a:pt x="481" y="114"/>
                  </a:lnTo>
                  <a:lnTo>
                    <a:pt x="492" y="115"/>
                  </a:lnTo>
                  <a:lnTo>
                    <a:pt x="503" y="114"/>
                  </a:lnTo>
                  <a:lnTo>
                    <a:pt x="514" y="112"/>
                  </a:lnTo>
                  <a:lnTo>
                    <a:pt x="525" y="106"/>
                  </a:lnTo>
                  <a:lnTo>
                    <a:pt x="530" y="103"/>
                  </a:lnTo>
                  <a:lnTo>
                    <a:pt x="535" y="99"/>
                  </a:lnTo>
                  <a:lnTo>
                    <a:pt x="538" y="94"/>
                  </a:lnTo>
                  <a:lnTo>
                    <a:pt x="540" y="88"/>
                  </a:lnTo>
                  <a:lnTo>
                    <a:pt x="542" y="82"/>
                  </a:lnTo>
                  <a:lnTo>
                    <a:pt x="543" y="75"/>
                  </a:lnTo>
                  <a:lnTo>
                    <a:pt x="542" y="70"/>
                  </a:lnTo>
                  <a:lnTo>
                    <a:pt x="542" y="63"/>
                  </a:lnTo>
                  <a:lnTo>
                    <a:pt x="540" y="59"/>
                  </a:lnTo>
                  <a:lnTo>
                    <a:pt x="539" y="56"/>
                  </a:lnTo>
                  <a:lnTo>
                    <a:pt x="536" y="52"/>
                  </a:lnTo>
                  <a:lnTo>
                    <a:pt x="534" y="50"/>
                  </a:lnTo>
                  <a:lnTo>
                    <a:pt x="530" y="49"/>
                  </a:lnTo>
                  <a:lnTo>
                    <a:pt x="526" y="48"/>
                  </a:lnTo>
                  <a:lnTo>
                    <a:pt x="523" y="48"/>
                  </a:lnTo>
                  <a:lnTo>
                    <a:pt x="519" y="48"/>
                  </a:lnTo>
                  <a:lnTo>
                    <a:pt x="515" y="49"/>
                  </a:lnTo>
                  <a:lnTo>
                    <a:pt x="512" y="50"/>
                  </a:lnTo>
                  <a:lnTo>
                    <a:pt x="509" y="52"/>
                  </a:lnTo>
                  <a:lnTo>
                    <a:pt x="506" y="55"/>
                  </a:lnTo>
                  <a:lnTo>
                    <a:pt x="503" y="57"/>
                  </a:lnTo>
                  <a:lnTo>
                    <a:pt x="501" y="60"/>
                  </a:lnTo>
                  <a:lnTo>
                    <a:pt x="500" y="63"/>
                  </a:lnTo>
                  <a:lnTo>
                    <a:pt x="500" y="68"/>
                  </a:lnTo>
                  <a:lnTo>
                    <a:pt x="500" y="71"/>
                  </a:lnTo>
                  <a:lnTo>
                    <a:pt x="499" y="74"/>
                  </a:lnTo>
                  <a:lnTo>
                    <a:pt x="497" y="77"/>
                  </a:lnTo>
                  <a:lnTo>
                    <a:pt x="495" y="78"/>
                  </a:lnTo>
                  <a:lnTo>
                    <a:pt x="491" y="82"/>
                  </a:lnTo>
                  <a:lnTo>
                    <a:pt x="485" y="83"/>
                  </a:lnTo>
                  <a:lnTo>
                    <a:pt x="479" y="82"/>
                  </a:lnTo>
                  <a:lnTo>
                    <a:pt x="474" y="78"/>
                  </a:lnTo>
                  <a:lnTo>
                    <a:pt x="472" y="77"/>
                  </a:lnTo>
                  <a:lnTo>
                    <a:pt x="471" y="74"/>
                  </a:lnTo>
                  <a:lnTo>
                    <a:pt x="470" y="71"/>
                  </a:lnTo>
                  <a:lnTo>
                    <a:pt x="469" y="68"/>
                  </a:lnTo>
                  <a:lnTo>
                    <a:pt x="470" y="60"/>
                  </a:lnTo>
                  <a:lnTo>
                    <a:pt x="472" y="54"/>
                  </a:lnTo>
                  <a:lnTo>
                    <a:pt x="474" y="47"/>
                  </a:lnTo>
                  <a:lnTo>
                    <a:pt x="479" y="41"/>
                  </a:lnTo>
                  <a:lnTo>
                    <a:pt x="483" y="35"/>
                  </a:lnTo>
                  <a:lnTo>
                    <a:pt x="488" y="30"/>
                  </a:lnTo>
                  <a:lnTo>
                    <a:pt x="495" y="25"/>
                  </a:lnTo>
                  <a:lnTo>
                    <a:pt x="501" y="21"/>
                  </a:lnTo>
                  <a:lnTo>
                    <a:pt x="508" y="19"/>
                  </a:lnTo>
                  <a:lnTo>
                    <a:pt x="515" y="17"/>
                  </a:lnTo>
                  <a:lnTo>
                    <a:pt x="523" y="16"/>
                  </a:lnTo>
                  <a:lnTo>
                    <a:pt x="529" y="16"/>
                  </a:lnTo>
                  <a:lnTo>
                    <a:pt x="537" y="18"/>
                  </a:lnTo>
                  <a:lnTo>
                    <a:pt x="543" y="20"/>
                  </a:lnTo>
                  <a:lnTo>
                    <a:pt x="550" y="24"/>
                  </a:lnTo>
                  <a:lnTo>
                    <a:pt x="556" y="30"/>
                  </a:lnTo>
                  <a:lnTo>
                    <a:pt x="563" y="37"/>
                  </a:lnTo>
                  <a:lnTo>
                    <a:pt x="568" y="46"/>
                  </a:lnTo>
                  <a:lnTo>
                    <a:pt x="572" y="55"/>
                  </a:lnTo>
                  <a:lnTo>
                    <a:pt x="574" y="63"/>
                  </a:lnTo>
                  <a:lnTo>
                    <a:pt x="574" y="72"/>
                  </a:lnTo>
                  <a:lnTo>
                    <a:pt x="574" y="81"/>
                  </a:lnTo>
                  <a:lnTo>
                    <a:pt x="572" y="89"/>
                  </a:lnTo>
                  <a:lnTo>
                    <a:pt x="569" y="98"/>
                  </a:lnTo>
                  <a:lnTo>
                    <a:pt x="565" y="106"/>
                  </a:lnTo>
                  <a:lnTo>
                    <a:pt x="560" y="113"/>
                  </a:lnTo>
                  <a:lnTo>
                    <a:pt x="554" y="121"/>
                  </a:lnTo>
                  <a:lnTo>
                    <a:pt x="548" y="127"/>
                  </a:lnTo>
                  <a:lnTo>
                    <a:pt x="540" y="132"/>
                  </a:lnTo>
                  <a:lnTo>
                    <a:pt x="532" y="138"/>
                  </a:lnTo>
                  <a:lnTo>
                    <a:pt x="523" y="141"/>
                  </a:lnTo>
                  <a:lnTo>
                    <a:pt x="513" y="144"/>
                  </a:lnTo>
                  <a:lnTo>
                    <a:pt x="500" y="146"/>
                  </a:lnTo>
                  <a:lnTo>
                    <a:pt x="487" y="148"/>
                  </a:lnTo>
                  <a:lnTo>
                    <a:pt x="475" y="145"/>
                  </a:lnTo>
                  <a:lnTo>
                    <a:pt x="464" y="143"/>
                  </a:lnTo>
                  <a:lnTo>
                    <a:pt x="452" y="139"/>
                  </a:lnTo>
                  <a:lnTo>
                    <a:pt x="441" y="133"/>
                  </a:lnTo>
                  <a:lnTo>
                    <a:pt x="429" y="127"/>
                  </a:lnTo>
                  <a:lnTo>
                    <a:pt x="418" y="121"/>
                  </a:lnTo>
                  <a:lnTo>
                    <a:pt x="398" y="104"/>
                  </a:lnTo>
                  <a:lnTo>
                    <a:pt x="378" y="87"/>
                  </a:lnTo>
                  <a:lnTo>
                    <a:pt x="359" y="71"/>
                  </a:lnTo>
                  <a:lnTo>
                    <a:pt x="339" y="56"/>
                  </a:lnTo>
                  <a:lnTo>
                    <a:pt x="333" y="50"/>
                  </a:lnTo>
                  <a:lnTo>
                    <a:pt x="325" y="46"/>
                  </a:lnTo>
                  <a:lnTo>
                    <a:pt x="318" y="42"/>
                  </a:lnTo>
                  <a:lnTo>
                    <a:pt x="310" y="38"/>
                  </a:lnTo>
                  <a:lnTo>
                    <a:pt x="295" y="34"/>
                  </a:lnTo>
                  <a:lnTo>
                    <a:pt x="280" y="31"/>
                  </a:lnTo>
                  <a:lnTo>
                    <a:pt x="265" y="31"/>
                  </a:lnTo>
                  <a:lnTo>
                    <a:pt x="250" y="32"/>
                  </a:lnTo>
                  <a:lnTo>
                    <a:pt x="235" y="35"/>
                  </a:lnTo>
                  <a:lnTo>
                    <a:pt x="221" y="41"/>
                  </a:lnTo>
                  <a:lnTo>
                    <a:pt x="208" y="47"/>
                  </a:lnTo>
                  <a:lnTo>
                    <a:pt x="195" y="55"/>
                  </a:lnTo>
                  <a:lnTo>
                    <a:pt x="183" y="65"/>
                  </a:lnTo>
                  <a:lnTo>
                    <a:pt x="173" y="76"/>
                  </a:lnTo>
                  <a:lnTo>
                    <a:pt x="164" y="89"/>
                  </a:lnTo>
                  <a:lnTo>
                    <a:pt x="157" y="103"/>
                  </a:lnTo>
                  <a:lnTo>
                    <a:pt x="155" y="111"/>
                  </a:lnTo>
                  <a:lnTo>
                    <a:pt x="152" y="118"/>
                  </a:lnTo>
                  <a:lnTo>
                    <a:pt x="150" y="127"/>
                  </a:lnTo>
                  <a:lnTo>
                    <a:pt x="149" y="135"/>
                  </a:lnTo>
                  <a:lnTo>
                    <a:pt x="149" y="137"/>
                  </a:lnTo>
                  <a:lnTo>
                    <a:pt x="149" y="139"/>
                  </a:lnTo>
                  <a:lnTo>
                    <a:pt x="148" y="142"/>
                  </a:lnTo>
                  <a:lnTo>
                    <a:pt x="148" y="145"/>
                  </a:lnTo>
                  <a:lnTo>
                    <a:pt x="147" y="149"/>
                  </a:lnTo>
                  <a:lnTo>
                    <a:pt x="146" y="152"/>
                  </a:lnTo>
                  <a:lnTo>
                    <a:pt x="144" y="154"/>
                  </a:lnTo>
                  <a:lnTo>
                    <a:pt x="142" y="155"/>
                  </a:lnTo>
                  <a:lnTo>
                    <a:pt x="136" y="158"/>
                  </a:lnTo>
                  <a:lnTo>
                    <a:pt x="131" y="158"/>
                  </a:lnTo>
                  <a:lnTo>
                    <a:pt x="125" y="157"/>
                  </a:lnTo>
                  <a:lnTo>
                    <a:pt x="121" y="155"/>
                  </a:lnTo>
                  <a:lnTo>
                    <a:pt x="119" y="153"/>
                  </a:lnTo>
                  <a:lnTo>
                    <a:pt x="118" y="151"/>
                  </a:lnTo>
                  <a:lnTo>
                    <a:pt x="117" y="148"/>
                  </a:lnTo>
                  <a:lnTo>
                    <a:pt x="117" y="144"/>
                  </a:lnTo>
                  <a:lnTo>
                    <a:pt x="117" y="139"/>
                  </a:lnTo>
                  <a:lnTo>
                    <a:pt x="118" y="135"/>
                  </a:lnTo>
                  <a:lnTo>
                    <a:pt x="116" y="125"/>
                  </a:lnTo>
                  <a:lnTo>
                    <a:pt x="113" y="116"/>
                  </a:lnTo>
                  <a:lnTo>
                    <a:pt x="108" y="109"/>
                  </a:lnTo>
                  <a:lnTo>
                    <a:pt x="102" y="103"/>
                  </a:lnTo>
                  <a:lnTo>
                    <a:pt x="95" y="99"/>
                  </a:lnTo>
                  <a:lnTo>
                    <a:pt x="88" y="97"/>
                  </a:lnTo>
                  <a:lnTo>
                    <a:pt x="80" y="95"/>
                  </a:lnTo>
                  <a:lnTo>
                    <a:pt x="71" y="95"/>
                  </a:lnTo>
                  <a:lnTo>
                    <a:pt x="64" y="96"/>
                  </a:lnTo>
                  <a:lnTo>
                    <a:pt x="56" y="98"/>
                  </a:lnTo>
                  <a:lnTo>
                    <a:pt x="50" y="102"/>
                  </a:lnTo>
                  <a:lnTo>
                    <a:pt x="43" y="108"/>
                  </a:lnTo>
                  <a:lnTo>
                    <a:pt x="38" y="114"/>
                  </a:lnTo>
                  <a:lnTo>
                    <a:pt x="35" y="122"/>
                  </a:lnTo>
                  <a:lnTo>
                    <a:pt x="32" y="131"/>
                  </a:lnTo>
                  <a:lnTo>
                    <a:pt x="32" y="141"/>
                  </a:lnTo>
                  <a:lnTo>
                    <a:pt x="32" y="145"/>
                  </a:lnTo>
                  <a:lnTo>
                    <a:pt x="30" y="149"/>
                  </a:lnTo>
                  <a:lnTo>
                    <a:pt x="28" y="151"/>
                  </a:lnTo>
                  <a:lnTo>
                    <a:pt x="27" y="153"/>
                  </a:lnTo>
                  <a:lnTo>
                    <a:pt x="22" y="155"/>
                  </a:lnTo>
                  <a:lnTo>
                    <a:pt x="16" y="156"/>
                  </a:lnTo>
                  <a:lnTo>
                    <a:pt x="11" y="155"/>
                  </a:lnTo>
                  <a:lnTo>
                    <a:pt x="6" y="153"/>
                  </a:lnTo>
                  <a:lnTo>
                    <a:pt x="3" y="151"/>
                  </a:lnTo>
                  <a:lnTo>
                    <a:pt x="2" y="149"/>
                  </a:lnTo>
                  <a:lnTo>
                    <a:pt x="1" y="145"/>
                  </a:lnTo>
                  <a:lnTo>
                    <a:pt x="0" y="141"/>
                  </a:lnTo>
                  <a:lnTo>
                    <a:pt x="0" y="135"/>
                  </a:lnTo>
                  <a:lnTo>
                    <a:pt x="1" y="127"/>
                  </a:lnTo>
                  <a:lnTo>
                    <a:pt x="2" y="119"/>
                  </a:lnTo>
                  <a:lnTo>
                    <a:pt x="5" y="113"/>
                  </a:lnTo>
                  <a:lnTo>
                    <a:pt x="8" y="105"/>
                  </a:lnTo>
                  <a:lnTo>
                    <a:pt x="11" y="99"/>
                  </a:lnTo>
                  <a:lnTo>
                    <a:pt x="14" y="94"/>
                  </a:lnTo>
                  <a:lnTo>
                    <a:pt x="19" y="87"/>
                  </a:lnTo>
                  <a:lnTo>
                    <a:pt x="24" y="82"/>
                  </a:lnTo>
                  <a:lnTo>
                    <a:pt x="29" y="77"/>
                  </a:lnTo>
                  <a:lnTo>
                    <a:pt x="35" y="73"/>
                  </a:lnTo>
                  <a:lnTo>
                    <a:pt x="41" y="70"/>
                  </a:lnTo>
                  <a:lnTo>
                    <a:pt x="48" y="67"/>
                  </a:lnTo>
                  <a:lnTo>
                    <a:pt x="54" y="64"/>
                  </a:lnTo>
                  <a:lnTo>
                    <a:pt x="62" y="62"/>
                  </a:lnTo>
                  <a:lnTo>
                    <a:pt x="69"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
            <p:cNvSpPr/>
            <p:nvPr/>
          </p:nvSpPr>
          <p:spPr bwMode="auto">
            <a:xfrm>
              <a:off x="407988" y="4802188"/>
              <a:ext cx="304800" cy="84138"/>
            </a:xfrm>
            <a:custGeom>
              <a:avLst/>
              <a:gdLst>
                <a:gd name="T0" fmla="*/ 96 w 574"/>
                <a:gd name="T1" fmla="*/ 94 h 160"/>
                <a:gd name="T2" fmla="*/ 124 w 574"/>
                <a:gd name="T3" fmla="*/ 77 h 160"/>
                <a:gd name="T4" fmla="*/ 151 w 574"/>
                <a:gd name="T5" fmla="*/ 105 h 160"/>
                <a:gd name="T6" fmla="*/ 190 w 574"/>
                <a:gd name="T7" fmla="*/ 139 h 160"/>
                <a:gd name="T8" fmla="*/ 238 w 574"/>
                <a:gd name="T9" fmla="*/ 157 h 160"/>
                <a:gd name="T10" fmla="*/ 293 w 574"/>
                <a:gd name="T11" fmla="*/ 158 h 160"/>
                <a:gd name="T12" fmla="*/ 335 w 574"/>
                <a:gd name="T13" fmla="*/ 144 h 160"/>
                <a:gd name="T14" fmla="*/ 407 w 574"/>
                <a:gd name="T15" fmla="*/ 88 h 160"/>
                <a:gd name="T16" fmla="*/ 469 w 574"/>
                <a:gd name="T17" fmla="*/ 48 h 160"/>
                <a:gd name="T18" fmla="*/ 514 w 574"/>
                <a:gd name="T19" fmla="*/ 48 h 160"/>
                <a:gd name="T20" fmla="*/ 538 w 574"/>
                <a:gd name="T21" fmla="*/ 66 h 160"/>
                <a:gd name="T22" fmla="*/ 542 w 574"/>
                <a:gd name="T23" fmla="*/ 90 h 160"/>
                <a:gd name="T24" fmla="*/ 536 w 574"/>
                <a:gd name="T25" fmla="*/ 107 h 160"/>
                <a:gd name="T26" fmla="*/ 523 w 574"/>
                <a:gd name="T27" fmla="*/ 112 h 160"/>
                <a:gd name="T28" fmla="*/ 509 w 574"/>
                <a:gd name="T29" fmla="*/ 107 h 160"/>
                <a:gd name="T30" fmla="*/ 500 w 574"/>
                <a:gd name="T31" fmla="*/ 95 h 160"/>
                <a:gd name="T32" fmla="*/ 497 w 574"/>
                <a:gd name="T33" fmla="*/ 82 h 160"/>
                <a:gd name="T34" fmla="*/ 479 w 574"/>
                <a:gd name="T35" fmla="*/ 78 h 160"/>
                <a:gd name="T36" fmla="*/ 470 w 574"/>
                <a:gd name="T37" fmla="*/ 89 h 160"/>
                <a:gd name="T38" fmla="*/ 474 w 574"/>
                <a:gd name="T39" fmla="*/ 113 h 160"/>
                <a:gd name="T40" fmla="*/ 495 w 574"/>
                <a:gd name="T41" fmla="*/ 134 h 160"/>
                <a:gd name="T42" fmla="*/ 523 w 574"/>
                <a:gd name="T43" fmla="*/ 144 h 160"/>
                <a:gd name="T44" fmla="*/ 550 w 574"/>
                <a:gd name="T45" fmla="*/ 135 h 160"/>
                <a:gd name="T46" fmla="*/ 572 w 574"/>
                <a:gd name="T47" fmla="*/ 105 h 160"/>
                <a:gd name="T48" fmla="*/ 572 w 574"/>
                <a:gd name="T49" fmla="*/ 69 h 160"/>
                <a:gd name="T50" fmla="*/ 554 w 574"/>
                <a:gd name="T51" fmla="*/ 39 h 160"/>
                <a:gd name="T52" fmla="*/ 523 w 574"/>
                <a:gd name="T53" fmla="*/ 19 h 160"/>
                <a:gd name="T54" fmla="*/ 475 w 574"/>
                <a:gd name="T55" fmla="*/ 13 h 160"/>
                <a:gd name="T56" fmla="*/ 429 w 574"/>
                <a:gd name="T57" fmla="*/ 32 h 160"/>
                <a:gd name="T58" fmla="*/ 359 w 574"/>
                <a:gd name="T59" fmla="*/ 89 h 160"/>
                <a:gd name="T60" fmla="*/ 318 w 574"/>
                <a:gd name="T61" fmla="*/ 117 h 160"/>
                <a:gd name="T62" fmla="*/ 265 w 574"/>
                <a:gd name="T63" fmla="*/ 129 h 160"/>
                <a:gd name="T64" fmla="*/ 208 w 574"/>
                <a:gd name="T65" fmla="*/ 113 h 160"/>
                <a:gd name="T66" fmla="*/ 164 w 574"/>
                <a:gd name="T67" fmla="*/ 70 h 160"/>
                <a:gd name="T68" fmla="*/ 150 w 574"/>
                <a:gd name="T69" fmla="*/ 33 h 160"/>
                <a:gd name="T70" fmla="*/ 148 w 574"/>
                <a:gd name="T71" fmla="*/ 18 h 160"/>
                <a:gd name="T72" fmla="*/ 144 w 574"/>
                <a:gd name="T73" fmla="*/ 6 h 160"/>
                <a:gd name="T74" fmla="*/ 125 w 574"/>
                <a:gd name="T75" fmla="*/ 1 h 160"/>
                <a:gd name="T76" fmla="*/ 117 w 574"/>
                <a:gd name="T77" fmla="*/ 12 h 160"/>
                <a:gd name="T78" fmla="*/ 116 w 574"/>
                <a:gd name="T79" fmla="*/ 35 h 160"/>
                <a:gd name="T80" fmla="*/ 95 w 574"/>
                <a:gd name="T81" fmla="*/ 61 h 160"/>
                <a:gd name="T82" fmla="*/ 64 w 574"/>
                <a:gd name="T83" fmla="*/ 64 h 160"/>
                <a:gd name="T84" fmla="*/ 38 w 574"/>
                <a:gd name="T85" fmla="*/ 46 h 160"/>
                <a:gd name="T86" fmla="*/ 32 w 574"/>
                <a:gd name="T87" fmla="*/ 14 h 160"/>
                <a:gd name="T88" fmla="*/ 22 w 574"/>
                <a:gd name="T89" fmla="*/ 4 h 160"/>
                <a:gd name="T90" fmla="*/ 3 w 574"/>
                <a:gd name="T91" fmla="*/ 9 h 160"/>
                <a:gd name="T92" fmla="*/ 0 w 574"/>
                <a:gd name="T93" fmla="*/ 25 h 160"/>
                <a:gd name="T94" fmla="*/ 8 w 574"/>
                <a:gd name="T95" fmla="*/ 53 h 160"/>
                <a:gd name="T96" fmla="*/ 24 w 574"/>
                <a:gd name="T97" fmla="*/ 77 h 160"/>
                <a:gd name="T98" fmla="*/ 48 w 574"/>
                <a:gd name="T99"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60">
                  <a:moveTo>
                    <a:pt x="69" y="97"/>
                  </a:moveTo>
                  <a:lnTo>
                    <a:pt x="79" y="97"/>
                  </a:lnTo>
                  <a:lnTo>
                    <a:pt x="88" y="96"/>
                  </a:lnTo>
                  <a:lnTo>
                    <a:pt x="96" y="94"/>
                  </a:lnTo>
                  <a:lnTo>
                    <a:pt x="104" y="91"/>
                  </a:lnTo>
                  <a:lnTo>
                    <a:pt x="111" y="88"/>
                  </a:lnTo>
                  <a:lnTo>
                    <a:pt x="118" y="82"/>
                  </a:lnTo>
                  <a:lnTo>
                    <a:pt x="124" y="77"/>
                  </a:lnTo>
                  <a:lnTo>
                    <a:pt x="131" y="72"/>
                  </a:lnTo>
                  <a:lnTo>
                    <a:pt x="136" y="83"/>
                  </a:lnTo>
                  <a:lnTo>
                    <a:pt x="143" y="94"/>
                  </a:lnTo>
                  <a:lnTo>
                    <a:pt x="151" y="105"/>
                  </a:lnTo>
                  <a:lnTo>
                    <a:pt x="160" y="115"/>
                  </a:lnTo>
                  <a:lnTo>
                    <a:pt x="169" y="123"/>
                  </a:lnTo>
                  <a:lnTo>
                    <a:pt x="179" y="132"/>
                  </a:lnTo>
                  <a:lnTo>
                    <a:pt x="190" y="139"/>
                  </a:lnTo>
                  <a:lnTo>
                    <a:pt x="201" y="145"/>
                  </a:lnTo>
                  <a:lnTo>
                    <a:pt x="213" y="150"/>
                  </a:lnTo>
                  <a:lnTo>
                    <a:pt x="225" y="154"/>
                  </a:lnTo>
                  <a:lnTo>
                    <a:pt x="238" y="157"/>
                  </a:lnTo>
                  <a:lnTo>
                    <a:pt x="251" y="159"/>
                  </a:lnTo>
                  <a:lnTo>
                    <a:pt x="265" y="160"/>
                  </a:lnTo>
                  <a:lnTo>
                    <a:pt x="279" y="159"/>
                  </a:lnTo>
                  <a:lnTo>
                    <a:pt x="293" y="158"/>
                  </a:lnTo>
                  <a:lnTo>
                    <a:pt x="307" y="155"/>
                  </a:lnTo>
                  <a:lnTo>
                    <a:pt x="317" y="153"/>
                  </a:lnTo>
                  <a:lnTo>
                    <a:pt x="325" y="148"/>
                  </a:lnTo>
                  <a:lnTo>
                    <a:pt x="335" y="144"/>
                  </a:lnTo>
                  <a:lnTo>
                    <a:pt x="344" y="140"/>
                  </a:lnTo>
                  <a:lnTo>
                    <a:pt x="360" y="128"/>
                  </a:lnTo>
                  <a:lnTo>
                    <a:pt x="376" y="116"/>
                  </a:lnTo>
                  <a:lnTo>
                    <a:pt x="407" y="88"/>
                  </a:lnTo>
                  <a:lnTo>
                    <a:pt x="439" y="63"/>
                  </a:lnTo>
                  <a:lnTo>
                    <a:pt x="448" y="56"/>
                  </a:lnTo>
                  <a:lnTo>
                    <a:pt x="458" y="52"/>
                  </a:lnTo>
                  <a:lnTo>
                    <a:pt x="469" y="48"/>
                  </a:lnTo>
                  <a:lnTo>
                    <a:pt x="481" y="46"/>
                  </a:lnTo>
                  <a:lnTo>
                    <a:pt x="492" y="45"/>
                  </a:lnTo>
                  <a:lnTo>
                    <a:pt x="503" y="46"/>
                  </a:lnTo>
                  <a:lnTo>
                    <a:pt x="514" y="48"/>
                  </a:lnTo>
                  <a:lnTo>
                    <a:pt x="525" y="53"/>
                  </a:lnTo>
                  <a:lnTo>
                    <a:pt x="530" y="56"/>
                  </a:lnTo>
                  <a:lnTo>
                    <a:pt x="535" y="61"/>
                  </a:lnTo>
                  <a:lnTo>
                    <a:pt x="538" y="66"/>
                  </a:lnTo>
                  <a:lnTo>
                    <a:pt x="540" y="72"/>
                  </a:lnTo>
                  <a:lnTo>
                    <a:pt x="542" y="78"/>
                  </a:lnTo>
                  <a:lnTo>
                    <a:pt x="543" y="85"/>
                  </a:lnTo>
                  <a:lnTo>
                    <a:pt x="542" y="90"/>
                  </a:lnTo>
                  <a:lnTo>
                    <a:pt x="542" y="96"/>
                  </a:lnTo>
                  <a:lnTo>
                    <a:pt x="540" y="101"/>
                  </a:lnTo>
                  <a:lnTo>
                    <a:pt x="539" y="104"/>
                  </a:lnTo>
                  <a:lnTo>
                    <a:pt x="536" y="107"/>
                  </a:lnTo>
                  <a:lnTo>
                    <a:pt x="534" y="109"/>
                  </a:lnTo>
                  <a:lnTo>
                    <a:pt x="530" y="110"/>
                  </a:lnTo>
                  <a:lnTo>
                    <a:pt x="526" y="112"/>
                  </a:lnTo>
                  <a:lnTo>
                    <a:pt x="523" y="112"/>
                  </a:lnTo>
                  <a:lnTo>
                    <a:pt x="519" y="112"/>
                  </a:lnTo>
                  <a:lnTo>
                    <a:pt x="515" y="110"/>
                  </a:lnTo>
                  <a:lnTo>
                    <a:pt x="512" y="109"/>
                  </a:lnTo>
                  <a:lnTo>
                    <a:pt x="509" y="107"/>
                  </a:lnTo>
                  <a:lnTo>
                    <a:pt x="506" y="105"/>
                  </a:lnTo>
                  <a:lnTo>
                    <a:pt x="503" y="103"/>
                  </a:lnTo>
                  <a:lnTo>
                    <a:pt x="501" y="100"/>
                  </a:lnTo>
                  <a:lnTo>
                    <a:pt x="500" y="95"/>
                  </a:lnTo>
                  <a:lnTo>
                    <a:pt x="500" y="92"/>
                  </a:lnTo>
                  <a:lnTo>
                    <a:pt x="500" y="89"/>
                  </a:lnTo>
                  <a:lnTo>
                    <a:pt x="499" y="86"/>
                  </a:lnTo>
                  <a:lnTo>
                    <a:pt x="497" y="82"/>
                  </a:lnTo>
                  <a:lnTo>
                    <a:pt x="495" y="80"/>
                  </a:lnTo>
                  <a:lnTo>
                    <a:pt x="491" y="78"/>
                  </a:lnTo>
                  <a:lnTo>
                    <a:pt x="485" y="77"/>
                  </a:lnTo>
                  <a:lnTo>
                    <a:pt x="479" y="78"/>
                  </a:lnTo>
                  <a:lnTo>
                    <a:pt x="474" y="80"/>
                  </a:lnTo>
                  <a:lnTo>
                    <a:pt x="472" y="82"/>
                  </a:lnTo>
                  <a:lnTo>
                    <a:pt x="471" y="86"/>
                  </a:lnTo>
                  <a:lnTo>
                    <a:pt x="470" y="89"/>
                  </a:lnTo>
                  <a:lnTo>
                    <a:pt x="469" y="92"/>
                  </a:lnTo>
                  <a:lnTo>
                    <a:pt x="470" y="100"/>
                  </a:lnTo>
                  <a:lnTo>
                    <a:pt x="472" y="106"/>
                  </a:lnTo>
                  <a:lnTo>
                    <a:pt x="474" y="113"/>
                  </a:lnTo>
                  <a:lnTo>
                    <a:pt x="479" y="119"/>
                  </a:lnTo>
                  <a:lnTo>
                    <a:pt x="483" y="124"/>
                  </a:lnTo>
                  <a:lnTo>
                    <a:pt x="488" y="130"/>
                  </a:lnTo>
                  <a:lnTo>
                    <a:pt x="495" y="134"/>
                  </a:lnTo>
                  <a:lnTo>
                    <a:pt x="501" y="139"/>
                  </a:lnTo>
                  <a:lnTo>
                    <a:pt x="508" y="141"/>
                  </a:lnTo>
                  <a:lnTo>
                    <a:pt x="515" y="143"/>
                  </a:lnTo>
                  <a:lnTo>
                    <a:pt x="523" y="144"/>
                  </a:lnTo>
                  <a:lnTo>
                    <a:pt x="529" y="144"/>
                  </a:lnTo>
                  <a:lnTo>
                    <a:pt x="537" y="142"/>
                  </a:lnTo>
                  <a:lnTo>
                    <a:pt x="543" y="140"/>
                  </a:lnTo>
                  <a:lnTo>
                    <a:pt x="550" y="135"/>
                  </a:lnTo>
                  <a:lnTo>
                    <a:pt x="556" y="130"/>
                  </a:lnTo>
                  <a:lnTo>
                    <a:pt x="563" y="122"/>
                  </a:lnTo>
                  <a:lnTo>
                    <a:pt x="568" y="114"/>
                  </a:lnTo>
                  <a:lnTo>
                    <a:pt x="572" y="105"/>
                  </a:lnTo>
                  <a:lnTo>
                    <a:pt x="574" y="96"/>
                  </a:lnTo>
                  <a:lnTo>
                    <a:pt x="574" y="88"/>
                  </a:lnTo>
                  <a:lnTo>
                    <a:pt x="574" y="78"/>
                  </a:lnTo>
                  <a:lnTo>
                    <a:pt x="572" y="69"/>
                  </a:lnTo>
                  <a:lnTo>
                    <a:pt x="569" y="62"/>
                  </a:lnTo>
                  <a:lnTo>
                    <a:pt x="565" y="53"/>
                  </a:lnTo>
                  <a:lnTo>
                    <a:pt x="560" y="46"/>
                  </a:lnTo>
                  <a:lnTo>
                    <a:pt x="554" y="39"/>
                  </a:lnTo>
                  <a:lnTo>
                    <a:pt x="548" y="33"/>
                  </a:lnTo>
                  <a:lnTo>
                    <a:pt x="540" y="27"/>
                  </a:lnTo>
                  <a:lnTo>
                    <a:pt x="532" y="22"/>
                  </a:lnTo>
                  <a:lnTo>
                    <a:pt x="523" y="19"/>
                  </a:lnTo>
                  <a:lnTo>
                    <a:pt x="513" y="15"/>
                  </a:lnTo>
                  <a:lnTo>
                    <a:pt x="500" y="13"/>
                  </a:lnTo>
                  <a:lnTo>
                    <a:pt x="487" y="12"/>
                  </a:lnTo>
                  <a:lnTo>
                    <a:pt x="475" y="13"/>
                  </a:lnTo>
                  <a:lnTo>
                    <a:pt x="464" y="16"/>
                  </a:lnTo>
                  <a:lnTo>
                    <a:pt x="452" y="21"/>
                  </a:lnTo>
                  <a:lnTo>
                    <a:pt x="441" y="26"/>
                  </a:lnTo>
                  <a:lnTo>
                    <a:pt x="429" y="32"/>
                  </a:lnTo>
                  <a:lnTo>
                    <a:pt x="418" y="39"/>
                  </a:lnTo>
                  <a:lnTo>
                    <a:pt x="398" y="55"/>
                  </a:lnTo>
                  <a:lnTo>
                    <a:pt x="378" y="73"/>
                  </a:lnTo>
                  <a:lnTo>
                    <a:pt x="359" y="89"/>
                  </a:lnTo>
                  <a:lnTo>
                    <a:pt x="339" y="104"/>
                  </a:lnTo>
                  <a:lnTo>
                    <a:pt x="333" y="109"/>
                  </a:lnTo>
                  <a:lnTo>
                    <a:pt x="325" y="114"/>
                  </a:lnTo>
                  <a:lnTo>
                    <a:pt x="318" y="117"/>
                  </a:lnTo>
                  <a:lnTo>
                    <a:pt x="310" y="120"/>
                  </a:lnTo>
                  <a:lnTo>
                    <a:pt x="295" y="126"/>
                  </a:lnTo>
                  <a:lnTo>
                    <a:pt x="280" y="128"/>
                  </a:lnTo>
                  <a:lnTo>
                    <a:pt x="265" y="129"/>
                  </a:lnTo>
                  <a:lnTo>
                    <a:pt x="250" y="128"/>
                  </a:lnTo>
                  <a:lnTo>
                    <a:pt x="235" y="124"/>
                  </a:lnTo>
                  <a:lnTo>
                    <a:pt x="221" y="119"/>
                  </a:lnTo>
                  <a:lnTo>
                    <a:pt x="208" y="113"/>
                  </a:lnTo>
                  <a:lnTo>
                    <a:pt x="195" y="104"/>
                  </a:lnTo>
                  <a:lnTo>
                    <a:pt x="183" y="94"/>
                  </a:lnTo>
                  <a:lnTo>
                    <a:pt x="173" y="83"/>
                  </a:lnTo>
                  <a:lnTo>
                    <a:pt x="164" y="70"/>
                  </a:lnTo>
                  <a:lnTo>
                    <a:pt x="157" y="56"/>
                  </a:lnTo>
                  <a:lnTo>
                    <a:pt x="155" y="49"/>
                  </a:lnTo>
                  <a:lnTo>
                    <a:pt x="152" y="41"/>
                  </a:lnTo>
                  <a:lnTo>
                    <a:pt x="150" y="33"/>
                  </a:lnTo>
                  <a:lnTo>
                    <a:pt x="149" y="25"/>
                  </a:lnTo>
                  <a:lnTo>
                    <a:pt x="149" y="23"/>
                  </a:lnTo>
                  <a:lnTo>
                    <a:pt x="149" y="21"/>
                  </a:lnTo>
                  <a:lnTo>
                    <a:pt x="148" y="18"/>
                  </a:lnTo>
                  <a:lnTo>
                    <a:pt x="148" y="14"/>
                  </a:lnTo>
                  <a:lnTo>
                    <a:pt x="147" y="11"/>
                  </a:lnTo>
                  <a:lnTo>
                    <a:pt x="146" y="8"/>
                  </a:lnTo>
                  <a:lnTo>
                    <a:pt x="144" y="6"/>
                  </a:lnTo>
                  <a:lnTo>
                    <a:pt x="142" y="4"/>
                  </a:lnTo>
                  <a:lnTo>
                    <a:pt x="136" y="1"/>
                  </a:lnTo>
                  <a:lnTo>
                    <a:pt x="131" y="0"/>
                  </a:lnTo>
                  <a:lnTo>
                    <a:pt x="125" y="1"/>
                  </a:lnTo>
                  <a:lnTo>
                    <a:pt x="121" y="5"/>
                  </a:lnTo>
                  <a:lnTo>
                    <a:pt x="119" y="7"/>
                  </a:lnTo>
                  <a:lnTo>
                    <a:pt x="118" y="9"/>
                  </a:lnTo>
                  <a:lnTo>
                    <a:pt x="117" y="12"/>
                  </a:lnTo>
                  <a:lnTo>
                    <a:pt x="117" y="15"/>
                  </a:lnTo>
                  <a:lnTo>
                    <a:pt x="117" y="21"/>
                  </a:lnTo>
                  <a:lnTo>
                    <a:pt x="118" y="25"/>
                  </a:lnTo>
                  <a:lnTo>
                    <a:pt x="116" y="35"/>
                  </a:lnTo>
                  <a:lnTo>
                    <a:pt x="113" y="43"/>
                  </a:lnTo>
                  <a:lnTo>
                    <a:pt x="108" y="50"/>
                  </a:lnTo>
                  <a:lnTo>
                    <a:pt x="102" y="56"/>
                  </a:lnTo>
                  <a:lnTo>
                    <a:pt x="95" y="61"/>
                  </a:lnTo>
                  <a:lnTo>
                    <a:pt x="88" y="63"/>
                  </a:lnTo>
                  <a:lnTo>
                    <a:pt x="80" y="65"/>
                  </a:lnTo>
                  <a:lnTo>
                    <a:pt x="71" y="65"/>
                  </a:lnTo>
                  <a:lnTo>
                    <a:pt x="64" y="64"/>
                  </a:lnTo>
                  <a:lnTo>
                    <a:pt x="56" y="61"/>
                  </a:lnTo>
                  <a:lnTo>
                    <a:pt x="50" y="58"/>
                  </a:lnTo>
                  <a:lnTo>
                    <a:pt x="43" y="52"/>
                  </a:lnTo>
                  <a:lnTo>
                    <a:pt x="38" y="46"/>
                  </a:lnTo>
                  <a:lnTo>
                    <a:pt x="35" y="38"/>
                  </a:lnTo>
                  <a:lnTo>
                    <a:pt x="32" y="28"/>
                  </a:lnTo>
                  <a:lnTo>
                    <a:pt x="32" y="18"/>
                  </a:lnTo>
                  <a:lnTo>
                    <a:pt x="32" y="14"/>
                  </a:lnTo>
                  <a:lnTo>
                    <a:pt x="30" y="11"/>
                  </a:lnTo>
                  <a:lnTo>
                    <a:pt x="28" y="9"/>
                  </a:lnTo>
                  <a:lnTo>
                    <a:pt x="27" y="7"/>
                  </a:lnTo>
                  <a:lnTo>
                    <a:pt x="22" y="4"/>
                  </a:lnTo>
                  <a:lnTo>
                    <a:pt x="16" y="4"/>
                  </a:lnTo>
                  <a:lnTo>
                    <a:pt x="11" y="4"/>
                  </a:lnTo>
                  <a:lnTo>
                    <a:pt x="6" y="7"/>
                  </a:lnTo>
                  <a:lnTo>
                    <a:pt x="3" y="9"/>
                  </a:lnTo>
                  <a:lnTo>
                    <a:pt x="2" y="11"/>
                  </a:lnTo>
                  <a:lnTo>
                    <a:pt x="1" y="14"/>
                  </a:lnTo>
                  <a:lnTo>
                    <a:pt x="0" y="18"/>
                  </a:lnTo>
                  <a:lnTo>
                    <a:pt x="0" y="25"/>
                  </a:lnTo>
                  <a:lnTo>
                    <a:pt x="1" y="33"/>
                  </a:lnTo>
                  <a:lnTo>
                    <a:pt x="2" y="40"/>
                  </a:lnTo>
                  <a:lnTo>
                    <a:pt x="5" y="47"/>
                  </a:lnTo>
                  <a:lnTo>
                    <a:pt x="8" y="53"/>
                  </a:lnTo>
                  <a:lnTo>
                    <a:pt x="11" y="60"/>
                  </a:lnTo>
                  <a:lnTo>
                    <a:pt x="14" y="66"/>
                  </a:lnTo>
                  <a:lnTo>
                    <a:pt x="19" y="73"/>
                  </a:lnTo>
                  <a:lnTo>
                    <a:pt x="24" y="77"/>
                  </a:lnTo>
                  <a:lnTo>
                    <a:pt x="29" y="82"/>
                  </a:lnTo>
                  <a:lnTo>
                    <a:pt x="35" y="87"/>
                  </a:lnTo>
                  <a:lnTo>
                    <a:pt x="41" y="90"/>
                  </a:lnTo>
                  <a:lnTo>
                    <a:pt x="48" y="93"/>
                  </a:lnTo>
                  <a:lnTo>
                    <a:pt x="54" y="95"/>
                  </a:lnTo>
                  <a:lnTo>
                    <a:pt x="62" y="97"/>
                  </a:lnTo>
                  <a:lnTo>
                    <a:pt x="69"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
            <p:cNvSpPr>
              <a:spLocks noEditPoints="1"/>
            </p:cNvSpPr>
            <p:nvPr/>
          </p:nvSpPr>
          <p:spPr bwMode="auto">
            <a:xfrm>
              <a:off x="512763" y="4762500"/>
              <a:ext cx="73025" cy="73025"/>
            </a:xfrm>
            <a:custGeom>
              <a:avLst/>
              <a:gdLst>
                <a:gd name="T0" fmla="*/ 0 w 138"/>
                <a:gd name="T1" fmla="*/ 63 h 138"/>
                <a:gd name="T2" fmla="*/ 3 w 138"/>
                <a:gd name="T3" fmla="*/ 48 h 138"/>
                <a:gd name="T4" fmla="*/ 7 w 138"/>
                <a:gd name="T5" fmla="*/ 37 h 138"/>
                <a:gd name="T6" fmla="*/ 15 w 138"/>
                <a:gd name="T7" fmla="*/ 25 h 138"/>
                <a:gd name="T8" fmla="*/ 25 w 138"/>
                <a:gd name="T9" fmla="*/ 16 h 138"/>
                <a:gd name="T10" fmla="*/ 35 w 138"/>
                <a:gd name="T11" fmla="*/ 9 h 138"/>
                <a:gd name="T12" fmla="*/ 48 w 138"/>
                <a:gd name="T13" fmla="*/ 3 h 138"/>
                <a:gd name="T14" fmla="*/ 61 w 138"/>
                <a:gd name="T15" fmla="*/ 0 h 138"/>
                <a:gd name="T16" fmla="*/ 75 w 138"/>
                <a:gd name="T17" fmla="*/ 0 h 138"/>
                <a:gd name="T18" fmla="*/ 89 w 138"/>
                <a:gd name="T19" fmla="*/ 3 h 138"/>
                <a:gd name="T20" fmla="*/ 101 w 138"/>
                <a:gd name="T21" fmla="*/ 9 h 138"/>
                <a:gd name="T22" fmla="*/ 112 w 138"/>
                <a:gd name="T23" fmla="*/ 16 h 138"/>
                <a:gd name="T24" fmla="*/ 122 w 138"/>
                <a:gd name="T25" fmla="*/ 25 h 138"/>
                <a:gd name="T26" fmla="*/ 129 w 138"/>
                <a:gd name="T27" fmla="*/ 37 h 138"/>
                <a:gd name="T28" fmla="*/ 135 w 138"/>
                <a:gd name="T29" fmla="*/ 48 h 138"/>
                <a:gd name="T30" fmla="*/ 137 w 138"/>
                <a:gd name="T31" fmla="*/ 63 h 138"/>
                <a:gd name="T32" fmla="*/ 137 w 138"/>
                <a:gd name="T33" fmla="*/ 77 h 138"/>
                <a:gd name="T34" fmla="*/ 135 w 138"/>
                <a:gd name="T35" fmla="*/ 89 h 138"/>
                <a:gd name="T36" fmla="*/ 129 w 138"/>
                <a:gd name="T37" fmla="*/ 102 h 138"/>
                <a:gd name="T38" fmla="*/ 122 w 138"/>
                <a:gd name="T39" fmla="*/ 113 h 138"/>
                <a:gd name="T40" fmla="*/ 112 w 138"/>
                <a:gd name="T41" fmla="*/ 123 h 138"/>
                <a:gd name="T42" fmla="*/ 101 w 138"/>
                <a:gd name="T43" fmla="*/ 129 h 138"/>
                <a:gd name="T44" fmla="*/ 89 w 138"/>
                <a:gd name="T45" fmla="*/ 135 h 138"/>
                <a:gd name="T46" fmla="*/ 75 w 138"/>
                <a:gd name="T47" fmla="*/ 138 h 138"/>
                <a:gd name="T48" fmla="*/ 61 w 138"/>
                <a:gd name="T49" fmla="*/ 138 h 138"/>
                <a:gd name="T50" fmla="*/ 48 w 138"/>
                <a:gd name="T51" fmla="*/ 135 h 138"/>
                <a:gd name="T52" fmla="*/ 35 w 138"/>
                <a:gd name="T53" fmla="*/ 129 h 138"/>
                <a:gd name="T54" fmla="*/ 25 w 138"/>
                <a:gd name="T55" fmla="*/ 123 h 138"/>
                <a:gd name="T56" fmla="*/ 15 w 138"/>
                <a:gd name="T57" fmla="*/ 113 h 138"/>
                <a:gd name="T58" fmla="*/ 7 w 138"/>
                <a:gd name="T59" fmla="*/ 102 h 138"/>
                <a:gd name="T60" fmla="*/ 3 w 138"/>
                <a:gd name="T61" fmla="*/ 89 h 138"/>
                <a:gd name="T62" fmla="*/ 0 w 138"/>
                <a:gd name="T63" fmla="*/ 77 h 138"/>
                <a:gd name="T64" fmla="*/ 30 w 138"/>
                <a:gd name="T65" fmla="*/ 69 h 138"/>
                <a:gd name="T66" fmla="*/ 31 w 138"/>
                <a:gd name="T67" fmla="*/ 77 h 138"/>
                <a:gd name="T68" fmla="*/ 36 w 138"/>
                <a:gd name="T69" fmla="*/ 91 h 138"/>
                <a:gd name="T70" fmla="*/ 47 w 138"/>
                <a:gd name="T71" fmla="*/ 100 h 138"/>
                <a:gd name="T72" fmla="*/ 61 w 138"/>
                <a:gd name="T73" fmla="*/ 107 h 138"/>
                <a:gd name="T74" fmla="*/ 76 w 138"/>
                <a:gd name="T75" fmla="*/ 107 h 138"/>
                <a:gd name="T76" fmla="*/ 90 w 138"/>
                <a:gd name="T77" fmla="*/ 100 h 138"/>
                <a:gd name="T78" fmla="*/ 100 w 138"/>
                <a:gd name="T79" fmla="*/ 91 h 138"/>
                <a:gd name="T80" fmla="*/ 106 w 138"/>
                <a:gd name="T81" fmla="*/ 77 h 138"/>
                <a:gd name="T82" fmla="*/ 106 w 138"/>
                <a:gd name="T83" fmla="*/ 61 h 138"/>
                <a:gd name="T84" fmla="*/ 100 w 138"/>
                <a:gd name="T85" fmla="*/ 47 h 138"/>
                <a:gd name="T86" fmla="*/ 90 w 138"/>
                <a:gd name="T87" fmla="*/ 38 h 138"/>
                <a:gd name="T88" fmla="*/ 76 w 138"/>
                <a:gd name="T89" fmla="*/ 31 h 138"/>
                <a:gd name="T90" fmla="*/ 61 w 138"/>
                <a:gd name="T91" fmla="*/ 31 h 138"/>
                <a:gd name="T92" fmla="*/ 47 w 138"/>
                <a:gd name="T93" fmla="*/ 38 h 138"/>
                <a:gd name="T94" fmla="*/ 36 w 138"/>
                <a:gd name="T95" fmla="*/ 47 h 138"/>
                <a:gd name="T96" fmla="*/ 31 w 138"/>
                <a:gd name="T97"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0" y="69"/>
                  </a:moveTo>
                  <a:lnTo>
                    <a:pt x="0" y="63"/>
                  </a:lnTo>
                  <a:lnTo>
                    <a:pt x="1" y="55"/>
                  </a:lnTo>
                  <a:lnTo>
                    <a:pt x="3" y="48"/>
                  </a:lnTo>
                  <a:lnTo>
                    <a:pt x="5" y="42"/>
                  </a:lnTo>
                  <a:lnTo>
                    <a:pt x="7" y="37"/>
                  </a:lnTo>
                  <a:lnTo>
                    <a:pt x="12" y="30"/>
                  </a:lnTo>
                  <a:lnTo>
                    <a:pt x="15" y="25"/>
                  </a:lnTo>
                  <a:lnTo>
                    <a:pt x="20" y="20"/>
                  </a:lnTo>
                  <a:lnTo>
                    <a:pt x="25" y="16"/>
                  </a:lnTo>
                  <a:lnTo>
                    <a:pt x="30" y="12"/>
                  </a:lnTo>
                  <a:lnTo>
                    <a:pt x="35" y="9"/>
                  </a:lnTo>
                  <a:lnTo>
                    <a:pt x="42" y="5"/>
                  </a:lnTo>
                  <a:lnTo>
                    <a:pt x="48" y="3"/>
                  </a:lnTo>
                  <a:lnTo>
                    <a:pt x="55" y="1"/>
                  </a:lnTo>
                  <a:lnTo>
                    <a:pt x="61" y="0"/>
                  </a:lnTo>
                  <a:lnTo>
                    <a:pt x="69" y="0"/>
                  </a:lnTo>
                  <a:lnTo>
                    <a:pt x="75" y="0"/>
                  </a:lnTo>
                  <a:lnTo>
                    <a:pt x="83" y="1"/>
                  </a:lnTo>
                  <a:lnTo>
                    <a:pt x="89" y="3"/>
                  </a:lnTo>
                  <a:lnTo>
                    <a:pt x="96" y="5"/>
                  </a:lnTo>
                  <a:lnTo>
                    <a:pt x="101" y="9"/>
                  </a:lnTo>
                  <a:lnTo>
                    <a:pt x="108" y="12"/>
                  </a:lnTo>
                  <a:lnTo>
                    <a:pt x="112" y="16"/>
                  </a:lnTo>
                  <a:lnTo>
                    <a:pt x="117" y="20"/>
                  </a:lnTo>
                  <a:lnTo>
                    <a:pt x="122" y="25"/>
                  </a:lnTo>
                  <a:lnTo>
                    <a:pt x="126" y="30"/>
                  </a:lnTo>
                  <a:lnTo>
                    <a:pt x="129" y="37"/>
                  </a:lnTo>
                  <a:lnTo>
                    <a:pt x="133" y="42"/>
                  </a:lnTo>
                  <a:lnTo>
                    <a:pt x="135" y="48"/>
                  </a:lnTo>
                  <a:lnTo>
                    <a:pt x="137" y="55"/>
                  </a:lnTo>
                  <a:lnTo>
                    <a:pt x="137" y="63"/>
                  </a:lnTo>
                  <a:lnTo>
                    <a:pt x="138" y="69"/>
                  </a:lnTo>
                  <a:lnTo>
                    <a:pt x="137" y="77"/>
                  </a:lnTo>
                  <a:lnTo>
                    <a:pt x="137" y="83"/>
                  </a:lnTo>
                  <a:lnTo>
                    <a:pt x="135" y="89"/>
                  </a:lnTo>
                  <a:lnTo>
                    <a:pt x="133" y="96"/>
                  </a:lnTo>
                  <a:lnTo>
                    <a:pt x="129" y="102"/>
                  </a:lnTo>
                  <a:lnTo>
                    <a:pt x="126" y="108"/>
                  </a:lnTo>
                  <a:lnTo>
                    <a:pt x="122" y="113"/>
                  </a:lnTo>
                  <a:lnTo>
                    <a:pt x="117" y="118"/>
                  </a:lnTo>
                  <a:lnTo>
                    <a:pt x="112" y="123"/>
                  </a:lnTo>
                  <a:lnTo>
                    <a:pt x="108" y="126"/>
                  </a:lnTo>
                  <a:lnTo>
                    <a:pt x="101" y="129"/>
                  </a:lnTo>
                  <a:lnTo>
                    <a:pt x="96" y="133"/>
                  </a:lnTo>
                  <a:lnTo>
                    <a:pt x="89" y="135"/>
                  </a:lnTo>
                  <a:lnTo>
                    <a:pt x="83" y="137"/>
                  </a:lnTo>
                  <a:lnTo>
                    <a:pt x="75" y="138"/>
                  </a:lnTo>
                  <a:lnTo>
                    <a:pt x="69" y="138"/>
                  </a:lnTo>
                  <a:lnTo>
                    <a:pt x="61" y="138"/>
                  </a:lnTo>
                  <a:lnTo>
                    <a:pt x="55" y="137"/>
                  </a:lnTo>
                  <a:lnTo>
                    <a:pt x="48" y="135"/>
                  </a:lnTo>
                  <a:lnTo>
                    <a:pt x="42" y="133"/>
                  </a:lnTo>
                  <a:lnTo>
                    <a:pt x="35" y="129"/>
                  </a:lnTo>
                  <a:lnTo>
                    <a:pt x="30" y="126"/>
                  </a:lnTo>
                  <a:lnTo>
                    <a:pt x="25" y="123"/>
                  </a:lnTo>
                  <a:lnTo>
                    <a:pt x="20" y="118"/>
                  </a:lnTo>
                  <a:lnTo>
                    <a:pt x="15" y="113"/>
                  </a:lnTo>
                  <a:lnTo>
                    <a:pt x="12" y="108"/>
                  </a:lnTo>
                  <a:lnTo>
                    <a:pt x="7" y="102"/>
                  </a:lnTo>
                  <a:lnTo>
                    <a:pt x="5" y="96"/>
                  </a:lnTo>
                  <a:lnTo>
                    <a:pt x="3" y="89"/>
                  </a:lnTo>
                  <a:lnTo>
                    <a:pt x="1" y="83"/>
                  </a:lnTo>
                  <a:lnTo>
                    <a:pt x="0" y="77"/>
                  </a:lnTo>
                  <a:lnTo>
                    <a:pt x="0" y="69"/>
                  </a:lnTo>
                  <a:close/>
                  <a:moveTo>
                    <a:pt x="30" y="69"/>
                  </a:moveTo>
                  <a:lnTo>
                    <a:pt x="30" y="69"/>
                  </a:lnTo>
                  <a:lnTo>
                    <a:pt x="31" y="77"/>
                  </a:lnTo>
                  <a:lnTo>
                    <a:pt x="33" y="84"/>
                  </a:lnTo>
                  <a:lnTo>
                    <a:pt x="36" y="91"/>
                  </a:lnTo>
                  <a:lnTo>
                    <a:pt x="42" y="96"/>
                  </a:lnTo>
                  <a:lnTo>
                    <a:pt x="47" y="100"/>
                  </a:lnTo>
                  <a:lnTo>
                    <a:pt x="54" y="105"/>
                  </a:lnTo>
                  <a:lnTo>
                    <a:pt x="61" y="107"/>
                  </a:lnTo>
                  <a:lnTo>
                    <a:pt x="69" y="108"/>
                  </a:lnTo>
                  <a:lnTo>
                    <a:pt x="76" y="107"/>
                  </a:lnTo>
                  <a:lnTo>
                    <a:pt x="84" y="105"/>
                  </a:lnTo>
                  <a:lnTo>
                    <a:pt x="90" y="100"/>
                  </a:lnTo>
                  <a:lnTo>
                    <a:pt x="96" y="96"/>
                  </a:lnTo>
                  <a:lnTo>
                    <a:pt x="100" y="91"/>
                  </a:lnTo>
                  <a:lnTo>
                    <a:pt x="103" y="84"/>
                  </a:lnTo>
                  <a:lnTo>
                    <a:pt x="106" y="77"/>
                  </a:lnTo>
                  <a:lnTo>
                    <a:pt x="107" y="69"/>
                  </a:lnTo>
                  <a:lnTo>
                    <a:pt x="106" y="61"/>
                  </a:lnTo>
                  <a:lnTo>
                    <a:pt x="103" y="54"/>
                  </a:lnTo>
                  <a:lnTo>
                    <a:pt x="100" y="47"/>
                  </a:lnTo>
                  <a:lnTo>
                    <a:pt x="96" y="42"/>
                  </a:lnTo>
                  <a:lnTo>
                    <a:pt x="90" y="38"/>
                  </a:lnTo>
                  <a:lnTo>
                    <a:pt x="84" y="34"/>
                  </a:lnTo>
                  <a:lnTo>
                    <a:pt x="76" y="31"/>
                  </a:lnTo>
                  <a:lnTo>
                    <a:pt x="69" y="31"/>
                  </a:lnTo>
                  <a:lnTo>
                    <a:pt x="61" y="31"/>
                  </a:lnTo>
                  <a:lnTo>
                    <a:pt x="54" y="34"/>
                  </a:lnTo>
                  <a:lnTo>
                    <a:pt x="47" y="38"/>
                  </a:lnTo>
                  <a:lnTo>
                    <a:pt x="42" y="42"/>
                  </a:lnTo>
                  <a:lnTo>
                    <a:pt x="36" y="47"/>
                  </a:lnTo>
                  <a:lnTo>
                    <a:pt x="33" y="54"/>
                  </a:lnTo>
                  <a:lnTo>
                    <a:pt x="31" y="61"/>
                  </a:lnTo>
                  <a:lnTo>
                    <a:pt x="3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3"/>
            <p:cNvSpPr/>
            <p:nvPr/>
          </p:nvSpPr>
          <p:spPr bwMode="auto">
            <a:xfrm>
              <a:off x="290513" y="4781550"/>
              <a:ext cx="41275" cy="41275"/>
            </a:xfrm>
            <a:custGeom>
              <a:avLst/>
              <a:gdLst>
                <a:gd name="T0" fmla="*/ 39 w 77"/>
                <a:gd name="T1" fmla="*/ 76 h 76"/>
                <a:gd name="T2" fmla="*/ 46 w 77"/>
                <a:gd name="T3" fmla="*/ 76 h 76"/>
                <a:gd name="T4" fmla="*/ 54 w 77"/>
                <a:gd name="T5" fmla="*/ 73 h 76"/>
                <a:gd name="T6" fmla="*/ 60 w 77"/>
                <a:gd name="T7" fmla="*/ 70 h 76"/>
                <a:gd name="T8" fmla="*/ 66 w 77"/>
                <a:gd name="T9" fmla="*/ 65 h 76"/>
                <a:gd name="T10" fmla="*/ 70 w 77"/>
                <a:gd name="T11" fmla="*/ 59 h 76"/>
                <a:gd name="T12" fmla="*/ 74 w 77"/>
                <a:gd name="T13" fmla="*/ 52 h 76"/>
                <a:gd name="T14" fmla="*/ 76 w 77"/>
                <a:gd name="T15" fmla="*/ 46 h 76"/>
                <a:gd name="T16" fmla="*/ 77 w 77"/>
                <a:gd name="T17" fmla="*/ 37 h 76"/>
                <a:gd name="T18" fmla="*/ 76 w 77"/>
                <a:gd name="T19" fmla="*/ 30 h 76"/>
                <a:gd name="T20" fmla="*/ 74 w 77"/>
                <a:gd name="T21" fmla="*/ 22 h 76"/>
                <a:gd name="T22" fmla="*/ 70 w 77"/>
                <a:gd name="T23" fmla="*/ 16 h 76"/>
                <a:gd name="T24" fmla="*/ 66 w 77"/>
                <a:gd name="T25" fmla="*/ 10 h 76"/>
                <a:gd name="T26" fmla="*/ 60 w 77"/>
                <a:gd name="T27" fmla="*/ 6 h 76"/>
                <a:gd name="T28" fmla="*/ 54 w 77"/>
                <a:gd name="T29" fmla="*/ 2 h 76"/>
                <a:gd name="T30" fmla="*/ 46 w 77"/>
                <a:gd name="T31" fmla="*/ 0 h 76"/>
                <a:gd name="T32" fmla="*/ 39 w 77"/>
                <a:gd name="T33" fmla="*/ 0 h 76"/>
                <a:gd name="T34" fmla="*/ 30 w 77"/>
                <a:gd name="T35" fmla="*/ 0 h 76"/>
                <a:gd name="T36" fmla="*/ 23 w 77"/>
                <a:gd name="T37" fmla="*/ 2 h 76"/>
                <a:gd name="T38" fmla="*/ 17 w 77"/>
                <a:gd name="T39" fmla="*/ 6 h 76"/>
                <a:gd name="T40" fmla="*/ 10 w 77"/>
                <a:gd name="T41" fmla="*/ 10 h 76"/>
                <a:gd name="T42" fmla="*/ 6 w 77"/>
                <a:gd name="T43" fmla="*/ 16 h 76"/>
                <a:gd name="T44" fmla="*/ 3 w 77"/>
                <a:gd name="T45" fmla="*/ 22 h 76"/>
                <a:gd name="T46" fmla="*/ 1 w 77"/>
                <a:gd name="T47" fmla="*/ 30 h 76"/>
                <a:gd name="T48" fmla="*/ 0 w 77"/>
                <a:gd name="T49" fmla="*/ 37 h 76"/>
                <a:gd name="T50" fmla="*/ 1 w 77"/>
                <a:gd name="T51" fmla="*/ 46 h 76"/>
                <a:gd name="T52" fmla="*/ 3 w 77"/>
                <a:gd name="T53" fmla="*/ 52 h 76"/>
                <a:gd name="T54" fmla="*/ 6 w 77"/>
                <a:gd name="T55" fmla="*/ 59 h 76"/>
                <a:gd name="T56" fmla="*/ 10 w 77"/>
                <a:gd name="T57" fmla="*/ 65 h 76"/>
                <a:gd name="T58" fmla="*/ 17 w 77"/>
                <a:gd name="T59" fmla="*/ 70 h 76"/>
                <a:gd name="T60" fmla="*/ 23 w 77"/>
                <a:gd name="T61" fmla="*/ 73 h 76"/>
                <a:gd name="T62" fmla="*/ 30 w 77"/>
                <a:gd name="T63" fmla="*/ 76 h 76"/>
                <a:gd name="T64" fmla="*/ 39 w 77"/>
                <a:gd name="T6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9" y="76"/>
                  </a:moveTo>
                  <a:lnTo>
                    <a:pt x="46" y="76"/>
                  </a:lnTo>
                  <a:lnTo>
                    <a:pt x="54" y="73"/>
                  </a:lnTo>
                  <a:lnTo>
                    <a:pt x="60" y="70"/>
                  </a:lnTo>
                  <a:lnTo>
                    <a:pt x="66" y="65"/>
                  </a:lnTo>
                  <a:lnTo>
                    <a:pt x="70" y="59"/>
                  </a:lnTo>
                  <a:lnTo>
                    <a:pt x="74" y="52"/>
                  </a:lnTo>
                  <a:lnTo>
                    <a:pt x="76" y="46"/>
                  </a:lnTo>
                  <a:lnTo>
                    <a:pt x="77" y="37"/>
                  </a:lnTo>
                  <a:lnTo>
                    <a:pt x="76" y="30"/>
                  </a:lnTo>
                  <a:lnTo>
                    <a:pt x="74" y="22"/>
                  </a:lnTo>
                  <a:lnTo>
                    <a:pt x="70" y="16"/>
                  </a:lnTo>
                  <a:lnTo>
                    <a:pt x="66" y="10"/>
                  </a:lnTo>
                  <a:lnTo>
                    <a:pt x="60" y="6"/>
                  </a:lnTo>
                  <a:lnTo>
                    <a:pt x="54" y="2"/>
                  </a:lnTo>
                  <a:lnTo>
                    <a:pt x="46" y="0"/>
                  </a:lnTo>
                  <a:lnTo>
                    <a:pt x="39" y="0"/>
                  </a:lnTo>
                  <a:lnTo>
                    <a:pt x="30" y="0"/>
                  </a:lnTo>
                  <a:lnTo>
                    <a:pt x="23" y="2"/>
                  </a:lnTo>
                  <a:lnTo>
                    <a:pt x="17" y="6"/>
                  </a:lnTo>
                  <a:lnTo>
                    <a:pt x="10" y="10"/>
                  </a:lnTo>
                  <a:lnTo>
                    <a:pt x="6" y="16"/>
                  </a:lnTo>
                  <a:lnTo>
                    <a:pt x="3" y="22"/>
                  </a:lnTo>
                  <a:lnTo>
                    <a:pt x="1" y="30"/>
                  </a:lnTo>
                  <a:lnTo>
                    <a:pt x="0" y="37"/>
                  </a:lnTo>
                  <a:lnTo>
                    <a:pt x="1" y="46"/>
                  </a:lnTo>
                  <a:lnTo>
                    <a:pt x="3" y="52"/>
                  </a:lnTo>
                  <a:lnTo>
                    <a:pt x="6" y="59"/>
                  </a:lnTo>
                  <a:lnTo>
                    <a:pt x="10" y="65"/>
                  </a:lnTo>
                  <a:lnTo>
                    <a:pt x="17" y="70"/>
                  </a:lnTo>
                  <a:lnTo>
                    <a:pt x="23" y="73"/>
                  </a:lnTo>
                  <a:lnTo>
                    <a:pt x="30" y="76"/>
                  </a:lnTo>
                  <a:lnTo>
                    <a:pt x="3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7959725" y="3917950"/>
            <a:ext cx="966788" cy="968376"/>
            <a:chOff x="7959725" y="3917950"/>
            <a:chExt cx="966788" cy="968376"/>
          </a:xfrm>
          <a:solidFill>
            <a:schemeClr val="accent3"/>
          </a:solidFill>
        </p:grpSpPr>
        <p:sp>
          <p:nvSpPr>
            <p:cNvPr id="39" name="Freeform 24"/>
            <p:cNvSpPr/>
            <p:nvPr/>
          </p:nvSpPr>
          <p:spPr bwMode="auto">
            <a:xfrm>
              <a:off x="8834438" y="3917950"/>
              <a:ext cx="19050" cy="796925"/>
            </a:xfrm>
            <a:custGeom>
              <a:avLst/>
              <a:gdLst>
                <a:gd name="T0" fmla="*/ 0 w 37"/>
                <a:gd name="T1" fmla="*/ 1488 h 1506"/>
                <a:gd name="T2" fmla="*/ 0 w 37"/>
                <a:gd name="T3" fmla="*/ 18 h 1506"/>
                <a:gd name="T4" fmla="*/ 1 w 37"/>
                <a:gd name="T5" fmla="*/ 15 h 1506"/>
                <a:gd name="T6" fmla="*/ 2 w 37"/>
                <a:gd name="T7" fmla="*/ 11 h 1506"/>
                <a:gd name="T8" fmla="*/ 3 w 37"/>
                <a:gd name="T9" fmla="*/ 9 h 1506"/>
                <a:gd name="T10" fmla="*/ 5 w 37"/>
                <a:gd name="T11" fmla="*/ 5 h 1506"/>
                <a:gd name="T12" fmla="*/ 8 w 37"/>
                <a:gd name="T13" fmla="*/ 3 h 1506"/>
                <a:gd name="T14" fmla="*/ 12 w 37"/>
                <a:gd name="T15" fmla="*/ 1 h 1506"/>
                <a:gd name="T16" fmla="*/ 15 w 37"/>
                <a:gd name="T17" fmla="*/ 0 h 1506"/>
                <a:gd name="T18" fmla="*/ 18 w 37"/>
                <a:gd name="T19" fmla="*/ 0 h 1506"/>
                <a:gd name="T20" fmla="*/ 22 w 37"/>
                <a:gd name="T21" fmla="*/ 0 h 1506"/>
                <a:gd name="T22" fmla="*/ 26 w 37"/>
                <a:gd name="T23" fmla="*/ 1 h 1506"/>
                <a:gd name="T24" fmla="*/ 29 w 37"/>
                <a:gd name="T25" fmla="*/ 3 h 1506"/>
                <a:gd name="T26" fmla="*/ 32 w 37"/>
                <a:gd name="T27" fmla="*/ 5 h 1506"/>
                <a:gd name="T28" fmla="*/ 34 w 37"/>
                <a:gd name="T29" fmla="*/ 9 h 1506"/>
                <a:gd name="T30" fmla="*/ 35 w 37"/>
                <a:gd name="T31" fmla="*/ 11 h 1506"/>
                <a:gd name="T32" fmla="*/ 36 w 37"/>
                <a:gd name="T33" fmla="*/ 15 h 1506"/>
                <a:gd name="T34" fmla="*/ 37 w 37"/>
                <a:gd name="T35" fmla="*/ 18 h 1506"/>
                <a:gd name="T36" fmla="*/ 37 w 37"/>
                <a:gd name="T37" fmla="*/ 1488 h 1506"/>
                <a:gd name="T38" fmla="*/ 36 w 37"/>
                <a:gd name="T39" fmla="*/ 1491 h 1506"/>
                <a:gd name="T40" fmla="*/ 35 w 37"/>
                <a:gd name="T41" fmla="*/ 1495 h 1506"/>
                <a:gd name="T42" fmla="*/ 34 w 37"/>
                <a:gd name="T43" fmla="*/ 1499 h 1506"/>
                <a:gd name="T44" fmla="*/ 32 w 37"/>
                <a:gd name="T45" fmla="*/ 1501 h 1506"/>
                <a:gd name="T46" fmla="*/ 29 w 37"/>
                <a:gd name="T47" fmla="*/ 1503 h 1506"/>
                <a:gd name="T48" fmla="*/ 26 w 37"/>
                <a:gd name="T49" fmla="*/ 1505 h 1506"/>
                <a:gd name="T50" fmla="*/ 22 w 37"/>
                <a:gd name="T51" fmla="*/ 1506 h 1506"/>
                <a:gd name="T52" fmla="*/ 18 w 37"/>
                <a:gd name="T53" fmla="*/ 1506 h 1506"/>
                <a:gd name="T54" fmla="*/ 15 w 37"/>
                <a:gd name="T55" fmla="*/ 1506 h 1506"/>
                <a:gd name="T56" fmla="*/ 12 w 37"/>
                <a:gd name="T57" fmla="*/ 1505 h 1506"/>
                <a:gd name="T58" fmla="*/ 8 w 37"/>
                <a:gd name="T59" fmla="*/ 1503 h 1506"/>
                <a:gd name="T60" fmla="*/ 5 w 37"/>
                <a:gd name="T61" fmla="*/ 1501 h 1506"/>
                <a:gd name="T62" fmla="*/ 3 w 37"/>
                <a:gd name="T63" fmla="*/ 1499 h 1506"/>
                <a:gd name="T64" fmla="*/ 2 w 37"/>
                <a:gd name="T65" fmla="*/ 1495 h 1506"/>
                <a:gd name="T66" fmla="*/ 1 w 37"/>
                <a:gd name="T67" fmla="*/ 1491 h 1506"/>
                <a:gd name="T68" fmla="*/ 0 w 37"/>
                <a:gd name="T69" fmla="*/ 148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1506">
                  <a:moveTo>
                    <a:pt x="0" y="1488"/>
                  </a:moveTo>
                  <a:lnTo>
                    <a:pt x="0" y="18"/>
                  </a:lnTo>
                  <a:lnTo>
                    <a:pt x="1" y="15"/>
                  </a:lnTo>
                  <a:lnTo>
                    <a:pt x="2" y="11"/>
                  </a:lnTo>
                  <a:lnTo>
                    <a:pt x="3" y="9"/>
                  </a:lnTo>
                  <a:lnTo>
                    <a:pt x="5" y="5"/>
                  </a:lnTo>
                  <a:lnTo>
                    <a:pt x="8" y="3"/>
                  </a:lnTo>
                  <a:lnTo>
                    <a:pt x="12" y="1"/>
                  </a:lnTo>
                  <a:lnTo>
                    <a:pt x="15" y="0"/>
                  </a:lnTo>
                  <a:lnTo>
                    <a:pt x="18" y="0"/>
                  </a:lnTo>
                  <a:lnTo>
                    <a:pt x="22" y="0"/>
                  </a:lnTo>
                  <a:lnTo>
                    <a:pt x="26" y="1"/>
                  </a:lnTo>
                  <a:lnTo>
                    <a:pt x="29" y="3"/>
                  </a:lnTo>
                  <a:lnTo>
                    <a:pt x="32" y="5"/>
                  </a:lnTo>
                  <a:lnTo>
                    <a:pt x="34" y="9"/>
                  </a:lnTo>
                  <a:lnTo>
                    <a:pt x="35" y="11"/>
                  </a:lnTo>
                  <a:lnTo>
                    <a:pt x="36" y="15"/>
                  </a:lnTo>
                  <a:lnTo>
                    <a:pt x="37" y="18"/>
                  </a:lnTo>
                  <a:lnTo>
                    <a:pt x="37" y="1488"/>
                  </a:lnTo>
                  <a:lnTo>
                    <a:pt x="36" y="1491"/>
                  </a:lnTo>
                  <a:lnTo>
                    <a:pt x="35" y="1495"/>
                  </a:lnTo>
                  <a:lnTo>
                    <a:pt x="34" y="1499"/>
                  </a:lnTo>
                  <a:lnTo>
                    <a:pt x="32" y="1501"/>
                  </a:lnTo>
                  <a:lnTo>
                    <a:pt x="29" y="1503"/>
                  </a:lnTo>
                  <a:lnTo>
                    <a:pt x="26" y="1505"/>
                  </a:lnTo>
                  <a:lnTo>
                    <a:pt x="22" y="1506"/>
                  </a:lnTo>
                  <a:lnTo>
                    <a:pt x="18" y="1506"/>
                  </a:lnTo>
                  <a:lnTo>
                    <a:pt x="15" y="1506"/>
                  </a:lnTo>
                  <a:lnTo>
                    <a:pt x="12" y="1505"/>
                  </a:lnTo>
                  <a:lnTo>
                    <a:pt x="8" y="1503"/>
                  </a:lnTo>
                  <a:lnTo>
                    <a:pt x="5" y="1501"/>
                  </a:lnTo>
                  <a:lnTo>
                    <a:pt x="3" y="1499"/>
                  </a:lnTo>
                  <a:lnTo>
                    <a:pt x="2" y="1495"/>
                  </a:lnTo>
                  <a:lnTo>
                    <a:pt x="1" y="1491"/>
                  </a:lnTo>
                  <a:lnTo>
                    <a:pt x="0" y="1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5"/>
            <p:cNvSpPr/>
            <p:nvPr/>
          </p:nvSpPr>
          <p:spPr bwMode="auto">
            <a:xfrm>
              <a:off x="8842375" y="4400550"/>
              <a:ext cx="84138" cy="303213"/>
            </a:xfrm>
            <a:custGeom>
              <a:avLst/>
              <a:gdLst>
                <a:gd name="T0" fmla="*/ 93 w 160"/>
                <a:gd name="T1" fmla="*/ 478 h 574"/>
                <a:gd name="T2" fmla="*/ 76 w 160"/>
                <a:gd name="T3" fmla="*/ 449 h 574"/>
                <a:gd name="T4" fmla="*/ 104 w 160"/>
                <a:gd name="T5" fmla="*/ 422 h 574"/>
                <a:gd name="T6" fmla="*/ 138 w 160"/>
                <a:gd name="T7" fmla="*/ 385 h 574"/>
                <a:gd name="T8" fmla="*/ 156 w 160"/>
                <a:gd name="T9" fmla="*/ 336 h 574"/>
                <a:gd name="T10" fmla="*/ 157 w 160"/>
                <a:gd name="T11" fmla="*/ 281 h 574"/>
                <a:gd name="T12" fmla="*/ 143 w 160"/>
                <a:gd name="T13" fmla="*/ 239 h 574"/>
                <a:gd name="T14" fmla="*/ 87 w 160"/>
                <a:gd name="T15" fmla="*/ 168 h 574"/>
                <a:gd name="T16" fmla="*/ 47 w 160"/>
                <a:gd name="T17" fmla="*/ 105 h 574"/>
                <a:gd name="T18" fmla="*/ 47 w 160"/>
                <a:gd name="T19" fmla="*/ 60 h 574"/>
                <a:gd name="T20" fmla="*/ 66 w 160"/>
                <a:gd name="T21" fmla="*/ 36 h 574"/>
                <a:gd name="T22" fmla="*/ 89 w 160"/>
                <a:gd name="T23" fmla="*/ 32 h 574"/>
                <a:gd name="T24" fmla="*/ 106 w 160"/>
                <a:gd name="T25" fmla="*/ 38 h 574"/>
                <a:gd name="T26" fmla="*/ 111 w 160"/>
                <a:gd name="T27" fmla="*/ 51 h 574"/>
                <a:gd name="T28" fmla="*/ 107 w 160"/>
                <a:gd name="T29" fmla="*/ 65 h 574"/>
                <a:gd name="T30" fmla="*/ 95 w 160"/>
                <a:gd name="T31" fmla="*/ 74 h 574"/>
                <a:gd name="T32" fmla="*/ 82 w 160"/>
                <a:gd name="T33" fmla="*/ 77 h 574"/>
                <a:gd name="T34" fmla="*/ 77 w 160"/>
                <a:gd name="T35" fmla="*/ 95 h 574"/>
                <a:gd name="T36" fmla="*/ 87 w 160"/>
                <a:gd name="T37" fmla="*/ 105 h 574"/>
                <a:gd name="T38" fmla="*/ 112 w 160"/>
                <a:gd name="T39" fmla="*/ 100 h 574"/>
                <a:gd name="T40" fmla="*/ 134 w 160"/>
                <a:gd name="T41" fmla="*/ 79 h 574"/>
                <a:gd name="T42" fmla="*/ 142 w 160"/>
                <a:gd name="T43" fmla="*/ 52 h 574"/>
                <a:gd name="T44" fmla="*/ 135 w 160"/>
                <a:gd name="T45" fmla="*/ 24 h 574"/>
                <a:gd name="T46" fmla="*/ 104 w 160"/>
                <a:gd name="T47" fmla="*/ 2 h 574"/>
                <a:gd name="T48" fmla="*/ 69 w 160"/>
                <a:gd name="T49" fmla="*/ 2 h 574"/>
                <a:gd name="T50" fmla="*/ 39 w 160"/>
                <a:gd name="T51" fmla="*/ 20 h 574"/>
                <a:gd name="T52" fmla="*/ 17 w 160"/>
                <a:gd name="T53" fmla="*/ 51 h 574"/>
                <a:gd name="T54" fmla="*/ 13 w 160"/>
                <a:gd name="T55" fmla="*/ 99 h 574"/>
                <a:gd name="T56" fmla="*/ 31 w 160"/>
                <a:gd name="T57" fmla="*/ 145 h 574"/>
                <a:gd name="T58" fmla="*/ 88 w 160"/>
                <a:gd name="T59" fmla="*/ 215 h 574"/>
                <a:gd name="T60" fmla="*/ 116 w 160"/>
                <a:gd name="T61" fmla="*/ 256 h 574"/>
                <a:gd name="T62" fmla="*/ 128 w 160"/>
                <a:gd name="T63" fmla="*/ 309 h 574"/>
                <a:gd name="T64" fmla="*/ 112 w 160"/>
                <a:gd name="T65" fmla="*/ 367 h 574"/>
                <a:gd name="T66" fmla="*/ 70 w 160"/>
                <a:gd name="T67" fmla="*/ 410 h 574"/>
                <a:gd name="T68" fmla="*/ 32 w 160"/>
                <a:gd name="T69" fmla="*/ 424 h 574"/>
                <a:gd name="T70" fmla="*/ 16 w 160"/>
                <a:gd name="T71" fmla="*/ 426 h 574"/>
                <a:gd name="T72" fmla="*/ 5 w 160"/>
                <a:gd name="T73" fmla="*/ 430 h 574"/>
                <a:gd name="T74" fmla="*/ 1 w 160"/>
                <a:gd name="T75" fmla="*/ 448 h 574"/>
                <a:gd name="T76" fmla="*/ 12 w 160"/>
                <a:gd name="T77" fmla="*/ 457 h 574"/>
                <a:gd name="T78" fmla="*/ 34 w 160"/>
                <a:gd name="T79" fmla="*/ 458 h 574"/>
                <a:gd name="T80" fmla="*/ 59 w 160"/>
                <a:gd name="T81" fmla="*/ 479 h 574"/>
                <a:gd name="T82" fmla="*/ 62 w 160"/>
                <a:gd name="T83" fmla="*/ 510 h 574"/>
                <a:gd name="T84" fmla="*/ 45 w 160"/>
                <a:gd name="T85" fmla="*/ 536 h 574"/>
                <a:gd name="T86" fmla="*/ 14 w 160"/>
                <a:gd name="T87" fmla="*/ 543 h 574"/>
                <a:gd name="T88" fmla="*/ 3 w 160"/>
                <a:gd name="T89" fmla="*/ 552 h 574"/>
                <a:gd name="T90" fmla="*/ 8 w 160"/>
                <a:gd name="T91" fmla="*/ 570 h 574"/>
                <a:gd name="T92" fmla="*/ 25 w 160"/>
                <a:gd name="T93" fmla="*/ 574 h 574"/>
                <a:gd name="T94" fmla="*/ 53 w 160"/>
                <a:gd name="T95" fmla="*/ 566 h 574"/>
                <a:gd name="T96" fmla="*/ 76 w 160"/>
                <a:gd name="T97" fmla="*/ 550 h 574"/>
                <a:gd name="T98" fmla="*/ 93 w 160"/>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574">
                  <a:moveTo>
                    <a:pt x="97" y="505"/>
                  </a:moveTo>
                  <a:lnTo>
                    <a:pt x="97" y="495"/>
                  </a:lnTo>
                  <a:lnTo>
                    <a:pt x="95" y="486"/>
                  </a:lnTo>
                  <a:lnTo>
                    <a:pt x="93" y="478"/>
                  </a:lnTo>
                  <a:lnTo>
                    <a:pt x="90" y="470"/>
                  </a:lnTo>
                  <a:lnTo>
                    <a:pt x="86" y="462"/>
                  </a:lnTo>
                  <a:lnTo>
                    <a:pt x="82" y="456"/>
                  </a:lnTo>
                  <a:lnTo>
                    <a:pt x="76" y="449"/>
                  </a:lnTo>
                  <a:lnTo>
                    <a:pt x="71" y="444"/>
                  </a:lnTo>
                  <a:lnTo>
                    <a:pt x="83" y="438"/>
                  </a:lnTo>
                  <a:lnTo>
                    <a:pt x="94" y="431"/>
                  </a:lnTo>
                  <a:lnTo>
                    <a:pt x="104" y="422"/>
                  </a:lnTo>
                  <a:lnTo>
                    <a:pt x="114" y="415"/>
                  </a:lnTo>
                  <a:lnTo>
                    <a:pt x="123" y="405"/>
                  </a:lnTo>
                  <a:lnTo>
                    <a:pt x="130" y="396"/>
                  </a:lnTo>
                  <a:lnTo>
                    <a:pt x="138" y="385"/>
                  </a:lnTo>
                  <a:lnTo>
                    <a:pt x="143" y="373"/>
                  </a:lnTo>
                  <a:lnTo>
                    <a:pt x="149" y="361"/>
                  </a:lnTo>
                  <a:lnTo>
                    <a:pt x="153" y="349"/>
                  </a:lnTo>
                  <a:lnTo>
                    <a:pt x="156" y="336"/>
                  </a:lnTo>
                  <a:lnTo>
                    <a:pt x="158" y="323"/>
                  </a:lnTo>
                  <a:lnTo>
                    <a:pt x="160" y="309"/>
                  </a:lnTo>
                  <a:lnTo>
                    <a:pt x="158" y="295"/>
                  </a:lnTo>
                  <a:lnTo>
                    <a:pt x="157" y="281"/>
                  </a:lnTo>
                  <a:lnTo>
                    <a:pt x="154" y="267"/>
                  </a:lnTo>
                  <a:lnTo>
                    <a:pt x="151" y="257"/>
                  </a:lnTo>
                  <a:lnTo>
                    <a:pt x="148" y="249"/>
                  </a:lnTo>
                  <a:lnTo>
                    <a:pt x="143" y="239"/>
                  </a:lnTo>
                  <a:lnTo>
                    <a:pt x="138" y="230"/>
                  </a:lnTo>
                  <a:lnTo>
                    <a:pt x="127" y="214"/>
                  </a:lnTo>
                  <a:lnTo>
                    <a:pt x="114" y="198"/>
                  </a:lnTo>
                  <a:lnTo>
                    <a:pt x="87" y="168"/>
                  </a:lnTo>
                  <a:lnTo>
                    <a:pt x="62" y="136"/>
                  </a:lnTo>
                  <a:lnTo>
                    <a:pt x="56" y="126"/>
                  </a:lnTo>
                  <a:lnTo>
                    <a:pt x="50" y="116"/>
                  </a:lnTo>
                  <a:lnTo>
                    <a:pt x="47" y="105"/>
                  </a:lnTo>
                  <a:lnTo>
                    <a:pt x="45" y="93"/>
                  </a:lnTo>
                  <a:lnTo>
                    <a:pt x="44" y="82"/>
                  </a:lnTo>
                  <a:lnTo>
                    <a:pt x="44" y="70"/>
                  </a:lnTo>
                  <a:lnTo>
                    <a:pt x="47" y="60"/>
                  </a:lnTo>
                  <a:lnTo>
                    <a:pt x="52" y="49"/>
                  </a:lnTo>
                  <a:lnTo>
                    <a:pt x="56" y="44"/>
                  </a:lnTo>
                  <a:lnTo>
                    <a:pt x="60" y="39"/>
                  </a:lnTo>
                  <a:lnTo>
                    <a:pt x="66" y="36"/>
                  </a:lnTo>
                  <a:lnTo>
                    <a:pt x="71" y="34"/>
                  </a:lnTo>
                  <a:lnTo>
                    <a:pt x="76" y="32"/>
                  </a:lnTo>
                  <a:lnTo>
                    <a:pt x="83" y="32"/>
                  </a:lnTo>
                  <a:lnTo>
                    <a:pt x="89" y="32"/>
                  </a:lnTo>
                  <a:lnTo>
                    <a:pt x="96" y="32"/>
                  </a:lnTo>
                  <a:lnTo>
                    <a:pt x="100" y="34"/>
                  </a:lnTo>
                  <a:lnTo>
                    <a:pt x="103" y="35"/>
                  </a:lnTo>
                  <a:lnTo>
                    <a:pt x="106" y="38"/>
                  </a:lnTo>
                  <a:lnTo>
                    <a:pt x="108" y="40"/>
                  </a:lnTo>
                  <a:lnTo>
                    <a:pt x="110" y="45"/>
                  </a:lnTo>
                  <a:lnTo>
                    <a:pt x="110" y="48"/>
                  </a:lnTo>
                  <a:lnTo>
                    <a:pt x="111" y="51"/>
                  </a:lnTo>
                  <a:lnTo>
                    <a:pt x="111" y="55"/>
                  </a:lnTo>
                  <a:lnTo>
                    <a:pt x="110" y="59"/>
                  </a:lnTo>
                  <a:lnTo>
                    <a:pt x="109" y="62"/>
                  </a:lnTo>
                  <a:lnTo>
                    <a:pt x="107" y="65"/>
                  </a:lnTo>
                  <a:lnTo>
                    <a:pt x="104" y="68"/>
                  </a:lnTo>
                  <a:lnTo>
                    <a:pt x="101" y="70"/>
                  </a:lnTo>
                  <a:lnTo>
                    <a:pt x="98" y="73"/>
                  </a:lnTo>
                  <a:lnTo>
                    <a:pt x="95" y="74"/>
                  </a:lnTo>
                  <a:lnTo>
                    <a:pt x="91" y="74"/>
                  </a:lnTo>
                  <a:lnTo>
                    <a:pt x="87" y="74"/>
                  </a:lnTo>
                  <a:lnTo>
                    <a:pt x="84" y="75"/>
                  </a:lnTo>
                  <a:lnTo>
                    <a:pt x="82" y="77"/>
                  </a:lnTo>
                  <a:lnTo>
                    <a:pt x="80" y="79"/>
                  </a:lnTo>
                  <a:lnTo>
                    <a:pt x="77" y="83"/>
                  </a:lnTo>
                  <a:lnTo>
                    <a:pt x="76" y="89"/>
                  </a:lnTo>
                  <a:lnTo>
                    <a:pt x="77" y="95"/>
                  </a:lnTo>
                  <a:lnTo>
                    <a:pt x="80" y="100"/>
                  </a:lnTo>
                  <a:lnTo>
                    <a:pt x="82" y="102"/>
                  </a:lnTo>
                  <a:lnTo>
                    <a:pt x="84" y="104"/>
                  </a:lnTo>
                  <a:lnTo>
                    <a:pt x="87" y="105"/>
                  </a:lnTo>
                  <a:lnTo>
                    <a:pt x="91" y="105"/>
                  </a:lnTo>
                  <a:lnTo>
                    <a:pt x="98" y="104"/>
                  </a:lnTo>
                  <a:lnTo>
                    <a:pt x="106" y="103"/>
                  </a:lnTo>
                  <a:lnTo>
                    <a:pt x="112" y="100"/>
                  </a:lnTo>
                  <a:lnTo>
                    <a:pt x="118" y="95"/>
                  </a:lnTo>
                  <a:lnTo>
                    <a:pt x="124" y="91"/>
                  </a:lnTo>
                  <a:lnTo>
                    <a:pt x="129" y="86"/>
                  </a:lnTo>
                  <a:lnTo>
                    <a:pt x="134" y="79"/>
                  </a:lnTo>
                  <a:lnTo>
                    <a:pt x="137" y="73"/>
                  </a:lnTo>
                  <a:lnTo>
                    <a:pt x="140" y="66"/>
                  </a:lnTo>
                  <a:lnTo>
                    <a:pt x="142" y="59"/>
                  </a:lnTo>
                  <a:lnTo>
                    <a:pt x="142" y="52"/>
                  </a:lnTo>
                  <a:lnTo>
                    <a:pt x="142" y="45"/>
                  </a:lnTo>
                  <a:lnTo>
                    <a:pt x="141" y="37"/>
                  </a:lnTo>
                  <a:lnTo>
                    <a:pt x="139" y="31"/>
                  </a:lnTo>
                  <a:lnTo>
                    <a:pt x="135" y="24"/>
                  </a:lnTo>
                  <a:lnTo>
                    <a:pt x="129" y="19"/>
                  </a:lnTo>
                  <a:lnTo>
                    <a:pt x="121" y="11"/>
                  </a:lnTo>
                  <a:lnTo>
                    <a:pt x="113" y="7"/>
                  </a:lnTo>
                  <a:lnTo>
                    <a:pt x="104" y="2"/>
                  </a:lnTo>
                  <a:lnTo>
                    <a:pt x="95" y="0"/>
                  </a:lnTo>
                  <a:lnTo>
                    <a:pt x="86" y="0"/>
                  </a:lnTo>
                  <a:lnTo>
                    <a:pt x="77" y="0"/>
                  </a:lnTo>
                  <a:lnTo>
                    <a:pt x="69" y="2"/>
                  </a:lnTo>
                  <a:lnTo>
                    <a:pt x="60" y="5"/>
                  </a:lnTo>
                  <a:lnTo>
                    <a:pt x="53" y="9"/>
                  </a:lnTo>
                  <a:lnTo>
                    <a:pt x="45" y="14"/>
                  </a:lnTo>
                  <a:lnTo>
                    <a:pt x="39" y="20"/>
                  </a:lnTo>
                  <a:lnTo>
                    <a:pt x="32" y="26"/>
                  </a:lnTo>
                  <a:lnTo>
                    <a:pt x="27" y="34"/>
                  </a:lnTo>
                  <a:lnTo>
                    <a:pt x="21" y="42"/>
                  </a:lnTo>
                  <a:lnTo>
                    <a:pt x="17" y="51"/>
                  </a:lnTo>
                  <a:lnTo>
                    <a:pt x="15" y="61"/>
                  </a:lnTo>
                  <a:lnTo>
                    <a:pt x="13" y="74"/>
                  </a:lnTo>
                  <a:lnTo>
                    <a:pt x="12" y="87"/>
                  </a:lnTo>
                  <a:lnTo>
                    <a:pt x="13" y="99"/>
                  </a:lnTo>
                  <a:lnTo>
                    <a:pt x="16" y="110"/>
                  </a:lnTo>
                  <a:lnTo>
                    <a:pt x="20" y="122"/>
                  </a:lnTo>
                  <a:lnTo>
                    <a:pt x="25" y="133"/>
                  </a:lnTo>
                  <a:lnTo>
                    <a:pt x="31" y="145"/>
                  </a:lnTo>
                  <a:lnTo>
                    <a:pt x="39" y="156"/>
                  </a:lnTo>
                  <a:lnTo>
                    <a:pt x="54" y="176"/>
                  </a:lnTo>
                  <a:lnTo>
                    <a:pt x="71" y="196"/>
                  </a:lnTo>
                  <a:lnTo>
                    <a:pt x="88" y="215"/>
                  </a:lnTo>
                  <a:lnTo>
                    <a:pt x="103" y="235"/>
                  </a:lnTo>
                  <a:lnTo>
                    <a:pt x="109" y="241"/>
                  </a:lnTo>
                  <a:lnTo>
                    <a:pt x="113" y="249"/>
                  </a:lnTo>
                  <a:lnTo>
                    <a:pt x="116" y="256"/>
                  </a:lnTo>
                  <a:lnTo>
                    <a:pt x="120" y="264"/>
                  </a:lnTo>
                  <a:lnTo>
                    <a:pt x="125" y="279"/>
                  </a:lnTo>
                  <a:lnTo>
                    <a:pt x="127" y="294"/>
                  </a:lnTo>
                  <a:lnTo>
                    <a:pt x="128" y="309"/>
                  </a:lnTo>
                  <a:lnTo>
                    <a:pt x="127" y="324"/>
                  </a:lnTo>
                  <a:lnTo>
                    <a:pt x="124" y="339"/>
                  </a:lnTo>
                  <a:lnTo>
                    <a:pt x="118" y="353"/>
                  </a:lnTo>
                  <a:lnTo>
                    <a:pt x="112" y="367"/>
                  </a:lnTo>
                  <a:lnTo>
                    <a:pt x="103" y="379"/>
                  </a:lnTo>
                  <a:lnTo>
                    <a:pt x="94" y="391"/>
                  </a:lnTo>
                  <a:lnTo>
                    <a:pt x="83" y="401"/>
                  </a:lnTo>
                  <a:lnTo>
                    <a:pt x="70" y="410"/>
                  </a:lnTo>
                  <a:lnTo>
                    <a:pt x="56" y="417"/>
                  </a:lnTo>
                  <a:lnTo>
                    <a:pt x="48" y="419"/>
                  </a:lnTo>
                  <a:lnTo>
                    <a:pt x="41" y="422"/>
                  </a:lnTo>
                  <a:lnTo>
                    <a:pt x="32" y="424"/>
                  </a:lnTo>
                  <a:lnTo>
                    <a:pt x="23" y="426"/>
                  </a:lnTo>
                  <a:lnTo>
                    <a:pt x="22" y="425"/>
                  </a:lnTo>
                  <a:lnTo>
                    <a:pt x="20" y="425"/>
                  </a:lnTo>
                  <a:lnTo>
                    <a:pt x="16" y="426"/>
                  </a:lnTo>
                  <a:lnTo>
                    <a:pt x="14" y="427"/>
                  </a:lnTo>
                  <a:lnTo>
                    <a:pt x="10" y="427"/>
                  </a:lnTo>
                  <a:lnTo>
                    <a:pt x="7" y="429"/>
                  </a:lnTo>
                  <a:lnTo>
                    <a:pt x="5" y="430"/>
                  </a:lnTo>
                  <a:lnTo>
                    <a:pt x="3" y="432"/>
                  </a:lnTo>
                  <a:lnTo>
                    <a:pt x="1" y="438"/>
                  </a:lnTo>
                  <a:lnTo>
                    <a:pt x="0" y="443"/>
                  </a:lnTo>
                  <a:lnTo>
                    <a:pt x="1" y="448"/>
                  </a:lnTo>
                  <a:lnTo>
                    <a:pt x="4" y="453"/>
                  </a:lnTo>
                  <a:lnTo>
                    <a:pt x="6" y="455"/>
                  </a:lnTo>
                  <a:lnTo>
                    <a:pt x="8" y="456"/>
                  </a:lnTo>
                  <a:lnTo>
                    <a:pt x="12" y="457"/>
                  </a:lnTo>
                  <a:lnTo>
                    <a:pt x="15" y="457"/>
                  </a:lnTo>
                  <a:lnTo>
                    <a:pt x="19" y="457"/>
                  </a:lnTo>
                  <a:lnTo>
                    <a:pt x="25" y="456"/>
                  </a:lnTo>
                  <a:lnTo>
                    <a:pt x="34" y="458"/>
                  </a:lnTo>
                  <a:lnTo>
                    <a:pt x="43" y="461"/>
                  </a:lnTo>
                  <a:lnTo>
                    <a:pt x="49" y="466"/>
                  </a:lnTo>
                  <a:lnTo>
                    <a:pt x="55" y="472"/>
                  </a:lnTo>
                  <a:lnTo>
                    <a:pt x="59" y="479"/>
                  </a:lnTo>
                  <a:lnTo>
                    <a:pt x="62" y="486"/>
                  </a:lnTo>
                  <a:lnTo>
                    <a:pt x="63" y="494"/>
                  </a:lnTo>
                  <a:lnTo>
                    <a:pt x="64" y="502"/>
                  </a:lnTo>
                  <a:lnTo>
                    <a:pt x="62" y="510"/>
                  </a:lnTo>
                  <a:lnTo>
                    <a:pt x="60" y="518"/>
                  </a:lnTo>
                  <a:lnTo>
                    <a:pt x="57" y="525"/>
                  </a:lnTo>
                  <a:lnTo>
                    <a:pt x="52" y="530"/>
                  </a:lnTo>
                  <a:lnTo>
                    <a:pt x="45" y="536"/>
                  </a:lnTo>
                  <a:lnTo>
                    <a:pt x="36" y="540"/>
                  </a:lnTo>
                  <a:lnTo>
                    <a:pt x="28" y="542"/>
                  </a:lnTo>
                  <a:lnTo>
                    <a:pt x="17" y="542"/>
                  </a:lnTo>
                  <a:lnTo>
                    <a:pt x="14" y="543"/>
                  </a:lnTo>
                  <a:lnTo>
                    <a:pt x="10" y="543"/>
                  </a:lnTo>
                  <a:lnTo>
                    <a:pt x="8" y="546"/>
                  </a:lnTo>
                  <a:lnTo>
                    <a:pt x="6" y="547"/>
                  </a:lnTo>
                  <a:lnTo>
                    <a:pt x="3" y="552"/>
                  </a:lnTo>
                  <a:lnTo>
                    <a:pt x="2" y="557"/>
                  </a:lnTo>
                  <a:lnTo>
                    <a:pt x="3" y="563"/>
                  </a:lnTo>
                  <a:lnTo>
                    <a:pt x="6" y="568"/>
                  </a:lnTo>
                  <a:lnTo>
                    <a:pt x="8" y="570"/>
                  </a:lnTo>
                  <a:lnTo>
                    <a:pt x="10" y="573"/>
                  </a:lnTo>
                  <a:lnTo>
                    <a:pt x="14" y="574"/>
                  </a:lnTo>
                  <a:lnTo>
                    <a:pt x="17" y="574"/>
                  </a:lnTo>
                  <a:lnTo>
                    <a:pt x="25" y="574"/>
                  </a:lnTo>
                  <a:lnTo>
                    <a:pt x="32" y="573"/>
                  </a:lnTo>
                  <a:lnTo>
                    <a:pt x="39" y="572"/>
                  </a:lnTo>
                  <a:lnTo>
                    <a:pt x="46" y="569"/>
                  </a:lnTo>
                  <a:lnTo>
                    <a:pt x="53" y="566"/>
                  </a:lnTo>
                  <a:lnTo>
                    <a:pt x="59" y="563"/>
                  </a:lnTo>
                  <a:lnTo>
                    <a:pt x="66" y="560"/>
                  </a:lnTo>
                  <a:lnTo>
                    <a:pt x="71" y="555"/>
                  </a:lnTo>
                  <a:lnTo>
                    <a:pt x="76" y="550"/>
                  </a:lnTo>
                  <a:lnTo>
                    <a:pt x="82" y="546"/>
                  </a:lnTo>
                  <a:lnTo>
                    <a:pt x="86" y="539"/>
                  </a:lnTo>
                  <a:lnTo>
                    <a:pt x="89" y="533"/>
                  </a:lnTo>
                  <a:lnTo>
                    <a:pt x="93" y="526"/>
                  </a:lnTo>
                  <a:lnTo>
                    <a:pt x="95" y="520"/>
                  </a:lnTo>
                  <a:lnTo>
                    <a:pt x="96" y="512"/>
                  </a:lnTo>
                  <a:lnTo>
                    <a:pt x="97"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6"/>
            <p:cNvSpPr/>
            <p:nvPr/>
          </p:nvSpPr>
          <p:spPr bwMode="auto">
            <a:xfrm>
              <a:off x="8758238" y="4400550"/>
              <a:ext cx="84138" cy="303213"/>
            </a:xfrm>
            <a:custGeom>
              <a:avLst/>
              <a:gdLst>
                <a:gd name="T0" fmla="*/ 66 w 159"/>
                <a:gd name="T1" fmla="*/ 478 h 574"/>
                <a:gd name="T2" fmla="*/ 82 w 159"/>
                <a:gd name="T3" fmla="*/ 449 h 574"/>
                <a:gd name="T4" fmla="*/ 55 w 159"/>
                <a:gd name="T5" fmla="*/ 422 h 574"/>
                <a:gd name="T6" fmla="*/ 22 w 159"/>
                <a:gd name="T7" fmla="*/ 385 h 574"/>
                <a:gd name="T8" fmla="*/ 2 w 159"/>
                <a:gd name="T9" fmla="*/ 336 h 574"/>
                <a:gd name="T10" fmla="*/ 2 w 159"/>
                <a:gd name="T11" fmla="*/ 281 h 574"/>
                <a:gd name="T12" fmla="*/ 15 w 159"/>
                <a:gd name="T13" fmla="*/ 239 h 574"/>
                <a:gd name="T14" fmla="*/ 71 w 159"/>
                <a:gd name="T15" fmla="*/ 168 h 574"/>
                <a:gd name="T16" fmla="*/ 111 w 159"/>
                <a:gd name="T17" fmla="*/ 105 h 574"/>
                <a:gd name="T18" fmla="*/ 111 w 159"/>
                <a:gd name="T19" fmla="*/ 60 h 574"/>
                <a:gd name="T20" fmla="*/ 94 w 159"/>
                <a:gd name="T21" fmla="*/ 36 h 574"/>
                <a:gd name="T22" fmla="*/ 69 w 159"/>
                <a:gd name="T23" fmla="*/ 32 h 574"/>
                <a:gd name="T24" fmla="*/ 53 w 159"/>
                <a:gd name="T25" fmla="*/ 38 h 574"/>
                <a:gd name="T26" fmla="*/ 49 w 159"/>
                <a:gd name="T27" fmla="*/ 51 h 574"/>
                <a:gd name="T28" fmla="*/ 52 w 159"/>
                <a:gd name="T29" fmla="*/ 65 h 574"/>
                <a:gd name="T30" fmla="*/ 64 w 159"/>
                <a:gd name="T31" fmla="*/ 74 h 574"/>
                <a:gd name="T32" fmla="*/ 77 w 159"/>
                <a:gd name="T33" fmla="*/ 77 h 574"/>
                <a:gd name="T34" fmla="*/ 82 w 159"/>
                <a:gd name="T35" fmla="*/ 95 h 574"/>
                <a:gd name="T36" fmla="*/ 71 w 159"/>
                <a:gd name="T37" fmla="*/ 105 h 574"/>
                <a:gd name="T38" fmla="*/ 46 w 159"/>
                <a:gd name="T39" fmla="*/ 100 h 574"/>
                <a:gd name="T40" fmla="*/ 25 w 159"/>
                <a:gd name="T41" fmla="*/ 79 h 574"/>
                <a:gd name="T42" fmla="*/ 16 w 159"/>
                <a:gd name="T43" fmla="*/ 52 h 574"/>
                <a:gd name="T44" fmla="*/ 24 w 159"/>
                <a:gd name="T45" fmla="*/ 24 h 574"/>
                <a:gd name="T46" fmla="*/ 55 w 159"/>
                <a:gd name="T47" fmla="*/ 2 h 574"/>
                <a:gd name="T48" fmla="*/ 90 w 159"/>
                <a:gd name="T49" fmla="*/ 2 h 574"/>
                <a:gd name="T50" fmla="*/ 121 w 159"/>
                <a:gd name="T51" fmla="*/ 20 h 574"/>
                <a:gd name="T52" fmla="*/ 141 w 159"/>
                <a:gd name="T53" fmla="*/ 51 h 574"/>
                <a:gd name="T54" fmla="*/ 146 w 159"/>
                <a:gd name="T55" fmla="*/ 99 h 574"/>
                <a:gd name="T56" fmla="*/ 127 w 159"/>
                <a:gd name="T57" fmla="*/ 145 h 574"/>
                <a:gd name="T58" fmla="*/ 70 w 159"/>
                <a:gd name="T59" fmla="*/ 215 h 574"/>
                <a:gd name="T60" fmla="*/ 42 w 159"/>
                <a:gd name="T61" fmla="*/ 256 h 574"/>
                <a:gd name="T62" fmla="*/ 31 w 159"/>
                <a:gd name="T63" fmla="*/ 309 h 574"/>
                <a:gd name="T64" fmla="*/ 46 w 159"/>
                <a:gd name="T65" fmla="*/ 367 h 574"/>
                <a:gd name="T66" fmla="*/ 90 w 159"/>
                <a:gd name="T67" fmla="*/ 410 h 574"/>
                <a:gd name="T68" fmla="*/ 126 w 159"/>
                <a:gd name="T69" fmla="*/ 424 h 574"/>
                <a:gd name="T70" fmla="*/ 142 w 159"/>
                <a:gd name="T71" fmla="*/ 426 h 574"/>
                <a:gd name="T72" fmla="*/ 153 w 159"/>
                <a:gd name="T73" fmla="*/ 430 h 574"/>
                <a:gd name="T74" fmla="*/ 158 w 159"/>
                <a:gd name="T75" fmla="*/ 448 h 574"/>
                <a:gd name="T76" fmla="*/ 148 w 159"/>
                <a:gd name="T77" fmla="*/ 457 h 574"/>
                <a:gd name="T78" fmla="*/ 125 w 159"/>
                <a:gd name="T79" fmla="*/ 458 h 574"/>
                <a:gd name="T80" fmla="*/ 99 w 159"/>
                <a:gd name="T81" fmla="*/ 479 h 574"/>
                <a:gd name="T82" fmla="*/ 96 w 159"/>
                <a:gd name="T83" fmla="*/ 510 h 574"/>
                <a:gd name="T84" fmla="*/ 114 w 159"/>
                <a:gd name="T85" fmla="*/ 536 h 574"/>
                <a:gd name="T86" fmla="*/ 145 w 159"/>
                <a:gd name="T87" fmla="*/ 543 h 574"/>
                <a:gd name="T88" fmla="*/ 155 w 159"/>
                <a:gd name="T89" fmla="*/ 552 h 574"/>
                <a:gd name="T90" fmla="*/ 151 w 159"/>
                <a:gd name="T91" fmla="*/ 570 h 574"/>
                <a:gd name="T92" fmla="*/ 134 w 159"/>
                <a:gd name="T93" fmla="*/ 574 h 574"/>
                <a:gd name="T94" fmla="*/ 106 w 159"/>
                <a:gd name="T95" fmla="*/ 566 h 574"/>
                <a:gd name="T96" fmla="*/ 82 w 159"/>
                <a:gd name="T97" fmla="*/ 550 h 574"/>
                <a:gd name="T98" fmla="*/ 67 w 159"/>
                <a:gd name="T99" fmla="*/ 5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63" y="505"/>
                  </a:moveTo>
                  <a:lnTo>
                    <a:pt x="63" y="495"/>
                  </a:lnTo>
                  <a:lnTo>
                    <a:pt x="64" y="486"/>
                  </a:lnTo>
                  <a:lnTo>
                    <a:pt x="66" y="478"/>
                  </a:lnTo>
                  <a:lnTo>
                    <a:pt x="69" y="470"/>
                  </a:lnTo>
                  <a:lnTo>
                    <a:pt x="72" y="462"/>
                  </a:lnTo>
                  <a:lnTo>
                    <a:pt x="77" y="456"/>
                  </a:lnTo>
                  <a:lnTo>
                    <a:pt x="82" y="449"/>
                  </a:lnTo>
                  <a:lnTo>
                    <a:pt x="88" y="444"/>
                  </a:lnTo>
                  <a:lnTo>
                    <a:pt x="77" y="438"/>
                  </a:lnTo>
                  <a:lnTo>
                    <a:pt x="65" y="431"/>
                  </a:lnTo>
                  <a:lnTo>
                    <a:pt x="55" y="422"/>
                  </a:lnTo>
                  <a:lnTo>
                    <a:pt x="45" y="415"/>
                  </a:lnTo>
                  <a:lnTo>
                    <a:pt x="36" y="405"/>
                  </a:lnTo>
                  <a:lnTo>
                    <a:pt x="28" y="396"/>
                  </a:lnTo>
                  <a:lnTo>
                    <a:pt x="22" y="385"/>
                  </a:lnTo>
                  <a:lnTo>
                    <a:pt x="15" y="373"/>
                  </a:lnTo>
                  <a:lnTo>
                    <a:pt x="10" y="361"/>
                  </a:lnTo>
                  <a:lnTo>
                    <a:pt x="5" y="349"/>
                  </a:lnTo>
                  <a:lnTo>
                    <a:pt x="2" y="336"/>
                  </a:lnTo>
                  <a:lnTo>
                    <a:pt x="1" y="323"/>
                  </a:lnTo>
                  <a:lnTo>
                    <a:pt x="0" y="309"/>
                  </a:lnTo>
                  <a:lnTo>
                    <a:pt x="0" y="295"/>
                  </a:lnTo>
                  <a:lnTo>
                    <a:pt x="2" y="281"/>
                  </a:lnTo>
                  <a:lnTo>
                    <a:pt x="4" y="267"/>
                  </a:lnTo>
                  <a:lnTo>
                    <a:pt x="7" y="257"/>
                  </a:lnTo>
                  <a:lnTo>
                    <a:pt x="11" y="249"/>
                  </a:lnTo>
                  <a:lnTo>
                    <a:pt x="15" y="239"/>
                  </a:lnTo>
                  <a:lnTo>
                    <a:pt x="20" y="230"/>
                  </a:lnTo>
                  <a:lnTo>
                    <a:pt x="31" y="214"/>
                  </a:lnTo>
                  <a:lnTo>
                    <a:pt x="44" y="198"/>
                  </a:lnTo>
                  <a:lnTo>
                    <a:pt x="71" y="168"/>
                  </a:lnTo>
                  <a:lnTo>
                    <a:pt x="96" y="136"/>
                  </a:lnTo>
                  <a:lnTo>
                    <a:pt x="103" y="126"/>
                  </a:lnTo>
                  <a:lnTo>
                    <a:pt x="108" y="116"/>
                  </a:lnTo>
                  <a:lnTo>
                    <a:pt x="111" y="105"/>
                  </a:lnTo>
                  <a:lnTo>
                    <a:pt x="114" y="93"/>
                  </a:lnTo>
                  <a:lnTo>
                    <a:pt x="115" y="82"/>
                  </a:lnTo>
                  <a:lnTo>
                    <a:pt x="114" y="70"/>
                  </a:lnTo>
                  <a:lnTo>
                    <a:pt x="111" y="60"/>
                  </a:lnTo>
                  <a:lnTo>
                    <a:pt x="107" y="49"/>
                  </a:lnTo>
                  <a:lnTo>
                    <a:pt x="104" y="44"/>
                  </a:lnTo>
                  <a:lnTo>
                    <a:pt x="99" y="39"/>
                  </a:lnTo>
                  <a:lnTo>
                    <a:pt x="94" y="36"/>
                  </a:lnTo>
                  <a:lnTo>
                    <a:pt x="87" y="34"/>
                  </a:lnTo>
                  <a:lnTo>
                    <a:pt x="82" y="32"/>
                  </a:lnTo>
                  <a:lnTo>
                    <a:pt x="76" y="32"/>
                  </a:lnTo>
                  <a:lnTo>
                    <a:pt x="69" y="32"/>
                  </a:lnTo>
                  <a:lnTo>
                    <a:pt x="64" y="32"/>
                  </a:lnTo>
                  <a:lnTo>
                    <a:pt x="59" y="34"/>
                  </a:lnTo>
                  <a:lnTo>
                    <a:pt x="56" y="35"/>
                  </a:lnTo>
                  <a:lnTo>
                    <a:pt x="53" y="38"/>
                  </a:lnTo>
                  <a:lnTo>
                    <a:pt x="51" y="40"/>
                  </a:lnTo>
                  <a:lnTo>
                    <a:pt x="50" y="45"/>
                  </a:lnTo>
                  <a:lnTo>
                    <a:pt x="49" y="48"/>
                  </a:lnTo>
                  <a:lnTo>
                    <a:pt x="49" y="51"/>
                  </a:lnTo>
                  <a:lnTo>
                    <a:pt x="49" y="55"/>
                  </a:lnTo>
                  <a:lnTo>
                    <a:pt x="49" y="59"/>
                  </a:lnTo>
                  <a:lnTo>
                    <a:pt x="51" y="62"/>
                  </a:lnTo>
                  <a:lnTo>
                    <a:pt x="52" y="65"/>
                  </a:lnTo>
                  <a:lnTo>
                    <a:pt x="54" y="68"/>
                  </a:lnTo>
                  <a:lnTo>
                    <a:pt x="57" y="70"/>
                  </a:lnTo>
                  <a:lnTo>
                    <a:pt x="60" y="73"/>
                  </a:lnTo>
                  <a:lnTo>
                    <a:pt x="64" y="74"/>
                  </a:lnTo>
                  <a:lnTo>
                    <a:pt x="68" y="74"/>
                  </a:lnTo>
                  <a:lnTo>
                    <a:pt x="71" y="74"/>
                  </a:lnTo>
                  <a:lnTo>
                    <a:pt x="74" y="75"/>
                  </a:lnTo>
                  <a:lnTo>
                    <a:pt x="77" y="77"/>
                  </a:lnTo>
                  <a:lnTo>
                    <a:pt x="79" y="79"/>
                  </a:lnTo>
                  <a:lnTo>
                    <a:pt x="82" y="83"/>
                  </a:lnTo>
                  <a:lnTo>
                    <a:pt x="83" y="89"/>
                  </a:lnTo>
                  <a:lnTo>
                    <a:pt x="82" y="95"/>
                  </a:lnTo>
                  <a:lnTo>
                    <a:pt x="79" y="100"/>
                  </a:lnTo>
                  <a:lnTo>
                    <a:pt x="77" y="102"/>
                  </a:lnTo>
                  <a:lnTo>
                    <a:pt x="74" y="104"/>
                  </a:lnTo>
                  <a:lnTo>
                    <a:pt x="71" y="105"/>
                  </a:lnTo>
                  <a:lnTo>
                    <a:pt x="68" y="105"/>
                  </a:lnTo>
                  <a:lnTo>
                    <a:pt x="60" y="104"/>
                  </a:lnTo>
                  <a:lnTo>
                    <a:pt x="53" y="103"/>
                  </a:lnTo>
                  <a:lnTo>
                    <a:pt x="46" y="100"/>
                  </a:lnTo>
                  <a:lnTo>
                    <a:pt x="41" y="95"/>
                  </a:lnTo>
                  <a:lnTo>
                    <a:pt x="34" y="91"/>
                  </a:lnTo>
                  <a:lnTo>
                    <a:pt x="30" y="86"/>
                  </a:lnTo>
                  <a:lnTo>
                    <a:pt x="25" y="79"/>
                  </a:lnTo>
                  <a:lnTo>
                    <a:pt x="22" y="73"/>
                  </a:lnTo>
                  <a:lnTo>
                    <a:pt x="18" y="66"/>
                  </a:lnTo>
                  <a:lnTo>
                    <a:pt x="17" y="59"/>
                  </a:lnTo>
                  <a:lnTo>
                    <a:pt x="16" y="52"/>
                  </a:lnTo>
                  <a:lnTo>
                    <a:pt x="16" y="45"/>
                  </a:lnTo>
                  <a:lnTo>
                    <a:pt x="17" y="37"/>
                  </a:lnTo>
                  <a:lnTo>
                    <a:pt x="20" y="31"/>
                  </a:lnTo>
                  <a:lnTo>
                    <a:pt x="24" y="24"/>
                  </a:lnTo>
                  <a:lnTo>
                    <a:pt x="29" y="19"/>
                  </a:lnTo>
                  <a:lnTo>
                    <a:pt x="38" y="11"/>
                  </a:lnTo>
                  <a:lnTo>
                    <a:pt x="46" y="7"/>
                  </a:lnTo>
                  <a:lnTo>
                    <a:pt x="55" y="2"/>
                  </a:lnTo>
                  <a:lnTo>
                    <a:pt x="64" y="0"/>
                  </a:lnTo>
                  <a:lnTo>
                    <a:pt x="72" y="0"/>
                  </a:lnTo>
                  <a:lnTo>
                    <a:pt x="81" y="0"/>
                  </a:lnTo>
                  <a:lnTo>
                    <a:pt x="90" y="2"/>
                  </a:lnTo>
                  <a:lnTo>
                    <a:pt x="98" y="5"/>
                  </a:lnTo>
                  <a:lnTo>
                    <a:pt x="106" y="9"/>
                  </a:lnTo>
                  <a:lnTo>
                    <a:pt x="113" y="14"/>
                  </a:lnTo>
                  <a:lnTo>
                    <a:pt x="121" y="20"/>
                  </a:lnTo>
                  <a:lnTo>
                    <a:pt x="127" y="26"/>
                  </a:lnTo>
                  <a:lnTo>
                    <a:pt x="133" y="34"/>
                  </a:lnTo>
                  <a:lnTo>
                    <a:pt x="137" y="42"/>
                  </a:lnTo>
                  <a:lnTo>
                    <a:pt x="141" y="51"/>
                  </a:lnTo>
                  <a:lnTo>
                    <a:pt x="145" y="61"/>
                  </a:lnTo>
                  <a:lnTo>
                    <a:pt x="147" y="74"/>
                  </a:lnTo>
                  <a:lnTo>
                    <a:pt x="147" y="87"/>
                  </a:lnTo>
                  <a:lnTo>
                    <a:pt x="146" y="99"/>
                  </a:lnTo>
                  <a:lnTo>
                    <a:pt x="144" y="110"/>
                  </a:lnTo>
                  <a:lnTo>
                    <a:pt x="139" y="122"/>
                  </a:lnTo>
                  <a:lnTo>
                    <a:pt x="134" y="133"/>
                  </a:lnTo>
                  <a:lnTo>
                    <a:pt x="127" y="145"/>
                  </a:lnTo>
                  <a:lnTo>
                    <a:pt x="121" y="156"/>
                  </a:lnTo>
                  <a:lnTo>
                    <a:pt x="105" y="176"/>
                  </a:lnTo>
                  <a:lnTo>
                    <a:pt x="87" y="196"/>
                  </a:lnTo>
                  <a:lnTo>
                    <a:pt x="70" y="215"/>
                  </a:lnTo>
                  <a:lnTo>
                    <a:pt x="55" y="235"/>
                  </a:lnTo>
                  <a:lnTo>
                    <a:pt x="51" y="241"/>
                  </a:lnTo>
                  <a:lnTo>
                    <a:pt x="46" y="249"/>
                  </a:lnTo>
                  <a:lnTo>
                    <a:pt x="42" y="256"/>
                  </a:lnTo>
                  <a:lnTo>
                    <a:pt x="39" y="264"/>
                  </a:lnTo>
                  <a:lnTo>
                    <a:pt x="34" y="279"/>
                  </a:lnTo>
                  <a:lnTo>
                    <a:pt x="31" y="294"/>
                  </a:lnTo>
                  <a:lnTo>
                    <a:pt x="31" y="309"/>
                  </a:lnTo>
                  <a:lnTo>
                    <a:pt x="32" y="324"/>
                  </a:lnTo>
                  <a:lnTo>
                    <a:pt x="36" y="339"/>
                  </a:lnTo>
                  <a:lnTo>
                    <a:pt x="40" y="353"/>
                  </a:lnTo>
                  <a:lnTo>
                    <a:pt x="46" y="367"/>
                  </a:lnTo>
                  <a:lnTo>
                    <a:pt x="55" y="379"/>
                  </a:lnTo>
                  <a:lnTo>
                    <a:pt x="65" y="391"/>
                  </a:lnTo>
                  <a:lnTo>
                    <a:pt x="77" y="401"/>
                  </a:lnTo>
                  <a:lnTo>
                    <a:pt x="90" y="410"/>
                  </a:lnTo>
                  <a:lnTo>
                    <a:pt x="104" y="417"/>
                  </a:lnTo>
                  <a:lnTo>
                    <a:pt x="111" y="419"/>
                  </a:lnTo>
                  <a:lnTo>
                    <a:pt x="119" y="422"/>
                  </a:lnTo>
                  <a:lnTo>
                    <a:pt x="126" y="424"/>
                  </a:lnTo>
                  <a:lnTo>
                    <a:pt x="135" y="426"/>
                  </a:lnTo>
                  <a:lnTo>
                    <a:pt x="137" y="425"/>
                  </a:lnTo>
                  <a:lnTo>
                    <a:pt x="139" y="425"/>
                  </a:lnTo>
                  <a:lnTo>
                    <a:pt x="142" y="426"/>
                  </a:lnTo>
                  <a:lnTo>
                    <a:pt x="146" y="427"/>
                  </a:lnTo>
                  <a:lnTo>
                    <a:pt x="149" y="427"/>
                  </a:lnTo>
                  <a:lnTo>
                    <a:pt x="151" y="429"/>
                  </a:lnTo>
                  <a:lnTo>
                    <a:pt x="153" y="430"/>
                  </a:lnTo>
                  <a:lnTo>
                    <a:pt x="155" y="432"/>
                  </a:lnTo>
                  <a:lnTo>
                    <a:pt x="158" y="438"/>
                  </a:lnTo>
                  <a:lnTo>
                    <a:pt x="159" y="443"/>
                  </a:lnTo>
                  <a:lnTo>
                    <a:pt x="158" y="448"/>
                  </a:lnTo>
                  <a:lnTo>
                    <a:pt x="155" y="453"/>
                  </a:lnTo>
                  <a:lnTo>
                    <a:pt x="153" y="455"/>
                  </a:lnTo>
                  <a:lnTo>
                    <a:pt x="150" y="456"/>
                  </a:lnTo>
                  <a:lnTo>
                    <a:pt x="148" y="457"/>
                  </a:lnTo>
                  <a:lnTo>
                    <a:pt x="144" y="457"/>
                  </a:lnTo>
                  <a:lnTo>
                    <a:pt x="139" y="457"/>
                  </a:lnTo>
                  <a:lnTo>
                    <a:pt x="135" y="456"/>
                  </a:lnTo>
                  <a:lnTo>
                    <a:pt x="125" y="458"/>
                  </a:lnTo>
                  <a:lnTo>
                    <a:pt x="117" y="461"/>
                  </a:lnTo>
                  <a:lnTo>
                    <a:pt x="109" y="466"/>
                  </a:lnTo>
                  <a:lnTo>
                    <a:pt x="104" y="472"/>
                  </a:lnTo>
                  <a:lnTo>
                    <a:pt x="99" y="479"/>
                  </a:lnTo>
                  <a:lnTo>
                    <a:pt x="96" y="486"/>
                  </a:lnTo>
                  <a:lnTo>
                    <a:pt x="95" y="494"/>
                  </a:lnTo>
                  <a:lnTo>
                    <a:pt x="95" y="502"/>
                  </a:lnTo>
                  <a:lnTo>
                    <a:pt x="96" y="510"/>
                  </a:lnTo>
                  <a:lnTo>
                    <a:pt x="98" y="518"/>
                  </a:lnTo>
                  <a:lnTo>
                    <a:pt x="103" y="525"/>
                  </a:lnTo>
                  <a:lnTo>
                    <a:pt x="108" y="530"/>
                  </a:lnTo>
                  <a:lnTo>
                    <a:pt x="114" y="536"/>
                  </a:lnTo>
                  <a:lnTo>
                    <a:pt x="122" y="540"/>
                  </a:lnTo>
                  <a:lnTo>
                    <a:pt x="132" y="542"/>
                  </a:lnTo>
                  <a:lnTo>
                    <a:pt x="141" y="542"/>
                  </a:lnTo>
                  <a:lnTo>
                    <a:pt x="145" y="543"/>
                  </a:lnTo>
                  <a:lnTo>
                    <a:pt x="148" y="543"/>
                  </a:lnTo>
                  <a:lnTo>
                    <a:pt x="151" y="546"/>
                  </a:lnTo>
                  <a:lnTo>
                    <a:pt x="153" y="547"/>
                  </a:lnTo>
                  <a:lnTo>
                    <a:pt x="155" y="552"/>
                  </a:lnTo>
                  <a:lnTo>
                    <a:pt x="157" y="557"/>
                  </a:lnTo>
                  <a:lnTo>
                    <a:pt x="155" y="563"/>
                  </a:lnTo>
                  <a:lnTo>
                    <a:pt x="153" y="568"/>
                  </a:lnTo>
                  <a:lnTo>
                    <a:pt x="151" y="570"/>
                  </a:lnTo>
                  <a:lnTo>
                    <a:pt x="148" y="573"/>
                  </a:lnTo>
                  <a:lnTo>
                    <a:pt x="145" y="574"/>
                  </a:lnTo>
                  <a:lnTo>
                    <a:pt x="141" y="574"/>
                  </a:lnTo>
                  <a:lnTo>
                    <a:pt x="134" y="574"/>
                  </a:lnTo>
                  <a:lnTo>
                    <a:pt x="127" y="573"/>
                  </a:lnTo>
                  <a:lnTo>
                    <a:pt x="120" y="572"/>
                  </a:lnTo>
                  <a:lnTo>
                    <a:pt x="112" y="569"/>
                  </a:lnTo>
                  <a:lnTo>
                    <a:pt x="106" y="566"/>
                  </a:lnTo>
                  <a:lnTo>
                    <a:pt x="99" y="563"/>
                  </a:lnTo>
                  <a:lnTo>
                    <a:pt x="93" y="560"/>
                  </a:lnTo>
                  <a:lnTo>
                    <a:pt x="87" y="555"/>
                  </a:lnTo>
                  <a:lnTo>
                    <a:pt x="82" y="550"/>
                  </a:lnTo>
                  <a:lnTo>
                    <a:pt x="78" y="546"/>
                  </a:lnTo>
                  <a:lnTo>
                    <a:pt x="73" y="539"/>
                  </a:lnTo>
                  <a:lnTo>
                    <a:pt x="69" y="533"/>
                  </a:lnTo>
                  <a:lnTo>
                    <a:pt x="67" y="526"/>
                  </a:lnTo>
                  <a:lnTo>
                    <a:pt x="64" y="520"/>
                  </a:lnTo>
                  <a:lnTo>
                    <a:pt x="63" y="512"/>
                  </a:lnTo>
                  <a:lnTo>
                    <a:pt x="63" y="5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7"/>
            <p:cNvSpPr>
              <a:spLocks noEditPoints="1"/>
            </p:cNvSpPr>
            <p:nvPr/>
          </p:nvSpPr>
          <p:spPr bwMode="auto">
            <a:xfrm>
              <a:off x="8807450" y="4527550"/>
              <a:ext cx="73025" cy="73025"/>
            </a:xfrm>
            <a:custGeom>
              <a:avLst/>
              <a:gdLst>
                <a:gd name="T0" fmla="*/ 1 w 138"/>
                <a:gd name="T1" fmla="*/ 63 h 138"/>
                <a:gd name="T2" fmla="*/ 3 w 138"/>
                <a:gd name="T3" fmla="*/ 49 h 138"/>
                <a:gd name="T4" fmla="*/ 9 w 138"/>
                <a:gd name="T5" fmla="*/ 37 h 138"/>
                <a:gd name="T6" fmla="*/ 16 w 138"/>
                <a:gd name="T7" fmla="*/ 26 h 138"/>
                <a:gd name="T8" fmla="*/ 26 w 138"/>
                <a:gd name="T9" fmla="*/ 16 h 138"/>
                <a:gd name="T10" fmla="*/ 37 w 138"/>
                <a:gd name="T11" fmla="*/ 9 h 138"/>
                <a:gd name="T12" fmla="*/ 48 w 138"/>
                <a:gd name="T13" fmla="*/ 3 h 138"/>
                <a:gd name="T14" fmla="*/ 63 w 138"/>
                <a:gd name="T15" fmla="*/ 1 h 138"/>
                <a:gd name="T16" fmla="*/ 77 w 138"/>
                <a:gd name="T17" fmla="*/ 1 h 138"/>
                <a:gd name="T18" fmla="*/ 90 w 138"/>
                <a:gd name="T19" fmla="*/ 3 h 138"/>
                <a:gd name="T20" fmla="*/ 102 w 138"/>
                <a:gd name="T21" fmla="*/ 9 h 138"/>
                <a:gd name="T22" fmla="*/ 113 w 138"/>
                <a:gd name="T23" fmla="*/ 16 h 138"/>
                <a:gd name="T24" fmla="*/ 123 w 138"/>
                <a:gd name="T25" fmla="*/ 26 h 138"/>
                <a:gd name="T26" fmla="*/ 131 w 138"/>
                <a:gd name="T27" fmla="*/ 37 h 138"/>
                <a:gd name="T28" fmla="*/ 136 w 138"/>
                <a:gd name="T29" fmla="*/ 49 h 138"/>
                <a:gd name="T30" fmla="*/ 138 w 138"/>
                <a:gd name="T31" fmla="*/ 63 h 138"/>
                <a:gd name="T32" fmla="*/ 138 w 138"/>
                <a:gd name="T33" fmla="*/ 77 h 138"/>
                <a:gd name="T34" fmla="*/ 136 w 138"/>
                <a:gd name="T35" fmla="*/ 90 h 138"/>
                <a:gd name="T36" fmla="*/ 131 w 138"/>
                <a:gd name="T37" fmla="*/ 103 h 138"/>
                <a:gd name="T38" fmla="*/ 123 w 138"/>
                <a:gd name="T39" fmla="*/ 113 h 138"/>
                <a:gd name="T40" fmla="*/ 113 w 138"/>
                <a:gd name="T41" fmla="*/ 123 h 138"/>
                <a:gd name="T42" fmla="*/ 102 w 138"/>
                <a:gd name="T43" fmla="*/ 131 h 138"/>
                <a:gd name="T44" fmla="*/ 90 w 138"/>
                <a:gd name="T45" fmla="*/ 135 h 138"/>
                <a:gd name="T46" fmla="*/ 77 w 138"/>
                <a:gd name="T47" fmla="*/ 138 h 138"/>
                <a:gd name="T48" fmla="*/ 63 w 138"/>
                <a:gd name="T49" fmla="*/ 138 h 138"/>
                <a:gd name="T50" fmla="*/ 48 w 138"/>
                <a:gd name="T51" fmla="*/ 135 h 138"/>
                <a:gd name="T52" fmla="*/ 37 w 138"/>
                <a:gd name="T53" fmla="*/ 131 h 138"/>
                <a:gd name="T54" fmla="*/ 26 w 138"/>
                <a:gd name="T55" fmla="*/ 123 h 138"/>
                <a:gd name="T56" fmla="*/ 16 w 138"/>
                <a:gd name="T57" fmla="*/ 113 h 138"/>
                <a:gd name="T58" fmla="*/ 9 w 138"/>
                <a:gd name="T59" fmla="*/ 103 h 138"/>
                <a:gd name="T60" fmla="*/ 3 w 138"/>
                <a:gd name="T61" fmla="*/ 90 h 138"/>
                <a:gd name="T62" fmla="*/ 1 w 138"/>
                <a:gd name="T63" fmla="*/ 77 h 138"/>
                <a:gd name="T64" fmla="*/ 108 w 138"/>
                <a:gd name="T65" fmla="*/ 69 h 138"/>
                <a:gd name="T66" fmla="*/ 107 w 138"/>
                <a:gd name="T67" fmla="*/ 61 h 138"/>
                <a:gd name="T68" fmla="*/ 101 w 138"/>
                <a:gd name="T69" fmla="*/ 49 h 138"/>
                <a:gd name="T70" fmla="*/ 91 w 138"/>
                <a:gd name="T71" fmla="*/ 38 h 138"/>
                <a:gd name="T72" fmla="*/ 78 w 138"/>
                <a:gd name="T73" fmla="*/ 32 h 138"/>
                <a:gd name="T74" fmla="*/ 61 w 138"/>
                <a:gd name="T75" fmla="*/ 32 h 138"/>
                <a:gd name="T76" fmla="*/ 48 w 138"/>
                <a:gd name="T77" fmla="*/ 38 h 138"/>
                <a:gd name="T78" fmla="*/ 38 w 138"/>
                <a:gd name="T79" fmla="*/ 49 h 138"/>
                <a:gd name="T80" fmla="*/ 32 w 138"/>
                <a:gd name="T81" fmla="*/ 61 h 138"/>
                <a:gd name="T82" fmla="*/ 32 w 138"/>
                <a:gd name="T83" fmla="*/ 77 h 138"/>
                <a:gd name="T84" fmla="*/ 38 w 138"/>
                <a:gd name="T85" fmla="*/ 91 h 138"/>
                <a:gd name="T86" fmla="*/ 48 w 138"/>
                <a:gd name="T87" fmla="*/ 101 h 138"/>
                <a:gd name="T88" fmla="*/ 61 w 138"/>
                <a:gd name="T89" fmla="*/ 107 h 138"/>
                <a:gd name="T90" fmla="*/ 78 w 138"/>
                <a:gd name="T91" fmla="*/ 107 h 138"/>
                <a:gd name="T92" fmla="*/ 91 w 138"/>
                <a:gd name="T93" fmla="*/ 101 h 138"/>
                <a:gd name="T94" fmla="*/ 101 w 138"/>
                <a:gd name="T95" fmla="*/ 91 h 138"/>
                <a:gd name="T96" fmla="*/ 107 w 138"/>
                <a:gd name="T97" fmla="*/ 7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0" y="69"/>
                  </a:moveTo>
                  <a:lnTo>
                    <a:pt x="1" y="63"/>
                  </a:lnTo>
                  <a:lnTo>
                    <a:pt x="2" y="55"/>
                  </a:lnTo>
                  <a:lnTo>
                    <a:pt x="3" y="49"/>
                  </a:lnTo>
                  <a:lnTo>
                    <a:pt x="5" y="42"/>
                  </a:lnTo>
                  <a:lnTo>
                    <a:pt x="9" y="37"/>
                  </a:lnTo>
                  <a:lnTo>
                    <a:pt x="12" y="31"/>
                  </a:lnTo>
                  <a:lnTo>
                    <a:pt x="16" y="26"/>
                  </a:lnTo>
                  <a:lnTo>
                    <a:pt x="20" y="20"/>
                  </a:lnTo>
                  <a:lnTo>
                    <a:pt x="26" y="16"/>
                  </a:lnTo>
                  <a:lnTo>
                    <a:pt x="31" y="12"/>
                  </a:lnTo>
                  <a:lnTo>
                    <a:pt x="37" y="9"/>
                  </a:lnTo>
                  <a:lnTo>
                    <a:pt x="43" y="5"/>
                  </a:lnTo>
                  <a:lnTo>
                    <a:pt x="48" y="3"/>
                  </a:lnTo>
                  <a:lnTo>
                    <a:pt x="56" y="2"/>
                  </a:lnTo>
                  <a:lnTo>
                    <a:pt x="63" y="1"/>
                  </a:lnTo>
                  <a:lnTo>
                    <a:pt x="69" y="0"/>
                  </a:lnTo>
                  <a:lnTo>
                    <a:pt x="77" y="1"/>
                  </a:lnTo>
                  <a:lnTo>
                    <a:pt x="83" y="2"/>
                  </a:lnTo>
                  <a:lnTo>
                    <a:pt x="90" y="3"/>
                  </a:lnTo>
                  <a:lnTo>
                    <a:pt x="96" y="5"/>
                  </a:lnTo>
                  <a:lnTo>
                    <a:pt x="102" y="9"/>
                  </a:lnTo>
                  <a:lnTo>
                    <a:pt x="108" y="12"/>
                  </a:lnTo>
                  <a:lnTo>
                    <a:pt x="113" y="16"/>
                  </a:lnTo>
                  <a:lnTo>
                    <a:pt x="119" y="20"/>
                  </a:lnTo>
                  <a:lnTo>
                    <a:pt x="123" y="26"/>
                  </a:lnTo>
                  <a:lnTo>
                    <a:pt x="127" y="31"/>
                  </a:lnTo>
                  <a:lnTo>
                    <a:pt x="131" y="37"/>
                  </a:lnTo>
                  <a:lnTo>
                    <a:pt x="133" y="42"/>
                  </a:lnTo>
                  <a:lnTo>
                    <a:pt x="136" y="49"/>
                  </a:lnTo>
                  <a:lnTo>
                    <a:pt x="137" y="55"/>
                  </a:lnTo>
                  <a:lnTo>
                    <a:pt x="138" y="63"/>
                  </a:lnTo>
                  <a:lnTo>
                    <a:pt x="138" y="69"/>
                  </a:lnTo>
                  <a:lnTo>
                    <a:pt x="138" y="77"/>
                  </a:lnTo>
                  <a:lnTo>
                    <a:pt x="137" y="83"/>
                  </a:lnTo>
                  <a:lnTo>
                    <a:pt x="136" y="90"/>
                  </a:lnTo>
                  <a:lnTo>
                    <a:pt x="133" y="96"/>
                  </a:lnTo>
                  <a:lnTo>
                    <a:pt x="131" y="103"/>
                  </a:lnTo>
                  <a:lnTo>
                    <a:pt x="127" y="108"/>
                  </a:lnTo>
                  <a:lnTo>
                    <a:pt x="123" y="113"/>
                  </a:lnTo>
                  <a:lnTo>
                    <a:pt x="119" y="119"/>
                  </a:lnTo>
                  <a:lnTo>
                    <a:pt x="113" y="123"/>
                  </a:lnTo>
                  <a:lnTo>
                    <a:pt x="108" y="126"/>
                  </a:lnTo>
                  <a:lnTo>
                    <a:pt x="102" y="131"/>
                  </a:lnTo>
                  <a:lnTo>
                    <a:pt x="96" y="133"/>
                  </a:lnTo>
                  <a:lnTo>
                    <a:pt x="90" y="135"/>
                  </a:lnTo>
                  <a:lnTo>
                    <a:pt x="83" y="137"/>
                  </a:lnTo>
                  <a:lnTo>
                    <a:pt x="77" y="138"/>
                  </a:lnTo>
                  <a:lnTo>
                    <a:pt x="69" y="138"/>
                  </a:lnTo>
                  <a:lnTo>
                    <a:pt x="63" y="138"/>
                  </a:lnTo>
                  <a:lnTo>
                    <a:pt x="56" y="137"/>
                  </a:lnTo>
                  <a:lnTo>
                    <a:pt x="48" y="135"/>
                  </a:lnTo>
                  <a:lnTo>
                    <a:pt x="43" y="133"/>
                  </a:lnTo>
                  <a:lnTo>
                    <a:pt x="37" y="131"/>
                  </a:lnTo>
                  <a:lnTo>
                    <a:pt x="31" y="126"/>
                  </a:lnTo>
                  <a:lnTo>
                    <a:pt x="26" y="123"/>
                  </a:lnTo>
                  <a:lnTo>
                    <a:pt x="20" y="119"/>
                  </a:lnTo>
                  <a:lnTo>
                    <a:pt x="16" y="113"/>
                  </a:lnTo>
                  <a:lnTo>
                    <a:pt x="12" y="108"/>
                  </a:lnTo>
                  <a:lnTo>
                    <a:pt x="9" y="103"/>
                  </a:lnTo>
                  <a:lnTo>
                    <a:pt x="5" y="96"/>
                  </a:lnTo>
                  <a:lnTo>
                    <a:pt x="3" y="90"/>
                  </a:lnTo>
                  <a:lnTo>
                    <a:pt x="2" y="83"/>
                  </a:lnTo>
                  <a:lnTo>
                    <a:pt x="1" y="77"/>
                  </a:lnTo>
                  <a:lnTo>
                    <a:pt x="0" y="69"/>
                  </a:lnTo>
                  <a:close/>
                  <a:moveTo>
                    <a:pt x="108" y="69"/>
                  </a:moveTo>
                  <a:lnTo>
                    <a:pt x="108" y="69"/>
                  </a:lnTo>
                  <a:lnTo>
                    <a:pt x="107" y="61"/>
                  </a:lnTo>
                  <a:lnTo>
                    <a:pt x="105" y="55"/>
                  </a:lnTo>
                  <a:lnTo>
                    <a:pt x="101" y="49"/>
                  </a:lnTo>
                  <a:lnTo>
                    <a:pt x="96" y="42"/>
                  </a:lnTo>
                  <a:lnTo>
                    <a:pt x="91" y="38"/>
                  </a:lnTo>
                  <a:lnTo>
                    <a:pt x="84" y="34"/>
                  </a:lnTo>
                  <a:lnTo>
                    <a:pt x="78" y="32"/>
                  </a:lnTo>
                  <a:lnTo>
                    <a:pt x="69" y="31"/>
                  </a:lnTo>
                  <a:lnTo>
                    <a:pt x="61" y="32"/>
                  </a:lnTo>
                  <a:lnTo>
                    <a:pt x="55" y="34"/>
                  </a:lnTo>
                  <a:lnTo>
                    <a:pt x="48" y="38"/>
                  </a:lnTo>
                  <a:lnTo>
                    <a:pt x="42" y="42"/>
                  </a:lnTo>
                  <a:lnTo>
                    <a:pt x="38" y="49"/>
                  </a:lnTo>
                  <a:lnTo>
                    <a:pt x="34" y="55"/>
                  </a:lnTo>
                  <a:lnTo>
                    <a:pt x="32" y="61"/>
                  </a:lnTo>
                  <a:lnTo>
                    <a:pt x="31" y="69"/>
                  </a:lnTo>
                  <a:lnTo>
                    <a:pt x="32" y="77"/>
                  </a:lnTo>
                  <a:lnTo>
                    <a:pt x="34" y="84"/>
                  </a:lnTo>
                  <a:lnTo>
                    <a:pt x="38" y="91"/>
                  </a:lnTo>
                  <a:lnTo>
                    <a:pt x="42" y="96"/>
                  </a:lnTo>
                  <a:lnTo>
                    <a:pt x="48" y="101"/>
                  </a:lnTo>
                  <a:lnTo>
                    <a:pt x="55" y="105"/>
                  </a:lnTo>
                  <a:lnTo>
                    <a:pt x="61" y="107"/>
                  </a:lnTo>
                  <a:lnTo>
                    <a:pt x="69" y="108"/>
                  </a:lnTo>
                  <a:lnTo>
                    <a:pt x="78" y="107"/>
                  </a:lnTo>
                  <a:lnTo>
                    <a:pt x="84" y="105"/>
                  </a:lnTo>
                  <a:lnTo>
                    <a:pt x="91" y="101"/>
                  </a:lnTo>
                  <a:lnTo>
                    <a:pt x="96" y="96"/>
                  </a:lnTo>
                  <a:lnTo>
                    <a:pt x="101" y="91"/>
                  </a:lnTo>
                  <a:lnTo>
                    <a:pt x="105" y="84"/>
                  </a:lnTo>
                  <a:lnTo>
                    <a:pt x="107" y="77"/>
                  </a:lnTo>
                  <a:lnTo>
                    <a:pt x="108"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8"/>
            <p:cNvSpPr/>
            <p:nvPr/>
          </p:nvSpPr>
          <p:spPr bwMode="auto">
            <a:xfrm>
              <a:off x="7959725" y="4789488"/>
              <a:ext cx="796925" cy="19050"/>
            </a:xfrm>
            <a:custGeom>
              <a:avLst/>
              <a:gdLst>
                <a:gd name="T0" fmla="*/ 1488 w 1507"/>
                <a:gd name="T1" fmla="*/ 36 h 36"/>
                <a:gd name="T2" fmla="*/ 19 w 1507"/>
                <a:gd name="T3" fmla="*/ 36 h 36"/>
                <a:gd name="T4" fmla="*/ 15 w 1507"/>
                <a:gd name="T5" fmla="*/ 36 h 36"/>
                <a:gd name="T6" fmla="*/ 12 w 1507"/>
                <a:gd name="T7" fmla="*/ 35 h 36"/>
                <a:gd name="T8" fmla="*/ 9 w 1507"/>
                <a:gd name="T9" fmla="*/ 33 h 36"/>
                <a:gd name="T10" fmla="*/ 6 w 1507"/>
                <a:gd name="T11" fmla="*/ 31 h 36"/>
                <a:gd name="T12" fmla="*/ 3 w 1507"/>
                <a:gd name="T13" fmla="*/ 29 h 36"/>
                <a:gd name="T14" fmla="*/ 1 w 1507"/>
                <a:gd name="T15" fmla="*/ 26 h 36"/>
                <a:gd name="T16" fmla="*/ 0 w 1507"/>
                <a:gd name="T17" fmla="*/ 22 h 36"/>
                <a:gd name="T18" fmla="*/ 0 w 1507"/>
                <a:gd name="T19" fmla="*/ 18 h 36"/>
                <a:gd name="T20" fmla="*/ 0 w 1507"/>
                <a:gd name="T21" fmla="*/ 15 h 36"/>
                <a:gd name="T22" fmla="*/ 1 w 1507"/>
                <a:gd name="T23" fmla="*/ 10 h 36"/>
                <a:gd name="T24" fmla="*/ 3 w 1507"/>
                <a:gd name="T25" fmla="*/ 7 h 36"/>
                <a:gd name="T26" fmla="*/ 6 w 1507"/>
                <a:gd name="T27" fmla="*/ 5 h 36"/>
                <a:gd name="T28" fmla="*/ 9 w 1507"/>
                <a:gd name="T29" fmla="*/ 3 h 36"/>
                <a:gd name="T30" fmla="*/ 12 w 1507"/>
                <a:gd name="T31" fmla="*/ 1 h 36"/>
                <a:gd name="T32" fmla="*/ 15 w 1507"/>
                <a:gd name="T33" fmla="*/ 0 h 36"/>
                <a:gd name="T34" fmla="*/ 19 w 1507"/>
                <a:gd name="T35" fmla="*/ 0 h 36"/>
                <a:gd name="T36" fmla="*/ 1488 w 1507"/>
                <a:gd name="T37" fmla="*/ 0 h 36"/>
                <a:gd name="T38" fmla="*/ 1492 w 1507"/>
                <a:gd name="T39" fmla="*/ 0 h 36"/>
                <a:gd name="T40" fmla="*/ 1496 w 1507"/>
                <a:gd name="T41" fmla="*/ 1 h 36"/>
                <a:gd name="T42" fmla="*/ 1499 w 1507"/>
                <a:gd name="T43" fmla="*/ 3 h 36"/>
                <a:gd name="T44" fmla="*/ 1501 w 1507"/>
                <a:gd name="T45" fmla="*/ 5 h 36"/>
                <a:gd name="T46" fmla="*/ 1504 w 1507"/>
                <a:gd name="T47" fmla="*/ 7 h 36"/>
                <a:gd name="T48" fmla="*/ 1506 w 1507"/>
                <a:gd name="T49" fmla="*/ 10 h 36"/>
                <a:gd name="T50" fmla="*/ 1507 w 1507"/>
                <a:gd name="T51" fmla="*/ 15 h 36"/>
                <a:gd name="T52" fmla="*/ 1507 w 1507"/>
                <a:gd name="T53" fmla="*/ 18 h 36"/>
                <a:gd name="T54" fmla="*/ 1507 w 1507"/>
                <a:gd name="T55" fmla="*/ 22 h 36"/>
                <a:gd name="T56" fmla="*/ 1506 w 1507"/>
                <a:gd name="T57" fmla="*/ 26 h 36"/>
                <a:gd name="T58" fmla="*/ 1504 w 1507"/>
                <a:gd name="T59" fmla="*/ 29 h 36"/>
                <a:gd name="T60" fmla="*/ 1501 w 1507"/>
                <a:gd name="T61" fmla="*/ 31 h 36"/>
                <a:gd name="T62" fmla="*/ 1499 w 1507"/>
                <a:gd name="T63" fmla="*/ 33 h 36"/>
                <a:gd name="T64" fmla="*/ 1496 w 1507"/>
                <a:gd name="T65" fmla="*/ 35 h 36"/>
                <a:gd name="T66" fmla="*/ 1492 w 1507"/>
                <a:gd name="T67" fmla="*/ 36 h 36"/>
                <a:gd name="T68" fmla="*/ 1488 w 1507"/>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7" h="36">
                  <a:moveTo>
                    <a:pt x="1488" y="36"/>
                  </a:moveTo>
                  <a:lnTo>
                    <a:pt x="19" y="36"/>
                  </a:lnTo>
                  <a:lnTo>
                    <a:pt x="15" y="36"/>
                  </a:lnTo>
                  <a:lnTo>
                    <a:pt x="12" y="35"/>
                  </a:lnTo>
                  <a:lnTo>
                    <a:pt x="9" y="33"/>
                  </a:lnTo>
                  <a:lnTo>
                    <a:pt x="6" y="31"/>
                  </a:lnTo>
                  <a:lnTo>
                    <a:pt x="3" y="29"/>
                  </a:lnTo>
                  <a:lnTo>
                    <a:pt x="1" y="26"/>
                  </a:lnTo>
                  <a:lnTo>
                    <a:pt x="0" y="22"/>
                  </a:lnTo>
                  <a:lnTo>
                    <a:pt x="0" y="18"/>
                  </a:lnTo>
                  <a:lnTo>
                    <a:pt x="0" y="15"/>
                  </a:lnTo>
                  <a:lnTo>
                    <a:pt x="1" y="10"/>
                  </a:lnTo>
                  <a:lnTo>
                    <a:pt x="3" y="7"/>
                  </a:lnTo>
                  <a:lnTo>
                    <a:pt x="6" y="5"/>
                  </a:lnTo>
                  <a:lnTo>
                    <a:pt x="9" y="3"/>
                  </a:lnTo>
                  <a:lnTo>
                    <a:pt x="12" y="1"/>
                  </a:lnTo>
                  <a:lnTo>
                    <a:pt x="15" y="0"/>
                  </a:lnTo>
                  <a:lnTo>
                    <a:pt x="19" y="0"/>
                  </a:lnTo>
                  <a:lnTo>
                    <a:pt x="1488" y="0"/>
                  </a:lnTo>
                  <a:lnTo>
                    <a:pt x="1492" y="0"/>
                  </a:lnTo>
                  <a:lnTo>
                    <a:pt x="1496" y="1"/>
                  </a:lnTo>
                  <a:lnTo>
                    <a:pt x="1499" y="3"/>
                  </a:lnTo>
                  <a:lnTo>
                    <a:pt x="1501" y="5"/>
                  </a:lnTo>
                  <a:lnTo>
                    <a:pt x="1504" y="7"/>
                  </a:lnTo>
                  <a:lnTo>
                    <a:pt x="1506" y="10"/>
                  </a:lnTo>
                  <a:lnTo>
                    <a:pt x="1507" y="15"/>
                  </a:lnTo>
                  <a:lnTo>
                    <a:pt x="1507" y="18"/>
                  </a:lnTo>
                  <a:lnTo>
                    <a:pt x="1507" y="22"/>
                  </a:lnTo>
                  <a:lnTo>
                    <a:pt x="1506" y="26"/>
                  </a:lnTo>
                  <a:lnTo>
                    <a:pt x="1504" y="29"/>
                  </a:lnTo>
                  <a:lnTo>
                    <a:pt x="1501" y="31"/>
                  </a:lnTo>
                  <a:lnTo>
                    <a:pt x="1499" y="33"/>
                  </a:lnTo>
                  <a:lnTo>
                    <a:pt x="1496" y="35"/>
                  </a:lnTo>
                  <a:lnTo>
                    <a:pt x="1492" y="36"/>
                  </a:lnTo>
                  <a:lnTo>
                    <a:pt x="148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9"/>
            <p:cNvSpPr/>
            <p:nvPr/>
          </p:nvSpPr>
          <p:spPr bwMode="auto">
            <a:xfrm>
              <a:off x="8442325" y="4718050"/>
              <a:ext cx="303213" cy="84138"/>
            </a:xfrm>
            <a:custGeom>
              <a:avLst/>
              <a:gdLst>
                <a:gd name="T0" fmla="*/ 477 w 573"/>
                <a:gd name="T1" fmla="*/ 65 h 158"/>
                <a:gd name="T2" fmla="*/ 449 w 573"/>
                <a:gd name="T3" fmla="*/ 82 h 158"/>
                <a:gd name="T4" fmla="*/ 423 w 573"/>
                <a:gd name="T5" fmla="*/ 55 h 158"/>
                <a:gd name="T6" fmla="*/ 384 w 573"/>
                <a:gd name="T7" fmla="*/ 21 h 158"/>
                <a:gd name="T8" fmla="*/ 336 w 573"/>
                <a:gd name="T9" fmla="*/ 3 h 158"/>
                <a:gd name="T10" fmla="*/ 282 w 573"/>
                <a:gd name="T11" fmla="*/ 2 h 158"/>
                <a:gd name="T12" fmla="*/ 239 w 573"/>
                <a:gd name="T13" fmla="*/ 16 h 158"/>
                <a:gd name="T14" fmla="*/ 167 w 573"/>
                <a:gd name="T15" fmla="*/ 72 h 158"/>
                <a:gd name="T16" fmla="*/ 105 w 573"/>
                <a:gd name="T17" fmla="*/ 112 h 158"/>
                <a:gd name="T18" fmla="*/ 59 w 573"/>
                <a:gd name="T19" fmla="*/ 112 h 158"/>
                <a:gd name="T20" fmla="*/ 35 w 573"/>
                <a:gd name="T21" fmla="*/ 94 h 158"/>
                <a:gd name="T22" fmla="*/ 31 w 573"/>
                <a:gd name="T23" fmla="*/ 70 h 158"/>
                <a:gd name="T24" fmla="*/ 38 w 573"/>
                <a:gd name="T25" fmla="*/ 52 h 158"/>
                <a:gd name="T26" fmla="*/ 51 w 573"/>
                <a:gd name="T27" fmla="*/ 48 h 158"/>
                <a:gd name="T28" fmla="*/ 65 w 573"/>
                <a:gd name="T29" fmla="*/ 52 h 158"/>
                <a:gd name="T30" fmla="*/ 73 w 573"/>
                <a:gd name="T31" fmla="*/ 63 h 158"/>
                <a:gd name="T32" fmla="*/ 77 w 573"/>
                <a:gd name="T33" fmla="*/ 77 h 158"/>
                <a:gd name="T34" fmla="*/ 95 w 573"/>
                <a:gd name="T35" fmla="*/ 82 h 158"/>
                <a:gd name="T36" fmla="*/ 105 w 573"/>
                <a:gd name="T37" fmla="*/ 71 h 158"/>
                <a:gd name="T38" fmla="*/ 99 w 573"/>
                <a:gd name="T39" fmla="*/ 47 h 158"/>
                <a:gd name="T40" fmla="*/ 79 w 573"/>
                <a:gd name="T41" fmla="*/ 25 h 158"/>
                <a:gd name="T42" fmla="*/ 52 w 573"/>
                <a:gd name="T43" fmla="*/ 16 h 158"/>
                <a:gd name="T44" fmla="*/ 24 w 573"/>
                <a:gd name="T45" fmla="*/ 24 h 158"/>
                <a:gd name="T46" fmla="*/ 2 w 573"/>
                <a:gd name="T47" fmla="*/ 55 h 158"/>
                <a:gd name="T48" fmla="*/ 2 w 573"/>
                <a:gd name="T49" fmla="*/ 89 h 158"/>
                <a:gd name="T50" fmla="*/ 19 w 573"/>
                <a:gd name="T51" fmla="*/ 121 h 158"/>
                <a:gd name="T52" fmla="*/ 51 w 573"/>
                <a:gd name="T53" fmla="*/ 141 h 158"/>
                <a:gd name="T54" fmla="*/ 98 w 573"/>
                <a:gd name="T55" fmla="*/ 145 h 158"/>
                <a:gd name="T56" fmla="*/ 145 w 573"/>
                <a:gd name="T57" fmla="*/ 127 h 158"/>
                <a:gd name="T58" fmla="*/ 215 w 573"/>
                <a:gd name="T59" fmla="*/ 71 h 158"/>
                <a:gd name="T60" fmla="*/ 256 w 573"/>
                <a:gd name="T61" fmla="*/ 42 h 158"/>
                <a:gd name="T62" fmla="*/ 309 w 573"/>
                <a:gd name="T63" fmla="*/ 31 h 158"/>
                <a:gd name="T64" fmla="*/ 367 w 573"/>
                <a:gd name="T65" fmla="*/ 47 h 158"/>
                <a:gd name="T66" fmla="*/ 409 w 573"/>
                <a:gd name="T67" fmla="*/ 89 h 158"/>
                <a:gd name="T68" fmla="*/ 423 w 573"/>
                <a:gd name="T69" fmla="*/ 127 h 158"/>
                <a:gd name="T70" fmla="*/ 425 w 573"/>
                <a:gd name="T71" fmla="*/ 142 h 158"/>
                <a:gd name="T72" fmla="*/ 430 w 573"/>
                <a:gd name="T73" fmla="*/ 154 h 158"/>
                <a:gd name="T74" fmla="*/ 448 w 573"/>
                <a:gd name="T75" fmla="*/ 157 h 158"/>
                <a:gd name="T76" fmla="*/ 457 w 573"/>
                <a:gd name="T77" fmla="*/ 148 h 158"/>
                <a:gd name="T78" fmla="*/ 458 w 573"/>
                <a:gd name="T79" fmla="*/ 125 h 158"/>
                <a:gd name="T80" fmla="*/ 478 w 573"/>
                <a:gd name="T81" fmla="*/ 99 h 158"/>
                <a:gd name="T82" fmla="*/ 510 w 573"/>
                <a:gd name="T83" fmla="*/ 96 h 158"/>
                <a:gd name="T84" fmla="*/ 536 w 573"/>
                <a:gd name="T85" fmla="*/ 114 h 158"/>
                <a:gd name="T86" fmla="*/ 543 w 573"/>
                <a:gd name="T87" fmla="*/ 145 h 158"/>
                <a:gd name="T88" fmla="*/ 552 w 573"/>
                <a:gd name="T89" fmla="*/ 155 h 158"/>
                <a:gd name="T90" fmla="*/ 570 w 573"/>
                <a:gd name="T91" fmla="*/ 151 h 158"/>
                <a:gd name="T92" fmla="*/ 573 w 573"/>
                <a:gd name="T93" fmla="*/ 135 h 158"/>
                <a:gd name="T94" fmla="*/ 567 w 573"/>
                <a:gd name="T95" fmla="*/ 105 h 158"/>
                <a:gd name="T96" fmla="*/ 550 w 573"/>
                <a:gd name="T97" fmla="*/ 82 h 158"/>
                <a:gd name="T98" fmla="*/ 526 w 573"/>
                <a:gd name="T99" fmla="*/ 6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58">
                  <a:moveTo>
                    <a:pt x="504" y="62"/>
                  </a:moveTo>
                  <a:lnTo>
                    <a:pt x="494" y="62"/>
                  </a:lnTo>
                  <a:lnTo>
                    <a:pt x="486" y="63"/>
                  </a:lnTo>
                  <a:lnTo>
                    <a:pt x="477" y="65"/>
                  </a:lnTo>
                  <a:lnTo>
                    <a:pt x="470" y="69"/>
                  </a:lnTo>
                  <a:lnTo>
                    <a:pt x="462" y="72"/>
                  </a:lnTo>
                  <a:lnTo>
                    <a:pt x="456" y="77"/>
                  </a:lnTo>
                  <a:lnTo>
                    <a:pt x="449" y="82"/>
                  </a:lnTo>
                  <a:lnTo>
                    <a:pt x="444" y="88"/>
                  </a:lnTo>
                  <a:lnTo>
                    <a:pt x="437" y="76"/>
                  </a:lnTo>
                  <a:lnTo>
                    <a:pt x="431" y="65"/>
                  </a:lnTo>
                  <a:lnTo>
                    <a:pt x="423" y="55"/>
                  </a:lnTo>
                  <a:lnTo>
                    <a:pt x="415" y="45"/>
                  </a:lnTo>
                  <a:lnTo>
                    <a:pt x="405" y="36"/>
                  </a:lnTo>
                  <a:lnTo>
                    <a:pt x="395" y="28"/>
                  </a:lnTo>
                  <a:lnTo>
                    <a:pt x="384" y="21"/>
                  </a:lnTo>
                  <a:lnTo>
                    <a:pt x="372" y="15"/>
                  </a:lnTo>
                  <a:lnTo>
                    <a:pt x="361" y="9"/>
                  </a:lnTo>
                  <a:lnTo>
                    <a:pt x="349" y="5"/>
                  </a:lnTo>
                  <a:lnTo>
                    <a:pt x="336" y="3"/>
                  </a:lnTo>
                  <a:lnTo>
                    <a:pt x="323" y="1"/>
                  </a:lnTo>
                  <a:lnTo>
                    <a:pt x="309" y="0"/>
                  </a:lnTo>
                  <a:lnTo>
                    <a:pt x="295" y="0"/>
                  </a:lnTo>
                  <a:lnTo>
                    <a:pt x="282" y="2"/>
                  </a:lnTo>
                  <a:lnTo>
                    <a:pt x="267" y="5"/>
                  </a:lnTo>
                  <a:lnTo>
                    <a:pt x="257" y="7"/>
                  </a:lnTo>
                  <a:lnTo>
                    <a:pt x="248" y="11"/>
                  </a:lnTo>
                  <a:lnTo>
                    <a:pt x="239" y="16"/>
                  </a:lnTo>
                  <a:lnTo>
                    <a:pt x="230" y="20"/>
                  </a:lnTo>
                  <a:lnTo>
                    <a:pt x="214" y="32"/>
                  </a:lnTo>
                  <a:lnTo>
                    <a:pt x="197" y="44"/>
                  </a:lnTo>
                  <a:lnTo>
                    <a:pt x="167" y="72"/>
                  </a:lnTo>
                  <a:lnTo>
                    <a:pt x="136" y="97"/>
                  </a:lnTo>
                  <a:lnTo>
                    <a:pt x="125" y="102"/>
                  </a:lnTo>
                  <a:lnTo>
                    <a:pt x="115" y="108"/>
                  </a:lnTo>
                  <a:lnTo>
                    <a:pt x="105" y="112"/>
                  </a:lnTo>
                  <a:lnTo>
                    <a:pt x="93" y="114"/>
                  </a:lnTo>
                  <a:lnTo>
                    <a:pt x="82" y="115"/>
                  </a:lnTo>
                  <a:lnTo>
                    <a:pt x="71" y="114"/>
                  </a:lnTo>
                  <a:lnTo>
                    <a:pt x="59" y="112"/>
                  </a:lnTo>
                  <a:lnTo>
                    <a:pt x="48" y="106"/>
                  </a:lnTo>
                  <a:lnTo>
                    <a:pt x="43" y="103"/>
                  </a:lnTo>
                  <a:lnTo>
                    <a:pt x="39" y="99"/>
                  </a:lnTo>
                  <a:lnTo>
                    <a:pt x="35" y="94"/>
                  </a:lnTo>
                  <a:lnTo>
                    <a:pt x="33" y="88"/>
                  </a:lnTo>
                  <a:lnTo>
                    <a:pt x="31" y="82"/>
                  </a:lnTo>
                  <a:lnTo>
                    <a:pt x="31" y="75"/>
                  </a:lnTo>
                  <a:lnTo>
                    <a:pt x="31" y="70"/>
                  </a:lnTo>
                  <a:lnTo>
                    <a:pt x="32" y="63"/>
                  </a:lnTo>
                  <a:lnTo>
                    <a:pt x="33" y="59"/>
                  </a:lnTo>
                  <a:lnTo>
                    <a:pt x="35" y="56"/>
                  </a:lnTo>
                  <a:lnTo>
                    <a:pt x="38" y="52"/>
                  </a:lnTo>
                  <a:lnTo>
                    <a:pt x="41" y="50"/>
                  </a:lnTo>
                  <a:lnTo>
                    <a:pt x="44" y="49"/>
                  </a:lnTo>
                  <a:lnTo>
                    <a:pt x="47" y="48"/>
                  </a:lnTo>
                  <a:lnTo>
                    <a:pt x="51" y="48"/>
                  </a:lnTo>
                  <a:lnTo>
                    <a:pt x="55" y="48"/>
                  </a:lnTo>
                  <a:lnTo>
                    <a:pt x="58" y="49"/>
                  </a:lnTo>
                  <a:lnTo>
                    <a:pt x="61" y="50"/>
                  </a:lnTo>
                  <a:lnTo>
                    <a:pt x="65" y="52"/>
                  </a:lnTo>
                  <a:lnTo>
                    <a:pt x="68" y="55"/>
                  </a:lnTo>
                  <a:lnTo>
                    <a:pt x="70" y="57"/>
                  </a:lnTo>
                  <a:lnTo>
                    <a:pt x="72" y="60"/>
                  </a:lnTo>
                  <a:lnTo>
                    <a:pt x="73" y="63"/>
                  </a:lnTo>
                  <a:lnTo>
                    <a:pt x="73" y="68"/>
                  </a:lnTo>
                  <a:lnTo>
                    <a:pt x="74" y="71"/>
                  </a:lnTo>
                  <a:lnTo>
                    <a:pt x="74" y="74"/>
                  </a:lnTo>
                  <a:lnTo>
                    <a:pt x="77" y="77"/>
                  </a:lnTo>
                  <a:lnTo>
                    <a:pt x="79" y="78"/>
                  </a:lnTo>
                  <a:lnTo>
                    <a:pt x="83" y="82"/>
                  </a:lnTo>
                  <a:lnTo>
                    <a:pt x="89" y="83"/>
                  </a:lnTo>
                  <a:lnTo>
                    <a:pt x="95" y="82"/>
                  </a:lnTo>
                  <a:lnTo>
                    <a:pt x="99" y="78"/>
                  </a:lnTo>
                  <a:lnTo>
                    <a:pt x="101" y="77"/>
                  </a:lnTo>
                  <a:lnTo>
                    <a:pt x="104" y="74"/>
                  </a:lnTo>
                  <a:lnTo>
                    <a:pt x="105" y="71"/>
                  </a:lnTo>
                  <a:lnTo>
                    <a:pt x="105" y="68"/>
                  </a:lnTo>
                  <a:lnTo>
                    <a:pt x="104" y="60"/>
                  </a:lnTo>
                  <a:lnTo>
                    <a:pt x="102" y="54"/>
                  </a:lnTo>
                  <a:lnTo>
                    <a:pt x="99" y="47"/>
                  </a:lnTo>
                  <a:lnTo>
                    <a:pt x="95" y="41"/>
                  </a:lnTo>
                  <a:lnTo>
                    <a:pt x="91" y="35"/>
                  </a:lnTo>
                  <a:lnTo>
                    <a:pt x="85" y="30"/>
                  </a:lnTo>
                  <a:lnTo>
                    <a:pt x="79" y="25"/>
                  </a:lnTo>
                  <a:lnTo>
                    <a:pt x="72" y="21"/>
                  </a:lnTo>
                  <a:lnTo>
                    <a:pt x="66" y="19"/>
                  </a:lnTo>
                  <a:lnTo>
                    <a:pt x="58" y="17"/>
                  </a:lnTo>
                  <a:lnTo>
                    <a:pt x="52" y="16"/>
                  </a:lnTo>
                  <a:lnTo>
                    <a:pt x="44" y="16"/>
                  </a:lnTo>
                  <a:lnTo>
                    <a:pt x="37" y="18"/>
                  </a:lnTo>
                  <a:lnTo>
                    <a:pt x="30" y="20"/>
                  </a:lnTo>
                  <a:lnTo>
                    <a:pt x="24" y="24"/>
                  </a:lnTo>
                  <a:lnTo>
                    <a:pt x="18" y="30"/>
                  </a:lnTo>
                  <a:lnTo>
                    <a:pt x="11" y="37"/>
                  </a:lnTo>
                  <a:lnTo>
                    <a:pt x="6" y="46"/>
                  </a:lnTo>
                  <a:lnTo>
                    <a:pt x="2" y="55"/>
                  </a:lnTo>
                  <a:lnTo>
                    <a:pt x="0" y="63"/>
                  </a:lnTo>
                  <a:lnTo>
                    <a:pt x="0" y="72"/>
                  </a:lnTo>
                  <a:lnTo>
                    <a:pt x="0" y="81"/>
                  </a:lnTo>
                  <a:lnTo>
                    <a:pt x="2" y="89"/>
                  </a:lnTo>
                  <a:lnTo>
                    <a:pt x="5" y="98"/>
                  </a:lnTo>
                  <a:lnTo>
                    <a:pt x="8" y="106"/>
                  </a:lnTo>
                  <a:lnTo>
                    <a:pt x="14" y="113"/>
                  </a:lnTo>
                  <a:lnTo>
                    <a:pt x="19" y="121"/>
                  </a:lnTo>
                  <a:lnTo>
                    <a:pt x="27" y="127"/>
                  </a:lnTo>
                  <a:lnTo>
                    <a:pt x="33" y="132"/>
                  </a:lnTo>
                  <a:lnTo>
                    <a:pt x="42" y="138"/>
                  </a:lnTo>
                  <a:lnTo>
                    <a:pt x="51" y="141"/>
                  </a:lnTo>
                  <a:lnTo>
                    <a:pt x="60" y="144"/>
                  </a:lnTo>
                  <a:lnTo>
                    <a:pt x="73" y="146"/>
                  </a:lnTo>
                  <a:lnTo>
                    <a:pt x="86" y="148"/>
                  </a:lnTo>
                  <a:lnTo>
                    <a:pt x="98" y="145"/>
                  </a:lnTo>
                  <a:lnTo>
                    <a:pt x="110" y="143"/>
                  </a:lnTo>
                  <a:lnTo>
                    <a:pt x="122" y="139"/>
                  </a:lnTo>
                  <a:lnTo>
                    <a:pt x="134" y="133"/>
                  </a:lnTo>
                  <a:lnTo>
                    <a:pt x="145" y="127"/>
                  </a:lnTo>
                  <a:lnTo>
                    <a:pt x="155" y="121"/>
                  </a:lnTo>
                  <a:lnTo>
                    <a:pt x="176" y="104"/>
                  </a:lnTo>
                  <a:lnTo>
                    <a:pt x="196" y="87"/>
                  </a:lnTo>
                  <a:lnTo>
                    <a:pt x="215" y="71"/>
                  </a:lnTo>
                  <a:lnTo>
                    <a:pt x="234" y="56"/>
                  </a:lnTo>
                  <a:lnTo>
                    <a:pt x="241" y="50"/>
                  </a:lnTo>
                  <a:lnTo>
                    <a:pt x="248" y="46"/>
                  </a:lnTo>
                  <a:lnTo>
                    <a:pt x="256" y="42"/>
                  </a:lnTo>
                  <a:lnTo>
                    <a:pt x="263" y="38"/>
                  </a:lnTo>
                  <a:lnTo>
                    <a:pt x="278" y="34"/>
                  </a:lnTo>
                  <a:lnTo>
                    <a:pt x="294" y="31"/>
                  </a:lnTo>
                  <a:lnTo>
                    <a:pt x="309" y="31"/>
                  </a:lnTo>
                  <a:lnTo>
                    <a:pt x="324" y="32"/>
                  </a:lnTo>
                  <a:lnTo>
                    <a:pt x="339" y="35"/>
                  </a:lnTo>
                  <a:lnTo>
                    <a:pt x="353" y="41"/>
                  </a:lnTo>
                  <a:lnTo>
                    <a:pt x="367" y="47"/>
                  </a:lnTo>
                  <a:lnTo>
                    <a:pt x="379" y="55"/>
                  </a:lnTo>
                  <a:lnTo>
                    <a:pt x="391" y="65"/>
                  </a:lnTo>
                  <a:lnTo>
                    <a:pt x="401" y="76"/>
                  </a:lnTo>
                  <a:lnTo>
                    <a:pt x="409" y="89"/>
                  </a:lnTo>
                  <a:lnTo>
                    <a:pt x="417" y="103"/>
                  </a:lnTo>
                  <a:lnTo>
                    <a:pt x="419" y="111"/>
                  </a:lnTo>
                  <a:lnTo>
                    <a:pt x="422" y="118"/>
                  </a:lnTo>
                  <a:lnTo>
                    <a:pt x="423" y="127"/>
                  </a:lnTo>
                  <a:lnTo>
                    <a:pt x="425" y="135"/>
                  </a:lnTo>
                  <a:lnTo>
                    <a:pt x="424" y="137"/>
                  </a:lnTo>
                  <a:lnTo>
                    <a:pt x="424" y="139"/>
                  </a:lnTo>
                  <a:lnTo>
                    <a:pt x="425" y="142"/>
                  </a:lnTo>
                  <a:lnTo>
                    <a:pt x="426" y="145"/>
                  </a:lnTo>
                  <a:lnTo>
                    <a:pt x="426" y="149"/>
                  </a:lnTo>
                  <a:lnTo>
                    <a:pt x="429" y="152"/>
                  </a:lnTo>
                  <a:lnTo>
                    <a:pt x="430" y="154"/>
                  </a:lnTo>
                  <a:lnTo>
                    <a:pt x="432" y="155"/>
                  </a:lnTo>
                  <a:lnTo>
                    <a:pt x="437" y="158"/>
                  </a:lnTo>
                  <a:lnTo>
                    <a:pt x="443" y="158"/>
                  </a:lnTo>
                  <a:lnTo>
                    <a:pt x="448" y="157"/>
                  </a:lnTo>
                  <a:lnTo>
                    <a:pt x="452" y="155"/>
                  </a:lnTo>
                  <a:lnTo>
                    <a:pt x="455" y="153"/>
                  </a:lnTo>
                  <a:lnTo>
                    <a:pt x="456" y="151"/>
                  </a:lnTo>
                  <a:lnTo>
                    <a:pt x="457" y="148"/>
                  </a:lnTo>
                  <a:lnTo>
                    <a:pt x="457" y="144"/>
                  </a:lnTo>
                  <a:lnTo>
                    <a:pt x="457" y="139"/>
                  </a:lnTo>
                  <a:lnTo>
                    <a:pt x="456" y="135"/>
                  </a:lnTo>
                  <a:lnTo>
                    <a:pt x="458" y="125"/>
                  </a:lnTo>
                  <a:lnTo>
                    <a:pt x="461" y="116"/>
                  </a:lnTo>
                  <a:lnTo>
                    <a:pt x="466" y="109"/>
                  </a:lnTo>
                  <a:lnTo>
                    <a:pt x="472" y="103"/>
                  </a:lnTo>
                  <a:lnTo>
                    <a:pt x="478" y="99"/>
                  </a:lnTo>
                  <a:lnTo>
                    <a:pt x="486" y="97"/>
                  </a:lnTo>
                  <a:lnTo>
                    <a:pt x="493" y="95"/>
                  </a:lnTo>
                  <a:lnTo>
                    <a:pt x="502" y="95"/>
                  </a:lnTo>
                  <a:lnTo>
                    <a:pt x="510" y="96"/>
                  </a:lnTo>
                  <a:lnTo>
                    <a:pt x="517" y="98"/>
                  </a:lnTo>
                  <a:lnTo>
                    <a:pt x="525" y="102"/>
                  </a:lnTo>
                  <a:lnTo>
                    <a:pt x="530" y="108"/>
                  </a:lnTo>
                  <a:lnTo>
                    <a:pt x="536" y="114"/>
                  </a:lnTo>
                  <a:lnTo>
                    <a:pt x="540" y="122"/>
                  </a:lnTo>
                  <a:lnTo>
                    <a:pt x="542" y="131"/>
                  </a:lnTo>
                  <a:lnTo>
                    <a:pt x="542" y="141"/>
                  </a:lnTo>
                  <a:lnTo>
                    <a:pt x="543" y="145"/>
                  </a:lnTo>
                  <a:lnTo>
                    <a:pt x="543" y="149"/>
                  </a:lnTo>
                  <a:lnTo>
                    <a:pt x="545" y="151"/>
                  </a:lnTo>
                  <a:lnTo>
                    <a:pt x="546" y="153"/>
                  </a:lnTo>
                  <a:lnTo>
                    <a:pt x="552" y="155"/>
                  </a:lnTo>
                  <a:lnTo>
                    <a:pt x="557" y="156"/>
                  </a:lnTo>
                  <a:lnTo>
                    <a:pt x="563" y="155"/>
                  </a:lnTo>
                  <a:lnTo>
                    <a:pt x="568" y="153"/>
                  </a:lnTo>
                  <a:lnTo>
                    <a:pt x="570" y="151"/>
                  </a:lnTo>
                  <a:lnTo>
                    <a:pt x="572" y="149"/>
                  </a:lnTo>
                  <a:lnTo>
                    <a:pt x="573" y="145"/>
                  </a:lnTo>
                  <a:lnTo>
                    <a:pt x="573" y="141"/>
                  </a:lnTo>
                  <a:lnTo>
                    <a:pt x="573" y="135"/>
                  </a:lnTo>
                  <a:lnTo>
                    <a:pt x="572" y="127"/>
                  </a:lnTo>
                  <a:lnTo>
                    <a:pt x="571" y="119"/>
                  </a:lnTo>
                  <a:lnTo>
                    <a:pt x="569" y="113"/>
                  </a:lnTo>
                  <a:lnTo>
                    <a:pt x="567" y="105"/>
                  </a:lnTo>
                  <a:lnTo>
                    <a:pt x="564" y="99"/>
                  </a:lnTo>
                  <a:lnTo>
                    <a:pt x="559" y="94"/>
                  </a:lnTo>
                  <a:lnTo>
                    <a:pt x="555" y="87"/>
                  </a:lnTo>
                  <a:lnTo>
                    <a:pt x="550" y="82"/>
                  </a:lnTo>
                  <a:lnTo>
                    <a:pt x="545" y="77"/>
                  </a:lnTo>
                  <a:lnTo>
                    <a:pt x="539" y="73"/>
                  </a:lnTo>
                  <a:lnTo>
                    <a:pt x="532" y="70"/>
                  </a:lnTo>
                  <a:lnTo>
                    <a:pt x="526" y="67"/>
                  </a:lnTo>
                  <a:lnTo>
                    <a:pt x="519" y="64"/>
                  </a:lnTo>
                  <a:lnTo>
                    <a:pt x="512" y="62"/>
                  </a:lnTo>
                  <a:lnTo>
                    <a:pt x="504"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0"/>
            <p:cNvSpPr/>
            <p:nvPr/>
          </p:nvSpPr>
          <p:spPr bwMode="auto">
            <a:xfrm>
              <a:off x="8442325" y="4802188"/>
              <a:ext cx="303213" cy="84138"/>
            </a:xfrm>
            <a:custGeom>
              <a:avLst/>
              <a:gdLst>
                <a:gd name="T0" fmla="*/ 477 w 573"/>
                <a:gd name="T1" fmla="*/ 94 h 160"/>
                <a:gd name="T2" fmla="*/ 449 w 573"/>
                <a:gd name="T3" fmla="*/ 77 h 160"/>
                <a:gd name="T4" fmla="*/ 423 w 573"/>
                <a:gd name="T5" fmla="*/ 105 h 160"/>
                <a:gd name="T6" fmla="*/ 384 w 573"/>
                <a:gd name="T7" fmla="*/ 139 h 160"/>
                <a:gd name="T8" fmla="*/ 336 w 573"/>
                <a:gd name="T9" fmla="*/ 157 h 160"/>
                <a:gd name="T10" fmla="*/ 282 w 573"/>
                <a:gd name="T11" fmla="*/ 158 h 160"/>
                <a:gd name="T12" fmla="*/ 239 w 573"/>
                <a:gd name="T13" fmla="*/ 144 h 160"/>
                <a:gd name="T14" fmla="*/ 167 w 573"/>
                <a:gd name="T15" fmla="*/ 88 h 160"/>
                <a:gd name="T16" fmla="*/ 105 w 573"/>
                <a:gd name="T17" fmla="*/ 48 h 160"/>
                <a:gd name="T18" fmla="*/ 59 w 573"/>
                <a:gd name="T19" fmla="*/ 48 h 160"/>
                <a:gd name="T20" fmla="*/ 35 w 573"/>
                <a:gd name="T21" fmla="*/ 66 h 160"/>
                <a:gd name="T22" fmla="*/ 31 w 573"/>
                <a:gd name="T23" fmla="*/ 90 h 160"/>
                <a:gd name="T24" fmla="*/ 38 w 573"/>
                <a:gd name="T25" fmla="*/ 107 h 160"/>
                <a:gd name="T26" fmla="*/ 51 w 573"/>
                <a:gd name="T27" fmla="*/ 112 h 160"/>
                <a:gd name="T28" fmla="*/ 65 w 573"/>
                <a:gd name="T29" fmla="*/ 107 h 160"/>
                <a:gd name="T30" fmla="*/ 73 w 573"/>
                <a:gd name="T31" fmla="*/ 95 h 160"/>
                <a:gd name="T32" fmla="*/ 77 w 573"/>
                <a:gd name="T33" fmla="*/ 82 h 160"/>
                <a:gd name="T34" fmla="*/ 95 w 573"/>
                <a:gd name="T35" fmla="*/ 78 h 160"/>
                <a:gd name="T36" fmla="*/ 105 w 573"/>
                <a:gd name="T37" fmla="*/ 89 h 160"/>
                <a:gd name="T38" fmla="*/ 99 w 573"/>
                <a:gd name="T39" fmla="*/ 113 h 160"/>
                <a:gd name="T40" fmla="*/ 79 w 573"/>
                <a:gd name="T41" fmla="*/ 134 h 160"/>
                <a:gd name="T42" fmla="*/ 52 w 573"/>
                <a:gd name="T43" fmla="*/ 144 h 160"/>
                <a:gd name="T44" fmla="*/ 24 w 573"/>
                <a:gd name="T45" fmla="*/ 135 h 160"/>
                <a:gd name="T46" fmla="*/ 2 w 573"/>
                <a:gd name="T47" fmla="*/ 105 h 160"/>
                <a:gd name="T48" fmla="*/ 2 w 573"/>
                <a:gd name="T49" fmla="*/ 69 h 160"/>
                <a:gd name="T50" fmla="*/ 19 w 573"/>
                <a:gd name="T51" fmla="*/ 39 h 160"/>
                <a:gd name="T52" fmla="*/ 51 w 573"/>
                <a:gd name="T53" fmla="*/ 19 h 160"/>
                <a:gd name="T54" fmla="*/ 98 w 573"/>
                <a:gd name="T55" fmla="*/ 13 h 160"/>
                <a:gd name="T56" fmla="*/ 145 w 573"/>
                <a:gd name="T57" fmla="*/ 32 h 160"/>
                <a:gd name="T58" fmla="*/ 215 w 573"/>
                <a:gd name="T59" fmla="*/ 89 h 160"/>
                <a:gd name="T60" fmla="*/ 256 w 573"/>
                <a:gd name="T61" fmla="*/ 117 h 160"/>
                <a:gd name="T62" fmla="*/ 309 w 573"/>
                <a:gd name="T63" fmla="*/ 129 h 160"/>
                <a:gd name="T64" fmla="*/ 367 w 573"/>
                <a:gd name="T65" fmla="*/ 113 h 160"/>
                <a:gd name="T66" fmla="*/ 409 w 573"/>
                <a:gd name="T67" fmla="*/ 70 h 160"/>
                <a:gd name="T68" fmla="*/ 423 w 573"/>
                <a:gd name="T69" fmla="*/ 33 h 160"/>
                <a:gd name="T70" fmla="*/ 425 w 573"/>
                <a:gd name="T71" fmla="*/ 18 h 160"/>
                <a:gd name="T72" fmla="*/ 430 w 573"/>
                <a:gd name="T73" fmla="*/ 6 h 160"/>
                <a:gd name="T74" fmla="*/ 448 w 573"/>
                <a:gd name="T75" fmla="*/ 1 h 160"/>
                <a:gd name="T76" fmla="*/ 457 w 573"/>
                <a:gd name="T77" fmla="*/ 12 h 160"/>
                <a:gd name="T78" fmla="*/ 458 w 573"/>
                <a:gd name="T79" fmla="*/ 35 h 160"/>
                <a:gd name="T80" fmla="*/ 478 w 573"/>
                <a:gd name="T81" fmla="*/ 61 h 160"/>
                <a:gd name="T82" fmla="*/ 510 w 573"/>
                <a:gd name="T83" fmla="*/ 64 h 160"/>
                <a:gd name="T84" fmla="*/ 536 w 573"/>
                <a:gd name="T85" fmla="*/ 46 h 160"/>
                <a:gd name="T86" fmla="*/ 543 w 573"/>
                <a:gd name="T87" fmla="*/ 14 h 160"/>
                <a:gd name="T88" fmla="*/ 552 w 573"/>
                <a:gd name="T89" fmla="*/ 4 h 160"/>
                <a:gd name="T90" fmla="*/ 570 w 573"/>
                <a:gd name="T91" fmla="*/ 9 h 160"/>
                <a:gd name="T92" fmla="*/ 573 w 573"/>
                <a:gd name="T93" fmla="*/ 25 h 160"/>
                <a:gd name="T94" fmla="*/ 567 w 573"/>
                <a:gd name="T95" fmla="*/ 53 h 160"/>
                <a:gd name="T96" fmla="*/ 550 w 573"/>
                <a:gd name="T97" fmla="*/ 77 h 160"/>
                <a:gd name="T98" fmla="*/ 526 w 573"/>
                <a:gd name="T99"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60">
                  <a:moveTo>
                    <a:pt x="504" y="97"/>
                  </a:moveTo>
                  <a:lnTo>
                    <a:pt x="494" y="97"/>
                  </a:lnTo>
                  <a:lnTo>
                    <a:pt x="486" y="96"/>
                  </a:lnTo>
                  <a:lnTo>
                    <a:pt x="477" y="94"/>
                  </a:lnTo>
                  <a:lnTo>
                    <a:pt x="470" y="91"/>
                  </a:lnTo>
                  <a:lnTo>
                    <a:pt x="462" y="88"/>
                  </a:lnTo>
                  <a:lnTo>
                    <a:pt x="456" y="82"/>
                  </a:lnTo>
                  <a:lnTo>
                    <a:pt x="449" y="77"/>
                  </a:lnTo>
                  <a:lnTo>
                    <a:pt x="444" y="72"/>
                  </a:lnTo>
                  <a:lnTo>
                    <a:pt x="437" y="83"/>
                  </a:lnTo>
                  <a:lnTo>
                    <a:pt x="431" y="94"/>
                  </a:lnTo>
                  <a:lnTo>
                    <a:pt x="423" y="105"/>
                  </a:lnTo>
                  <a:lnTo>
                    <a:pt x="415" y="115"/>
                  </a:lnTo>
                  <a:lnTo>
                    <a:pt x="405" y="123"/>
                  </a:lnTo>
                  <a:lnTo>
                    <a:pt x="395" y="132"/>
                  </a:lnTo>
                  <a:lnTo>
                    <a:pt x="384" y="139"/>
                  </a:lnTo>
                  <a:lnTo>
                    <a:pt x="372" y="145"/>
                  </a:lnTo>
                  <a:lnTo>
                    <a:pt x="361" y="150"/>
                  </a:lnTo>
                  <a:lnTo>
                    <a:pt x="349" y="154"/>
                  </a:lnTo>
                  <a:lnTo>
                    <a:pt x="336" y="157"/>
                  </a:lnTo>
                  <a:lnTo>
                    <a:pt x="323" y="159"/>
                  </a:lnTo>
                  <a:lnTo>
                    <a:pt x="309" y="160"/>
                  </a:lnTo>
                  <a:lnTo>
                    <a:pt x="295" y="159"/>
                  </a:lnTo>
                  <a:lnTo>
                    <a:pt x="282" y="158"/>
                  </a:lnTo>
                  <a:lnTo>
                    <a:pt x="267" y="155"/>
                  </a:lnTo>
                  <a:lnTo>
                    <a:pt x="257" y="153"/>
                  </a:lnTo>
                  <a:lnTo>
                    <a:pt x="248" y="148"/>
                  </a:lnTo>
                  <a:lnTo>
                    <a:pt x="239" y="144"/>
                  </a:lnTo>
                  <a:lnTo>
                    <a:pt x="230" y="140"/>
                  </a:lnTo>
                  <a:lnTo>
                    <a:pt x="214" y="128"/>
                  </a:lnTo>
                  <a:lnTo>
                    <a:pt x="197" y="116"/>
                  </a:lnTo>
                  <a:lnTo>
                    <a:pt x="167" y="88"/>
                  </a:lnTo>
                  <a:lnTo>
                    <a:pt x="136" y="63"/>
                  </a:lnTo>
                  <a:lnTo>
                    <a:pt x="125" y="56"/>
                  </a:lnTo>
                  <a:lnTo>
                    <a:pt x="115" y="52"/>
                  </a:lnTo>
                  <a:lnTo>
                    <a:pt x="105" y="48"/>
                  </a:lnTo>
                  <a:lnTo>
                    <a:pt x="93" y="46"/>
                  </a:lnTo>
                  <a:lnTo>
                    <a:pt x="82" y="45"/>
                  </a:lnTo>
                  <a:lnTo>
                    <a:pt x="71" y="46"/>
                  </a:lnTo>
                  <a:lnTo>
                    <a:pt x="59" y="48"/>
                  </a:lnTo>
                  <a:lnTo>
                    <a:pt x="48" y="53"/>
                  </a:lnTo>
                  <a:lnTo>
                    <a:pt x="43" y="56"/>
                  </a:lnTo>
                  <a:lnTo>
                    <a:pt x="39" y="61"/>
                  </a:lnTo>
                  <a:lnTo>
                    <a:pt x="35" y="66"/>
                  </a:lnTo>
                  <a:lnTo>
                    <a:pt x="33" y="72"/>
                  </a:lnTo>
                  <a:lnTo>
                    <a:pt x="31" y="78"/>
                  </a:lnTo>
                  <a:lnTo>
                    <a:pt x="31" y="85"/>
                  </a:lnTo>
                  <a:lnTo>
                    <a:pt x="31" y="90"/>
                  </a:lnTo>
                  <a:lnTo>
                    <a:pt x="32" y="96"/>
                  </a:lnTo>
                  <a:lnTo>
                    <a:pt x="33" y="101"/>
                  </a:lnTo>
                  <a:lnTo>
                    <a:pt x="35" y="104"/>
                  </a:lnTo>
                  <a:lnTo>
                    <a:pt x="38" y="107"/>
                  </a:lnTo>
                  <a:lnTo>
                    <a:pt x="41" y="109"/>
                  </a:lnTo>
                  <a:lnTo>
                    <a:pt x="44" y="110"/>
                  </a:lnTo>
                  <a:lnTo>
                    <a:pt x="47" y="112"/>
                  </a:lnTo>
                  <a:lnTo>
                    <a:pt x="51" y="112"/>
                  </a:lnTo>
                  <a:lnTo>
                    <a:pt x="55" y="112"/>
                  </a:lnTo>
                  <a:lnTo>
                    <a:pt x="58" y="110"/>
                  </a:lnTo>
                  <a:lnTo>
                    <a:pt x="61" y="109"/>
                  </a:lnTo>
                  <a:lnTo>
                    <a:pt x="65" y="107"/>
                  </a:lnTo>
                  <a:lnTo>
                    <a:pt x="68" y="105"/>
                  </a:lnTo>
                  <a:lnTo>
                    <a:pt x="70" y="103"/>
                  </a:lnTo>
                  <a:lnTo>
                    <a:pt x="72" y="100"/>
                  </a:lnTo>
                  <a:lnTo>
                    <a:pt x="73" y="95"/>
                  </a:lnTo>
                  <a:lnTo>
                    <a:pt x="73" y="92"/>
                  </a:lnTo>
                  <a:lnTo>
                    <a:pt x="74" y="89"/>
                  </a:lnTo>
                  <a:lnTo>
                    <a:pt x="74" y="86"/>
                  </a:lnTo>
                  <a:lnTo>
                    <a:pt x="77" y="82"/>
                  </a:lnTo>
                  <a:lnTo>
                    <a:pt x="79" y="80"/>
                  </a:lnTo>
                  <a:lnTo>
                    <a:pt x="83" y="78"/>
                  </a:lnTo>
                  <a:lnTo>
                    <a:pt x="89" y="77"/>
                  </a:lnTo>
                  <a:lnTo>
                    <a:pt x="95" y="78"/>
                  </a:lnTo>
                  <a:lnTo>
                    <a:pt x="99" y="80"/>
                  </a:lnTo>
                  <a:lnTo>
                    <a:pt x="101" y="82"/>
                  </a:lnTo>
                  <a:lnTo>
                    <a:pt x="104" y="86"/>
                  </a:lnTo>
                  <a:lnTo>
                    <a:pt x="105" y="89"/>
                  </a:lnTo>
                  <a:lnTo>
                    <a:pt x="105" y="92"/>
                  </a:lnTo>
                  <a:lnTo>
                    <a:pt x="104" y="100"/>
                  </a:lnTo>
                  <a:lnTo>
                    <a:pt x="102" y="106"/>
                  </a:lnTo>
                  <a:lnTo>
                    <a:pt x="99" y="113"/>
                  </a:lnTo>
                  <a:lnTo>
                    <a:pt x="95" y="119"/>
                  </a:lnTo>
                  <a:lnTo>
                    <a:pt x="91" y="124"/>
                  </a:lnTo>
                  <a:lnTo>
                    <a:pt x="85" y="130"/>
                  </a:lnTo>
                  <a:lnTo>
                    <a:pt x="79" y="134"/>
                  </a:lnTo>
                  <a:lnTo>
                    <a:pt x="72" y="139"/>
                  </a:lnTo>
                  <a:lnTo>
                    <a:pt x="66" y="141"/>
                  </a:lnTo>
                  <a:lnTo>
                    <a:pt x="58" y="143"/>
                  </a:lnTo>
                  <a:lnTo>
                    <a:pt x="52" y="144"/>
                  </a:lnTo>
                  <a:lnTo>
                    <a:pt x="44" y="144"/>
                  </a:lnTo>
                  <a:lnTo>
                    <a:pt x="37" y="142"/>
                  </a:lnTo>
                  <a:lnTo>
                    <a:pt x="30" y="140"/>
                  </a:lnTo>
                  <a:lnTo>
                    <a:pt x="24" y="135"/>
                  </a:lnTo>
                  <a:lnTo>
                    <a:pt x="18" y="130"/>
                  </a:lnTo>
                  <a:lnTo>
                    <a:pt x="11" y="122"/>
                  </a:lnTo>
                  <a:lnTo>
                    <a:pt x="6" y="114"/>
                  </a:lnTo>
                  <a:lnTo>
                    <a:pt x="2" y="105"/>
                  </a:lnTo>
                  <a:lnTo>
                    <a:pt x="0" y="96"/>
                  </a:lnTo>
                  <a:lnTo>
                    <a:pt x="0" y="88"/>
                  </a:lnTo>
                  <a:lnTo>
                    <a:pt x="0" y="78"/>
                  </a:lnTo>
                  <a:lnTo>
                    <a:pt x="2" y="69"/>
                  </a:lnTo>
                  <a:lnTo>
                    <a:pt x="5" y="62"/>
                  </a:lnTo>
                  <a:lnTo>
                    <a:pt x="8" y="53"/>
                  </a:lnTo>
                  <a:lnTo>
                    <a:pt x="14" y="46"/>
                  </a:lnTo>
                  <a:lnTo>
                    <a:pt x="19" y="39"/>
                  </a:lnTo>
                  <a:lnTo>
                    <a:pt x="27" y="33"/>
                  </a:lnTo>
                  <a:lnTo>
                    <a:pt x="33" y="27"/>
                  </a:lnTo>
                  <a:lnTo>
                    <a:pt x="42" y="22"/>
                  </a:lnTo>
                  <a:lnTo>
                    <a:pt x="51" y="19"/>
                  </a:lnTo>
                  <a:lnTo>
                    <a:pt x="60" y="15"/>
                  </a:lnTo>
                  <a:lnTo>
                    <a:pt x="73" y="13"/>
                  </a:lnTo>
                  <a:lnTo>
                    <a:pt x="86" y="12"/>
                  </a:lnTo>
                  <a:lnTo>
                    <a:pt x="98" y="13"/>
                  </a:lnTo>
                  <a:lnTo>
                    <a:pt x="110" y="16"/>
                  </a:lnTo>
                  <a:lnTo>
                    <a:pt x="122" y="21"/>
                  </a:lnTo>
                  <a:lnTo>
                    <a:pt x="134" y="26"/>
                  </a:lnTo>
                  <a:lnTo>
                    <a:pt x="145" y="32"/>
                  </a:lnTo>
                  <a:lnTo>
                    <a:pt x="155" y="39"/>
                  </a:lnTo>
                  <a:lnTo>
                    <a:pt x="176" y="55"/>
                  </a:lnTo>
                  <a:lnTo>
                    <a:pt x="196" y="73"/>
                  </a:lnTo>
                  <a:lnTo>
                    <a:pt x="215" y="89"/>
                  </a:lnTo>
                  <a:lnTo>
                    <a:pt x="234" y="104"/>
                  </a:lnTo>
                  <a:lnTo>
                    <a:pt x="241" y="109"/>
                  </a:lnTo>
                  <a:lnTo>
                    <a:pt x="248" y="114"/>
                  </a:lnTo>
                  <a:lnTo>
                    <a:pt x="256" y="117"/>
                  </a:lnTo>
                  <a:lnTo>
                    <a:pt x="263" y="120"/>
                  </a:lnTo>
                  <a:lnTo>
                    <a:pt x="278" y="126"/>
                  </a:lnTo>
                  <a:lnTo>
                    <a:pt x="294" y="128"/>
                  </a:lnTo>
                  <a:lnTo>
                    <a:pt x="309" y="129"/>
                  </a:lnTo>
                  <a:lnTo>
                    <a:pt x="324" y="128"/>
                  </a:lnTo>
                  <a:lnTo>
                    <a:pt x="339" y="124"/>
                  </a:lnTo>
                  <a:lnTo>
                    <a:pt x="353" y="119"/>
                  </a:lnTo>
                  <a:lnTo>
                    <a:pt x="367" y="113"/>
                  </a:lnTo>
                  <a:lnTo>
                    <a:pt x="379" y="104"/>
                  </a:lnTo>
                  <a:lnTo>
                    <a:pt x="391" y="94"/>
                  </a:lnTo>
                  <a:lnTo>
                    <a:pt x="401" y="83"/>
                  </a:lnTo>
                  <a:lnTo>
                    <a:pt x="409" y="70"/>
                  </a:lnTo>
                  <a:lnTo>
                    <a:pt x="417" y="56"/>
                  </a:lnTo>
                  <a:lnTo>
                    <a:pt x="419" y="49"/>
                  </a:lnTo>
                  <a:lnTo>
                    <a:pt x="422" y="41"/>
                  </a:lnTo>
                  <a:lnTo>
                    <a:pt x="423" y="33"/>
                  </a:lnTo>
                  <a:lnTo>
                    <a:pt x="425" y="25"/>
                  </a:lnTo>
                  <a:lnTo>
                    <a:pt x="424" y="23"/>
                  </a:lnTo>
                  <a:lnTo>
                    <a:pt x="424" y="21"/>
                  </a:lnTo>
                  <a:lnTo>
                    <a:pt x="425" y="18"/>
                  </a:lnTo>
                  <a:lnTo>
                    <a:pt x="426" y="14"/>
                  </a:lnTo>
                  <a:lnTo>
                    <a:pt x="426" y="11"/>
                  </a:lnTo>
                  <a:lnTo>
                    <a:pt x="429" y="8"/>
                  </a:lnTo>
                  <a:lnTo>
                    <a:pt x="430" y="6"/>
                  </a:lnTo>
                  <a:lnTo>
                    <a:pt x="432" y="4"/>
                  </a:lnTo>
                  <a:lnTo>
                    <a:pt x="437" y="1"/>
                  </a:lnTo>
                  <a:lnTo>
                    <a:pt x="443" y="0"/>
                  </a:lnTo>
                  <a:lnTo>
                    <a:pt x="448" y="1"/>
                  </a:lnTo>
                  <a:lnTo>
                    <a:pt x="452" y="5"/>
                  </a:lnTo>
                  <a:lnTo>
                    <a:pt x="455" y="7"/>
                  </a:lnTo>
                  <a:lnTo>
                    <a:pt x="456" y="9"/>
                  </a:lnTo>
                  <a:lnTo>
                    <a:pt x="457" y="12"/>
                  </a:lnTo>
                  <a:lnTo>
                    <a:pt x="457" y="15"/>
                  </a:lnTo>
                  <a:lnTo>
                    <a:pt x="457" y="21"/>
                  </a:lnTo>
                  <a:lnTo>
                    <a:pt x="456" y="25"/>
                  </a:lnTo>
                  <a:lnTo>
                    <a:pt x="458" y="35"/>
                  </a:lnTo>
                  <a:lnTo>
                    <a:pt x="461" y="43"/>
                  </a:lnTo>
                  <a:lnTo>
                    <a:pt x="466" y="50"/>
                  </a:lnTo>
                  <a:lnTo>
                    <a:pt x="472" y="56"/>
                  </a:lnTo>
                  <a:lnTo>
                    <a:pt x="478" y="61"/>
                  </a:lnTo>
                  <a:lnTo>
                    <a:pt x="486" y="63"/>
                  </a:lnTo>
                  <a:lnTo>
                    <a:pt x="493" y="65"/>
                  </a:lnTo>
                  <a:lnTo>
                    <a:pt x="502" y="65"/>
                  </a:lnTo>
                  <a:lnTo>
                    <a:pt x="510" y="64"/>
                  </a:lnTo>
                  <a:lnTo>
                    <a:pt x="517" y="61"/>
                  </a:lnTo>
                  <a:lnTo>
                    <a:pt x="525" y="58"/>
                  </a:lnTo>
                  <a:lnTo>
                    <a:pt x="530" y="52"/>
                  </a:lnTo>
                  <a:lnTo>
                    <a:pt x="536" y="46"/>
                  </a:lnTo>
                  <a:lnTo>
                    <a:pt x="540" y="38"/>
                  </a:lnTo>
                  <a:lnTo>
                    <a:pt x="542" y="28"/>
                  </a:lnTo>
                  <a:lnTo>
                    <a:pt x="542" y="18"/>
                  </a:lnTo>
                  <a:lnTo>
                    <a:pt x="543" y="14"/>
                  </a:lnTo>
                  <a:lnTo>
                    <a:pt x="543" y="11"/>
                  </a:lnTo>
                  <a:lnTo>
                    <a:pt x="545" y="9"/>
                  </a:lnTo>
                  <a:lnTo>
                    <a:pt x="546" y="7"/>
                  </a:lnTo>
                  <a:lnTo>
                    <a:pt x="552" y="4"/>
                  </a:lnTo>
                  <a:lnTo>
                    <a:pt x="557" y="4"/>
                  </a:lnTo>
                  <a:lnTo>
                    <a:pt x="563" y="4"/>
                  </a:lnTo>
                  <a:lnTo>
                    <a:pt x="568" y="7"/>
                  </a:lnTo>
                  <a:lnTo>
                    <a:pt x="570" y="9"/>
                  </a:lnTo>
                  <a:lnTo>
                    <a:pt x="572" y="11"/>
                  </a:lnTo>
                  <a:lnTo>
                    <a:pt x="573" y="14"/>
                  </a:lnTo>
                  <a:lnTo>
                    <a:pt x="573" y="18"/>
                  </a:lnTo>
                  <a:lnTo>
                    <a:pt x="573" y="25"/>
                  </a:lnTo>
                  <a:lnTo>
                    <a:pt x="572" y="33"/>
                  </a:lnTo>
                  <a:lnTo>
                    <a:pt x="571" y="40"/>
                  </a:lnTo>
                  <a:lnTo>
                    <a:pt x="569" y="47"/>
                  </a:lnTo>
                  <a:lnTo>
                    <a:pt x="567" y="53"/>
                  </a:lnTo>
                  <a:lnTo>
                    <a:pt x="564" y="60"/>
                  </a:lnTo>
                  <a:lnTo>
                    <a:pt x="559" y="66"/>
                  </a:lnTo>
                  <a:lnTo>
                    <a:pt x="555" y="73"/>
                  </a:lnTo>
                  <a:lnTo>
                    <a:pt x="550" y="77"/>
                  </a:lnTo>
                  <a:lnTo>
                    <a:pt x="545" y="82"/>
                  </a:lnTo>
                  <a:lnTo>
                    <a:pt x="539" y="87"/>
                  </a:lnTo>
                  <a:lnTo>
                    <a:pt x="532" y="90"/>
                  </a:lnTo>
                  <a:lnTo>
                    <a:pt x="526" y="93"/>
                  </a:lnTo>
                  <a:lnTo>
                    <a:pt x="519" y="95"/>
                  </a:lnTo>
                  <a:lnTo>
                    <a:pt x="512" y="97"/>
                  </a:lnTo>
                  <a:lnTo>
                    <a:pt x="504"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1"/>
            <p:cNvSpPr>
              <a:spLocks noEditPoints="1"/>
            </p:cNvSpPr>
            <p:nvPr/>
          </p:nvSpPr>
          <p:spPr bwMode="auto">
            <a:xfrm>
              <a:off x="8569325" y="4762500"/>
              <a:ext cx="73025" cy="73025"/>
            </a:xfrm>
            <a:custGeom>
              <a:avLst/>
              <a:gdLst>
                <a:gd name="T0" fmla="*/ 62 w 138"/>
                <a:gd name="T1" fmla="*/ 138 h 138"/>
                <a:gd name="T2" fmla="*/ 48 w 138"/>
                <a:gd name="T3" fmla="*/ 135 h 138"/>
                <a:gd name="T4" fmla="*/ 36 w 138"/>
                <a:gd name="T5" fmla="*/ 129 h 138"/>
                <a:gd name="T6" fmla="*/ 25 w 138"/>
                <a:gd name="T7" fmla="*/ 123 h 138"/>
                <a:gd name="T8" fmla="*/ 16 w 138"/>
                <a:gd name="T9" fmla="*/ 113 h 138"/>
                <a:gd name="T10" fmla="*/ 8 w 138"/>
                <a:gd name="T11" fmla="*/ 102 h 138"/>
                <a:gd name="T12" fmla="*/ 3 w 138"/>
                <a:gd name="T13" fmla="*/ 89 h 138"/>
                <a:gd name="T14" fmla="*/ 1 w 138"/>
                <a:gd name="T15" fmla="*/ 77 h 138"/>
                <a:gd name="T16" fmla="*/ 1 w 138"/>
                <a:gd name="T17" fmla="*/ 63 h 138"/>
                <a:gd name="T18" fmla="*/ 3 w 138"/>
                <a:gd name="T19" fmla="*/ 48 h 138"/>
                <a:gd name="T20" fmla="*/ 8 w 138"/>
                <a:gd name="T21" fmla="*/ 37 h 138"/>
                <a:gd name="T22" fmla="*/ 16 w 138"/>
                <a:gd name="T23" fmla="*/ 25 h 138"/>
                <a:gd name="T24" fmla="*/ 25 w 138"/>
                <a:gd name="T25" fmla="*/ 16 h 138"/>
                <a:gd name="T26" fmla="*/ 36 w 138"/>
                <a:gd name="T27" fmla="*/ 9 h 138"/>
                <a:gd name="T28" fmla="*/ 48 w 138"/>
                <a:gd name="T29" fmla="*/ 3 h 138"/>
                <a:gd name="T30" fmla="*/ 62 w 138"/>
                <a:gd name="T31" fmla="*/ 0 h 138"/>
                <a:gd name="T32" fmla="*/ 76 w 138"/>
                <a:gd name="T33" fmla="*/ 0 h 138"/>
                <a:gd name="T34" fmla="*/ 89 w 138"/>
                <a:gd name="T35" fmla="*/ 3 h 138"/>
                <a:gd name="T36" fmla="*/ 102 w 138"/>
                <a:gd name="T37" fmla="*/ 9 h 138"/>
                <a:gd name="T38" fmla="*/ 113 w 138"/>
                <a:gd name="T39" fmla="*/ 16 h 138"/>
                <a:gd name="T40" fmla="*/ 123 w 138"/>
                <a:gd name="T41" fmla="*/ 25 h 138"/>
                <a:gd name="T42" fmla="*/ 130 w 138"/>
                <a:gd name="T43" fmla="*/ 37 h 138"/>
                <a:gd name="T44" fmla="*/ 136 w 138"/>
                <a:gd name="T45" fmla="*/ 48 h 138"/>
                <a:gd name="T46" fmla="*/ 138 w 138"/>
                <a:gd name="T47" fmla="*/ 63 h 138"/>
                <a:gd name="T48" fmla="*/ 138 w 138"/>
                <a:gd name="T49" fmla="*/ 77 h 138"/>
                <a:gd name="T50" fmla="*/ 136 w 138"/>
                <a:gd name="T51" fmla="*/ 89 h 138"/>
                <a:gd name="T52" fmla="*/ 130 w 138"/>
                <a:gd name="T53" fmla="*/ 102 h 138"/>
                <a:gd name="T54" fmla="*/ 123 w 138"/>
                <a:gd name="T55" fmla="*/ 113 h 138"/>
                <a:gd name="T56" fmla="*/ 113 w 138"/>
                <a:gd name="T57" fmla="*/ 123 h 138"/>
                <a:gd name="T58" fmla="*/ 102 w 138"/>
                <a:gd name="T59" fmla="*/ 129 h 138"/>
                <a:gd name="T60" fmla="*/ 89 w 138"/>
                <a:gd name="T61" fmla="*/ 135 h 138"/>
                <a:gd name="T62" fmla="*/ 76 w 138"/>
                <a:gd name="T63" fmla="*/ 138 h 138"/>
                <a:gd name="T64" fmla="*/ 69 w 138"/>
                <a:gd name="T65" fmla="*/ 31 h 138"/>
                <a:gd name="T66" fmla="*/ 61 w 138"/>
                <a:gd name="T67" fmla="*/ 31 h 138"/>
                <a:gd name="T68" fmla="*/ 48 w 138"/>
                <a:gd name="T69" fmla="*/ 38 h 138"/>
                <a:gd name="T70" fmla="*/ 37 w 138"/>
                <a:gd name="T71" fmla="*/ 47 h 138"/>
                <a:gd name="T72" fmla="*/ 32 w 138"/>
                <a:gd name="T73" fmla="*/ 61 h 138"/>
                <a:gd name="T74" fmla="*/ 32 w 138"/>
                <a:gd name="T75" fmla="*/ 77 h 138"/>
                <a:gd name="T76" fmla="*/ 37 w 138"/>
                <a:gd name="T77" fmla="*/ 91 h 138"/>
                <a:gd name="T78" fmla="*/ 48 w 138"/>
                <a:gd name="T79" fmla="*/ 100 h 138"/>
                <a:gd name="T80" fmla="*/ 61 w 138"/>
                <a:gd name="T81" fmla="*/ 107 h 138"/>
                <a:gd name="T82" fmla="*/ 76 w 138"/>
                <a:gd name="T83" fmla="*/ 107 h 138"/>
                <a:gd name="T84" fmla="*/ 90 w 138"/>
                <a:gd name="T85" fmla="*/ 100 h 138"/>
                <a:gd name="T86" fmla="*/ 101 w 138"/>
                <a:gd name="T87" fmla="*/ 91 h 138"/>
                <a:gd name="T88" fmla="*/ 106 w 138"/>
                <a:gd name="T89" fmla="*/ 77 h 138"/>
                <a:gd name="T90" fmla="*/ 106 w 138"/>
                <a:gd name="T91" fmla="*/ 61 h 138"/>
                <a:gd name="T92" fmla="*/ 101 w 138"/>
                <a:gd name="T93" fmla="*/ 47 h 138"/>
                <a:gd name="T94" fmla="*/ 90 w 138"/>
                <a:gd name="T95" fmla="*/ 38 h 138"/>
                <a:gd name="T96" fmla="*/ 76 w 138"/>
                <a:gd name="T97"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69" y="138"/>
                  </a:moveTo>
                  <a:lnTo>
                    <a:pt x="62" y="138"/>
                  </a:lnTo>
                  <a:lnTo>
                    <a:pt x="55" y="137"/>
                  </a:lnTo>
                  <a:lnTo>
                    <a:pt x="48" y="135"/>
                  </a:lnTo>
                  <a:lnTo>
                    <a:pt x="42" y="133"/>
                  </a:lnTo>
                  <a:lnTo>
                    <a:pt x="36" y="129"/>
                  </a:lnTo>
                  <a:lnTo>
                    <a:pt x="31" y="126"/>
                  </a:lnTo>
                  <a:lnTo>
                    <a:pt x="25" y="123"/>
                  </a:lnTo>
                  <a:lnTo>
                    <a:pt x="20" y="118"/>
                  </a:lnTo>
                  <a:lnTo>
                    <a:pt x="16" y="113"/>
                  </a:lnTo>
                  <a:lnTo>
                    <a:pt x="11" y="108"/>
                  </a:lnTo>
                  <a:lnTo>
                    <a:pt x="8" y="102"/>
                  </a:lnTo>
                  <a:lnTo>
                    <a:pt x="5" y="96"/>
                  </a:lnTo>
                  <a:lnTo>
                    <a:pt x="3" y="89"/>
                  </a:lnTo>
                  <a:lnTo>
                    <a:pt x="2" y="83"/>
                  </a:lnTo>
                  <a:lnTo>
                    <a:pt x="1" y="77"/>
                  </a:lnTo>
                  <a:lnTo>
                    <a:pt x="0" y="69"/>
                  </a:lnTo>
                  <a:lnTo>
                    <a:pt x="1" y="63"/>
                  </a:lnTo>
                  <a:lnTo>
                    <a:pt x="2" y="55"/>
                  </a:lnTo>
                  <a:lnTo>
                    <a:pt x="3" y="48"/>
                  </a:lnTo>
                  <a:lnTo>
                    <a:pt x="5" y="42"/>
                  </a:lnTo>
                  <a:lnTo>
                    <a:pt x="8" y="37"/>
                  </a:lnTo>
                  <a:lnTo>
                    <a:pt x="11" y="30"/>
                  </a:lnTo>
                  <a:lnTo>
                    <a:pt x="16" y="25"/>
                  </a:lnTo>
                  <a:lnTo>
                    <a:pt x="20" y="20"/>
                  </a:lnTo>
                  <a:lnTo>
                    <a:pt x="25" y="16"/>
                  </a:lnTo>
                  <a:lnTo>
                    <a:pt x="31" y="12"/>
                  </a:lnTo>
                  <a:lnTo>
                    <a:pt x="36" y="9"/>
                  </a:lnTo>
                  <a:lnTo>
                    <a:pt x="42" y="5"/>
                  </a:lnTo>
                  <a:lnTo>
                    <a:pt x="48" y="3"/>
                  </a:lnTo>
                  <a:lnTo>
                    <a:pt x="55" y="1"/>
                  </a:lnTo>
                  <a:lnTo>
                    <a:pt x="62" y="0"/>
                  </a:lnTo>
                  <a:lnTo>
                    <a:pt x="69" y="0"/>
                  </a:lnTo>
                  <a:lnTo>
                    <a:pt x="76" y="0"/>
                  </a:lnTo>
                  <a:lnTo>
                    <a:pt x="83" y="1"/>
                  </a:lnTo>
                  <a:lnTo>
                    <a:pt x="89" y="3"/>
                  </a:lnTo>
                  <a:lnTo>
                    <a:pt x="96" y="5"/>
                  </a:lnTo>
                  <a:lnTo>
                    <a:pt x="102" y="9"/>
                  </a:lnTo>
                  <a:lnTo>
                    <a:pt x="108" y="12"/>
                  </a:lnTo>
                  <a:lnTo>
                    <a:pt x="113" y="16"/>
                  </a:lnTo>
                  <a:lnTo>
                    <a:pt x="118" y="20"/>
                  </a:lnTo>
                  <a:lnTo>
                    <a:pt x="123" y="25"/>
                  </a:lnTo>
                  <a:lnTo>
                    <a:pt x="126" y="30"/>
                  </a:lnTo>
                  <a:lnTo>
                    <a:pt x="130" y="37"/>
                  </a:lnTo>
                  <a:lnTo>
                    <a:pt x="132" y="42"/>
                  </a:lnTo>
                  <a:lnTo>
                    <a:pt x="136" y="48"/>
                  </a:lnTo>
                  <a:lnTo>
                    <a:pt x="137" y="55"/>
                  </a:lnTo>
                  <a:lnTo>
                    <a:pt x="138" y="63"/>
                  </a:lnTo>
                  <a:lnTo>
                    <a:pt x="138" y="69"/>
                  </a:lnTo>
                  <a:lnTo>
                    <a:pt x="138" y="77"/>
                  </a:lnTo>
                  <a:lnTo>
                    <a:pt x="137" y="83"/>
                  </a:lnTo>
                  <a:lnTo>
                    <a:pt x="136" y="89"/>
                  </a:lnTo>
                  <a:lnTo>
                    <a:pt x="132" y="96"/>
                  </a:lnTo>
                  <a:lnTo>
                    <a:pt x="130" y="102"/>
                  </a:lnTo>
                  <a:lnTo>
                    <a:pt x="126" y="108"/>
                  </a:lnTo>
                  <a:lnTo>
                    <a:pt x="123" y="113"/>
                  </a:lnTo>
                  <a:lnTo>
                    <a:pt x="118" y="118"/>
                  </a:lnTo>
                  <a:lnTo>
                    <a:pt x="113" y="123"/>
                  </a:lnTo>
                  <a:lnTo>
                    <a:pt x="108" y="126"/>
                  </a:lnTo>
                  <a:lnTo>
                    <a:pt x="102" y="129"/>
                  </a:lnTo>
                  <a:lnTo>
                    <a:pt x="96" y="133"/>
                  </a:lnTo>
                  <a:lnTo>
                    <a:pt x="89" y="135"/>
                  </a:lnTo>
                  <a:lnTo>
                    <a:pt x="83" y="137"/>
                  </a:lnTo>
                  <a:lnTo>
                    <a:pt x="76" y="138"/>
                  </a:lnTo>
                  <a:lnTo>
                    <a:pt x="69" y="138"/>
                  </a:lnTo>
                  <a:close/>
                  <a:moveTo>
                    <a:pt x="69" y="31"/>
                  </a:moveTo>
                  <a:lnTo>
                    <a:pt x="69" y="31"/>
                  </a:lnTo>
                  <a:lnTo>
                    <a:pt x="61" y="31"/>
                  </a:lnTo>
                  <a:lnTo>
                    <a:pt x="55" y="34"/>
                  </a:lnTo>
                  <a:lnTo>
                    <a:pt x="48" y="38"/>
                  </a:lnTo>
                  <a:lnTo>
                    <a:pt x="42" y="42"/>
                  </a:lnTo>
                  <a:lnTo>
                    <a:pt x="37" y="47"/>
                  </a:lnTo>
                  <a:lnTo>
                    <a:pt x="34" y="54"/>
                  </a:lnTo>
                  <a:lnTo>
                    <a:pt x="32" y="61"/>
                  </a:lnTo>
                  <a:lnTo>
                    <a:pt x="31" y="69"/>
                  </a:lnTo>
                  <a:lnTo>
                    <a:pt x="32" y="77"/>
                  </a:lnTo>
                  <a:lnTo>
                    <a:pt x="34" y="84"/>
                  </a:lnTo>
                  <a:lnTo>
                    <a:pt x="37" y="91"/>
                  </a:lnTo>
                  <a:lnTo>
                    <a:pt x="42" y="96"/>
                  </a:lnTo>
                  <a:lnTo>
                    <a:pt x="48" y="100"/>
                  </a:lnTo>
                  <a:lnTo>
                    <a:pt x="55" y="105"/>
                  </a:lnTo>
                  <a:lnTo>
                    <a:pt x="61" y="107"/>
                  </a:lnTo>
                  <a:lnTo>
                    <a:pt x="69" y="108"/>
                  </a:lnTo>
                  <a:lnTo>
                    <a:pt x="76" y="107"/>
                  </a:lnTo>
                  <a:lnTo>
                    <a:pt x="84" y="105"/>
                  </a:lnTo>
                  <a:lnTo>
                    <a:pt x="90" y="100"/>
                  </a:lnTo>
                  <a:lnTo>
                    <a:pt x="96" y="96"/>
                  </a:lnTo>
                  <a:lnTo>
                    <a:pt x="101" y="91"/>
                  </a:lnTo>
                  <a:lnTo>
                    <a:pt x="104" y="84"/>
                  </a:lnTo>
                  <a:lnTo>
                    <a:pt x="106" y="77"/>
                  </a:lnTo>
                  <a:lnTo>
                    <a:pt x="108" y="69"/>
                  </a:lnTo>
                  <a:lnTo>
                    <a:pt x="106" y="61"/>
                  </a:lnTo>
                  <a:lnTo>
                    <a:pt x="104" y="54"/>
                  </a:lnTo>
                  <a:lnTo>
                    <a:pt x="101" y="47"/>
                  </a:lnTo>
                  <a:lnTo>
                    <a:pt x="96" y="42"/>
                  </a:lnTo>
                  <a:lnTo>
                    <a:pt x="90" y="38"/>
                  </a:lnTo>
                  <a:lnTo>
                    <a:pt x="84" y="34"/>
                  </a:lnTo>
                  <a:lnTo>
                    <a:pt x="76" y="31"/>
                  </a:lnTo>
                  <a:lnTo>
                    <a:pt x="6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2"/>
            <p:cNvSpPr/>
            <p:nvPr/>
          </p:nvSpPr>
          <p:spPr bwMode="auto">
            <a:xfrm>
              <a:off x="8823325" y="4781550"/>
              <a:ext cx="41275" cy="41275"/>
            </a:xfrm>
            <a:custGeom>
              <a:avLst/>
              <a:gdLst>
                <a:gd name="T0" fmla="*/ 38 w 77"/>
                <a:gd name="T1" fmla="*/ 76 h 76"/>
                <a:gd name="T2" fmla="*/ 30 w 77"/>
                <a:gd name="T3" fmla="*/ 76 h 76"/>
                <a:gd name="T4" fmla="*/ 23 w 77"/>
                <a:gd name="T5" fmla="*/ 73 h 76"/>
                <a:gd name="T6" fmla="*/ 16 w 77"/>
                <a:gd name="T7" fmla="*/ 70 h 76"/>
                <a:gd name="T8" fmla="*/ 11 w 77"/>
                <a:gd name="T9" fmla="*/ 65 h 76"/>
                <a:gd name="T10" fmla="*/ 7 w 77"/>
                <a:gd name="T11" fmla="*/ 59 h 76"/>
                <a:gd name="T12" fmla="*/ 2 w 77"/>
                <a:gd name="T13" fmla="*/ 52 h 76"/>
                <a:gd name="T14" fmla="*/ 0 w 77"/>
                <a:gd name="T15" fmla="*/ 46 h 76"/>
                <a:gd name="T16" fmla="*/ 0 w 77"/>
                <a:gd name="T17" fmla="*/ 37 h 76"/>
                <a:gd name="T18" fmla="*/ 0 w 77"/>
                <a:gd name="T19" fmla="*/ 30 h 76"/>
                <a:gd name="T20" fmla="*/ 2 w 77"/>
                <a:gd name="T21" fmla="*/ 22 h 76"/>
                <a:gd name="T22" fmla="*/ 7 w 77"/>
                <a:gd name="T23" fmla="*/ 16 h 76"/>
                <a:gd name="T24" fmla="*/ 11 w 77"/>
                <a:gd name="T25" fmla="*/ 10 h 76"/>
                <a:gd name="T26" fmla="*/ 16 w 77"/>
                <a:gd name="T27" fmla="*/ 6 h 76"/>
                <a:gd name="T28" fmla="*/ 23 w 77"/>
                <a:gd name="T29" fmla="*/ 2 h 76"/>
                <a:gd name="T30" fmla="*/ 30 w 77"/>
                <a:gd name="T31" fmla="*/ 0 h 76"/>
                <a:gd name="T32" fmla="*/ 38 w 77"/>
                <a:gd name="T33" fmla="*/ 0 h 76"/>
                <a:gd name="T34" fmla="*/ 47 w 77"/>
                <a:gd name="T35" fmla="*/ 0 h 76"/>
                <a:gd name="T36" fmla="*/ 53 w 77"/>
                <a:gd name="T37" fmla="*/ 2 h 76"/>
                <a:gd name="T38" fmla="*/ 61 w 77"/>
                <a:gd name="T39" fmla="*/ 6 h 76"/>
                <a:gd name="T40" fmla="*/ 66 w 77"/>
                <a:gd name="T41" fmla="*/ 10 h 76"/>
                <a:gd name="T42" fmla="*/ 70 w 77"/>
                <a:gd name="T43" fmla="*/ 16 h 76"/>
                <a:gd name="T44" fmla="*/ 75 w 77"/>
                <a:gd name="T45" fmla="*/ 22 h 76"/>
                <a:gd name="T46" fmla="*/ 77 w 77"/>
                <a:gd name="T47" fmla="*/ 30 h 76"/>
                <a:gd name="T48" fmla="*/ 77 w 77"/>
                <a:gd name="T49" fmla="*/ 37 h 76"/>
                <a:gd name="T50" fmla="*/ 77 w 77"/>
                <a:gd name="T51" fmla="*/ 46 h 76"/>
                <a:gd name="T52" fmla="*/ 75 w 77"/>
                <a:gd name="T53" fmla="*/ 52 h 76"/>
                <a:gd name="T54" fmla="*/ 70 w 77"/>
                <a:gd name="T55" fmla="*/ 59 h 76"/>
                <a:gd name="T56" fmla="*/ 66 w 77"/>
                <a:gd name="T57" fmla="*/ 65 h 76"/>
                <a:gd name="T58" fmla="*/ 61 w 77"/>
                <a:gd name="T59" fmla="*/ 70 h 76"/>
                <a:gd name="T60" fmla="*/ 53 w 77"/>
                <a:gd name="T61" fmla="*/ 73 h 76"/>
                <a:gd name="T62" fmla="*/ 47 w 77"/>
                <a:gd name="T63" fmla="*/ 76 h 76"/>
                <a:gd name="T64" fmla="*/ 38 w 77"/>
                <a:gd name="T6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8" y="76"/>
                  </a:moveTo>
                  <a:lnTo>
                    <a:pt x="30" y="76"/>
                  </a:lnTo>
                  <a:lnTo>
                    <a:pt x="23" y="73"/>
                  </a:lnTo>
                  <a:lnTo>
                    <a:pt x="16" y="70"/>
                  </a:lnTo>
                  <a:lnTo>
                    <a:pt x="11" y="65"/>
                  </a:lnTo>
                  <a:lnTo>
                    <a:pt x="7" y="59"/>
                  </a:lnTo>
                  <a:lnTo>
                    <a:pt x="2" y="52"/>
                  </a:lnTo>
                  <a:lnTo>
                    <a:pt x="0" y="46"/>
                  </a:lnTo>
                  <a:lnTo>
                    <a:pt x="0" y="37"/>
                  </a:lnTo>
                  <a:lnTo>
                    <a:pt x="0" y="30"/>
                  </a:lnTo>
                  <a:lnTo>
                    <a:pt x="2" y="22"/>
                  </a:lnTo>
                  <a:lnTo>
                    <a:pt x="7" y="16"/>
                  </a:lnTo>
                  <a:lnTo>
                    <a:pt x="11" y="10"/>
                  </a:lnTo>
                  <a:lnTo>
                    <a:pt x="16" y="6"/>
                  </a:lnTo>
                  <a:lnTo>
                    <a:pt x="23" y="2"/>
                  </a:lnTo>
                  <a:lnTo>
                    <a:pt x="30" y="0"/>
                  </a:lnTo>
                  <a:lnTo>
                    <a:pt x="38" y="0"/>
                  </a:lnTo>
                  <a:lnTo>
                    <a:pt x="47" y="0"/>
                  </a:lnTo>
                  <a:lnTo>
                    <a:pt x="53" y="2"/>
                  </a:lnTo>
                  <a:lnTo>
                    <a:pt x="61" y="6"/>
                  </a:lnTo>
                  <a:lnTo>
                    <a:pt x="66" y="10"/>
                  </a:lnTo>
                  <a:lnTo>
                    <a:pt x="70" y="16"/>
                  </a:lnTo>
                  <a:lnTo>
                    <a:pt x="75" y="22"/>
                  </a:lnTo>
                  <a:lnTo>
                    <a:pt x="77" y="30"/>
                  </a:lnTo>
                  <a:lnTo>
                    <a:pt x="77" y="37"/>
                  </a:lnTo>
                  <a:lnTo>
                    <a:pt x="77" y="46"/>
                  </a:lnTo>
                  <a:lnTo>
                    <a:pt x="75" y="52"/>
                  </a:lnTo>
                  <a:lnTo>
                    <a:pt x="70" y="59"/>
                  </a:lnTo>
                  <a:lnTo>
                    <a:pt x="66" y="65"/>
                  </a:lnTo>
                  <a:lnTo>
                    <a:pt x="61" y="70"/>
                  </a:lnTo>
                  <a:lnTo>
                    <a:pt x="53" y="73"/>
                  </a:lnTo>
                  <a:lnTo>
                    <a:pt x="47" y="76"/>
                  </a:lnTo>
                  <a:lnTo>
                    <a:pt x="38"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7948613" y="257175"/>
            <a:ext cx="966788" cy="968375"/>
            <a:chOff x="7948613" y="257175"/>
            <a:chExt cx="966788" cy="968375"/>
          </a:xfrm>
          <a:solidFill>
            <a:schemeClr val="accent3"/>
          </a:solidFill>
        </p:grpSpPr>
        <p:sp>
          <p:nvSpPr>
            <p:cNvPr id="49" name="Freeform 33"/>
            <p:cNvSpPr/>
            <p:nvPr/>
          </p:nvSpPr>
          <p:spPr bwMode="auto">
            <a:xfrm>
              <a:off x="8823325" y="428625"/>
              <a:ext cx="20638" cy="796925"/>
            </a:xfrm>
            <a:custGeom>
              <a:avLst/>
              <a:gdLst>
                <a:gd name="T0" fmla="*/ 0 w 38"/>
                <a:gd name="T1" fmla="*/ 18 h 1506"/>
                <a:gd name="T2" fmla="*/ 0 w 38"/>
                <a:gd name="T3" fmla="*/ 1488 h 1506"/>
                <a:gd name="T4" fmla="*/ 0 w 38"/>
                <a:gd name="T5" fmla="*/ 1491 h 1506"/>
                <a:gd name="T6" fmla="*/ 1 w 38"/>
                <a:gd name="T7" fmla="*/ 1495 h 1506"/>
                <a:gd name="T8" fmla="*/ 3 w 38"/>
                <a:gd name="T9" fmla="*/ 1497 h 1506"/>
                <a:gd name="T10" fmla="*/ 6 w 38"/>
                <a:gd name="T11" fmla="*/ 1501 h 1506"/>
                <a:gd name="T12" fmla="*/ 9 w 38"/>
                <a:gd name="T13" fmla="*/ 1503 h 1506"/>
                <a:gd name="T14" fmla="*/ 12 w 38"/>
                <a:gd name="T15" fmla="*/ 1505 h 1506"/>
                <a:gd name="T16" fmla="*/ 15 w 38"/>
                <a:gd name="T17" fmla="*/ 1506 h 1506"/>
                <a:gd name="T18" fmla="*/ 18 w 38"/>
                <a:gd name="T19" fmla="*/ 1506 h 1506"/>
                <a:gd name="T20" fmla="*/ 23 w 38"/>
                <a:gd name="T21" fmla="*/ 1506 h 1506"/>
                <a:gd name="T22" fmla="*/ 26 w 38"/>
                <a:gd name="T23" fmla="*/ 1505 h 1506"/>
                <a:gd name="T24" fmla="*/ 29 w 38"/>
                <a:gd name="T25" fmla="*/ 1503 h 1506"/>
                <a:gd name="T26" fmla="*/ 31 w 38"/>
                <a:gd name="T27" fmla="*/ 1501 h 1506"/>
                <a:gd name="T28" fmla="*/ 35 w 38"/>
                <a:gd name="T29" fmla="*/ 1497 h 1506"/>
                <a:gd name="T30" fmla="*/ 36 w 38"/>
                <a:gd name="T31" fmla="*/ 1495 h 1506"/>
                <a:gd name="T32" fmla="*/ 37 w 38"/>
                <a:gd name="T33" fmla="*/ 1491 h 1506"/>
                <a:gd name="T34" fmla="*/ 38 w 38"/>
                <a:gd name="T35" fmla="*/ 1488 h 1506"/>
                <a:gd name="T36" fmla="*/ 38 w 38"/>
                <a:gd name="T37" fmla="*/ 18 h 1506"/>
                <a:gd name="T38" fmla="*/ 37 w 38"/>
                <a:gd name="T39" fmla="*/ 15 h 1506"/>
                <a:gd name="T40" fmla="*/ 36 w 38"/>
                <a:gd name="T41" fmla="*/ 11 h 1506"/>
                <a:gd name="T42" fmla="*/ 35 w 38"/>
                <a:gd name="T43" fmla="*/ 7 h 1506"/>
                <a:gd name="T44" fmla="*/ 31 w 38"/>
                <a:gd name="T45" fmla="*/ 5 h 1506"/>
                <a:gd name="T46" fmla="*/ 29 w 38"/>
                <a:gd name="T47" fmla="*/ 3 h 1506"/>
                <a:gd name="T48" fmla="*/ 26 w 38"/>
                <a:gd name="T49" fmla="*/ 1 h 1506"/>
                <a:gd name="T50" fmla="*/ 23 w 38"/>
                <a:gd name="T51" fmla="*/ 0 h 1506"/>
                <a:gd name="T52" fmla="*/ 18 w 38"/>
                <a:gd name="T53" fmla="*/ 0 h 1506"/>
                <a:gd name="T54" fmla="*/ 15 w 38"/>
                <a:gd name="T55" fmla="*/ 0 h 1506"/>
                <a:gd name="T56" fmla="*/ 12 w 38"/>
                <a:gd name="T57" fmla="*/ 1 h 1506"/>
                <a:gd name="T58" fmla="*/ 9 w 38"/>
                <a:gd name="T59" fmla="*/ 3 h 1506"/>
                <a:gd name="T60" fmla="*/ 6 w 38"/>
                <a:gd name="T61" fmla="*/ 5 h 1506"/>
                <a:gd name="T62" fmla="*/ 3 w 38"/>
                <a:gd name="T63" fmla="*/ 7 h 1506"/>
                <a:gd name="T64" fmla="*/ 1 w 38"/>
                <a:gd name="T65" fmla="*/ 11 h 1506"/>
                <a:gd name="T66" fmla="*/ 0 w 38"/>
                <a:gd name="T67" fmla="*/ 15 h 1506"/>
                <a:gd name="T68" fmla="*/ 0 w 38"/>
                <a:gd name="T69" fmla="*/ 1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1506">
                  <a:moveTo>
                    <a:pt x="0" y="18"/>
                  </a:moveTo>
                  <a:lnTo>
                    <a:pt x="0" y="1488"/>
                  </a:lnTo>
                  <a:lnTo>
                    <a:pt x="0" y="1491"/>
                  </a:lnTo>
                  <a:lnTo>
                    <a:pt x="1" y="1495"/>
                  </a:lnTo>
                  <a:lnTo>
                    <a:pt x="3" y="1497"/>
                  </a:lnTo>
                  <a:lnTo>
                    <a:pt x="6" y="1501"/>
                  </a:lnTo>
                  <a:lnTo>
                    <a:pt x="9" y="1503"/>
                  </a:lnTo>
                  <a:lnTo>
                    <a:pt x="12" y="1505"/>
                  </a:lnTo>
                  <a:lnTo>
                    <a:pt x="15" y="1506"/>
                  </a:lnTo>
                  <a:lnTo>
                    <a:pt x="18" y="1506"/>
                  </a:lnTo>
                  <a:lnTo>
                    <a:pt x="23" y="1506"/>
                  </a:lnTo>
                  <a:lnTo>
                    <a:pt x="26" y="1505"/>
                  </a:lnTo>
                  <a:lnTo>
                    <a:pt x="29" y="1503"/>
                  </a:lnTo>
                  <a:lnTo>
                    <a:pt x="31" y="1501"/>
                  </a:lnTo>
                  <a:lnTo>
                    <a:pt x="35" y="1497"/>
                  </a:lnTo>
                  <a:lnTo>
                    <a:pt x="36" y="1495"/>
                  </a:lnTo>
                  <a:lnTo>
                    <a:pt x="37" y="1491"/>
                  </a:lnTo>
                  <a:lnTo>
                    <a:pt x="38" y="1488"/>
                  </a:lnTo>
                  <a:lnTo>
                    <a:pt x="38" y="18"/>
                  </a:lnTo>
                  <a:lnTo>
                    <a:pt x="37" y="15"/>
                  </a:lnTo>
                  <a:lnTo>
                    <a:pt x="36" y="11"/>
                  </a:lnTo>
                  <a:lnTo>
                    <a:pt x="35" y="7"/>
                  </a:lnTo>
                  <a:lnTo>
                    <a:pt x="31" y="5"/>
                  </a:lnTo>
                  <a:lnTo>
                    <a:pt x="29" y="3"/>
                  </a:lnTo>
                  <a:lnTo>
                    <a:pt x="26" y="1"/>
                  </a:lnTo>
                  <a:lnTo>
                    <a:pt x="23" y="0"/>
                  </a:lnTo>
                  <a:lnTo>
                    <a:pt x="18" y="0"/>
                  </a:lnTo>
                  <a:lnTo>
                    <a:pt x="15" y="0"/>
                  </a:lnTo>
                  <a:lnTo>
                    <a:pt x="12" y="1"/>
                  </a:lnTo>
                  <a:lnTo>
                    <a:pt x="9" y="3"/>
                  </a:lnTo>
                  <a:lnTo>
                    <a:pt x="6" y="5"/>
                  </a:lnTo>
                  <a:lnTo>
                    <a:pt x="3" y="7"/>
                  </a:lnTo>
                  <a:lnTo>
                    <a:pt x="1" y="11"/>
                  </a:lnTo>
                  <a:lnTo>
                    <a:pt x="0" y="15"/>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4"/>
            <p:cNvSpPr/>
            <p:nvPr/>
          </p:nvSpPr>
          <p:spPr bwMode="auto">
            <a:xfrm>
              <a:off x="8831263" y="439738"/>
              <a:ext cx="84138" cy="303213"/>
            </a:xfrm>
            <a:custGeom>
              <a:avLst/>
              <a:gdLst>
                <a:gd name="T0" fmla="*/ 93 w 159"/>
                <a:gd name="T1" fmla="*/ 96 h 574"/>
                <a:gd name="T2" fmla="*/ 77 w 159"/>
                <a:gd name="T3" fmla="*/ 125 h 574"/>
                <a:gd name="T4" fmla="*/ 105 w 159"/>
                <a:gd name="T5" fmla="*/ 152 h 574"/>
                <a:gd name="T6" fmla="*/ 138 w 159"/>
                <a:gd name="T7" fmla="*/ 189 h 574"/>
                <a:gd name="T8" fmla="*/ 157 w 159"/>
                <a:gd name="T9" fmla="*/ 238 h 574"/>
                <a:gd name="T10" fmla="*/ 158 w 159"/>
                <a:gd name="T11" fmla="*/ 293 h 574"/>
                <a:gd name="T12" fmla="*/ 144 w 159"/>
                <a:gd name="T13" fmla="*/ 335 h 574"/>
                <a:gd name="T14" fmla="*/ 88 w 159"/>
                <a:gd name="T15" fmla="*/ 406 h 574"/>
                <a:gd name="T16" fmla="*/ 48 w 159"/>
                <a:gd name="T17" fmla="*/ 469 h 574"/>
                <a:gd name="T18" fmla="*/ 48 w 159"/>
                <a:gd name="T19" fmla="*/ 514 h 574"/>
                <a:gd name="T20" fmla="*/ 65 w 159"/>
                <a:gd name="T21" fmla="*/ 538 h 574"/>
                <a:gd name="T22" fmla="*/ 90 w 159"/>
                <a:gd name="T23" fmla="*/ 542 h 574"/>
                <a:gd name="T24" fmla="*/ 106 w 159"/>
                <a:gd name="T25" fmla="*/ 536 h 574"/>
                <a:gd name="T26" fmla="*/ 111 w 159"/>
                <a:gd name="T27" fmla="*/ 523 h 574"/>
                <a:gd name="T28" fmla="*/ 107 w 159"/>
                <a:gd name="T29" fmla="*/ 509 h 574"/>
                <a:gd name="T30" fmla="*/ 95 w 159"/>
                <a:gd name="T31" fmla="*/ 500 h 574"/>
                <a:gd name="T32" fmla="*/ 82 w 159"/>
                <a:gd name="T33" fmla="*/ 497 h 574"/>
                <a:gd name="T34" fmla="*/ 77 w 159"/>
                <a:gd name="T35" fmla="*/ 479 h 574"/>
                <a:gd name="T36" fmla="*/ 88 w 159"/>
                <a:gd name="T37" fmla="*/ 469 h 574"/>
                <a:gd name="T38" fmla="*/ 112 w 159"/>
                <a:gd name="T39" fmla="*/ 474 h 574"/>
                <a:gd name="T40" fmla="*/ 134 w 159"/>
                <a:gd name="T41" fmla="*/ 495 h 574"/>
                <a:gd name="T42" fmla="*/ 143 w 159"/>
                <a:gd name="T43" fmla="*/ 522 h 574"/>
                <a:gd name="T44" fmla="*/ 135 w 159"/>
                <a:gd name="T45" fmla="*/ 550 h 574"/>
                <a:gd name="T46" fmla="*/ 104 w 159"/>
                <a:gd name="T47" fmla="*/ 572 h 574"/>
                <a:gd name="T48" fmla="*/ 69 w 159"/>
                <a:gd name="T49" fmla="*/ 572 h 574"/>
                <a:gd name="T50" fmla="*/ 38 w 159"/>
                <a:gd name="T51" fmla="*/ 554 h 574"/>
                <a:gd name="T52" fmla="*/ 17 w 159"/>
                <a:gd name="T53" fmla="*/ 523 h 574"/>
                <a:gd name="T54" fmla="*/ 13 w 159"/>
                <a:gd name="T55" fmla="*/ 475 h 574"/>
                <a:gd name="T56" fmla="*/ 31 w 159"/>
                <a:gd name="T57" fmla="*/ 429 h 574"/>
                <a:gd name="T58" fmla="*/ 89 w 159"/>
                <a:gd name="T59" fmla="*/ 359 h 574"/>
                <a:gd name="T60" fmla="*/ 117 w 159"/>
                <a:gd name="T61" fmla="*/ 318 h 574"/>
                <a:gd name="T62" fmla="*/ 129 w 159"/>
                <a:gd name="T63" fmla="*/ 265 h 574"/>
                <a:gd name="T64" fmla="*/ 112 w 159"/>
                <a:gd name="T65" fmla="*/ 207 h 574"/>
                <a:gd name="T66" fmla="*/ 70 w 159"/>
                <a:gd name="T67" fmla="*/ 164 h 574"/>
                <a:gd name="T68" fmla="*/ 33 w 159"/>
                <a:gd name="T69" fmla="*/ 150 h 574"/>
                <a:gd name="T70" fmla="*/ 16 w 159"/>
                <a:gd name="T71" fmla="*/ 148 h 574"/>
                <a:gd name="T72" fmla="*/ 6 w 159"/>
                <a:gd name="T73" fmla="*/ 144 h 574"/>
                <a:gd name="T74" fmla="*/ 1 w 159"/>
                <a:gd name="T75" fmla="*/ 126 h 574"/>
                <a:gd name="T76" fmla="*/ 12 w 159"/>
                <a:gd name="T77" fmla="*/ 117 h 574"/>
                <a:gd name="T78" fmla="*/ 35 w 159"/>
                <a:gd name="T79" fmla="*/ 116 h 574"/>
                <a:gd name="T80" fmla="*/ 60 w 159"/>
                <a:gd name="T81" fmla="*/ 95 h 574"/>
                <a:gd name="T82" fmla="*/ 63 w 159"/>
                <a:gd name="T83" fmla="*/ 64 h 574"/>
                <a:gd name="T84" fmla="*/ 44 w 159"/>
                <a:gd name="T85" fmla="*/ 38 h 574"/>
                <a:gd name="T86" fmla="*/ 14 w 159"/>
                <a:gd name="T87" fmla="*/ 31 h 574"/>
                <a:gd name="T88" fmla="*/ 3 w 159"/>
                <a:gd name="T89" fmla="*/ 22 h 574"/>
                <a:gd name="T90" fmla="*/ 9 w 159"/>
                <a:gd name="T91" fmla="*/ 4 h 574"/>
                <a:gd name="T92" fmla="*/ 25 w 159"/>
                <a:gd name="T93" fmla="*/ 0 h 574"/>
                <a:gd name="T94" fmla="*/ 53 w 159"/>
                <a:gd name="T95" fmla="*/ 8 h 574"/>
                <a:gd name="T96" fmla="*/ 77 w 159"/>
                <a:gd name="T97" fmla="*/ 24 h 574"/>
                <a:gd name="T98" fmla="*/ 93 w 159"/>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97" y="69"/>
                  </a:moveTo>
                  <a:lnTo>
                    <a:pt x="96" y="79"/>
                  </a:lnTo>
                  <a:lnTo>
                    <a:pt x="95" y="88"/>
                  </a:lnTo>
                  <a:lnTo>
                    <a:pt x="93" y="96"/>
                  </a:lnTo>
                  <a:lnTo>
                    <a:pt x="91" y="104"/>
                  </a:lnTo>
                  <a:lnTo>
                    <a:pt x="87" y="112"/>
                  </a:lnTo>
                  <a:lnTo>
                    <a:pt x="82" y="118"/>
                  </a:lnTo>
                  <a:lnTo>
                    <a:pt x="77" y="125"/>
                  </a:lnTo>
                  <a:lnTo>
                    <a:pt x="71" y="130"/>
                  </a:lnTo>
                  <a:lnTo>
                    <a:pt x="83" y="136"/>
                  </a:lnTo>
                  <a:lnTo>
                    <a:pt x="94" y="143"/>
                  </a:lnTo>
                  <a:lnTo>
                    <a:pt x="105" y="152"/>
                  </a:lnTo>
                  <a:lnTo>
                    <a:pt x="114" y="159"/>
                  </a:lnTo>
                  <a:lnTo>
                    <a:pt x="123" y="169"/>
                  </a:lnTo>
                  <a:lnTo>
                    <a:pt x="131" y="178"/>
                  </a:lnTo>
                  <a:lnTo>
                    <a:pt x="138" y="189"/>
                  </a:lnTo>
                  <a:lnTo>
                    <a:pt x="144" y="201"/>
                  </a:lnTo>
                  <a:lnTo>
                    <a:pt x="149" y="213"/>
                  </a:lnTo>
                  <a:lnTo>
                    <a:pt x="154" y="225"/>
                  </a:lnTo>
                  <a:lnTo>
                    <a:pt x="157" y="238"/>
                  </a:lnTo>
                  <a:lnTo>
                    <a:pt x="159" y="251"/>
                  </a:lnTo>
                  <a:lnTo>
                    <a:pt x="159" y="265"/>
                  </a:lnTo>
                  <a:lnTo>
                    <a:pt x="159" y="279"/>
                  </a:lnTo>
                  <a:lnTo>
                    <a:pt x="158" y="293"/>
                  </a:lnTo>
                  <a:lnTo>
                    <a:pt x="155" y="307"/>
                  </a:lnTo>
                  <a:lnTo>
                    <a:pt x="151" y="317"/>
                  </a:lnTo>
                  <a:lnTo>
                    <a:pt x="148" y="325"/>
                  </a:lnTo>
                  <a:lnTo>
                    <a:pt x="144" y="335"/>
                  </a:lnTo>
                  <a:lnTo>
                    <a:pt x="138" y="344"/>
                  </a:lnTo>
                  <a:lnTo>
                    <a:pt x="128" y="360"/>
                  </a:lnTo>
                  <a:lnTo>
                    <a:pt x="115" y="376"/>
                  </a:lnTo>
                  <a:lnTo>
                    <a:pt x="88" y="406"/>
                  </a:lnTo>
                  <a:lnTo>
                    <a:pt x="63" y="438"/>
                  </a:lnTo>
                  <a:lnTo>
                    <a:pt x="56" y="448"/>
                  </a:lnTo>
                  <a:lnTo>
                    <a:pt x="51" y="458"/>
                  </a:lnTo>
                  <a:lnTo>
                    <a:pt x="48" y="469"/>
                  </a:lnTo>
                  <a:lnTo>
                    <a:pt x="44" y="481"/>
                  </a:lnTo>
                  <a:lnTo>
                    <a:pt x="44" y="492"/>
                  </a:lnTo>
                  <a:lnTo>
                    <a:pt x="44" y="504"/>
                  </a:lnTo>
                  <a:lnTo>
                    <a:pt x="48" y="514"/>
                  </a:lnTo>
                  <a:lnTo>
                    <a:pt x="52" y="525"/>
                  </a:lnTo>
                  <a:lnTo>
                    <a:pt x="55" y="530"/>
                  </a:lnTo>
                  <a:lnTo>
                    <a:pt x="61" y="535"/>
                  </a:lnTo>
                  <a:lnTo>
                    <a:pt x="65" y="538"/>
                  </a:lnTo>
                  <a:lnTo>
                    <a:pt x="71" y="540"/>
                  </a:lnTo>
                  <a:lnTo>
                    <a:pt x="77" y="542"/>
                  </a:lnTo>
                  <a:lnTo>
                    <a:pt x="83" y="542"/>
                  </a:lnTo>
                  <a:lnTo>
                    <a:pt x="90" y="542"/>
                  </a:lnTo>
                  <a:lnTo>
                    <a:pt x="95" y="542"/>
                  </a:lnTo>
                  <a:lnTo>
                    <a:pt x="100" y="540"/>
                  </a:lnTo>
                  <a:lnTo>
                    <a:pt x="104" y="539"/>
                  </a:lnTo>
                  <a:lnTo>
                    <a:pt x="106" y="536"/>
                  </a:lnTo>
                  <a:lnTo>
                    <a:pt x="108" y="534"/>
                  </a:lnTo>
                  <a:lnTo>
                    <a:pt x="109" y="529"/>
                  </a:lnTo>
                  <a:lnTo>
                    <a:pt x="110" y="526"/>
                  </a:lnTo>
                  <a:lnTo>
                    <a:pt x="111" y="523"/>
                  </a:lnTo>
                  <a:lnTo>
                    <a:pt x="110" y="519"/>
                  </a:lnTo>
                  <a:lnTo>
                    <a:pt x="110" y="515"/>
                  </a:lnTo>
                  <a:lnTo>
                    <a:pt x="108" y="512"/>
                  </a:lnTo>
                  <a:lnTo>
                    <a:pt x="107" y="509"/>
                  </a:lnTo>
                  <a:lnTo>
                    <a:pt x="105" y="506"/>
                  </a:lnTo>
                  <a:lnTo>
                    <a:pt x="102" y="504"/>
                  </a:lnTo>
                  <a:lnTo>
                    <a:pt x="98" y="501"/>
                  </a:lnTo>
                  <a:lnTo>
                    <a:pt x="95" y="500"/>
                  </a:lnTo>
                  <a:lnTo>
                    <a:pt x="91" y="500"/>
                  </a:lnTo>
                  <a:lnTo>
                    <a:pt x="88" y="500"/>
                  </a:lnTo>
                  <a:lnTo>
                    <a:pt x="84" y="499"/>
                  </a:lnTo>
                  <a:lnTo>
                    <a:pt x="82" y="497"/>
                  </a:lnTo>
                  <a:lnTo>
                    <a:pt x="80" y="495"/>
                  </a:lnTo>
                  <a:lnTo>
                    <a:pt x="77" y="491"/>
                  </a:lnTo>
                  <a:lnTo>
                    <a:pt x="77" y="485"/>
                  </a:lnTo>
                  <a:lnTo>
                    <a:pt x="77" y="479"/>
                  </a:lnTo>
                  <a:lnTo>
                    <a:pt x="80" y="474"/>
                  </a:lnTo>
                  <a:lnTo>
                    <a:pt x="82" y="472"/>
                  </a:lnTo>
                  <a:lnTo>
                    <a:pt x="84" y="470"/>
                  </a:lnTo>
                  <a:lnTo>
                    <a:pt x="88" y="469"/>
                  </a:lnTo>
                  <a:lnTo>
                    <a:pt x="91" y="469"/>
                  </a:lnTo>
                  <a:lnTo>
                    <a:pt x="98" y="470"/>
                  </a:lnTo>
                  <a:lnTo>
                    <a:pt x="106" y="471"/>
                  </a:lnTo>
                  <a:lnTo>
                    <a:pt x="112" y="474"/>
                  </a:lnTo>
                  <a:lnTo>
                    <a:pt x="119" y="479"/>
                  </a:lnTo>
                  <a:lnTo>
                    <a:pt x="124" y="483"/>
                  </a:lnTo>
                  <a:lnTo>
                    <a:pt x="130" y="488"/>
                  </a:lnTo>
                  <a:lnTo>
                    <a:pt x="134" y="495"/>
                  </a:lnTo>
                  <a:lnTo>
                    <a:pt x="137" y="501"/>
                  </a:lnTo>
                  <a:lnTo>
                    <a:pt x="141" y="508"/>
                  </a:lnTo>
                  <a:lnTo>
                    <a:pt x="142" y="515"/>
                  </a:lnTo>
                  <a:lnTo>
                    <a:pt x="143" y="522"/>
                  </a:lnTo>
                  <a:lnTo>
                    <a:pt x="143" y="529"/>
                  </a:lnTo>
                  <a:lnTo>
                    <a:pt x="142" y="537"/>
                  </a:lnTo>
                  <a:lnTo>
                    <a:pt x="138" y="543"/>
                  </a:lnTo>
                  <a:lnTo>
                    <a:pt x="135" y="550"/>
                  </a:lnTo>
                  <a:lnTo>
                    <a:pt x="130" y="555"/>
                  </a:lnTo>
                  <a:lnTo>
                    <a:pt x="121" y="563"/>
                  </a:lnTo>
                  <a:lnTo>
                    <a:pt x="112" y="567"/>
                  </a:lnTo>
                  <a:lnTo>
                    <a:pt x="104" y="572"/>
                  </a:lnTo>
                  <a:lnTo>
                    <a:pt x="95" y="574"/>
                  </a:lnTo>
                  <a:lnTo>
                    <a:pt x="87" y="574"/>
                  </a:lnTo>
                  <a:lnTo>
                    <a:pt x="78" y="574"/>
                  </a:lnTo>
                  <a:lnTo>
                    <a:pt x="69" y="572"/>
                  </a:lnTo>
                  <a:lnTo>
                    <a:pt x="61" y="569"/>
                  </a:lnTo>
                  <a:lnTo>
                    <a:pt x="53" y="565"/>
                  </a:lnTo>
                  <a:lnTo>
                    <a:pt x="46" y="560"/>
                  </a:lnTo>
                  <a:lnTo>
                    <a:pt x="38" y="554"/>
                  </a:lnTo>
                  <a:lnTo>
                    <a:pt x="33" y="548"/>
                  </a:lnTo>
                  <a:lnTo>
                    <a:pt x="26" y="540"/>
                  </a:lnTo>
                  <a:lnTo>
                    <a:pt x="22" y="532"/>
                  </a:lnTo>
                  <a:lnTo>
                    <a:pt x="17" y="523"/>
                  </a:lnTo>
                  <a:lnTo>
                    <a:pt x="15" y="513"/>
                  </a:lnTo>
                  <a:lnTo>
                    <a:pt x="12" y="500"/>
                  </a:lnTo>
                  <a:lnTo>
                    <a:pt x="12" y="487"/>
                  </a:lnTo>
                  <a:lnTo>
                    <a:pt x="13" y="475"/>
                  </a:lnTo>
                  <a:lnTo>
                    <a:pt x="16" y="464"/>
                  </a:lnTo>
                  <a:lnTo>
                    <a:pt x="20" y="452"/>
                  </a:lnTo>
                  <a:lnTo>
                    <a:pt x="25" y="440"/>
                  </a:lnTo>
                  <a:lnTo>
                    <a:pt x="31" y="429"/>
                  </a:lnTo>
                  <a:lnTo>
                    <a:pt x="39" y="418"/>
                  </a:lnTo>
                  <a:lnTo>
                    <a:pt x="54" y="398"/>
                  </a:lnTo>
                  <a:lnTo>
                    <a:pt x="71" y="378"/>
                  </a:lnTo>
                  <a:lnTo>
                    <a:pt x="89" y="359"/>
                  </a:lnTo>
                  <a:lnTo>
                    <a:pt x="104" y="339"/>
                  </a:lnTo>
                  <a:lnTo>
                    <a:pt x="108" y="333"/>
                  </a:lnTo>
                  <a:lnTo>
                    <a:pt x="112" y="325"/>
                  </a:lnTo>
                  <a:lnTo>
                    <a:pt x="117" y="318"/>
                  </a:lnTo>
                  <a:lnTo>
                    <a:pt x="120" y="310"/>
                  </a:lnTo>
                  <a:lnTo>
                    <a:pt x="124" y="295"/>
                  </a:lnTo>
                  <a:lnTo>
                    <a:pt x="128" y="280"/>
                  </a:lnTo>
                  <a:lnTo>
                    <a:pt x="129" y="265"/>
                  </a:lnTo>
                  <a:lnTo>
                    <a:pt x="127" y="250"/>
                  </a:lnTo>
                  <a:lnTo>
                    <a:pt x="124" y="235"/>
                  </a:lnTo>
                  <a:lnTo>
                    <a:pt x="119" y="221"/>
                  </a:lnTo>
                  <a:lnTo>
                    <a:pt x="112" y="207"/>
                  </a:lnTo>
                  <a:lnTo>
                    <a:pt x="104" y="195"/>
                  </a:lnTo>
                  <a:lnTo>
                    <a:pt x="94" y="183"/>
                  </a:lnTo>
                  <a:lnTo>
                    <a:pt x="82" y="173"/>
                  </a:lnTo>
                  <a:lnTo>
                    <a:pt x="70" y="164"/>
                  </a:lnTo>
                  <a:lnTo>
                    <a:pt x="56" y="157"/>
                  </a:lnTo>
                  <a:lnTo>
                    <a:pt x="49" y="155"/>
                  </a:lnTo>
                  <a:lnTo>
                    <a:pt x="40" y="152"/>
                  </a:lnTo>
                  <a:lnTo>
                    <a:pt x="33" y="150"/>
                  </a:lnTo>
                  <a:lnTo>
                    <a:pt x="24" y="148"/>
                  </a:lnTo>
                  <a:lnTo>
                    <a:pt x="22" y="149"/>
                  </a:lnTo>
                  <a:lnTo>
                    <a:pt x="21" y="149"/>
                  </a:lnTo>
                  <a:lnTo>
                    <a:pt x="16" y="148"/>
                  </a:lnTo>
                  <a:lnTo>
                    <a:pt x="13" y="147"/>
                  </a:lnTo>
                  <a:lnTo>
                    <a:pt x="10" y="147"/>
                  </a:lnTo>
                  <a:lnTo>
                    <a:pt x="8" y="145"/>
                  </a:lnTo>
                  <a:lnTo>
                    <a:pt x="6" y="144"/>
                  </a:lnTo>
                  <a:lnTo>
                    <a:pt x="3" y="142"/>
                  </a:lnTo>
                  <a:lnTo>
                    <a:pt x="1" y="136"/>
                  </a:lnTo>
                  <a:lnTo>
                    <a:pt x="0" y="131"/>
                  </a:lnTo>
                  <a:lnTo>
                    <a:pt x="1" y="126"/>
                  </a:lnTo>
                  <a:lnTo>
                    <a:pt x="4" y="121"/>
                  </a:lnTo>
                  <a:lnTo>
                    <a:pt x="7" y="119"/>
                  </a:lnTo>
                  <a:lnTo>
                    <a:pt x="9" y="118"/>
                  </a:lnTo>
                  <a:lnTo>
                    <a:pt x="12" y="117"/>
                  </a:lnTo>
                  <a:lnTo>
                    <a:pt x="15" y="117"/>
                  </a:lnTo>
                  <a:lnTo>
                    <a:pt x="20" y="117"/>
                  </a:lnTo>
                  <a:lnTo>
                    <a:pt x="25" y="118"/>
                  </a:lnTo>
                  <a:lnTo>
                    <a:pt x="35" y="116"/>
                  </a:lnTo>
                  <a:lnTo>
                    <a:pt x="42" y="113"/>
                  </a:lnTo>
                  <a:lnTo>
                    <a:pt x="50" y="108"/>
                  </a:lnTo>
                  <a:lnTo>
                    <a:pt x="55" y="102"/>
                  </a:lnTo>
                  <a:lnTo>
                    <a:pt x="60" y="95"/>
                  </a:lnTo>
                  <a:lnTo>
                    <a:pt x="63" y="88"/>
                  </a:lnTo>
                  <a:lnTo>
                    <a:pt x="64" y="80"/>
                  </a:lnTo>
                  <a:lnTo>
                    <a:pt x="64" y="72"/>
                  </a:lnTo>
                  <a:lnTo>
                    <a:pt x="63" y="64"/>
                  </a:lnTo>
                  <a:lnTo>
                    <a:pt x="61" y="56"/>
                  </a:lnTo>
                  <a:lnTo>
                    <a:pt x="56" y="49"/>
                  </a:lnTo>
                  <a:lnTo>
                    <a:pt x="52" y="44"/>
                  </a:lnTo>
                  <a:lnTo>
                    <a:pt x="44" y="38"/>
                  </a:lnTo>
                  <a:lnTo>
                    <a:pt x="37" y="34"/>
                  </a:lnTo>
                  <a:lnTo>
                    <a:pt x="28" y="32"/>
                  </a:lnTo>
                  <a:lnTo>
                    <a:pt x="17" y="32"/>
                  </a:lnTo>
                  <a:lnTo>
                    <a:pt x="14" y="31"/>
                  </a:lnTo>
                  <a:lnTo>
                    <a:pt x="11" y="31"/>
                  </a:lnTo>
                  <a:lnTo>
                    <a:pt x="8" y="28"/>
                  </a:lnTo>
                  <a:lnTo>
                    <a:pt x="7" y="27"/>
                  </a:lnTo>
                  <a:lnTo>
                    <a:pt x="3" y="22"/>
                  </a:lnTo>
                  <a:lnTo>
                    <a:pt x="2" y="17"/>
                  </a:lnTo>
                  <a:lnTo>
                    <a:pt x="3" y="11"/>
                  </a:lnTo>
                  <a:lnTo>
                    <a:pt x="7" y="6"/>
                  </a:lnTo>
                  <a:lnTo>
                    <a:pt x="9" y="4"/>
                  </a:lnTo>
                  <a:lnTo>
                    <a:pt x="11" y="1"/>
                  </a:lnTo>
                  <a:lnTo>
                    <a:pt x="14" y="0"/>
                  </a:lnTo>
                  <a:lnTo>
                    <a:pt x="17" y="0"/>
                  </a:lnTo>
                  <a:lnTo>
                    <a:pt x="25" y="0"/>
                  </a:lnTo>
                  <a:lnTo>
                    <a:pt x="33" y="1"/>
                  </a:lnTo>
                  <a:lnTo>
                    <a:pt x="39" y="2"/>
                  </a:lnTo>
                  <a:lnTo>
                    <a:pt x="47" y="5"/>
                  </a:lnTo>
                  <a:lnTo>
                    <a:pt x="53" y="8"/>
                  </a:lnTo>
                  <a:lnTo>
                    <a:pt x="60" y="11"/>
                  </a:lnTo>
                  <a:lnTo>
                    <a:pt x="66" y="14"/>
                  </a:lnTo>
                  <a:lnTo>
                    <a:pt x="71" y="19"/>
                  </a:lnTo>
                  <a:lnTo>
                    <a:pt x="77" y="24"/>
                  </a:lnTo>
                  <a:lnTo>
                    <a:pt x="82" y="28"/>
                  </a:lnTo>
                  <a:lnTo>
                    <a:pt x="85" y="35"/>
                  </a:lnTo>
                  <a:lnTo>
                    <a:pt x="90" y="41"/>
                  </a:lnTo>
                  <a:lnTo>
                    <a:pt x="93" y="48"/>
                  </a:lnTo>
                  <a:lnTo>
                    <a:pt x="95" y="54"/>
                  </a:lnTo>
                  <a:lnTo>
                    <a:pt x="96" y="62"/>
                  </a:lnTo>
                  <a:lnTo>
                    <a:pt x="97"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5"/>
            <p:cNvSpPr/>
            <p:nvPr/>
          </p:nvSpPr>
          <p:spPr bwMode="auto">
            <a:xfrm>
              <a:off x="8747125" y="439738"/>
              <a:ext cx="84138" cy="303213"/>
            </a:xfrm>
            <a:custGeom>
              <a:avLst/>
              <a:gdLst>
                <a:gd name="T0" fmla="*/ 66 w 159"/>
                <a:gd name="T1" fmla="*/ 96 h 574"/>
                <a:gd name="T2" fmla="*/ 82 w 159"/>
                <a:gd name="T3" fmla="*/ 125 h 574"/>
                <a:gd name="T4" fmla="*/ 54 w 159"/>
                <a:gd name="T5" fmla="*/ 152 h 574"/>
                <a:gd name="T6" fmla="*/ 21 w 159"/>
                <a:gd name="T7" fmla="*/ 189 h 574"/>
                <a:gd name="T8" fmla="*/ 3 w 159"/>
                <a:gd name="T9" fmla="*/ 238 h 574"/>
                <a:gd name="T10" fmla="*/ 1 w 159"/>
                <a:gd name="T11" fmla="*/ 293 h 574"/>
                <a:gd name="T12" fmla="*/ 16 w 159"/>
                <a:gd name="T13" fmla="*/ 335 h 574"/>
                <a:gd name="T14" fmla="*/ 72 w 159"/>
                <a:gd name="T15" fmla="*/ 406 h 574"/>
                <a:gd name="T16" fmla="*/ 112 w 159"/>
                <a:gd name="T17" fmla="*/ 469 h 574"/>
                <a:gd name="T18" fmla="*/ 112 w 159"/>
                <a:gd name="T19" fmla="*/ 514 h 574"/>
                <a:gd name="T20" fmla="*/ 94 w 159"/>
                <a:gd name="T21" fmla="*/ 538 h 574"/>
                <a:gd name="T22" fmla="*/ 70 w 159"/>
                <a:gd name="T23" fmla="*/ 542 h 574"/>
                <a:gd name="T24" fmla="*/ 53 w 159"/>
                <a:gd name="T25" fmla="*/ 536 h 574"/>
                <a:gd name="T26" fmla="*/ 48 w 159"/>
                <a:gd name="T27" fmla="*/ 523 h 574"/>
                <a:gd name="T28" fmla="*/ 52 w 159"/>
                <a:gd name="T29" fmla="*/ 509 h 574"/>
                <a:gd name="T30" fmla="*/ 64 w 159"/>
                <a:gd name="T31" fmla="*/ 500 h 574"/>
                <a:gd name="T32" fmla="*/ 77 w 159"/>
                <a:gd name="T33" fmla="*/ 497 h 574"/>
                <a:gd name="T34" fmla="*/ 82 w 159"/>
                <a:gd name="T35" fmla="*/ 479 h 574"/>
                <a:gd name="T36" fmla="*/ 72 w 159"/>
                <a:gd name="T37" fmla="*/ 469 h 574"/>
                <a:gd name="T38" fmla="*/ 47 w 159"/>
                <a:gd name="T39" fmla="*/ 474 h 574"/>
                <a:gd name="T40" fmla="*/ 25 w 159"/>
                <a:gd name="T41" fmla="*/ 495 h 574"/>
                <a:gd name="T42" fmla="*/ 17 w 159"/>
                <a:gd name="T43" fmla="*/ 522 h 574"/>
                <a:gd name="T44" fmla="*/ 24 w 159"/>
                <a:gd name="T45" fmla="*/ 550 h 574"/>
                <a:gd name="T46" fmla="*/ 55 w 159"/>
                <a:gd name="T47" fmla="*/ 572 h 574"/>
                <a:gd name="T48" fmla="*/ 90 w 159"/>
                <a:gd name="T49" fmla="*/ 572 h 574"/>
                <a:gd name="T50" fmla="*/ 121 w 159"/>
                <a:gd name="T51" fmla="*/ 554 h 574"/>
                <a:gd name="T52" fmla="*/ 142 w 159"/>
                <a:gd name="T53" fmla="*/ 523 h 574"/>
                <a:gd name="T54" fmla="*/ 146 w 159"/>
                <a:gd name="T55" fmla="*/ 475 h 574"/>
                <a:gd name="T56" fmla="*/ 128 w 159"/>
                <a:gd name="T57" fmla="*/ 429 h 574"/>
                <a:gd name="T58" fmla="*/ 71 w 159"/>
                <a:gd name="T59" fmla="*/ 359 h 574"/>
                <a:gd name="T60" fmla="*/ 43 w 159"/>
                <a:gd name="T61" fmla="*/ 318 h 574"/>
                <a:gd name="T62" fmla="*/ 31 w 159"/>
                <a:gd name="T63" fmla="*/ 265 h 574"/>
                <a:gd name="T64" fmla="*/ 47 w 159"/>
                <a:gd name="T65" fmla="*/ 207 h 574"/>
                <a:gd name="T66" fmla="*/ 89 w 159"/>
                <a:gd name="T67" fmla="*/ 164 h 574"/>
                <a:gd name="T68" fmla="*/ 127 w 159"/>
                <a:gd name="T69" fmla="*/ 150 h 574"/>
                <a:gd name="T70" fmla="*/ 143 w 159"/>
                <a:gd name="T71" fmla="*/ 148 h 574"/>
                <a:gd name="T72" fmla="*/ 154 w 159"/>
                <a:gd name="T73" fmla="*/ 144 h 574"/>
                <a:gd name="T74" fmla="*/ 158 w 159"/>
                <a:gd name="T75" fmla="*/ 126 h 574"/>
                <a:gd name="T76" fmla="*/ 147 w 159"/>
                <a:gd name="T77" fmla="*/ 117 h 574"/>
                <a:gd name="T78" fmla="*/ 125 w 159"/>
                <a:gd name="T79" fmla="*/ 116 h 574"/>
                <a:gd name="T80" fmla="*/ 100 w 159"/>
                <a:gd name="T81" fmla="*/ 95 h 574"/>
                <a:gd name="T82" fmla="*/ 97 w 159"/>
                <a:gd name="T83" fmla="*/ 64 h 574"/>
                <a:gd name="T84" fmla="*/ 115 w 159"/>
                <a:gd name="T85" fmla="*/ 38 h 574"/>
                <a:gd name="T86" fmla="*/ 145 w 159"/>
                <a:gd name="T87" fmla="*/ 31 h 574"/>
                <a:gd name="T88" fmla="*/ 156 w 159"/>
                <a:gd name="T89" fmla="*/ 22 h 574"/>
                <a:gd name="T90" fmla="*/ 151 w 159"/>
                <a:gd name="T91" fmla="*/ 4 h 574"/>
                <a:gd name="T92" fmla="*/ 134 w 159"/>
                <a:gd name="T93" fmla="*/ 0 h 574"/>
                <a:gd name="T94" fmla="*/ 106 w 159"/>
                <a:gd name="T95" fmla="*/ 8 h 574"/>
                <a:gd name="T96" fmla="*/ 82 w 159"/>
                <a:gd name="T97" fmla="*/ 24 h 574"/>
                <a:gd name="T98" fmla="*/ 66 w 159"/>
                <a:gd name="T99" fmla="*/ 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574">
                  <a:moveTo>
                    <a:pt x="62" y="69"/>
                  </a:moveTo>
                  <a:lnTo>
                    <a:pt x="63" y="79"/>
                  </a:lnTo>
                  <a:lnTo>
                    <a:pt x="64" y="88"/>
                  </a:lnTo>
                  <a:lnTo>
                    <a:pt x="66" y="96"/>
                  </a:lnTo>
                  <a:lnTo>
                    <a:pt x="68" y="104"/>
                  </a:lnTo>
                  <a:lnTo>
                    <a:pt x="73" y="112"/>
                  </a:lnTo>
                  <a:lnTo>
                    <a:pt x="77" y="118"/>
                  </a:lnTo>
                  <a:lnTo>
                    <a:pt x="82" y="125"/>
                  </a:lnTo>
                  <a:lnTo>
                    <a:pt x="88" y="130"/>
                  </a:lnTo>
                  <a:lnTo>
                    <a:pt x="76" y="136"/>
                  </a:lnTo>
                  <a:lnTo>
                    <a:pt x="65" y="143"/>
                  </a:lnTo>
                  <a:lnTo>
                    <a:pt x="54" y="152"/>
                  </a:lnTo>
                  <a:lnTo>
                    <a:pt x="45" y="159"/>
                  </a:lnTo>
                  <a:lnTo>
                    <a:pt x="36" y="169"/>
                  </a:lnTo>
                  <a:lnTo>
                    <a:pt x="28" y="178"/>
                  </a:lnTo>
                  <a:lnTo>
                    <a:pt x="21" y="189"/>
                  </a:lnTo>
                  <a:lnTo>
                    <a:pt x="16" y="201"/>
                  </a:lnTo>
                  <a:lnTo>
                    <a:pt x="10" y="213"/>
                  </a:lnTo>
                  <a:lnTo>
                    <a:pt x="6" y="225"/>
                  </a:lnTo>
                  <a:lnTo>
                    <a:pt x="3" y="238"/>
                  </a:lnTo>
                  <a:lnTo>
                    <a:pt x="0" y="251"/>
                  </a:lnTo>
                  <a:lnTo>
                    <a:pt x="0" y="265"/>
                  </a:lnTo>
                  <a:lnTo>
                    <a:pt x="0" y="279"/>
                  </a:lnTo>
                  <a:lnTo>
                    <a:pt x="1" y="293"/>
                  </a:lnTo>
                  <a:lnTo>
                    <a:pt x="5" y="307"/>
                  </a:lnTo>
                  <a:lnTo>
                    <a:pt x="8" y="317"/>
                  </a:lnTo>
                  <a:lnTo>
                    <a:pt x="11" y="325"/>
                  </a:lnTo>
                  <a:lnTo>
                    <a:pt x="16" y="335"/>
                  </a:lnTo>
                  <a:lnTo>
                    <a:pt x="21" y="344"/>
                  </a:lnTo>
                  <a:lnTo>
                    <a:pt x="32" y="360"/>
                  </a:lnTo>
                  <a:lnTo>
                    <a:pt x="45" y="376"/>
                  </a:lnTo>
                  <a:lnTo>
                    <a:pt x="72" y="406"/>
                  </a:lnTo>
                  <a:lnTo>
                    <a:pt x="97" y="438"/>
                  </a:lnTo>
                  <a:lnTo>
                    <a:pt x="103" y="448"/>
                  </a:lnTo>
                  <a:lnTo>
                    <a:pt x="108" y="458"/>
                  </a:lnTo>
                  <a:lnTo>
                    <a:pt x="112" y="469"/>
                  </a:lnTo>
                  <a:lnTo>
                    <a:pt x="115" y="481"/>
                  </a:lnTo>
                  <a:lnTo>
                    <a:pt x="115" y="492"/>
                  </a:lnTo>
                  <a:lnTo>
                    <a:pt x="115" y="504"/>
                  </a:lnTo>
                  <a:lnTo>
                    <a:pt x="112" y="514"/>
                  </a:lnTo>
                  <a:lnTo>
                    <a:pt x="107" y="525"/>
                  </a:lnTo>
                  <a:lnTo>
                    <a:pt x="104" y="530"/>
                  </a:lnTo>
                  <a:lnTo>
                    <a:pt x="99" y="535"/>
                  </a:lnTo>
                  <a:lnTo>
                    <a:pt x="94" y="538"/>
                  </a:lnTo>
                  <a:lnTo>
                    <a:pt x="88" y="540"/>
                  </a:lnTo>
                  <a:lnTo>
                    <a:pt x="82" y="542"/>
                  </a:lnTo>
                  <a:lnTo>
                    <a:pt x="76" y="542"/>
                  </a:lnTo>
                  <a:lnTo>
                    <a:pt x="70" y="542"/>
                  </a:lnTo>
                  <a:lnTo>
                    <a:pt x="64" y="542"/>
                  </a:lnTo>
                  <a:lnTo>
                    <a:pt x="60" y="540"/>
                  </a:lnTo>
                  <a:lnTo>
                    <a:pt x="55" y="539"/>
                  </a:lnTo>
                  <a:lnTo>
                    <a:pt x="53" y="536"/>
                  </a:lnTo>
                  <a:lnTo>
                    <a:pt x="51" y="534"/>
                  </a:lnTo>
                  <a:lnTo>
                    <a:pt x="50" y="529"/>
                  </a:lnTo>
                  <a:lnTo>
                    <a:pt x="49" y="526"/>
                  </a:lnTo>
                  <a:lnTo>
                    <a:pt x="48" y="523"/>
                  </a:lnTo>
                  <a:lnTo>
                    <a:pt x="49" y="519"/>
                  </a:lnTo>
                  <a:lnTo>
                    <a:pt x="49" y="515"/>
                  </a:lnTo>
                  <a:lnTo>
                    <a:pt x="51" y="512"/>
                  </a:lnTo>
                  <a:lnTo>
                    <a:pt x="52" y="509"/>
                  </a:lnTo>
                  <a:lnTo>
                    <a:pt x="54" y="506"/>
                  </a:lnTo>
                  <a:lnTo>
                    <a:pt x="58" y="504"/>
                  </a:lnTo>
                  <a:lnTo>
                    <a:pt x="61" y="501"/>
                  </a:lnTo>
                  <a:lnTo>
                    <a:pt x="64" y="500"/>
                  </a:lnTo>
                  <a:lnTo>
                    <a:pt x="68" y="500"/>
                  </a:lnTo>
                  <a:lnTo>
                    <a:pt x="72" y="500"/>
                  </a:lnTo>
                  <a:lnTo>
                    <a:pt x="75" y="499"/>
                  </a:lnTo>
                  <a:lnTo>
                    <a:pt x="77" y="497"/>
                  </a:lnTo>
                  <a:lnTo>
                    <a:pt x="79" y="495"/>
                  </a:lnTo>
                  <a:lnTo>
                    <a:pt x="82" y="491"/>
                  </a:lnTo>
                  <a:lnTo>
                    <a:pt x="82" y="485"/>
                  </a:lnTo>
                  <a:lnTo>
                    <a:pt x="82" y="479"/>
                  </a:lnTo>
                  <a:lnTo>
                    <a:pt x="79" y="474"/>
                  </a:lnTo>
                  <a:lnTo>
                    <a:pt x="77" y="472"/>
                  </a:lnTo>
                  <a:lnTo>
                    <a:pt x="75" y="470"/>
                  </a:lnTo>
                  <a:lnTo>
                    <a:pt x="72" y="469"/>
                  </a:lnTo>
                  <a:lnTo>
                    <a:pt x="68" y="469"/>
                  </a:lnTo>
                  <a:lnTo>
                    <a:pt x="61" y="470"/>
                  </a:lnTo>
                  <a:lnTo>
                    <a:pt x="53" y="471"/>
                  </a:lnTo>
                  <a:lnTo>
                    <a:pt x="47" y="474"/>
                  </a:lnTo>
                  <a:lnTo>
                    <a:pt x="40" y="479"/>
                  </a:lnTo>
                  <a:lnTo>
                    <a:pt x="35" y="483"/>
                  </a:lnTo>
                  <a:lnTo>
                    <a:pt x="30" y="488"/>
                  </a:lnTo>
                  <a:lnTo>
                    <a:pt x="25" y="495"/>
                  </a:lnTo>
                  <a:lnTo>
                    <a:pt x="22" y="501"/>
                  </a:lnTo>
                  <a:lnTo>
                    <a:pt x="19" y="508"/>
                  </a:lnTo>
                  <a:lnTo>
                    <a:pt x="18" y="515"/>
                  </a:lnTo>
                  <a:lnTo>
                    <a:pt x="17" y="522"/>
                  </a:lnTo>
                  <a:lnTo>
                    <a:pt x="17" y="529"/>
                  </a:lnTo>
                  <a:lnTo>
                    <a:pt x="18" y="537"/>
                  </a:lnTo>
                  <a:lnTo>
                    <a:pt x="21" y="543"/>
                  </a:lnTo>
                  <a:lnTo>
                    <a:pt x="24" y="550"/>
                  </a:lnTo>
                  <a:lnTo>
                    <a:pt x="30" y="555"/>
                  </a:lnTo>
                  <a:lnTo>
                    <a:pt x="38" y="563"/>
                  </a:lnTo>
                  <a:lnTo>
                    <a:pt x="47" y="567"/>
                  </a:lnTo>
                  <a:lnTo>
                    <a:pt x="55" y="572"/>
                  </a:lnTo>
                  <a:lnTo>
                    <a:pt x="64" y="574"/>
                  </a:lnTo>
                  <a:lnTo>
                    <a:pt x="73" y="574"/>
                  </a:lnTo>
                  <a:lnTo>
                    <a:pt x="81" y="574"/>
                  </a:lnTo>
                  <a:lnTo>
                    <a:pt x="90" y="572"/>
                  </a:lnTo>
                  <a:lnTo>
                    <a:pt x="99" y="569"/>
                  </a:lnTo>
                  <a:lnTo>
                    <a:pt x="106" y="565"/>
                  </a:lnTo>
                  <a:lnTo>
                    <a:pt x="114" y="560"/>
                  </a:lnTo>
                  <a:lnTo>
                    <a:pt x="121" y="554"/>
                  </a:lnTo>
                  <a:lnTo>
                    <a:pt x="127" y="548"/>
                  </a:lnTo>
                  <a:lnTo>
                    <a:pt x="133" y="540"/>
                  </a:lnTo>
                  <a:lnTo>
                    <a:pt x="138" y="532"/>
                  </a:lnTo>
                  <a:lnTo>
                    <a:pt x="142" y="523"/>
                  </a:lnTo>
                  <a:lnTo>
                    <a:pt x="144" y="513"/>
                  </a:lnTo>
                  <a:lnTo>
                    <a:pt x="147" y="500"/>
                  </a:lnTo>
                  <a:lnTo>
                    <a:pt x="147" y="487"/>
                  </a:lnTo>
                  <a:lnTo>
                    <a:pt x="146" y="475"/>
                  </a:lnTo>
                  <a:lnTo>
                    <a:pt x="143" y="464"/>
                  </a:lnTo>
                  <a:lnTo>
                    <a:pt x="140" y="452"/>
                  </a:lnTo>
                  <a:lnTo>
                    <a:pt x="134" y="440"/>
                  </a:lnTo>
                  <a:lnTo>
                    <a:pt x="128" y="429"/>
                  </a:lnTo>
                  <a:lnTo>
                    <a:pt x="120" y="418"/>
                  </a:lnTo>
                  <a:lnTo>
                    <a:pt x="105" y="398"/>
                  </a:lnTo>
                  <a:lnTo>
                    <a:pt x="88" y="378"/>
                  </a:lnTo>
                  <a:lnTo>
                    <a:pt x="71" y="359"/>
                  </a:lnTo>
                  <a:lnTo>
                    <a:pt x="55" y="339"/>
                  </a:lnTo>
                  <a:lnTo>
                    <a:pt x="51" y="333"/>
                  </a:lnTo>
                  <a:lnTo>
                    <a:pt x="47" y="325"/>
                  </a:lnTo>
                  <a:lnTo>
                    <a:pt x="43" y="318"/>
                  </a:lnTo>
                  <a:lnTo>
                    <a:pt x="39" y="310"/>
                  </a:lnTo>
                  <a:lnTo>
                    <a:pt x="35" y="295"/>
                  </a:lnTo>
                  <a:lnTo>
                    <a:pt x="32" y="280"/>
                  </a:lnTo>
                  <a:lnTo>
                    <a:pt x="31" y="265"/>
                  </a:lnTo>
                  <a:lnTo>
                    <a:pt x="33" y="250"/>
                  </a:lnTo>
                  <a:lnTo>
                    <a:pt x="35" y="235"/>
                  </a:lnTo>
                  <a:lnTo>
                    <a:pt x="40" y="221"/>
                  </a:lnTo>
                  <a:lnTo>
                    <a:pt x="47" y="207"/>
                  </a:lnTo>
                  <a:lnTo>
                    <a:pt x="55" y="195"/>
                  </a:lnTo>
                  <a:lnTo>
                    <a:pt x="65" y="183"/>
                  </a:lnTo>
                  <a:lnTo>
                    <a:pt x="77" y="173"/>
                  </a:lnTo>
                  <a:lnTo>
                    <a:pt x="89" y="164"/>
                  </a:lnTo>
                  <a:lnTo>
                    <a:pt x="103" y="157"/>
                  </a:lnTo>
                  <a:lnTo>
                    <a:pt x="111" y="155"/>
                  </a:lnTo>
                  <a:lnTo>
                    <a:pt x="119" y="152"/>
                  </a:lnTo>
                  <a:lnTo>
                    <a:pt x="127" y="150"/>
                  </a:lnTo>
                  <a:lnTo>
                    <a:pt x="135" y="148"/>
                  </a:lnTo>
                  <a:lnTo>
                    <a:pt x="138" y="149"/>
                  </a:lnTo>
                  <a:lnTo>
                    <a:pt x="139" y="149"/>
                  </a:lnTo>
                  <a:lnTo>
                    <a:pt x="143" y="148"/>
                  </a:lnTo>
                  <a:lnTo>
                    <a:pt x="146" y="147"/>
                  </a:lnTo>
                  <a:lnTo>
                    <a:pt x="149" y="147"/>
                  </a:lnTo>
                  <a:lnTo>
                    <a:pt x="152" y="145"/>
                  </a:lnTo>
                  <a:lnTo>
                    <a:pt x="154" y="144"/>
                  </a:lnTo>
                  <a:lnTo>
                    <a:pt x="156" y="142"/>
                  </a:lnTo>
                  <a:lnTo>
                    <a:pt x="158" y="136"/>
                  </a:lnTo>
                  <a:lnTo>
                    <a:pt x="159" y="131"/>
                  </a:lnTo>
                  <a:lnTo>
                    <a:pt x="158" y="126"/>
                  </a:lnTo>
                  <a:lnTo>
                    <a:pt x="155" y="121"/>
                  </a:lnTo>
                  <a:lnTo>
                    <a:pt x="153" y="119"/>
                  </a:lnTo>
                  <a:lnTo>
                    <a:pt x="151" y="118"/>
                  </a:lnTo>
                  <a:lnTo>
                    <a:pt x="147" y="117"/>
                  </a:lnTo>
                  <a:lnTo>
                    <a:pt x="144" y="117"/>
                  </a:lnTo>
                  <a:lnTo>
                    <a:pt x="140" y="117"/>
                  </a:lnTo>
                  <a:lnTo>
                    <a:pt x="134" y="118"/>
                  </a:lnTo>
                  <a:lnTo>
                    <a:pt x="125" y="116"/>
                  </a:lnTo>
                  <a:lnTo>
                    <a:pt x="116" y="113"/>
                  </a:lnTo>
                  <a:lnTo>
                    <a:pt x="109" y="108"/>
                  </a:lnTo>
                  <a:lnTo>
                    <a:pt x="104" y="102"/>
                  </a:lnTo>
                  <a:lnTo>
                    <a:pt x="100" y="95"/>
                  </a:lnTo>
                  <a:lnTo>
                    <a:pt x="97" y="88"/>
                  </a:lnTo>
                  <a:lnTo>
                    <a:pt x="95" y="80"/>
                  </a:lnTo>
                  <a:lnTo>
                    <a:pt x="95" y="72"/>
                  </a:lnTo>
                  <a:lnTo>
                    <a:pt x="97" y="64"/>
                  </a:lnTo>
                  <a:lnTo>
                    <a:pt x="99" y="56"/>
                  </a:lnTo>
                  <a:lnTo>
                    <a:pt x="103" y="49"/>
                  </a:lnTo>
                  <a:lnTo>
                    <a:pt x="107" y="44"/>
                  </a:lnTo>
                  <a:lnTo>
                    <a:pt x="115" y="38"/>
                  </a:lnTo>
                  <a:lnTo>
                    <a:pt x="122" y="34"/>
                  </a:lnTo>
                  <a:lnTo>
                    <a:pt x="131" y="32"/>
                  </a:lnTo>
                  <a:lnTo>
                    <a:pt x="142" y="32"/>
                  </a:lnTo>
                  <a:lnTo>
                    <a:pt x="145" y="31"/>
                  </a:lnTo>
                  <a:lnTo>
                    <a:pt x="148" y="31"/>
                  </a:lnTo>
                  <a:lnTo>
                    <a:pt x="151" y="28"/>
                  </a:lnTo>
                  <a:lnTo>
                    <a:pt x="153" y="27"/>
                  </a:lnTo>
                  <a:lnTo>
                    <a:pt x="156" y="22"/>
                  </a:lnTo>
                  <a:lnTo>
                    <a:pt x="157" y="17"/>
                  </a:lnTo>
                  <a:lnTo>
                    <a:pt x="156" y="11"/>
                  </a:lnTo>
                  <a:lnTo>
                    <a:pt x="153" y="6"/>
                  </a:lnTo>
                  <a:lnTo>
                    <a:pt x="151" y="4"/>
                  </a:lnTo>
                  <a:lnTo>
                    <a:pt x="148" y="1"/>
                  </a:lnTo>
                  <a:lnTo>
                    <a:pt x="145" y="0"/>
                  </a:lnTo>
                  <a:lnTo>
                    <a:pt x="142" y="0"/>
                  </a:lnTo>
                  <a:lnTo>
                    <a:pt x="134" y="0"/>
                  </a:lnTo>
                  <a:lnTo>
                    <a:pt x="127" y="1"/>
                  </a:lnTo>
                  <a:lnTo>
                    <a:pt x="120" y="2"/>
                  </a:lnTo>
                  <a:lnTo>
                    <a:pt x="113" y="5"/>
                  </a:lnTo>
                  <a:lnTo>
                    <a:pt x="106" y="8"/>
                  </a:lnTo>
                  <a:lnTo>
                    <a:pt x="100" y="11"/>
                  </a:lnTo>
                  <a:lnTo>
                    <a:pt x="93" y="14"/>
                  </a:lnTo>
                  <a:lnTo>
                    <a:pt x="88" y="19"/>
                  </a:lnTo>
                  <a:lnTo>
                    <a:pt x="82" y="24"/>
                  </a:lnTo>
                  <a:lnTo>
                    <a:pt x="77" y="28"/>
                  </a:lnTo>
                  <a:lnTo>
                    <a:pt x="74" y="35"/>
                  </a:lnTo>
                  <a:lnTo>
                    <a:pt x="70" y="41"/>
                  </a:lnTo>
                  <a:lnTo>
                    <a:pt x="66" y="48"/>
                  </a:lnTo>
                  <a:lnTo>
                    <a:pt x="64" y="54"/>
                  </a:lnTo>
                  <a:lnTo>
                    <a:pt x="63" y="62"/>
                  </a:lnTo>
                  <a:lnTo>
                    <a:pt x="62"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6"/>
            <p:cNvSpPr>
              <a:spLocks noEditPoints="1"/>
            </p:cNvSpPr>
            <p:nvPr/>
          </p:nvSpPr>
          <p:spPr bwMode="auto">
            <a:xfrm>
              <a:off x="8796338" y="542925"/>
              <a:ext cx="73025" cy="73025"/>
            </a:xfrm>
            <a:custGeom>
              <a:avLst/>
              <a:gdLst>
                <a:gd name="T0" fmla="*/ 77 w 139"/>
                <a:gd name="T1" fmla="*/ 0 h 138"/>
                <a:gd name="T2" fmla="*/ 90 w 139"/>
                <a:gd name="T3" fmla="*/ 3 h 138"/>
                <a:gd name="T4" fmla="*/ 103 w 139"/>
                <a:gd name="T5" fmla="*/ 7 h 138"/>
                <a:gd name="T6" fmla="*/ 114 w 139"/>
                <a:gd name="T7" fmla="*/ 15 h 138"/>
                <a:gd name="T8" fmla="*/ 123 w 139"/>
                <a:gd name="T9" fmla="*/ 25 h 138"/>
                <a:gd name="T10" fmla="*/ 131 w 139"/>
                <a:gd name="T11" fmla="*/ 35 h 138"/>
                <a:gd name="T12" fmla="*/ 135 w 139"/>
                <a:gd name="T13" fmla="*/ 48 h 138"/>
                <a:gd name="T14" fmla="*/ 139 w 139"/>
                <a:gd name="T15" fmla="*/ 61 h 138"/>
                <a:gd name="T16" fmla="*/ 139 w 139"/>
                <a:gd name="T17" fmla="*/ 75 h 138"/>
                <a:gd name="T18" fmla="*/ 135 w 139"/>
                <a:gd name="T19" fmla="*/ 89 h 138"/>
                <a:gd name="T20" fmla="*/ 131 w 139"/>
                <a:gd name="T21" fmla="*/ 101 h 138"/>
                <a:gd name="T22" fmla="*/ 123 w 139"/>
                <a:gd name="T23" fmla="*/ 112 h 138"/>
                <a:gd name="T24" fmla="*/ 114 w 139"/>
                <a:gd name="T25" fmla="*/ 122 h 138"/>
                <a:gd name="T26" fmla="*/ 103 w 139"/>
                <a:gd name="T27" fmla="*/ 129 h 138"/>
                <a:gd name="T28" fmla="*/ 90 w 139"/>
                <a:gd name="T29" fmla="*/ 135 h 138"/>
                <a:gd name="T30" fmla="*/ 77 w 139"/>
                <a:gd name="T31" fmla="*/ 137 h 138"/>
                <a:gd name="T32" fmla="*/ 63 w 139"/>
                <a:gd name="T33" fmla="*/ 137 h 138"/>
                <a:gd name="T34" fmla="*/ 49 w 139"/>
                <a:gd name="T35" fmla="*/ 135 h 138"/>
                <a:gd name="T36" fmla="*/ 37 w 139"/>
                <a:gd name="T37" fmla="*/ 129 h 138"/>
                <a:gd name="T38" fmla="*/ 26 w 139"/>
                <a:gd name="T39" fmla="*/ 122 h 138"/>
                <a:gd name="T40" fmla="*/ 17 w 139"/>
                <a:gd name="T41" fmla="*/ 112 h 138"/>
                <a:gd name="T42" fmla="*/ 9 w 139"/>
                <a:gd name="T43" fmla="*/ 101 h 138"/>
                <a:gd name="T44" fmla="*/ 4 w 139"/>
                <a:gd name="T45" fmla="*/ 89 h 138"/>
                <a:gd name="T46" fmla="*/ 1 w 139"/>
                <a:gd name="T47" fmla="*/ 75 h 138"/>
                <a:gd name="T48" fmla="*/ 1 w 139"/>
                <a:gd name="T49" fmla="*/ 61 h 138"/>
                <a:gd name="T50" fmla="*/ 4 w 139"/>
                <a:gd name="T51" fmla="*/ 48 h 138"/>
                <a:gd name="T52" fmla="*/ 9 w 139"/>
                <a:gd name="T53" fmla="*/ 35 h 138"/>
                <a:gd name="T54" fmla="*/ 17 w 139"/>
                <a:gd name="T55" fmla="*/ 25 h 138"/>
                <a:gd name="T56" fmla="*/ 26 w 139"/>
                <a:gd name="T57" fmla="*/ 15 h 138"/>
                <a:gd name="T58" fmla="*/ 37 w 139"/>
                <a:gd name="T59" fmla="*/ 7 h 138"/>
                <a:gd name="T60" fmla="*/ 49 w 139"/>
                <a:gd name="T61" fmla="*/ 3 h 138"/>
                <a:gd name="T62" fmla="*/ 63 w 139"/>
                <a:gd name="T63" fmla="*/ 0 h 138"/>
                <a:gd name="T64" fmla="*/ 69 w 139"/>
                <a:gd name="T65" fmla="*/ 30 h 138"/>
                <a:gd name="T66" fmla="*/ 62 w 139"/>
                <a:gd name="T67" fmla="*/ 31 h 138"/>
                <a:gd name="T68" fmla="*/ 49 w 139"/>
                <a:gd name="T69" fmla="*/ 37 h 138"/>
                <a:gd name="T70" fmla="*/ 38 w 139"/>
                <a:gd name="T71" fmla="*/ 47 h 138"/>
                <a:gd name="T72" fmla="*/ 33 w 139"/>
                <a:gd name="T73" fmla="*/ 61 h 138"/>
                <a:gd name="T74" fmla="*/ 33 w 139"/>
                <a:gd name="T75" fmla="*/ 77 h 138"/>
                <a:gd name="T76" fmla="*/ 38 w 139"/>
                <a:gd name="T77" fmla="*/ 89 h 138"/>
                <a:gd name="T78" fmla="*/ 49 w 139"/>
                <a:gd name="T79" fmla="*/ 100 h 138"/>
                <a:gd name="T80" fmla="*/ 62 w 139"/>
                <a:gd name="T81" fmla="*/ 106 h 138"/>
                <a:gd name="T82" fmla="*/ 77 w 139"/>
                <a:gd name="T83" fmla="*/ 106 h 138"/>
                <a:gd name="T84" fmla="*/ 91 w 139"/>
                <a:gd name="T85" fmla="*/ 100 h 138"/>
                <a:gd name="T86" fmla="*/ 102 w 139"/>
                <a:gd name="T87" fmla="*/ 89 h 138"/>
                <a:gd name="T88" fmla="*/ 107 w 139"/>
                <a:gd name="T89" fmla="*/ 77 h 138"/>
                <a:gd name="T90" fmla="*/ 107 w 139"/>
                <a:gd name="T91" fmla="*/ 61 h 138"/>
                <a:gd name="T92" fmla="*/ 102 w 139"/>
                <a:gd name="T93" fmla="*/ 47 h 138"/>
                <a:gd name="T94" fmla="*/ 91 w 139"/>
                <a:gd name="T95" fmla="*/ 37 h 138"/>
                <a:gd name="T96" fmla="*/ 77 w 139"/>
                <a:gd name="T97"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 h="138">
                  <a:moveTo>
                    <a:pt x="69" y="0"/>
                  </a:moveTo>
                  <a:lnTo>
                    <a:pt x="77" y="0"/>
                  </a:lnTo>
                  <a:lnTo>
                    <a:pt x="84" y="1"/>
                  </a:lnTo>
                  <a:lnTo>
                    <a:pt x="90" y="3"/>
                  </a:lnTo>
                  <a:lnTo>
                    <a:pt x="96" y="5"/>
                  </a:lnTo>
                  <a:lnTo>
                    <a:pt x="103" y="7"/>
                  </a:lnTo>
                  <a:lnTo>
                    <a:pt x="108" y="12"/>
                  </a:lnTo>
                  <a:lnTo>
                    <a:pt x="114" y="15"/>
                  </a:lnTo>
                  <a:lnTo>
                    <a:pt x="119" y="19"/>
                  </a:lnTo>
                  <a:lnTo>
                    <a:pt x="123" y="25"/>
                  </a:lnTo>
                  <a:lnTo>
                    <a:pt x="127" y="30"/>
                  </a:lnTo>
                  <a:lnTo>
                    <a:pt x="131" y="35"/>
                  </a:lnTo>
                  <a:lnTo>
                    <a:pt x="133" y="42"/>
                  </a:lnTo>
                  <a:lnTo>
                    <a:pt x="135" y="48"/>
                  </a:lnTo>
                  <a:lnTo>
                    <a:pt x="138" y="55"/>
                  </a:lnTo>
                  <a:lnTo>
                    <a:pt x="139" y="61"/>
                  </a:lnTo>
                  <a:lnTo>
                    <a:pt x="139" y="69"/>
                  </a:lnTo>
                  <a:lnTo>
                    <a:pt x="139" y="75"/>
                  </a:lnTo>
                  <a:lnTo>
                    <a:pt x="138" y="83"/>
                  </a:lnTo>
                  <a:lnTo>
                    <a:pt x="135" y="89"/>
                  </a:lnTo>
                  <a:lnTo>
                    <a:pt x="133" y="96"/>
                  </a:lnTo>
                  <a:lnTo>
                    <a:pt x="131" y="101"/>
                  </a:lnTo>
                  <a:lnTo>
                    <a:pt x="127" y="107"/>
                  </a:lnTo>
                  <a:lnTo>
                    <a:pt x="123" y="112"/>
                  </a:lnTo>
                  <a:lnTo>
                    <a:pt x="119" y="118"/>
                  </a:lnTo>
                  <a:lnTo>
                    <a:pt x="114" y="122"/>
                  </a:lnTo>
                  <a:lnTo>
                    <a:pt x="108" y="126"/>
                  </a:lnTo>
                  <a:lnTo>
                    <a:pt x="103" y="129"/>
                  </a:lnTo>
                  <a:lnTo>
                    <a:pt x="96" y="133"/>
                  </a:lnTo>
                  <a:lnTo>
                    <a:pt x="90" y="135"/>
                  </a:lnTo>
                  <a:lnTo>
                    <a:pt x="84" y="136"/>
                  </a:lnTo>
                  <a:lnTo>
                    <a:pt x="77" y="137"/>
                  </a:lnTo>
                  <a:lnTo>
                    <a:pt x="69" y="138"/>
                  </a:lnTo>
                  <a:lnTo>
                    <a:pt x="63" y="137"/>
                  </a:lnTo>
                  <a:lnTo>
                    <a:pt x="55" y="136"/>
                  </a:lnTo>
                  <a:lnTo>
                    <a:pt x="49" y="135"/>
                  </a:lnTo>
                  <a:lnTo>
                    <a:pt x="42" y="133"/>
                  </a:lnTo>
                  <a:lnTo>
                    <a:pt x="37" y="129"/>
                  </a:lnTo>
                  <a:lnTo>
                    <a:pt x="32" y="126"/>
                  </a:lnTo>
                  <a:lnTo>
                    <a:pt x="26" y="122"/>
                  </a:lnTo>
                  <a:lnTo>
                    <a:pt x="21" y="118"/>
                  </a:lnTo>
                  <a:lnTo>
                    <a:pt x="17" y="112"/>
                  </a:lnTo>
                  <a:lnTo>
                    <a:pt x="12" y="107"/>
                  </a:lnTo>
                  <a:lnTo>
                    <a:pt x="9" y="101"/>
                  </a:lnTo>
                  <a:lnTo>
                    <a:pt x="6" y="96"/>
                  </a:lnTo>
                  <a:lnTo>
                    <a:pt x="4" y="89"/>
                  </a:lnTo>
                  <a:lnTo>
                    <a:pt x="3" y="83"/>
                  </a:lnTo>
                  <a:lnTo>
                    <a:pt x="1" y="75"/>
                  </a:lnTo>
                  <a:lnTo>
                    <a:pt x="0" y="69"/>
                  </a:lnTo>
                  <a:lnTo>
                    <a:pt x="1" y="61"/>
                  </a:lnTo>
                  <a:lnTo>
                    <a:pt x="3" y="55"/>
                  </a:lnTo>
                  <a:lnTo>
                    <a:pt x="4" y="48"/>
                  </a:lnTo>
                  <a:lnTo>
                    <a:pt x="6" y="42"/>
                  </a:lnTo>
                  <a:lnTo>
                    <a:pt x="9" y="35"/>
                  </a:lnTo>
                  <a:lnTo>
                    <a:pt x="12" y="30"/>
                  </a:lnTo>
                  <a:lnTo>
                    <a:pt x="17" y="25"/>
                  </a:lnTo>
                  <a:lnTo>
                    <a:pt x="21" y="19"/>
                  </a:lnTo>
                  <a:lnTo>
                    <a:pt x="26" y="15"/>
                  </a:lnTo>
                  <a:lnTo>
                    <a:pt x="32" y="12"/>
                  </a:lnTo>
                  <a:lnTo>
                    <a:pt x="37" y="7"/>
                  </a:lnTo>
                  <a:lnTo>
                    <a:pt x="42" y="5"/>
                  </a:lnTo>
                  <a:lnTo>
                    <a:pt x="49" y="3"/>
                  </a:lnTo>
                  <a:lnTo>
                    <a:pt x="55" y="1"/>
                  </a:lnTo>
                  <a:lnTo>
                    <a:pt x="63" y="0"/>
                  </a:lnTo>
                  <a:lnTo>
                    <a:pt x="69" y="0"/>
                  </a:lnTo>
                  <a:close/>
                  <a:moveTo>
                    <a:pt x="69" y="30"/>
                  </a:moveTo>
                  <a:lnTo>
                    <a:pt x="69" y="30"/>
                  </a:lnTo>
                  <a:lnTo>
                    <a:pt x="62" y="31"/>
                  </a:lnTo>
                  <a:lnTo>
                    <a:pt x="55" y="33"/>
                  </a:lnTo>
                  <a:lnTo>
                    <a:pt x="49" y="37"/>
                  </a:lnTo>
                  <a:lnTo>
                    <a:pt x="42" y="42"/>
                  </a:lnTo>
                  <a:lnTo>
                    <a:pt x="38" y="47"/>
                  </a:lnTo>
                  <a:lnTo>
                    <a:pt x="35" y="54"/>
                  </a:lnTo>
                  <a:lnTo>
                    <a:pt x="33" y="61"/>
                  </a:lnTo>
                  <a:lnTo>
                    <a:pt x="32" y="69"/>
                  </a:lnTo>
                  <a:lnTo>
                    <a:pt x="33" y="77"/>
                  </a:lnTo>
                  <a:lnTo>
                    <a:pt x="35" y="83"/>
                  </a:lnTo>
                  <a:lnTo>
                    <a:pt x="38" y="89"/>
                  </a:lnTo>
                  <a:lnTo>
                    <a:pt x="42" y="96"/>
                  </a:lnTo>
                  <a:lnTo>
                    <a:pt x="49" y="100"/>
                  </a:lnTo>
                  <a:lnTo>
                    <a:pt x="55" y="104"/>
                  </a:lnTo>
                  <a:lnTo>
                    <a:pt x="62" y="106"/>
                  </a:lnTo>
                  <a:lnTo>
                    <a:pt x="69" y="107"/>
                  </a:lnTo>
                  <a:lnTo>
                    <a:pt x="77" y="106"/>
                  </a:lnTo>
                  <a:lnTo>
                    <a:pt x="85" y="104"/>
                  </a:lnTo>
                  <a:lnTo>
                    <a:pt x="91" y="100"/>
                  </a:lnTo>
                  <a:lnTo>
                    <a:pt x="96" y="96"/>
                  </a:lnTo>
                  <a:lnTo>
                    <a:pt x="102" y="89"/>
                  </a:lnTo>
                  <a:lnTo>
                    <a:pt x="105" y="83"/>
                  </a:lnTo>
                  <a:lnTo>
                    <a:pt x="107" y="77"/>
                  </a:lnTo>
                  <a:lnTo>
                    <a:pt x="108" y="69"/>
                  </a:lnTo>
                  <a:lnTo>
                    <a:pt x="107" y="61"/>
                  </a:lnTo>
                  <a:lnTo>
                    <a:pt x="105" y="54"/>
                  </a:lnTo>
                  <a:lnTo>
                    <a:pt x="102" y="47"/>
                  </a:lnTo>
                  <a:lnTo>
                    <a:pt x="96" y="42"/>
                  </a:lnTo>
                  <a:lnTo>
                    <a:pt x="91" y="37"/>
                  </a:lnTo>
                  <a:lnTo>
                    <a:pt x="85" y="33"/>
                  </a:lnTo>
                  <a:lnTo>
                    <a:pt x="77" y="31"/>
                  </a:lnTo>
                  <a:lnTo>
                    <a:pt x="6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7"/>
            <p:cNvSpPr/>
            <p:nvPr/>
          </p:nvSpPr>
          <p:spPr bwMode="auto">
            <a:xfrm>
              <a:off x="7948613" y="334963"/>
              <a:ext cx="796925" cy="19050"/>
            </a:xfrm>
            <a:custGeom>
              <a:avLst/>
              <a:gdLst>
                <a:gd name="T0" fmla="*/ 1488 w 1506"/>
                <a:gd name="T1" fmla="*/ 0 h 36"/>
                <a:gd name="T2" fmla="*/ 18 w 1506"/>
                <a:gd name="T3" fmla="*/ 0 h 36"/>
                <a:gd name="T4" fmla="*/ 15 w 1506"/>
                <a:gd name="T5" fmla="*/ 0 h 36"/>
                <a:gd name="T6" fmla="*/ 11 w 1506"/>
                <a:gd name="T7" fmla="*/ 1 h 36"/>
                <a:gd name="T8" fmla="*/ 7 w 1506"/>
                <a:gd name="T9" fmla="*/ 3 h 36"/>
                <a:gd name="T10" fmla="*/ 5 w 1506"/>
                <a:gd name="T11" fmla="*/ 5 h 36"/>
                <a:gd name="T12" fmla="*/ 3 w 1506"/>
                <a:gd name="T13" fmla="*/ 7 h 36"/>
                <a:gd name="T14" fmla="*/ 1 w 1506"/>
                <a:gd name="T15" fmla="*/ 10 h 36"/>
                <a:gd name="T16" fmla="*/ 0 w 1506"/>
                <a:gd name="T17" fmla="*/ 14 h 36"/>
                <a:gd name="T18" fmla="*/ 0 w 1506"/>
                <a:gd name="T19" fmla="*/ 18 h 36"/>
                <a:gd name="T20" fmla="*/ 0 w 1506"/>
                <a:gd name="T21" fmla="*/ 21 h 36"/>
                <a:gd name="T22" fmla="*/ 1 w 1506"/>
                <a:gd name="T23" fmla="*/ 26 h 36"/>
                <a:gd name="T24" fmla="*/ 3 w 1506"/>
                <a:gd name="T25" fmla="*/ 29 h 36"/>
                <a:gd name="T26" fmla="*/ 5 w 1506"/>
                <a:gd name="T27" fmla="*/ 31 h 36"/>
                <a:gd name="T28" fmla="*/ 7 w 1506"/>
                <a:gd name="T29" fmla="*/ 33 h 36"/>
                <a:gd name="T30" fmla="*/ 11 w 1506"/>
                <a:gd name="T31" fmla="*/ 35 h 36"/>
                <a:gd name="T32" fmla="*/ 15 w 1506"/>
                <a:gd name="T33" fmla="*/ 36 h 36"/>
                <a:gd name="T34" fmla="*/ 18 w 1506"/>
                <a:gd name="T35" fmla="*/ 36 h 36"/>
                <a:gd name="T36" fmla="*/ 1488 w 1506"/>
                <a:gd name="T37" fmla="*/ 36 h 36"/>
                <a:gd name="T38" fmla="*/ 1491 w 1506"/>
                <a:gd name="T39" fmla="*/ 36 h 36"/>
                <a:gd name="T40" fmla="*/ 1494 w 1506"/>
                <a:gd name="T41" fmla="*/ 35 h 36"/>
                <a:gd name="T42" fmla="*/ 1498 w 1506"/>
                <a:gd name="T43" fmla="*/ 33 h 36"/>
                <a:gd name="T44" fmla="*/ 1501 w 1506"/>
                <a:gd name="T45" fmla="*/ 31 h 36"/>
                <a:gd name="T46" fmla="*/ 1503 w 1506"/>
                <a:gd name="T47" fmla="*/ 29 h 36"/>
                <a:gd name="T48" fmla="*/ 1505 w 1506"/>
                <a:gd name="T49" fmla="*/ 26 h 36"/>
                <a:gd name="T50" fmla="*/ 1506 w 1506"/>
                <a:gd name="T51" fmla="*/ 21 h 36"/>
                <a:gd name="T52" fmla="*/ 1506 w 1506"/>
                <a:gd name="T53" fmla="*/ 18 h 36"/>
                <a:gd name="T54" fmla="*/ 1506 w 1506"/>
                <a:gd name="T55" fmla="*/ 14 h 36"/>
                <a:gd name="T56" fmla="*/ 1505 w 1506"/>
                <a:gd name="T57" fmla="*/ 10 h 36"/>
                <a:gd name="T58" fmla="*/ 1503 w 1506"/>
                <a:gd name="T59" fmla="*/ 7 h 36"/>
                <a:gd name="T60" fmla="*/ 1501 w 1506"/>
                <a:gd name="T61" fmla="*/ 5 h 36"/>
                <a:gd name="T62" fmla="*/ 1498 w 1506"/>
                <a:gd name="T63" fmla="*/ 3 h 36"/>
                <a:gd name="T64" fmla="*/ 1494 w 1506"/>
                <a:gd name="T65" fmla="*/ 1 h 36"/>
                <a:gd name="T66" fmla="*/ 1491 w 1506"/>
                <a:gd name="T67" fmla="*/ 0 h 36"/>
                <a:gd name="T68" fmla="*/ 1488 w 1506"/>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6" h="36">
                  <a:moveTo>
                    <a:pt x="1488" y="0"/>
                  </a:moveTo>
                  <a:lnTo>
                    <a:pt x="18" y="0"/>
                  </a:lnTo>
                  <a:lnTo>
                    <a:pt x="15" y="0"/>
                  </a:lnTo>
                  <a:lnTo>
                    <a:pt x="11" y="1"/>
                  </a:lnTo>
                  <a:lnTo>
                    <a:pt x="7" y="3"/>
                  </a:lnTo>
                  <a:lnTo>
                    <a:pt x="5" y="5"/>
                  </a:lnTo>
                  <a:lnTo>
                    <a:pt x="3" y="7"/>
                  </a:lnTo>
                  <a:lnTo>
                    <a:pt x="1" y="10"/>
                  </a:lnTo>
                  <a:lnTo>
                    <a:pt x="0" y="14"/>
                  </a:lnTo>
                  <a:lnTo>
                    <a:pt x="0" y="18"/>
                  </a:lnTo>
                  <a:lnTo>
                    <a:pt x="0" y="21"/>
                  </a:lnTo>
                  <a:lnTo>
                    <a:pt x="1" y="26"/>
                  </a:lnTo>
                  <a:lnTo>
                    <a:pt x="3" y="29"/>
                  </a:lnTo>
                  <a:lnTo>
                    <a:pt x="5" y="31"/>
                  </a:lnTo>
                  <a:lnTo>
                    <a:pt x="7" y="33"/>
                  </a:lnTo>
                  <a:lnTo>
                    <a:pt x="11" y="35"/>
                  </a:lnTo>
                  <a:lnTo>
                    <a:pt x="15" y="36"/>
                  </a:lnTo>
                  <a:lnTo>
                    <a:pt x="18" y="36"/>
                  </a:lnTo>
                  <a:lnTo>
                    <a:pt x="1488" y="36"/>
                  </a:lnTo>
                  <a:lnTo>
                    <a:pt x="1491" y="36"/>
                  </a:lnTo>
                  <a:lnTo>
                    <a:pt x="1494" y="35"/>
                  </a:lnTo>
                  <a:lnTo>
                    <a:pt x="1498" y="33"/>
                  </a:lnTo>
                  <a:lnTo>
                    <a:pt x="1501" y="31"/>
                  </a:lnTo>
                  <a:lnTo>
                    <a:pt x="1503" y="29"/>
                  </a:lnTo>
                  <a:lnTo>
                    <a:pt x="1505" y="26"/>
                  </a:lnTo>
                  <a:lnTo>
                    <a:pt x="1506" y="21"/>
                  </a:lnTo>
                  <a:lnTo>
                    <a:pt x="1506" y="18"/>
                  </a:lnTo>
                  <a:lnTo>
                    <a:pt x="1506" y="14"/>
                  </a:lnTo>
                  <a:lnTo>
                    <a:pt x="1505" y="10"/>
                  </a:lnTo>
                  <a:lnTo>
                    <a:pt x="1503" y="7"/>
                  </a:lnTo>
                  <a:lnTo>
                    <a:pt x="1501" y="5"/>
                  </a:lnTo>
                  <a:lnTo>
                    <a:pt x="1498" y="3"/>
                  </a:lnTo>
                  <a:lnTo>
                    <a:pt x="1494" y="1"/>
                  </a:lnTo>
                  <a:lnTo>
                    <a:pt x="1491" y="0"/>
                  </a:lnTo>
                  <a:lnTo>
                    <a:pt x="14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
            <p:cNvSpPr/>
            <p:nvPr/>
          </p:nvSpPr>
          <p:spPr bwMode="auto">
            <a:xfrm>
              <a:off x="8431213" y="341313"/>
              <a:ext cx="304800" cy="84138"/>
            </a:xfrm>
            <a:custGeom>
              <a:avLst/>
              <a:gdLst>
                <a:gd name="T0" fmla="*/ 478 w 574"/>
                <a:gd name="T1" fmla="*/ 93 h 158"/>
                <a:gd name="T2" fmla="*/ 450 w 574"/>
                <a:gd name="T3" fmla="*/ 76 h 158"/>
                <a:gd name="T4" fmla="*/ 423 w 574"/>
                <a:gd name="T5" fmla="*/ 103 h 158"/>
                <a:gd name="T6" fmla="*/ 384 w 574"/>
                <a:gd name="T7" fmla="*/ 137 h 158"/>
                <a:gd name="T8" fmla="*/ 336 w 574"/>
                <a:gd name="T9" fmla="*/ 155 h 158"/>
                <a:gd name="T10" fmla="*/ 281 w 574"/>
                <a:gd name="T11" fmla="*/ 156 h 158"/>
                <a:gd name="T12" fmla="*/ 239 w 574"/>
                <a:gd name="T13" fmla="*/ 142 h 158"/>
                <a:gd name="T14" fmla="*/ 167 w 574"/>
                <a:gd name="T15" fmla="*/ 86 h 158"/>
                <a:gd name="T16" fmla="*/ 105 w 574"/>
                <a:gd name="T17" fmla="*/ 46 h 158"/>
                <a:gd name="T18" fmla="*/ 60 w 574"/>
                <a:gd name="T19" fmla="*/ 46 h 158"/>
                <a:gd name="T20" fmla="*/ 36 w 574"/>
                <a:gd name="T21" fmla="*/ 64 h 158"/>
                <a:gd name="T22" fmla="*/ 32 w 574"/>
                <a:gd name="T23" fmla="*/ 88 h 158"/>
                <a:gd name="T24" fmla="*/ 38 w 574"/>
                <a:gd name="T25" fmla="*/ 106 h 158"/>
                <a:gd name="T26" fmla="*/ 51 w 574"/>
                <a:gd name="T27" fmla="*/ 110 h 158"/>
                <a:gd name="T28" fmla="*/ 65 w 574"/>
                <a:gd name="T29" fmla="*/ 106 h 158"/>
                <a:gd name="T30" fmla="*/ 74 w 574"/>
                <a:gd name="T31" fmla="*/ 95 h 158"/>
                <a:gd name="T32" fmla="*/ 77 w 574"/>
                <a:gd name="T33" fmla="*/ 81 h 158"/>
                <a:gd name="T34" fmla="*/ 95 w 574"/>
                <a:gd name="T35" fmla="*/ 76 h 158"/>
                <a:gd name="T36" fmla="*/ 104 w 574"/>
                <a:gd name="T37" fmla="*/ 87 h 158"/>
                <a:gd name="T38" fmla="*/ 100 w 574"/>
                <a:gd name="T39" fmla="*/ 111 h 158"/>
                <a:gd name="T40" fmla="*/ 79 w 574"/>
                <a:gd name="T41" fmla="*/ 133 h 158"/>
                <a:gd name="T42" fmla="*/ 51 w 574"/>
                <a:gd name="T43" fmla="*/ 142 h 158"/>
                <a:gd name="T44" fmla="*/ 24 w 574"/>
                <a:gd name="T45" fmla="*/ 134 h 158"/>
                <a:gd name="T46" fmla="*/ 2 w 574"/>
                <a:gd name="T47" fmla="*/ 103 h 158"/>
                <a:gd name="T48" fmla="*/ 2 w 574"/>
                <a:gd name="T49" fmla="*/ 69 h 158"/>
                <a:gd name="T50" fmla="*/ 20 w 574"/>
                <a:gd name="T51" fmla="*/ 37 h 158"/>
                <a:gd name="T52" fmla="*/ 51 w 574"/>
                <a:gd name="T53" fmla="*/ 17 h 158"/>
                <a:gd name="T54" fmla="*/ 99 w 574"/>
                <a:gd name="T55" fmla="*/ 13 h 158"/>
                <a:gd name="T56" fmla="*/ 145 w 574"/>
                <a:gd name="T57" fmla="*/ 31 h 158"/>
                <a:gd name="T58" fmla="*/ 215 w 574"/>
                <a:gd name="T59" fmla="*/ 87 h 158"/>
                <a:gd name="T60" fmla="*/ 256 w 574"/>
                <a:gd name="T61" fmla="*/ 116 h 158"/>
                <a:gd name="T62" fmla="*/ 309 w 574"/>
                <a:gd name="T63" fmla="*/ 127 h 158"/>
                <a:gd name="T64" fmla="*/ 366 w 574"/>
                <a:gd name="T65" fmla="*/ 111 h 158"/>
                <a:gd name="T66" fmla="*/ 410 w 574"/>
                <a:gd name="T67" fmla="*/ 69 h 158"/>
                <a:gd name="T68" fmla="*/ 424 w 574"/>
                <a:gd name="T69" fmla="*/ 31 h 158"/>
                <a:gd name="T70" fmla="*/ 426 w 574"/>
                <a:gd name="T71" fmla="*/ 16 h 158"/>
                <a:gd name="T72" fmla="*/ 430 w 574"/>
                <a:gd name="T73" fmla="*/ 4 h 158"/>
                <a:gd name="T74" fmla="*/ 449 w 574"/>
                <a:gd name="T75" fmla="*/ 1 h 158"/>
                <a:gd name="T76" fmla="*/ 457 w 574"/>
                <a:gd name="T77" fmla="*/ 10 h 158"/>
                <a:gd name="T78" fmla="*/ 458 w 574"/>
                <a:gd name="T79" fmla="*/ 33 h 158"/>
                <a:gd name="T80" fmla="*/ 479 w 574"/>
                <a:gd name="T81" fmla="*/ 59 h 158"/>
                <a:gd name="T82" fmla="*/ 510 w 574"/>
                <a:gd name="T83" fmla="*/ 62 h 158"/>
                <a:gd name="T84" fmla="*/ 536 w 574"/>
                <a:gd name="T85" fmla="*/ 44 h 158"/>
                <a:gd name="T86" fmla="*/ 542 w 574"/>
                <a:gd name="T87" fmla="*/ 13 h 158"/>
                <a:gd name="T88" fmla="*/ 552 w 574"/>
                <a:gd name="T89" fmla="*/ 3 h 158"/>
                <a:gd name="T90" fmla="*/ 571 w 574"/>
                <a:gd name="T91" fmla="*/ 7 h 158"/>
                <a:gd name="T92" fmla="*/ 574 w 574"/>
                <a:gd name="T93" fmla="*/ 23 h 158"/>
                <a:gd name="T94" fmla="*/ 566 w 574"/>
                <a:gd name="T95" fmla="*/ 53 h 158"/>
                <a:gd name="T96" fmla="*/ 550 w 574"/>
                <a:gd name="T97" fmla="*/ 76 h 158"/>
                <a:gd name="T98" fmla="*/ 526 w 574"/>
                <a:gd name="T99" fmla="*/ 9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58">
                  <a:moveTo>
                    <a:pt x="505" y="96"/>
                  </a:moveTo>
                  <a:lnTo>
                    <a:pt x="495" y="96"/>
                  </a:lnTo>
                  <a:lnTo>
                    <a:pt x="486" y="95"/>
                  </a:lnTo>
                  <a:lnTo>
                    <a:pt x="478" y="93"/>
                  </a:lnTo>
                  <a:lnTo>
                    <a:pt x="470" y="89"/>
                  </a:lnTo>
                  <a:lnTo>
                    <a:pt x="463" y="86"/>
                  </a:lnTo>
                  <a:lnTo>
                    <a:pt x="456" y="81"/>
                  </a:lnTo>
                  <a:lnTo>
                    <a:pt x="450" y="76"/>
                  </a:lnTo>
                  <a:lnTo>
                    <a:pt x="443" y="70"/>
                  </a:lnTo>
                  <a:lnTo>
                    <a:pt x="438" y="82"/>
                  </a:lnTo>
                  <a:lnTo>
                    <a:pt x="431" y="93"/>
                  </a:lnTo>
                  <a:lnTo>
                    <a:pt x="423" y="103"/>
                  </a:lnTo>
                  <a:lnTo>
                    <a:pt x="414" y="113"/>
                  </a:lnTo>
                  <a:lnTo>
                    <a:pt x="405" y="122"/>
                  </a:lnTo>
                  <a:lnTo>
                    <a:pt x="395" y="130"/>
                  </a:lnTo>
                  <a:lnTo>
                    <a:pt x="384" y="137"/>
                  </a:lnTo>
                  <a:lnTo>
                    <a:pt x="373" y="143"/>
                  </a:lnTo>
                  <a:lnTo>
                    <a:pt x="361" y="149"/>
                  </a:lnTo>
                  <a:lnTo>
                    <a:pt x="349" y="153"/>
                  </a:lnTo>
                  <a:lnTo>
                    <a:pt x="336" y="155"/>
                  </a:lnTo>
                  <a:lnTo>
                    <a:pt x="323" y="157"/>
                  </a:lnTo>
                  <a:lnTo>
                    <a:pt x="309" y="158"/>
                  </a:lnTo>
                  <a:lnTo>
                    <a:pt x="295" y="158"/>
                  </a:lnTo>
                  <a:lnTo>
                    <a:pt x="281" y="156"/>
                  </a:lnTo>
                  <a:lnTo>
                    <a:pt x="267" y="153"/>
                  </a:lnTo>
                  <a:lnTo>
                    <a:pt x="257" y="151"/>
                  </a:lnTo>
                  <a:lnTo>
                    <a:pt x="249" y="147"/>
                  </a:lnTo>
                  <a:lnTo>
                    <a:pt x="239" y="142"/>
                  </a:lnTo>
                  <a:lnTo>
                    <a:pt x="230" y="138"/>
                  </a:lnTo>
                  <a:lnTo>
                    <a:pt x="214" y="126"/>
                  </a:lnTo>
                  <a:lnTo>
                    <a:pt x="198" y="114"/>
                  </a:lnTo>
                  <a:lnTo>
                    <a:pt x="167" y="86"/>
                  </a:lnTo>
                  <a:lnTo>
                    <a:pt x="135" y="61"/>
                  </a:lnTo>
                  <a:lnTo>
                    <a:pt x="126" y="56"/>
                  </a:lnTo>
                  <a:lnTo>
                    <a:pt x="116" y="50"/>
                  </a:lnTo>
                  <a:lnTo>
                    <a:pt x="105" y="46"/>
                  </a:lnTo>
                  <a:lnTo>
                    <a:pt x="93" y="44"/>
                  </a:lnTo>
                  <a:lnTo>
                    <a:pt x="82" y="43"/>
                  </a:lnTo>
                  <a:lnTo>
                    <a:pt x="71" y="44"/>
                  </a:lnTo>
                  <a:lnTo>
                    <a:pt x="60" y="46"/>
                  </a:lnTo>
                  <a:lnTo>
                    <a:pt x="49" y="52"/>
                  </a:lnTo>
                  <a:lnTo>
                    <a:pt x="44" y="55"/>
                  </a:lnTo>
                  <a:lnTo>
                    <a:pt x="39" y="59"/>
                  </a:lnTo>
                  <a:lnTo>
                    <a:pt x="36" y="64"/>
                  </a:lnTo>
                  <a:lnTo>
                    <a:pt x="34" y="70"/>
                  </a:lnTo>
                  <a:lnTo>
                    <a:pt x="32" y="76"/>
                  </a:lnTo>
                  <a:lnTo>
                    <a:pt x="31" y="83"/>
                  </a:lnTo>
                  <a:lnTo>
                    <a:pt x="32" y="88"/>
                  </a:lnTo>
                  <a:lnTo>
                    <a:pt x="32" y="95"/>
                  </a:lnTo>
                  <a:lnTo>
                    <a:pt x="34" y="99"/>
                  </a:lnTo>
                  <a:lnTo>
                    <a:pt x="35" y="102"/>
                  </a:lnTo>
                  <a:lnTo>
                    <a:pt x="38" y="106"/>
                  </a:lnTo>
                  <a:lnTo>
                    <a:pt x="40" y="108"/>
                  </a:lnTo>
                  <a:lnTo>
                    <a:pt x="44" y="109"/>
                  </a:lnTo>
                  <a:lnTo>
                    <a:pt x="48" y="110"/>
                  </a:lnTo>
                  <a:lnTo>
                    <a:pt x="51" y="110"/>
                  </a:lnTo>
                  <a:lnTo>
                    <a:pt x="55" y="110"/>
                  </a:lnTo>
                  <a:lnTo>
                    <a:pt x="59" y="109"/>
                  </a:lnTo>
                  <a:lnTo>
                    <a:pt x="62" y="108"/>
                  </a:lnTo>
                  <a:lnTo>
                    <a:pt x="65" y="106"/>
                  </a:lnTo>
                  <a:lnTo>
                    <a:pt x="68" y="103"/>
                  </a:lnTo>
                  <a:lnTo>
                    <a:pt x="71" y="101"/>
                  </a:lnTo>
                  <a:lnTo>
                    <a:pt x="73" y="98"/>
                  </a:lnTo>
                  <a:lnTo>
                    <a:pt x="74" y="95"/>
                  </a:lnTo>
                  <a:lnTo>
                    <a:pt x="74" y="90"/>
                  </a:lnTo>
                  <a:lnTo>
                    <a:pt x="74" y="87"/>
                  </a:lnTo>
                  <a:lnTo>
                    <a:pt x="75" y="84"/>
                  </a:lnTo>
                  <a:lnTo>
                    <a:pt x="77" y="81"/>
                  </a:lnTo>
                  <a:lnTo>
                    <a:pt x="79" y="80"/>
                  </a:lnTo>
                  <a:lnTo>
                    <a:pt x="83" y="76"/>
                  </a:lnTo>
                  <a:lnTo>
                    <a:pt x="89" y="75"/>
                  </a:lnTo>
                  <a:lnTo>
                    <a:pt x="95" y="76"/>
                  </a:lnTo>
                  <a:lnTo>
                    <a:pt x="100" y="80"/>
                  </a:lnTo>
                  <a:lnTo>
                    <a:pt x="102" y="81"/>
                  </a:lnTo>
                  <a:lnTo>
                    <a:pt x="104" y="84"/>
                  </a:lnTo>
                  <a:lnTo>
                    <a:pt x="104" y="87"/>
                  </a:lnTo>
                  <a:lnTo>
                    <a:pt x="105" y="90"/>
                  </a:lnTo>
                  <a:lnTo>
                    <a:pt x="104" y="98"/>
                  </a:lnTo>
                  <a:lnTo>
                    <a:pt x="102" y="104"/>
                  </a:lnTo>
                  <a:lnTo>
                    <a:pt x="100" y="111"/>
                  </a:lnTo>
                  <a:lnTo>
                    <a:pt x="95" y="117"/>
                  </a:lnTo>
                  <a:lnTo>
                    <a:pt x="91" y="123"/>
                  </a:lnTo>
                  <a:lnTo>
                    <a:pt x="86" y="128"/>
                  </a:lnTo>
                  <a:lnTo>
                    <a:pt x="79" y="133"/>
                  </a:lnTo>
                  <a:lnTo>
                    <a:pt x="73" y="137"/>
                  </a:lnTo>
                  <a:lnTo>
                    <a:pt x="66" y="139"/>
                  </a:lnTo>
                  <a:lnTo>
                    <a:pt x="59" y="141"/>
                  </a:lnTo>
                  <a:lnTo>
                    <a:pt x="51" y="142"/>
                  </a:lnTo>
                  <a:lnTo>
                    <a:pt x="45" y="142"/>
                  </a:lnTo>
                  <a:lnTo>
                    <a:pt x="37" y="140"/>
                  </a:lnTo>
                  <a:lnTo>
                    <a:pt x="31" y="138"/>
                  </a:lnTo>
                  <a:lnTo>
                    <a:pt x="24" y="134"/>
                  </a:lnTo>
                  <a:lnTo>
                    <a:pt x="18" y="128"/>
                  </a:lnTo>
                  <a:lnTo>
                    <a:pt x="11" y="121"/>
                  </a:lnTo>
                  <a:lnTo>
                    <a:pt x="6" y="112"/>
                  </a:lnTo>
                  <a:lnTo>
                    <a:pt x="2" y="103"/>
                  </a:lnTo>
                  <a:lnTo>
                    <a:pt x="0" y="95"/>
                  </a:lnTo>
                  <a:lnTo>
                    <a:pt x="0" y="86"/>
                  </a:lnTo>
                  <a:lnTo>
                    <a:pt x="0" y="77"/>
                  </a:lnTo>
                  <a:lnTo>
                    <a:pt x="2" y="69"/>
                  </a:lnTo>
                  <a:lnTo>
                    <a:pt x="5" y="60"/>
                  </a:lnTo>
                  <a:lnTo>
                    <a:pt x="9" y="52"/>
                  </a:lnTo>
                  <a:lnTo>
                    <a:pt x="14" y="45"/>
                  </a:lnTo>
                  <a:lnTo>
                    <a:pt x="20" y="37"/>
                  </a:lnTo>
                  <a:lnTo>
                    <a:pt x="26" y="31"/>
                  </a:lnTo>
                  <a:lnTo>
                    <a:pt x="34" y="26"/>
                  </a:lnTo>
                  <a:lnTo>
                    <a:pt x="42" y="20"/>
                  </a:lnTo>
                  <a:lnTo>
                    <a:pt x="51" y="17"/>
                  </a:lnTo>
                  <a:lnTo>
                    <a:pt x="61" y="14"/>
                  </a:lnTo>
                  <a:lnTo>
                    <a:pt x="74" y="12"/>
                  </a:lnTo>
                  <a:lnTo>
                    <a:pt x="87" y="10"/>
                  </a:lnTo>
                  <a:lnTo>
                    <a:pt x="99" y="13"/>
                  </a:lnTo>
                  <a:lnTo>
                    <a:pt x="110" y="15"/>
                  </a:lnTo>
                  <a:lnTo>
                    <a:pt x="122" y="19"/>
                  </a:lnTo>
                  <a:lnTo>
                    <a:pt x="133" y="25"/>
                  </a:lnTo>
                  <a:lnTo>
                    <a:pt x="145" y="31"/>
                  </a:lnTo>
                  <a:lnTo>
                    <a:pt x="156" y="37"/>
                  </a:lnTo>
                  <a:lnTo>
                    <a:pt x="176" y="54"/>
                  </a:lnTo>
                  <a:lnTo>
                    <a:pt x="196" y="71"/>
                  </a:lnTo>
                  <a:lnTo>
                    <a:pt x="215" y="87"/>
                  </a:lnTo>
                  <a:lnTo>
                    <a:pt x="235" y="102"/>
                  </a:lnTo>
                  <a:lnTo>
                    <a:pt x="241" y="108"/>
                  </a:lnTo>
                  <a:lnTo>
                    <a:pt x="249" y="112"/>
                  </a:lnTo>
                  <a:lnTo>
                    <a:pt x="256" y="116"/>
                  </a:lnTo>
                  <a:lnTo>
                    <a:pt x="264" y="120"/>
                  </a:lnTo>
                  <a:lnTo>
                    <a:pt x="279" y="124"/>
                  </a:lnTo>
                  <a:lnTo>
                    <a:pt x="294" y="127"/>
                  </a:lnTo>
                  <a:lnTo>
                    <a:pt x="309" y="127"/>
                  </a:lnTo>
                  <a:lnTo>
                    <a:pt x="324" y="126"/>
                  </a:lnTo>
                  <a:lnTo>
                    <a:pt x="339" y="123"/>
                  </a:lnTo>
                  <a:lnTo>
                    <a:pt x="353" y="117"/>
                  </a:lnTo>
                  <a:lnTo>
                    <a:pt x="366" y="111"/>
                  </a:lnTo>
                  <a:lnTo>
                    <a:pt x="379" y="103"/>
                  </a:lnTo>
                  <a:lnTo>
                    <a:pt x="391" y="93"/>
                  </a:lnTo>
                  <a:lnTo>
                    <a:pt x="401" y="82"/>
                  </a:lnTo>
                  <a:lnTo>
                    <a:pt x="410" y="69"/>
                  </a:lnTo>
                  <a:lnTo>
                    <a:pt x="417" y="55"/>
                  </a:lnTo>
                  <a:lnTo>
                    <a:pt x="419" y="47"/>
                  </a:lnTo>
                  <a:lnTo>
                    <a:pt x="422" y="40"/>
                  </a:lnTo>
                  <a:lnTo>
                    <a:pt x="424" y="31"/>
                  </a:lnTo>
                  <a:lnTo>
                    <a:pt x="425" y="23"/>
                  </a:lnTo>
                  <a:lnTo>
                    <a:pt x="425" y="21"/>
                  </a:lnTo>
                  <a:lnTo>
                    <a:pt x="425" y="19"/>
                  </a:lnTo>
                  <a:lnTo>
                    <a:pt x="426" y="16"/>
                  </a:lnTo>
                  <a:lnTo>
                    <a:pt x="426" y="13"/>
                  </a:lnTo>
                  <a:lnTo>
                    <a:pt x="427" y="9"/>
                  </a:lnTo>
                  <a:lnTo>
                    <a:pt x="428" y="6"/>
                  </a:lnTo>
                  <a:lnTo>
                    <a:pt x="430" y="4"/>
                  </a:lnTo>
                  <a:lnTo>
                    <a:pt x="432" y="3"/>
                  </a:lnTo>
                  <a:lnTo>
                    <a:pt x="438" y="0"/>
                  </a:lnTo>
                  <a:lnTo>
                    <a:pt x="443" y="0"/>
                  </a:lnTo>
                  <a:lnTo>
                    <a:pt x="449" y="1"/>
                  </a:lnTo>
                  <a:lnTo>
                    <a:pt x="453" y="3"/>
                  </a:lnTo>
                  <a:lnTo>
                    <a:pt x="455" y="5"/>
                  </a:lnTo>
                  <a:lnTo>
                    <a:pt x="456" y="7"/>
                  </a:lnTo>
                  <a:lnTo>
                    <a:pt x="457" y="10"/>
                  </a:lnTo>
                  <a:lnTo>
                    <a:pt x="457" y="14"/>
                  </a:lnTo>
                  <a:lnTo>
                    <a:pt x="457" y="19"/>
                  </a:lnTo>
                  <a:lnTo>
                    <a:pt x="456" y="23"/>
                  </a:lnTo>
                  <a:lnTo>
                    <a:pt x="458" y="33"/>
                  </a:lnTo>
                  <a:lnTo>
                    <a:pt x="461" y="42"/>
                  </a:lnTo>
                  <a:lnTo>
                    <a:pt x="466" y="49"/>
                  </a:lnTo>
                  <a:lnTo>
                    <a:pt x="472" y="55"/>
                  </a:lnTo>
                  <a:lnTo>
                    <a:pt x="479" y="59"/>
                  </a:lnTo>
                  <a:lnTo>
                    <a:pt x="486" y="61"/>
                  </a:lnTo>
                  <a:lnTo>
                    <a:pt x="494" y="63"/>
                  </a:lnTo>
                  <a:lnTo>
                    <a:pt x="503" y="63"/>
                  </a:lnTo>
                  <a:lnTo>
                    <a:pt x="510" y="62"/>
                  </a:lnTo>
                  <a:lnTo>
                    <a:pt x="518" y="60"/>
                  </a:lnTo>
                  <a:lnTo>
                    <a:pt x="524" y="56"/>
                  </a:lnTo>
                  <a:lnTo>
                    <a:pt x="531" y="50"/>
                  </a:lnTo>
                  <a:lnTo>
                    <a:pt x="536" y="44"/>
                  </a:lnTo>
                  <a:lnTo>
                    <a:pt x="539" y="36"/>
                  </a:lnTo>
                  <a:lnTo>
                    <a:pt x="542" y="27"/>
                  </a:lnTo>
                  <a:lnTo>
                    <a:pt x="542" y="17"/>
                  </a:lnTo>
                  <a:lnTo>
                    <a:pt x="542" y="13"/>
                  </a:lnTo>
                  <a:lnTo>
                    <a:pt x="544" y="9"/>
                  </a:lnTo>
                  <a:lnTo>
                    <a:pt x="546" y="7"/>
                  </a:lnTo>
                  <a:lnTo>
                    <a:pt x="547" y="5"/>
                  </a:lnTo>
                  <a:lnTo>
                    <a:pt x="552" y="3"/>
                  </a:lnTo>
                  <a:lnTo>
                    <a:pt x="558" y="2"/>
                  </a:lnTo>
                  <a:lnTo>
                    <a:pt x="563" y="3"/>
                  </a:lnTo>
                  <a:lnTo>
                    <a:pt x="568" y="5"/>
                  </a:lnTo>
                  <a:lnTo>
                    <a:pt x="571" y="7"/>
                  </a:lnTo>
                  <a:lnTo>
                    <a:pt x="572" y="9"/>
                  </a:lnTo>
                  <a:lnTo>
                    <a:pt x="573" y="13"/>
                  </a:lnTo>
                  <a:lnTo>
                    <a:pt x="574" y="17"/>
                  </a:lnTo>
                  <a:lnTo>
                    <a:pt x="574" y="23"/>
                  </a:lnTo>
                  <a:lnTo>
                    <a:pt x="573" y="31"/>
                  </a:lnTo>
                  <a:lnTo>
                    <a:pt x="572" y="39"/>
                  </a:lnTo>
                  <a:lnTo>
                    <a:pt x="569" y="45"/>
                  </a:lnTo>
                  <a:lnTo>
                    <a:pt x="566" y="53"/>
                  </a:lnTo>
                  <a:lnTo>
                    <a:pt x="563" y="59"/>
                  </a:lnTo>
                  <a:lnTo>
                    <a:pt x="560" y="64"/>
                  </a:lnTo>
                  <a:lnTo>
                    <a:pt x="555" y="71"/>
                  </a:lnTo>
                  <a:lnTo>
                    <a:pt x="550" y="76"/>
                  </a:lnTo>
                  <a:lnTo>
                    <a:pt x="545" y="81"/>
                  </a:lnTo>
                  <a:lnTo>
                    <a:pt x="539" y="85"/>
                  </a:lnTo>
                  <a:lnTo>
                    <a:pt x="533" y="88"/>
                  </a:lnTo>
                  <a:lnTo>
                    <a:pt x="526" y="91"/>
                  </a:lnTo>
                  <a:lnTo>
                    <a:pt x="520" y="94"/>
                  </a:lnTo>
                  <a:lnTo>
                    <a:pt x="512" y="96"/>
                  </a:lnTo>
                  <a:lnTo>
                    <a:pt x="505"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9"/>
            <p:cNvSpPr/>
            <p:nvPr/>
          </p:nvSpPr>
          <p:spPr bwMode="auto">
            <a:xfrm>
              <a:off x="8431213" y="257175"/>
              <a:ext cx="304800" cy="84138"/>
            </a:xfrm>
            <a:custGeom>
              <a:avLst/>
              <a:gdLst>
                <a:gd name="T0" fmla="*/ 478 w 574"/>
                <a:gd name="T1" fmla="*/ 66 h 160"/>
                <a:gd name="T2" fmla="*/ 450 w 574"/>
                <a:gd name="T3" fmla="*/ 83 h 160"/>
                <a:gd name="T4" fmla="*/ 423 w 574"/>
                <a:gd name="T5" fmla="*/ 55 h 160"/>
                <a:gd name="T6" fmla="*/ 384 w 574"/>
                <a:gd name="T7" fmla="*/ 21 h 160"/>
                <a:gd name="T8" fmla="*/ 336 w 574"/>
                <a:gd name="T9" fmla="*/ 3 h 160"/>
                <a:gd name="T10" fmla="*/ 281 w 574"/>
                <a:gd name="T11" fmla="*/ 2 h 160"/>
                <a:gd name="T12" fmla="*/ 239 w 574"/>
                <a:gd name="T13" fmla="*/ 16 h 160"/>
                <a:gd name="T14" fmla="*/ 167 w 574"/>
                <a:gd name="T15" fmla="*/ 72 h 160"/>
                <a:gd name="T16" fmla="*/ 105 w 574"/>
                <a:gd name="T17" fmla="*/ 112 h 160"/>
                <a:gd name="T18" fmla="*/ 60 w 574"/>
                <a:gd name="T19" fmla="*/ 112 h 160"/>
                <a:gd name="T20" fmla="*/ 36 w 574"/>
                <a:gd name="T21" fmla="*/ 94 h 160"/>
                <a:gd name="T22" fmla="*/ 32 w 574"/>
                <a:gd name="T23" fmla="*/ 70 h 160"/>
                <a:gd name="T24" fmla="*/ 38 w 574"/>
                <a:gd name="T25" fmla="*/ 53 h 160"/>
                <a:gd name="T26" fmla="*/ 51 w 574"/>
                <a:gd name="T27" fmla="*/ 48 h 160"/>
                <a:gd name="T28" fmla="*/ 65 w 574"/>
                <a:gd name="T29" fmla="*/ 53 h 160"/>
                <a:gd name="T30" fmla="*/ 74 w 574"/>
                <a:gd name="T31" fmla="*/ 65 h 160"/>
                <a:gd name="T32" fmla="*/ 77 w 574"/>
                <a:gd name="T33" fmla="*/ 78 h 160"/>
                <a:gd name="T34" fmla="*/ 95 w 574"/>
                <a:gd name="T35" fmla="*/ 82 h 160"/>
                <a:gd name="T36" fmla="*/ 104 w 574"/>
                <a:gd name="T37" fmla="*/ 71 h 160"/>
                <a:gd name="T38" fmla="*/ 100 w 574"/>
                <a:gd name="T39" fmla="*/ 47 h 160"/>
                <a:gd name="T40" fmla="*/ 79 w 574"/>
                <a:gd name="T41" fmla="*/ 26 h 160"/>
                <a:gd name="T42" fmla="*/ 51 w 574"/>
                <a:gd name="T43" fmla="*/ 16 h 160"/>
                <a:gd name="T44" fmla="*/ 24 w 574"/>
                <a:gd name="T45" fmla="*/ 25 h 160"/>
                <a:gd name="T46" fmla="*/ 2 w 574"/>
                <a:gd name="T47" fmla="*/ 55 h 160"/>
                <a:gd name="T48" fmla="*/ 2 w 574"/>
                <a:gd name="T49" fmla="*/ 91 h 160"/>
                <a:gd name="T50" fmla="*/ 20 w 574"/>
                <a:gd name="T51" fmla="*/ 121 h 160"/>
                <a:gd name="T52" fmla="*/ 51 w 574"/>
                <a:gd name="T53" fmla="*/ 141 h 160"/>
                <a:gd name="T54" fmla="*/ 99 w 574"/>
                <a:gd name="T55" fmla="*/ 147 h 160"/>
                <a:gd name="T56" fmla="*/ 145 w 574"/>
                <a:gd name="T57" fmla="*/ 128 h 160"/>
                <a:gd name="T58" fmla="*/ 215 w 574"/>
                <a:gd name="T59" fmla="*/ 71 h 160"/>
                <a:gd name="T60" fmla="*/ 256 w 574"/>
                <a:gd name="T61" fmla="*/ 43 h 160"/>
                <a:gd name="T62" fmla="*/ 309 w 574"/>
                <a:gd name="T63" fmla="*/ 31 h 160"/>
                <a:gd name="T64" fmla="*/ 366 w 574"/>
                <a:gd name="T65" fmla="*/ 47 h 160"/>
                <a:gd name="T66" fmla="*/ 410 w 574"/>
                <a:gd name="T67" fmla="*/ 90 h 160"/>
                <a:gd name="T68" fmla="*/ 424 w 574"/>
                <a:gd name="T69" fmla="*/ 127 h 160"/>
                <a:gd name="T70" fmla="*/ 426 w 574"/>
                <a:gd name="T71" fmla="*/ 142 h 160"/>
                <a:gd name="T72" fmla="*/ 430 w 574"/>
                <a:gd name="T73" fmla="*/ 154 h 160"/>
                <a:gd name="T74" fmla="*/ 449 w 574"/>
                <a:gd name="T75" fmla="*/ 159 h 160"/>
                <a:gd name="T76" fmla="*/ 457 w 574"/>
                <a:gd name="T77" fmla="*/ 148 h 160"/>
                <a:gd name="T78" fmla="*/ 458 w 574"/>
                <a:gd name="T79" fmla="*/ 125 h 160"/>
                <a:gd name="T80" fmla="*/ 479 w 574"/>
                <a:gd name="T81" fmla="*/ 99 h 160"/>
                <a:gd name="T82" fmla="*/ 510 w 574"/>
                <a:gd name="T83" fmla="*/ 96 h 160"/>
                <a:gd name="T84" fmla="*/ 536 w 574"/>
                <a:gd name="T85" fmla="*/ 114 h 160"/>
                <a:gd name="T86" fmla="*/ 542 w 574"/>
                <a:gd name="T87" fmla="*/ 146 h 160"/>
                <a:gd name="T88" fmla="*/ 552 w 574"/>
                <a:gd name="T89" fmla="*/ 156 h 160"/>
                <a:gd name="T90" fmla="*/ 571 w 574"/>
                <a:gd name="T91" fmla="*/ 151 h 160"/>
                <a:gd name="T92" fmla="*/ 574 w 574"/>
                <a:gd name="T93" fmla="*/ 135 h 160"/>
                <a:gd name="T94" fmla="*/ 566 w 574"/>
                <a:gd name="T95" fmla="*/ 107 h 160"/>
                <a:gd name="T96" fmla="*/ 550 w 574"/>
                <a:gd name="T97" fmla="*/ 83 h 160"/>
                <a:gd name="T98" fmla="*/ 526 w 574"/>
                <a:gd name="T99" fmla="*/ 6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 h="160">
                  <a:moveTo>
                    <a:pt x="505" y="63"/>
                  </a:moveTo>
                  <a:lnTo>
                    <a:pt x="495" y="63"/>
                  </a:lnTo>
                  <a:lnTo>
                    <a:pt x="486" y="64"/>
                  </a:lnTo>
                  <a:lnTo>
                    <a:pt x="478" y="66"/>
                  </a:lnTo>
                  <a:lnTo>
                    <a:pt x="470" y="69"/>
                  </a:lnTo>
                  <a:lnTo>
                    <a:pt x="463" y="72"/>
                  </a:lnTo>
                  <a:lnTo>
                    <a:pt x="456" y="78"/>
                  </a:lnTo>
                  <a:lnTo>
                    <a:pt x="450" y="83"/>
                  </a:lnTo>
                  <a:lnTo>
                    <a:pt x="443" y="88"/>
                  </a:lnTo>
                  <a:lnTo>
                    <a:pt x="438" y="77"/>
                  </a:lnTo>
                  <a:lnTo>
                    <a:pt x="431" y="66"/>
                  </a:lnTo>
                  <a:lnTo>
                    <a:pt x="423" y="55"/>
                  </a:lnTo>
                  <a:lnTo>
                    <a:pt x="414" y="45"/>
                  </a:lnTo>
                  <a:lnTo>
                    <a:pt x="405" y="37"/>
                  </a:lnTo>
                  <a:lnTo>
                    <a:pt x="395" y="28"/>
                  </a:lnTo>
                  <a:lnTo>
                    <a:pt x="384" y="21"/>
                  </a:lnTo>
                  <a:lnTo>
                    <a:pt x="373" y="15"/>
                  </a:lnTo>
                  <a:lnTo>
                    <a:pt x="361" y="10"/>
                  </a:lnTo>
                  <a:lnTo>
                    <a:pt x="349" y="6"/>
                  </a:lnTo>
                  <a:lnTo>
                    <a:pt x="336" y="3"/>
                  </a:lnTo>
                  <a:lnTo>
                    <a:pt x="323" y="1"/>
                  </a:lnTo>
                  <a:lnTo>
                    <a:pt x="309" y="0"/>
                  </a:lnTo>
                  <a:lnTo>
                    <a:pt x="295" y="1"/>
                  </a:lnTo>
                  <a:lnTo>
                    <a:pt x="281" y="2"/>
                  </a:lnTo>
                  <a:lnTo>
                    <a:pt x="267" y="5"/>
                  </a:lnTo>
                  <a:lnTo>
                    <a:pt x="257" y="7"/>
                  </a:lnTo>
                  <a:lnTo>
                    <a:pt x="249" y="12"/>
                  </a:lnTo>
                  <a:lnTo>
                    <a:pt x="239" y="16"/>
                  </a:lnTo>
                  <a:lnTo>
                    <a:pt x="230" y="20"/>
                  </a:lnTo>
                  <a:lnTo>
                    <a:pt x="214" y="32"/>
                  </a:lnTo>
                  <a:lnTo>
                    <a:pt x="198" y="44"/>
                  </a:lnTo>
                  <a:lnTo>
                    <a:pt x="167" y="72"/>
                  </a:lnTo>
                  <a:lnTo>
                    <a:pt x="135" y="97"/>
                  </a:lnTo>
                  <a:lnTo>
                    <a:pt x="126" y="104"/>
                  </a:lnTo>
                  <a:lnTo>
                    <a:pt x="116" y="108"/>
                  </a:lnTo>
                  <a:lnTo>
                    <a:pt x="105" y="112"/>
                  </a:lnTo>
                  <a:lnTo>
                    <a:pt x="93" y="114"/>
                  </a:lnTo>
                  <a:lnTo>
                    <a:pt x="82" y="115"/>
                  </a:lnTo>
                  <a:lnTo>
                    <a:pt x="71" y="114"/>
                  </a:lnTo>
                  <a:lnTo>
                    <a:pt x="60" y="112"/>
                  </a:lnTo>
                  <a:lnTo>
                    <a:pt x="49" y="107"/>
                  </a:lnTo>
                  <a:lnTo>
                    <a:pt x="44" y="104"/>
                  </a:lnTo>
                  <a:lnTo>
                    <a:pt x="39" y="99"/>
                  </a:lnTo>
                  <a:lnTo>
                    <a:pt x="36" y="94"/>
                  </a:lnTo>
                  <a:lnTo>
                    <a:pt x="34" y="88"/>
                  </a:lnTo>
                  <a:lnTo>
                    <a:pt x="32" y="82"/>
                  </a:lnTo>
                  <a:lnTo>
                    <a:pt x="31" y="75"/>
                  </a:lnTo>
                  <a:lnTo>
                    <a:pt x="32" y="70"/>
                  </a:lnTo>
                  <a:lnTo>
                    <a:pt x="32" y="64"/>
                  </a:lnTo>
                  <a:lnTo>
                    <a:pt x="34" y="59"/>
                  </a:lnTo>
                  <a:lnTo>
                    <a:pt x="35" y="56"/>
                  </a:lnTo>
                  <a:lnTo>
                    <a:pt x="38" y="53"/>
                  </a:lnTo>
                  <a:lnTo>
                    <a:pt x="40" y="51"/>
                  </a:lnTo>
                  <a:lnTo>
                    <a:pt x="44" y="50"/>
                  </a:lnTo>
                  <a:lnTo>
                    <a:pt x="48" y="48"/>
                  </a:lnTo>
                  <a:lnTo>
                    <a:pt x="51" y="48"/>
                  </a:lnTo>
                  <a:lnTo>
                    <a:pt x="55" y="48"/>
                  </a:lnTo>
                  <a:lnTo>
                    <a:pt x="59" y="50"/>
                  </a:lnTo>
                  <a:lnTo>
                    <a:pt x="62" y="51"/>
                  </a:lnTo>
                  <a:lnTo>
                    <a:pt x="65" y="53"/>
                  </a:lnTo>
                  <a:lnTo>
                    <a:pt x="68" y="55"/>
                  </a:lnTo>
                  <a:lnTo>
                    <a:pt x="71" y="57"/>
                  </a:lnTo>
                  <a:lnTo>
                    <a:pt x="73" y="60"/>
                  </a:lnTo>
                  <a:lnTo>
                    <a:pt x="74" y="65"/>
                  </a:lnTo>
                  <a:lnTo>
                    <a:pt x="74" y="68"/>
                  </a:lnTo>
                  <a:lnTo>
                    <a:pt x="74" y="71"/>
                  </a:lnTo>
                  <a:lnTo>
                    <a:pt x="75" y="74"/>
                  </a:lnTo>
                  <a:lnTo>
                    <a:pt x="77" y="78"/>
                  </a:lnTo>
                  <a:lnTo>
                    <a:pt x="79" y="80"/>
                  </a:lnTo>
                  <a:lnTo>
                    <a:pt x="83" y="82"/>
                  </a:lnTo>
                  <a:lnTo>
                    <a:pt x="89" y="83"/>
                  </a:lnTo>
                  <a:lnTo>
                    <a:pt x="95" y="82"/>
                  </a:lnTo>
                  <a:lnTo>
                    <a:pt x="100" y="80"/>
                  </a:lnTo>
                  <a:lnTo>
                    <a:pt x="102" y="78"/>
                  </a:lnTo>
                  <a:lnTo>
                    <a:pt x="104" y="74"/>
                  </a:lnTo>
                  <a:lnTo>
                    <a:pt x="104" y="71"/>
                  </a:lnTo>
                  <a:lnTo>
                    <a:pt x="105" y="68"/>
                  </a:lnTo>
                  <a:lnTo>
                    <a:pt x="104" y="60"/>
                  </a:lnTo>
                  <a:lnTo>
                    <a:pt x="102" y="54"/>
                  </a:lnTo>
                  <a:lnTo>
                    <a:pt x="100" y="47"/>
                  </a:lnTo>
                  <a:lnTo>
                    <a:pt x="95" y="41"/>
                  </a:lnTo>
                  <a:lnTo>
                    <a:pt x="91" y="36"/>
                  </a:lnTo>
                  <a:lnTo>
                    <a:pt x="86" y="30"/>
                  </a:lnTo>
                  <a:lnTo>
                    <a:pt x="79" y="26"/>
                  </a:lnTo>
                  <a:lnTo>
                    <a:pt x="73" y="21"/>
                  </a:lnTo>
                  <a:lnTo>
                    <a:pt x="66" y="19"/>
                  </a:lnTo>
                  <a:lnTo>
                    <a:pt x="59" y="17"/>
                  </a:lnTo>
                  <a:lnTo>
                    <a:pt x="51" y="16"/>
                  </a:lnTo>
                  <a:lnTo>
                    <a:pt x="45" y="16"/>
                  </a:lnTo>
                  <a:lnTo>
                    <a:pt x="37" y="18"/>
                  </a:lnTo>
                  <a:lnTo>
                    <a:pt x="31" y="20"/>
                  </a:lnTo>
                  <a:lnTo>
                    <a:pt x="24" y="25"/>
                  </a:lnTo>
                  <a:lnTo>
                    <a:pt x="18" y="30"/>
                  </a:lnTo>
                  <a:lnTo>
                    <a:pt x="11" y="38"/>
                  </a:lnTo>
                  <a:lnTo>
                    <a:pt x="6" y="46"/>
                  </a:lnTo>
                  <a:lnTo>
                    <a:pt x="2" y="55"/>
                  </a:lnTo>
                  <a:lnTo>
                    <a:pt x="0" y="64"/>
                  </a:lnTo>
                  <a:lnTo>
                    <a:pt x="0" y="72"/>
                  </a:lnTo>
                  <a:lnTo>
                    <a:pt x="0" y="82"/>
                  </a:lnTo>
                  <a:lnTo>
                    <a:pt x="2" y="91"/>
                  </a:lnTo>
                  <a:lnTo>
                    <a:pt x="5" y="98"/>
                  </a:lnTo>
                  <a:lnTo>
                    <a:pt x="9" y="107"/>
                  </a:lnTo>
                  <a:lnTo>
                    <a:pt x="14" y="114"/>
                  </a:lnTo>
                  <a:lnTo>
                    <a:pt x="20" y="121"/>
                  </a:lnTo>
                  <a:lnTo>
                    <a:pt x="26" y="127"/>
                  </a:lnTo>
                  <a:lnTo>
                    <a:pt x="34" y="133"/>
                  </a:lnTo>
                  <a:lnTo>
                    <a:pt x="42" y="138"/>
                  </a:lnTo>
                  <a:lnTo>
                    <a:pt x="51" y="141"/>
                  </a:lnTo>
                  <a:lnTo>
                    <a:pt x="61" y="145"/>
                  </a:lnTo>
                  <a:lnTo>
                    <a:pt x="74" y="147"/>
                  </a:lnTo>
                  <a:lnTo>
                    <a:pt x="87" y="148"/>
                  </a:lnTo>
                  <a:lnTo>
                    <a:pt x="99" y="147"/>
                  </a:lnTo>
                  <a:lnTo>
                    <a:pt x="110" y="144"/>
                  </a:lnTo>
                  <a:lnTo>
                    <a:pt x="122" y="139"/>
                  </a:lnTo>
                  <a:lnTo>
                    <a:pt x="133" y="134"/>
                  </a:lnTo>
                  <a:lnTo>
                    <a:pt x="145" y="128"/>
                  </a:lnTo>
                  <a:lnTo>
                    <a:pt x="156" y="121"/>
                  </a:lnTo>
                  <a:lnTo>
                    <a:pt x="176" y="105"/>
                  </a:lnTo>
                  <a:lnTo>
                    <a:pt x="196" y="87"/>
                  </a:lnTo>
                  <a:lnTo>
                    <a:pt x="215" y="71"/>
                  </a:lnTo>
                  <a:lnTo>
                    <a:pt x="235" y="56"/>
                  </a:lnTo>
                  <a:lnTo>
                    <a:pt x="241" y="51"/>
                  </a:lnTo>
                  <a:lnTo>
                    <a:pt x="249" y="46"/>
                  </a:lnTo>
                  <a:lnTo>
                    <a:pt x="256" y="43"/>
                  </a:lnTo>
                  <a:lnTo>
                    <a:pt x="264" y="40"/>
                  </a:lnTo>
                  <a:lnTo>
                    <a:pt x="279" y="34"/>
                  </a:lnTo>
                  <a:lnTo>
                    <a:pt x="294" y="32"/>
                  </a:lnTo>
                  <a:lnTo>
                    <a:pt x="309" y="31"/>
                  </a:lnTo>
                  <a:lnTo>
                    <a:pt x="324" y="32"/>
                  </a:lnTo>
                  <a:lnTo>
                    <a:pt x="339" y="36"/>
                  </a:lnTo>
                  <a:lnTo>
                    <a:pt x="353" y="41"/>
                  </a:lnTo>
                  <a:lnTo>
                    <a:pt x="366" y="47"/>
                  </a:lnTo>
                  <a:lnTo>
                    <a:pt x="379" y="56"/>
                  </a:lnTo>
                  <a:lnTo>
                    <a:pt x="391" y="66"/>
                  </a:lnTo>
                  <a:lnTo>
                    <a:pt x="401" y="77"/>
                  </a:lnTo>
                  <a:lnTo>
                    <a:pt x="410" y="90"/>
                  </a:lnTo>
                  <a:lnTo>
                    <a:pt x="417" y="104"/>
                  </a:lnTo>
                  <a:lnTo>
                    <a:pt x="419" y="111"/>
                  </a:lnTo>
                  <a:lnTo>
                    <a:pt x="422" y="119"/>
                  </a:lnTo>
                  <a:lnTo>
                    <a:pt x="424" y="127"/>
                  </a:lnTo>
                  <a:lnTo>
                    <a:pt x="425" y="135"/>
                  </a:lnTo>
                  <a:lnTo>
                    <a:pt x="425" y="137"/>
                  </a:lnTo>
                  <a:lnTo>
                    <a:pt x="425" y="139"/>
                  </a:lnTo>
                  <a:lnTo>
                    <a:pt x="426" y="142"/>
                  </a:lnTo>
                  <a:lnTo>
                    <a:pt x="426" y="146"/>
                  </a:lnTo>
                  <a:lnTo>
                    <a:pt x="427" y="149"/>
                  </a:lnTo>
                  <a:lnTo>
                    <a:pt x="428" y="152"/>
                  </a:lnTo>
                  <a:lnTo>
                    <a:pt x="430" y="154"/>
                  </a:lnTo>
                  <a:lnTo>
                    <a:pt x="432" y="156"/>
                  </a:lnTo>
                  <a:lnTo>
                    <a:pt x="438" y="159"/>
                  </a:lnTo>
                  <a:lnTo>
                    <a:pt x="443" y="160"/>
                  </a:lnTo>
                  <a:lnTo>
                    <a:pt x="449" y="159"/>
                  </a:lnTo>
                  <a:lnTo>
                    <a:pt x="453" y="155"/>
                  </a:lnTo>
                  <a:lnTo>
                    <a:pt x="455" y="153"/>
                  </a:lnTo>
                  <a:lnTo>
                    <a:pt x="456" y="151"/>
                  </a:lnTo>
                  <a:lnTo>
                    <a:pt x="457" y="148"/>
                  </a:lnTo>
                  <a:lnTo>
                    <a:pt x="457" y="145"/>
                  </a:lnTo>
                  <a:lnTo>
                    <a:pt x="457" y="139"/>
                  </a:lnTo>
                  <a:lnTo>
                    <a:pt x="456" y="135"/>
                  </a:lnTo>
                  <a:lnTo>
                    <a:pt x="458" y="125"/>
                  </a:lnTo>
                  <a:lnTo>
                    <a:pt x="461" y="117"/>
                  </a:lnTo>
                  <a:lnTo>
                    <a:pt x="466" y="110"/>
                  </a:lnTo>
                  <a:lnTo>
                    <a:pt x="472" y="104"/>
                  </a:lnTo>
                  <a:lnTo>
                    <a:pt x="479" y="99"/>
                  </a:lnTo>
                  <a:lnTo>
                    <a:pt x="486" y="97"/>
                  </a:lnTo>
                  <a:lnTo>
                    <a:pt x="494" y="95"/>
                  </a:lnTo>
                  <a:lnTo>
                    <a:pt x="503" y="95"/>
                  </a:lnTo>
                  <a:lnTo>
                    <a:pt x="510" y="96"/>
                  </a:lnTo>
                  <a:lnTo>
                    <a:pt x="518" y="99"/>
                  </a:lnTo>
                  <a:lnTo>
                    <a:pt x="524" y="102"/>
                  </a:lnTo>
                  <a:lnTo>
                    <a:pt x="531" y="108"/>
                  </a:lnTo>
                  <a:lnTo>
                    <a:pt x="536" y="114"/>
                  </a:lnTo>
                  <a:lnTo>
                    <a:pt x="539" y="122"/>
                  </a:lnTo>
                  <a:lnTo>
                    <a:pt x="542" y="132"/>
                  </a:lnTo>
                  <a:lnTo>
                    <a:pt x="542" y="142"/>
                  </a:lnTo>
                  <a:lnTo>
                    <a:pt x="542" y="146"/>
                  </a:lnTo>
                  <a:lnTo>
                    <a:pt x="544" y="149"/>
                  </a:lnTo>
                  <a:lnTo>
                    <a:pt x="546" y="151"/>
                  </a:lnTo>
                  <a:lnTo>
                    <a:pt x="547" y="153"/>
                  </a:lnTo>
                  <a:lnTo>
                    <a:pt x="552" y="156"/>
                  </a:lnTo>
                  <a:lnTo>
                    <a:pt x="558" y="156"/>
                  </a:lnTo>
                  <a:lnTo>
                    <a:pt x="563" y="156"/>
                  </a:lnTo>
                  <a:lnTo>
                    <a:pt x="568" y="153"/>
                  </a:lnTo>
                  <a:lnTo>
                    <a:pt x="571" y="151"/>
                  </a:lnTo>
                  <a:lnTo>
                    <a:pt x="572" y="149"/>
                  </a:lnTo>
                  <a:lnTo>
                    <a:pt x="573" y="146"/>
                  </a:lnTo>
                  <a:lnTo>
                    <a:pt x="574" y="142"/>
                  </a:lnTo>
                  <a:lnTo>
                    <a:pt x="574" y="135"/>
                  </a:lnTo>
                  <a:lnTo>
                    <a:pt x="573" y="127"/>
                  </a:lnTo>
                  <a:lnTo>
                    <a:pt x="572" y="120"/>
                  </a:lnTo>
                  <a:lnTo>
                    <a:pt x="569" y="113"/>
                  </a:lnTo>
                  <a:lnTo>
                    <a:pt x="566" y="107"/>
                  </a:lnTo>
                  <a:lnTo>
                    <a:pt x="563" y="100"/>
                  </a:lnTo>
                  <a:lnTo>
                    <a:pt x="560" y="94"/>
                  </a:lnTo>
                  <a:lnTo>
                    <a:pt x="555" y="87"/>
                  </a:lnTo>
                  <a:lnTo>
                    <a:pt x="550" y="83"/>
                  </a:lnTo>
                  <a:lnTo>
                    <a:pt x="545" y="78"/>
                  </a:lnTo>
                  <a:lnTo>
                    <a:pt x="539" y="73"/>
                  </a:lnTo>
                  <a:lnTo>
                    <a:pt x="533" y="70"/>
                  </a:lnTo>
                  <a:lnTo>
                    <a:pt x="526" y="67"/>
                  </a:lnTo>
                  <a:lnTo>
                    <a:pt x="520" y="65"/>
                  </a:lnTo>
                  <a:lnTo>
                    <a:pt x="512" y="64"/>
                  </a:lnTo>
                  <a:lnTo>
                    <a:pt x="505"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0"/>
            <p:cNvSpPr>
              <a:spLocks noEditPoints="1"/>
            </p:cNvSpPr>
            <p:nvPr/>
          </p:nvSpPr>
          <p:spPr bwMode="auto">
            <a:xfrm>
              <a:off x="8558213" y="307975"/>
              <a:ext cx="73025" cy="73025"/>
            </a:xfrm>
            <a:custGeom>
              <a:avLst/>
              <a:gdLst>
                <a:gd name="T0" fmla="*/ 138 w 138"/>
                <a:gd name="T1" fmla="*/ 75 h 138"/>
                <a:gd name="T2" fmla="*/ 135 w 138"/>
                <a:gd name="T3" fmla="*/ 90 h 138"/>
                <a:gd name="T4" fmla="*/ 130 w 138"/>
                <a:gd name="T5" fmla="*/ 101 h 138"/>
                <a:gd name="T6" fmla="*/ 123 w 138"/>
                <a:gd name="T7" fmla="*/ 113 h 138"/>
                <a:gd name="T8" fmla="*/ 113 w 138"/>
                <a:gd name="T9" fmla="*/ 122 h 138"/>
                <a:gd name="T10" fmla="*/ 103 w 138"/>
                <a:gd name="T11" fmla="*/ 129 h 138"/>
                <a:gd name="T12" fmla="*/ 90 w 138"/>
                <a:gd name="T13" fmla="*/ 135 h 138"/>
                <a:gd name="T14" fmla="*/ 77 w 138"/>
                <a:gd name="T15" fmla="*/ 138 h 138"/>
                <a:gd name="T16" fmla="*/ 63 w 138"/>
                <a:gd name="T17" fmla="*/ 138 h 138"/>
                <a:gd name="T18" fmla="*/ 49 w 138"/>
                <a:gd name="T19" fmla="*/ 135 h 138"/>
                <a:gd name="T20" fmla="*/ 37 w 138"/>
                <a:gd name="T21" fmla="*/ 129 h 138"/>
                <a:gd name="T22" fmla="*/ 26 w 138"/>
                <a:gd name="T23" fmla="*/ 122 h 138"/>
                <a:gd name="T24" fmla="*/ 16 w 138"/>
                <a:gd name="T25" fmla="*/ 113 h 138"/>
                <a:gd name="T26" fmla="*/ 9 w 138"/>
                <a:gd name="T27" fmla="*/ 101 h 138"/>
                <a:gd name="T28" fmla="*/ 3 w 138"/>
                <a:gd name="T29" fmla="*/ 90 h 138"/>
                <a:gd name="T30" fmla="*/ 1 w 138"/>
                <a:gd name="T31" fmla="*/ 75 h 138"/>
                <a:gd name="T32" fmla="*/ 1 w 138"/>
                <a:gd name="T33" fmla="*/ 61 h 138"/>
                <a:gd name="T34" fmla="*/ 3 w 138"/>
                <a:gd name="T35" fmla="*/ 49 h 138"/>
                <a:gd name="T36" fmla="*/ 9 w 138"/>
                <a:gd name="T37" fmla="*/ 36 h 138"/>
                <a:gd name="T38" fmla="*/ 16 w 138"/>
                <a:gd name="T39" fmla="*/ 25 h 138"/>
                <a:gd name="T40" fmla="*/ 26 w 138"/>
                <a:gd name="T41" fmla="*/ 15 h 138"/>
                <a:gd name="T42" fmla="*/ 37 w 138"/>
                <a:gd name="T43" fmla="*/ 9 h 138"/>
                <a:gd name="T44" fmla="*/ 49 w 138"/>
                <a:gd name="T45" fmla="*/ 3 h 138"/>
                <a:gd name="T46" fmla="*/ 63 w 138"/>
                <a:gd name="T47" fmla="*/ 0 h 138"/>
                <a:gd name="T48" fmla="*/ 77 w 138"/>
                <a:gd name="T49" fmla="*/ 0 h 138"/>
                <a:gd name="T50" fmla="*/ 90 w 138"/>
                <a:gd name="T51" fmla="*/ 3 h 138"/>
                <a:gd name="T52" fmla="*/ 103 w 138"/>
                <a:gd name="T53" fmla="*/ 9 h 138"/>
                <a:gd name="T54" fmla="*/ 113 w 138"/>
                <a:gd name="T55" fmla="*/ 15 h 138"/>
                <a:gd name="T56" fmla="*/ 123 w 138"/>
                <a:gd name="T57" fmla="*/ 25 h 138"/>
                <a:gd name="T58" fmla="*/ 130 w 138"/>
                <a:gd name="T59" fmla="*/ 36 h 138"/>
                <a:gd name="T60" fmla="*/ 135 w 138"/>
                <a:gd name="T61" fmla="*/ 49 h 138"/>
                <a:gd name="T62" fmla="*/ 138 w 138"/>
                <a:gd name="T63" fmla="*/ 61 h 138"/>
                <a:gd name="T64" fmla="*/ 108 w 138"/>
                <a:gd name="T65" fmla="*/ 69 h 138"/>
                <a:gd name="T66" fmla="*/ 107 w 138"/>
                <a:gd name="T67" fmla="*/ 61 h 138"/>
                <a:gd name="T68" fmla="*/ 102 w 138"/>
                <a:gd name="T69" fmla="*/ 47 h 138"/>
                <a:gd name="T70" fmla="*/ 91 w 138"/>
                <a:gd name="T71" fmla="*/ 38 h 138"/>
                <a:gd name="T72" fmla="*/ 77 w 138"/>
                <a:gd name="T73" fmla="*/ 31 h 138"/>
                <a:gd name="T74" fmla="*/ 62 w 138"/>
                <a:gd name="T75" fmla="*/ 31 h 138"/>
                <a:gd name="T76" fmla="*/ 48 w 138"/>
                <a:gd name="T77" fmla="*/ 38 h 138"/>
                <a:gd name="T78" fmla="*/ 38 w 138"/>
                <a:gd name="T79" fmla="*/ 47 h 138"/>
                <a:gd name="T80" fmla="*/ 32 w 138"/>
                <a:gd name="T81" fmla="*/ 61 h 138"/>
                <a:gd name="T82" fmla="*/ 32 w 138"/>
                <a:gd name="T83" fmla="*/ 77 h 138"/>
                <a:gd name="T84" fmla="*/ 38 w 138"/>
                <a:gd name="T85" fmla="*/ 91 h 138"/>
                <a:gd name="T86" fmla="*/ 48 w 138"/>
                <a:gd name="T87" fmla="*/ 100 h 138"/>
                <a:gd name="T88" fmla="*/ 62 w 138"/>
                <a:gd name="T89" fmla="*/ 106 h 138"/>
                <a:gd name="T90" fmla="*/ 77 w 138"/>
                <a:gd name="T91" fmla="*/ 106 h 138"/>
                <a:gd name="T92" fmla="*/ 91 w 138"/>
                <a:gd name="T93" fmla="*/ 100 h 138"/>
                <a:gd name="T94" fmla="*/ 102 w 138"/>
                <a:gd name="T95" fmla="*/ 91 h 138"/>
                <a:gd name="T96" fmla="*/ 107 w 138"/>
                <a:gd name="T97" fmla="*/ 7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138" y="69"/>
                  </a:moveTo>
                  <a:lnTo>
                    <a:pt x="138" y="75"/>
                  </a:lnTo>
                  <a:lnTo>
                    <a:pt x="137" y="83"/>
                  </a:lnTo>
                  <a:lnTo>
                    <a:pt x="135" y="90"/>
                  </a:lnTo>
                  <a:lnTo>
                    <a:pt x="133" y="96"/>
                  </a:lnTo>
                  <a:lnTo>
                    <a:pt x="130" y="101"/>
                  </a:lnTo>
                  <a:lnTo>
                    <a:pt x="126" y="108"/>
                  </a:lnTo>
                  <a:lnTo>
                    <a:pt x="123" y="113"/>
                  </a:lnTo>
                  <a:lnTo>
                    <a:pt x="118" y="118"/>
                  </a:lnTo>
                  <a:lnTo>
                    <a:pt x="113" y="122"/>
                  </a:lnTo>
                  <a:lnTo>
                    <a:pt x="108" y="126"/>
                  </a:lnTo>
                  <a:lnTo>
                    <a:pt x="103" y="129"/>
                  </a:lnTo>
                  <a:lnTo>
                    <a:pt x="96" y="133"/>
                  </a:lnTo>
                  <a:lnTo>
                    <a:pt x="90" y="135"/>
                  </a:lnTo>
                  <a:lnTo>
                    <a:pt x="83" y="137"/>
                  </a:lnTo>
                  <a:lnTo>
                    <a:pt x="77" y="138"/>
                  </a:lnTo>
                  <a:lnTo>
                    <a:pt x="69" y="138"/>
                  </a:lnTo>
                  <a:lnTo>
                    <a:pt x="63" y="138"/>
                  </a:lnTo>
                  <a:lnTo>
                    <a:pt x="55" y="137"/>
                  </a:lnTo>
                  <a:lnTo>
                    <a:pt x="49" y="135"/>
                  </a:lnTo>
                  <a:lnTo>
                    <a:pt x="42" y="133"/>
                  </a:lnTo>
                  <a:lnTo>
                    <a:pt x="37" y="129"/>
                  </a:lnTo>
                  <a:lnTo>
                    <a:pt x="30" y="126"/>
                  </a:lnTo>
                  <a:lnTo>
                    <a:pt x="26" y="122"/>
                  </a:lnTo>
                  <a:lnTo>
                    <a:pt x="21" y="118"/>
                  </a:lnTo>
                  <a:lnTo>
                    <a:pt x="16" y="113"/>
                  </a:lnTo>
                  <a:lnTo>
                    <a:pt x="12" y="108"/>
                  </a:lnTo>
                  <a:lnTo>
                    <a:pt x="9" y="101"/>
                  </a:lnTo>
                  <a:lnTo>
                    <a:pt x="5" y="96"/>
                  </a:lnTo>
                  <a:lnTo>
                    <a:pt x="3" y="90"/>
                  </a:lnTo>
                  <a:lnTo>
                    <a:pt x="2" y="83"/>
                  </a:lnTo>
                  <a:lnTo>
                    <a:pt x="1" y="75"/>
                  </a:lnTo>
                  <a:lnTo>
                    <a:pt x="0" y="69"/>
                  </a:lnTo>
                  <a:lnTo>
                    <a:pt x="1" y="61"/>
                  </a:lnTo>
                  <a:lnTo>
                    <a:pt x="2" y="55"/>
                  </a:lnTo>
                  <a:lnTo>
                    <a:pt x="3" y="49"/>
                  </a:lnTo>
                  <a:lnTo>
                    <a:pt x="5" y="42"/>
                  </a:lnTo>
                  <a:lnTo>
                    <a:pt x="9" y="36"/>
                  </a:lnTo>
                  <a:lnTo>
                    <a:pt x="12" y="30"/>
                  </a:lnTo>
                  <a:lnTo>
                    <a:pt x="16" y="25"/>
                  </a:lnTo>
                  <a:lnTo>
                    <a:pt x="21" y="20"/>
                  </a:lnTo>
                  <a:lnTo>
                    <a:pt x="26" y="15"/>
                  </a:lnTo>
                  <a:lnTo>
                    <a:pt x="30" y="12"/>
                  </a:lnTo>
                  <a:lnTo>
                    <a:pt x="37" y="9"/>
                  </a:lnTo>
                  <a:lnTo>
                    <a:pt x="42" y="5"/>
                  </a:lnTo>
                  <a:lnTo>
                    <a:pt x="49" y="3"/>
                  </a:lnTo>
                  <a:lnTo>
                    <a:pt x="55" y="1"/>
                  </a:lnTo>
                  <a:lnTo>
                    <a:pt x="63" y="0"/>
                  </a:lnTo>
                  <a:lnTo>
                    <a:pt x="69" y="0"/>
                  </a:lnTo>
                  <a:lnTo>
                    <a:pt x="77" y="0"/>
                  </a:lnTo>
                  <a:lnTo>
                    <a:pt x="83" y="1"/>
                  </a:lnTo>
                  <a:lnTo>
                    <a:pt x="90" y="3"/>
                  </a:lnTo>
                  <a:lnTo>
                    <a:pt x="96" y="5"/>
                  </a:lnTo>
                  <a:lnTo>
                    <a:pt x="103" y="9"/>
                  </a:lnTo>
                  <a:lnTo>
                    <a:pt x="108" y="12"/>
                  </a:lnTo>
                  <a:lnTo>
                    <a:pt x="113" y="15"/>
                  </a:lnTo>
                  <a:lnTo>
                    <a:pt x="118" y="20"/>
                  </a:lnTo>
                  <a:lnTo>
                    <a:pt x="123" y="25"/>
                  </a:lnTo>
                  <a:lnTo>
                    <a:pt x="126" y="30"/>
                  </a:lnTo>
                  <a:lnTo>
                    <a:pt x="130" y="36"/>
                  </a:lnTo>
                  <a:lnTo>
                    <a:pt x="133" y="42"/>
                  </a:lnTo>
                  <a:lnTo>
                    <a:pt x="135" y="49"/>
                  </a:lnTo>
                  <a:lnTo>
                    <a:pt x="137" y="55"/>
                  </a:lnTo>
                  <a:lnTo>
                    <a:pt x="138" y="61"/>
                  </a:lnTo>
                  <a:lnTo>
                    <a:pt x="138" y="69"/>
                  </a:lnTo>
                  <a:close/>
                  <a:moveTo>
                    <a:pt x="108" y="69"/>
                  </a:moveTo>
                  <a:lnTo>
                    <a:pt x="108" y="69"/>
                  </a:lnTo>
                  <a:lnTo>
                    <a:pt x="107" y="61"/>
                  </a:lnTo>
                  <a:lnTo>
                    <a:pt x="105" y="54"/>
                  </a:lnTo>
                  <a:lnTo>
                    <a:pt x="102" y="47"/>
                  </a:lnTo>
                  <a:lnTo>
                    <a:pt x="96" y="42"/>
                  </a:lnTo>
                  <a:lnTo>
                    <a:pt x="91" y="38"/>
                  </a:lnTo>
                  <a:lnTo>
                    <a:pt x="84" y="33"/>
                  </a:lnTo>
                  <a:lnTo>
                    <a:pt x="77" y="31"/>
                  </a:lnTo>
                  <a:lnTo>
                    <a:pt x="69" y="31"/>
                  </a:lnTo>
                  <a:lnTo>
                    <a:pt x="62" y="31"/>
                  </a:lnTo>
                  <a:lnTo>
                    <a:pt x="54" y="33"/>
                  </a:lnTo>
                  <a:lnTo>
                    <a:pt x="48" y="38"/>
                  </a:lnTo>
                  <a:lnTo>
                    <a:pt x="42" y="42"/>
                  </a:lnTo>
                  <a:lnTo>
                    <a:pt x="38" y="47"/>
                  </a:lnTo>
                  <a:lnTo>
                    <a:pt x="35" y="54"/>
                  </a:lnTo>
                  <a:lnTo>
                    <a:pt x="32" y="61"/>
                  </a:lnTo>
                  <a:lnTo>
                    <a:pt x="31" y="69"/>
                  </a:lnTo>
                  <a:lnTo>
                    <a:pt x="32" y="77"/>
                  </a:lnTo>
                  <a:lnTo>
                    <a:pt x="35" y="84"/>
                  </a:lnTo>
                  <a:lnTo>
                    <a:pt x="38" y="91"/>
                  </a:lnTo>
                  <a:lnTo>
                    <a:pt x="42" y="96"/>
                  </a:lnTo>
                  <a:lnTo>
                    <a:pt x="48" y="100"/>
                  </a:lnTo>
                  <a:lnTo>
                    <a:pt x="54" y="104"/>
                  </a:lnTo>
                  <a:lnTo>
                    <a:pt x="62" y="106"/>
                  </a:lnTo>
                  <a:lnTo>
                    <a:pt x="69" y="107"/>
                  </a:lnTo>
                  <a:lnTo>
                    <a:pt x="77" y="106"/>
                  </a:lnTo>
                  <a:lnTo>
                    <a:pt x="84" y="104"/>
                  </a:lnTo>
                  <a:lnTo>
                    <a:pt x="91" y="100"/>
                  </a:lnTo>
                  <a:lnTo>
                    <a:pt x="96" y="96"/>
                  </a:lnTo>
                  <a:lnTo>
                    <a:pt x="102" y="91"/>
                  </a:lnTo>
                  <a:lnTo>
                    <a:pt x="105" y="84"/>
                  </a:lnTo>
                  <a:lnTo>
                    <a:pt x="107" y="77"/>
                  </a:lnTo>
                  <a:lnTo>
                    <a:pt x="108"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1"/>
            <p:cNvSpPr/>
            <p:nvPr/>
          </p:nvSpPr>
          <p:spPr bwMode="auto">
            <a:xfrm>
              <a:off x="8812213" y="320675"/>
              <a:ext cx="41275" cy="41275"/>
            </a:xfrm>
            <a:custGeom>
              <a:avLst/>
              <a:gdLst>
                <a:gd name="T0" fmla="*/ 38 w 77"/>
                <a:gd name="T1" fmla="*/ 0 h 76"/>
                <a:gd name="T2" fmla="*/ 31 w 77"/>
                <a:gd name="T3" fmla="*/ 0 h 76"/>
                <a:gd name="T4" fmla="*/ 23 w 77"/>
                <a:gd name="T5" fmla="*/ 3 h 76"/>
                <a:gd name="T6" fmla="*/ 17 w 77"/>
                <a:gd name="T7" fmla="*/ 6 h 76"/>
                <a:gd name="T8" fmla="*/ 11 w 77"/>
                <a:gd name="T9" fmla="*/ 11 h 76"/>
                <a:gd name="T10" fmla="*/ 7 w 77"/>
                <a:gd name="T11" fmla="*/ 17 h 76"/>
                <a:gd name="T12" fmla="*/ 3 w 77"/>
                <a:gd name="T13" fmla="*/ 24 h 76"/>
                <a:gd name="T14" fmla="*/ 1 w 77"/>
                <a:gd name="T15" fmla="*/ 30 h 76"/>
                <a:gd name="T16" fmla="*/ 0 w 77"/>
                <a:gd name="T17" fmla="*/ 39 h 76"/>
                <a:gd name="T18" fmla="*/ 1 w 77"/>
                <a:gd name="T19" fmla="*/ 46 h 76"/>
                <a:gd name="T20" fmla="*/ 3 w 77"/>
                <a:gd name="T21" fmla="*/ 54 h 76"/>
                <a:gd name="T22" fmla="*/ 7 w 77"/>
                <a:gd name="T23" fmla="*/ 60 h 76"/>
                <a:gd name="T24" fmla="*/ 11 w 77"/>
                <a:gd name="T25" fmla="*/ 66 h 76"/>
                <a:gd name="T26" fmla="*/ 17 w 77"/>
                <a:gd name="T27" fmla="*/ 70 h 76"/>
                <a:gd name="T28" fmla="*/ 23 w 77"/>
                <a:gd name="T29" fmla="*/ 74 h 76"/>
                <a:gd name="T30" fmla="*/ 31 w 77"/>
                <a:gd name="T31" fmla="*/ 76 h 76"/>
                <a:gd name="T32" fmla="*/ 38 w 77"/>
                <a:gd name="T33" fmla="*/ 76 h 76"/>
                <a:gd name="T34" fmla="*/ 47 w 77"/>
                <a:gd name="T35" fmla="*/ 76 h 76"/>
                <a:gd name="T36" fmla="*/ 54 w 77"/>
                <a:gd name="T37" fmla="*/ 74 h 76"/>
                <a:gd name="T38" fmla="*/ 60 w 77"/>
                <a:gd name="T39" fmla="*/ 70 h 76"/>
                <a:gd name="T40" fmla="*/ 67 w 77"/>
                <a:gd name="T41" fmla="*/ 66 h 76"/>
                <a:gd name="T42" fmla="*/ 71 w 77"/>
                <a:gd name="T43" fmla="*/ 60 h 76"/>
                <a:gd name="T44" fmla="*/ 74 w 77"/>
                <a:gd name="T45" fmla="*/ 54 h 76"/>
                <a:gd name="T46" fmla="*/ 76 w 77"/>
                <a:gd name="T47" fmla="*/ 46 h 76"/>
                <a:gd name="T48" fmla="*/ 77 w 77"/>
                <a:gd name="T49" fmla="*/ 39 h 76"/>
                <a:gd name="T50" fmla="*/ 76 w 77"/>
                <a:gd name="T51" fmla="*/ 30 h 76"/>
                <a:gd name="T52" fmla="*/ 74 w 77"/>
                <a:gd name="T53" fmla="*/ 24 h 76"/>
                <a:gd name="T54" fmla="*/ 71 w 77"/>
                <a:gd name="T55" fmla="*/ 17 h 76"/>
                <a:gd name="T56" fmla="*/ 67 w 77"/>
                <a:gd name="T57" fmla="*/ 11 h 76"/>
                <a:gd name="T58" fmla="*/ 60 w 77"/>
                <a:gd name="T59" fmla="*/ 6 h 76"/>
                <a:gd name="T60" fmla="*/ 54 w 77"/>
                <a:gd name="T61" fmla="*/ 3 h 76"/>
                <a:gd name="T62" fmla="*/ 47 w 77"/>
                <a:gd name="T63" fmla="*/ 0 h 76"/>
                <a:gd name="T64" fmla="*/ 38 w 77"/>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38" y="0"/>
                  </a:moveTo>
                  <a:lnTo>
                    <a:pt x="31" y="0"/>
                  </a:lnTo>
                  <a:lnTo>
                    <a:pt x="23" y="3"/>
                  </a:lnTo>
                  <a:lnTo>
                    <a:pt x="17" y="6"/>
                  </a:lnTo>
                  <a:lnTo>
                    <a:pt x="11" y="11"/>
                  </a:lnTo>
                  <a:lnTo>
                    <a:pt x="7" y="17"/>
                  </a:lnTo>
                  <a:lnTo>
                    <a:pt x="3" y="24"/>
                  </a:lnTo>
                  <a:lnTo>
                    <a:pt x="1" y="30"/>
                  </a:lnTo>
                  <a:lnTo>
                    <a:pt x="0" y="39"/>
                  </a:lnTo>
                  <a:lnTo>
                    <a:pt x="1" y="46"/>
                  </a:lnTo>
                  <a:lnTo>
                    <a:pt x="3" y="54"/>
                  </a:lnTo>
                  <a:lnTo>
                    <a:pt x="7" y="60"/>
                  </a:lnTo>
                  <a:lnTo>
                    <a:pt x="11" y="66"/>
                  </a:lnTo>
                  <a:lnTo>
                    <a:pt x="17" y="70"/>
                  </a:lnTo>
                  <a:lnTo>
                    <a:pt x="23" y="74"/>
                  </a:lnTo>
                  <a:lnTo>
                    <a:pt x="31" y="76"/>
                  </a:lnTo>
                  <a:lnTo>
                    <a:pt x="38" y="76"/>
                  </a:lnTo>
                  <a:lnTo>
                    <a:pt x="47" y="76"/>
                  </a:lnTo>
                  <a:lnTo>
                    <a:pt x="54" y="74"/>
                  </a:lnTo>
                  <a:lnTo>
                    <a:pt x="60" y="70"/>
                  </a:lnTo>
                  <a:lnTo>
                    <a:pt x="67" y="66"/>
                  </a:lnTo>
                  <a:lnTo>
                    <a:pt x="71" y="60"/>
                  </a:lnTo>
                  <a:lnTo>
                    <a:pt x="74" y="54"/>
                  </a:lnTo>
                  <a:lnTo>
                    <a:pt x="76" y="46"/>
                  </a:lnTo>
                  <a:lnTo>
                    <a:pt x="77" y="39"/>
                  </a:lnTo>
                  <a:lnTo>
                    <a:pt x="76" y="30"/>
                  </a:lnTo>
                  <a:lnTo>
                    <a:pt x="74" y="24"/>
                  </a:lnTo>
                  <a:lnTo>
                    <a:pt x="71" y="17"/>
                  </a:lnTo>
                  <a:lnTo>
                    <a:pt x="67" y="11"/>
                  </a:lnTo>
                  <a:lnTo>
                    <a:pt x="60" y="6"/>
                  </a:lnTo>
                  <a:lnTo>
                    <a:pt x="54" y="3"/>
                  </a:lnTo>
                  <a:lnTo>
                    <a:pt x="47" y="0"/>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文本框 34"/>
          <p:cNvSpPr txBox="1"/>
          <p:nvPr/>
        </p:nvSpPr>
        <p:spPr>
          <a:xfrm>
            <a:off x="4139952" y="1734833"/>
            <a:ext cx="3351746" cy="1015663"/>
          </a:xfrm>
          <a:prstGeom prst="rect">
            <a:avLst/>
          </a:prstGeom>
          <a:noFill/>
        </p:spPr>
        <p:txBody>
          <a:bodyPr wrap="square">
            <a:spAutoFit/>
          </a:bodyPr>
          <a:lstStyle/>
          <a:p>
            <a:pPr eaLnBrk="1" fontAlgn="auto" hangingPunct="1">
              <a:spcBef>
                <a:spcPts val="0"/>
              </a:spcBef>
              <a:spcAft>
                <a:spcPts val="0"/>
              </a:spcAft>
              <a:defRPr/>
            </a:pPr>
            <a:r>
              <a:rPr lang="zh-CN" altLang="en-US" sz="6000" b="1" spc="100" dirty="0">
                <a:solidFill>
                  <a:schemeClr val="bg2"/>
                </a:solidFill>
                <a:latin typeface="微软雅黑" panose="020B0503020204020204" pitchFamily="34" charset="-122"/>
                <a:ea typeface="微软雅黑" panose="020B0503020204020204" pitchFamily="34" charset="-122"/>
              </a:rPr>
              <a:t>岗位认知</a:t>
            </a:r>
          </a:p>
        </p:txBody>
      </p:sp>
      <p:grpSp>
        <p:nvGrpSpPr>
          <p:cNvPr id="75" name="组合 74"/>
          <p:cNvGrpSpPr/>
          <p:nvPr/>
        </p:nvGrpSpPr>
        <p:grpSpPr>
          <a:xfrm>
            <a:off x="3661036" y="1621455"/>
            <a:ext cx="206376" cy="1960562"/>
            <a:chOff x="3563938" y="1585913"/>
            <a:chExt cx="206376" cy="1960562"/>
          </a:xfrm>
          <a:solidFill>
            <a:schemeClr val="accent3"/>
          </a:solidFill>
        </p:grpSpPr>
        <p:sp>
          <p:nvSpPr>
            <p:cNvPr id="67" name="Freeform 5"/>
            <p:cNvSpPr/>
            <p:nvPr/>
          </p:nvSpPr>
          <p:spPr bwMode="auto">
            <a:xfrm>
              <a:off x="3652838" y="2566988"/>
              <a:ext cx="23813" cy="979487"/>
            </a:xfrm>
            <a:custGeom>
              <a:avLst/>
              <a:gdLst>
                <a:gd name="T0" fmla="*/ 212 w 212"/>
                <a:gd name="T1" fmla="*/ 7928 h 8027"/>
                <a:gd name="T2" fmla="*/ 210 w 212"/>
                <a:gd name="T3" fmla="*/ 7948 h 8027"/>
                <a:gd name="T4" fmla="*/ 203 w 212"/>
                <a:gd name="T5" fmla="*/ 7967 h 8027"/>
                <a:gd name="T6" fmla="*/ 193 w 212"/>
                <a:gd name="T7" fmla="*/ 7983 h 8027"/>
                <a:gd name="T8" fmla="*/ 180 w 212"/>
                <a:gd name="T9" fmla="*/ 7998 h 8027"/>
                <a:gd name="T10" fmla="*/ 164 w 212"/>
                <a:gd name="T11" fmla="*/ 8010 h 8027"/>
                <a:gd name="T12" fmla="*/ 147 w 212"/>
                <a:gd name="T13" fmla="*/ 8019 h 8027"/>
                <a:gd name="T14" fmla="*/ 127 w 212"/>
                <a:gd name="T15" fmla="*/ 8025 h 8027"/>
                <a:gd name="T16" fmla="*/ 105 w 212"/>
                <a:gd name="T17" fmla="*/ 8027 h 8027"/>
                <a:gd name="T18" fmla="*/ 84 w 212"/>
                <a:gd name="T19" fmla="*/ 8025 h 8027"/>
                <a:gd name="T20" fmla="*/ 64 w 212"/>
                <a:gd name="T21" fmla="*/ 8019 h 8027"/>
                <a:gd name="T22" fmla="*/ 46 w 212"/>
                <a:gd name="T23" fmla="*/ 8010 h 8027"/>
                <a:gd name="T24" fmla="*/ 30 w 212"/>
                <a:gd name="T25" fmla="*/ 7998 h 8027"/>
                <a:gd name="T26" fmla="*/ 17 w 212"/>
                <a:gd name="T27" fmla="*/ 7983 h 8027"/>
                <a:gd name="T28" fmla="*/ 7 w 212"/>
                <a:gd name="T29" fmla="*/ 7967 h 8027"/>
                <a:gd name="T30" fmla="*/ 2 w 212"/>
                <a:gd name="T31" fmla="*/ 7948 h 8027"/>
                <a:gd name="T32" fmla="*/ 0 w 212"/>
                <a:gd name="T33" fmla="*/ 7928 h 8027"/>
                <a:gd name="T34" fmla="*/ 0 w 212"/>
                <a:gd name="T35" fmla="*/ 89 h 8027"/>
                <a:gd name="T36" fmla="*/ 4 w 212"/>
                <a:gd name="T37" fmla="*/ 69 h 8027"/>
                <a:gd name="T38" fmla="*/ 11 w 212"/>
                <a:gd name="T39" fmla="*/ 52 h 8027"/>
                <a:gd name="T40" fmla="*/ 23 w 212"/>
                <a:gd name="T41" fmla="*/ 36 h 8027"/>
                <a:gd name="T42" fmla="*/ 37 w 212"/>
                <a:gd name="T43" fmla="*/ 23 h 8027"/>
                <a:gd name="T44" fmla="*/ 54 w 212"/>
                <a:gd name="T45" fmla="*/ 12 h 8027"/>
                <a:gd name="T46" fmla="*/ 74 w 212"/>
                <a:gd name="T47" fmla="*/ 4 h 8027"/>
                <a:gd name="T48" fmla="*/ 94 w 212"/>
                <a:gd name="T49" fmla="*/ 0 h 8027"/>
                <a:gd name="T50" fmla="*/ 116 w 212"/>
                <a:gd name="T51" fmla="*/ 0 h 8027"/>
                <a:gd name="T52" fmla="*/ 137 w 212"/>
                <a:gd name="T53" fmla="*/ 4 h 8027"/>
                <a:gd name="T54" fmla="*/ 156 w 212"/>
                <a:gd name="T55" fmla="*/ 12 h 8027"/>
                <a:gd name="T56" fmla="*/ 173 w 212"/>
                <a:gd name="T57" fmla="*/ 23 h 8027"/>
                <a:gd name="T58" fmla="*/ 187 w 212"/>
                <a:gd name="T59" fmla="*/ 36 h 8027"/>
                <a:gd name="T60" fmla="*/ 199 w 212"/>
                <a:gd name="T61" fmla="*/ 52 h 8027"/>
                <a:gd name="T62" fmla="*/ 206 w 212"/>
                <a:gd name="T63" fmla="*/ 69 h 8027"/>
                <a:gd name="T64" fmla="*/ 211 w 212"/>
                <a:gd name="T65" fmla="*/ 89 h 8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8027">
                  <a:moveTo>
                    <a:pt x="212" y="99"/>
                  </a:moveTo>
                  <a:lnTo>
                    <a:pt x="212" y="7928"/>
                  </a:lnTo>
                  <a:lnTo>
                    <a:pt x="211" y="7938"/>
                  </a:lnTo>
                  <a:lnTo>
                    <a:pt x="210" y="7948"/>
                  </a:lnTo>
                  <a:lnTo>
                    <a:pt x="206" y="7958"/>
                  </a:lnTo>
                  <a:lnTo>
                    <a:pt x="203" y="7967"/>
                  </a:lnTo>
                  <a:lnTo>
                    <a:pt x="199" y="7975"/>
                  </a:lnTo>
                  <a:lnTo>
                    <a:pt x="193" y="7983"/>
                  </a:lnTo>
                  <a:lnTo>
                    <a:pt x="187" y="7991"/>
                  </a:lnTo>
                  <a:lnTo>
                    <a:pt x="180" y="7998"/>
                  </a:lnTo>
                  <a:lnTo>
                    <a:pt x="173" y="8004"/>
                  </a:lnTo>
                  <a:lnTo>
                    <a:pt x="164" y="8010"/>
                  </a:lnTo>
                  <a:lnTo>
                    <a:pt x="156" y="8015"/>
                  </a:lnTo>
                  <a:lnTo>
                    <a:pt x="147" y="8019"/>
                  </a:lnTo>
                  <a:lnTo>
                    <a:pt x="137" y="8023"/>
                  </a:lnTo>
                  <a:lnTo>
                    <a:pt x="127" y="8025"/>
                  </a:lnTo>
                  <a:lnTo>
                    <a:pt x="116" y="8027"/>
                  </a:lnTo>
                  <a:lnTo>
                    <a:pt x="105" y="8027"/>
                  </a:lnTo>
                  <a:lnTo>
                    <a:pt x="94" y="8027"/>
                  </a:lnTo>
                  <a:lnTo>
                    <a:pt x="84" y="8025"/>
                  </a:lnTo>
                  <a:lnTo>
                    <a:pt x="74" y="8023"/>
                  </a:lnTo>
                  <a:lnTo>
                    <a:pt x="64" y="8019"/>
                  </a:lnTo>
                  <a:lnTo>
                    <a:pt x="54" y="8015"/>
                  </a:lnTo>
                  <a:lnTo>
                    <a:pt x="46" y="8010"/>
                  </a:lnTo>
                  <a:lnTo>
                    <a:pt x="37" y="8004"/>
                  </a:lnTo>
                  <a:lnTo>
                    <a:pt x="30" y="7998"/>
                  </a:lnTo>
                  <a:lnTo>
                    <a:pt x="23" y="7991"/>
                  </a:lnTo>
                  <a:lnTo>
                    <a:pt x="17" y="7983"/>
                  </a:lnTo>
                  <a:lnTo>
                    <a:pt x="11" y="7975"/>
                  </a:lnTo>
                  <a:lnTo>
                    <a:pt x="7" y="7967"/>
                  </a:lnTo>
                  <a:lnTo>
                    <a:pt x="4" y="7958"/>
                  </a:lnTo>
                  <a:lnTo>
                    <a:pt x="2" y="7948"/>
                  </a:lnTo>
                  <a:lnTo>
                    <a:pt x="0" y="7938"/>
                  </a:lnTo>
                  <a:lnTo>
                    <a:pt x="0" y="7928"/>
                  </a:lnTo>
                  <a:lnTo>
                    <a:pt x="0" y="99"/>
                  </a:lnTo>
                  <a:lnTo>
                    <a:pt x="0" y="89"/>
                  </a:lnTo>
                  <a:lnTo>
                    <a:pt x="2" y="79"/>
                  </a:lnTo>
                  <a:lnTo>
                    <a:pt x="4" y="69"/>
                  </a:lnTo>
                  <a:lnTo>
                    <a:pt x="7" y="60"/>
                  </a:lnTo>
                  <a:lnTo>
                    <a:pt x="11" y="52"/>
                  </a:lnTo>
                  <a:lnTo>
                    <a:pt x="17" y="44"/>
                  </a:lnTo>
                  <a:lnTo>
                    <a:pt x="23" y="36"/>
                  </a:lnTo>
                  <a:lnTo>
                    <a:pt x="30" y="29"/>
                  </a:lnTo>
                  <a:lnTo>
                    <a:pt x="37" y="23"/>
                  </a:lnTo>
                  <a:lnTo>
                    <a:pt x="46" y="17"/>
                  </a:lnTo>
                  <a:lnTo>
                    <a:pt x="54" y="12"/>
                  </a:lnTo>
                  <a:lnTo>
                    <a:pt x="64" y="8"/>
                  </a:lnTo>
                  <a:lnTo>
                    <a:pt x="74" y="4"/>
                  </a:lnTo>
                  <a:lnTo>
                    <a:pt x="84" y="2"/>
                  </a:lnTo>
                  <a:lnTo>
                    <a:pt x="94" y="0"/>
                  </a:lnTo>
                  <a:lnTo>
                    <a:pt x="105" y="0"/>
                  </a:lnTo>
                  <a:lnTo>
                    <a:pt x="116" y="0"/>
                  </a:lnTo>
                  <a:lnTo>
                    <a:pt x="127" y="2"/>
                  </a:lnTo>
                  <a:lnTo>
                    <a:pt x="137" y="4"/>
                  </a:lnTo>
                  <a:lnTo>
                    <a:pt x="147" y="8"/>
                  </a:lnTo>
                  <a:lnTo>
                    <a:pt x="156" y="12"/>
                  </a:lnTo>
                  <a:lnTo>
                    <a:pt x="164" y="17"/>
                  </a:lnTo>
                  <a:lnTo>
                    <a:pt x="173" y="23"/>
                  </a:lnTo>
                  <a:lnTo>
                    <a:pt x="180" y="29"/>
                  </a:lnTo>
                  <a:lnTo>
                    <a:pt x="187" y="36"/>
                  </a:lnTo>
                  <a:lnTo>
                    <a:pt x="193" y="44"/>
                  </a:lnTo>
                  <a:lnTo>
                    <a:pt x="199" y="52"/>
                  </a:lnTo>
                  <a:lnTo>
                    <a:pt x="203" y="60"/>
                  </a:lnTo>
                  <a:lnTo>
                    <a:pt x="206" y="69"/>
                  </a:lnTo>
                  <a:lnTo>
                    <a:pt x="210" y="79"/>
                  </a:lnTo>
                  <a:lnTo>
                    <a:pt x="211" y="89"/>
                  </a:lnTo>
                  <a:lnTo>
                    <a:pt x="21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
            <p:cNvSpPr/>
            <p:nvPr/>
          </p:nvSpPr>
          <p:spPr bwMode="auto">
            <a:xfrm>
              <a:off x="3563938" y="2579688"/>
              <a:ext cx="103188" cy="373062"/>
            </a:xfrm>
            <a:custGeom>
              <a:avLst/>
              <a:gdLst>
                <a:gd name="T0" fmla="*/ 377 w 910"/>
                <a:gd name="T1" fmla="*/ 510 h 3057"/>
                <a:gd name="T2" fmla="*/ 456 w 910"/>
                <a:gd name="T3" fmla="*/ 646 h 3057"/>
                <a:gd name="T4" fmla="*/ 374 w 910"/>
                <a:gd name="T5" fmla="*/ 761 h 3057"/>
                <a:gd name="T6" fmla="*/ 184 w 910"/>
                <a:gd name="T7" fmla="*/ 925 h 3057"/>
                <a:gd name="T8" fmla="*/ 57 w 910"/>
                <a:gd name="T9" fmla="*/ 1133 h 3057"/>
                <a:gd name="T10" fmla="*/ 2 w 910"/>
                <a:gd name="T11" fmla="*/ 1373 h 3057"/>
                <a:gd name="T12" fmla="*/ 28 w 910"/>
                <a:gd name="T13" fmla="*/ 1632 h 3057"/>
                <a:gd name="T14" fmla="*/ 103 w 910"/>
                <a:gd name="T15" fmla="*/ 1806 h 3057"/>
                <a:gd name="T16" fmla="*/ 255 w 910"/>
                <a:gd name="T17" fmla="*/ 2003 h 3057"/>
                <a:gd name="T18" fmla="*/ 537 w 910"/>
                <a:gd name="T19" fmla="*/ 2312 h 3057"/>
                <a:gd name="T20" fmla="*/ 640 w 910"/>
                <a:gd name="T21" fmla="*/ 2499 h 3057"/>
                <a:gd name="T22" fmla="*/ 659 w 910"/>
                <a:gd name="T23" fmla="*/ 2634 h 3057"/>
                <a:gd name="T24" fmla="*/ 640 w 910"/>
                <a:gd name="T25" fmla="*/ 2738 h 3057"/>
                <a:gd name="T26" fmla="*/ 580 w 910"/>
                <a:gd name="T27" fmla="*/ 2837 h 3057"/>
                <a:gd name="T28" fmla="*/ 470 w 910"/>
                <a:gd name="T29" fmla="*/ 2888 h 3057"/>
                <a:gd name="T30" fmla="*/ 351 w 910"/>
                <a:gd name="T31" fmla="*/ 2883 h 3057"/>
                <a:gd name="T32" fmla="*/ 292 w 910"/>
                <a:gd name="T33" fmla="*/ 2840 h 3057"/>
                <a:gd name="T34" fmla="*/ 277 w 910"/>
                <a:gd name="T35" fmla="*/ 2774 h 3057"/>
                <a:gd name="T36" fmla="*/ 300 w 910"/>
                <a:gd name="T37" fmla="*/ 2709 h 3057"/>
                <a:gd name="T38" fmla="*/ 356 w 910"/>
                <a:gd name="T39" fmla="*/ 2668 h 3057"/>
                <a:gd name="T40" fmla="*/ 426 w 910"/>
                <a:gd name="T41" fmla="*/ 2656 h 3057"/>
                <a:gd name="T42" fmla="*/ 466 w 910"/>
                <a:gd name="T43" fmla="*/ 2619 h 3057"/>
                <a:gd name="T44" fmla="*/ 474 w 910"/>
                <a:gd name="T45" fmla="*/ 2566 h 3057"/>
                <a:gd name="T46" fmla="*/ 448 w 910"/>
                <a:gd name="T47" fmla="*/ 2519 h 3057"/>
                <a:gd name="T48" fmla="*/ 389 w 910"/>
                <a:gd name="T49" fmla="*/ 2498 h 3057"/>
                <a:gd name="T50" fmla="*/ 251 w 910"/>
                <a:gd name="T51" fmla="*/ 2537 h 3057"/>
                <a:gd name="T52" fmla="*/ 146 w 910"/>
                <a:gd name="T53" fmla="*/ 2634 h 3057"/>
                <a:gd name="T54" fmla="*/ 96 w 910"/>
                <a:gd name="T55" fmla="*/ 2762 h 3057"/>
                <a:gd name="T56" fmla="*/ 117 w 910"/>
                <a:gd name="T57" fmla="*/ 2895 h 3057"/>
                <a:gd name="T58" fmla="*/ 241 w 910"/>
                <a:gd name="T59" fmla="*/ 3011 h 3057"/>
                <a:gd name="T60" fmla="*/ 416 w 910"/>
                <a:gd name="T61" fmla="*/ 3057 h 3057"/>
                <a:gd name="T62" fmla="*/ 586 w 910"/>
                <a:gd name="T63" fmla="*/ 3020 h 3057"/>
                <a:gd name="T64" fmla="*/ 727 w 910"/>
                <a:gd name="T65" fmla="*/ 2915 h 3057"/>
                <a:gd name="T66" fmla="*/ 818 w 910"/>
                <a:gd name="T67" fmla="*/ 2760 h 3057"/>
                <a:gd name="T68" fmla="*/ 836 w 910"/>
                <a:gd name="T69" fmla="*/ 2532 h 3057"/>
                <a:gd name="T70" fmla="*/ 750 w 910"/>
                <a:gd name="T71" fmla="*/ 2316 h 3057"/>
                <a:gd name="T72" fmla="*/ 600 w 910"/>
                <a:gd name="T73" fmla="*/ 2118 h 3057"/>
                <a:gd name="T74" fmla="*/ 339 w 910"/>
                <a:gd name="T75" fmla="*/ 1833 h 3057"/>
                <a:gd name="T76" fmla="*/ 197 w 910"/>
                <a:gd name="T77" fmla="*/ 1571 h 3057"/>
                <a:gd name="T78" fmla="*/ 193 w 910"/>
                <a:gd name="T79" fmla="*/ 1288 h 3057"/>
                <a:gd name="T80" fmla="*/ 318 w 910"/>
                <a:gd name="T81" fmla="*/ 1035 h 3057"/>
                <a:gd name="T82" fmla="*/ 550 w 910"/>
                <a:gd name="T83" fmla="*/ 854 h 3057"/>
                <a:gd name="T84" fmla="*/ 795 w 910"/>
                <a:gd name="T85" fmla="*/ 793 h 3057"/>
                <a:gd name="T86" fmla="*/ 859 w 910"/>
                <a:gd name="T87" fmla="*/ 779 h 3057"/>
                <a:gd name="T88" fmla="*/ 900 w 910"/>
                <a:gd name="T89" fmla="*/ 740 h 3057"/>
                <a:gd name="T90" fmla="*/ 909 w 910"/>
                <a:gd name="T91" fmla="*/ 688 h 3057"/>
                <a:gd name="T92" fmla="*/ 887 w 910"/>
                <a:gd name="T93" fmla="*/ 643 h 3057"/>
                <a:gd name="T94" fmla="*/ 835 w 910"/>
                <a:gd name="T95" fmla="*/ 622 h 3057"/>
                <a:gd name="T96" fmla="*/ 714 w 910"/>
                <a:gd name="T97" fmla="*/ 617 h 3057"/>
                <a:gd name="T98" fmla="*/ 580 w 910"/>
                <a:gd name="T99" fmla="*/ 525 h 3057"/>
                <a:gd name="T100" fmla="*/ 543 w 910"/>
                <a:gd name="T101" fmla="*/ 382 h 3057"/>
                <a:gd name="T102" fmla="*/ 601 w 910"/>
                <a:gd name="T103" fmla="*/ 245 h 3057"/>
                <a:gd name="T104" fmla="*/ 752 w 910"/>
                <a:gd name="T105" fmla="*/ 168 h 3057"/>
                <a:gd name="T106" fmla="*/ 856 w 910"/>
                <a:gd name="T107" fmla="*/ 156 h 3057"/>
                <a:gd name="T108" fmla="*/ 892 w 910"/>
                <a:gd name="T109" fmla="*/ 116 h 3057"/>
                <a:gd name="T110" fmla="*/ 894 w 910"/>
                <a:gd name="T111" fmla="*/ 63 h 3057"/>
                <a:gd name="T112" fmla="*/ 864 w 910"/>
                <a:gd name="T113" fmla="*/ 17 h 3057"/>
                <a:gd name="T114" fmla="*/ 790 w 910"/>
                <a:gd name="T115" fmla="*/ 0 h 3057"/>
                <a:gd name="T116" fmla="*/ 646 w 910"/>
                <a:gd name="T117" fmla="*/ 24 h 3057"/>
                <a:gd name="T118" fmla="*/ 518 w 910"/>
                <a:gd name="T119" fmla="*/ 86 h 3057"/>
                <a:gd name="T120" fmla="*/ 419 w 910"/>
                <a:gd name="T121" fmla="*/ 184 h 3057"/>
                <a:gd name="T122" fmla="*/ 364 w 910"/>
                <a:gd name="T123" fmla="*/ 308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356" y="369"/>
                  </a:moveTo>
                  <a:lnTo>
                    <a:pt x="356" y="394"/>
                  </a:lnTo>
                  <a:lnTo>
                    <a:pt x="358" y="418"/>
                  </a:lnTo>
                  <a:lnTo>
                    <a:pt x="361" y="441"/>
                  </a:lnTo>
                  <a:lnTo>
                    <a:pt x="365" y="465"/>
                  </a:lnTo>
                  <a:lnTo>
                    <a:pt x="370" y="488"/>
                  </a:lnTo>
                  <a:lnTo>
                    <a:pt x="377" y="510"/>
                  </a:lnTo>
                  <a:lnTo>
                    <a:pt x="384" y="532"/>
                  </a:lnTo>
                  <a:lnTo>
                    <a:pt x="394" y="553"/>
                  </a:lnTo>
                  <a:lnTo>
                    <a:pt x="404" y="573"/>
                  </a:lnTo>
                  <a:lnTo>
                    <a:pt x="416" y="592"/>
                  </a:lnTo>
                  <a:lnTo>
                    <a:pt x="428" y="611"/>
                  </a:lnTo>
                  <a:lnTo>
                    <a:pt x="442" y="629"/>
                  </a:lnTo>
                  <a:lnTo>
                    <a:pt x="456" y="646"/>
                  </a:lnTo>
                  <a:lnTo>
                    <a:pt x="472" y="663"/>
                  </a:lnTo>
                  <a:lnTo>
                    <a:pt x="488" y="678"/>
                  </a:lnTo>
                  <a:lnTo>
                    <a:pt x="505" y="693"/>
                  </a:lnTo>
                  <a:lnTo>
                    <a:pt x="471" y="708"/>
                  </a:lnTo>
                  <a:lnTo>
                    <a:pt x="437" y="725"/>
                  </a:lnTo>
                  <a:lnTo>
                    <a:pt x="405" y="742"/>
                  </a:lnTo>
                  <a:lnTo>
                    <a:pt x="374" y="761"/>
                  </a:lnTo>
                  <a:lnTo>
                    <a:pt x="344" y="782"/>
                  </a:lnTo>
                  <a:lnTo>
                    <a:pt x="313" y="804"/>
                  </a:lnTo>
                  <a:lnTo>
                    <a:pt x="285" y="826"/>
                  </a:lnTo>
                  <a:lnTo>
                    <a:pt x="258" y="849"/>
                  </a:lnTo>
                  <a:lnTo>
                    <a:pt x="233" y="873"/>
                  </a:lnTo>
                  <a:lnTo>
                    <a:pt x="208" y="899"/>
                  </a:lnTo>
                  <a:lnTo>
                    <a:pt x="184" y="925"/>
                  </a:lnTo>
                  <a:lnTo>
                    <a:pt x="163" y="952"/>
                  </a:lnTo>
                  <a:lnTo>
                    <a:pt x="141" y="980"/>
                  </a:lnTo>
                  <a:lnTo>
                    <a:pt x="122" y="1009"/>
                  </a:lnTo>
                  <a:lnTo>
                    <a:pt x="103" y="1039"/>
                  </a:lnTo>
                  <a:lnTo>
                    <a:pt x="87" y="1070"/>
                  </a:lnTo>
                  <a:lnTo>
                    <a:pt x="71" y="1102"/>
                  </a:lnTo>
                  <a:lnTo>
                    <a:pt x="57" y="1133"/>
                  </a:lnTo>
                  <a:lnTo>
                    <a:pt x="45" y="1166"/>
                  </a:lnTo>
                  <a:lnTo>
                    <a:pt x="33" y="1199"/>
                  </a:lnTo>
                  <a:lnTo>
                    <a:pt x="24" y="1233"/>
                  </a:lnTo>
                  <a:lnTo>
                    <a:pt x="16" y="1267"/>
                  </a:lnTo>
                  <a:lnTo>
                    <a:pt x="10" y="1302"/>
                  </a:lnTo>
                  <a:lnTo>
                    <a:pt x="4" y="1337"/>
                  </a:lnTo>
                  <a:lnTo>
                    <a:pt x="2" y="1373"/>
                  </a:lnTo>
                  <a:lnTo>
                    <a:pt x="0" y="1409"/>
                  </a:lnTo>
                  <a:lnTo>
                    <a:pt x="0" y="1446"/>
                  </a:lnTo>
                  <a:lnTo>
                    <a:pt x="2" y="1482"/>
                  </a:lnTo>
                  <a:lnTo>
                    <a:pt x="5" y="1519"/>
                  </a:lnTo>
                  <a:lnTo>
                    <a:pt x="12" y="1557"/>
                  </a:lnTo>
                  <a:lnTo>
                    <a:pt x="18" y="1594"/>
                  </a:lnTo>
                  <a:lnTo>
                    <a:pt x="28" y="1632"/>
                  </a:lnTo>
                  <a:lnTo>
                    <a:pt x="36" y="1659"/>
                  </a:lnTo>
                  <a:lnTo>
                    <a:pt x="44" y="1684"/>
                  </a:lnTo>
                  <a:lnTo>
                    <a:pt x="54" y="1710"/>
                  </a:lnTo>
                  <a:lnTo>
                    <a:pt x="65" y="1734"/>
                  </a:lnTo>
                  <a:lnTo>
                    <a:pt x="76" y="1758"/>
                  </a:lnTo>
                  <a:lnTo>
                    <a:pt x="89" y="1782"/>
                  </a:lnTo>
                  <a:lnTo>
                    <a:pt x="103" y="1806"/>
                  </a:lnTo>
                  <a:lnTo>
                    <a:pt x="117" y="1829"/>
                  </a:lnTo>
                  <a:lnTo>
                    <a:pt x="132" y="1851"/>
                  </a:lnTo>
                  <a:lnTo>
                    <a:pt x="149" y="1874"/>
                  </a:lnTo>
                  <a:lnTo>
                    <a:pt x="165" y="1896"/>
                  </a:lnTo>
                  <a:lnTo>
                    <a:pt x="182" y="1917"/>
                  </a:lnTo>
                  <a:lnTo>
                    <a:pt x="218" y="1961"/>
                  </a:lnTo>
                  <a:lnTo>
                    <a:pt x="255" y="2003"/>
                  </a:lnTo>
                  <a:lnTo>
                    <a:pt x="333" y="2085"/>
                  </a:lnTo>
                  <a:lnTo>
                    <a:pt x="410" y="2166"/>
                  </a:lnTo>
                  <a:lnTo>
                    <a:pt x="448" y="2207"/>
                  </a:lnTo>
                  <a:lnTo>
                    <a:pt x="486" y="2249"/>
                  </a:lnTo>
                  <a:lnTo>
                    <a:pt x="503" y="2270"/>
                  </a:lnTo>
                  <a:lnTo>
                    <a:pt x="520" y="2291"/>
                  </a:lnTo>
                  <a:lnTo>
                    <a:pt x="537" y="2312"/>
                  </a:lnTo>
                  <a:lnTo>
                    <a:pt x="554" y="2333"/>
                  </a:lnTo>
                  <a:lnTo>
                    <a:pt x="572" y="2359"/>
                  </a:lnTo>
                  <a:lnTo>
                    <a:pt x="589" y="2386"/>
                  </a:lnTo>
                  <a:lnTo>
                    <a:pt x="604" y="2414"/>
                  </a:lnTo>
                  <a:lnTo>
                    <a:pt x="618" y="2442"/>
                  </a:lnTo>
                  <a:lnTo>
                    <a:pt x="630" y="2470"/>
                  </a:lnTo>
                  <a:lnTo>
                    <a:pt x="640" y="2499"/>
                  </a:lnTo>
                  <a:lnTo>
                    <a:pt x="648" y="2530"/>
                  </a:lnTo>
                  <a:lnTo>
                    <a:pt x="654" y="2559"/>
                  </a:lnTo>
                  <a:lnTo>
                    <a:pt x="656" y="2574"/>
                  </a:lnTo>
                  <a:lnTo>
                    <a:pt x="658" y="2589"/>
                  </a:lnTo>
                  <a:lnTo>
                    <a:pt x="659" y="2604"/>
                  </a:lnTo>
                  <a:lnTo>
                    <a:pt x="659" y="2619"/>
                  </a:lnTo>
                  <a:lnTo>
                    <a:pt x="659" y="2634"/>
                  </a:lnTo>
                  <a:lnTo>
                    <a:pt x="658" y="2649"/>
                  </a:lnTo>
                  <a:lnTo>
                    <a:pt x="657" y="2664"/>
                  </a:lnTo>
                  <a:lnTo>
                    <a:pt x="655" y="2679"/>
                  </a:lnTo>
                  <a:lnTo>
                    <a:pt x="653" y="2694"/>
                  </a:lnTo>
                  <a:lnTo>
                    <a:pt x="648" y="2708"/>
                  </a:lnTo>
                  <a:lnTo>
                    <a:pt x="645" y="2723"/>
                  </a:lnTo>
                  <a:lnTo>
                    <a:pt x="640" y="2738"/>
                  </a:lnTo>
                  <a:lnTo>
                    <a:pt x="634" y="2753"/>
                  </a:lnTo>
                  <a:lnTo>
                    <a:pt x="628" y="2767"/>
                  </a:lnTo>
                  <a:lnTo>
                    <a:pt x="621" y="2781"/>
                  </a:lnTo>
                  <a:lnTo>
                    <a:pt x="613" y="2796"/>
                  </a:lnTo>
                  <a:lnTo>
                    <a:pt x="603" y="2812"/>
                  </a:lnTo>
                  <a:lnTo>
                    <a:pt x="592" y="2825"/>
                  </a:lnTo>
                  <a:lnTo>
                    <a:pt x="580" y="2837"/>
                  </a:lnTo>
                  <a:lnTo>
                    <a:pt x="566" y="2848"/>
                  </a:lnTo>
                  <a:lnTo>
                    <a:pt x="552" y="2858"/>
                  </a:lnTo>
                  <a:lnTo>
                    <a:pt x="537" y="2866"/>
                  </a:lnTo>
                  <a:lnTo>
                    <a:pt x="521" y="2873"/>
                  </a:lnTo>
                  <a:lnTo>
                    <a:pt x="504" y="2879"/>
                  </a:lnTo>
                  <a:lnTo>
                    <a:pt x="488" y="2884"/>
                  </a:lnTo>
                  <a:lnTo>
                    <a:pt x="470" y="2888"/>
                  </a:lnTo>
                  <a:lnTo>
                    <a:pt x="452" y="2890"/>
                  </a:lnTo>
                  <a:lnTo>
                    <a:pt x="434" y="2892"/>
                  </a:lnTo>
                  <a:lnTo>
                    <a:pt x="417" y="2892"/>
                  </a:lnTo>
                  <a:lnTo>
                    <a:pt x="398" y="2891"/>
                  </a:lnTo>
                  <a:lnTo>
                    <a:pt x="381" y="2889"/>
                  </a:lnTo>
                  <a:lnTo>
                    <a:pt x="364" y="2886"/>
                  </a:lnTo>
                  <a:lnTo>
                    <a:pt x="351" y="2883"/>
                  </a:lnTo>
                  <a:lnTo>
                    <a:pt x="340" y="2879"/>
                  </a:lnTo>
                  <a:lnTo>
                    <a:pt x="330" y="2875"/>
                  </a:lnTo>
                  <a:lnTo>
                    <a:pt x="320" y="2869"/>
                  </a:lnTo>
                  <a:lnTo>
                    <a:pt x="311" y="2863"/>
                  </a:lnTo>
                  <a:lnTo>
                    <a:pt x="304" y="2856"/>
                  </a:lnTo>
                  <a:lnTo>
                    <a:pt x="297" y="2848"/>
                  </a:lnTo>
                  <a:lnTo>
                    <a:pt x="292" y="2840"/>
                  </a:lnTo>
                  <a:lnTo>
                    <a:pt x="288" y="2832"/>
                  </a:lnTo>
                  <a:lnTo>
                    <a:pt x="283" y="2823"/>
                  </a:lnTo>
                  <a:lnTo>
                    <a:pt x="280" y="2814"/>
                  </a:lnTo>
                  <a:lnTo>
                    <a:pt x="278" y="2803"/>
                  </a:lnTo>
                  <a:lnTo>
                    <a:pt x="277" y="2794"/>
                  </a:lnTo>
                  <a:lnTo>
                    <a:pt x="277" y="2784"/>
                  </a:lnTo>
                  <a:lnTo>
                    <a:pt x="277" y="2774"/>
                  </a:lnTo>
                  <a:lnTo>
                    <a:pt x="278" y="2764"/>
                  </a:lnTo>
                  <a:lnTo>
                    <a:pt x="280" y="2754"/>
                  </a:lnTo>
                  <a:lnTo>
                    <a:pt x="282" y="2745"/>
                  </a:lnTo>
                  <a:lnTo>
                    <a:pt x="285" y="2735"/>
                  </a:lnTo>
                  <a:lnTo>
                    <a:pt x="290" y="2726"/>
                  </a:lnTo>
                  <a:lnTo>
                    <a:pt x="295" y="2718"/>
                  </a:lnTo>
                  <a:lnTo>
                    <a:pt x="300" y="2709"/>
                  </a:lnTo>
                  <a:lnTo>
                    <a:pt x="306" y="2701"/>
                  </a:lnTo>
                  <a:lnTo>
                    <a:pt x="313" y="2694"/>
                  </a:lnTo>
                  <a:lnTo>
                    <a:pt x="321" y="2687"/>
                  </a:lnTo>
                  <a:lnTo>
                    <a:pt x="328" y="2681"/>
                  </a:lnTo>
                  <a:lnTo>
                    <a:pt x="337" y="2676"/>
                  </a:lnTo>
                  <a:lnTo>
                    <a:pt x="347" y="2672"/>
                  </a:lnTo>
                  <a:lnTo>
                    <a:pt x="356" y="2668"/>
                  </a:lnTo>
                  <a:lnTo>
                    <a:pt x="366" y="2665"/>
                  </a:lnTo>
                  <a:lnTo>
                    <a:pt x="378" y="2664"/>
                  </a:lnTo>
                  <a:lnTo>
                    <a:pt x="389" y="2663"/>
                  </a:lnTo>
                  <a:lnTo>
                    <a:pt x="400" y="2663"/>
                  </a:lnTo>
                  <a:lnTo>
                    <a:pt x="409" y="2662"/>
                  </a:lnTo>
                  <a:lnTo>
                    <a:pt x="418" y="2659"/>
                  </a:lnTo>
                  <a:lnTo>
                    <a:pt x="426" y="2656"/>
                  </a:lnTo>
                  <a:lnTo>
                    <a:pt x="434" y="2653"/>
                  </a:lnTo>
                  <a:lnTo>
                    <a:pt x="442" y="2648"/>
                  </a:lnTo>
                  <a:lnTo>
                    <a:pt x="448" y="2643"/>
                  </a:lnTo>
                  <a:lnTo>
                    <a:pt x="453" y="2638"/>
                  </a:lnTo>
                  <a:lnTo>
                    <a:pt x="459" y="2632"/>
                  </a:lnTo>
                  <a:lnTo>
                    <a:pt x="463" y="2626"/>
                  </a:lnTo>
                  <a:lnTo>
                    <a:pt x="466" y="2619"/>
                  </a:lnTo>
                  <a:lnTo>
                    <a:pt x="470" y="2612"/>
                  </a:lnTo>
                  <a:lnTo>
                    <a:pt x="472" y="2604"/>
                  </a:lnTo>
                  <a:lnTo>
                    <a:pt x="474" y="2597"/>
                  </a:lnTo>
                  <a:lnTo>
                    <a:pt x="474" y="2589"/>
                  </a:lnTo>
                  <a:lnTo>
                    <a:pt x="475" y="2581"/>
                  </a:lnTo>
                  <a:lnTo>
                    <a:pt x="474" y="2574"/>
                  </a:lnTo>
                  <a:lnTo>
                    <a:pt x="474" y="2566"/>
                  </a:lnTo>
                  <a:lnTo>
                    <a:pt x="472" y="2559"/>
                  </a:lnTo>
                  <a:lnTo>
                    <a:pt x="470" y="2551"/>
                  </a:lnTo>
                  <a:lnTo>
                    <a:pt x="466" y="2544"/>
                  </a:lnTo>
                  <a:lnTo>
                    <a:pt x="463" y="2537"/>
                  </a:lnTo>
                  <a:lnTo>
                    <a:pt x="459" y="2531"/>
                  </a:lnTo>
                  <a:lnTo>
                    <a:pt x="453" y="2525"/>
                  </a:lnTo>
                  <a:lnTo>
                    <a:pt x="448" y="2519"/>
                  </a:lnTo>
                  <a:lnTo>
                    <a:pt x="442" y="2513"/>
                  </a:lnTo>
                  <a:lnTo>
                    <a:pt x="434" y="2509"/>
                  </a:lnTo>
                  <a:lnTo>
                    <a:pt x="426" y="2505"/>
                  </a:lnTo>
                  <a:lnTo>
                    <a:pt x="418" y="2502"/>
                  </a:lnTo>
                  <a:lnTo>
                    <a:pt x="409" y="2500"/>
                  </a:lnTo>
                  <a:lnTo>
                    <a:pt x="400" y="2498"/>
                  </a:lnTo>
                  <a:lnTo>
                    <a:pt x="389" y="2498"/>
                  </a:lnTo>
                  <a:lnTo>
                    <a:pt x="368" y="2499"/>
                  </a:lnTo>
                  <a:lnTo>
                    <a:pt x="347" y="2501"/>
                  </a:lnTo>
                  <a:lnTo>
                    <a:pt x="327" y="2505"/>
                  </a:lnTo>
                  <a:lnTo>
                    <a:pt x="307" y="2511"/>
                  </a:lnTo>
                  <a:lnTo>
                    <a:pt x="288" y="2519"/>
                  </a:lnTo>
                  <a:lnTo>
                    <a:pt x="269" y="2527"/>
                  </a:lnTo>
                  <a:lnTo>
                    <a:pt x="251" y="2537"/>
                  </a:lnTo>
                  <a:lnTo>
                    <a:pt x="234" y="2548"/>
                  </a:lnTo>
                  <a:lnTo>
                    <a:pt x="216" y="2560"/>
                  </a:lnTo>
                  <a:lnTo>
                    <a:pt x="200" y="2573"/>
                  </a:lnTo>
                  <a:lnTo>
                    <a:pt x="185" y="2587"/>
                  </a:lnTo>
                  <a:lnTo>
                    <a:pt x="171" y="2602"/>
                  </a:lnTo>
                  <a:lnTo>
                    <a:pt x="158" y="2618"/>
                  </a:lnTo>
                  <a:lnTo>
                    <a:pt x="146" y="2634"/>
                  </a:lnTo>
                  <a:lnTo>
                    <a:pt x="136" y="2651"/>
                  </a:lnTo>
                  <a:lnTo>
                    <a:pt x="126" y="2669"/>
                  </a:lnTo>
                  <a:lnTo>
                    <a:pt x="117" y="2687"/>
                  </a:lnTo>
                  <a:lnTo>
                    <a:pt x="110" y="2705"/>
                  </a:lnTo>
                  <a:lnTo>
                    <a:pt x="103" y="2724"/>
                  </a:lnTo>
                  <a:lnTo>
                    <a:pt x="99" y="2743"/>
                  </a:lnTo>
                  <a:lnTo>
                    <a:pt x="96" y="2762"/>
                  </a:lnTo>
                  <a:lnTo>
                    <a:pt x="94" y="2781"/>
                  </a:lnTo>
                  <a:lnTo>
                    <a:pt x="94" y="2801"/>
                  </a:lnTo>
                  <a:lnTo>
                    <a:pt x="95" y="2821"/>
                  </a:lnTo>
                  <a:lnTo>
                    <a:pt x="98" y="2840"/>
                  </a:lnTo>
                  <a:lnTo>
                    <a:pt x="102" y="2858"/>
                  </a:lnTo>
                  <a:lnTo>
                    <a:pt x="109" y="2877"/>
                  </a:lnTo>
                  <a:lnTo>
                    <a:pt x="117" y="2895"/>
                  </a:lnTo>
                  <a:lnTo>
                    <a:pt x="127" y="2912"/>
                  </a:lnTo>
                  <a:lnTo>
                    <a:pt x="140" y="2929"/>
                  </a:lnTo>
                  <a:lnTo>
                    <a:pt x="154" y="2945"/>
                  </a:lnTo>
                  <a:lnTo>
                    <a:pt x="170" y="2961"/>
                  </a:lnTo>
                  <a:lnTo>
                    <a:pt x="193" y="2979"/>
                  </a:lnTo>
                  <a:lnTo>
                    <a:pt x="216" y="2996"/>
                  </a:lnTo>
                  <a:lnTo>
                    <a:pt x="241" y="3011"/>
                  </a:lnTo>
                  <a:lnTo>
                    <a:pt x="265" y="3023"/>
                  </a:lnTo>
                  <a:lnTo>
                    <a:pt x="290" y="3034"/>
                  </a:lnTo>
                  <a:lnTo>
                    <a:pt x="314" y="3042"/>
                  </a:lnTo>
                  <a:lnTo>
                    <a:pt x="340" y="3049"/>
                  </a:lnTo>
                  <a:lnTo>
                    <a:pt x="365" y="3053"/>
                  </a:lnTo>
                  <a:lnTo>
                    <a:pt x="391" y="3056"/>
                  </a:lnTo>
                  <a:lnTo>
                    <a:pt x="416" y="3057"/>
                  </a:lnTo>
                  <a:lnTo>
                    <a:pt x="440" y="3057"/>
                  </a:lnTo>
                  <a:lnTo>
                    <a:pt x="465" y="3054"/>
                  </a:lnTo>
                  <a:lnTo>
                    <a:pt x="490" y="3051"/>
                  </a:lnTo>
                  <a:lnTo>
                    <a:pt x="515" y="3045"/>
                  </a:lnTo>
                  <a:lnTo>
                    <a:pt x="538" y="3038"/>
                  </a:lnTo>
                  <a:lnTo>
                    <a:pt x="562" y="3030"/>
                  </a:lnTo>
                  <a:lnTo>
                    <a:pt x="586" y="3020"/>
                  </a:lnTo>
                  <a:lnTo>
                    <a:pt x="607" y="3008"/>
                  </a:lnTo>
                  <a:lnTo>
                    <a:pt x="630" y="2996"/>
                  </a:lnTo>
                  <a:lnTo>
                    <a:pt x="650" y="2982"/>
                  </a:lnTo>
                  <a:lnTo>
                    <a:pt x="671" y="2967"/>
                  </a:lnTo>
                  <a:lnTo>
                    <a:pt x="691" y="2951"/>
                  </a:lnTo>
                  <a:lnTo>
                    <a:pt x="710" y="2933"/>
                  </a:lnTo>
                  <a:lnTo>
                    <a:pt x="727" y="2915"/>
                  </a:lnTo>
                  <a:lnTo>
                    <a:pt x="744" y="2896"/>
                  </a:lnTo>
                  <a:lnTo>
                    <a:pt x="759" y="2875"/>
                  </a:lnTo>
                  <a:lnTo>
                    <a:pt x="774" y="2854"/>
                  </a:lnTo>
                  <a:lnTo>
                    <a:pt x="787" y="2832"/>
                  </a:lnTo>
                  <a:lnTo>
                    <a:pt x="799" y="2808"/>
                  </a:lnTo>
                  <a:lnTo>
                    <a:pt x="810" y="2784"/>
                  </a:lnTo>
                  <a:lnTo>
                    <a:pt x="818" y="2760"/>
                  </a:lnTo>
                  <a:lnTo>
                    <a:pt x="826" y="2735"/>
                  </a:lnTo>
                  <a:lnTo>
                    <a:pt x="835" y="2700"/>
                  </a:lnTo>
                  <a:lnTo>
                    <a:pt x="840" y="2665"/>
                  </a:lnTo>
                  <a:lnTo>
                    <a:pt x="842" y="2631"/>
                  </a:lnTo>
                  <a:lnTo>
                    <a:pt x="842" y="2598"/>
                  </a:lnTo>
                  <a:lnTo>
                    <a:pt x="840" y="2565"/>
                  </a:lnTo>
                  <a:lnTo>
                    <a:pt x="836" y="2532"/>
                  </a:lnTo>
                  <a:lnTo>
                    <a:pt x="829" y="2499"/>
                  </a:lnTo>
                  <a:lnTo>
                    <a:pt x="820" y="2467"/>
                  </a:lnTo>
                  <a:lnTo>
                    <a:pt x="809" y="2436"/>
                  </a:lnTo>
                  <a:lnTo>
                    <a:pt x="797" y="2405"/>
                  </a:lnTo>
                  <a:lnTo>
                    <a:pt x="782" y="2375"/>
                  </a:lnTo>
                  <a:lnTo>
                    <a:pt x="767" y="2345"/>
                  </a:lnTo>
                  <a:lnTo>
                    <a:pt x="750" y="2316"/>
                  </a:lnTo>
                  <a:lnTo>
                    <a:pt x="730" y="2287"/>
                  </a:lnTo>
                  <a:lnTo>
                    <a:pt x="711" y="2258"/>
                  </a:lnTo>
                  <a:lnTo>
                    <a:pt x="690" y="2229"/>
                  </a:lnTo>
                  <a:lnTo>
                    <a:pt x="669" y="2200"/>
                  </a:lnTo>
                  <a:lnTo>
                    <a:pt x="646" y="2172"/>
                  </a:lnTo>
                  <a:lnTo>
                    <a:pt x="622" y="2145"/>
                  </a:lnTo>
                  <a:lnTo>
                    <a:pt x="600" y="2118"/>
                  </a:lnTo>
                  <a:lnTo>
                    <a:pt x="550" y="2064"/>
                  </a:lnTo>
                  <a:lnTo>
                    <a:pt x="502" y="2012"/>
                  </a:lnTo>
                  <a:lnTo>
                    <a:pt x="453" y="1960"/>
                  </a:lnTo>
                  <a:lnTo>
                    <a:pt x="406" y="1908"/>
                  </a:lnTo>
                  <a:lnTo>
                    <a:pt x="382" y="1883"/>
                  </a:lnTo>
                  <a:lnTo>
                    <a:pt x="361" y="1858"/>
                  </a:lnTo>
                  <a:lnTo>
                    <a:pt x="339" y="1833"/>
                  </a:lnTo>
                  <a:lnTo>
                    <a:pt x="319" y="1809"/>
                  </a:lnTo>
                  <a:lnTo>
                    <a:pt x="291" y="1771"/>
                  </a:lnTo>
                  <a:lnTo>
                    <a:pt x="265" y="1732"/>
                  </a:lnTo>
                  <a:lnTo>
                    <a:pt x="243" y="1693"/>
                  </a:lnTo>
                  <a:lnTo>
                    <a:pt x="225" y="1653"/>
                  </a:lnTo>
                  <a:lnTo>
                    <a:pt x="209" y="1612"/>
                  </a:lnTo>
                  <a:lnTo>
                    <a:pt x="197" y="1571"/>
                  </a:lnTo>
                  <a:lnTo>
                    <a:pt x="187" y="1531"/>
                  </a:lnTo>
                  <a:lnTo>
                    <a:pt x="181" y="1490"/>
                  </a:lnTo>
                  <a:lnTo>
                    <a:pt x="178" y="1449"/>
                  </a:lnTo>
                  <a:lnTo>
                    <a:pt x="178" y="1408"/>
                  </a:lnTo>
                  <a:lnTo>
                    <a:pt x="180" y="1368"/>
                  </a:lnTo>
                  <a:lnTo>
                    <a:pt x="185" y="1327"/>
                  </a:lnTo>
                  <a:lnTo>
                    <a:pt x="193" y="1288"/>
                  </a:lnTo>
                  <a:lnTo>
                    <a:pt x="202" y="1249"/>
                  </a:lnTo>
                  <a:lnTo>
                    <a:pt x="215" y="1211"/>
                  </a:lnTo>
                  <a:lnTo>
                    <a:pt x="232" y="1173"/>
                  </a:lnTo>
                  <a:lnTo>
                    <a:pt x="249" y="1137"/>
                  </a:lnTo>
                  <a:lnTo>
                    <a:pt x="269" y="1102"/>
                  </a:lnTo>
                  <a:lnTo>
                    <a:pt x="292" y="1068"/>
                  </a:lnTo>
                  <a:lnTo>
                    <a:pt x="318" y="1035"/>
                  </a:lnTo>
                  <a:lnTo>
                    <a:pt x="345" y="1003"/>
                  </a:lnTo>
                  <a:lnTo>
                    <a:pt x="374" y="974"/>
                  </a:lnTo>
                  <a:lnTo>
                    <a:pt x="405" y="946"/>
                  </a:lnTo>
                  <a:lnTo>
                    <a:pt x="438" y="920"/>
                  </a:lnTo>
                  <a:lnTo>
                    <a:pt x="474" y="896"/>
                  </a:lnTo>
                  <a:lnTo>
                    <a:pt x="512" y="874"/>
                  </a:lnTo>
                  <a:lnTo>
                    <a:pt x="550" y="854"/>
                  </a:lnTo>
                  <a:lnTo>
                    <a:pt x="592" y="837"/>
                  </a:lnTo>
                  <a:lnTo>
                    <a:pt x="634" y="821"/>
                  </a:lnTo>
                  <a:lnTo>
                    <a:pt x="680" y="809"/>
                  </a:lnTo>
                  <a:lnTo>
                    <a:pt x="726" y="799"/>
                  </a:lnTo>
                  <a:lnTo>
                    <a:pt x="773" y="791"/>
                  </a:lnTo>
                  <a:lnTo>
                    <a:pt x="784" y="792"/>
                  </a:lnTo>
                  <a:lnTo>
                    <a:pt x="795" y="793"/>
                  </a:lnTo>
                  <a:lnTo>
                    <a:pt x="806" y="792"/>
                  </a:lnTo>
                  <a:lnTo>
                    <a:pt x="815" y="791"/>
                  </a:lnTo>
                  <a:lnTo>
                    <a:pt x="825" y="789"/>
                  </a:lnTo>
                  <a:lnTo>
                    <a:pt x="834" y="786"/>
                  </a:lnTo>
                  <a:lnTo>
                    <a:pt x="842" y="784"/>
                  </a:lnTo>
                  <a:lnTo>
                    <a:pt x="852" y="782"/>
                  </a:lnTo>
                  <a:lnTo>
                    <a:pt x="859" y="779"/>
                  </a:lnTo>
                  <a:lnTo>
                    <a:pt x="867" y="775"/>
                  </a:lnTo>
                  <a:lnTo>
                    <a:pt x="874" y="770"/>
                  </a:lnTo>
                  <a:lnTo>
                    <a:pt x="881" y="764"/>
                  </a:lnTo>
                  <a:lnTo>
                    <a:pt x="886" y="759"/>
                  </a:lnTo>
                  <a:lnTo>
                    <a:pt x="892" y="753"/>
                  </a:lnTo>
                  <a:lnTo>
                    <a:pt x="896" y="746"/>
                  </a:lnTo>
                  <a:lnTo>
                    <a:pt x="900" y="740"/>
                  </a:lnTo>
                  <a:lnTo>
                    <a:pt x="904" y="733"/>
                  </a:lnTo>
                  <a:lnTo>
                    <a:pt x="906" y="726"/>
                  </a:lnTo>
                  <a:lnTo>
                    <a:pt x="908" y="718"/>
                  </a:lnTo>
                  <a:lnTo>
                    <a:pt x="909" y="711"/>
                  </a:lnTo>
                  <a:lnTo>
                    <a:pt x="910" y="703"/>
                  </a:lnTo>
                  <a:lnTo>
                    <a:pt x="910" y="696"/>
                  </a:lnTo>
                  <a:lnTo>
                    <a:pt x="909" y="688"/>
                  </a:lnTo>
                  <a:lnTo>
                    <a:pt x="908" y="681"/>
                  </a:lnTo>
                  <a:lnTo>
                    <a:pt x="907" y="674"/>
                  </a:lnTo>
                  <a:lnTo>
                    <a:pt x="904" y="667"/>
                  </a:lnTo>
                  <a:lnTo>
                    <a:pt x="900" y="660"/>
                  </a:lnTo>
                  <a:lnTo>
                    <a:pt x="897" y="654"/>
                  </a:lnTo>
                  <a:lnTo>
                    <a:pt x="893" y="648"/>
                  </a:lnTo>
                  <a:lnTo>
                    <a:pt x="887" y="643"/>
                  </a:lnTo>
                  <a:lnTo>
                    <a:pt x="882" y="638"/>
                  </a:lnTo>
                  <a:lnTo>
                    <a:pt x="876" y="633"/>
                  </a:lnTo>
                  <a:lnTo>
                    <a:pt x="869" y="630"/>
                  </a:lnTo>
                  <a:lnTo>
                    <a:pt x="862" y="626"/>
                  </a:lnTo>
                  <a:lnTo>
                    <a:pt x="853" y="624"/>
                  </a:lnTo>
                  <a:lnTo>
                    <a:pt x="844" y="622"/>
                  </a:lnTo>
                  <a:lnTo>
                    <a:pt x="835" y="622"/>
                  </a:lnTo>
                  <a:lnTo>
                    <a:pt x="825" y="622"/>
                  </a:lnTo>
                  <a:lnTo>
                    <a:pt x="811" y="622"/>
                  </a:lnTo>
                  <a:lnTo>
                    <a:pt x="798" y="623"/>
                  </a:lnTo>
                  <a:lnTo>
                    <a:pt x="784" y="625"/>
                  </a:lnTo>
                  <a:lnTo>
                    <a:pt x="771" y="626"/>
                  </a:lnTo>
                  <a:lnTo>
                    <a:pt x="742" y="622"/>
                  </a:lnTo>
                  <a:lnTo>
                    <a:pt x="714" y="617"/>
                  </a:lnTo>
                  <a:lnTo>
                    <a:pt x="689" y="609"/>
                  </a:lnTo>
                  <a:lnTo>
                    <a:pt x="667" y="599"/>
                  </a:lnTo>
                  <a:lnTo>
                    <a:pt x="645" y="587"/>
                  </a:lnTo>
                  <a:lnTo>
                    <a:pt x="626" y="573"/>
                  </a:lnTo>
                  <a:lnTo>
                    <a:pt x="608" y="558"/>
                  </a:lnTo>
                  <a:lnTo>
                    <a:pt x="593" y="542"/>
                  </a:lnTo>
                  <a:lnTo>
                    <a:pt x="580" y="525"/>
                  </a:lnTo>
                  <a:lnTo>
                    <a:pt x="569" y="506"/>
                  </a:lnTo>
                  <a:lnTo>
                    <a:pt x="560" y="487"/>
                  </a:lnTo>
                  <a:lnTo>
                    <a:pt x="552" y="466"/>
                  </a:lnTo>
                  <a:lnTo>
                    <a:pt x="547" y="445"/>
                  </a:lnTo>
                  <a:lnTo>
                    <a:pt x="544" y="424"/>
                  </a:lnTo>
                  <a:lnTo>
                    <a:pt x="543" y="403"/>
                  </a:lnTo>
                  <a:lnTo>
                    <a:pt x="543" y="382"/>
                  </a:lnTo>
                  <a:lnTo>
                    <a:pt x="545" y="361"/>
                  </a:lnTo>
                  <a:lnTo>
                    <a:pt x="550" y="340"/>
                  </a:lnTo>
                  <a:lnTo>
                    <a:pt x="556" y="319"/>
                  </a:lnTo>
                  <a:lnTo>
                    <a:pt x="564" y="300"/>
                  </a:lnTo>
                  <a:lnTo>
                    <a:pt x="575" y="281"/>
                  </a:lnTo>
                  <a:lnTo>
                    <a:pt x="587" y="262"/>
                  </a:lnTo>
                  <a:lnTo>
                    <a:pt x="601" y="245"/>
                  </a:lnTo>
                  <a:lnTo>
                    <a:pt x="617" y="229"/>
                  </a:lnTo>
                  <a:lnTo>
                    <a:pt x="634" y="215"/>
                  </a:lnTo>
                  <a:lnTo>
                    <a:pt x="654" y="202"/>
                  </a:lnTo>
                  <a:lnTo>
                    <a:pt x="675" y="191"/>
                  </a:lnTo>
                  <a:lnTo>
                    <a:pt x="699" y="180"/>
                  </a:lnTo>
                  <a:lnTo>
                    <a:pt x="725" y="173"/>
                  </a:lnTo>
                  <a:lnTo>
                    <a:pt x="752" y="168"/>
                  </a:lnTo>
                  <a:lnTo>
                    <a:pt x="781" y="165"/>
                  </a:lnTo>
                  <a:lnTo>
                    <a:pt x="811" y="165"/>
                  </a:lnTo>
                  <a:lnTo>
                    <a:pt x="822" y="165"/>
                  </a:lnTo>
                  <a:lnTo>
                    <a:pt x="831" y="164"/>
                  </a:lnTo>
                  <a:lnTo>
                    <a:pt x="841" y="162"/>
                  </a:lnTo>
                  <a:lnTo>
                    <a:pt x="849" y="159"/>
                  </a:lnTo>
                  <a:lnTo>
                    <a:pt x="856" y="156"/>
                  </a:lnTo>
                  <a:lnTo>
                    <a:pt x="864" y="152"/>
                  </a:lnTo>
                  <a:lnTo>
                    <a:pt x="870" y="147"/>
                  </a:lnTo>
                  <a:lnTo>
                    <a:pt x="876" y="141"/>
                  </a:lnTo>
                  <a:lnTo>
                    <a:pt x="881" y="136"/>
                  </a:lnTo>
                  <a:lnTo>
                    <a:pt x="885" y="129"/>
                  </a:lnTo>
                  <a:lnTo>
                    <a:pt x="888" y="123"/>
                  </a:lnTo>
                  <a:lnTo>
                    <a:pt x="892" y="116"/>
                  </a:lnTo>
                  <a:lnTo>
                    <a:pt x="894" y="108"/>
                  </a:lnTo>
                  <a:lnTo>
                    <a:pt x="896" y="101"/>
                  </a:lnTo>
                  <a:lnTo>
                    <a:pt x="897" y="93"/>
                  </a:lnTo>
                  <a:lnTo>
                    <a:pt x="897" y="86"/>
                  </a:lnTo>
                  <a:lnTo>
                    <a:pt x="897" y="78"/>
                  </a:lnTo>
                  <a:lnTo>
                    <a:pt x="896" y="70"/>
                  </a:lnTo>
                  <a:lnTo>
                    <a:pt x="894" y="63"/>
                  </a:lnTo>
                  <a:lnTo>
                    <a:pt x="892" y="55"/>
                  </a:lnTo>
                  <a:lnTo>
                    <a:pt x="888" y="48"/>
                  </a:lnTo>
                  <a:lnTo>
                    <a:pt x="885" y="41"/>
                  </a:lnTo>
                  <a:lnTo>
                    <a:pt x="881" y="35"/>
                  </a:lnTo>
                  <a:lnTo>
                    <a:pt x="876" y="28"/>
                  </a:lnTo>
                  <a:lnTo>
                    <a:pt x="870" y="23"/>
                  </a:lnTo>
                  <a:lnTo>
                    <a:pt x="864" y="17"/>
                  </a:lnTo>
                  <a:lnTo>
                    <a:pt x="856" y="13"/>
                  </a:lnTo>
                  <a:lnTo>
                    <a:pt x="849" y="9"/>
                  </a:lnTo>
                  <a:lnTo>
                    <a:pt x="840" y="6"/>
                  </a:lnTo>
                  <a:lnTo>
                    <a:pt x="831" y="3"/>
                  </a:lnTo>
                  <a:lnTo>
                    <a:pt x="822" y="1"/>
                  </a:lnTo>
                  <a:lnTo>
                    <a:pt x="811" y="1"/>
                  </a:lnTo>
                  <a:lnTo>
                    <a:pt x="790" y="0"/>
                  </a:lnTo>
                  <a:lnTo>
                    <a:pt x="769" y="1"/>
                  </a:lnTo>
                  <a:lnTo>
                    <a:pt x="748" y="3"/>
                  </a:lnTo>
                  <a:lnTo>
                    <a:pt x="728" y="5"/>
                  </a:lnTo>
                  <a:lnTo>
                    <a:pt x="706" y="9"/>
                  </a:lnTo>
                  <a:lnTo>
                    <a:pt x="686" y="13"/>
                  </a:lnTo>
                  <a:lnTo>
                    <a:pt x="667" y="18"/>
                  </a:lnTo>
                  <a:lnTo>
                    <a:pt x="646" y="24"/>
                  </a:lnTo>
                  <a:lnTo>
                    <a:pt x="627" y="30"/>
                  </a:lnTo>
                  <a:lnTo>
                    <a:pt x="607" y="38"/>
                  </a:lnTo>
                  <a:lnTo>
                    <a:pt x="589" y="46"/>
                  </a:lnTo>
                  <a:lnTo>
                    <a:pt x="571" y="55"/>
                  </a:lnTo>
                  <a:lnTo>
                    <a:pt x="552" y="65"/>
                  </a:lnTo>
                  <a:lnTo>
                    <a:pt x="535" y="75"/>
                  </a:lnTo>
                  <a:lnTo>
                    <a:pt x="518" y="86"/>
                  </a:lnTo>
                  <a:lnTo>
                    <a:pt x="502" y="98"/>
                  </a:lnTo>
                  <a:lnTo>
                    <a:pt x="487" y="111"/>
                  </a:lnTo>
                  <a:lnTo>
                    <a:pt x="472" y="124"/>
                  </a:lnTo>
                  <a:lnTo>
                    <a:pt x="458" y="138"/>
                  </a:lnTo>
                  <a:lnTo>
                    <a:pt x="444" y="152"/>
                  </a:lnTo>
                  <a:lnTo>
                    <a:pt x="431" y="167"/>
                  </a:lnTo>
                  <a:lnTo>
                    <a:pt x="419" y="184"/>
                  </a:lnTo>
                  <a:lnTo>
                    <a:pt x="408" y="200"/>
                  </a:lnTo>
                  <a:lnTo>
                    <a:pt x="398" y="217"/>
                  </a:lnTo>
                  <a:lnTo>
                    <a:pt x="390" y="234"/>
                  </a:lnTo>
                  <a:lnTo>
                    <a:pt x="381" y="252"/>
                  </a:lnTo>
                  <a:lnTo>
                    <a:pt x="375" y="270"/>
                  </a:lnTo>
                  <a:lnTo>
                    <a:pt x="368" y="289"/>
                  </a:lnTo>
                  <a:lnTo>
                    <a:pt x="364" y="308"/>
                  </a:lnTo>
                  <a:lnTo>
                    <a:pt x="360" y="328"/>
                  </a:lnTo>
                  <a:lnTo>
                    <a:pt x="358" y="348"/>
                  </a:lnTo>
                  <a:lnTo>
                    <a:pt x="356"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
            <p:cNvSpPr/>
            <p:nvPr/>
          </p:nvSpPr>
          <p:spPr bwMode="auto">
            <a:xfrm>
              <a:off x="3667126" y="2579688"/>
              <a:ext cx="103188" cy="373062"/>
            </a:xfrm>
            <a:custGeom>
              <a:avLst/>
              <a:gdLst>
                <a:gd name="T0" fmla="*/ 533 w 910"/>
                <a:gd name="T1" fmla="*/ 510 h 3057"/>
                <a:gd name="T2" fmla="*/ 453 w 910"/>
                <a:gd name="T3" fmla="*/ 646 h 3057"/>
                <a:gd name="T4" fmla="*/ 536 w 910"/>
                <a:gd name="T5" fmla="*/ 761 h 3057"/>
                <a:gd name="T6" fmla="*/ 726 w 910"/>
                <a:gd name="T7" fmla="*/ 925 h 3057"/>
                <a:gd name="T8" fmla="*/ 853 w 910"/>
                <a:gd name="T9" fmla="*/ 1133 h 3057"/>
                <a:gd name="T10" fmla="*/ 908 w 910"/>
                <a:gd name="T11" fmla="*/ 1373 h 3057"/>
                <a:gd name="T12" fmla="*/ 882 w 910"/>
                <a:gd name="T13" fmla="*/ 1632 h 3057"/>
                <a:gd name="T14" fmla="*/ 807 w 910"/>
                <a:gd name="T15" fmla="*/ 1806 h 3057"/>
                <a:gd name="T16" fmla="*/ 655 w 910"/>
                <a:gd name="T17" fmla="*/ 2003 h 3057"/>
                <a:gd name="T18" fmla="*/ 373 w 910"/>
                <a:gd name="T19" fmla="*/ 2312 h 3057"/>
                <a:gd name="T20" fmla="*/ 270 w 910"/>
                <a:gd name="T21" fmla="*/ 2499 h 3057"/>
                <a:gd name="T22" fmla="*/ 251 w 910"/>
                <a:gd name="T23" fmla="*/ 2634 h 3057"/>
                <a:gd name="T24" fmla="*/ 270 w 910"/>
                <a:gd name="T25" fmla="*/ 2738 h 3057"/>
                <a:gd name="T26" fmla="*/ 330 w 910"/>
                <a:gd name="T27" fmla="*/ 2837 h 3057"/>
                <a:gd name="T28" fmla="*/ 440 w 910"/>
                <a:gd name="T29" fmla="*/ 2888 h 3057"/>
                <a:gd name="T30" fmla="*/ 559 w 910"/>
                <a:gd name="T31" fmla="*/ 2883 h 3057"/>
                <a:gd name="T32" fmla="*/ 618 w 910"/>
                <a:gd name="T33" fmla="*/ 2840 h 3057"/>
                <a:gd name="T34" fmla="*/ 633 w 910"/>
                <a:gd name="T35" fmla="*/ 2774 h 3057"/>
                <a:gd name="T36" fmla="*/ 610 w 910"/>
                <a:gd name="T37" fmla="*/ 2709 h 3057"/>
                <a:gd name="T38" fmla="*/ 554 w 910"/>
                <a:gd name="T39" fmla="*/ 2668 h 3057"/>
                <a:gd name="T40" fmla="*/ 484 w 910"/>
                <a:gd name="T41" fmla="*/ 2656 h 3057"/>
                <a:gd name="T42" fmla="*/ 444 w 910"/>
                <a:gd name="T43" fmla="*/ 2619 h 3057"/>
                <a:gd name="T44" fmla="*/ 436 w 910"/>
                <a:gd name="T45" fmla="*/ 2566 h 3057"/>
                <a:gd name="T46" fmla="*/ 462 w 910"/>
                <a:gd name="T47" fmla="*/ 2519 h 3057"/>
                <a:gd name="T48" fmla="*/ 521 w 910"/>
                <a:gd name="T49" fmla="*/ 2498 h 3057"/>
                <a:gd name="T50" fmla="*/ 659 w 910"/>
                <a:gd name="T51" fmla="*/ 2537 h 3057"/>
                <a:gd name="T52" fmla="*/ 764 w 910"/>
                <a:gd name="T53" fmla="*/ 2634 h 3057"/>
                <a:gd name="T54" fmla="*/ 814 w 910"/>
                <a:gd name="T55" fmla="*/ 2762 h 3057"/>
                <a:gd name="T56" fmla="*/ 793 w 910"/>
                <a:gd name="T57" fmla="*/ 2895 h 3057"/>
                <a:gd name="T58" fmla="*/ 669 w 910"/>
                <a:gd name="T59" fmla="*/ 3011 h 3057"/>
                <a:gd name="T60" fmla="*/ 494 w 910"/>
                <a:gd name="T61" fmla="*/ 3057 h 3057"/>
                <a:gd name="T62" fmla="*/ 325 w 910"/>
                <a:gd name="T63" fmla="*/ 3020 h 3057"/>
                <a:gd name="T64" fmla="*/ 183 w 910"/>
                <a:gd name="T65" fmla="*/ 2915 h 3057"/>
                <a:gd name="T66" fmla="*/ 92 w 910"/>
                <a:gd name="T67" fmla="*/ 2760 h 3057"/>
                <a:gd name="T68" fmla="*/ 74 w 910"/>
                <a:gd name="T69" fmla="*/ 2532 h 3057"/>
                <a:gd name="T70" fmla="*/ 160 w 910"/>
                <a:gd name="T71" fmla="*/ 2316 h 3057"/>
                <a:gd name="T72" fmla="*/ 310 w 910"/>
                <a:gd name="T73" fmla="*/ 2118 h 3057"/>
                <a:gd name="T74" fmla="*/ 571 w 910"/>
                <a:gd name="T75" fmla="*/ 1833 h 3057"/>
                <a:gd name="T76" fmla="*/ 713 w 910"/>
                <a:gd name="T77" fmla="*/ 1571 h 3057"/>
                <a:gd name="T78" fmla="*/ 717 w 910"/>
                <a:gd name="T79" fmla="*/ 1288 h 3057"/>
                <a:gd name="T80" fmla="*/ 592 w 910"/>
                <a:gd name="T81" fmla="*/ 1035 h 3057"/>
                <a:gd name="T82" fmla="*/ 360 w 910"/>
                <a:gd name="T83" fmla="*/ 854 h 3057"/>
                <a:gd name="T84" fmla="*/ 115 w 910"/>
                <a:gd name="T85" fmla="*/ 793 h 3057"/>
                <a:gd name="T86" fmla="*/ 51 w 910"/>
                <a:gd name="T87" fmla="*/ 779 h 3057"/>
                <a:gd name="T88" fmla="*/ 10 w 910"/>
                <a:gd name="T89" fmla="*/ 740 h 3057"/>
                <a:gd name="T90" fmla="*/ 1 w 910"/>
                <a:gd name="T91" fmla="*/ 688 h 3057"/>
                <a:gd name="T92" fmla="*/ 23 w 910"/>
                <a:gd name="T93" fmla="*/ 643 h 3057"/>
                <a:gd name="T94" fmla="*/ 75 w 910"/>
                <a:gd name="T95" fmla="*/ 622 h 3057"/>
                <a:gd name="T96" fmla="*/ 195 w 910"/>
                <a:gd name="T97" fmla="*/ 617 h 3057"/>
                <a:gd name="T98" fmla="*/ 330 w 910"/>
                <a:gd name="T99" fmla="*/ 525 h 3057"/>
                <a:gd name="T100" fmla="*/ 367 w 910"/>
                <a:gd name="T101" fmla="*/ 382 h 3057"/>
                <a:gd name="T102" fmla="*/ 309 w 910"/>
                <a:gd name="T103" fmla="*/ 245 h 3057"/>
                <a:gd name="T104" fmla="*/ 158 w 910"/>
                <a:gd name="T105" fmla="*/ 168 h 3057"/>
                <a:gd name="T106" fmla="*/ 54 w 910"/>
                <a:gd name="T107" fmla="*/ 156 h 3057"/>
                <a:gd name="T108" fmla="*/ 18 w 910"/>
                <a:gd name="T109" fmla="*/ 116 h 3057"/>
                <a:gd name="T110" fmla="*/ 16 w 910"/>
                <a:gd name="T111" fmla="*/ 63 h 3057"/>
                <a:gd name="T112" fmla="*/ 46 w 910"/>
                <a:gd name="T113" fmla="*/ 17 h 3057"/>
                <a:gd name="T114" fmla="*/ 120 w 910"/>
                <a:gd name="T115" fmla="*/ 0 h 3057"/>
                <a:gd name="T116" fmla="*/ 264 w 910"/>
                <a:gd name="T117" fmla="*/ 24 h 3057"/>
                <a:gd name="T118" fmla="*/ 392 w 910"/>
                <a:gd name="T119" fmla="*/ 86 h 3057"/>
                <a:gd name="T120" fmla="*/ 491 w 910"/>
                <a:gd name="T121" fmla="*/ 184 h 3057"/>
                <a:gd name="T122" fmla="*/ 546 w 910"/>
                <a:gd name="T123" fmla="*/ 308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554" y="369"/>
                  </a:moveTo>
                  <a:lnTo>
                    <a:pt x="554" y="394"/>
                  </a:lnTo>
                  <a:lnTo>
                    <a:pt x="552" y="418"/>
                  </a:lnTo>
                  <a:lnTo>
                    <a:pt x="549" y="441"/>
                  </a:lnTo>
                  <a:lnTo>
                    <a:pt x="545" y="465"/>
                  </a:lnTo>
                  <a:lnTo>
                    <a:pt x="540" y="488"/>
                  </a:lnTo>
                  <a:lnTo>
                    <a:pt x="533" y="510"/>
                  </a:lnTo>
                  <a:lnTo>
                    <a:pt x="526" y="532"/>
                  </a:lnTo>
                  <a:lnTo>
                    <a:pt x="516" y="553"/>
                  </a:lnTo>
                  <a:lnTo>
                    <a:pt x="506" y="573"/>
                  </a:lnTo>
                  <a:lnTo>
                    <a:pt x="494" y="592"/>
                  </a:lnTo>
                  <a:lnTo>
                    <a:pt x="482" y="611"/>
                  </a:lnTo>
                  <a:lnTo>
                    <a:pt x="468" y="629"/>
                  </a:lnTo>
                  <a:lnTo>
                    <a:pt x="453" y="646"/>
                  </a:lnTo>
                  <a:lnTo>
                    <a:pt x="438" y="663"/>
                  </a:lnTo>
                  <a:lnTo>
                    <a:pt x="422" y="678"/>
                  </a:lnTo>
                  <a:lnTo>
                    <a:pt x="405" y="693"/>
                  </a:lnTo>
                  <a:lnTo>
                    <a:pt x="439" y="708"/>
                  </a:lnTo>
                  <a:lnTo>
                    <a:pt x="473" y="725"/>
                  </a:lnTo>
                  <a:lnTo>
                    <a:pt x="505" y="742"/>
                  </a:lnTo>
                  <a:lnTo>
                    <a:pt x="536" y="761"/>
                  </a:lnTo>
                  <a:lnTo>
                    <a:pt x="566" y="782"/>
                  </a:lnTo>
                  <a:lnTo>
                    <a:pt x="597" y="804"/>
                  </a:lnTo>
                  <a:lnTo>
                    <a:pt x="625" y="826"/>
                  </a:lnTo>
                  <a:lnTo>
                    <a:pt x="652" y="849"/>
                  </a:lnTo>
                  <a:lnTo>
                    <a:pt x="677" y="873"/>
                  </a:lnTo>
                  <a:lnTo>
                    <a:pt x="702" y="899"/>
                  </a:lnTo>
                  <a:lnTo>
                    <a:pt x="726" y="925"/>
                  </a:lnTo>
                  <a:lnTo>
                    <a:pt x="747" y="952"/>
                  </a:lnTo>
                  <a:lnTo>
                    <a:pt x="769" y="980"/>
                  </a:lnTo>
                  <a:lnTo>
                    <a:pt x="788" y="1009"/>
                  </a:lnTo>
                  <a:lnTo>
                    <a:pt x="807" y="1039"/>
                  </a:lnTo>
                  <a:lnTo>
                    <a:pt x="823" y="1070"/>
                  </a:lnTo>
                  <a:lnTo>
                    <a:pt x="839" y="1102"/>
                  </a:lnTo>
                  <a:lnTo>
                    <a:pt x="853" y="1133"/>
                  </a:lnTo>
                  <a:lnTo>
                    <a:pt x="866" y="1166"/>
                  </a:lnTo>
                  <a:lnTo>
                    <a:pt x="877" y="1199"/>
                  </a:lnTo>
                  <a:lnTo>
                    <a:pt x="886" y="1233"/>
                  </a:lnTo>
                  <a:lnTo>
                    <a:pt x="894" y="1267"/>
                  </a:lnTo>
                  <a:lnTo>
                    <a:pt x="900" y="1302"/>
                  </a:lnTo>
                  <a:lnTo>
                    <a:pt x="906" y="1337"/>
                  </a:lnTo>
                  <a:lnTo>
                    <a:pt x="908" y="1373"/>
                  </a:lnTo>
                  <a:lnTo>
                    <a:pt x="910" y="1409"/>
                  </a:lnTo>
                  <a:lnTo>
                    <a:pt x="910" y="1446"/>
                  </a:lnTo>
                  <a:lnTo>
                    <a:pt x="908" y="1482"/>
                  </a:lnTo>
                  <a:lnTo>
                    <a:pt x="905" y="1519"/>
                  </a:lnTo>
                  <a:lnTo>
                    <a:pt x="898" y="1557"/>
                  </a:lnTo>
                  <a:lnTo>
                    <a:pt x="892" y="1594"/>
                  </a:lnTo>
                  <a:lnTo>
                    <a:pt x="882" y="1632"/>
                  </a:lnTo>
                  <a:lnTo>
                    <a:pt x="874" y="1659"/>
                  </a:lnTo>
                  <a:lnTo>
                    <a:pt x="866" y="1684"/>
                  </a:lnTo>
                  <a:lnTo>
                    <a:pt x="856" y="1710"/>
                  </a:lnTo>
                  <a:lnTo>
                    <a:pt x="845" y="1734"/>
                  </a:lnTo>
                  <a:lnTo>
                    <a:pt x="834" y="1758"/>
                  </a:lnTo>
                  <a:lnTo>
                    <a:pt x="821" y="1782"/>
                  </a:lnTo>
                  <a:lnTo>
                    <a:pt x="807" y="1806"/>
                  </a:lnTo>
                  <a:lnTo>
                    <a:pt x="793" y="1829"/>
                  </a:lnTo>
                  <a:lnTo>
                    <a:pt x="778" y="1851"/>
                  </a:lnTo>
                  <a:lnTo>
                    <a:pt x="761" y="1874"/>
                  </a:lnTo>
                  <a:lnTo>
                    <a:pt x="745" y="1896"/>
                  </a:lnTo>
                  <a:lnTo>
                    <a:pt x="728" y="1917"/>
                  </a:lnTo>
                  <a:lnTo>
                    <a:pt x="692" y="1961"/>
                  </a:lnTo>
                  <a:lnTo>
                    <a:pt x="655" y="2003"/>
                  </a:lnTo>
                  <a:lnTo>
                    <a:pt x="577" y="2085"/>
                  </a:lnTo>
                  <a:lnTo>
                    <a:pt x="500" y="2166"/>
                  </a:lnTo>
                  <a:lnTo>
                    <a:pt x="462" y="2207"/>
                  </a:lnTo>
                  <a:lnTo>
                    <a:pt x="424" y="2249"/>
                  </a:lnTo>
                  <a:lnTo>
                    <a:pt x="407" y="2270"/>
                  </a:lnTo>
                  <a:lnTo>
                    <a:pt x="390" y="2291"/>
                  </a:lnTo>
                  <a:lnTo>
                    <a:pt x="373" y="2312"/>
                  </a:lnTo>
                  <a:lnTo>
                    <a:pt x="356" y="2333"/>
                  </a:lnTo>
                  <a:lnTo>
                    <a:pt x="338" y="2359"/>
                  </a:lnTo>
                  <a:lnTo>
                    <a:pt x="321" y="2386"/>
                  </a:lnTo>
                  <a:lnTo>
                    <a:pt x="306" y="2414"/>
                  </a:lnTo>
                  <a:lnTo>
                    <a:pt x="292" y="2442"/>
                  </a:lnTo>
                  <a:lnTo>
                    <a:pt x="280" y="2470"/>
                  </a:lnTo>
                  <a:lnTo>
                    <a:pt x="270" y="2499"/>
                  </a:lnTo>
                  <a:lnTo>
                    <a:pt x="262" y="2530"/>
                  </a:lnTo>
                  <a:lnTo>
                    <a:pt x="256" y="2559"/>
                  </a:lnTo>
                  <a:lnTo>
                    <a:pt x="254" y="2574"/>
                  </a:lnTo>
                  <a:lnTo>
                    <a:pt x="252" y="2589"/>
                  </a:lnTo>
                  <a:lnTo>
                    <a:pt x="251" y="2604"/>
                  </a:lnTo>
                  <a:lnTo>
                    <a:pt x="251" y="2619"/>
                  </a:lnTo>
                  <a:lnTo>
                    <a:pt x="251" y="2634"/>
                  </a:lnTo>
                  <a:lnTo>
                    <a:pt x="252" y="2649"/>
                  </a:lnTo>
                  <a:lnTo>
                    <a:pt x="253" y="2664"/>
                  </a:lnTo>
                  <a:lnTo>
                    <a:pt x="255" y="2679"/>
                  </a:lnTo>
                  <a:lnTo>
                    <a:pt x="257" y="2694"/>
                  </a:lnTo>
                  <a:lnTo>
                    <a:pt x="262" y="2708"/>
                  </a:lnTo>
                  <a:lnTo>
                    <a:pt x="265" y="2723"/>
                  </a:lnTo>
                  <a:lnTo>
                    <a:pt x="270" y="2738"/>
                  </a:lnTo>
                  <a:lnTo>
                    <a:pt x="276" y="2753"/>
                  </a:lnTo>
                  <a:lnTo>
                    <a:pt x="282" y="2767"/>
                  </a:lnTo>
                  <a:lnTo>
                    <a:pt x="289" y="2781"/>
                  </a:lnTo>
                  <a:lnTo>
                    <a:pt x="297" y="2796"/>
                  </a:lnTo>
                  <a:lnTo>
                    <a:pt x="306" y="2812"/>
                  </a:lnTo>
                  <a:lnTo>
                    <a:pt x="318" y="2825"/>
                  </a:lnTo>
                  <a:lnTo>
                    <a:pt x="330" y="2837"/>
                  </a:lnTo>
                  <a:lnTo>
                    <a:pt x="344" y="2848"/>
                  </a:lnTo>
                  <a:lnTo>
                    <a:pt x="358" y="2858"/>
                  </a:lnTo>
                  <a:lnTo>
                    <a:pt x="373" y="2866"/>
                  </a:lnTo>
                  <a:lnTo>
                    <a:pt x="389" y="2873"/>
                  </a:lnTo>
                  <a:lnTo>
                    <a:pt x="405" y="2879"/>
                  </a:lnTo>
                  <a:lnTo>
                    <a:pt x="422" y="2884"/>
                  </a:lnTo>
                  <a:lnTo>
                    <a:pt x="440" y="2888"/>
                  </a:lnTo>
                  <a:lnTo>
                    <a:pt x="458" y="2890"/>
                  </a:lnTo>
                  <a:lnTo>
                    <a:pt x="476" y="2892"/>
                  </a:lnTo>
                  <a:lnTo>
                    <a:pt x="493" y="2892"/>
                  </a:lnTo>
                  <a:lnTo>
                    <a:pt x="512" y="2891"/>
                  </a:lnTo>
                  <a:lnTo>
                    <a:pt x="529" y="2889"/>
                  </a:lnTo>
                  <a:lnTo>
                    <a:pt x="546" y="2886"/>
                  </a:lnTo>
                  <a:lnTo>
                    <a:pt x="559" y="2883"/>
                  </a:lnTo>
                  <a:lnTo>
                    <a:pt x="570" y="2879"/>
                  </a:lnTo>
                  <a:lnTo>
                    <a:pt x="580" y="2875"/>
                  </a:lnTo>
                  <a:lnTo>
                    <a:pt x="590" y="2869"/>
                  </a:lnTo>
                  <a:lnTo>
                    <a:pt x="599" y="2863"/>
                  </a:lnTo>
                  <a:lnTo>
                    <a:pt x="606" y="2856"/>
                  </a:lnTo>
                  <a:lnTo>
                    <a:pt x="613" y="2848"/>
                  </a:lnTo>
                  <a:lnTo>
                    <a:pt x="618" y="2840"/>
                  </a:lnTo>
                  <a:lnTo>
                    <a:pt x="622" y="2832"/>
                  </a:lnTo>
                  <a:lnTo>
                    <a:pt x="627" y="2823"/>
                  </a:lnTo>
                  <a:lnTo>
                    <a:pt x="630" y="2814"/>
                  </a:lnTo>
                  <a:lnTo>
                    <a:pt x="632" y="2803"/>
                  </a:lnTo>
                  <a:lnTo>
                    <a:pt x="633" y="2794"/>
                  </a:lnTo>
                  <a:lnTo>
                    <a:pt x="633" y="2784"/>
                  </a:lnTo>
                  <a:lnTo>
                    <a:pt x="633" y="2774"/>
                  </a:lnTo>
                  <a:lnTo>
                    <a:pt x="632" y="2764"/>
                  </a:lnTo>
                  <a:lnTo>
                    <a:pt x="630" y="2754"/>
                  </a:lnTo>
                  <a:lnTo>
                    <a:pt x="628" y="2745"/>
                  </a:lnTo>
                  <a:lnTo>
                    <a:pt x="625" y="2735"/>
                  </a:lnTo>
                  <a:lnTo>
                    <a:pt x="620" y="2726"/>
                  </a:lnTo>
                  <a:lnTo>
                    <a:pt x="615" y="2718"/>
                  </a:lnTo>
                  <a:lnTo>
                    <a:pt x="610" y="2709"/>
                  </a:lnTo>
                  <a:lnTo>
                    <a:pt x="604" y="2701"/>
                  </a:lnTo>
                  <a:lnTo>
                    <a:pt x="597" y="2694"/>
                  </a:lnTo>
                  <a:lnTo>
                    <a:pt x="589" y="2687"/>
                  </a:lnTo>
                  <a:lnTo>
                    <a:pt x="582" y="2681"/>
                  </a:lnTo>
                  <a:lnTo>
                    <a:pt x="573" y="2676"/>
                  </a:lnTo>
                  <a:lnTo>
                    <a:pt x="563" y="2672"/>
                  </a:lnTo>
                  <a:lnTo>
                    <a:pt x="554" y="2668"/>
                  </a:lnTo>
                  <a:lnTo>
                    <a:pt x="543" y="2665"/>
                  </a:lnTo>
                  <a:lnTo>
                    <a:pt x="532" y="2664"/>
                  </a:lnTo>
                  <a:lnTo>
                    <a:pt x="521" y="2663"/>
                  </a:lnTo>
                  <a:lnTo>
                    <a:pt x="510" y="2663"/>
                  </a:lnTo>
                  <a:lnTo>
                    <a:pt x="501" y="2662"/>
                  </a:lnTo>
                  <a:lnTo>
                    <a:pt x="492" y="2659"/>
                  </a:lnTo>
                  <a:lnTo>
                    <a:pt x="484" y="2656"/>
                  </a:lnTo>
                  <a:lnTo>
                    <a:pt x="476" y="2653"/>
                  </a:lnTo>
                  <a:lnTo>
                    <a:pt x="468" y="2648"/>
                  </a:lnTo>
                  <a:lnTo>
                    <a:pt x="462" y="2643"/>
                  </a:lnTo>
                  <a:lnTo>
                    <a:pt x="457" y="2638"/>
                  </a:lnTo>
                  <a:lnTo>
                    <a:pt x="451" y="2632"/>
                  </a:lnTo>
                  <a:lnTo>
                    <a:pt x="447" y="2626"/>
                  </a:lnTo>
                  <a:lnTo>
                    <a:pt x="444" y="2619"/>
                  </a:lnTo>
                  <a:lnTo>
                    <a:pt x="440" y="2612"/>
                  </a:lnTo>
                  <a:lnTo>
                    <a:pt x="438" y="2604"/>
                  </a:lnTo>
                  <a:lnTo>
                    <a:pt x="436" y="2597"/>
                  </a:lnTo>
                  <a:lnTo>
                    <a:pt x="436" y="2589"/>
                  </a:lnTo>
                  <a:lnTo>
                    <a:pt x="435" y="2581"/>
                  </a:lnTo>
                  <a:lnTo>
                    <a:pt x="436" y="2574"/>
                  </a:lnTo>
                  <a:lnTo>
                    <a:pt x="436" y="2566"/>
                  </a:lnTo>
                  <a:lnTo>
                    <a:pt x="438" y="2559"/>
                  </a:lnTo>
                  <a:lnTo>
                    <a:pt x="440" y="2551"/>
                  </a:lnTo>
                  <a:lnTo>
                    <a:pt x="444" y="2544"/>
                  </a:lnTo>
                  <a:lnTo>
                    <a:pt x="447" y="2537"/>
                  </a:lnTo>
                  <a:lnTo>
                    <a:pt x="451" y="2531"/>
                  </a:lnTo>
                  <a:lnTo>
                    <a:pt x="457" y="2525"/>
                  </a:lnTo>
                  <a:lnTo>
                    <a:pt x="462" y="2519"/>
                  </a:lnTo>
                  <a:lnTo>
                    <a:pt x="468" y="2513"/>
                  </a:lnTo>
                  <a:lnTo>
                    <a:pt x="476" y="2509"/>
                  </a:lnTo>
                  <a:lnTo>
                    <a:pt x="484" y="2505"/>
                  </a:lnTo>
                  <a:lnTo>
                    <a:pt x="492" y="2502"/>
                  </a:lnTo>
                  <a:lnTo>
                    <a:pt x="501" y="2500"/>
                  </a:lnTo>
                  <a:lnTo>
                    <a:pt x="510" y="2498"/>
                  </a:lnTo>
                  <a:lnTo>
                    <a:pt x="521" y="2498"/>
                  </a:lnTo>
                  <a:lnTo>
                    <a:pt x="542" y="2499"/>
                  </a:lnTo>
                  <a:lnTo>
                    <a:pt x="563" y="2501"/>
                  </a:lnTo>
                  <a:lnTo>
                    <a:pt x="583" y="2505"/>
                  </a:lnTo>
                  <a:lnTo>
                    <a:pt x="603" y="2511"/>
                  </a:lnTo>
                  <a:lnTo>
                    <a:pt x="622" y="2519"/>
                  </a:lnTo>
                  <a:lnTo>
                    <a:pt x="641" y="2527"/>
                  </a:lnTo>
                  <a:lnTo>
                    <a:pt x="659" y="2537"/>
                  </a:lnTo>
                  <a:lnTo>
                    <a:pt x="676" y="2548"/>
                  </a:lnTo>
                  <a:lnTo>
                    <a:pt x="694" y="2560"/>
                  </a:lnTo>
                  <a:lnTo>
                    <a:pt x="710" y="2573"/>
                  </a:lnTo>
                  <a:lnTo>
                    <a:pt x="725" y="2587"/>
                  </a:lnTo>
                  <a:lnTo>
                    <a:pt x="739" y="2602"/>
                  </a:lnTo>
                  <a:lnTo>
                    <a:pt x="752" y="2618"/>
                  </a:lnTo>
                  <a:lnTo>
                    <a:pt x="764" y="2634"/>
                  </a:lnTo>
                  <a:lnTo>
                    <a:pt x="774" y="2651"/>
                  </a:lnTo>
                  <a:lnTo>
                    <a:pt x="784" y="2669"/>
                  </a:lnTo>
                  <a:lnTo>
                    <a:pt x="794" y="2687"/>
                  </a:lnTo>
                  <a:lnTo>
                    <a:pt x="800" y="2705"/>
                  </a:lnTo>
                  <a:lnTo>
                    <a:pt x="807" y="2724"/>
                  </a:lnTo>
                  <a:lnTo>
                    <a:pt x="811" y="2743"/>
                  </a:lnTo>
                  <a:lnTo>
                    <a:pt x="814" y="2762"/>
                  </a:lnTo>
                  <a:lnTo>
                    <a:pt x="816" y="2781"/>
                  </a:lnTo>
                  <a:lnTo>
                    <a:pt x="816" y="2801"/>
                  </a:lnTo>
                  <a:lnTo>
                    <a:pt x="815" y="2821"/>
                  </a:lnTo>
                  <a:lnTo>
                    <a:pt x="812" y="2840"/>
                  </a:lnTo>
                  <a:lnTo>
                    <a:pt x="808" y="2858"/>
                  </a:lnTo>
                  <a:lnTo>
                    <a:pt x="801" y="2877"/>
                  </a:lnTo>
                  <a:lnTo>
                    <a:pt x="793" y="2895"/>
                  </a:lnTo>
                  <a:lnTo>
                    <a:pt x="783" y="2912"/>
                  </a:lnTo>
                  <a:lnTo>
                    <a:pt x="770" y="2929"/>
                  </a:lnTo>
                  <a:lnTo>
                    <a:pt x="756" y="2945"/>
                  </a:lnTo>
                  <a:lnTo>
                    <a:pt x="740" y="2961"/>
                  </a:lnTo>
                  <a:lnTo>
                    <a:pt x="717" y="2979"/>
                  </a:lnTo>
                  <a:lnTo>
                    <a:pt x="694" y="2996"/>
                  </a:lnTo>
                  <a:lnTo>
                    <a:pt x="669" y="3011"/>
                  </a:lnTo>
                  <a:lnTo>
                    <a:pt x="645" y="3023"/>
                  </a:lnTo>
                  <a:lnTo>
                    <a:pt x="620" y="3034"/>
                  </a:lnTo>
                  <a:lnTo>
                    <a:pt x="596" y="3042"/>
                  </a:lnTo>
                  <a:lnTo>
                    <a:pt x="570" y="3049"/>
                  </a:lnTo>
                  <a:lnTo>
                    <a:pt x="545" y="3053"/>
                  </a:lnTo>
                  <a:lnTo>
                    <a:pt x="519" y="3056"/>
                  </a:lnTo>
                  <a:lnTo>
                    <a:pt x="494" y="3057"/>
                  </a:lnTo>
                  <a:lnTo>
                    <a:pt x="470" y="3057"/>
                  </a:lnTo>
                  <a:lnTo>
                    <a:pt x="445" y="3054"/>
                  </a:lnTo>
                  <a:lnTo>
                    <a:pt x="420" y="3051"/>
                  </a:lnTo>
                  <a:lnTo>
                    <a:pt x="395" y="3045"/>
                  </a:lnTo>
                  <a:lnTo>
                    <a:pt x="372" y="3038"/>
                  </a:lnTo>
                  <a:lnTo>
                    <a:pt x="348" y="3030"/>
                  </a:lnTo>
                  <a:lnTo>
                    <a:pt x="325" y="3020"/>
                  </a:lnTo>
                  <a:lnTo>
                    <a:pt x="303" y="3008"/>
                  </a:lnTo>
                  <a:lnTo>
                    <a:pt x="280" y="2996"/>
                  </a:lnTo>
                  <a:lnTo>
                    <a:pt x="260" y="2982"/>
                  </a:lnTo>
                  <a:lnTo>
                    <a:pt x="239" y="2967"/>
                  </a:lnTo>
                  <a:lnTo>
                    <a:pt x="219" y="2951"/>
                  </a:lnTo>
                  <a:lnTo>
                    <a:pt x="200" y="2933"/>
                  </a:lnTo>
                  <a:lnTo>
                    <a:pt x="183" y="2915"/>
                  </a:lnTo>
                  <a:lnTo>
                    <a:pt x="166" y="2896"/>
                  </a:lnTo>
                  <a:lnTo>
                    <a:pt x="151" y="2875"/>
                  </a:lnTo>
                  <a:lnTo>
                    <a:pt x="136" y="2854"/>
                  </a:lnTo>
                  <a:lnTo>
                    <a:pt x="123" y="2832"/>
                  </a:lnTo>
                  <a:lnTo>
                    <a:pt x="111" y="2808"/>
                  </a:lnTo>
                  <a:lnTo>
                    <a:pt x="100" y="2784"/>
                  </a:lnTo>
                  <a:lnTo>
                    <a:pt x="92" y="2760"/>
                  </a:lnTo>
                  <a:lnTo>
                    <a:pt x="84" y="2735"/>
                  </a:lnTo>
                  <a:lnTo>
                    <a:pt x="75" y="2700"/>
                  </a:lnTo>
                  <a:lnTo>
                    <a:pt x="70" y="2665"/>
                  </a:lnTo>
                  <a:lnTo>
                    <a:pt x="68" y="2631"/>
                  </a:lnTo>
                  <a:lnTo>
                    <a:pt x="68" y="2598"/>
                  </a:lnTo>
                  <a:lnTo>
                    <a:pt x="70" y="2565"/>
                  </a:lnTo>
                  <a:lnTo>
                    <a:pt x="74" y="2532"/>
                  </a:lnTo>
                  <a:lnTo>
                    <a:pt x="81" y="2499"/>
                  </a:lnTo>
                  <a:lnTo>
                    <a:pt x="90" y="2467"/>
                  </a:lnTo>
                  <a:lnTo>
                    <a:pt x="101" y="2436"/>
                  </a:lnTo>
                  <a:lnTo>
                    <a:pt x="113" y="2405"/>
                  </a:lnTo>
                  <a:lnTo>
                    <a:pt x="128" y="2375"/>
                  </a:lnTo>
                  <a:lnTo>
                    <a:pt x="143" y="2345"/>
                  </a:lnTo>
                  <a:lnTo>
                    <a:pt x="160" y="2316"/>
                  </a:lnTo>
                  <a:lnTo>
                    <a:pt x="179" y="2287"/>
                  </a:lnTo>
                  <a:lnTo>
                    <a:pt x="199" y="2258"/>
                  </a:lnTo>
                  <a:lnTo>
                    <a:pt x="220" y="2229"/>
                  </a:lnTo>
                  <a:lnTo>
                    <a:pt x="241" y="2200"/>
                  </a:lnTo>
                  <a:lnTo>
                    <a:pt x="264" y="2172"/>
                  </a:lnTo>
                  <a:lnTo>
                    <a:pt x="286" y="2145"/>
                  </a:lnTo>
                  <a:lnTo>
                    <a:pt x="310" y="2118"/>
                  </a:lnTo>
                  <a:lnTo>
                    <a:pt x="359" y="2064"/>
                  </a:lnTo>
                  <a:lnTo>
                    <a:pt x="408" y="2012"/>
                  </a:lnTo>
                  <a:lnTo>
                    <a:pt x="457" y="1960"/>
                  </a:lnTo>
                  <a:lnTo>
                    <a:pt x="504" y="1908"/>
                  </a:lnTo>
                  <a:lnTo>
                    <a:pt x="528" y="1883"/>
                  </a:lnTo>
                  <a:lnTo>
                    <a:pt x="549" y="1858"/>
                  </a:lnTo>
                  <a:lnTo>
                    <a:pt x="571" y="1833"/>
                  </a:lnTo>
                  <a:lnTo>
                    <a:pt x="591" y="1809"/>
                  </a:lnTo>
                  <a:lnTo>
                    <a:pt x="619" y="1771"/>
                  </a:lnTo>
                  <a:lnTo>
                    <a:pt x="645" y="1732"/>
                  </a:lnTo>
                  <a:lnTo>
                    <a:pt x="667" y="1693"/>
                  </a:lnTo>
                  <a:lnTo>
                    <a:pt x="685" y="1653"/>
                  </a:lnTo>
                  <a:lnTo>
                    <a:pt x="701" y="1612"/>
                  </a:lnTo>
                  <a:lnTo>
                    <a:pt x="713" y="1571"/>
                  </a:lnTo>
                  <a:lnTo>
                    <a:pt x="723" y="1531"/>
                  </a:lnTo>
                  <a:lnTo>
                    <a:pt x="728" y="1490"/>
                  </a:lnTo>
                  <a:lnTo>
                    <a:pt x="732" y="1449"/>
                  </a:lnTo>
                  <a:lnTo>
                    <a:pt x="732" y="1408"/>
                  </a:lnTo>
                  <a:lnTo>
                    <a:pt x="730" y="1368"/>
                  </a:lnTo>
                  <a:lnTo>
                    <a:pt x="725" y="1327"/>
                  </a:lnTo>
                  <a:lnTo>
                    <a:pt x="717" y="1288"/>
                  </a:lnTo>
                  <a:lnTo>
                    <a:pt x="708" y="1249"/>
                  </a:lnTo>
                  <a:lnTo>
                    <a:pt x="694" y="1211"/>
                  </a:lnTo>
                  <a:lnTo>
                    <a:pt x="678" y="1173"/>
                  </a:lnTo>
                  <a:lnTo>
                    <a:pt x="661" y="1137"/>
                  </a:lnTo>
                  <a:lnTo>
                    <a:pt x="641" y="1102"/>
                  </a:lnTo>
                  <a:lnTo>
                    <a:pt x="618" y="1068"/>
                  </a:lnTo>
                  <a:lnTo>
                    <a:pt x="592" y="1035"/>
                  </a:lnTo>
                  <a:lnTo>
                    <a:pt x="565" y="1003"/>
                  </a:lnTo>
                  <a:lnTo>
                    <a:pt x="536" y="974"/>
                  </a:lnTo>
                  <a:lnTo>
                    <a:pt x="505" y="946"/>
                  </a:lnTo>
                  <a:lnTo>
                    <a:pt x="472" y="920"/>
                  </a:lnTo>
                  <a:lnTo>
                    <a:pt x="436" y="896"/>
                  </a:lnTo>
                  <a:lnTo>
                    <a:pt x="398" y="874"/>
                  </a:lnTo>
                  <a:lnTo>
                    <a:pt x="360" y="854"/>
                  </a:lnTo>
                  <a:lnTo>
                    <a:pt x="318" y="837"/>
                  </a:lnTo>
                  <a:lnTo>
                    <a:pt x="276" y="821"/>
                  </a:lnTo>
                  <a:lnTo>
                    <a:pt x="230" y="809"/>
                  </a:lnTo>
                  <a:lnTo>
                    <a:pt x="184" y="799"/>
                  </a:lnTo>
                  <a:lnTo>
                    <a:pt x="137" y="791"/>
                  </a:lnTo>
                  <a:lnTo>
                    <a:pt x="126" y="792"/>
                  </a:lnTo>
                  <a:lnTo>
                    <a:pt x="115" y="793"/>
                  </a:lnTo>
                  <a:lnTo>
                    <a:pt x="104" y="792"/>
                  </a:lnTo>
                  <a:lnTo>
                    <a:pt x="95" y="791"/>
                  </a:lnTo>
                  <a:lnTo>
                    <a:pt x="85" y="789"/>
                  </a:lnTo>
                  <a:lnTo>
                    <a:pt x="76" y="786"/>
                  </a:lnTo>
                  <a:lnTo>
                    <a:pt x="68" y="784"/>
                  </a:lnTo>
                  <a:lnTo>
                    <a:pt x="58" y="782"/>
                  </a:lnTo>
                  <a:lnTo>
                    <a:pt x="51" y="779"/>
                  </a:lnTo>
                  <a:lnTo>
                    <a:pt x="43" y="775"/>
                  </a:lnTo>
                  <a:lnTo>
                    <a:pt x="36" y="770"/>
                  </a:lnTo>
                  <a:lnTo>
                    <a:pt x="29" y="764"/>
                  </a:lnTo>
                  <a:lnTo>
                    <a:pt x="24" y="759"/>
                  </a:lnTo>
                  <a:lnTo>
                    <a:pt x="18" y="753"/>
                  </a:lnTo>
                  <a:lnTo>
                    <a:pt x="14" y="746"/>
                  </a:lnTo>
                  <a:lnTo>
                    <a:pt x="10" y="740"/>
                  </a:lnTo>
                  <a:lnTo>
                    <a:pt x="6" y="733"/>
                  </a:lnTo>
                  <a:lnTo>
                    <a:pt x="4" y="726"/>
                  </a:lnTo>
                  <a:lnTo>
                    <a:pt x="2" y="718"/>
                  </a:lnTo>
                  <a:lnTo>
                    <a:pt x="1" y="711"/>
                  </a:lnTo>
                  <a:lnTo>
                    <a:pt x="0" y="703"/>
                  </a:lnTo>
                  <a:lnTo>
                    <a:pt x="0" y="696"/>
                  </a:lnTo>
                  <a:lnTo>
                    <a:pt x="1" y="688"/>
                  </a:lnTo>
                  <a:lnTo>
                    <a:pt x="2" y="681"/>
                  </a:lnTo>
                  <a:lnTo>
                    <a:pt x="3" y="674"/>
                  </a:lnTo>
                  <a:lnTo>
                    <a:pt x="6" y="667"/>
                  </a:lnTo>
                  <a:lnTo>
                    <a:pt x="10" y="660"/>
                  </a:lnTo>
                  <a:lnTo>
                    <a:pt x="13" y="654"/>
                  </a:lnTo>
                  <a:lnTo>
                    <a:pt x="17" y="648"/>
                  </a:lnTo>
                  <a:lnTo>
                    <a:pt x="23" y="643"/>
                  </a:lnTo>
                  <a:lnTo>
                    <a:pt x="28" y="638"/>
                  </a:lnTo>
                  <a:lnTo>
                    <a:pt x="34" y="633"/>
                  </a:lnTo>
                  <a:lnTo>
                    <a:pt x="41" y="630"/>
                  </a:lnTo>
                  <a:lnTo>
                    <a:pt x="48" y="626"/>
                  </a:lnTo>
                  <a:lnTo>
                    <a:pt x="57" y="624"/>
                  </a:lnTo>
                  <a:lnTo>
                    <a:pt x="66" y="622"/>
                  </a:lnTo>
                  <a:lnTo>
                    <a:pt x="75" y="622"/>
                  </a:lnTo>
                  <a:lnTo>
                    <a:pt x="85" y="622"/>
                  </a:lnTo>
                  <a:lnTo>
                    <a:pt x="99" y="622"/>
                  </a:lnTo>
                  <a:lnTo>
                    <a:pt x="112" y="623"/>
                  </a:lnTo>
                  <a:lnTo>
                    <a:pt x="126" y="625"/>
                  </a:lnTo>
                  <a:lnTo>
                    <a:pt x="139" y="626"/>
                  </a:lnTo>
                  <a:lnTo>
                    <a:pt x="168" y="622"/>
                  </a:lnTo>
                  <a:lnTo>
                    <a:pt x="195" y="617"/>
                  </a:lnTo>
                  <a:lnTo>
                    <a:pt x="221" y="609"/>
                  </a:lnTo>
                  <a:lnTo>
                    <a:pt x="243" y="599"/>
                  </a:lnTo>
                  <a:lnTo>
                    <a:pt x="265" y="587"/>
                  </a:lnTo>
                  <a:lnTo>
                    <a:pt x="284" y="573"/>
                  </a:lnTo>
                  <a:lnTo>
                    <a:pt x="302" y="558"/>
                  </a:lnTo>
                  <a:lnTo>
                    <a:pt x="317" y="542"/>
                  </a:lnTo>
                  <a:lnTo>
                    <a:pt x="330" y="525"/>
                  </a:lnTo>
                  <a:lnTo>
                    <a:pt x="341" y="506"/>
                  </a:lnTo>
                  <a:lnTo>
                    <a:pt x="350" y="487"/>
                  </a:lnTo>
                  <a:lnTo>
                    <a:pt x="358" y="466"/>
                  </a:lnTo>
                  <a:lnTo>
                    <a:pt x="363" y="445"/>
                  </a:lnTo>
                  <a:lnTo>
                    <a:pt x="366" y="424"/>
                  </a:lnTo>
                  <a:lnTo>
                    <a:pt x="367" y="403"/>
                  </a:lnTo>
                  <a:lnTo>
                    <a:pt x="367" y="382"/>
                  </a:lnTo>
                  <a:lnTo>
                    <a:pt x="364" y="361"/>
                  </a:lnTo>
                  <a:lnTo>
                    <a:pt x="360" y="340"/>
                  </a:lnTo>
                  <a:lnTo>
                    <a:pt x="353" y="319"/>
                  </a:lnTo>
                  <a:lnTo>
                    <a:pt x="346" y="300"/>
                  </a:lnTo>
                  <a:lnTo>
                    <a:pt x="335" y="281"/>
                  </a:lnTo>
                  <a:lnTo>
                    <a:pt x="323" y="262"/>
                  </a:lnTo>
                  <a:lnTo>
                    <a:pt x="309" y="245"/>
                  </a:lnTo>
                  <a:lnTo>
                    <a:pt x="293" y="229"/>
                  </a:lnTo>
                  <a:lnTo>
                    <a:pt x="276" y="215"/>
                  </a:lnTo>
                  <a:lnTo>
                    <a:pt x="256" y="202"/>
                  </a:lnTo>
                  <a:lnTo>
                    <a:pt x="235" y="191"/>
                  </a:lnTo>
                  <a:lnTo>
                    <a:pt x="211" y="180"/>
                  </a:lnTo>
                  <a:lnTo>
                    <a:pt x="185" y="173"/>
                  </a:lnTo>
                  <a:lnTo>
                    <a:pt x="158" y="168"/>
                  </a:lnTo>
                  <a:lnTo>
                    <a:pt x="129" y="165"/>
                  </a:lnTo>
                  <a:lnTo>
                    <a:pt x="98" y="165"/>
                  </a:lnTo>
                  <a:lnTo>
                    <a:pt x="88" y="165"/>
                  </a:lnTo>
                  <a:lnTo>
                    <a:pt x="79" y="164"/>
                  </a:lnTo>
                  <a:lnTo>
                    <a:pt x="69" y="162"/>
                  </a:lnTo>
                  <a:lnTo>
                    <a:pt x="61" y="159"/>
                  </a:lnTo>
                  <a:lnTo>
                    <a:pt x="54" y="156"/>
                  </a:lnTo>
                  <a:lnTo>
                    <a:pt x="46" y="152"/>
                  </a:lnTo>
                  <a:lnTo>
                    <a:pt x="40" y="147"/>
                  </a:lnTo>
                  <a:lnTo>
                    <a:pt x="34" y="141"/>
                  </a:lnTo>
                  <a:lnTo>
                    <a:pt x="29" y="136"/>
                  </a:lnTo>
                  <a:lnTo>
                    <a:pt x="25" y="129"/>
                  </a:lnTo>
                  <a:lnTo>
                    <a:pt x="22" y="123"/>
                  </a:lnTo>
                  <a:lnTo>
                    <a:pt x="18" y="116"/>
                  </a:lnTo>
                  <a:lnTo>
                    <a:pt x="16" y="108"/>
                  </a:lnTo>
                  <a:lnTo>
                    <a:pt x="14" y="101"/>
                  </a:lnTo>
                  <a:lnTo>
                    <a:pt x="13" y="93"/>
                  </a:lnTo>
                  <a:lnTo>
                    <a:pt x="13" y="86"/>
                  </a:lnTo>
                  <a:lnTo>
                    <a:pt x="13" y="78"/>
                  </a:lnTo>
                  <a:lnTo>
                    <a:pt x="14" y="70"/>
                  </a:lnTo>
                  <a:lnTo>
                    <a:pt x="16" y="63"/>
                  </a:lnTo>
                  <a:lnTo>
                    <a:pt x="18" y="55"/>
                  </a:lnTo>
                  <a:lnTo>
                    <a:pt x="22" y="48"/>
                  </a:lnTo>
                  <a:lnTo>
                    <a:pt x="25" y="41"/>
                  </a:lnTo>
                  <a:lnTo>
                    <a:pt x="29" y="35"/>
                  </a:lnTo>
                  <a:lnTo>
                    <a:pt x="34" y="28"/>
                  </a:lnTo>
                  <a:lnTo>
                    <a:pt x="40" y="23"/>
                  </a:lnTo>
                  <a:lnTo>
                    <a:pt x="46" y="17"/>
                  </a:lnTo>
                  <a:lnTo>
                    <a:pt x="54" y="13"/>
                  </a:lnTo>
                  <a:lnTo>
                    <a:pt x="61" y="9"/>
                  </a:lnTo>
                  <a:lnTo>
                    <a:pt x="69" y="6"/>
                  </a:lnTo>
                  <a:lnTo>
                    <a:pt x="79" y="3"/>
                  </a:lnTo>
                  <a:lnTo>
                    <a:pt x="88" y="1"/>
                  </a:lnTo>
                  <a:lnTo>
                    <a:pt x="98" y="1"/>
                  </a:lnTo>
                  <a:lnTo>
                    <a:pt x="120" y="0"/>
                  </a:lnTo>
                  <a:lnTo>
                    <a:pt x="141" y="1"/>
                  </a:lnTo>
                  <a:lnTo>
                    <a:pt x="162" y="3"/>
                  </a:lnTo>
                  <a:lnTo>
                    <a:pt x="182" y="5"/>
                  </a:lnTo>
                  <a:lnTo>
                    <a:pt x="204" y="9"/>
                  </a:lnTo>
                  <a:lnTo>
                    <a:pt x="224" y="13"/>
                  </a:lnTo>
                  <a:lnTo>
                    <a:pt x="243" y="18"/>
                  </a:lnTo>
                  <a:lnTo>
                    <a:pt x="264" y="24"/>
                  </a:lnTo>
                  <a:lnTo>
                    <a:pt x="283" y="30"/>
                  </a:lnTo>
                  <a:lnTo>
                    <a:pt x="303" y="38"/>
                  </a:lnTo>
                  <a:lnTo>
                    <a:pt x="321" y="46"/>
                  </a:lnTo>
                  <a:lnTo>
                    <a:pt x="339" y="55"/>
                  </a:lnTo>
                  <a:lnTo>
                    <a:pt x="358" y="65"/>
                  </a:lnTo>
                  <a:lnTo>
                    <a:pt x="375" y="75"/>
                  </a:lnTo>
                  <a:lnTo>
                    <a:pt x="392" y="86"/>
                  </a:lnTo>
                  <a:lnTo>
                    <a:pt x="408" y="98"/>
                  </a:lnTo>
                  <a:lnTo>
                    <a:pt x="423" y="111"/>
                  </a:lnTo>
                  <a:lnTo>
                    <a:pt x="438" y="124"/>
                  </a:lnTo>
                  <a:lnTo>
                    <a:pt x="452" y="138"/>
                  </a:lnTo>
                  <a:lnTo>
                    <a:pt x="466" y="152"/>
                  </a:lnTo>
                  <a:lnTo>
                    <a:pt x="479" y="167"/>
                  </a:lnTo>
                  <a:lnTo>
                    <a:pt x="491" y="184"/>
                  </a:lnTo>
                  <a:lnTo>
                    <a:pt x="502" y="200"/>
                  </a:lnTo>
                  <a:lnTo>
                    <a:pt x="512" y="217"/>
                  </a:lnTo>
                  <a:lnTo>
                    <a:pt x="520" y="234"/>
                  </a:lnTo>
                  <a:lnTo>
                    <a:pt x="529" y="252"/>
                  </a:lnTo>
                  <a:lnTo>
                    <a:pt x="535" y="270"/>
                  </a:lnTo>
                  <a:lnTo>
                    <a:pt x="542" y="289"/>
                  </a:lnTo>
                  <a:lnTo>
                    <a:pt x="546" y="308"/>
                  </a:lnTo>
                  <a:lnTo>
                    <a:pt x="550" y="328"/>
                  </a:lnTo>
                  <a:lnTo>
                    <a:pt x="552" y="348"/>
                  </a:lnTo>
                  <a:lnTo>
                    <a:pt x="554"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8"/>
            <p:cNvSpPr>
              <a:spLocks noEditPoints="1"/>
            </p:cNvSpPr>
            <p:nvPr/>
          </p:nvSpPr>
          <p:spPr bwMode="auto">
            <a:xfrm>
              <a:off x="3619501" y="2706688"/>
              <a:ext cx="88900" cy="90487"/>
            </a:xfrm>
            <a:custGeom>
              <a:avLst/>
              <a:gdLst>
                <a:gd name="T0" fmla="*/ 786 w 790"/>
                <a:gd name="T1" fmla="*/ 425 h 737"/>
                <a:gd name="T2" fmla="*/ 767 w 790"/>
                <a:gd name="T3" fmla="*/ 495 h 737"/>
                <a:gd name="T4" fmla="*/ 733 w 790"/>
                <a:gd name="T5" fmla="*/ 559 h 737"/>
                <a:gd name="T6" fmla="*/ 688 w 790"/>
                <a:gd name="T7" fmla="*/ 617 h 737"/>
                <a:gd name="T8" fmla="*/ 632 w 790"/>
                <a:gd name="T9" fmla="*/ 664 h 737"/>
                <a:gd name="T10" fmla="*/ 566 w 790"/>
                <a:gd name="T11" fmla="*/ 701 h 737"/>
                <a:gd name="T12" fmla="*/ 494 w 790"/>
                <a:gd name="T13" fmla="*/ 726 h 737"/>
                <a:gd name="T14" fmla="*/ 416 w 790"/>
                <a:gd name="T15" fmla="*/ 737 h 737"/>
                <a:gd name="T16" fmla="*/ 335 w 790"/>
                <a:gd name="T17" fmla="*/ 733 h 737"/>
                <a:gd name="T18" fmla="*/ 259 w 790"/>
                <a:gd name="T19" fmla="*/ 715 h 737"/>
                <a:gd name="T20" fmla="*/ 190 w 790"/>
                <a:gd name="T21" fmla="*/ 684 h 737"/>
                <a:gd name="T22" fmla="*/ 130 w 790"/>
                <a:gd name="T23" fmla="*/ 642 h 737"/>
                <a:gd name="T24" fmla="*/ 78 w 790"/>
                <a:gd name="T25" fmla="*/ 589 h 737"/>
                <a:gd name="T26" fmla="*/ 40 w 790"/>
                <a:gd name="T27" fmla="*/ 528 h 737"/>
                <a:gd name="T28" fmla="*/ 13 w 790"/>
                <a:gd name="T29" fmla="*/ 461 h 737"/>
                <a:gd name="T30" fmla="*/ 1 w 790"/>
                <a:gd name="T31" fmla="*/ 388 h 737"/>
                <a:gd name="T32" fmla="*/ 5 w 790"/>
                <a:gd name="T33" fmla="*/ 313 h 737"/>
                <a:gd name="T34" fmla="*/ 25 w 790"/>
                <a:gd name="T35" fmla="*/ 242 h 737"/>
                <a:gd name="T36" fmla="*/ 58 w 790"/>
                <a:gd name="T37" fmla="*/ 178 h 737"/>
                <a:gd name="T38" fmla="*/ 103 w 790"/>
                <a:gd name="T39" fmla="*/ 121 h 737"/>
                <a:gd name="T40" fmla="*/ 159 w 790"/>
                <a:gd name="T41" fmla="*/ 74 h 737"/>
                <a:gd name="T42" fmla="*/ 224 w 790"/>
                <a:gd name="T43" fmla="*/ 37 h 737"/>
                <a:gd name="T44" fmla="*/ 297 w 790"/>
                <a:gd name="T45" fmla="*/ 12 h 737"/>
                <a:gd name="T46" fmla="*/ 375 w 790"/>
                <a:gd name="T47" fmla="*/ 1 h 737"/>
                <a:gd name="T48" fmla="*/ 455 w 790"/>
                <a:gd name="T49" fmla="*/ 4 h 737"/>
                <a:gd name="T50" fmla="*/ 531 w 790"/>
                <a:gd name="T51" fmla="*/ 23 h 737"/>
                <a:gd name="T52" fmla="*/ 600 w 790"/>
                <a:gd name="T53" fmla="*/ 54 h 737"/>
                <a:gd name="T54" fmla="*/ 661 w 790"/>
                <a:gd name="T55" fmla="*/ 97 h 737"/>
                <a:gd name="T56" fmla="*/ 712 w 790"/>
                <a:gd name="T57" fmla="*/ 149 h 737"/>
                <a:gd name="T58" fmla="*/ 752 w 790"/>
                <a:gd name="T59" fmla="*/ 209 h 737"/>
                <a:gd name="T60" fmla="*/ 778 w 790"/>
                <a:gd name="T61" fmla="*/ 277 h 737"/>
                <a:gd name="T62" fmla="*/ 790 w 790"/>
                <a:gd name="T63" fmla="*/ 350 h 737"/>
                <a:gd name="T64" fmla="*/ 178 w 790"/>
                <a:gd name="T65" fmla="*/ 380 h 737"/>
                <a:gd name="T66" fmla="*/ 187 w 790"/>
                <a:gd name="T67" fmla="*/ 429 h 737"/>
                <a:gd name="T68" fmla="*/ 227 w 790"/>
                <a:gd name="T69" fmla="*/ 498 h 737"/>
                <a:gd name="T70" fmla="*/ 292 w 790"/>
                <a:gd name="T71" fmla="*/ 547 h 737"/>
                <a:gd name="T72" fmla="*/ 362 w 790"/>
                <a:gd name="T73" fmla="*/ 570 h 737"/>
                <a:gd name="T74" fmla="*/ 407 w 790"/>
                <a:gd name="T75" fmla="*/ 572 h 737"/>
                <a:gd name="T76" fmla="*/ 461 w 790"/>
                <a:gd name="T77" fmla="*/ 563 h 737"/>
                <a:gd name="T78" fmla="*/ 534 w 790"/>
                <a:gd name="T79" fmla="*/ 526 h 737"/>
                <a:gd name="T80" fmla="*/ 588 w 790"/>
                <a:gd name="T81" fmla="*/ 466 h 737"/>
                <a:gd name="T82" fmla="*/ 612 w 790"/>
                <a:gd name="T83" fmla="*/ 400 h 737"/>
                <a:gd name="T84" fmla="*/ 614 w 790"/>
                <a:gd name="T85" fmla="*/ 359 h 737"/>
                <a:gd name="T86" fmla="*/ 604 w 790"/>
                <a:gd name="T87" fmla="*/ 309 h 737"/>
                <a:gd name="T88" fmla="*/ 564 w 790"/>
                <a:gd name="T89" fmla="*/ 239 h 737"/>
                <a:gd name="T90" fmla="*/ 500 w 790"/>
                <a:gd name="T91" fmla="*/ 190 h 737"/>
                <a:gd name="T92" fmla="*/ 428 w 790"/>
                <a:gd name="T93" fmla="*/ 168 h 737"/>
                <a:gd name="T94" fmla="*/ 384 w 790"/>
                <a:gd name="T95" fmla="*/ 166 h 737"/>
                <a:gd name="T96" fmla="*/ 330 w 790"/>
                <a:gd name="T97" fmla="*/ 175 h 737"/>
                <a:gd name="T98" fmla="*/ 256 w 790"/>
                <a:gd name="T99" fmla="*/ 212 h 737"/>
                <a:gd name="T100" fmla="*/ 203 w 790"/>
                <a:gd name="T101" fmla="*/ 272 h 737"/>
                <a:gd name="T102" fmla="*/ 180 w 790"/>
                <a:gd name="T103" fmla="*/ 338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0" h="737">
                  <a:moveTo>
                    <a:pt x="790" y="369"/>
                  </a:moveTo>
                  <a:lnTo>
                    <a:pt x="790" y="388"/>
                  </a:lnTo>
                  <a:lnTo>
                    <a:pt x="788" y="407"/>
                  </a:lnTo>
                  <a:lnTo>
                    <a:pt x="786" y="425"/>
                  </a:lnTo>
                  <a:lnTo>
                    <a:pt x="783" y="443"/>
                  </a:lnTo>
                  <a:lnTo>
                    <a:pt x="778" y="461"/>
                  </a:lnTo>
                  <a:lnTo>
                    <a:pt x="773" y="478"/>
                  </a:lnTo>
                  <a:lnTo>
                    <a:pt x="767" y="495"/>
                  </a:lnTo>
                  <a:lnTo>
                    <a:pt x="759" y="512"/>
                  </a:lnTo>
                  <a:lnTo>
                    <a:pt x="752" y="528"/>
                  </a:lnTo>
                  <a:lnTo>
                    <a:pt x="743" y="544"/>
                  </a:lnTo>
                  <a:lnTo>
                    <a:pt x="733" y="559"/>
                  </a:lnTo>
                  <a:lnTo>
                    <a:pt x="724" y="574"/>
                  </a:lnTo>
                  <a:lnTo>
                    <a:pt x="712" y="589"/>
                  </a:lnTo>
                  <a:lnTo>
                    <a:pt x="700" y="604"/>
                  </a:lnTo>
                  <a:lnTo>
                    <a:pt x="688" y="617"/>
                  </a:lnTo>
                  <a:lnTo>
                    <a:pt x="675" y="630"/>
                  </a:lnTo>
                  <a:lnTo>
                    <a:pt x="661" y="642"/>
                  </a:lnTo>
                  <a:lnTo>
                    <a:pt x="647" y="653"/>
                  </a:lnTo>
                  <a:lnTo>
                    <a:pt x="632" y="664"/>
                  </a:lnTo>
                  <a:lnTo>
                    <a:pt x="616" y="675"/>
                  </a:lnTo>
                  <a:lnTo>
                    <a:pt x="600" y="684"/>
                  </a:lnTo>
                  <a:lnTo>
                    <a:pt x="584" y="693"/>
                  </a:lnTo>
                  <a:lnTo>
                    <a:pt x="566" y="701"/>
                  </a:lnTo>
                  <a:lnTo>
                    <a:pt x="549" y="709"/>
                  </a:lnTo>
                  <a:lnTo>
                    <a:pt x="531" y="715"/>
                  </a:lnTo>
                  <a:lnTo>
                    <a:pt x="512" y="721"/>
                  </a:lnTo>
                  <a:lnTo>
                    <a:pt x="494" y="726"/>
                  </a:lnTo>
                  <a:lnTo>
                    <a:pt x="475" y="730"/>
                  </a:lnTo>
                  <a:lnTo>
                    <a:pt x="455" y="733"/>
                  </a:lnTo>
                  <a:lnTo>
                    <a:pt x="436" y="736"/>
                  </a:lnTo>
                  <a:lnTo>
                    <a:pt x="416" y="737"/>
                  </a:lnTo>
                  <a:lnTo>
                    <a:pt x="395" y="737"/>
                  </a:lnTo>
                  <a:lnTo>
                    <a:pt x="375" y="737"/>
                  </a:lnTo>
                  <a:lnTo>
                    <a:pt x="355" y="736"/>
                  </a:lnTo>
                  <a:lnTo>
                    <a:pt x="335" y="733"/>
                  </a:lnTo>
                  <a:lnTo>
                    <a:pt x="315" y="730"/>
                  </a:lnTo>
                  <a:lnTo>
                    <a:pt x="297" y="726"/>
                  </a:lnTo>
                  <a:lnTo>
                    <a:pt x="278" y="721"/>
                  </a:lnTo>
                  <a:lnTo>
                    <a:pt x="259" y="715"/>
                  </a:lnTo>
                  <a:lnTo>
                    <a:pt x="242" y="709"/>
                  </a:lnTo>
                  <a:lnTo>
                    <a:pt x="224" y="701"/>
                  </a:lnTo>
                  <a:lnTo>
                    <a:pt x="207" y="693"/>
                  </a:lnTo>
                  <a:lnTo>
                    <a:pt x="190" y="684"/>
                  </a:lnTo>
                  <a:lnTo>
                    <a:pt x="174" y="675"/>
                  </a:lnTo>
                  <a:lnTo>
                    <a:pt x="159" y="664"/>
                  </a:lnTo>
                  <a:lnTo>
                    <a:pt x="144" y="653"/>
                  </a:lnTo>
                  <a:lnTo>
                    <a:pt x="130" y="642"/>
                  </a:lnTo>
                  <a:lnTo>
                    <a:pt x="116" y="630"/>
                  </a:lnTo>
                  <a:lnTo>
                    <a:pt x="103" y="617"/>
                  </a:lnTo>
                  <a:lnTo>
                    <a:pt x="90" y="604"/>
                  </a:lnTo>
                  <a:lnTo>
                    <a:pt x="78" y="589"/>
                  </a:lnTo>
                  <a:lnTo>
                    <a:pt x="68" y="574"/>
                  </a:lnTo>
                  <a:lnTo>
                    <a:pt x="58" y="559"/>
                  </a:lnTo>
                  <a:lnTo>
                    <a:pt x="48" y="544"/>
                  </a:lnTo>
                  <a:lnTo>
                    <a:pt x="40" y="528"/>
                  </a:lnTo>
                  <a:lnTo>
                    <a:pt x="31" y="512"/>
                  </a:lnTo>
                  <a:lnTo>
                    <a:pt x="25" y="495"/>
                  </a:lnTo>
                  <a:lnTo>
                    <a:pt x="18" y="478"/>
                  </a:lnTo>
                  <a:lnTo>
                    <a:pt x="13" y="461"/>
                  </a:lnTo>
                  <a:lnTo>
                    <a:pt x="8" y="443"/>
                  </a:lnTo>
                  <a:lnTo>
                    <a:pt x="5" y="425"/>
                  </a:lnTo>
                  <a:lnTo>
                    <a:pt x="2" y="407"/>
                  </a:lnTo>
                  <a:lnTo>
                    <a:pt x="1" y="388"/>
                  </a:lnTo>
                  <a:lnTo>
                    <a:pt x="0" y="369"/>
                  </a:lnTo>
                  <a:lnTo>
                    <a:pt x="1" y="350"/>
                  </a:lnTo>
                  <a:lnTo>
                    <a:pt x="2" y="332"/>
                  </a:lnTo>
                  <a:lnTo>
                    <a:pt x="5" y="313"/>
                  </a:lnTo>
                  <a:lnTo>
                    <a:pt x="8" y="294"/>
                  </a:lnTo>
                  <a:lnTo>
                    <a:pt x="13" y="277"/>
                  </a:lnTo>
                  <a:lnTo>
                    <a:pt x="18" y="259"/>
                  </a:lnTo>
                  <a:lnTo>
                    <a:pt x="25" y="242"/>
                  </a:lnTo>
                  <a:lnTo>
                    <a:pt x="31" y="225"/>
                  </a:lnTo>
                  <a:lnTo>
                    <a:pt x="40" y="209"/>
                  </a:lnTo>
                  <a:lnTo>
                    <a:pt x="48" y="193"/>
                  </a:lnTo>
                  <a:lnTo>
                    <a:pt x="58" y="178"/>
                  </a:lnTo>
                  <a:lnTo>
                    <a:pt x="68" y="163"/>
                  </a:lnTo>
                  <a:lnTo>
                    <a:pt x="78" y="149"/>
                  </a:lnTo>
                  <a:lnTo>
                    <a:pt x="90" y="135"/>
                  </a:lnTo>
                  <a:lnTo>
                    <a:pt x="103" y="121"/>
                  </a:lnTo>
                  <a:lnTo>
                    <a:pt x="116" y="109"/>
                  </a:lnTo>
                  <a:lnTo>
                    <a:pt x="130" y="97"/>
                  </a:lnTo>
                  <a:lnTo>
                    <a:pt x="144" y="85"/>
                  </a:lnTo>
                  <a:lnTo>
                    <a:pt x="159" y="74"/>
                  </a:lnTo>
                  <a:lnTo>
                    <a:pt x="174" y="64"/>
                  </a:lnTo>
                  <a:lnTo>
                    <a:pt x="190" y="54"/>
                  </a:lnTo>
                  <a:lnTo>
                    <a:pt x="207" y="45"/>
                  </a:lnTo>
                  <a:lnTo>
                    <a:pt x="224" y="37"/>
                  </a:lnTo>
                  <a:lnTo>
                    <a:pt x="242" y="30"/>
                  </a:lnTo>
                  <a:lnTo>
                    <a:pt x="259" y="23"/>
                  </a:lnTo>
                  <a:lnTo>
                    <a:pt x="278" y="18"/>
                  </a:lnTo>
                  <a:lnTo>
                    <a:pt x="297" y="12"/>
                  </a:lnTo>
                  <a:lnTo>
                    <a:pt x="315" y="8"/>
                  </a:lnTo>
                  <a:lnTo>
                    <a:pt x="335" y="4"/>
                  </a:lnTo>
                  <a:lnTo>
                    <a:pt x="355" y="2"/>
                  </a:lnTo>
                  <a:lnTo>
                    <a:pt x="375" y="1"/>
                  </a:lnTo>
                  <a:lnTo>
                    <a:pt x="395" y="0"/>
                  </a:lnTo>
                  <a:lnTo>
                    <a:pt x="416" y="1"/>
                  </a:lnTo>
                  <a:lnTo>
                    <a:pt x="436" y="2"/>
                  </a:lnTo>
                  <a:lnTo>
                    <a:pt x="455" y="4"/>
                  </a:lnTo>
                  <a:lnTo>
                    <a:pt x="475" y="8"/>
                  </a:lnTo>
                  <a:lnTo>
                    <a:pt x="494" y="12"/>
                  </a:lnTo>
                  <a:lnTo>
                    <a:pt x="512" y="18"/>
                  </a:lnTo>
                  <a:lnTo>
                    <a:pt x="531" y="23"/>
                  </a:lnTo>
                  <a:lnTo>
                    <a:pt x="549" y="30"/>
                  </a:lnTo>
                  <a:lnTo>
                    <a:pt x="566" y="37"/>
                  </a:lnTo>
                  <a:lnTo>
                    <a:pt x="584" y="45"/>
                  </a:lnTo>
                  <a:lnTo>
                    <a:pt x="600" y="54"/>
                  </a:lnTo>
                  <a:lnTo>
                    <a:pt x="616" y="64"/>
                  </a:lnTo>
                  <a:lnTo>
                    <a:pt x="632" y="74"/>
                  </a:lnTo>
                  <a:lnTo>
                    <a:pt x="647" y="85"/>
                  </a:lnTo>
                  <a:lnTo>
                    <a:pt x="661" y="97"/>
                  </a:lnTo>
                  <a:lnTo>
                    <a:pt x="675" y="109"/>
                  </a:lnTo>
                  <a:lnTo>
                    <a:pt x="688" y="121"/>
                  </a:lnTo>
                  <a:lnTo>
                    <a:pt x="700" y="135"/>
                  </a:lnTo>
                  <a:lnTo>
                    <a:pt x="712" y="149"/>
                  </a:lnTo>
                  <a:lnTo>
                    <a:pt x="724" y="163"/>
                  </a:lnTo>
                  <a:lnTo>
                    <a:pt x="733" y="178"/>
                  </a:lnTo>
                  <a:lnTo>
                    <a:pt x="743" y="193"/>
                  </a:lnTo>
                  <a:lnTo>
                    <a:pt x="752" y="209"/>
                  </a:lnTo>
                  <a:lnTo>
                    <a:pt x="759" y="225"/>
                  </a:lnTo>
                  <a:lnTo>
                    <a:pt x="767" y="242"/>
                  </a:lnTo>
                  <a:lnTo>
                    <a:pt x="773" y="259"/>
                  </a:lnTo>
                  <a:lnTo>
                    <a:pt x="778" y="277"/>
                  </a:lnTo>
                  <a:lnTo>
                    <a:pt x="783" y="294"/>
                  </a:lnTo>
                  <a:lnTo>
                    <a:pt x="786" y="313"/>
                  </a:lnTo>
                  <a:lnTo>
                    <a:pt x="788" y="332"/>
                  </a:lnTo>
                  <a:lnTo>
                    <a:pt x="790" y="350"/>
                  </a:lnTo>
                  <a:lnTo>
                    <a:pt x="790" y="369"/>
                  </a:lnTo>
                  <a:close/>
                  <a:moveTo>
                    <a:pt x="178" y="369"/>
                  </a:moveTo>
                  <a:lnTo>
                    <a:pt x="178" y="369"/>
                  </a:lnTo>
                  <a:lnTo>
                    <a:pt x="178" y="380"/>
                  </a:lnTo>
                  <a:lnTo>
                    <a:pt x="179" y="390"/>
                  </a:lnTo>
                  <a:lnTo>
                    <a:pt x="180" y="400"/>
                  </a:lnTo>
                  <a:lnTo>
                    <a:pt x="182" y="410"/>
                  </a:lnTo>
                  <a:lnTo>
                    <a:pt x="187" y="429"/>
                  </a:lnTo>
                  <a:lnTo>
                    <a:pt x="195" y="448"/>
                  </a:lnTo>
                  <a:lnTo>
                    <a:pt x="203" y="466"/>
                  </a:lnTo>
                  <a:lnTo>
                    <a:pt x="214" y="483"/>
                  </a:lnTo>
                  <a:lnTo>
                    <a:pt x="227" y="498"/>
                  </a:lnTo>
                  <a:lnTo>
                    <a:pt x="241" y="513"/>
                  </a:lnTo>
                  <a:lnTo>
                    <a:pt x="256" y="526"/>
                  </a:lnTo>
                  <a:lnTo>
                    <a:pt x="273" y="537"/>
                  </a:lnTo>
                  <a:lnTo>
                    <a:pt x="292" y="547"/>
                  </a:lnTo>
                  <a:lnTo>
                    <a:pt x="310" y="556"/>
                  </a:lnTo>
                  <a:lnTo>
                    <a:pt x="330" y="563"/>
                  </a:lnTo>
                  <a:lnTo>
                    <a:pt x="351" y="568"/>
                  </a:lnTo>
                  <a:lnTo>
                    <a:pt x="362" y="570"/>
                  </a:lnTo>
                  <a:lnTo>
                    <a:pt x="374" y="571"/>
                  </a:lnTo>
                  <a:lnTo>
                    <a:pt x="384" y="572"/>
                  </a:lnTo>
                  <a:lnTo>
                    <a:pt x="395" y="572"/>
                  </a:lnTo>
                  <a:lnTo>
                    <a:pt x="407" y="572"/>
                  </a:lnTo>
                  <a:lnTo>
                    <a:pt x="418" y="571"/>
                  </a:lnTo>
                  <a:lnTo>
                    <a:pt x="428" y="570"/>
                  </a:lnTo>
                  <a:lnTo>
                    <a:pt x="439" y="568"/>
                  </a:lnTo>
                  <a:lnTo>
                    <a:pt x="461" y="563"/>
                  </a:lnTo>
                  <a:lnTo>
                    <a:pt x="480" y="556"/>
                  </a:lnTo>
                  <a:lnTo>
                    <a:pt x="500" y="547"/>
                  </a:lnTo>
                  <a:lnTo>
                    <a:pt x="518" y="537"/>
                  </a:lnTo>
                  <a:lnTo>
                    <a:pt x="534" y="526"/>
                  </a:lnTo>
                  <a:lnTo>
                    <a:pt x="550" y="513"/>
                  </a:lnTo>
                  <a:lnTo>
                    <a:pt x="564" y="498"/>
                  </a:lnTo>
                  <a:lnTo>
                    <a:pt x="576" y="483"/>
                  </a:lnTo>
                  <a:lnTo>
                    <a:pt x="588" y="466"/>
                  </a:lnTo>
                  <a:lnTo>
                    <a:pt x="596" y="448"/>
                  </a:lnTo>
                  <a:lnTo>
                    <a:pt x="604" y="429"/>
                  </a:lnTo>
                  <a:lnTo>
                    <a:pt x="609" y="410"/>
                  </a:lnTo>
                  <a:lnTo>
                    <a:pt x="612" y="400"/>
                  </a:lnTo>
                  <a:lnTo>
                    <a:pt x="613" y="390"/>
                  </a:lnTo>
                  <a:lnTo>
                    <a:pt x="614" y="380"/>
                  </a:lnTo>
                  <a:lnTo>
                    <a:pt x="614" y="369"/>
                  </a:lnTo>
                  <a:lnTo>
                    <a:pt x="614" y="359"/>
                  </a:lnTo>
                  <a:lnTo>
                    <a:pt x="613" y="349"/>
                  </a:lnTo>
                  <a:lnTo>
                    <a:pt x="612" y="338"/>
                  </a:lnTo>
                  <a:lnTo>
                    <a:pt x="609" y="328"/>
                  </a:lnTo>
                  <a:lnTo>
                    <a:pt x="604" y="309"/>
                  </a:lnTo>
                  <a:lnTo>
                    <a:pt x="596" y="289"/>
                  </a:lnTo>
                  <a:lnTo>
                    <a:pt x="588" y="272"/>
                  </a:lnTo>
                  <a:lnTo>
                    <a:pt x="576" y="255"/>
                  </a:lnTo>
                  <a:lnTo>
                    <a:pt x="564" y="239"/>
                  </a:lnTo>
                  <a:lnTo>
                    <a:pt x="550" y="225"/>
                  </a:lnTo>
                  <a:lnTo>
                    <a:pt x="534" y="212"/>
                  </a:lnTo>
                  <a:lnTo>
                    <a:pt x="518" y="200"/>
                  </a:lnTo>
                  <a:lnTo>
                    <a:pt x="500" y="190"/>
                  </a:lnTo>
                  <a:lnTo>
                    <a:pt x="480" y="181"/>
                  </a:lnTo>
                  <a:lnTo>
                    <a:pt x="461" y="175"/>
                  </a:lnTo>
                  <a:lnTo>
                    <a:pt x="439" y="170"/>
                  </a:lnTo>
                  <a:lnTo>
                    <a:pt x="428" y="168"/>
                  </a:lnTo>
                  <a:lnTo>
                    <a:pt x="418" y="166"/>
                  </a:lnTo>
                  <a:lnTo>
                    <a:pt x="407" y="166"/>
                  </a:lnTo>
                  <a:lnTo>
                    <a:pt x="395" y="165"/>
                  </a:lnTo>
                  <a:lnTo>
                    <a:pt x="384" y="166"/>
                  </a:lnTo>
                  <a:lnTo>
                    <a:pt x="374" y="166"/>
                  </a:lnTo>
                  <a:lnTo>
                    <a:pt x="362" y="168"/>
                  </a:lnTo>
                  <a:lnTo>
                    <a:pt x="351" y="170"/>
                  </a:lnTo>
                  <a:lnTo>
                    <a:pt x="330" y="175"/>
                  </a:lnTo>
                  <a:lnTo>
                    <a:pt x="310" y="181"/>
                  </a:lnTo>
                  <a:lnTo>
                    <a:pt x="292" y="190"/>
                  </a:lnTo>
                  <a:lnTo>
                    <a:pt x="273" y="200"/>
                  </a:lnTo>
                  <a:lnTo>
                    <a:pt x="256" y="212"/>
                  </a:lnTo>
                  <a:lnTo>
                    <a:pt x="241" y="225"/>
                  </a:lnTo>
                  <a:lnTo>
                    <a:pt x="227" y="239"/>
                  </a:lnTo>
                  <a:lnTo>
                    <a:pt x="214" y="255"/>
                  </a:lnTo>
                  <a:lnTo>
                    <a:pt x="203" y="272"/>
                  </a:lnTo>
                  <a:lnTo>
                    <a:pt x="195" y="289"/>
                  </a:lnTo>
                  <a:lnTo>
                    <a:pt x="187" y="309"/>
                  </a:lnTo>
                  <a:lnTo>
                    <a:pt x="182" y="328"/>
                  </a:lnTo>
                  <a:lnTo>
                    <a:pt x="180" y="338"/>
                  </a:lnTo>
                  <a:lnTo>
                    <a:pt x="179" y="349"/>
                  </a:lnTo>
                  <a:lnTo>
                    <a:pt x="178" y="359"/>
                  </a:lnTo>
                  <a:lnTo>
                    <a:pt x="178"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9"/>
            <p:cNvSpPr/>
            <p:nvPr/>
          </p:nvSpPr>
          <p:spPr bwMode="auto">
            <a:xfrm>
              <a:off x="3652838" y="1585913"/>
              <a:ext cx="23813" cy="981075"/>
            </a:xfrm>
            <a:custGeom>
              <a:avLst/>
              <a:gdLst>
                <a:gd name="T0" fmla="*/ 212 w 212"/>
                <a:gd name="T1" fmla="*/ 99 h 8028"/>
                <a:gd name="T2" fmla="*/ 210 w 212"/>
                <a:gd name="T3" fmla="*/ 79 h 8028"/>
                <a:gd name="T4" fmla="*/ 203 w 212"/>
                <a:gd name="T5" fmla="*/ 60 h 8028"/>
                <a:gd name="T6" fmla="*/ 193 w 212"/>
                <a:gd name="T7" fmla="*/ 44 h 8028"/>
                <a:gd name="T8" fmla="*/ 180 w 212"/>
                <a:gd name="T9" fmla="*/ 29 h 8028"/>
                <a:gd name="T10" fmla="*/ 164 w 212"/>
                <a:gd name="T11" fmla="*/ 17 h 8028"/>
                <a:gd name="T12" fmla="*/ 147 w 212"/>
                <a:gd name="T13" fmla="*/ 8 h 8028"/>
                <a:gd name="T14" fmla="*/ 127 w 212"/>
                <a:gd name="T15" fmla="*/ 2 h 8028"/>
                <a:gd name="T16" fmla="*/ 105 w 212"/>
                <a:gd name="T17" fmla="*/ 0 h 8028"/>
                <a:gd name="T18" fmla="*/ 84 w 212"/>
                <a:gd name="T19" fmla="*/ 2 h 8028"/>
                <a:gd name="T20" fmla="*/ 64 w 212"/>
                <a:gd name="T21" fmla="*/ 8 h 8028"/>
                <a:gd name="T22" fmla="*/ 46 w 212"/>
                <a:gd name="T23" fmla="*/ 17 h 8028"/>
                <a:gd name="T24" fmla="*/ 30 w 212"/>
                <a:gd name="T25" fmla="*/ 29 h 8028"/>
                <a:gd name="T26" fmla="*/ 17 w 212"/>
                <a:gd name="T27" fmla="*/ 44 h 8028"/>
                <a:gd name="T28" fmla="*/ 7 w 212"/>
                <a:gd name="T29" fmla="*/ 60 h 8028"/>
                <a:gd name="T30" fmla="*/ 2 w 212"/>
                <a:gd name="T31" fmla="*/ 79 h 8028"/>
                <a:gd name="T32" fmla="*/ 0 w 212"/>
                <a:gd name="T33" fmla="*/ 99 h 8028"/>
                <a:gd name="T34" fmla="*/ 0 w 212"/>
                <a:gd name="T35" fmla="*/ 7938 h 8028"/>
                <a:gd name="T36" fmla="*/ 4 w 212"/>
                <a:gd name="T37" fmla="*/ 7958 h 8028"/>
                <a:gd name="T38" fmla="*/ 11 w 212"/>
                <a:gd name="T39" fmla="*/ 7975 h 8028"/>
                <a:gd name="T40" fmla="*/ 23 w 212"/>
                <a:gd name="T41" fmla="*/ 7991 h 8028"/>
                <a:gd name="T42" fmla="*/ 37 w 212"/>
                <a:gd name="T43" fmla="*/ 8004 h 8028"/>
                <a:gd name="T44" fmla="*/ 54 w 212"/>
                <a:gd name="T45" fmla="*/ 8015 h 8028"/>
                <a:gd name="T46" fmla="*/ 74 w 212"/>
                <a:gd name="T47" fmla="*/ 8023 h 8028"/>
                <a:gd name="T48" fmla="*/ 94 w 212"/>
                <a:gd name="T49" fmla="*/ 8028 h 8028"/>
                <a:gd name="T50" fmla="*/ 116 w 212"/>
                <a:gd name="T51" fmla="*/ 8028 h 8028"/>
                <a:gd name="T52" fmla="*/ 137 w 212"/>
                <a:gd name="T53" fmla="*/ 8023 h 8028"/>
                <a:gd name="T54" fmla="*/ 156 w 212"/>
                <a:gd name="T55" fmla="*/ 8015 h 8028"/>
                <a:gd name="T56" fmla="*/ 173 w 212"/>
                <a:gd name="T57" fmla="*/ 8004 h 8028"/>
                <a:gd name="T58" fmla="*/ 187 w 212"/>
                <a:gd name="T59" fmla="*/ 7991 h 8028"/>
                <a:gd name="T60" fmla="*/ 199 w 212"/>
                <a:gd name="T61" fmla="*/ 7975 h 8028"/>
                <a:gd name="T62" fmla="*/ 206 w 212"/>
                <a:gd name="T63" fmla="*/ 7958 h 8028"/>
                <a:gd name="T64" fmla="*/ 211 w 212"/>
                <a:gd name="T65" fmla="*/ 7938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8028">
                  <a:moveTo>
                    <a:pt x="212" y="7928"/>
                  </a:moveTo>
                  <a:lnTo>
                    <a:pt x="212" y="99"/>
                  </a:lnTo>
                  <a:lnTo>
                    <a:pt x="211" y="89"/>
                  </a:lnTo>
                  <a:lnTo>
                    <a:pt x="210" y="79"/>
                  </a:lnTo>
                  <a:lnTo>
                    <a:pt x="206" y="69"/>
                  </a:lnTo>
                  <a:lnTo>
                    <a:pt x="203" y="60"/>
                  </a:lnTo>
                  <a:lnTo>
                    <a:pt x="199" y="52"/>
                  </a:lnTo>
                  <a:lnTo>
                    <a:pt x="193" y="44"/>
                  </a:lnTo>
                  <a:lnTo>
                    <a:pt x="187" y="36"/>
                  </a:lnTo>
                  <a:lnTo>
                    <a:pt x="180" y="29"/>
                  </a:lnTo>
                  <a:lnTo>
                    <a:pt x="173" y="23"/>
                  </a:lnTo>
                  <a:lnTo>
                    <a:pt x="164" y="17"/>
                  </a:lnTo>
                  <a:lnTo>
                    <a:pt x="156" y="12"/>
                  </a:lnTo>
                  <a:lnTo>
                    <a:pt x="147" y="8"/>
                  </a:lnTo>
                  <a:lnTo>
                    <a:pt x="137" y="4"/>
                  </a:lnTo>
                  <a:lnTo>
                    <a:pt x="127" y="2"/>
                  </a:lnTo>
                  <a:lnTo>
                    <a:pt x="116" y="0"/>
                  </a:lnTo>
                  <a:lnTo>
                    <a:pt x="105" y="0"/>
                  </a:lnTo>
                  <a:lnTo>
                    <a:pt x="94" y="0"/>
                  </a:lnTo>
                  <a:lnTo>
                    <a:pt x="84" y="2"/>
                  </a:lnTo>
                  <a:lnTo>
                    <a:pt x="74" y="4"/>
                  </a:lnTo>
                  <a:lnTo>
                    <a:pt x="64" y="8"/>
                  </a:lnTo>
                  <a:lnTo>
                    <a:pt x="54" y="12"/>
                  </a:lnTo>
                  <a:lnTo>
                    <a:pt x="46" y="17"/>
                  </a:lnTo>
                  <a:lnTo>
                    <a:pt x="37" y="23"/>
                  </a:lnTo>
                  <a:lnTo>
                    <a:pt x="30" y="29"/>
                  </a:lnTo>
                  <a:lnTo>
                    <a:pt x="23" y="36"/>
                  </a:lnTo>
                  <a:lnTo>
                    <a:pt x="17" y="44"/>
                  </a:lnTo>
                  <a:lnTo>
                    <a:pt x="11" y="52"/>
                  </a:lnTo>
                  <a:lnTo>
                    <a:pt x="7" y="60"/>
                  </a:lnTo>
                  <a:lnTo>
                    <a:pt x="4" y="69"/>
                  </a:lnTo>
                  <a:lnTo>
                    <a:pt x="2" y="79"/>
                  </a:lnTo>
                  <a:lnTo>
                    <a:pt x="0" y="89"/>
                  </a:lnTo>
                  <a:lnTo>
                    <a:pt x="0" y="99"/>
                  </a:lnTo>
                  <a:lnTo>
                    <a:pt x="0" y="7928"/>
                  </a:lnTo>
                  <a:lnTo>
                    <a:pt x="0" y="7938"/>
                  </a:lnTo>
                  <a:lnTo>
                    <a:pt x="2" y="7948"/>
                  </a:lnTo>
                  <a:lnTo>
                    <a:pt x="4" y="7958"/>
                  </a:lnTo>
                  <a:lnTo>
                    <a:pt x="7" y="7967"/>
                  </a:lnTo>
                  <a:lnTo>
                    <a:pt x="11" y="7975"/>
                  </a:lnTo>
                  <a:lnTo>
                    <a:pt x="17" y="7983"/>
                  </a:lnTo>
                  <a:lnTo>
                    <a:pt x="23" y="7991"/>
                  </a:lnTo>
                  <a:lnTo>
                    <a:pt x="30" y="7998"/>
                  </a:lnTo>
                  <a:lnTo>
                    <a:pt x="37" y="8004"/>
                  </a:lnTo>
                  <a:lnTo>
                    <a:pt x="46" y="8010"/>
                  </a:lnTo>
                  <a:lnTo>
                    <a:pt x="54" y="8015"/>
                  </a:lnTo>
                  <a:lnTo>
                    <a:pt x="64" y="8019"/>
                  </a:lnTo>
                  <a:lnTo>
                    <a:pt x="74" y="8023"/>
                  </a:lnTo>
                  <a:lnTo>
                    <a:pt x="84" y="8025"/>
                  </a:lnTo>
                  <a:lnTo>
                    <a:pt x="94" y="8028"/>
                  </a:lnTo>
                  <a:lnTo>
                    <a:pt x="105" y="8028"/>
                  </a:lnTo>
                  <a:lnTo>
                    <a:pt x="116" y="8028"/>
                  </a:lnTo>
                  <a:lnTo>
                    <a:pt x="127" y="8025"/>
                  </a:lnTo>
                  <a:lnTo>
                    <a:pt x="137" y="8023"/>
                  </a:lnTo>
                  <a:lnTo>
                    <a:pt x="147" y="8019"/>
                  </a:lnTo>
                  <a:lnTo>
                    <a:pt x="156" y="8015"/>
                  </a:lnTo>
                  <a:lnTo>
                    <a:pt x="164" y="8010"/>
                  </a:lnTo>
                  <a:lnTo>
                    <a:pt x="173" y="8004"/>
                  </a:lnTo>
                  <a:lnTo>
                    <a:pt x="180" y="7998"/>
                  </a:lnTo>
                  <a:lnTo>
                    <a:pt x="187" y="7991"/>
                  </a:lnTo>
                  <a:lnTo>
                    <a:pt x="193" y="7983"/>
                  </a:lnTo>
                  <a:lnTo>
                    <a:pt x="199" y="7975"/>
                  </a:lnTo>
                  <a:lnTo>
                    <a:pt x="203" y="7967"/>
                  </a:lnTo>
                  <a:lnTo>
                    <a:pt x="206" y="7958"/>
                  </a:lnTo>
                  <a:lnTo>
                    <a:pt x="210" y="7948"/>
                  </a:lnTo>
                  <a:lnTo>
                    <a:pt x="211" y="7938"/>
                  </a:lnTo>
                  <a:lnTo>
                    <a:pt x="212" y="79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
            <p:cNvSpPr/>
            <p:nvPr/>
          </p:nvSpPr>
          <p:spPr bwMode="auto">
            <a:xfrm>
              <a:off x="3563938" y="2179638"/>
              <a:ext cx="103188" cy="373062"/>
            </a:xfrm>
            <a:custGeom>
              <a:avLst/>
              <a:gdLst>
                <a:gd name="T0" fmla="*/ 377 w 910"/>
                <a:gd name="T1" fmla="*/ 2547 h 3057"/>
                <a:gd name="T2" fmla="*/ 456 w 910"/>
                <a:gd name="T3" fmla="*/ 2411 h 3057"/>
                <a:gd name="T4" fmla="*/ 374 w 910"/>
                <a:gd name="T5" fmla="*/ 2296 h 3057"/>
                <a:gd name="T6" fmla="*/ 184 w 910"/>
                <a:gd name="T7" fmla="*/ 2132 h 3057"/>
                <a:gd name="T8" fmla="*/ 57 w 910"/>
                <a:gd name="T9" fmla="*/ 1924 h 3057"/>
                <a:gd name="T10" fmla="*/ 2 w 910"/>
                <a:gd name="T11" fmla="*/ 1684 h 3057"/>
                <a:gd name="T12" fmla="*/ 28 w 910"/>
                <a:gd name="T13" fmla="*/ 1425 h 3057"/>
                <a:gd name="T14" fmla="*/ 103 w 910"/>
                <a:gd name="T15" fmla="*/ 1251 h 3057"/>
                <a:gd name="T16" fmla="*/ 255 w 910"/>
                <a:gd name="T17" fmla="*/ 1054 h 3057"/>
                <a:gd name="T18" fmla="*/ 537 w 910"/>
                <a:gd name="T19" fmla="*/ 745 h 3057"/>
                <a:gd name="T20" fmla="*/ 640 w 910"/>
                <a:gd name="T21" fmla="*/ 558 h 3057"/>
                <a:gd name="T22" fmla="*/ 659 w 910"/>
                <a:gd name="T23" fmla="*/ 423 h 3057"/>
                <a:gd name="T24" fmla="*/ 640 w 910"/>
                <a:gd name="T25" fmla="*/ 319 h 3057"/>
                <a:gd name="T26" fmla="*/ 580 w 910"/>
                <a:gd name="T27" fmla="*/ 220 h 3057"/>
                <a:gd name="T28" fmla="*/ 470 w 910"/>
                <a:gd name="T29" fmla="*/ 169 h 3057"/>
                <a:gd name="T30" fmla="*/ 351 w 910"/>
                <a:gd name="T31" fmla="*/ 174 h 3057"/>
                <a:gd name="T32" fmla="*/ 292 w 910"/>
                <a:gd name="T33" fmla="*/ 217 h 3057"/>
                <a:gd name="T34" fmla="*/ 277 w 910"/>
                <a:gd name="T35" fmla="*/ 283 h 3057"/>
                <a:gd name="T36" fmla="*/ 300 w 910"/>
                <a:gd name="T37" fmla="*/ 348 h 3057"/>
                <a:gd name="T38" fmla="*/ 356 w 910"/>
                <a:gd name="T39" fmla="*/ 389 h 3057"/>
                <a:gd name="T40" fmla="*/ 426 w 910"/>
                <a:gd name="T41" fmla="*/ 401 h 3057"/>
                <a:gd name="T42" fmla="*/ 466 w 910"/>
                <a:gd name="T43" fmla="*/ 438 h 3057"/>
                <a:gd name="T44" fmla="*/ 474 w 910"/>
                <a:gd name="T45" fmla="*/ 491 h 3057"/>
                <a:gd name="T46" fmla="*/ 448 w 910"/>
                <a:gd name="T47" fmla="*/ 538 h 3057"/>
                <a:gd name="T48" fmla="*/ 389 w 910"/>
                <a:gd name="T49" fmla="*/ 559 h 3057"/>
                <a:gd name="T50" fmla="*/ 251 w 910"/>
                <a:gd name="T51" fmla="*/ 520 h 3057"/>
                <a:gd name="T52" fmla="*/ 146 w 910"/>
                <a:gd name="T53" fmla="*/ 423 h 3057"/>
                <a:gd name="T54" fmla="*/ 96 w 910"/>
                <a:gd name="T55" fmla="*/ 295 h 3057"/>
                <a:gd name="T56" fmla="*/ 117 w 910"/>
                <a:gd name="T57" fmla="*/ 162 h 3057"/>
                <a:gd name="T58" fmla="*/ 241 w 910"/>
                <a:gd name="T59" fmla="*/ 46 h 3057"/>
                <a:gd name="T60" fmla="*/ 416 w 910"/>
                <a:gd name="T61" fmla="*/ 0 h 3057"/>
                <a:gd name="T62" fmla="*/ 586 w 910"/>
                <a:gd name="T63" fmla="*/ 37 h 3057"/>
                <a:gd name="T64" fmla="*/ 727 w 910"/>
                <a:gd name="T65" fmla="*/ 142 h 3057"/>
                <a:gd name="T66" fmla="*/ 818 w 910"/>
                <a:gd name="T67" fmla="*/ 297 h 3057"/>
                <a:gd name="T68" fmla="*/ 836 w 910"/>
                <a:gd name="T69" fmla="*/ 525 h 3057"/>
                <a:gd name="T70" fmla="*/ 750 w 910"/>
                <a:gd name="T71" fmla="*/ 741 h 3057"/>
                <a:gd name="T72" fmla="*/ 600 w 910"/>
                <a:gd name="T73" fmla="*/ 939 h 3057"/>
                <a:gd name="T74" fmla="*/ 339 w 910"/>
                <a:gd name="T75" fmla="*/ 1224 h 3057"/>
                <a:gd name="T76" fmla="*/ 197 w 910"/>
                <a:gd name="T77" fmla="*/ 1486 h 3057"/>
                <a:gd name="T78" fmla="*/ 193 w 910"/>
                <a:gd name="T79" fmla="*/ 1769 h 3057"/>
                <a:gd name="T80" fmla="*/ 318 w 910"/>
                <a:gd name="T81" fmla="*/ 2022 h 3057"/>
                <a:gd name="T82" fmla="*/ 550 w 910"/>
                <a:gd name="T83" fmla="*/ 2203 h 3057"/>
                <a:gd name="T84" fmla="*/ 795 w 910"/>
                <a:gd name="T85" fmla="*/ 2264 h 3057"/>
                <a:gd name="T86" fmla="*/ 859 w 910"/>
                <a:gd name="T87" fmla="*/ 2278 h 3057"/>
                <a:gd name="T88" fmla="*/ 900 w 910"/>
                <a:gd name="T89" fmla="*/ 2317 h 3057"/>
                <a:gd name="T90" fmla="*/ 909 w 910"/>
                <a:gd name="T91" fmla="*/ 2369 h 3057"/>
                <a:gd name="T92" fmla="*/ 887 w 910"/>
                <a:gd name="T93" fmla="*/ 2414 h 3057"/>
                <a:gd name="T94" fmla="*/ 835 w 910"/>
                <a:gd name="T95" fmla="*/ 2435 h 3057"/>
                <a:gd name="T96" fmla="*/ 714 w 910"/>
                <a:gd name="T97" fmla="*/ 2440 h 3057"/>
                <a:gd name="T98" fmla="*/ 580 w 910"/>
                <a:gd name="T99" fmla="*/ 2532 h 3057"/>
                <a:gd name="T100" fmla="*/ 543 w 910"/>
                <a:gd name="T101" fmla="*/ 2675 h 3057"/>
                <a:gd name="T102" fmla="*/ 601 w 910"/>
                <a:gd name="T103" fmla="*/ 2812 h 3057"/>
                <a:gd name="T104" fmla="*/ 752 w 910"/>
                <a:gd name="T105" fmla="*/ 2889 h 3057"/>
                <a:gd name="T106" fmla="*/ 856 w 910"/>
                <a:gd name="T107" fmla="*/ 2901 h 3057"/>
                <a:gd name="T108" fmla="*/ 892 w 910"/>
                <a:gd name="T109" fmla="*/ 2941 h 3057"/>
                <a:gd name="T110" fmla="*/ 894 w 910"/>
                <a:gd name="T111" fmla="*/ 2994 h 3057"/>
                <a:gd name="T112" fmla="*/ 864 w 910"/>
                <a:gd name="T113" fmla="*/ 3040 h 3057"/>
                <a:gd name="T114" fmla="*/ 790 w 910"/>
                <a:gd name="T115" fmla="*/ 3057 h 3057"/>
                <a:gd name="T116" fmla="*/ 646 w 910"/>
                <a:gd name="T117" fmla="*/ 3033 h 3057"/>
                <a:gd name="T118" fmla="*/ 518 w 910"/>
                <a:gd name="T119" fmla="*/ 2971 h 3057"/>
                <a:gd name="T120" fmla="*/ 419 w 910"/>
                <a:gd name="T121" fmla="*/ 2873 h 3057"/>
                <a:gd name="T122" fmla="*/ 364 w 910"/>
                <a:gd name="T123" fmla="*/ 2749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356" y="2688"/>
                  </a:moveTo>
                  <a:lnTo>
                    <a:pt x="356" y="2663"/>
                  </a:lnTo>
                  <a:lnTo>
                    <a:pt x="358" y="2639"/>
                  </a:lnTo>
                  <a:lnTo>
                    <a:pt x="361" y="2616"/>
                  </a:lnTo>
                  <a:lnTo>
                    <a:pt x="365" y="2592"/>
                  </a:lnTo>
                  <a:lnTo>
                    <a:pt x="370" y="2569"/>
                  </a:lnTo>
                  <a:lnTo>
                    <a:pt x="377" y="2547"/>
                  </a:lnTo>
                  <a:lnTo>
                    <a:pt x="384" y="2525"/>
                  </a:lnTo>
                  <a:lnTo>
                    <a:pt x="394" y="2504"/>
                  </a:lnTo>
                  <a:lnTo>
                    <a:pt x="404" y="2484"/>
                  </a:lnTo>
                  <a:lnTo>
                    <a:pt x="416" y="2465"/>
                  </a:lnTo>
                  <a:lnTo>
                    <a:pt x="428" y="2446"/>
                  </a:lnTo>
                  <a:lnTo>
                    <a:pt x="442" y="2428"/>
                  </a:lnTo>
                  <a:lnTo>
                    <a:pt x="456" y="2411"/>
                  </a:lnTo>
                  <a:lnTo>
                    <a:pt x="472" y="2394"/>
                  </a:lnTo>
                  <a:lnTo>
                    <a:pt x="488" y="2379"/>
                  </a:lnTo>
                  <a:lnTo>
                    <a:pt x="505" y="2364"/>
                  </a:lnTo>
                  <a:lnTo>
                    <a:pt x="471" y="2349"/>
                  </a:lnTo>
                  <a:lnTo>
                    <a:pt x="437" y="2332"/>
                  </a:lnTo>
                  <a:lnTo>
                    <a:pt x="405" y="2315"/>
                  </a:lnTo>
                  <a:lnTo>
                    <a:pt x="374" y="2296"/>
                  </a:lnTo>
                  <a:lnTo>
                    <a:pt x="344" y="2275"/>
                  </a:lnTo>
                  <a:lnTo>
                    <a:pt x="313" y="2253"/>
                  </a:lnTo>
                  <a:lnTo>
                    <a:pt x="285" y="2231"/>
                  </a:lnTo>
                  <a:lnTo>
                    <a:pt x="258" y="2208"/>
                  </a:lnTo>
                  <a:lnTo>
                    <a:pt x="233" y="2184"/>
                  </a:lnTo>
                  <a:lnTo>
                    <a:pt x="208" y="2158"/>
                  </a:lnTo>
                  <a:lnTo>
                    <a:pt x="184" y="2132"/>
                  </a:lnTo>
                  <a:lnTo>
                    <a:pt x="163" y="2105"/>
                  </a:lnTo>
                  <a:lnTo>
                    <a:pt x="141" y="2077"/>
                  </a:lnTo>
                  <a:lnTo>
                    <a:pt x="122" y="2048"/>
                  </a:lnTo>
                  <a:lnTo>
                    <a:pt x="103" y="2018"/>
                  </a:lnTo>
                  <a:lnTo>
                    <a:pt x="87" y="1987"/>
                  </a:lnTo>
                  <a:lnTo>
                    <a:pt x="71" y="1955"/>
                  </a:lnTo>
                  <a:lnTo>
                    <a:pt x="57" y="1924"/>
                  </a:lnTo>
                  <a:lnTo>
                    <a:pt x="45" y="1891"/>
                  </a:lnTo>
                  <a:lnTo>
                    <a:pt x="33" y="1858"/>
                  </a:lnTo>
                  <a:lnTo>
                    <a:pt x="24" y="1824"/>
                  </a:lnTo>
                  <a:lnTo>
                    <a:pt x="16" y="1790"/>
                  </a:lnTo>
                  <a:lnTo>
                    <a:pt x="10" y="1755"/>
                  </a:lnTo>
                  <a:lnTo>
                    <a:pt x="4" y="1720"/>
                  </a:lnTo>
                  <a:lnTo>
                    <a:pt x="2" y="1684"/>
                  </a:lnTo>
                  <a:lnTo>
                    <a:pt x="0" y="1648"/>
                  </a:lnTo>
                  <a:lnTo>
                    <a:pt x="0" y="1611"/>
                  </a:lnTo>
                  <a:lnTo>
                    <a:pt x="2" y="1575"/>
                  </a:lnTo>
                  <a:lnTo>
                    <a:pt x="5" y="1538"/>
                  </a:lnTo>
                  <a:lnTo>
                    <a:pt x="12" y="1500"/>
                  </a:lnTo>
                  <a:lnTo>
                    <a:pt x="18" y="1463"/>
                  </a:lnTo>
                  <a:lnTo>
                    <a:pt x="28" y="1425"/>
                  </a:lnTo>
                  <a:lnTo>
                    <a:pt x="36" y="1398"/>
                  </a:lnTo>
                  <a:lnTo>
                    <a:pt x="44" y="1373"/>
                  </a:lnTo>
                  <a:lnTo>
                    <a:pt x="54" y="1347"/>
                  </a:lnTo>
                  <a:lnTo>
                    <a:pt x="65" y="1323"/>
                  </a:lnTo>
                  <a:lnTo>
                    <a:pt x="76" y="1299"/>
                  </a:lnTo>
                  <a:lnTo>
                    <a:pt x="89" y="1275"/>
                  </a:lnTo>
                  <a:lnTo>
                    <a:pt x="103" y="1251"/>
                  </a:lnTo>
                  <a:lnTo>
                    <a:pt x="117" y="1228"/>
                  </a:lnTo>
                  <a:lnTo>
                    <a:pt x="132" y="1206"/>
                  </a:lnTo>
                  <a:lnTo>
                    <a:pt x="149" y="1183"/>
                  </a:lnTo>
                  <a:lnTo>
                    <a:pt x="165" y="1161"/>
                  </a:lnTo>
                  <a:lnTo>
                    <a:pt x="182" y="1140"/>
                  </a:lnTo>
                  <a:lnTo>
                    <a:pt x="218" y="1096"/>
                  </a:lnTo>
                  <a:lnTo>
                    <a:pt x="255" y="1054"/>
                  </a:lnTo>
                  <a:lnTo>
                    <a:pt x="333" y="972"/>
                  </a:lnTo>
                  <a:lnTo>
                    <a:pt x="410" y="891"/>
                  </a:lnTo>
                  <a:lnTo>
                    <a:pt x="448" y="850"/>
                  </a:lnTo>
                  <a:lnTo>
                    <a:pt x="486" y="808"/>
                  </a:lnTo>
                  <a:lnTo>
                    <a:pt x="503" y="787"/>
                  </a:lnTo>
                  <a:lnTo>
                    <a:pt x="520" y="766"/>
                  </a:lnTo>
                  <a:lnTo>
                    <a:pt x="537" y="745"/>
                  </a:lnTo>
                  <a:lnTo>
                    <a:pt x="554" y="724"/>
                  </a:lnTo>
                  <a:lnTo>
                    <a:pt x="572" y="698"/>
                  </a:lnTo>
                  <a:lnTo>
                    <a:pt x="589" y="671"/>
                  </a:lnTo>
                  <a:lnTo>
                    <a:pt x="604" y="643"/>
                  </a:lnTo>
                  <a:lnTo>
                    <a:pt x="618" y="615"/>
                  </a:lnTo>
                  <a:lnTo>
                    <a:pt x="630" y="587"/>
                  </a:lnTo>
                  <a:lnTo>
                    <a:pt x="640" y="558"/>
                  </a:lnTo>
                  <a:lnTo>
                    <a:pt x="648" y="527"/>
                  </a:lnTo>
                  <a:lnTo>
                    <a:pt x="654" y="498"/>
                  </a:lnTo>
                  <a:lnTo>
                    <a:pt x="656" y="483"/>
                  </a:lnTo>
                  <a:lnTo>
                    <a:pt x="658" y="468"/>
                  </a:lnTo>
                  <a:lnTo>
                    <a:pt x="659" y="453"/>
                  </a:lnTo>
                  <a:lnTo>
                    <a:pt x="659" y="438"/>
                  </a:lnTo>
                  <a:lnTo>
                    <a:pt x="659" y="423"/>
                  </a:lnTo>
                  <a:lnTo>
                    <a:pt x="658" y="408"/>
                  </a:lnTo>
                  <a:lnTo>
                    <a:pt x="657" y="393"/>
                  </a:lnTo>
                  <a:lnTo>
                    <a:pt x="655" y="378"/>
                  </a:lnTo>
                  <a:lnTo>
                    <a:pt x="653" y="363"/>
                  </a:lnTo>
                  <a:lnTo>
                    <a:pt x="648" y="349"/>
                  </a:lnTo>
                  <a:lnTo>
                    <a:pt x="645" y="334"/>
                  </a:lnTo>
                  <a:lnTo>
                    <a:pt x="640" y="319"/>
                  </a:lnTo>
                  <a:lnTo>
                    <a:pt x="634" y="304"/>
                  </a:lnTo>
                  <a:lnTo>
                    <a:pt x="628" y="290"/>
                  </a:lnTo>
                  <a:lnTo>
                    <a:pt x="621" y="276"/>
                  </a:lnTo>
                  <a:lnTo>
                    <a:pt x="613" y="261"/>
                  </a:lnTo>
                  <a:lnTo>
                    <a:pt x="603" y="245"/>
                  </a:lnTo>
                  <a:lnTo>
                    <a:pt x="592" y="232"/>
                  </a:lnTo>
                  <a:lnTo>
                    <a:pt x="580" y="220"/>
                  </a:lnTo>
                  <a:lnTo>
                    <a:pt x="566" y="209"/>
                  </a:lnTo>
                  <a:lnTo>
                    <a:pt x="552" y="199"/>
                  </a:lnTo>
                  <a:lnTo>
                    <a:pt x="537" y="191"/>
                  </a:lnTo>
                  <a:lnTo>
                    <a:pt x="521" y="184"/>
                  </a:lnTo>
                  <a:lnTo>
                    <a:pt x="504" y="178"/>
                  </a:lnTo>
                  <a:lnTo>
                    <a:pt x="488" y="173"/>
                  </a:lnTo>
                  <a:lnTo>
                    <a:pt x="470" y="169"/>
                  </a:lnTo>
                  <a:lnTo>
                    <a:pt x="452" y="167"/>
                  </a:lnTo>
                  <a:lnTo>
                    <a:pt x="434" y="165"/>
                  </a:lnTo>
                  <a:lnTo>
                    <a:pt x="417" y="165"/>
                  </a:lnTo>
                  <a:lnTo>
                    <a:pt x="398" y="166"/>
                  </a:lnTo>
                  <a:lnTo>
                    <a:pt x="381" y="168"/>
                  </a:lnTo>
                  <a:lnTo>
                    <a:pt x="364" y="171"/>
                  </a:lnTo>
                  <a:lnTo>
                    <a:pt x="351" y="174"/>
                  </a:lnTo>
                  <a:lnTo>
                    <a:pt x="340" y="178"/>
                  </a:lnTo>
                  <a:lnTo>
                    <a:pt x="330" y="182"/>
                  </a:lnTo>
                  <a:lnTo>
                    <a:pt x="320" y="188"/>
                  </a:lnTo>
                  <a:lnTo>
                    <a:pt x="311" y="194"/>
                  </a:lnTo>
                  <a:lnTo>
                    <a:pt x="304" y="201"/>
                  </a:lnTo>
                  <a:lnTo>
                    <a:pt x="297" y="209"/>
                  </a:lnTo>
                  <a:lnTo>
                    <a:pt x="292" y="217"/>
                  </a:lnTo>
                  <a:lnTo>
                    <a:pt x="288" y="225"/>
                  </a:lnTo>
                  <a:lnTo>
                    <a:pt x="283" y="234"/>
                  </a:lnTo>
                  <a:lnTo>
                    <a:pt x="280" y="243"/>
                  </a:lnTo>
                  <a:lnTo>
                    <a:pt x="278" y="254"/>
                  </a:lnTo>
                  <a:lnTo>
                    <a:pt x="277" y="263"/>
                  </a:lnTo>
                  <a:lnTo>
                    <a:pt x="277" y="273"/>
                  </a:lnTo>
                  <a:lnTo>
                    <a:pt x="277" y="283"/>
                  </a:lnTo>
                  <a:lnTo>
                    <a:pt x="278" y="293"/>
                  </a:lnTo>
                  <a:lnTo>
                    <a:pt x="280" y="303"/>
                  </a:lnTo>
                  <a:lnTo>
                    <a:pt x="282" y="312"/>
                  </a:lnTo>
                  <a:lnTo>
                    <a:pt x="285" y="322"/>
                  </a:lnTo>
                  <a:lnTo>
                    <a:pt x="290" y="331"/>
                  </a:lnTo>
                  <a:lnTo>
                    <a:pt x="295" y="339"/>
                  </a:lnTo>
                  <a:lnTo>
                    <a:pt x="300" y="348"/>
                  </a:lnTo>
                  <a:lnTo>
                    <a:pt x="306" y="356"/>
                  </a:lnTo>
                  <a:lnTo>
                    <a:pt x="313" y="363"/>
                  </a:lnTo>
                  <a:lnTo>
                    <a:pt x="321" y="370"/>
                  </a:lnTo>
                  <a:lnTo>
                    <a:pt x="328" y="376"/>
                  </a:lnTo>
                  <a:lnTo>
                    <a:pt x="337" y="381"/>
                  </a:lnTo>
                  <a:lnTo>
                    <a:pt x="347" y="385"/>
                  </a:lnTo>
                  <a:lnTo>
                    <a:pt x="356" y="389"/>
                  </a:lnTo>
                  <a:lnTo>
                    <a:pt x="366" y="392"/>
                  </a:lnTo>
                  <a:lnTo>
                    <a:pt x="378" y="393"/>
                  </a:lnTo>
                  <a:lnTo>
                    <a:pt x="389" y="394"/>
                  </a:lnTo>
                  <a:lnTo>
                    <a:pt x="400" y="394"/>
                  </a:lnTo>
                  <a:lnTo>
                    <a:pt x="409" y="395"/>
                  </a:lnTo>
                  <a:lnTo>
                    <a:pt x="418" y="398"/>
                  </a:lnTo>
                  <a:lnTo>
                    <a:pt x="426" y="401"/>
                  </a:lnTo>
                  <a:lnTo>
                    <a:pt x="434" y="404"/>
                  </a:lnTo>
                  <a:lnTo>
                    <a:pt x="442" y="409"/>
                  </a:lnTo>
                  <a:lnTo>
                    <a:pt x="448" y="414"/>
                  </a:lnTo>
                  <a:lnTo>
                    <a:pt x="453" y="419"/>
                  </a:lnTo>
                  <a:lnTo>
                    <a:pt x="459" y="425"/>
                  </a:lnTo>
                  <a:lnTo>
                    <a:pt x="463" y="431"/>
                  </a:lnTo>
                  <a:lnTo>
                    <a:pt x="466" y="438"/>
                  </a:lnTo>
                  <a:lnTo>
                    <a:pt x="470" y="445"/>
                  </a:lnTo>
                  <a:lnTo>
                    <a:pt x="472" y="453"/>
                  </a:lnTo>
                  <a:lnTo>
                    <a:pt x="474" y="460"/>
                  </a:lnTo>
                  <a:lnTo>
                    <a:pt x="474" y="468"/>
                  </a:lnTo>
                  <a:lnTo>
                    <a:pt x="475" y="476"/>
                  </a:lnTo>
                  <a:lnTo>
                    <a:pt x="474" y="483"/>
                  </a:lnTo>
                  <a:lnTo>
                    <a:pt x="474" y="491"/>
                  </a:lnTo>
                  <a:lnTo>
                    <a:pt x="472" y="498"/>
                  </a:lnTo>
                  <a:lnTo>
                    <a:pt x="470" y="506"/>
                  </a:lnTo>
                  <a:lnTo>
                    <a:pt x="466" y="513"/>
                  </a:lnTo>
                  <a:lnTo>
                    <a:pt x="463" y="520"/>
                  </a:lnTo>
                  <a:lnTo>
                    <a:pt x="459" y="526"/>
                  </a:lnTo>
                  <a:lnTo>
                    <a:pt x="453" y="532"/>
                  </a:lnTo>
                  <a:lnTo>
                    <a:pt x="448" y="538"/>
                  </a:lnTo>
                  <a:lnTo>
                    <a:pt x="442" y="544"/>
                  </a:lnTo>
                  <a:lnTo>
                    <a:pt x="434" y="548"/>
                  </a:lnTo>
                  <a:lnTo>
                    <a:pt x="426" y="552"/>
                  </a:lnTo>
                  <a:lnTo>
                    <a:pt x="418" y="555"/>
                  </a:lnTo>
                  <a:lnTo>
                    <a:pt x="409" y="557"/>
                  </a:lnTo>
                  <a:lnTo>
                    <a:pt x="400" y="559"/>
                  </a:lnTo>
                  <a:lnTo>
                    <a:pt x="389" y="559"/>
                  </a:lnTo>
                  <a:lnTo>
                    <a:pt x="368" y="558"/>
                  </a:lnTo>
                  <a:lnTo>
                    <a:pt x="347" y="556"/>
                  </a:lnTo>
                  <a:lnTo>
                    <a:pt x="327" y="552"/>
                  </a:lnTo>
                  <a:lnTo>
                    <a:pt x="307" y="546"/>
                  </a:lnTo>
                  <a:lnTo>
                    <a:pt x="288" y="538"/>
                  </a:lnTo>
                  <a:lnTo>
                    <a:pt x="269" y="530"/>
                  </a:lnTo>
                  <a:lnTo>
                    <a:pt x="251" y="520"/>
                  </a:lnTo>
                  <a:lnTo>
                    <a:pt x="234" y="509"/>
                  </a:lnTo>
                  <a:lnTo>
                    <a:pt x="216" y="497"/>
                  </a:lnTo>
                  <a:lnTo>
                    <a:pt x="200" y="484"/>
                  </a:lnTo>
                  <a:lnTo>
                    <a:pt x="185" y="470"/>
                  </a:lnTo>
                  <a:lnTo>
                    <a:pt x="171" y="455"/>
                  </a:lnTo>
                  <a:lnTo>
                    <a:pt x="158" y="439"/>
                  </a:lnTo>
                  <a:lnTo>
                    <a:pt x="146" y="423"/>
                  </a:lnTo>
                  <a:lnTo>
                    <a:pt x="136" y="406"/>
                  </a:lnTo>
                  <a:lnTo>
                    <a:pt x="126" y="388"/>
                  </a:lnTo>
                  <a:lnTo>
                    <a:pt x="117" y="370"/>
                  </a:lnTo>
                  <a:lnTo>
                    <a:pt x="110" y="352"/>
                  </a:lnTo>
                  <a:lnTo>
                    <a:pt x="103" y="333"/>
                  </a:lnTo>
                  <a:lnTo>
                    <a:pt x="99" y="314"/>
                  </a:lnTo>
                  <a:lnTo>
                    <a:pt x="96" y="295"/>
                  </a:lnTo>
                  <a:lnTo>
                    <a:pt x="94" y="276"/>
                  </a:lnTo>
                  <a:lnTo>
                    <a:pt x="94" y="256"/>
                  </a:lnTo>
                  <a:lnTo>
                    <a:pt x="95" y="236"/>
                  </a:lnTo>
                  <a:lnTo>
                    <a:pt x="98" y="217"/>
                  </a:lnTo>
                  <a:lnTo>
                    <a:pt x="102" y="199"/>
                  </a:lnTo>
                  <a:lnTo>
                    <a:pt x="109" y="180"/>
                  </a:lnTo>
                  <a:lnTo>
                    <a:pt x="117" y="162"/>
                  </a:lnTo>
                  <a:lnTo>
                    <a:pt x="127" y="145"/>
                  </a:lnTo>
                  <a:lnTo>
                    <a:pt x="140" y="128"/>
                  </a:lnTo>
                  <a:lnTo>
                    <a:pt x="154" y="112"/>
                  </a:lnTo>
                  <a:lnTo>
                    <a:pt x="170" y="96"/>
                  </a:lnTo>
                  <a:lnTo>
                    <a:pt x="193" y="78"/>
                  </a:lnTo>
                  <a:lnTo>
                    <a:pt x="216" y="61"/>
                  </a:lnTo>
                  <a:lnTo>
                    <a:pt x="241" y="46"/>
                  </a:lnTo>
                  <a:lnTo>
                    <a:pt x="265" y="34"/>
                  </a:lnTo>
                  <a:lnTo>
                    <a:pt x="290" y="23"/>
                  </a:lnTo>
                  <a:lnTo>
                    <a:pt x="314" y="15"/>
                  </a:lnTo>
                  <a:lnTo>
                    <a:pt x="340" y="8"/>
                  </a:lnTo>
                  <a:lnTo>
                    <a:pt x="365" y="4"/>
                  </a:lnTo>
                  <a:lnTo>
                    <a:pt x="391" y="1"/>
                  </a:lnTo>
                  <a:lnTo>
                    <a:pt x="416" y="0"/>
                  </a:lnTo>
                  <a:lnTo>
                    <a:pt x="440" y="0"/>
                  </a:lnTo>
                  <a:lnTo>
                    <a:pt x="465" y="3"/>
                  </a:lnTo>
                  <a:lnTo>
                    <a:pt x="490" y="6"/>
                  </a:lnTo>
                  <a:lnTo>
                    <a:pt x="515" y="12"/>
                  </a:lnTo>
                  <a:lnTo>
                    <a:pt x="538" y="19"/>
                  </a:lnTo>
                  <a:lnTo>
                    <a:pt x="562" y="27"/>
                  </a:lnTo>
                  <a:lnTo>
                    <a:pt x="586" y="37"/>
                  </a:lnTo>
                  <a:lnTo>
                    <a:pt x="607" y="49"/>
                  </a:lnTo>
                  <a:lnTo>
                    <a:pt x="630" y="61"/>
                  </a:lnTo>
                  <a:lnTo>
                    <a:pt x="650" y="75"/>
                  </a:lnTo>
                  <a:lnTo>
                    <a:pt x="671" y="90"/>
                  </a:lnTo>
                  <a:lnTo>
                    <a:pt x="691" y="106"/>
                  </a:lnTo>
                  <a:lnTo>
                    <a:pt x="710" y="124"/>
                  </a:lnTo>
                  <a:lnTo>
                    <a:pt x="727" y="142"/>
                  </a:lnTo>
                  <a:lnTo>
                    <a:pt x="744" y="161"/>
                  </a:lnTo>
                  <a:lnTo>
                    <a:pt x="759" y="182"/>
                  </a:lnTo>
                  <a:lnTo>
                    <a:pt x="774" y="203"/>
                  </a:lnTo>
                  <a:lnTo>
                    <a:pt x="787" y="225"/>
                  </a:lnTo>
                  <a:lnTo>
                    <a:pt x="799" y="249"/>
                  </a:lnTo>
                  <a:lnTo>
                    <a:pt x="810" y="273"/>
                  </a:lnTo>
                  <a:lnTo>
                    <a:pt x="818" y="297"/>
                  </a:lnTo>
                  <a:lnTo>
                    <a:pt x="826" y="322"/>
                  </a:lnTo>
                  <a:lnTo>
                    <a:pt x="835" y="357"/>
                  </a:lnTo>
                  <a:lnTo>
                    <a:pt x="840" y="392"/>
                  </a:lnTo>
                  <a:lnTo>
                    <a:pt x="842" y="426"/>
                  </a:lnTo>
                  <a:lnTo>
                    <a:pt x="842" y="459"/>
                  </a:lnTo>
                  <a:lnTo>
                    <a:pt x="840" y="492"/>
                  </a:lnTo>
                  <a:lnTo>
                    <a:pt x="836" y="525"/>
                  </a:lnTo>
                  <a:lnTo>
                    <a:pt x="829" y="558"/>
                  </a:lnTo>
                  <a:lnTo>
                    <a:pt x="820" y="590"/>
                  </a:lnTo>
                  <a:lnTo>
                    <a:pt x="809" y="621"/>
                  </a:lnTo>
                  <a:lnTo>
                    <a:pt x="797" y="652"/>
                  </a:lnTo>
                  <a:lnTo>
                    <a:pt x="782" y="682"/>
                  </a:lnTo>
                  <a:lnTo>
                    <a:pt x="767" y="712"/>
                  </a:lnTo>
                  <a:lnTo>
                    <a:pt x="750" y="741"/>
                  </a:lnTo>
                  <a:lnTo>
                    <a:pt x="730" y="770"/>
                  </a:lnTo>
                  <a:lnTo>
                    <a:pt x="711" y="799"/>
                  </a:lnTo>
                  <a:lnTo>
                    <a:pt x="690" y="828"/>
                  </a:lnTo>
                  <a:lnTo>
                    <a:pt x="669" y="857"/>
                  </a:lnTo>
                  <a:lnTo>
                    <a:pt x="646" y="885"/>
                  </a:lnTo>
                  <a:lnTo>
                    <a:pt x="622" y="912"/>
                  </a:lnTo>
                  <a:lnTo>
                    <a:pt x="600" y="939"/>
                  </a:lnTo>
                  <a:lnTo>
                    <a:pt x="550" y="993"/>
                  </a:lnTo>
                  <a:lnTo>
                    <a:pt x="502" y="1045"/>
                  </a:lnTo>
                  <a:lnTo>
                    <a:pt x="453" y="1097"/>
                  </a:lnTo>
                  <a:lnTo>
                    <a:pt x="406" y="1149"/>
                  </a:lnTo>
                  <a:lnTo>
                    <a:pt x="382" y="1174"/>
                  </a:lnTo>
                  <a:lnTo>
                    <a:pt x="361" y="1199"/>
                  </a:lnTo>
                  <a:lnTo>
                    <a:pt x="339" y="1224"/>
                  </a:lnTo>
                  <a:lnTo>
                    <a:pt x="319" y="1248"/>
                  </a:lnTo>
                  <a:lnTo>
                    <a:pt x="291" y="1286"/>
                  </a:lnTo>
                  <a:lnTo>
                    <a:pt x="265" y="1325"/>
                  </a:lnTo>
                  <a:lnTo>
                    <a:pt x="243" y="1364"/>
                  </a:lnTo>
                  <a:lnTo>
                    <a:pt x="225" y="1404"/>
                  </a:lnTo>
                  <a:lnTo>
                    <a:pt x="209" y="1445"/>
                  </a:lnTo>
                  <a:lnTo>
                    <a:pt x="197" y="1486"/>
                  </a:lnTo>
                  <a:lnTo>
                    <a:pt x="187" y="1526"/>
                  </a:lnTo>
                  <a:lnTo>
                    <a:pt x="181" y="1567"/>
                  </a:lnTo>
                  <a:lnTo>
                    <a:pt x="178" y="1608"/>
                  </a:lnTo>
                  <a:lnTo>
                    <a:pt x="178" y="1649"/>
                  </a:lnTo>
                  <a:lnTo>
                    <a:pt x="180" y="1689"/>
                  </a:lnTo>
                  <a:lnTo>
                    <a:pt x="185" y="1730"/>
                  </a:lnTo>
                  <a:lnTo>
                    <a:pt x="193" y="1769"/>
                  </a:lnTo>
                  <a:lnTo>
                    <a:pt x="202" y="1808"/>
                  </a:lnTo>
                  <a:lnTo>
                    <a:pt x="215" y="1846"/>
                  </a:lnTo>
                  <a:lnTo>
                    <a:pt x="232" y="1884"/>
                  </a:lnTo>
                  <a:lnTo>
                    <a:pt x="249" y="1920"/>
                  </a:lnTo>
                  <a:lnTo>
                    <a:pt x="269" y="1955"/>
                  </a:lnTo>
                  <a:lnTo>
                    <a:pt x="292" y="1989"/>
                  </a:lnTo>
                  <a:lnTo>
                    <a:pt x="318" y="2022"/>
                  </a:lnTo>
                  <a:lnTo>
                    <a:pt x="345" y="2054"/>
                  </a:lnTo>
                  <a:lnTo>
                    <a:pt x="374" y="2083"/>
                  </a:lnTo>
                  <a:lnTo>
                    <a:pt x="405" y="2111"/>
                  </a:lnTo>
                  <a:lnTo>
                    <a:pt x="438" y="2137"/>
                  </a:lnTo>
                  <a:lnTo>
                    <a:pt x="474" y="2161"/>
                  </a:lnTo>
                  <a:lnTo>
                    <a:pt x="512" y="2183"/>
                  </a:lnTo>
                  <a:lnTo>
                    <a:pt x="550" y="2203"/>
                  </a:lnTo>
                  <a:lnTo>
                    <a:pt x="592" y="2220"/>
                  </a:lnTo>
                  <a:lnTo>
                    <a:pt x="634" y="2236"/>
                  </a:lnTo>
                  <a:lnTo>
                    <a:pt x="680" y="2248"/>
                  </a:lnTo>
                  <a:lnTo>
                    <a:pt x="726" y="2258"/>
                  </a:lnTo>
                  <a:lnTo>
                    <a:pt x="773" y="2266"/>
                  </a:lnTo>
                  <a:lnTo>
                    <a:pt x="784" y="2265"/>
                  </a:lnTo>
                  <a:lnTo>
                    <a:pt x="795" y="2264"/>
                  </a:lnTo>
                  <a:lnTo>
                    <a:pt x="806" y="2265"/>
                  </a:lnTo>
                  <a:lnTo>
                    <a:pt x="815" y="2266"/>
                  </a:lnTo>
                  <a:lnTo>
                    <a:pt x="825" y="2268"/>
                  </a:lnTo>
                  <a:lnTo>
                    <a:pt x="834" y="2271"/>
                  </a:lnTo>
                  <a:lnTo>
                    <a:pt x="842" y="2273"/>
                  </a:lnTo>
                  <a:lnTo>
                    <a:pt x="852" y="2275"/>
                  </a:lnTo>
                  <a:lnTo>
                    <a:pt x="859" y="2278"/>
                  </a:lnTo>
                  <a:lnTo>
                    <a:pt x="867" y="2282"/>
                  </a:lnTo>
                  <a:lnTo>
                    <a:pt x="874" y="2287"/>
                  </a:lnTo>
                  <a:lnTo>
                    <a:pt x="881" y="2293"/>
                  </a:lnTo>
                  <a:lnTo>
                    <a:pt x="886" y="2298"/>
                  </a:lnTo>
                  <a:lnTo>
                    <a:pt x="892" y="2304"/>
                  </a:lnTo>
                  <a:lnTo>
                    <a:pt x="896" y="2311"/>
                  </a:lnTo>
                  <a:lnTo>
                    <a:pt x="900" y="2317"/>
                  </a:lnTo>
                  <a:lnTo>
                    <a:pt x="904" y="2324"/>
                  </a:lnTo>
                  <a:lnTo>
                    <a:pt x="906" y="2331"/>
                  </a:lnTo>
                  <a:lnTo>
                    <a:pt x="908" y="2339"/>
                  </a:lnTo>
                  <a:lnTo>
                    <a:pt x="909" y="2346"/>
                  </a:lnTo>
                  <a:lnTo>
                    <a:pt x="910" y="2354"/>
                  </a:lnTo>
                  <a:lnTo>
                    <a:pt x="910" y="2361"/>
                  </a:lnTo>
                  <a:lnTo>
                    <a:pt x="909" y="2369"/>
                  </a:lnTo>
                  <a:lnTo>
                    <a:pt x="908" y="2376"/>
                  </a:lnTo>
                  <a:lnTo>
                    <a:pt x="907" y="2383"/>
                  </a:lnTo>
                  <a:lnTo>
                    <a:pt x="904" y="2390"/>
                  </a:lnTo>
                  <a:lnTo>
                    <a:pt x="900" y="2397"/>
                  </a:lnTo>
                  <a:lnTo>
                    <a:pt x="897" y="2403"/>
                  </a:lnTo>
                  <a:lnTo>
                    <a:pt x="893" y="2409"/>
                  </a:lnTo>
                  <a:lnTo>
                    <a:pt x="887" y="2414"/>
                  </a:lnTo>
                  <a:lnTo>
                    <a:pt x="882" y="2419"/>
                  </a:lnTo>
                  <a:lnTo>
                    <a:pt x="876" y="2424"/>
                  </a:lnTo>
                  <a:lnTo>
                    <a:pt x="869" y="2427"/>
                  </a:lnTo>
                  <a:lnTo>
                    <a:pt x="862" y="2431"/>
                  </a:lnTo>
                  <a:lnTo>
                    <a:pt x="853" y="2433"/>
                  </a:lnTo>
                  <a:lnTo>
                    <a:pt x="844" y="2435"/>
                  </a:lnTo>
                  <a:lnTo>
                    <a:pt x="835" y="2435"/>
                  </a:lnTo>
                  <a:lnTo>
                    <a:pt x="825" y="2435"/>
                  </a:lnTo>
                  <a:lnTo>
                    <a:pt x="811" y="2435"/>
                  </a:lnTo>
                  <a:lnTo>
                    <a:pt x="798" y="2434"/>
                  </a:lnTo>
                  <a:lnTo>
                    <a:pt x="784" y="2432"/>
                  </a:lnTo>
                  <a:lnTo>
                    <a:pt x="771" y="2431"/>
                  </a:lnTo>
                  <a:lnTo>
                    <a:pt x="742" y="2435"/>
                  </a:lnTo>
                  <a:lnTo>
                    <a:pt x="714" y="2440"/>
                  </a:lnTo>
                  <a:lnTo>
                    <a:pt x="689" y="2448"/>
                  </a:lnTo>
                  <a:lnTo>
                    <a:pt x="667" y="2458"/>
                  </a:lnTo>
                  <a:lnTo>
                    <a:pt x="645" y="2470"/>
                  </a:lnTo>
                  <a:lnTo>
                    <a:pt x="626" y="2484"/>
                  </a:lnTo>
                  <a:lnTo>
                    <a:pt x="608" y="2499"/>
                  </a:lnTo>
                  <a:lnTo>
                    <a:pt x="593" y="2515"/>
                  </a:lnTo>
                  <a:lnTo>
                    <a:pt x="580" y="2532"/>
                  </a:lnTo>
                  <a:lnTo>
                    <a:pt x="569" y="2551"/>
                  </a:lnTo>
                  <a:lnTo>
                    <a:pt x="560" y="2570"/>
                  </a:lnTo>
                  <a:lnTo>
                    <a:pt x="552" y="2591"/>
                  </a:lnTo>
                  <a:lnTo>
                    <a:pt x="547" y="2612"/>
                  </a:lnTo>
                  <a:lnTo>
                    <a:pt x="544" y="2633"/>
                  </a:lnTo>
                  <a:lnTo>
                    <a:pt x="543" y="2654"/>
                  </a:lnTo>
                  <a:lnTo>
                    <a:pt x="543" y="2675"/>
                  </a:lnTo>
                  <a:lnTo>
                    <a:pt x="545" y="2696"/>
                  </a:lnTo>
                  <a:lnTo>
                    <a:pt x="550" y="2717"/>
                  </a:lnTo>
                  <a:lnTo>
                    <a:pt x="556" y="2738"/>
                  </a:lnTo>
                  <a:lnTo>
                    <a:pt x="564" y="2757"/>
                  </a:lnTo>
                  <a:lnTo>
                    <a:pt x="575" y="2776"/>
                  </a:lnTo>
                  <a:lnTo>
                    <a:pt x="587" y="2795"/>
                  </a:lnTo>
                  <a:lnTo>
                    <a:pt x="601" y="2812"/>
                  </a:lnTo>
                  <a:lnTo>
                    <a:pt x="617" y="2828"/>
                  </a:lnTo>
                  <a:lnTo>
                    <a:pt x="634" y="2842"/>
                  </a:lnTo>
                  <a:lnTo>
                    <a:pt x="654" y="2855"/>
                  </a:lnTo>
                  <a:lnTo>
                    <a:pt x="675" y="2866"/>
                  </a:lnTo>
                  <a:lnTo>
                    <a:pt x="699" y="2877"/>
                  </a:lnTo>
                  <a:lnTo>
                    <a:pt x="725" y="2884"/>
                  </a:lnTo>
                  <a:lnTo>
                    <a:pt x="752" y="2889"/>
                  </a:lnTo>
                  <a:lnTo>
                    <a:pt x="781" y="2892"/>
                  </a:lnTo>
                  <a:lnTo>
                    <a:pt x="811" y="2892"/>
                  </a:lnTo>
                  <a:lnTo>
                    <a:pt x="822" y="2892"/>
                  </a:lnTo>
                  <a:lnTo>
                    <a:pt x="831" y="2893"/>
                  </a:lnTo>
                  <a:lnTo>
                    <a:pt x="841" y="2895"/>
                  </a:lnTo>
                  <a:lnTo>
                    <a:pt x="849" y="2898"/>
                  </a:lnTo>
                  <a:lnTo>
                    <a:pt x="856" y="2901"/>
                  </a:lnTo>
                  <a:lnTo>
                    <a:pt x="864" y="2905"/>
                  </a:lnTo>
                  <a:lnTo>
                    <a:pt x="870" y="2910"/>
                  </a:lnTo>
                  <a:lnTo>
                    <a:pt x="876" y="2916"/>
                  </a:lnTo>
                  <a:lnTo>
                    <a:pt x="881" y="2921"/>
                  </a:lnTo>
                  <a:lnTo>
                    <a:pt x="885" y="2928"/>
                  </a:lnTo>
                  <a:lnTo>
                    <a:pt x="888" y="2934"/>
                  </a:lnTo>
                  <a:lnTo>
                    <a:pt x="892" y="2941"/>
                  </a:lnTo>
                  <a:lnTo>
                    <a:pt x="894" y="2949"/>
                  </a:lnTo>
                  <a:lnTo>
                    <a:pt x="896" y="2956"/>
                  </a:lnTo>
                  <a:lnTo>
                    <a:pt x="897" y="2964"/>
                  </a:lnTo>
                  <a:lnTo>
                    <a:pt x="897" y="2971"/>
                  </a:lnTo>
                  <a:lnTo>
                    <a:pt x="897" y="2979"/>
                  </a:lnTo>
                  <a:lnTo>
                    <a:pt x="896" y="2987"/>
                  </a:lnTo>
                  <a:lnTo>
                    <a:pt x="894" y="2994"/>
                  </a:lnTo>
                  <a:lnTo>
                    <a:pt x="892" y="3002"/>
                  </a:lnTo>
                  <a:lnTo>
                    <a:pt x="888" y="3009"/>
                  </a:lnTo>
                  <a:lnTo>
                    <a:pt x="885" y="3016"/>
                  </a:lnTo>
                  <a:lnTo>
                    <a:pt x="881" y="3022"/>
                  </a:lnTo>
                  <a:lnTo>
                    <a:pt x="876" y="3029"/>
                  </a:lnTo>
                  <a:lnTo>
                    <a:pt x="870" y="3034"/>
                  </a:lnTo>
                  <a:lnTo>
                    <a:pt x="864" y="3040"/>
                  </a:lnTo>
                  <a:lnTo>
                    <a:pt x="856" y="3044"/>
                  </a:lnTo>
                  <a:lnTo>
                    <a:pt x="849" y="3048"/>
                  </a:lnTo>
                  <a:lnTo>
                    <a:pt x="840" y="3051"/>
                  </a:lnTo>
                  <a:lnTo>
                    <a:pt x="831" y="3054"/>
                  </a:lnTo>
                  <a:lnTo>
                    <a:pt x="822" y="3056"/>
                  </a:lnTo>
                  <a:lnTo>
                    <a:pt x="811" y="3056"/>
                  </a:lnTo>
                  <a:lnTo>
                    <a:pt x="790" y="3057"/>
                  </a:lnTo>
                  <a:lnTo>
                    <a:pt x="769" y="3056"/>
                  </a:lnTo>
                  <a:lnTo>
                    <a:pt x="748" y="3054"/>
                  </a:lnTo>
                  <a:lnTo>
                    <a:pt x="728" y="3052"/>
                  </a:lnTo>
                  <a:lnTo>
                    <a:pt x="706" y="3048"/>
                  </a:lnTo>
                  <a:lnTo>
                    <a:pt x="686" y="3044"/>
                  </a:lnTo>
                  <a:lnTo>
                    <a:pt x="667" y="3039"/>
                  </a:lnTo>
                  <a:lnTo>
                    <a:pt x="646" y="3033"/>
                  </a:lnTo>
                  <a:lnTo>
                    <a:pt x="627" y="3027"/>
                  </a:lnTo>
                  <a:lnTo>
                    <a:pt x="607" y="3019"/>
                  </a:lnTo>
                  <a:lnTo>
                    <a:pt x="589" y="3011"/>
                  </a:lnTo>
                  <a:lnTo>
                    <a:pt x="571" y="3002"/>
                  </a:lnTo>
                  <a:lnTo>
                    <a:pt x="552" y="2992"/>
                  </a:lnTo>
                  <a:lnTo>
                    <a:pt x="535" y="2982"/>
                  </a:lnTo>
                  <a:lnTo>
                    <a:pt x="518" y="2971"/>
                  </a:lnTo>
                  <a:lnTo>
                    <a:pt x="502" y="2959"/>
                  </a:lnTo>
                  <a:lnTo>
                    <a:pt x="487" y="2946"/>
                  </a:lnTo>
                  <a:lnTo>
                    <a:pt x="472" y="2933"/>
                  </a:lnTo>
                  <a:lnTo>
                    <a:pt x="458" y="2919"/>
                  </a:lnTo>
                  <a:lnTo>
                    <a:pt x="444" y="2905"/>
                  </a:lnTo>
                  <a:lnTo>
                    <a:pt x="431" y="2890"/>
                  </a:lnTo>
                  <a:lnTo>
                    <a:pt x="419" y="2873"/>
                  </a:lnTo>
                  <a:lnTo>
                    <a:pt x="408" y="2857"/>
                  </a:lnTo>
                  <a:lnTo>
                    <a:pt x="398" y="2840"/>
                  </a:lnTo>
                  <a:lnTo>
                    <a:pt x="390" y="2823"/>
                  </a:lnTo>
                  <a:lnTo>
                    <a:pt x="381" y="2805"/>
                  </a:lnTo>
                  <a:lnTo>
                    <a:pt x="375" y="2787"/>
                  </a:lnTo>
                  <a:lnTo>
                    <a:pt x="368" y="2768"/>
                  </a:lnTo>
                  <a:lnTo>
                    <a:pt x="364" y="2749"/>
                  </a:lnTo>
                  <a:lnTo>
                    <a:pt x="360" y="2729"/>
                  </a:lnTo>
                  <a:lnTo>
                    <a:pt x="358" y="2709"/>
                  </a:lnTo>
                  <a:lnTo>
                    <a:pt x="356" y="26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
            <p:cNvSpPr/>
            <p:nvPr/>
          </p:nvSpPr>
          <p:spPr bwMode="auto">
            <a:xfrm>
              <a:off x="3667126" y="2179638"/>
              <a:ext cx="103188" cy="373062"/>
            </a:xfrm>
            <a:custGeom>
              <a:avLst/>
              <a:gdLst>
                <a:gd name="T0" fmla="*/ 533 w 910"/>
                <a:gd name="T1" fmla="*/ 2547 h 3057"/>
                <a:gd name="T2" fmla="*/ 453 w 910"/>
                <a:gd name="T3" fmla="*/ 2411 h 3057"/>
                <a:gd name="T4" fmla="*/ 536 w 910"/>
                <a:gd name="T5" fmla="*/ 2296 h 3057"/>
                <a:gd name="T6" fmla="*/ 726 w 910"/>
                <a:gd name="T7" fmla="*/ 2132 h 3057"/>
                <a:gd name="T8" fmla="*/ 853 w 910"/>
                <a:gd name="T9" fmla="*/ 1924 h 3057"/>
                <a:gd name="T10" fmla="*/ 908 w 910"/>
                <a:gd name="T11" fmla="*/ 1684 h 3057"/>
                <a:gd name="T12" fmla="*/ 882 w 910"/>
                <a:gd name="T13" fmla="*/ 1425 h 3057"/>
                <a:gd name="T14" fmla="*/ 807 w 910"/>
                <a:gd name="T15" fmla="*/ 1251 h 3057"/>
                <a:gd name="T16" fmla="*/ 655 w 910"/>
                <a:gd name="T17" fmla="*/ 1054 h 3057"/>
                <a:gd name="T18" fmla="*/ 373 w 910"/>
                <a:gd name="T19" fmla="*/ 745 h 3057"/>
                <a:gd name="T20" fmla="*/ 270 w 910"/>
                <a:gd name="T21" fmla="*/ 558 h 3057"/>
                <a:gd name="T22" fmla="*/ 251 w 910"/>
                <a:gd name="T23" fmla="*/ 423 h 3057"/>
                <a:gd name="T24" fmla="*/ 270 w 910"/>
                <a:gd name="T25" fmla="*/ 319 h 3057"/>
                <a:gd name="T26" fmla="*/ 330 w 910"/>
                <a:gd name="T27" fmla="*/ 220 h 3057"/>
                <a:gd name="T28" fmla="*/ 440 w 910"/>
                <a:gd name="T29" fmla="*/ 169 h 3057"/>
                <a:gd name="T30" fmla="*/ 559 w 910"/>
                <a:gd name="T31" fmla="*/ 174 h 3057"/>
                <a:gd name="T32" fmla="*/ 618 w 910"/>
                <a:gd name="T33" fmla="*/ 217 h 3057"/>
                <a:gd name="T34" fmla="*/ 633 w 910"/>
                <a:gd name="T35" fmla="*/ 283 h 3057"/>
                <a:gd name="T36" fmla="*/ 610 w 910"/>
                <a:gd name="T37" fmla="*/ 348 h 3057"/>
                <a:gd name="T38" fmla="*/ 554 w 910"/>
                <a:gd name="T39" fmla="*/ 389 h 3057"/>
                <a:gd name="T40" fmla="*/ 484 w 910"/>
                <a:gd name="T41" fmla="*/ 401 h 3057"/>
                <a:gd name="T42" fmla="*/ 444 w 910"/>
                <a:gd name="T43" fmla="*/ 438 h 3057"/>
                <a:gd name="T44" fmla="*/ 436 w 910"/>
                <a:gd name="T45" fmla="*/ 491 h 3057"/>
                <a:gd name="T46" fmla="*/ 462 w 910"/>
                <a:gd name="T47" fmla="*/ 538 h 3057"/>
                <a:gd name="T48" fmla="*/ 521 w 910"/>
                <a:gd name="T49" fmla="*/ 559 h 3057"/>
                <a:gd name="T50" fmla="*/ 659 w 910"/>
                <a:gd name="T51" fmla="*/ 520 h 3057"/>
                <a:gd name="T52" fmla="*/ 764 w 910"/>
                <a:gd name="T53" fmla="*/ 423 h 3057"/>
                <a:gd name="T54" fmla="*/ 814 w 910"/>
                <a:gd name="T55" fmla="*/ 295 h 3057"/>
                <a:gd name="T56" fmla="*/ 793 w 910"/>
                <a:gd name="T57" fmla="*/ 162 h 3057"/>
                <a:gd name="T58" fmla="*/ 669 w 910"/>
                <a:gd name="T59" fmla="*/ 46 h 3057"/>
                <a:gd name="T60" fmla="*/ 494 w 910"/>
                <a:gd name="T61" fmla="*/ 0 h 3057"/>
                <a:gd name="T62" fmla="*/ 325 w 910"/>
                <a:gd name="T63" fmla="*/ 37 h 3057"/>
                <a:gd name="T64" fmla="*/ 183 w 910"/>
                <a:gd name="T65" fmla="*/ 142 h 3057"/>
                <a:gd name="T66" fmla="*/ 92 w 910"/>
                <a:gd name="T67" fmla="*/ 297 h 3057"/>
                <a:gd name="T68" fmla="*/ 74 w 910"/>
                <a:gd name="T69" fmla="*/ 525 h 3057"/>
                <a:gd name="T70" fmla="*/ 160 w 910"/>
                <a:gd name="T71" fmla="*/ 741 h 3057"/>
                <a:gd name="T72" fmla="*/ 310 w 910"/>
                <a:gd name="T73" fmla="*/ 939 h 3057"/>
                <a:gd name="T74" fmla="*/ 571 w 910"/>
                <a:gd name="T75" fmla="*/ 1224 h 3057"/>
                <a:gd name="T76" fmla="*/ 713 w 910"/>
                <a:gd name="T77" fmla="*/ 1486 h 3057"/>
                <a:gd name="T78" fmla="*/ 717 w 910"/>
                <a:gd name="T79" fmla="*/ 1769 h 3057"/>
                <a:gd name="T80" fmla="*/ 592 w 910"/>
                <a:gd name="T81" fmla="*/ 2022 h 3057"/>
                <a:gd name="T82" fmla="*/ 360 w 910"/>
                <a:gd name="T83" fmla="*/ 2203 h 3057"/>
                <a:gd name="T84" fmla="*/ 115 w 910"/>
                <a:gd name="T85" fmla="*/ 2264 h 3057"/>
                <a:gd name="T86" fmla="*/ 51 w 910"/>
                <a:gd name="T87" fmla="*/ 2278 h 3057"/>
                <a:gd name="T88" fmla="*/ 10 w 910"/>
                <a:gd name="T89" fmla="*/ 2317 h 3057"/>
                <a:gd name="T90" fmla="*/ 1 w 910"/>
                <a:gd name="T91" fmla="*/ 2369 h 3057"/>
                <a:gd name="T92" fmla="*/ 23 w 910"/>
                <a:gd name="T93" fmla="*/ 2414 h 3057"/>
                <a:gd name="T94" fmla="*/ 75 w 910"/>
                <a:gd name="T95" fmla="*/ 2435 h 3057"/>
                <a:gd name="T96" fmla="*/ 195 w 910"/>
                <a:gd name="T97" fmla="*/ 2440 h 3057"/>
                <a:gd name="T98" fmla="*/ 330 w 910"/>
                <a:gd name="T99" fmla="*/ 2532 h 3057"/>
                <a:gd name="T100" fmla="*/ 367 w 910"/>
                <a:gd name="T101" fmla="*/ 2675 h 3057"/>
                <a:gd name="T102" fmla="*/ 309 w 910"/>
                <a:gd name="T103" fmla="*/ 2812 h 3057"/>
                <a:gd name="T104" fmla="*/ 158 w 910"/>
                <a:gd name="T105" fmla="*/ 2889 h 3057"/>
                <a:gd name="T106" fmla="*/ 54 w 910"/>
                <a:gd name="T107" fmla="*/ 2901 h 3057"/>
                <a:gd name="T108" fmla="*/ 18 w 910"/>
                <a:gd name="T109" fmla="*/ 2941 h 3057"/>
                <a:gd name="T110" fmla="*/ 16 w 910"/>
                <a:gd name="T111" fmla="*/ 2994 h 3057"/>
                <a:gd name="T112" fmla="*/ 46 w 910"/>
                <a:gd name="T113" fmla="*/ 3040 h 3057"/>
                <a:gd name="T114" fmla="*/ 120 w 910"/>
                <a:gd name="T115" fmla="*/ 3057 h 3057"/>
                <a:gd name="T116" fmla="*/ 264 w 910"/>
                <a:gd name="T117" fmla="*/ 3033 h 3057"/>
                <a:gd name="T118" fmla="*/ 392 w 910"/>
                <a:gd name="T119" fmla="*/ 2971 h 3057"/>
                <a:gd name="T120" fmla="*/ 491 w 910"/>
                <a:gd name="T121" fmla="*/ 2873 h 3057"/>
                <a:gd name="T122" fmla="*/ 546 w 910"/>
                <a:gd name="T123" fmla="*/ 2749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3057">
                  <a:moveTo>
                    <a:pt x="554" y="2688"/>
                  </a:moveTo>
                  <a:lnTo>
                    <a:pt x="554" y="2663"/>
                  </a:lnTo>
                  <a:lnTo>
                    <a:pt x="552" y="2639"/>
                  </a:lnTo>
                  <a:lnTo>
                    <a:pt x="549" y="2616"/>
                  </a:lnTo>
                  <a:lnTo>
                    <a:pt x="545" y="2592"/>
                  </a:lnTo>
                  <a:lnTo>
                    <a:pt x="540" y="2569"/>
                  </a:lnTo>
                  <a:lnTo>
                    <a:pt x="533" y="2547"/>
                  </a:lnTo>
                  <a:lnTo>
                    <a:pt x="526" y="2525"/>
                  </a:lnTo>
                  <a:lnTo>
                    <a:pt x="516" y="2504"/>
                  </a:lnTo>
                  <a:lnTo>
                    <a:pt x="506" y="2484"/>
                  </a:lnTo>
                  <a:lnTo>
                    <a:pt x="494" y="2465"/>
                  </a:lnTo>
                  <a:lnTo>
                    <a:pt x="482" y="2446"/>
                  </a:lnTo>
                  <a:lnTo>
                    <a:pt x="468" y="2428"/>
                  </a:lnTo>
                  <a:lnTo>
                    <a:pt x="453" y="2411"/>
                  </a:lnTo>
                  <a:lnTo>
                    <a:pt x="438" y="2394"/>
                  </a:lnTo>
                  <a:lnTo>
                    <a:pt x="422" y="2379"/>
                  </a:lnTo>
                  <a:lnTo>
                    <a:pt x="405" y="2364"/>
                  </a:lnTo>
                  <a:lnTo>
                    <a:pt x="439" y="2349"/>
                  </a:lnTo>
                  <a:lnTo>
                    <a:pt x="473" y="2332"/>
                  </a:lnTo>
                  <a:lnTo>
                    <a:pt x="505" y="2315"/>
                  </a:lnTo>
                  <a:lnTo>
                    <a:pt x="536" y="2296"/>
                  </a:lnTo>
                  <a:lnTo>
                    <a:pt x="566" y="2275"/>
                  </a:lnTo>
                  <a:lnTo>
                    <a:pt x="597" y="2253"/>
                  </a:lnTo>
                  <a:lnTo>
                    <a:pt x="625" y="2231"/>
                  </a:lnTo>
                  <a:lnTo>
                    <a:pt x="652" y="2208"/>
                  </a:lnTo>
                  <a:lnTo>
                    <a:pt x="677" y="2184"/>
                  </a:lnTo>
                  <a:lnTo>
                    <a:pt x="702" y="2158"/>
                  </a:lnTo>
                  <a:lnTo>
                    <a:pt x="726" y="2132"/>
                  </a:lnTo>
                  <a:lnTo>
                    <a:pt x="747" y="2105"/>
                  </a:lnTo>
                  <a:lnTo>
                    <a:pt x="769" y="2077"/>
                  </a:lnTo>
                  <a:lnTo>
                    <a:pt x="788" y="2048"/>
                  </a:lnTo>
                  <a:lnTo>
                    <a:pt x="807" y="2018"/>
                  </a:lnTo>
                  <a:lnTo>
                    <a:pt x="823" y="1987"/>
                  </a:lnTo>
                  <a:lnTo>
                    <a:pt x="839" y="1955"/>
                  </a:lnTo>
                  <a:lnTo>
                    <a:pt x="853" y="1924"/>
                  </a:lnTo>
                  <a:lnTo>
                    <a:pt x="866" y="1891"/>
                  </a:lnTo>
                  <a:lnTo>
                    <a:pt x="877" y="1858"/>
                  </a:lnTo>
                  <a:lnTo>
                    <a:pt x="886" y="1824"/>
                  </a:lnTo>
                  <a:lnTo>
                    <a:pt x="894" y="1790"/>
                  </a:lnTo>
                  <a:lnTo>
                    <a:pt x="900" y="1755"/>
                  </a:lnTo>
                  <a:lnTo>
                    <a:pt x="906" y="1720"/>
                  </a:lnTo>
                  <a:lnTo>
                    <a:pt x="908" y="1684"/>
                  </a:lnTo>
                  <a:lnTo>
                    <a:pt x="910" y="1648"/>
                  </a:lnTo>
                  <a:lnTo>
                    <a:pt x="910" y="1611"/>
                  </a:lnTo>
                  <a:lnTo>
                    <a:pt x="908" y="1575"/>
                  </a:lnTo>
                  <a:lnTo>
                    <a:pt x="905" y="1538"/>
                  </a:lnTo>
                  <a:lnTo>
                    <a:pt x="898" y="1500"/>
                  </a:lnTo>
                  <a:lnTo>
                    <a:pt x="892" y="1463"/>
                  </a:lnTo>
                  <a:lnTo>
                    <a:pt x="882" y="1425"/>
                  </a:lnTo>
                  <a:lnTo>
                    <a:pt x="874" y="1398"/>
                  </a:lnTo>
                  <a:lnTo>
                    <a:pt x="866" y="1373"/>
                  </a:lnTo>
                  <a:lnTo>
                    <a:pt x="856" y="1347"/>
                  </a:lnTo>
                  <a:lnTo>
                    <a:pt x="845" y="1323"/>
                  </a:lnTo>
                  <a:lnTo>
                    <a:pt x="834" y="1299"/>
                  </a:lnTo>
                  <a:lnTo>
                    <a:pt x="821" y="1275"/>
                  </a:lnTo>
                  <a:lnTo>
                    <a:pt x="807" y="1251"/>
                  </a:lnTo>
                  <a:lnTo>
                    <a:pt x="793" y="1228"/>
                  </a:lnTo>
                  <a:lnTo>
                    <a:pt x="778" y="1206"/>
                  </a:lnTo>
                  <a:lnTo>
                    <a:pt x="761" y="1183"/>
                  </a:lnTo>
                  <a:lnTo>
                    <a:pt x="745" y="1161"/>
                  </a:lnTo>
                  <a:lnTo>
                    <a:pt x="728" y="1140"/>
                  </a:lnTo>
                  <a:lnTo>
                    <a:pt x="692" y="1096"/>
                  </a:lnTo>
                  <a:lnTo>
                    <a:pt x="655" y="1054"/>
                  </a:lnTo>
                  <a:lnTo>
                    <a:pt x="577" y="972"/>
                  </a:lnTo>
                  <a:lnTo>
                    <a:pt x="500" y="891"/>
                  </a:lnTo>
                  <a:lnTo>
                    <a:pt x="462" y="850"/>
                  </a:lnTo>
                  <a:lnTo>
                    <a:pt x="424" y="808"/>
                  </a:lnTo>
                  <a:lnTo>
                    <a:pt x="407" y="787"/>
                  </a:lnTo>
                  <a:lnTo>
                    <a:pt x="390" y="766"/>
                  </a:lnTo>
                  <a:lnTo>
                    <a:pt x="373" y="745"/>
                  </a:lnTo>
                  <a:lnTo>
                    <a:pt x="356" y="724"/>
                  </a:lnTo>
                  <a:lnTo>
                    <a:pt x="338" y="698"/>
                  </a:lnTo>
                  <a:lnTo>
                    <a:pt x="321" y="671"/>
                  </a:lnTo>
                  <a:lnTo>
                    <a:pt x="306" y="643"/>
                  </a:lnTo>
                  <a:lnTo>
                    <a:pt x="292" y="615"/>
                  </a:lnTo>
                  <a:lnTo>
                    <a:pt x="280" y="587"/>
                  </a:lnTo>
                  <a:lnTo>
                    <a:pt x="270" y="558"/>
                  </a:lnTo>
                  <a:lnTo>
                    <a:pt x="262" y="527"/>
                  </a:lnTo>
                  <a:lnTo>
                    <a:pt x="256" y="498"/>
                  </a:lnTo>
                  <a:lnTo>
                    <a:pt x="254" y="483"/>
                  </a:lnTo>
                  <a:lnTo>
                    <a:pt x="252" y="468"/>
                  </a:lnTo>
                  <a:lnTo>
                    <a:pt x="251" y="453"/>
                  </a:lnTo>
                  <a:lnTo>
                    <a:pt x="251" y="438"/>
                  </a:lnTo>
                  <a:lnTo>
                    <a:pt x="251" y="423"/>
                  </a:lnTo>
                  <a:lnTo>
                    <a:pt x="252" y="408"/>
                  </a:lnTo>
                  <a:lnTo>
                    <a:pt x="253" y="393"/>
                  </a:lnTo>
                  <a:lnTo>
                    <a:pt x="255" y="378"/>
                  </a:lnTo>
                  <a:lnTo>
                    <a:pt x="257" y="363"/>
                  </a:lnTo>
                  <a:lnTo>
                    <a:pt x="262" y="349"/>
                  </a:lnTo>
                  <a:lnTo>
                    <a:pt x="265" y="334"/>
                  </a:lnTo>
                  <a:lnTo>
                    <a:pt x="270" y="319"/>
                  </a:lnTo>
                  <a:lnTo>
                    <a:pt x="276" y="304"/>
                  </a:lnTo>
                  <a:lnTo>
                    <a:pt x="282" y="290"/>
                  </a:lnTo>
                  <a:lnTo>
                    <a:pt x="289" y="276"/>
                  </a:lnTo>
                  <a:lnTo>
                    <a:pt x="297" y="261"/>
                  </a:lnTo>
                  <a:lnTo>
                    <a:pt x="306" y="245"/>
                  </a:lnTo>
                  <a:lnTo>
                    <a:pt x="318" y="232"/>
                  </a:lnTo>
                  <a:lnTo>
                    <a:pt x="330" y="220"/>
                  </a:lnTo>
                  <a:lnTo>
                    <a:pt x="344" y="209"/>
                  </a:lnTo>
                  <a:lnTo>
                    <a:pt x="358" y="199"/>
                  </a:lnTo>
                  <a:lnTo>
                    <a:pt x="373" y="191"/>
                  </a:lnTo>
                  <a:lnTo>
                    <a:pt x="389" y="184"/>
                  </a:lnTo>
                  <a:lnTo>
                    <a:pt x="405" y="178"/>
                  </a:lnTo>
                  <a:lnTo>
                    <a:pt x="422" y="173"/>
                  </a:lnTo>
                  <a:lnTo>
                    <a:pt x="440" y="169"/>
                  </a:lnTo>
                  <a:lnTo>
                    <a:pt x="458" y="167"/>
                  </a:lnTo>
                  <a:lnTo>
                    <a:pt x="476" y="165"/>
                  </a:lnTo>
                  <a:lnTo>
                    <a:pt x="493" y="165"/>
                  </a:lnTo>
                  <a:lnTo>
                    <a:pt x="512" y="166"/>
                  </a:lnTo>
                  <a:lnTo>
                    <a:pt x="529" y="168"/>
                  </a:lnTo>
                  <a:lnTo>
                    <a:pt x="546" y="171"/>
                  </a:lnTo>
                  <a:lnTo>
                    <a:pt x="559" y="174"/>
                  </a:lnTo>
                  <a:lnTo>
                    <a:pt x="570" y="178"/>
                  </a:lnTo>
                  <a:lnTo>
                    <a:pt x="580" y="182"/>
                  </a:lnTo>
                  <a:lnTo>
                    <a:pt x="590" y="188"/>
                  </a:lnTo>
                  <a:lnTo>
                    <a:pt x="599" y="194"/>
                  </a:lnTo>
                  <a:lnTo>
                    <a:pt x="606" y="201"/>
                  </a:lnTo>
                  <a:lnTo>
                    <a:pt x="613" y="209"/>
                  </a:lnTo>
                  <a:lnTo>
                    <a:pt x="618" y="217"/>
                  </a:lnTo>
                  <a:lnTo>
                    <a:pt x="622" y="225"/>
                  </a:lnTo>
                  <a:lnTo>
                    <a:pt x="627" y="234"/>
                  </a:lnTo>
                  <a:lnTo>
                    <a:pt x="630" y="243"/>
                  </a:lnTo>
                  <a:lnTo>
                    <a:pt x="632" y="254"/>
                  </a:lnTo>
                  <a:lnTo>
                    <a:pt x="633" y="263"/>
                  </a:lnTo>
                  <a:lnTo>
                    <a:pt x="633" y="273"/>
                  </a:lnTo>
                  <a:lnTo>
                    <a:pt x="633" y="283"/>
                  </a:lnTo>
                  <a:lnTo>
                    <a:pt x="632" y="293"/>
                  </a:lnTo>
                  <a:lnTo>
                    <a:pt x="630" y="303"/>
                  </a:lnTo>
                  <a:lnTo>
                    <a:pt x="628" y="312"/>
                  </a:lnTo>
                  <a:lnTo>
                    <a:pt x="625" y="322"/>
                  </a:lnTo>
                  <a:lnTo>
                    <a:pt x="620" y="331"/>
                  </a:lnTo>
                  <a:lnTo>
                    <a:pt x="615" y="339"/>
                  </a:lnTo>
                  <a:lnTo>
                    <a:pt x="610" y="348"/>
                  </a:lnTo>
                  <a:lnTo>
                    <a:pt x="604" y="356"/>
                  </a:lnTo>
                  <a:lnTo>
                    <a:pt x="597" y="363"/>
                  </a:lnTo>
                  <a:lnTo>
                    <a:pt x="589" y="370"/>
                  </a:lnTo>
                  <a:lnTo>
                    <a:pt x="582" y="376"/>
                  </a:lnTo>
                  <a:lnTo>
                    <a:pt x="573" y="381"/>
                  </a:lnTo>
                  <a:lnTo>
                    <a:pt x="563" y="385"/>
                  </a:lnTo>
                  <a:lnTo>
                    <a:pt x="554" y="389"/>
                  </a:lnTo>
                  <a:lnTo>
                    <a:pt x="543" y="392"/>
                  </a:lnTo>
                  <a:lnTo>
                    <a:pt x="532" y="393"/>
                  </a:lnTo>
                  <a:lnTo>
                    <a:pt x="521" y="394"/>
                  </a:lnTo>
                  <a:lnTo>
                    <a:pt x="510" y="394"/>
                  </a:lnTo>
                  <a:lnTo>
                    <a:pt x="501" y="395"/>
                  </a:lnTo>
                  <a:lnTo>
                    <a:pt x="492" y="398"/>
                  </a:lnTo>
                  <a:lnTo>
                    <a:pt x="484" y="401"/>
                  </a:lnTo>
                  <a:lnTo>
                    <a:pt x="476" y="404"/>
                  </a:lnTo>
                  <a:lnTo>
                    <a:pt x="468" y="409"/>
                  </a:lnTo>
                  <a:lnTo>
                    <a:pt x="462" y="414"/>
                  </a:lnTo>
                  <a:lnTo>
                    <a:pt x="457" y="419"/>
                  </a:lnTo>
                  <a:lnTo>
                    <a:pt x="451" y="425"/>
                  </a:lnTo>
                  <a:lnTo>
                    <a:pt x="447" y="431"/>
                  </a:lnTo>
                  <a:lnTo>
                    <a:pt x="444" y="438"/>
                  </a:lnTo>
                  <a:lnTo>
                    <a:pt x="440" y="445"/>
                  </a:lnTo>
                  <a:lnTo>
                    <a:pt x="438" y="453"/>
                  </a:lnTo>
                  <a:lnTo>
                    <a:pt x="436" y="460"/>
                  </a:lnTo>
                  <a:lnTo>
                    <a:pt x="436" y="468"/>
                  </a:lnTo>
                  <a:lnTo>
                    <a:pt x="435" y="476"/>
                  </a:lnTo>
                  <a:lnTo>
                    <a:pt x="436" y="483"/>
                  </a:lnTo>
                  <a:lnTo>
                    <a:pt x="436" y="491"/>
                  </a:lnTo>
                  <a:lnTo>
                    <a:pt x="438" y="498"/>
                  </a:lnTo>
                  <a:lnTo>
                    <a:pt x="440" y="506"/>
                  </a:lnTo>
                  <a:lnTo>
                    <a:pt x="444" y="513"/>
                  </a:lnTo>
                  <a:lnTo>
                    <a:pt x="447" y="520"/>
                  </a:lnTo>
                  <a:lnTo>
                    <a:pt x="451" y="526"/>
                  </a:lnTo>
                  <a:lnTo>
                    <a:pt x="457" y="532"/>
                  </a:lnTo>
                  <a:lnTo>
                    <a:pt x="462" y="538"/>
                  </a:lnTo>
                  <a:lnTo>
                    <a:pt x="468" y="544"/>
                  </a:lnTo>
                  <a:lnTo>
                    <a:pt x="476" y="548"/>
                  </a:lnTo>
                  <a:lnTo>
                    <a:pt x="484" y="552"/>
                  </a:lnTo>
                  <a:lnTo>
                    <a:pt x="492" y="555"/>
                  </a:lnTo>
                  <a:lnTo>
                    <a:pt x="501" y="557"/>
                  </a:lnTo>
                  <a:lnTo>
                    <a:pt x="510" y="559"/>
                  </a:lnTo>
                  <a:lnTo>
                    <a:pt x="521" y="559"/>
                  </a:lnTo>
                  <a:lnTo>
                    <a:pt x="542" y="558"/>
                  </a:lnTo>
                  <a:lnTo>
                    <a:pt x="563" y="556"/>
                  </a:lnTo>
                  <a:lnTo>
                    <a:pt x="583" y="552"/>
                  </a:lnTo>
                  <a:lnTo>
                    <a:pt x="603" y="546"/>
                  </a:lnTo>
                  <a:lnTo>
                    <a:pt x="622" y="538"/>
                  </a:lnTo>
                  <a:lnTo>
                    <a:pt x="641" y="530"/>
                  </a:lnTo>
                  <a:lnTo>
                    <a:pt x="659" y="520"/>
                  </a:lnTo>
                  <a:lnTo>
                    <a:pt x="676" y="509"/>
                  </a:lnTo>
                  <a:lnTo>
                    <a:pt x="694" y="497"/>
                  </a:lnTo>
                  <a:lnTo>
                    <a:pt x="710" y="484"/>
                  </a:lnTo>
                  <a:lnTo>
                    <a:pt x="725" y="470"/>
                  </a:lnTo>
                  <a:lnTo>
                    <a:pt x="739" y="455"/>
                  </a:lnTo>
                  <a:lnTo>
                    <a:pt x="752" y="439"/>
                  </a:lnTo>
                  <a:lnTo>
                    <a:pt x="764" y="423"/>
                  </a:lnTo>
                  <a:lnTo>
                    <a:pt x="774" y="406"/>
                  </a:lnTo>
                  <a:lnTo>
                    <a:pt x="784" y="388"/>
                  </a:lnTo>
                  <a:lnTo>
                    <a:pt x="794" y="370"/>
                  </a:lnTo>
                  <a:lnTo>
                    <a:pt x="800" y="352"/>
                  </a:lnTo>
                  <a:lnTo>
                    <a:pt x="807" y="333"/>
                  </a:lnTo>
                  <a:lnTo>
                    <a:pt x="811" y="314"/>
                  </a:lnTo>
                  <a:lnTo>
                    <a:pt x="814" y="295"/>
                  </a:lnTo>
                  <a:lnTo>
                    <a:pt x="816" y="276"/>
                  </a:lnTo>
                  <a:lnTo>
                    <a:pt x="816" y="256"/>
                  </a:lnTo>
                  <a:lnTo>
                    <a:pt x="815" y="236"/>
                  </a:lnTo>
                  <a:lnTo>
                    <a:pt x="812" y="217"/>
                  </a:lnTo>
                  <a:lnTo>
                    <a:pt x="808" y="199"/>
                  </a:lnTo>
                  <a:lnTo>
                    <a:pt x="801" y="180"/>
                  </a:lnTo>
                  <a:lnTo>
                    <a:pt x="793" y="162"/>
                  </a:lnTo>
                  <a:lnTo>
                    <a:pt x="783" y="145"/>
                  </a:lnTo>
                  <a:lnTo>
                    <a:pt x="770" y="128"/>
                  </a:lnTo>
                  <a:lnTo>
                    <a:pt x="756" y="112"/>
                  </a:lnTo>
                  <a:lnTo>
                    <a:pt x="740" y="96"/>
                  </a:lnTo>
                  <a:lnTo>
                    <a:pt x="717" y="78"/>
                  </a:lnTo>
                  <a:lnTo>
                    <a:pt x="694" y="61"/>
                  </a:lnTo>
                  <a:lnTo>
                    <a:pt x="669" y="46"/>
                  </a:lnTo>
                  <a:lnTo>
                    <a:pt x="645" y="34"/>
                  </a:lnTo>
                  <a:lnTo>
                    <a:pt x="620" y="23"/>
                  </a:lnTo>
                  <a:lnTo>
                    <a:pt x="596" y="15"/>
                  </a:lnTo>
                  <a:lnTo>
                    <a:pt x="570" y="8"/>
                  </a:lnTo>
                  <a:lnTo>
                    <a:pt x="545" y="4"/>
                  </a:lnTo>
                  <a:lnTo>
                    <a:pt x="519" y="1"/>
                  </a:lnTo>
                  <a:lnTo>
                    <a:pt x="494" y="0"/>
                  </a:lnTo>
                  <a:lnTo>
                    <a:pt x="470" y="0"/>
                  </a:lnTo>
                  <a:lnTo>
                    <a:pt x="445" y="3"/>
                  </a:lnTo>
                  <a:lnTo>
                    <a:pt x="420" y="6"/>
                  </a:lnTo>
                  <a:lnTo>
                    <a:pt x="395" y="12"/>
                  </a:lnTo>
                  <a:lnTo>
                    <a:pt x="372" y="19"/>
                  </a:lnTo>
                  <a:lnTo>
                    <a:pt x="348" y="27"/>
                  </a:lnTo>
                  <a:lnTo>
                    <a:pt x="325" y="37"/>
                  </a:lnTo>
                  <a:lnTo>
                    <a:pt x="303" y="49"/>
                  </a:lnTo>
                  <a:lnTo>
                    <a:pt x="280" y="61"/>
                  </a:lnTo>
                  <a:lnTo>
                    <a:pt x="260" y="75"/>
                  </a:lnTo>
                  <a:lnTo>
                    <a:pt x="239" y="90"/>
                  </a:lnTo>
                  <a:lnTo>
                    <a:pt x="219" y="106"/>
                  </a:lnTo>
                  <a:lnTo>
                    <a:pt x="200" y="124"/>
                  </a:lnTo>
                  <a:lnTo>
                    <a:pt x="183" y="142"/>
                  </a:lnTo>
                  <a:lnTo>
                    <a:pt x="166" y="161"/>
                  </a:lnTo>
                  <a:lnTo>
                    <a:pt x="151" y="182"/>
                  </a:lnTo>
                  <a:lnTo>
                    <a:pt x="136" y="203"/>
                  </a:lnTo>
                  <a:lnTo>
                    <a:pt x="123" y="225"/>
                  </a:lnTo>
                  <a:lnTo>
                    <a:pt x="111" y="249"/>
                  </a:lnTo>
                  <a:lnTo>
                    <a:pt x="100" y="273"/>
                  </a:lnTo>
                  <a:lnTo>
                    <a:pt x="92" y="297"/>
                  </a:lnTo>
                  <a:lnTo>
                    <a:pt x="84" y="322"/>
                  </a:lnTo>
                  <a:lnTo>
                    <a:pt x="75" y="357"/>
                  </a:lnTo>
                  <a:lnTo>
                    <a:pt x="70" y="392"/>
                  </a:lnTo>
                  <a:lnTo>
                    <a:pt x="68" y="426"/>
                  </a:lnTo>
                  <a:lnTo>
                    <a:pt x="68" y="459"/>
                  </a:lnTo>
                  <a:lnTo>
                    <a:pt x="70" y="492"/>
                  </a:lnTo>
                  <a:lnTo>
                    <a:pt x="74" y="525"/>
                  </a:lnTo>
                  <a:lnTo>
                    <a:pt x="81" y="558"/>
                  </a:lnTo>
                  <a:lnTo>
                    <a:pt x="90" y="590"/>
                  </a:lnTo>
                  <a:lnTo>
                    <a:pt x="101" y="621"/>
                  </a:lnTo>
                  <a:lnTo>
                    <a:pt x="113" y="652"/>
                  </a:lnTo>
                  <a:lnTo>
                    <a:pt x="128" y="682"/>
                  </a:lnTo>
                  <a:lnTo>
                    <a:pt x="143" y="712"/>
                  </a:lnTo>
                  <a:lnTo>
                    <a:pt x="160" y="741"/>
                  </a:lnTo>
                  <a:lnTo>
                    <a:pt x="179" y="770"/>
                  </a:lnTo>
                  <a:lnTo>
                    <a:pt x="199" y="799"/>
                  </a:lnTo>
                  <a:lnTo>
                    <a:pt x="220" y="828"/>
                  </a:lnTo>
                  <a:lnTo>
                    <a:pt x="241" y="857"/>
                  </a:lnTo>
                  <a:lnTo>
                    <a:pt x="264" y="885"/>
                  </a:lnTo>
                  <a:lnTo>
                    <a:pt x="286" y="912"/>
                  </a:lnTo>
                  <a:lnTo>
                    <a:pt x="310" y="939"/>
                  </a:lnTo>
                  <a:lnTo>
                    <a:pt x="359" y="993"/>
                  </a:lnTo>
                  <a:lnTo>
                    <a:pt x="408" y="1045"/>
                  </a:lnTo>
                  <a:lnTo>
                    <a:pt x="457" y="1097"/>
                  </a:lnTo>
                  <a:lnTo>
                    <a:pt x="504" y="1149"/>
                  </a:lnTo>
                  <a:lnTo>
                    <a:pt x="528" y="1174"/>
                  </a:lnTo>
                  <a:lnTo>
                    <a:pt x="549" y="1199"/>
                  </a:lnTo>
                  <a:lnTo>
                    <a:pt x="571" y="1224"/>
                  </a:lnTo>
                  <a:lnTo>
                    <a:pt x="591" y="1248"/>
                  </a:lnTo>
                  <a:lnTo>
                    <a:pt x="619" y="1286"/>
                  </a:lnTo>
                  <a:lnTo>
                    <a:pt x="645" y="1325"/>
                  </a:lnTo>
                  <a:lnTo>
                    <a:pt x="667" y="1364"/>
                  </a:lnTo>
                  <a:lnTo>
                    <a:pt x="685" y="1404"/>
                  </a:lnTo>
                  <a:lnTo>
                    <a:pt x="701" y="1445"/>
                  </a:lnTo>
                  <a:lnTo>
                    <a:pt x="713" y="1486"/>
                  </a:lnTo>
                  <a:lnTo>
                    <a:pt x="723" y="1526"/>
                  </a:lnTo>
                  <a:lnTo>
                    <a:pt x="728" y="1567"/>
                  </a:lnTo>
                  <a:lnTo>
                    <a:pt x="732" y="1608"/>
                  </a:lnTo>
                  <a:lnTo>
                    <a:pt x="732" y="1649"/>
                  </a:lnTo>
                  <a:lnTo>
                    <a:pt x="730" y="1689"/>
                  </a:lnTo>
                  <a:lnTo>
                    <a:pt x="725" y="1730"/>
                  </a:lnTo>
                  <a:lnTo>
                    <a:pt x="717" y="1769"/>
                  </a:lnTo>
                  <a:lnTo>
                    <a:pt x="708" y="1808"/>
                  </a:lnTo>
                  <a:lnTo>
                    <a:pt x="694" y="1846"/>
                  </a:lnTo>
                  <a:lnTo>
                    <a:pt x="678" y="1884"/>
                  </a:lnTo>
                  <a:lnTo>
                    <a:pt x="661" y="1920"/>
                  </a:lnTo>
                  <a:lnTo>
                    <a:pt x="641" y="1955"/>
                  </a:lnTo>
                  <a:lnTo>
                    <a:pt x="618" y="1989"/>
                  </a:lnTo>
                  <a:lnTo>
                    <a:pt x="592" y="2022"/>
                  </a:lnTo>
                  <a:lnTo>
                    <a:pt x="565" y="2054"/>
                  </a:lnTo>
                  <a:lnTo>
                    <a:pt x="536" y="2083"/>
                  </a:lnTo>
                  <a:lnTo>
                    <a:pt x="505" y="2111"/>
                  </a:lnTo>
                  <a:lnTo>
                    <a:pt x="472" y="2137"/>
                  </a:lnTo>
                  <a:lnTo>
                    <a:pt x="436" y="2161"/>
                  </a:lnTo>
                  <a:lnTo>
                    <a:pt x="398" y="2183"/>
                  </a:lnTo>
                  <a:lnTo>
                    <a:pt x="360" y="2203"/>
                  </a:lnTo>
                  <a:lnTo>
                    <a:pt x="318" y="2220"/>
                  </a:lnTo>
                  <a:lnTo>
                    <a:pt x="276" y="2236"/>
                  </a:lnTo>
                  <a:lnTo>
                    <a:pt x="230" y="2248"/>
                  </a:lnTo>
                  <a:lnTo>
                    <a:pt x="184" y="2258"/>
                  </a:lnTo>
                  <a:lnTo>
                    <a:pt x="137" y="2266"/>
                  </a:lnTo>
                  <a:lnTo>
                    <a:pt x="126" y="2265"/>
                  </a:lnTo>
                  <a:lnTo>
                    <a:pt x="115" y="2264"/>
                  </a:lnTo>
                  <a:lnTo>
                    <a:pt x="104" y="2265"/>
                  </a:lnTo>
                  <a:lnTo>
                    <a:pt x="95" y="2266"/>
                  </a:lnTo>
                  <a:lnTo>
                    <a:pt x="85" y="2268"/>
                  </a:lnTo>
                  <a:lnTo>
                    <a:pt x="76" y="2271"/>
                  </a:lnTo>
                  <a:lnTo>
                    <a:pt x="68" y="2273"/>
                  </a:lnTo>
                  <a:lnTo>
                    <a:pt x="58" y="2275"/>
                  </a:lnTo>
                  <a:lnTo>
                    <a:pt x="51" y="2278"/>
                  </a:lnTo>
                  <a:lnTo>
                    <a:pt x="43" y="2282"/>
                  </a:lnTo>
                  <a:lnTo>
                    <a:pt x="36" y="2287"/>
                  </a:lnTo>
                  <a:lnTo>
                    <a:pt x="29" y="2293"/>
                  </a:lnTo>
                  <a:lnTo>
                    <a:pt x="24" y="2298"/>
                  </a:lnTo>
                  <a:lnTo>
                    <a:pt x="18" y="2304"/>
                  </a:lnTo>
                  <a:lnTo>
                    <a:pt x="14" y="2311"/>
                  </a:lnTo>
                  <a:lnTo>
                    <a:pt x="10" y="2317"/>
                  </a:lnTo>
                  <a:lnTo>
                    <a:pt x="6" y="2324"/>
                  </a:lnTo>
                  <a:lnTo>
                    <a:pt x="4" y="2331"/>
                  </a:lnTo>
                  <a:lnTo>
                    <a:pt x="2" y="2339"/>
                  </a:lnTo>
                  <a:lnTo>
                    <a:pt x="1" y="2346"/>
                  </a:lnTo>
                  <a:lnTo>
                    <a:pt x="0" y="2354"/>
                  </a:lnTo>
                  <a:lnTo>
                    <a:pt x="0" y="2361"/>
                  </a:lnTo>
                  <a:lnTo>
                    <a:pt x="1" y="2369"/>
                  </a:lnTo>
                  <a:lnTo>
                    <a:pt x="2" y="2376"/>
                  </a:lnTo>
                  <a:lnTo>
                    <a:pt x="3" y="2383"/>
                  </a:lnTo>
                  <a:lnTo>
                    <a:pt x="6" y="2390"/>
                  </a:lnTo>
                  <a:lnTo>
                    <a:pt x="10" y="2397"/>
                  </a:lnTo>
                  <a:lnTo>
                    <a:pt x="13" y="2403"/>
                  </a:lnTo>
                  <a:lnTo>
                    <a:pt x="17" y="2409"/>
                  </a:lnTo>
                  <a:lnTo>
                    <a:pt x="23" y="2414"/>
                  </a:lnTo>
                  <a:lnTo>
                    <a:pt x="28" y="2419"/>
                  </a:lnTo>
                  <a:lnTo>
                    <a:pt x="34" y="2424"/>
                  </a:lnTo>
                  <a:lnTo>
                    <a:pt x="41" y="2427"/>
                  </a:lnTo>
                  <a:lnTo>
                    <a:pt x="48" y="2431"/>
                  </a:lnTo>
                  <a:lnTo>
                    <a:pt x="57" y="2433"/>
                  </a:lnTo>
                  <a:lnTo>
                    <a:pt x="66" y="2435"/>
                  </a:lnTo>
                  <a:lnTo>
                    <a:pt x="75" y="2435"/>
                  </a:lnTo>
                  <a:lnTo>
                    <a:pt x="85" y="2435"/>
                  </a:lnTo>
                  <a:lnTo>
                    <a:pt x="99" y="2435"/>
                  </a:lnTo>
                  <a:lnTo>
                    <a:pt x="112" y="2434"/>
                  </a:lnTo>
                  <a:lnTo>
                    <a:pt x="126" y="2432"/>
                  </a:lnTo>
                  <a:lnTo>
                    <a:pt x="139" y="2431"/>
                  </a:lnTo>
                  <a:lnTo>
                    <a:pt x="168" y="2435"/>
                  </a:lnTo>
                  <a:lnTo>
                    <a:pt x="195" y="2440"/>
                  </a:lnTo>
                  <a:lnTo>
                    <a:pt x="221" y="2448"/>
                  </a:lnTo>
                  <a:lnTo>
                    <a:pt x="243" y="2458"/>
                  </a:lnTo>
                  <a:lnTo>
                    <a:pt x="265" y="2470"/>
                  </a:lnTo>
                  <a:lnTo>
                    <a:pt x="284" y="2484"/>
                  </a:lnTo>
                  <a:lnTo>
                    <a:pt x="302" y="2499"/>
                  </a:lnTo>
                  <a:lnTo>
                    <a:pt x="317" y="2515"/>
                  </a:lnTo>
                  <a:lnTo>
                    <a:pt x="330" y="2532"/>
                  </a:lnTo>
                  <a:lnTo>
                    <a:pt x="341" y="2551"/>
                  </a:lnTo>
                  <a:lnTo>
                    <a:pt x="350" y="2570"/>
                  </a:lnTo>
                  <a:lnTo>
                    <a:pt x="358" y="2591"/>
                  </a:lnTo>
                  <a:lnTo>
                    <a:pt x="363" y="2612"/>
                  </a:lnTo>
                  <a:lnTo>
                    <a:pt x="366" y="2633"/>
                  </a:lnTo>
                  <a:lnTo>
                    <a:pt x="367" y="2654"/>
                  </a:lnTo>
                  <a:lnTo>
                    <a:pt x="367" y="2675"/>
                  </a:lnTo>
                  <a:lnTo>
                    <a:pt x="364" y="2696"/>
                  </a:lnTo>
                  <a:lnTo>
                    <a:pt x="360" y="2717"/>
                  </a:lnTo>
                  <a:lnTo>
                    <a:pt x="353" y="2738"/>
                  </a:lnTo>
                  <a:lnTo>
                    <a:pt x="346" y="2757"/>
                  </a:lnTo>
                  <a:lnTo>
                    <a:pt x="335" y="2776"/>
                  </a:lnTo>
                  <a:lnTo>
                    <a:pt x="323" y="2795"/>
                  </a:lnTo>
                  <a:lnTo>
                    <a:pt x="309" y="2812"/>
                  </a:lnTo>
                  <a:lnTo>
                    <a:pt x="293" y="2828"/>
                  </a:lnTo>
                  <a:lnTo>
                    <a:pt x="276" y="2842"/>
                  </a:lnTo>
                  <a:lnTo>
                    <a:pt x="256" y="2855"/>
                  </a:lnTo>
                  <a:lnTo>
                    <a:pt x="235" y="2866"/>
                  </a:lnTo>
                  <a:lnTo>
                    <a:pt x="211" y="2877"/>
                  </a:lnTo>
                  <a:lnTo>
                    <a:pt x="185" y="2884"/>
                  </a:lnTo>
                  <a:lnTo>
                    <a:pt x="158" y="2889"/>
                  </a:lnTo>
                  <a:lnTo>
                    <a:pt x="129" y="2892"/>
                  </a:lnTo>
                  <a:lnTo>
                    <a:pt x="98" y="2892"/>
                  </a:lnTo>
                  <a:lnTo>
                    <a:pt x="88" y="2892"/>
                  </a:lnTo>
                  <a:lnTo>
                    <a:pt x="79" y="2893"/>
                  </a:lnTo>
                  <a:lnTo>
                    <a:pt x="69" y="2895"/>
                  </a:lnTo>
                  <a:lnTo>
                    <a:pt x="61" y="2898"/>
                  </a:lnTo>
                  <a:lnTo>
                    <a:pt x="54" y="2901"/>
                  </a:lnTo>
                  <a:lnTo>
                    <a:pt x="46" y="2905"/>
                  </a:lnTo>
                  <a:lnTo>
                    <a:pt x="40" y="2910"/>
                  </a:lnTo>
                  <a:lnTo>
                    <a:pt x="34" y="2916"/>
                  </a:lnTo>
                  <a:lnTo>
                    <a:pt x="29" y="2921"/>
                  </a:lnTo>
                  <a:lnTo>
                    <a:pt x="25" y="2928"/>
                  </a:lnTo>
                  <a:lnTo>
                    <a:pt x="22" y="2934"/>
                  </a:lnTo>
                  <a:lnTo>
                    <a:pt x="18" y="2941"/>
                  </a:lnTo>
                  <a:lnTo>
                    <a:pt x="16" y="2949"/>
                  </a:lnTo>
                  <a:lnTo>
                    <a:pt x="14" y="2956"/>
                  </a:lnTo>
                  <a:lnTo>
                    <a:pt x="13" y="2964"/>
                  </a:lnTo>
                  <a:lnTo>
                    <a:pt x="13" y="2971"/>
                  </a:lnTo>
                  <a:lnTo>
                    <a:pt x="13" y="2979"/>
                  </a:lnTo>
                  <a:lnTo>
                    <a:pt x="14" y="2987"/>
                  </a:lnTo>
                  <a:lnTo>
                    <a:pt x="16" y="2994"/>
                  </a:lnTo>
                  <a:lnTo>
                    <a:pt x="18" y="3002"/>
                  </a:lnTo>
                  <a:lnTo>
                    <a:pt x="22" y="3009"/>
                  </a:lnTo>
                  <a:lnTo>
                    <a:pt x="25" y="3016"/>
                  </a:lnTo>
                  <a:lnTo>
                    <a:pt x="29" y="3022"/>
                  </a:lnTo>
                  <a:lnTo>
                    <a:pt x="34" y="3029"/>
                  </a:lnTo>
                  <a:lnTo>
                    <a:pt x="40" y="3034"/>
                  </a:lnTo>
                  <a:lnTo>
                    <a:pt x="46" y="3040"/>
                  </a:lnTo>
                  <a:lnTo>
                    <a:pt x="54" y="3044"/>
                  </a:lnTo>
                  <a:lnTo>
                    <a:pt x="61" y="3048"/>
                  </a:lnTo>
                  <a:lnTo>
                    <a:pt x="69" y="3051"/>
                  </a:lnTo>
                  <a:lnTo>
                    <a:pt x="79" y="3054"/>
                  </a:lnTo>
                  <a:lnTo>
                    <a:pt x="88" y="3056"/>
                  </a:lnTo>
                  <a:lnTo>
                    <a:pt x="98" y="3056"/>
                  </a:lnTo>
                  <a:lnTo>
                    <a:pt x="120" y="3057"/>
                  </a:lnTo>
                  <a:lnTo>
                    <a:pt x="141" y="3056"/>
                  </a:lnTo>
                  <a:lnTo>
                    <a:pt x="162" y="3054"/>
                  </a:lnTo>
                  <a:lnTo>
                    <a:pt x="182" y="3052"/>
                  </a:lnTo>
                  <a:lnTo>
                    <a:pt x="204" y="3048"/>
                  </a:lnTo>
                  <a:lnTo>
                    <a:pt x="224" y="3044"/>
                  </a:lnTo>
                  <a:lnTo>
                    <a:pt x="243" y="3039"/>
                  </a:lnTo>
                  <a:lnTo>
                    <a:pt x="264" y="3033"/>
                  </a:lnTo>
                  <a:lnTo>
                    <a:pt x="283" y="3027"/>
                  </a:lnTo>
                  <a:lnTo>
                    <a:pt x="303" y="3019"/>
                  </a:lnTo>
                  <a:lnTo>
                    <a:pt x="321" y="3011"/>
                  </a:lnTo>
                  <a:lnTo>
                    <a:pt x="339" y="3002"/>
                  </a:lnTo>
                  <a:lnTo>
                    <a:pt x="358" y="2992"/>
                  </a:lnTo>
                  <a:lnTo>
                    <a:pt x="375" y="2982"/>
                  </a:lnTo>
                  <a:lnTo>
                    <a:pt x="392" y="2971"/>
                  </a:lnTo>
                  <a:lnTo>
                    <a:pt x="408" y="2959"/>
                  </a:lnTo>
                  <a:lnTo>
                    <a:pt x="423" y="2946"/>
                  </a:lnTo>
                  <a:lnTo>
                    <a:pt x="438" y="2933"/>
                  </a:lnTo>
                  <a:lnTo>
                    <a:pt x="452" y="2919"/>
                  </a:lnTo>
                  <a:lnTo>
                    <a:pt x="466" y="2905"/>
                  </a:lnTo>
                  <a:lnTo>
                    <a:pt x="479" y="2890"/>
                  </a:lnTo>
                  <a:lnTo>
                    <a:pt x="491" y="2873"/>
                  </a:lnTo>
                  <a:lnTo>
                    <a:pt x="502" y="2857"/>
                  </a:lnTo>
                  <a:lnTo>
                    <a:pt x="512" y="2840"/>
                  </a:lnTo>
                  <a:lnTo>
                    <a:pt x="520" y="2823"/>
                  </a:lnTo>
                  <a:lnTo>
                    <a:pt x="529" y="2805"/>
                  </a:lnTo>
                  <a:lnTo>
                    <a:pt x="535" y="2787"/>
                  </a:lnTo>
                  <a:lnTo>
                    <a:pt x="542" y="2768"/>
                  </a:lnTo>
                  <a:lnTo>
                    <a:pt x="546" y="2749"/>
                  </a:lnTo>
                  <a:lnTo>
                    <a:pt x="550" y="2729"/>
                  </a:lnTo>
                  <a:lnTo>
                    <a:pt x="552" y="2709"/>
                  </a:lnTo>
                  <a:lnTo>
                    <a:pt x="554" y="26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2"/>
            <p:cNvSpPr>
              <a:spLocks noEditPoints="1"/>
            </p:cNvSpPr>
            <p:nvPr/>
          </p:nvSpPr>
          <p:spPr bwMode="auto">
            <a:xfrm>
              <a:off x="3619501" y="2335213"/>
              <a:ext cx="88900" cy="90487"/>
            </a:xfrm>
            <a:custGeom>
              <a:avLst/>
              <a:gdLst>
                <a:gd name="T0" fmla="*/ 786 w 790"/>
                <a:gd name="T1" fmla="*/ 312 h 737"/>
                <a:gd name="T2" fmla="*/ 767 w 790"/>
                <a:gd name="T3" fmla="*/ 242 h 737"/>
                <a:gd name="T4" fmla="*/ 733 w 790"/>
                <a:gd name="T5" fmla="*/ 178 h 737"/>
                <a:gd name="T6" fmla="*/ 688 w 790"/>
                <a:gd name="T7" fmla="*/ 120 h 737"/>
                <a:gd name="T8" fmla="*/ 632 w 790"/>
                <a:gd name="T9" fmla="*/ 73 h 737"/>
                <a:gd name="T10" fmla="*/ 566 w 790"/>
                <a:gd name="T11" fmla="*/ 36 h 737"/>
                <a:gd name="T12" fmla="*/ 494 w 790"/>
                <a:gd name="T13" fmla="*/ 11 h 737"/>
                <a:gd name="T14" fmla="*/ 416 w 790"/>
                <a:gd name="T15" fmla="*/ 0 h 737"/>
                <a:gd name="T16" fmla="*/ 335 w 790"/>
                <a:gd name="T17" fmla="*/ 4 h 737"/>
                <a:gd name="T18" fmla="*/ 259 w 790"/>
                <a:gd name="T19" fmla="*/ 22 h 737"/>
                <a:gd name="T20" fmla="*/ 190 w 790"/>
                <a:gd name="T21" fmla="*/ 53 h 737"/>
                <a:gd name="T22" fmla="*/ 130 w 790"/>
                <a:gd name="T23" fmla="*/ 95 h 737"/>
                <a:gd name="T24" fmla="*/ 78 w 790"/>
                <a:gd name="T25" fmla="*/ 148 h 737"/>
                <a:gd name="T26" fmla="*/ 40 w 790"/>
                <a:gd name="T27" fmla="*/ 209 h 737"/>
                <a:gd name="T28" fmla="*/ 13 w 790"/>
                <a:gd name="T29" fmla="*/ 276 h 737"/>
                <a:gd name="T30" fmla="*/ 1 w 790"/>
                <a:gd name="T31" fmla="*/ 349 h 737"/>
                <a:gd name="T32" fmla="*/ 5 w 790"/>
                <a:gd name="T33" fmla="*/ 424 h 737"/>
                <a:gd name="T34" fmla="*/ 25 w 790"/>
                <a:gd name="T35" fmla="*/ 495 h 737"/>
                <a:gd name="T36" fmla="*/ 58 w 790"/>
                <a:gd name="T37" fmla="*/ 559 h 737"/>
                <a:gd name="T38" fmla="*/ 103 w 790"/>
                <a:gd name="T39" fmla="*/ 616 h 737"/>
                <a:gd name="T40" fmla="*/ 159 w 790"/>
                <a:gd name="T41" fmla="*/ 663 h 737"/>
                <a:gd name="T42" fmla="*/ 224 w 790"/>
                <a:gd name="T43" fmla="*/ 700 h 737"/>
                <a:gd name="T44" fmla="*/ 297 w 790"/>
                <a:gd name="T45" fmla="*/ 725 h 737"/>
                <a:gd name="T46" fmla="*/ 375 w 790"/>
                <a:gd name="T47" fmla="*/ 736 h 737"/>
                <a:gd name="T48" fmla="*/ 455 w 790"/>
                <a:gd name="T49" fmla="*/ 733 h 737"/>
                <a:gd name="T50" fmla="*/ 531 w 790"/>
                <a:gd name="T51" fmla="*/ 714 h 737"/>
                <a:gd name="T52" fmla="*/ 600 w 790"/>
                <a:gd name="T53" fmla="*/ 683 h 737"/>
                <a:gd name="T54" fmla="*/ 661 w 790"/>
                <a:gd name="T55" fmla="*/ 640 h 737"/>
                <a:gd name="T56" fmla="*/ 712 w 790"/>
                <a:gd name="T57" fmla="*/ 588 h 737"/>
                <a:gd name="T58" fmla="*/ 752 w 790"/>
                <a:gd name="T59" fmla="*/ 528 h 737"/>
                <a:gd name="T60" fmla="*/ 778 w 790"/>
                <a:gd name="T61" fmla="*/ 460 h 737"/>
                <a:gd name="T62" fmla="*/ 790 w 790"/>
                <a:gd name="T63" fmla="*/ 387 h 737"/>
                <a:gd name="T64" fmla="*/ 178 w 790"/>
                <a:gd name="T65" fmla="*/ 357 h 737"/>
                <a:gd name="T66" fmla="*/ 187 w 790"/>
                <a:gd name="T67" fmla="*/ 308 h 737"/>
                <a:gd name="T68" fmla="*/ 227 w 790"/>
                <a:gd name="T69" fmla="*/ 239 h 737"/>
                <a:gd name="T70" fmla="*/ 292 w 790"/>
                <a:gd name="T71" fmla="*/ 190 h 737"/>
                <a:gd name="T72" fmla="*/ 362 w 790"/>
                <a:gd name="T73" fmla="*/ 167 h 737"/>
                <a:gd name="T74" fmla="*/ 407 w 790"/>
                <a:gd name="T75" fmla="*/ 165 h 737"/>
                <a:gd name="T76" fmla="*/ 461 w 790"/>
                <a:gd name="T77" fmla="*/ 174 h 737"/>
                <a:gd name="T78" fmla="*/ 534 w 790"/>
                <a:gd name="T79" fmla="*/ 211 h 737"/>
                <a:gd name="T80" fmla="*/ 588 w 790"/>
                <a:gd name="T81" fmla="*/ 271 h 737"/>
                <a:gd name="T82" fmla="*/ 612 w 790"/>
                <a:gd name="T83" fmla="*/ 337 h 737"/>
                <a:gd name="T84" fmla="*/ 614 w 790"/>
                <a:gd name="T85" fmla="*/ 378 h 737"/>
                <a:gd name="T86" fmla="*/ 604 w 790"/>
                <a:gd name="T87" fmla="*/ 428 h 737"/>
                <a:gd name="T88" fmla="*/ 564 w 790"/>
                <a:gd name="T89" fmla="*/ 498 h 737"/>
                <a:gd name="T90" fmla="*/ 500 w 790"/>
                <a:gd name="T91" fmla="*/ 547 h 737"/>
                <a:gd name="T92" fmla="*/ 428 w 790"/>
                <a:gd name="T93" fmla="*/ 569 h 737"/>
                <a:gd name="T94" fmla="*/ 384 w 790"/>
                <a:gd name="T95" fmla="*/ 571 h 737"/>
                <a:gd name="T96" fmla="*/ 330 w 790"/>
                <a:gd name="T97" fmla="*/ 562 h 737"/>
                <a:gd name="T98" fmla="*/ 256 w 790"/>
                <a:gd name="T99" fmla="*/ 525 h 737"/>
                <a:gd name="T100" fmla="*/ 203 w 790"/>
                <a:gd name="T101" fmla="*/ 465 h 737"/>
                <a:gd name="T102" fmla="*/ 180 w 790"/>
                <a:gd name="T103" fmla="*/ 3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0" h="737">
                  <a:moveTo>
                    <a:pt x="790" y="368"/>
                  </a:moveTo>
                  <a:lnTo>
                    <a:pt x="790" y="349"/>
                  </a:lnTo>
                  <a:lnTo>
                    <a:pt x="788" y="330"/>
                  </a:lnTo>
                  <a:lnTo>
                    <a:pt x="786" y="312"/>
                  </a:lnTo>
                  <a:lnTo>
                    <a:pt x="783" y="294"/>
                  </a:lnTo>
                  <a:lnTo>
                    <a:pt x="778" y="276"/>
                  </a:lnTo>
                  <a:lnTo>
                    <a:pt x="773" y="259"/>
                  </a:lnTo>
                  <a:lnTo>
                    <a:pt x="767" y="242"/>
                  </a:lnTo>
                  <a:lnTo>
                    <a:pt x="759" y="225"/>
                  </a:lnTo>
                  <a:lnTo>
                    <a:pt x="752" y="209"/>
                  </a:lnTo>
                  <a:lnTo>
                    <a:pt x="743" y="193"/>
                  </a:lnTo>
                  <a:lnTo>
                    <a:pt x="733" y="178"/>
                  </a:lnTo>
                  <a:lnTo>
                    <a:pt x="724" y="163"/>
                  </a:lnTo>
                  <a:lnTo>
                    <a:pt x="712" y="148"/>
                  </a:lnTo>
                  <a:lnTo>
                    <a:pt x="700" y="133"/>
                  </a:lnTo>
                  <a:lnTo>
                    <a:pt x="688" y="120"/>
                  </a:lnTo>
                  <a:lnTo>
                    <a:pt x="675" y="107"/>
                  </a:lnTo>
                  <a:lnTo>
                    <a:pt x="661" y="95"/>
                  </a:lnTo>
                  <a:lnTo>
                    <a:pt x="647" y="84"/>
                  </a:lnTo>
                  <a:lnTo>
                    <a:pt x="632" y="73"/>
                  </a:lnTo>
                  <a:lnTo>
                    <a:pt x="616" y="62"/>
                  </a:lnTo>
                  <a:lnTo>
                    <a:pt x="600" y="53"/>
                  </a:lnTo>
                  <a:lnTo>
                    <a:pt x="584" y="44"/>
                  </a:lnTo>
                  <a:lnTo>
                    <a:pt x="566" y="36"/>
                  </a:lnTo>
                  <a:lnTo>
                    <a:pt x="549" y="28"/>
                  </a:lnTo>
                  <a:lnTo>
                    <a:pt x="531" y="22"/>
                  </a:lnTo>
                  <a:lnTo>
                    <a:pt x="512" y="16"/>
                  </a:lnTo>
                  <a:lnTo>
                    <a:pt x="494" y="11"/>
                  </a:lnTo>
                  <a:lnTo>
                    <a:pt x="475" y="7"/>
                  </a:lnTo>
                  <a:lnTo>
                    <a:pt x="455" y="4"/>
                  </a:lnTo>
                  <a:lnTo>
                    <a:pt x="436" y="1"/>
                  </a:lnTo>
                  <a:lnTo>
                    <a:pt x="416" y="0"/>
                  </a:lnTo>
                  <a:lnTo>
                    <a:pt x="395" y="0"/>
                  </a:lnTo>
                  <a:lnTo>
                    <a:pt x="375" y="0"/>
                  </a:lnTo>
                  <a:lnTo>
                    <a:pt x="355" y="1"/>
                  </a:lnTo>
                  <a:lnTo>
                    <a:pt x="335" y="4"/>
                  </a:lnTo>
                  <a:lnTo>
                    <a:pt x="315" y="7"/>
                  </a:lnTo>
                  <a:lnTo>
                    <a:pt x="297" y="11"/>
                  </a:lnTo>
                  <a:lnTo>
                    <a:pt x="278" y="16"/>
                  </a:lnTo>
                  <a:lnTo>
                    <a:pt x="259" y="22"/>
                  </a:lnTo>
                  <a:lnTo>
                    <a:pt x="242" y="28"/>
                  </a:lnTo>
                  <a:lnTo>
                    <a:pt x="224" y="36"/>
                  </a:lnTo>
                  <a:lnTo>
                    <a:pt x="207" y="44"/>
                  </a:lnTo>
                  <a:lnTo>
                    <a:pt x="190" y="53"/>
                  </a:lnTo>
                  <a:lnTo>
                    <a:pt x="174" y="62"/>
                  </a:lnTo>
                  <a:lnTo>
                    <a:pt x="159" y="73"/>
                  </a:lnTo>
                  <a:lnTo>
                    <a:pt x="144" y="84"/>
                  </a:lnTo>
                  <a:lnTo>
                    <a:pt x="130" y="95"/>
                  </a:lnTo>
                  <a:lnTo>
                    <a:pt x="116" y="107"/>
                  </a:lnTo>
                  <a:lnTo>
                    <a:pt x="103" y="120"/>
                  </a:lnTo>
                  <a:lnTo>
                    <a:pt x="90" y="133"/>
                  </a:lnTo>
                  <a:lnTo>
                    <a:pt x="78" y="148"/>
                  </a:lnTo>
                  <a:lnTo>
                    <a:pt x="68" y="163"/>
                  </a:lnTo>
                  <a:lnTo>
                    <a:pt x="58" y="178"/>
                  </a:lnTo>
                  <a:lnTo>
                    <a:pt x="48" y="193"/>
                  </a:lnTo>
                  <a:lnTo>
                    <a:pt x="40" y="209"/>
                  </a:lnTo>
                  <a:lnTo>
                    <a:pt x="31" y="225"/>
                  </a:lnTo>
                  <a:lnTo>
                    <a:pt x="25" y="242"/>
                  </a:lnTo>
                  <a:lnTo>
                    <a:pt x="18" y="259"/>
                  </a:lnTo>
                  <a:lnTo>
                    <a:pt x="13" y="276"/>
                  </a:lnTo>
                  <a:lnTo>
                    <a:pt x="8" y="294"/>
                  </a:lnTo>
                  <a:lnTo>
                    <a:pt x="5" y="312"/>
                  </a:lnTo>
                  <a:lnTo>
                    <a:pt x="2" y="330"/>
                  </a:lnTo>
                  <a:lnTo>
                    <a:pt x="1" y="349"/>
                  </a:lnTo>
                  <a:lnTo>
                    <a:pt x="0" y="368"/>
                  </a:lnTo>
                  <a:lnTo>
                    <a:pt x="1" y="387"/>
                  </a:lnTo>
                  <a:lnTo>
                    <a:pt x="2" y="405"/>
                  </a:lnTo>
                  <a:lnTo>
                    <a:pt x="5" y="424"/>
                  </a:lnTo>
                  <a:lnTo>
                    <a:pt x="8" y="443"/>
                  </a:lnTo>
                  <a:lnTo>
                    <a:pt x="13" y="460"/>
                  </a:lnTo>
                  <a:lnTo>
                    <a:pt x="18" y="478"/>
                  </a:lnTo>
                  <a:lnTo>
                    <a:pt x="25" y="495"/>
                  </a:lnTo>
                  <a:lnTo>
                    <a:pt x="31" y="512"/>
                  </a:lnTo>
                  <a:lnTo>
                    <a:pt x="40" y="528"/>
                  </a:lnTo>
                  <a:lnTo>
                    <a:pt x="48" y="544"/>
                  </a:lnTo>
                  <a:lnTo>
                    <a:pt x="58" y="559"/>
                  </a:lnTo>
                  <a:lnTo>
                    <a:pt x="68" y="574"/>
                  </a:lnTo>
                  <a:lnTo>
                    <a:pt x="78" y="588"/>
                  </a:lnTo>
                  <a:lnTo>
                    <a:pt x="90" y="602"/>
                  </a:lnTo>
                  <a:lnTo>
                    <a:pt x="103" y="616"/>
                  </a:lnTo>
                  <a:lnTo>
                    <a:pt x="116" y="628"/>
                  </a:lnTo>
                  <a:lnTo>
                    <a:pt x="130" y="640"/>
                  </a:lnTo>
                  <a:lnTo>
                    <a:pt x="144" y="652"/>
                  </a:lnTo>
                  <a:lnTo>
                    <a:pt x="159" y="663"/>
                  </a:lnTo>
                  <a:lnTo>
                    <a:pt x="174" y="673"/>
                  </a:lnTo>
                  <a:lnTo>
                    <a:pt x="190" y="683"/>
                  </a:lnTo>
                  <a:lnTo>
                    <a:pt x="207" y="692"/>
                  </a:lnTo>
                  <a:lnTo>
                    <a:pt x="224" y="700"/>
                  </a:lnTo>
                  <a:lnTo>
                    <a:pt x="242" y="707"/>
                  </a:lnTo>
                  <a:lnTo>
                    <a:pt x="259" y="714"/>
                  </a:lnTo>
                  <a:lnTo>
                    <a:pt x="278" y="719"/>
                  </a:lnTo>
                  <a:lnTo>
                    <a:pt x="297" y="725"/>
                  </a:lnTo>
                  <a:lnTo>
                    <a:pt x="315" y="729"/>
                  </a:lnTo>
                  <a:lnTo>
                    <a:pt x="335" y="733"/>
                  </a:lnTo>
                  <a:lnTo>
                    <a:pt x="355" y="735"/>
                  </a:lnTo>
                  <a:lnTo>
                    <a:pt x="375" y="736"/>
                  </a:lnTo>
                  <a:lnTo>
                    <a:pt x="395" y="737"/>
                  </a:lnTo>
                  <a:lnTo>
                    <a:pt x="416" y="736"/>
                  </a:lnTo>
                  <a:lnTo>
                    <a:pt x="436" y="735"/>
                  </a:lnTo>
                  <a:lnTo>
                    <a:pt x="455" y="733"/>
                  </a:lnTo>
                  <a:lnTo>
                    <a:pt x="475" y="729"/>
                  </a:lnTo>
                  <a:lnTo>
                    <a:pt x="494" y="725"/>
                  </a:lnTo>
                  <a:lnTo>
                    <a:pt x="512" y="719"/>
                  </a:lnTo>
                  <a:lnTo>
                    <a:pt x="531" y="714"/>
                  </a:lnTo>
                  <a:lnTo>
                    <a:pt x="549" y="707"/>
                  </a:lnTo>
                  <a:lnTo>
                    <a:pt x="566" y="700"/>
                  </a:lnTo>
                  <a:lnTo>
                    <a:pt x="584" y="692"/>
                  </a:lnTo>
                  <a:lnTo>
                    <a:pt x="600" y="683"/>
                  </a:lnTo>
                  <a:lnTo>
                    <a:pt x="616" y="673"/>
                  </a:lnTo>
                  <a:lnTo>
                    <a:pt x="632" y="663"/>
                  </a:lnTo>
                  <a:lnTo>
                    <a:pt x="647" y="652"/>
                  </a:lnTo>
                  <a:lnTo>
                    <a:pt x="661" y="640"/>
                  </a:lnTo>
                  <a:lnTo>
                    <a:pt x="675" y="628"/>
                  </a:lnTo>
                  <a:lnTo>
                    <a:pt x="688" y="616"/>
                  </a:lnTo>
                  <a:lnTo>
                    <a:pt x="700" y="602"/>
                  </a:lnTo>
                  <a:lnTo>
                    <a:pt x="712" y="588"/>
                  </a:lnTo>
                  <a:lnTo>
                    <a:pt x="724" y="574"/>
                  </a:lnTo>
                  <a:lnTo>
                    <a:pt x="733" y="559"/>
                  </a:lnTo>
                  <a:lnTo>
                    <a:pt x="743" y="544"/>
                  </a:lnTo>
                  <a:lnTo>
                    <a:pt x="752" y="528"/>
                  </a:lnTo>
                  <a:lnTo>
                    <a:pt x="759" y="512"/>
                  </a:lnTo>
                  <a:lnTo>
                    <a:pt x="767" y="495"/>
                  </a:lnTo>
                  <a:lnTo>
                    <a:pt x="773" y="478"/>
                  </a:lnTo>
                  <a:lnTo>
                    <a:pt x="778" y="460"/>
                  </a:lnTo>
                  <a:lnTo>
                    <a:pt x="783" y="443"/>
                  </a:lnTo>
                  <a:lnTo>
                    <a:pt x="786" y="424"/>
                  </a:lnTo>
                  <a:lnTo>
                    <a:pt x="788" y="405"/>
                  </a:lnTo>
                  <a:lnTo>
                    <a:pt x="790" y="387"/>
                  </a:lnTo>
                  <a:lnTo>
                    <a:pt x="790" y="368"/>
                  </a:lnTo>
                  <a:close/>
                  <a:moveTo>
                    <a:pt x="178" y="368"/>
                  </a:moveTo>
                  <a:lnTo>
                    <a:pt x="178" y="368"/>
                  </a:lnTo>
                  <a:lnTo>
                    <a:pt x="178" y="357"/>
                  </a:lnTo>
                  <a:lnTo>
                    <a:pt x="179" y="347"/>
                  </a:lnTo>
                  <a:lnTo>
                    <a:pt x="180" y="337"/>
                  </a:lnTo>
                  <a:lnTo>
                    <a:pt x="182" y="327"/>
                  </a:lnTo>
                  <a:lnTo>
                    <a:pt x="187" y="308"/>
                  </a:lnTo>
                  <a:lnTo>
                    <a:pt x="195" y="289"/>
                  </a:lnTo>
                  <a:lnTo>
                    <a:pt x="203" y="271"/>
                  </a:lnTo>
                  <a:lnTo>
                    <a:pt x="214" y="254"/>
                  </a:lnTo>
                  <a:lnTo>
                    <a:pt x="227" y="239"/>
                  </a:lnTo>
                  <a:lnTo>
                    <a:pt x="241" y="224"/>
                  </a:lnTo>
                  <a:lnTo>
                    <a:pt x="256" y="211"/>
                  </a:lnTo>
                  <a:lnTo>
                    <a:pt x="273" y="200"/>
                  </a:lnTo>
                  <a:lnTo>
                    <a:pt x="292" y="190"/>
                  </a:lnTo>
                  <a:lnTo>
                    <a:pt x="310" y="181"/>
                  </a:lnTo>
                  <a:lnTo>
                    <a:pt x="330" y="174"/>
                  </a:lnTo>
                  <a:lnTo>
                    <a:pt x="351" y="169"/>
                  </a:lnTo>
                  <a:lnTo>
                    <a:pt x="362" y="167"/>
                  </a:lnTo>
                  <a:lnTo>
                    <a:pt x="374" y="166"/>
                  </a:lnTo>
                  <a:lnTo>
                    <a:pt x="384" y="165"/>
                  </a:lnTo>
                  <a:lnTo>
                    <a:pt x="395" y="165"/>
                  </a:lnTo>
                  <a:lnTo>
                    <a:pt x="407" y="165"/>
                  </a:lnTo>
                  <a:lnTo>
                    <a:pt x="418" y="166"/>
                  </a:lnTo>
                  <a:lnTo>
                    <a:pt x="428" y="167"/>
                  </a:lnTo>
                  <a:lnTo>
                    <a:pt x="439" y="169"/>
                  </a:lnTo>
                  <a:lnTo>
                    <a:pt x="461" y="174"/>
                  </a:lnTo>
                  <a:lnTo>
                    <a:pt x="480" y="181"/>
                  </a:lnTo>
                  <a:lnTo>
                    <a:pt x="500" y="190"/>
                  </a:lnTo>
                  <a:lnTo>
                    <a:pt x="518" y="200"/>
                  </a:lnTo>
                  <a:lnTo>
                    <a:pt x="534" y="211"/>
                  </a:lnTo>
                  <a:lnTo>
                    <a:pt x="550" y="224"/>
                  </a:lnTo>
                  <a:lnTo>
                    <a:pt x="564" y="239"/>
                  </a:lnTo>
                  <a:lnTo>
                    <a:pt x="576" y="254"/>
                  </a:lnTo>
                  <a:lnTo>
                    <a:pt x="588" y="271"/>
                  </a:lnTo>
                  <a:lnTo>
                    <a:pt x="596" y="289"/>
                  </a:lnTo>
                  <a:lnTo>
                    <a:pt x="604" y="308"/>
                  </a:lnTo>
                  <a:lnTo>
                    <a:pt x="609" y="327"/>
                  </a:lnTo>
                  <a:lnTo>
                    <a:pt x="612" y="337"/>
                  </a:lnTo>
                  <a:lnTo>
                    <a:pt x="613" y="347"/>
                  </a:lnTo>
                  <a:lnTo>
                    <a:pt x="614" y="357"/>
                  </a:lnTo>
                  <a:lnTo>
                    <a:pt x="614" y="368"/>
                  </a:lnTo>
                  <a:lnTo>
                    <a:pt x="614" y="378"/>
                  </a:lnTo>
                  <a:lnTo>
                    <a:pt x="613" y="388"/>
                  </a:lnTo>
                  <a:lnTo>
                    <a:pt x="612" y="399"/>
                  </a:lnTo>
                  <a:lnTo>
                    <a:pt x="609" y="409"/>
                  </a:lnTo>
                  <a:lnTo>
                    <a:pt x="604" y="428"/>
                  </a:lnTo>
                  <a:lnTo>
                    <a:pt x="596" y="448"/>
                  </a:lnTo>
                  <a:lnTo>
                    <a:pt x="588" y="465"/>
                  </a:lnTo>
                  <a:lnTo>
                    <a:pt x="576" y="482"/>
                  </a:lnTo>
                  <a:lnTo>
                    <a:pt x="564" y="498"/>
                  </a:lnTo>
                  <a:lnTo>
                    <a:pt x="550" y="512"/>
                  </a:lnTo>
                  <a:lnTo>
                    <a:pt x="534" y="525"/>
                  </a:lnTo>
                  <a:lnTo>
                    <a:pt x="518" y="537"/>
                  </a:lnTo>
                  <a:lnTo>
                    <a:pt x="500" y="547"/>
                  </a:lnTo>
                  <a:lnTo>
                    <a:pt x="480" y="556"/>
                  </a:lnTo>
                  <a:lnTo>
                    <a:pt x="461" y="562"/>
                  </a:lnTo>
                  <a:lnTo>
                    <a:pt x="439" y="567"/>
                  </a:lnTo>
                  <a:lnTo>
                    <a:pt x="428" y="569"/>
                  </a:lnTo>
                  <a:lnTo>
                    <a:pt x="418" y="571"/>
                  </a:lnTo>
                  <a:lnTo>
                    <a:pt x="407" y="571"/>
                  </a:lnTo>
                  <a:lnTo>
                    <a:pt x="395" y="572"/>
                  </a:lnTo>
                  <a:lnTo>
                    <a:pt x="384" y="571"/>
                  </a:lnTo>
                  <a:lnTo>
                    <a:pt x="374" y="571"/>
                  </a:lnTo>
                  <a:lnTo>
                    <a:pt x="362" y="569"/>
                  </a:lnTo>
                  <a:lnTo>
                    <a:pt x="351" y="567"/>
                  </a:lnTo>
                  <a:lnTo>
                    <a:pt x="330" y="562"/>
                  </a:lnTo>
                  <a:lnTo>
                    <a:pt x="310" y="556"/>
                  </a:lnTo>
                  <a:lnTo>
                    <a:pt x="292" y="547"/>
                  </a:lnTo>
                  <a:lnTo>
                    <a:pt x="273" y="537"/>
                  </a:lnTo>
                  <a:lnTo>
                    <a:pt x="256" y="525"/>
                  </a:lnTo>
                  <a:lnTo>
                    <a:pt x="241" y="512"/>
                  </a:lnTo>
                  <a:lnTo>
                    <a:pt x="227" y="498"/>
                  </a:lnTo>
                  <a:lnTo>
                    <a:pt x="214" y="482"/>
                  </a:lnTo>
                  <a:lnTo>
                    <a:pt x="203" y="465"/>
                  </a:lnTo>
                  <a:lnTo>
                    <a:pt x="195" y="448"/>
                  </a:lnTo>
                  <a:lnTo>
                    <a:pt x="187" y="428"/>
                  </a:lnTo>
                  <a:lnTo>
                    <a:pt x="182" y="409"/>
                  </a:lnTo>
                  <a:lnTo>
                    <a:pt x="180" y="399"/>
                  </a:lnTo>
                  <a:lnTo>
                    <a:pt x="179" y="388"/>
                  </a:lnTo>
                  <a:lnTo>
                    <a:pt x="178" y="378"/>
                  </a:lnTo>
                  <a:lnTo>
                    <a:pt x="178" y="3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6" name="文本框 34"/>
          <p:cNvSpPr txBox="1"/>
          <p:nvPr/>
        </p:nvSpPr>
        <p:spPr>
          <a:xfrm>
            <a:off x="4161284" y="2693445"/>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accent2"/>
                </a:solidFill>
                <a:latin typeface="微软雅黑" panose="020B0503020204020204" pitchFamily="34" charset="-122"/>
                <a:ea typeface="微软雅黑" panose="020B0503020204020204" pitchFamily="34" charset="-122"/>
              </a:rPr>
              <a:t>◎知识技能</a:t>
            </a:r>
          </a:p>
        </p:txBody>
      </p:sp>
      <p:sp>
        <p:nvSpPr>
          <p:cNvPr id="77" name="文本框 34"/>
          <p:cNvSpPr txBox="1"/>
          <p:nvPr/>
        </p:nvSpPr>
        <p:spPr>
          <a:xfrm>
            <a:off x="5783404" y="2693445"/>
            <a:ext cx="1969063"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accent2"/>
                </a:solidFill>
                <a:latin typeface="微软雅黑" panose="020B0503020204020204" pitchFamily="34" charset="-122"/>
                <a:ea typeface="微软雅黑" panose="020B0503020204020204" pitchFamily="34" charset="-122"/>
              </a:rPr>
              <a:t>◎解决问题能力</a:t>
            </a:r>
          </a:p>
        </p:txBody>
      </p:sp>
      <p:sp>
        <p:nvSpPr>
          <p:cNvPr id="78" name="文本框 34"/>
          <p:cNvSpPr txBox="1"/>
          <p:nvPr/>
        </p:nvSpPr>
        <p:spPr>
          <a:xfrm>
            <a:off x="4161284" y="3075015"/>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accent2"/>
                </a:solidFill>
                <a:latin typeface="微软雅黑" panose="020B0503020204020204" pitchFamily="34" charset="-122"/>
                <a:ea typeface="微软雅黑" panose="020B0503020204020204" pitchFamily="34" charset="-122"/>
              </a:rPr>
              <a:t>◎岗位职责</a:t>
            </a:r>
          </a:p>
        </p:txBody>
      </p:sp>
      <p:grpSp>
        <p:nvGrpSpPr>
          <p:cNvPr id="79" name="组合 78"/>
          <p:cNvGrpSpPr/>
          <p:nvPr/>
        </p:nvGrpSpPr>
        <p:grpSpPr>
          <a:xfrm>
            <a:off x="1485299" y="1521401"/>
            <a:ext cx="1940043" cy="1879681"/>
            <a:chOff x="1485299" y="1521401"/>
            <a:chExt cx="1940043" cy="1879681"/>
          </a:xfrm>
        </p:grpSpPr>
        <p:grpSp>
          <p:nvGrpSpPr>
            <p:cNvPr id="80" name="组合 79"/>
            <p:cNvGrpSpPr/>
            <p:nvPr/>
          </p:nvGrpSpPr>
          <p:grpSpPr>
            <a:xfrm>
              <a:off x="2357053" y="2060155"/>
              <a:ext cx="1068289" cy="1096803"/>
              <a:chOff x="1228725" y="1904199"/>
              <a:chExt cx="684213" cy="702476"/>
            </a:xfrm>
          </p:grpSpPr>
          <p:sp>
            <p:nvSpPr>
              <p:cNvPr id="82" name="Freeform 36"/>
              <p:cNvSpPr/>
              <p:nvPr/>
            </p:nvSpPr>
            <p:spPr bwMode="auto">
              <a:xfrm>
                <a:off x="1228725" y="1924050"/>
                <a:ext cx="684213" cy="682625"/>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TextBox 82"/>
              <p:cNvSpPr txBox="1"/>
              <p:nvPr/>
            </p:nvSpPr>
            <p:spPr>
              <a:xfrm>
                <a:off x="1388492" y="1904199"/>
                <a:ext cx="364678" cy="650507"/>
              </a:xfrm>
              <a:prstGeom prst="rect">
                <a:avLst/>
              </a:prstGeom>
              <a:noFill/>
            </p:spPr>
            <p:txBody>
              <a:bodyPr wrap="none" rtlCol="0">
                <a:spAutoFit/>
              </a:bodyPr>
              <a:lstStyle/>
              <a:p>
                <a:r>
                  <a:rPr lang="en-US" altLang="zh-CN" sz="6000" dirty="0">
                    <a:solidFill>
                      <a:schemeClr val="bg1"/>
                    </a:solidFill>
                    <a:latin typeface="Impact" panose="020B0806030902050204" pitchFamily="34" charset="0"/>
                    <a:ea typeface="+mj-ea"/>
                  </a:rPr>
                  <a:t>2</a:t>
                </a:r>
                <a:endParaRPr lang="zh-CN" altLang="en-US" sz="6000" dirty="0">
                  <a:solidFill>
                    <a:schemeClr val="bg1"/>
                  </a:solidFill>
                  <a:latin typeface="Impact" panose="020B0806030902050204" pitchFamily="34" charset="0"/>
                  <a:ea typeface="+mj-ea"/>
                </a:endParaRPr>
              </a:p>
            </p:txBody>
          </p:sp>
        </p:grpSp>
        <p:pic>
          <p:nvPicPr>
            <p:cNvPr id="81" name="图片 80"/>
            <p:cNvPicPr>
              <a:picLocks noChangeAspect="1"/>
            </p:cNvPicPr>
            <p:nvPr/>
          </p:nvPicPr>
          <p:blipFill>
            <a:blip r:embed="rId3" cstate="screen"/>
            <a:stretch>
              <a:fillRect/>
            </a:stretch>
          </p:blipFill>
          <p:spPr>
            <a:xfrm>
              <a:off x="1485299" y="1521401"/>
              <a:ext cx="1365614" cy="187968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2" decel="6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decel="6000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6" decel="60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7" presetClass="entr" presetSubtype="0" fill="hold" nodeType="after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6" presetClass="entr" presetSubtype="42"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barn(outHorizontal)">
                                          <p:cBhvr>
                                            <p:cTn id="30" dur="500"/>
                                            <p:tgtEl>
                                              <p:spTgt spid="75"/>
                                            </p:tgtEl>
                                          </p:cBhvr>
                                        </p:animEffect>
                                      </p:childTnLst>
                                    </p:cTn>
                                  </p:par>
                                </p:childTnLst>
                              </p:cTn>
                            </p:par>
                            <p:par>
                              <p:cTn id="31" fill="hold">
                                <p:stCondLst>
                                  <p:cond delay="2000"/>
                                </p:stCondLst>
                                <p:childTnLst>
                                  <p:par>
                                    <p:cTn id="32" presetID="2" presetClass="entr" presetSubtype="4" fill="hold" grpId="0" nodeType="afterEffect" p14:presetBounceEnd="60000">
                                      <p:stCondLst>
                                        <p:cond delay="0"/>
                                      </p:stCondLst>
                                      <p:iterate type="lt">
                                        <p:tmPct val="10000"/>
                                      </p:iterate>
                                      <p:childTnLst>
                                        <p:set>
                                          <p:cBhvr>
                                            <p:cTn id="33" dur="1" fill="hold">
                                              <p:stCondLst>
                                                <p:cond delay="0"/>
                                              </p:stCondLst>
                                            </p:cTn>
                                            <p:tgtEl>
                                              <p:spTgt spid="59"/>
                                            </p:tgtEl>
                                            <p:attrNameLst>
                                              <p:attrName>style.visibility</p:attrName>
                                            </p:attrNameLst>
                                          </p:cBhvr>
                                          <p:to>
                                            <p:strVal val="visible"/>
                                          </p:to>
                                        </p:set>
                                        <p:anim calcmode="lin" valueType="num" p14:bounceEnd="60000">
                                          <p:cBhvr additive="base">
                                            <p:cTn id="34" dur="500" fill="hold"/>
                                            <p:tgtEl>
                                              <p:spTgt spid="59"/>
                                            </p:tgtEl>
                                            <p:attrNameLst>
                                              <p:attrName>ppt_x</p:attrName>
                                            </p:attrNameLst>
                                          </p:cBhvr>
                                          <p:tavLst>
                                            <p:tav tm="0">
                                              <p:val>
                                                <p:strVal val="#ppt_x"/>
                                              </p:val>
                                            </p:tav>
                                            <p:tav tm="100000">
                                              <p:val>
                                                <p:strVal val="#ppt_x"/>
                                              </p:val>
                                            </p:tav>
                                          </p:tavLst>
                                        </p:anim>
                                        <p:anim calcmode="lin" valueType="num" p14:bounceEnd="60000">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par>
                              <p:cTn id="36" fill="hold">
                                <p:stCondLst>
                                  <p:cond delay="2150"/>
                                </p:stCondLst>
                                <p:childTnLst>
                                  <p:par>
                                    <p:cTn id="37" presetID="42" presetClass="entr" presetSubtype="0" fill="hold" grpId="0"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1000"/>
                                            <p:tgtEl>
                                              <p:spTgt spid="76"/>
                                            </p:tgtEl>
                                          </p:cBhvr>
                                        </p:animEffect>
                                        <p:anim calcmode="lin" valueType="num">
                                          <p:cBhvr>
                                            <p:cTn id="40" dur="1000" fill="hold"/>
                                            <p:tgtEl>
                                              <p:spTgt spid="76"/>
                                            </p:tgtEl>
                                            <p:attrNameLst>
                                              <p:attrName>ppt_x</p:attrName>
                                            </p:attrNameLst>
                                          </p:cBhvr>
                                          <p:tavLst>
                                            <p:tav tm="0">
                                              <p:val>
                                                <p:strVal val="#ppt_x"/>
                                              </p:val>
                                            </p:tav>
                                            <p:tav tm="100000">
                                              <p:val>
                                                <p:strVal val="#ppt_x"/>
                                              </p:val>
                                            </p:tav>
                                          </p:tavLst>
                                        </p:anim>
                                        <p:anim calcmode="lin" valueType="num">
                                          <p:cBhvr>
                                            <p:cTn id="41" dur="1000" fill="hold"/>
                                            <p:tgtEl>
                                              <p:spTgt spid="7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300"/>
                                      </p:stCondLst>
                                      <p:childTnLst>
                                        <p:set>
                                          <p:cBhvr>
                                            <p:cTn id="43" dur="1" fill="hold">
                                              <p:stCondLst>
                                                <p:cond delay="0"/>
                                              </p:stCondLst>
                                            </p:cTn>
                                            <p:tgtEl>
                                              <p:spTgt spid="77"/>
                                            </p:tgtEl>
                                            <p:attrNameLst>
                                              <p:attrName>style.visibility</p:attrName>
                                            </p:attrNameLst>
                                          </p:cBhvr>
                                          <p:to>
                                            <p:strVal val="visible"/>
                                          </p:to>
                                        </p:set>
                                        <p:animEffect transition="in" filter="fade">
                                          <p:cBhvr>
                                            <p:cTn id="44" dur="1000"/>
                                            <p:tgtEl>
                                              <p:spTgt spid="77"/>
                                            </p:tgtEl>
                                          </p:cBhvr>
                                        </p:animEffect>
                                        <p:anim calcmode="lin" valueType="num">
                                          <p:cBhvr>
                                            <p:cTn id="45" dur="1000" fill="hold"/>
                                            <p:tgtEl>
                                              <p:spTgt spid="77"/>
                                            </p:tgtEl>
                                            <p:attrNameLst>
                                              <p:attrName>ppt_x</p:attrName>
                                            </p:attrNameLst>
                                          </p:cBhvr>
                                          <p:tavLst>
                                            <p:tav tm="0">
                                              <p:val>
                                                <p:strVal val="#ppt_x"/>
                                              </p:val>
                                            </p:tav>
                                            <p:tav tm="100000">
                                              <p:val>
                                                <p:strVal val="#ppt_x"/>
                                              </p:val>
                                            </p:tav>
                                          </p:tavLst>
                                        </p:anim>
                                        <p:anim calcmode="lin" valueType="num">
                                          <p:cBhvr>
                                            <p:cTn id="46" dur="1000" fill="hold"/>
                                            <p:tgtEl>
                                              <p:spTgt spid="7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60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1000"/>
                                            <p:tgtEl>
                                              <p:spTgt spid="78"/>
                                            </p:tgtEl>
                                          </p:cBhvr>
                                        </p:animEffect>
                                        <p:anim calcmode="lin" valueType="num">
                                          <p:cBhvr>
                                            <p:cTn id="50" dur="1000" fill="hold"/>
                                            <p:tgtEl>
                                              <p:spTgt spid="78"/>
                                            </p:tgtEl>
                                            <p:attrNameLst>
                                              <p:attrName>ppt_x</p:attrName>
                                            </p:attrNameLst>
                                          </p:cBhvr>
                                          <p:tavLst>
                                            <p:tav tm="0">
                                              <p:val>
                                                <p:strVal val="#ppt_x"/>
                                              </p:val>
                                            </p:tav>
                                            <p:tav tm="100000">
                                              <p:val>
                                                <p:strVal val="#ppt_x"/>
                                              </p:val>
                                            </p:tav>
                                          </p:tavLst>
                                        </p:anim>
                                        <p:anim calcmode="lin" valueType="num">
                                          <p:cBhvr>
                                            <p:cTn id="51"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76" grpId="0"/>
          <p:bldP spid="77" grpId="0"/>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2" decel="6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decel="6000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6" decel="60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7" presetClass="entr" presetSubtype="0" fill="hold" nodeType="after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6" presetClass="entr" presetSubtype="42"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barn(outHorizontal)">
                                          <p:cBhvr>
                                            <p:cTn id="30" dur="500"/>
                                            <p:tgtEl>
                                              <p:spTgt spid="75"/>
                                            </p:tgtEl>
                                          </p:cBhvr>
                                        </p:animEffect>
                                      </p:childTnLst>
                                    </p:cTn>
                                  </p:par>
                                </p:childTnLst>
                              </p:cTn>
                            </p:par>
                            <p:par>
                              <p:cTn id="31" fill="hold">
                                <p:stCondLst>
                                  <p:cond delay="2000"/>
                                </p:stCondLst>
                                <p:childTnLst>
                                  <p:par>
                                    <p:cTn id="32" presetID="2" presetClass="entr" presetSubtype="4" fill="hold" grpId="0" nodeType="afterEffect">
                                      <p:stCondLst>
                                        <p:cond delay="0"/>
                                      </p:stCondLst>
                                      <p:iterate type="lt">
                                        <p:tmPct val="10000"/>
                                      </p:iterate>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par>
                              <p:cTn id="36" fill="hold">
                                <p:stCondLst>
                                  <p:cond delay="2150"/>
                                </p:stCondLst>
                                <p:childTnLst>
                                  <p:par>
                                    <p:cTn id="37" presetID="42" presetClass="entr" presetSubtype="0" fill="hold" grpId="0"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1000"/>
                                            <p:tgtEl>
                                              <p:spTgt spid="76"/>
                                            </p:tgtEl>
                                          </p:cBhvr>
                                        </p:animEffect>
                                        <p:anim calcmode="lin" valueType="num">
                                          <p:cBhvr>
                                            <p:cTn id="40" dur="1000" fill="hold"/>
                                            <p:tgtEl>
                                              <p:spTgt spid="76"/>
                                            </p:tgtEl>
                                            <p:attrNameLst>
                                              <p:attrName>ppt_x</p:attrName>
                                            </p:attrNameLst>
                                          </p:cBhvr>
                                          <p:tavLst>
                                            <p:tav tm="0">
                                              <p:val>
                                                <p:strVal val="#ppt_x"/>
                                              </p:val>
                                            </p:tav>
                                            <p:tav tm="100000">
                                              <p:val>
                                                <p:strVal val="#ppt_x"/>
                                              </p:val>
                                            </p:tav>
                                          </p:tavLst>
                                        </p:anim>
                                        <p:anim calcmode="lin" valueType="num">
                                          <p:cBhvr>
                                            <p:cTn id="41" dur="1000" fill="hold"/>
                                            <p:tgtEl>
                                              <p:spTgt spid="7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300"/>
                                      </p:stCondLst>
                                      <p:childTnLst>
                                        <p:set>
                                          <p:cBhvr>
                                            <p:cTn id="43" dur="1" fill="hold">
                                              <p:stCondLst>
                                                <p:cond delay="0"/>
                                              </p:stCondLst>
                                            </p:cTn>
                                            <p:tgtEl>
                                              <p:spTgt spid="77"/>
                                            </p:tgtEl>
                                            <p:attrNameLst>
                                              <p:attrName>style.visibility</p:attrName>
                                            </p:attrNameLst>
                                          </p:cBhvr>
                                          <p:to>
                                            <p:strVal val="visible"/>
                                          </p:to>
                                        </p:set>
                                        <p:animEffect transition="in" filter="fade">
                                          <p:cBhvr>
                                            <p:cTn id="44" dur="1000"/>
                                            <p:tgtEl>
                                              <p:spTgt spid="77"/>
                                            </p:tgtEl>
                                          </p:cBhvr>
                                        </p:animEffect>
                                        <p:anim calcmode="lin" valueType="num">
                                          <p:cBhvr>
                                            <p:cTn id="45" dur="1000" fill="hold"/>
                                            <p:tgtEl>
                                              <p:spTgt spid="77"/>
                                            </p:tgtEl>
                                            <p:attrNameLst>
                                              <p:attrName>ppt_x</p:attrName>
                                            </p:attrNameLst>
                                          </p:cBhvr>
                                          <p:tavLst>
                                            <p:tav tm="0">
                                              <p:val>
                                                <p:strVal val="#ppt_x"/>
                                              </p:val>
                                            </p:tav>
                                            <p:tav tm="100000">
                                              <p:val>
                                                <p:strVal val="#ppt_x"/>
                                              </p:val>
                                            </p:tav>
                                          </p:tavLst>
                                        </p:anim>
                                        <p:anim calcmode="lin" valueType="num">
                                          <p:cBhvr>
                                            <p:cTn id="46" dur="1000" fill="hold"/>
                                            <p:tgtEl>
                                              <p:spTgt spid="7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60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1000"/>
                                            <p:tgtEl>
                                              <p:spTgt spid="78"/>
                                            </p:tgtEl>
                                          </p:cBhvr>
                                        </p:animEffect>
                                        <p:anim calcmode="lin" valueType="num">
                                          <p:cBhvr>
                                            <p:cTn id="50" dur="1000" fill="hold"/>
                                            <p:tgtEl>
                                              <p:spTgt spid="78"/>
                                            </p:tgtEl>
                                            <p:attrNameLst>
                                              <p:attrName>ppt_x</p:attrName>
                                            </p:attrNameLst>
                                          </p:cBhvr>
                                          <p:tavLst>
                                            <p:tav tm="0">
                                              <p:val>
                                                <p:strVal val="#ppt_x"/>
                                              </p:val>
                                            </p:tav>
                                            <p:tav tm="100000">
                                              <p:val>
                                                <p:strVal val="#ppt_x"/>
                                              </p:val>
                                            </p:tav>
                                          </p:tavLst>
                                        </p:anim>
                                        <p:anim calcmode="lin" valueType="num">
                                          <p:cBhvr>
                                            <p:cTn id="51"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76" grpId="0"/>
          <p:bldP spid="77" grpId="0"/>
          <p:bldP spid="7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9"/>
          <p:cNvSpPr txBox="1"/>
          <p:nvPr/>
        </p:nvSpPr>
        <p:spPr>
          <a:xfrm>
            <a:off x="605277" y="195486"/>
            <a:ext cx="2861681" cy="415498"/>
          </a:xfrm>
          <a:prstGeom prst="rect">
            <a:avLst/>
          </a:prstGeom>
          <a:noFill/>
        </p:spPr>
        <p:txBody>
          <a:bodyPr wrap="none">
            <a:spAutoFit/>
          </a:bodyPr>
          <a:lstStyle/>
          <a:p>
            <a:pPr>
              <a:defRPr/>
            </a:pPr>
            <a:r>
              <a:rPr lang="zh-CN" altLang="en-US" sz="2100" b="1" dirty="0">
                <a:solidFill>
                  <a:schemeClr val="accent2"/>
                </a:solidFill>
                <a:latin typeface="微软雅黑" panose="020B0503020204020204" pitchFamily="34" charset="-122"/>
                <a:ea typeface="微软雅黑" panose="020B0503020204020204" pitchFamily="34" charset="-122"/>
              </a:rPr>
              <a:t>知识技能 </a:t>
            </a:r>
            <a:r>
              <a:rPr lang="en-US" altLang="zh-CN" sz="2100" b="1" dirty="0">
                <a:solidFill>
                  <a:schemeClr val="accent2"/>
                </a:solidFill>
                <a:latin typeface="微软雅黑" panose="020B0503020204020204" pitchFamily="34" charset="-122"/>
                <a:ea typeface="微软雅黑" panose="020B0503020204020204" pitchFamily="34" charset="-122"/>
              </a:rPr>
              <a:t>Knowledge</a:t>
            </a:r>
            <a:endParaRPr lang="zh-CN" altLang="en-US" sz="2100" b="1" dirty="0">
              <a:solidFill>
                <a:schemeClr val="accent2"/>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3802947" y="2820045"/>
            <a:ext cx="474663" cy="914400"/>
            <a:chOff x="3802947" y="2820045"/>
            <a:chExt cx="474663" cy="914400"/>
          </a:xfrm>
        </p:grpSpPr>
        <p:sp>
          <p:nvSpPr>
            <p:cNvPr id="6" name="Freeform 5"/>
            <p:cNvSpPr/>
            <p:nvPr/>
          </p:nvSpPr>
          <p:spPr bwMode="auto">
            <a:xfrm>
              <a:off x="3802947" y="2820045"/>
              <a:ext cx="474663" cy="914400"/>
            </a:xfrm>
            <a:custGeom>
              <a:avLst/>
              <a:gdLst>
                <a:gd name="T0" fmla="*/ 2078 w 2392"/>
                <a:gd name="T1" fmla="*/ 2358 h 4602"/>
                <a:gd name="T2" fmla="*/ 2005 w 2392"/>
                <a:gd name="T3" fmla="*/ 2187 h 4602"/>
                <a:gd name="T4" fmla="*/ 1921 w 2392"/>
                <a:gd name="T5" fmla="*/ 2022 h 4602"/>
                <a:gd name="T6" fmla="*/ 1826 w 2392"/>
                <a:gd name="T7" fmla="*/ 1858 h 4602"/>
                <a:gd name="T8" fmla="*/ 1717 w 2392"/>
                <a:gd name="T9" fmla="*/ 1694 h 4602"/>
                <a:gd name="T10" fmla="*/ 1492 w 2392"/>
                <a:gd name="T11" fmla="*/ 1390 h 4602"/>
                <a:gd name="T12" fmla="*/ 1275 w 2392"/>
                <a:gd name="T13" fmla="*/ 1082 h 4602"/>
                <a:gd name="T14" fmla="*/ 1327 w 2392"/>
                <a:gd name="T15" fmla="*/ 989 h 4602"/>
                <a:gd name="T16" fmla="*/ 1366 w 2392"/>
                <a:gd name="T17" fmla="*/ 889 h 4602"/>
                <a:gd name="T18" fmla="*/ 1387 w 2392"/>
                <a:gd name="T19" fmla="*/ 781 h 4602"/>
                <a:gd name="T20" fmla="*/ 1391 w 2392"/>
                <a:gd name="T21" fmla="*/ 661 h 4602"/>
                <a:gd name="T22" fmla="*/ 1371 w 2392"/>
                <a:gd name="T23" fmla="*/ 523 h 4602"/>
                <a:gd name="T24" fmla="*/ 1324 w 2392"/>
                <a:gd name="T25" fmla="*/ 394 h 4602"/>
                <a:gd name="T26" fmla="*/ 1254 w 2392"/>
                <a:gd name="T27" fmla="*/ 280 h 4602"/>
                <a:gd name="T28" fmla="*/ 1165 w 2392"/>
                <a:gd name="T29" fmla="*/ 181 h 4602"/>
                <a:gd name="T30" fmla="*/ 1057 w 2392"/>
                <a:gd name="T31" fmla="*/ 101 h 4602"/>
                <a:gd name="T32" fmla="*/ 936 w 2392"/>
                <a:gd name="T33" fmla="*/ 43 h 4602"/>
                <a:gd name="T34" fmla="*/ 802 w 2392"/>
                <a:gd name="T35" fmla="*/ 8 h 4602"/>
                <a:gd name="T36" fmla="*/ 660 w 2392"/>
                <a:gd name="T37" fmla="*/ 1 h 4602"/>
                <a:gd name="T38" fmla="*/ 522 w 2392"/>
                <a:gd name="T39" fmla="*/ 22 h 4602"/>
                <a:gd name="T40" fmla="*/ 395 w 2392"/>
                <a:gd name="T41" fmla="*/ 69 h 4602"/>
                <a:gd name="T42" fmla="*/ 280 w 2392"/>
                <a:gd name="T43" fmla="*/ 138 h 4602"/>
                <a:gd name="T44" fmla="*/ 180 w 2392"/>
                <a:gd name="T45" fmla="*/ 228 h 4602"/>
                <a:gd name="T46" fmla="*/ 101 w 2392"/>
                <a:gd name="T47" fmla="*/ 335 h 4602"/>
                <a:gd name="T48" fmla="*/ 43 w 2392"/>
                <a:gd name="T49" fmla="*/ 457 h 4602"/>
                <a:gd name="T50" fmla="*/ 8 w 2392"/>
                <a:gd name="T51" fmla="*/ 591 h 4602"/>
                <a:gd name="T52" fmla="*/ 1 w 2392"/>
                <a:gd name="T53" fmla="*/ 732 h 4602"/>
                <a:gd name="T54" fmla="*/ 22 w 2392"/>
                <a:gd name="T55" fmla="*/ 871 h 4602"/>
                <a:gd name="T56" fmla="*/ 68 w 2392"/>
                <a:gd name="T57" fmla="*/ 999 h 4602"/>
                <a:gd name="T58" fmla="*/ 138 w 2392"/>
                <a:gd name="T59" fmla="*/ 1114 h 4602"/>
                <a:gd name="T60" fmla="*/ 228 w 2392"/>
                <a:gd name="T61" fmla="*/ 1212 h 4602"/>
                <a:gd name="T62" fmla="*/ 335 w 2392"/>
                <a:gd name="T63" fmla="*/ 1292 h 4602"/>
                <a:gd name="T64" fmla="*/ 457 w 2392"/>
                <a:gd name="T65" fmla="*/ 1351 h 4602"/>
                <a:gd name="T66" fmla="*/ 591 w 2392"/>
                <a:gd name="T67" fmla="*/ 1386 h 4602"/>
                <a:gd name="T68" fmla="*/ 723 w 2392"/>
                <a:gd name="T69" fmla="*/ 1393 h 4602"/>
                <a:gd name="T70" fmla="*/ 826 w 2392"/>
                <a:gd name="T71" fmla="*/ 1381 h 4602"/>
                <a:gd name="T72" fmla="*/ 987 w 2392"/>
                <a:gd name="T73" fmla="*/ 1469 h 4602"/>
                <a:gd name="T74" fmla="*/ 1275 w 2392"/>
                <a:gd name="T75" fmla="*/ 1838 h 4602"/>
                <a:gd name="T76" fmla="*/ 1412 w 2392"/>
                <a:gd name="T77" fmla="*/ 2036 h 4602"/>
                <a:gd name="T78" fmla="*/ 1502 w 2392"/>
                <a:gd name="T79" fmla="*/ 2181 h 4602"/>
                <a:gd name="T80" fmla="*/ 1578 w 2392"/>
                <a:gd name="T81" fmla="*/ 2321 h 4602"/>
                <a:gd name="T82" fmla="*/ 1641 w 2392"/>
                <a:gd name="T83" fmla="*/ 2459 h 4602"/>
                <a:gd name="T84" fmla="*/ 1695 w 2392"/>
                <a:gd name="T85" fmla="*/ 2598 h 4602"/>
                <a:gd name="T86" fmla="*/ 1730 w 2392"/>
                <a:gd name="T87" fmla="*/ 2724 h 4602"/>
                <a:gd name="T88" fmla="*/ 1791 w 2392"/>
                <a:gd name="T89" fmla="*/ 3127 h 4602"/>
                <a:gd name="T90" fmla="*/ 1866 w 2392"/>
                <a:gd name="T91" fmla="*/ 3750 h 4602"/>
                <a:gd name="T92" fmla="*/ 1926 w 2392"/>
                <a:gd name="T93" fmla="*/ 4331 h 4602"/>
                <a:gd name="T94" fmla="*/ 2392 w 2392"/>
                <a:gd name="T95" fmla="*/ 4565 h 4602"/>
                <a:gd name="T96" fmla="*/ 2353 w 2392"/>
                <a:gd name="T97" fmla="*/ 4145 h 4602"/>
                <a:gd name="T98" fmla="*/ 2284 w 2392"/>
                <a:gd name="T99" fmla="*/ 3509 h 4602"/>
                <a:gd name="T100" fmla="*/ 2203 w 2392"/>
                <a:gd name="T101" fmla="*/ 2883 h 4602"/>
                <a:gd name="T102" fmla="*/ 2163 w 2392"/>
                <a:gd name="T103" fmla="*/ 2643 h 4602"/>
                <a:gd name="T104" fmla="*/ 2127 w 2392"/>
                <a:gd name="T105" fmla="*/ 2491 h 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2" h="4602">
                  <a:moveTo>
                    <a:pt x="2127" y="2491"/>
                  </a:moveTo>
                  <a:lnTo>
                    <a:pt x="2112" y="2446"/>
                  </a:lnTo>
                  <a:lnTo>
                    <a:pt x="2095" y="2402"/>
                  </a:lnTo>
                  <a:lnTo>
                    <a:pt x="2078" y="2358"/>
                  </a:lnTo>
                  <a:lnTo>
                    <a:pt x="2061" y="2315"/>
                  </a:lnTo>
                  <a:lnTo>
                    <a:pt x="2043" y="2272"/>
                  </a:lnTo>
                  <a:lnTo>
                    <a:pt x="2025" y="2230"/>
                  </a:lnTo>
                  <a:lnTo>
                    <a:pt x="2005" y="2187"/>
                  </a:lnTo>
                  <a:lnTo>
                    <a:pt x="1985" y="2146"/>
                  </a:lnTo>
                  <a:lnTo>
                    <a:pt x="1964" y="2104"/>
                  </a:lnTo>
                  <a:lnTo>
                    <a:pt x="1943" y="2063"/>
                  </a:lnTo>
                  <a:lnTo>
                    <a:pt x="1921" y="2022"/>
                  </a:lnTo>
                  <a:lnTo>
                    <a:pt x="1898" y="1981"/>
                  </a:lnTo>
                  <a:lnTo>
                    <a:pt x="1874" y="1940"/>
                  </a:lnTo>
                  <a:lnTo>
                    <a:pt x="1850" y="1899"/>
                  </a:lnTo>
                  <a:lnTo>
                    <a:pt x="1826" y="1858"/>
                  </a:lnTo>
                  <a:lnTo>
                    <a:pt x="1799" y="1817"/>
                  </a:lnTo>
                  <a:lnTo>
                    <a:pt x="1773" y="1777"/>
                  </a:lnTo>
                  <a:lnTo>
                    <a:pt x="1745" y="1735"/>
                  </a:lnTo>
                  <a:lnTo>
                    <a:pt x="1717" y="1694"/>
                  </a:lnTo>
                  <a:lnTo>
                    <a:pt x="1687" y="1651"/>
                  </a:lnTo>
                  <a:lnTo>
                    <a:pt x="1626" y="1566"/>
                  </a:lnTo>
                  <a:lnTo>
                    <a:pt x="1560" y="1479"/>
                  </a:lnTo>
                  <a:lnTo>
                    <a:pt x="1492" y="1390"/>
                  </a:lnTo>
                  <a:lnTo>
                    <a:pt x="1418" y="1297"/>
                  </a:lnTo>
                  <a:lnTo>
                    <a:pt x="1342" y="1203"/>
                  </a:lnTo>
                  <a:lnTo>
                    <a:pt x="1261" y="1104"/>
                  </a:lnTo>
                  <a:lnTo>
                    <a:pt x="1275" y="1082"/>
                  </a:lnTo>
                  <a:lnTo>
                    <a:pt x="1290" y="1060"/>
                  </a:lnTo>
                  <a:lnTo>
                    <a:pt x="1303" y="1037"/>
                  </a:lnTo>
                  <a:lnTo>
                    <a:pt x="1316" y="1013"/>
                  </a:lnTo>
                  <a:lnTo>
                    <a:pt x="1327" y="989"/>
                  </a:lnTo>
                  <a:lnTo>
                    <a:pt x="1339" y="965"/>
                  </a:lnTo>
                  <a:lnTo>
                    <a:pt x="1348" y="940"/>
                  </a:lnTo>
                  <a:lnTo>
                    <a:pt x="1357" y="915"/>
                  </a:lnTo>
                  <a:lnTo>
                    <a:pt x="1366" y="889"/>
                  </a:lnTo>
                  <a:lnTo>
                    <a:pt x="1373" y="862"/>
                  </a:lnTo>
                  <a:lnTo>
                    <a:pt x="1378" y="836"/>
                  </a:lnTo>
                  <a:lnTo>
                    <a:pt x="1383" y="809"/>
                  </a:lnTo>
                  <a:lnTo>
                    <a:pt x="1387" y="781"/>
                  </a:lnTo>
                  <a:lnTo>
                    <a:pt x="1390" y="753"/>
                  </a:lnTo>
                  <a:lnTo>
                    <a:pt x="1391" y="725"/>
                  </a:lnTo>
                  <a:lnTo>
                    <a:pt x="1393" y="697"/>
                  </a:lnTo>
                  <a:lnTo>
                    <a:pt x="1391" y="661"/>
                  </a:lnTo>
                  <a:lnTo>
                    <a:pt x="1388" y="625"/>
                  </a:lnTo>
                  <a:lnTo>
                    <a:pt x="1384" y="591"/>
                  </a:lnTo>
                  <a:lnTo>
                    <a:pt x="1378" y="556"/>
                  </a:lnTo>
                  <a:lnTo>
                    <a:pt x="1371" y="523"/>
                  </a:lnTo>
                  <a:lnTo>
                    <a:pt x="1361" y="490"/>
                  </a:lnTo>
                  <a:lnTo>
                    <a:pt x="1350" y="457"/>
                  </a:lnTo>
                  <a:lnTo>
                    <a:pt x="1338" y="425"/>
                  </a:lnTo>
                  <a:lnTo>
                    <a:pt x="1324" y="394"/>
                  </a:lnTo>
                  <a:lnTo>
                    <a:pt x="1309" y="365"/>
                  </a:lnTo>
                  <a:lnTo>
                    <a:pt x="1292" y="335"/>
                  </a:lnTo>
                  <a:lnTo>
                    <a:pt x="1273" y="307"/>
                  </a:lnTo>
                  <a:lnTo>
                    <a:pt x="1254" y="280"/>
                  </a:lnTo>
                  <a:lnTo>
                    <a:pt x="1233" y="253"/>
                  </a:lnTo>
                  <a:lnTo>
                    <a:pt x="1211" y="228"/>
                  </a:lnTo>
                  <a:lnTo>
                    <a:pt x="1188" y="204"/>
                  </a:lnTo>
                  <a:lnTo>
                    <a:pt x="1165" y="181"/>
                  </a:lnTo>
                  <a:lnTo>
                    <a:pt x="1139" y="159"/>
                  </a:lnTo>
                  <a:lnTo>
                    <a:pt x="1113" y="138"/>
                  </a:lnTo>
                  <a:lnTo>
                    <a:pt x="1086" y="119"/>
                  </a:lnTo>
                  <a:lnTo>
                    <a:pt x="1057" y="101"/>
                  </a:lnTo>
                  <a:lnTo>
                    <a:pt x="1028" y="84"/>
                  </a:lnTo>
                  <a:lnTo>
                    <a:pt x="998" y="69"/>
                  </a:lnTo>
                  <a:lnTo>
                    <a:pt x="967" y="55"/>
                  </a:lnTo>
                  <a:lnTo>
                    <a:pt x="936" y="43"/>
                  </a:lnTo>
                  <a:lnTo>
                    <a:pt x="903" y="31"/>
                  </a:lnTo>
                  <a:lnTo>
                    <a:pt x="870" y="22"/>
                  </a:lnTo>
                  <a:lnTo>
                    <a:pt x="836" y="14"/>
                  </a:lnTo>
                  <a:lnTo>
                    <a:pt x="802" y="8"/>
                  </a:lnTo>
                  <a:lnTo>
                    <a:pt x="768" y="3"/>
                  </a:lnTo>
                  <a:lnTo>
                    <a:pt x="732" y="1"/>
                  </a:lnTo>
                  <a:lnTo>
                    <a:pt x="696" y="0"/>
                  </a:lnTo>
                  <a:lnTo>
                    <a:pt x="660" y="1"/>
                  </a:lnTo>
                  <a:lnTo>
                    <a:pt x="625" y="3"/>
                  </a:lnTo>
                  <a:lnTo>
                    <a:pt x="591" y="8"/>
                  </a:lnTo>
                  <a:lnTo>
                    <a:pt x="555" y="14"/>
                  </a:lnTo>
                  <a:lnTo>
                    <a:pt x="522" y="22"/>
                  </a:lnTo>
                  <a:lnTo>
                    <a:pt x="489" y="31"/>
                  </a:lnTo>
                  <a:lnTo>
                    <a:pt x="457" y="43"/>
                  </a:lnTo>
                  <a:lnTo>
                    <a:pt x="425" y="55"/>
                  </a:lnTo>
                  <a:lnTo>
                    <a:pt x="395" y="69"/>
                  </a:lnTo>
                  <a:lnTo>
                    <a:pt x="365" y="84"/>
                  </a:lnTo>
                  <a:lnTo>
                    <a:pt x="335" y="101"/>
                  </a:lnTo>
                  <a:lnTo>
                    <a:pt x="307" y="119"/>
                  </a:lnTo>
                  <a:lnTo>
                    <a:pt x="280" y="138"/>
                  </a:lnTo>
                  <a:lnTo>
                    <a:pt x="253" y="159"/>
                  </a:lnTo>
                  <a:lnTo>
                    <a:pt x="228" y="181"/>
                  </a:lnTo>
                  <a:lnTo>
                    <a:pt x="204" y="204"/>
                  </a:lnTo>
                  <a:lnTo>
                    <a:pt x="180" y="228"/>
                  </a:lnTo>
                  <a:lnTo>
                    <a:pt x="159" y="253"/>
                  </a:lnTo>
                  <a:lnTo>
                    <a:pt x="138" y="280"/>
                  </a:lnTo>
                  <a:lnTo>
                    <a:pt x="119" y="307"/>
                  </a:lnTo>
                  <a:lnTo>
                    <a:pt x="101" y="335"/>
                  </a:lnTo>
                  <a:lnTo>
                    <a:pt x="84" y="365"/>
                  </a:lnTo>
                  <a:lnTo>
                    <a:pt x="68" y="394"/>
                  </a:lnTo>
                  <a:lnTo>
                    <a:pt x="55" y="425"/>
                  </a:lnTo>
                  <a:lnTo>
                    <a:pt x="43" y="457"/>
                  </a:lnTo>
                  <a:lnTo>
                    <a:pt x="31" y="490"/>
                  </a:lnTo>
                  <a:lnTo>
                    <a:pt x="22" y="523"/>
                  </a:lnTo>
                  <a:lnTo>
                    <a:pt x="15" y="556"/>
                  </a:lnTo>
                  <a:lnTo>
                    <a:pt x="8" y="591"/>
                  </a:lnTo>
                  <a:lnTo>
                    <a:pt x="3" y="625"/>
                  </a:lnTo>
                  <a:lnTo>
                    <a:pt x="1" y="661"/>
                  </a:lnTo>
                  <a:lnTo>
                    <a:pt x="0" y="697"/>
                  </a:lnTo>
                  <a:lnTo>
                    <a:pt x="1" y="732"/>
                  </a:lnTo>
                  <a:lnTo>
                    <a:pt x="3" y="769"/>
                  </a:lnTo>
                  <a:lnTo>
                    <a:pt x="8" y="803"/>
                  </a:lnTo>
                  <a:lnTo>
                    <a:pt x="15" y="837"/>
                  </a:lnTo>
                  <a:lnTo>
                    <a:pt x="22" y="871"/>
                  </a:lnTo>
                  <a:lnTo>
                    <a:pt x="31" y="904"/>
                  </a:lnTo>
                  <a:lnTo>
                    <a:pt x="43" y="937"/>
                  </a:lnTo>
                  <a:lnTo>
                    <a:pt x="55" y="968"/>
                  </a:lnTo>
                  <a:lnTo>
                    <a:pt x="68" y="999"/>
                  </a:lnTo>
                  <a:lnTo>
                    <a:pt x="84" y="1029"/>
                  </a:lnTo>
                  <a:lnTo>
                    <a:pt x="101" y="1058"/>
                  </a:lnTo>
                  <a:lnTo>
                    <a:pt x="119" y="1087"/>
                  </a:lnTo>
                  <a:lnTo>
                    <a:pt x="138" y="1114"/>
                  </a:lnTo>
                  <a:lnTo>
                    <a:pt x="159" y="1140"/>
                  </a:lnTo>
                  <a:lnTo>
                    <a:pt x="180" y="1166"/>
                  </a:lnTo>
                  <a:lnTo>
                    <a:pt x="204" y="1190"/>
                  </a:lnTo>
                  <a:lnTo>
                    <a:pt x="228" y="1212"/>
                  </a:lnTo>
                  <a:lnTo>
                    <a:pt x="253" y="1234"/>
                  </a:lnTo>
                  <a:lnTo>
                    <a:pt x="280" y="1255"/>
                  </a:lnTo>
                  <a:lnTo>
                    <a:pt x="307" y="1275"/>
                  </a:lnTo>
                  <a:lnTo>
                    <a:pt x="335" y="1292"/>
                  </a:lnTo>
                  <a:lnTo>
                    <a:pt x="365" y="1310"/>
                  </a:lnTo>
                  <a:lnTo>
                    <a:pt x="395" y="1325"/>
                  </a:lnTo>
                  <a:lnTo>
                    <a:pt x="425" y="1339"/>
                  </a:lnTo>
                  <a:lnTo>
                    <a:pt x="457" y="1351"/>
                  </a:lnTo>
                  <a:lnTo>
                    <a:pt x="489" y="1363"/>
                  </a:lnTo>
                  <a:lnTo>
                    <a:pt x="522" y="1372"/>
                  </a:lnTo>
                  <a:lnTo>
                    <a:pt x="555" y="1379"/>
                  </a:lnTo>
                  <a:lnTo>
                    <a:pt x="591" y="1386"/>
                  </a:lnTo>
                  <a:lnTo>
                    <a:pt x="625" y="1390"/>
                  </a:lnTo>
                  <a:lnTo>
                    <a:pt x="660" y="1393"/>
                  </a:lnTo>
                  <a:lnTo>
                    <a:pt x="696" y="1394"/>
                  </a:lnTo>
                  <a:lnTo>
                    <a:pt x="723" y="1393"/>
                  </a:lnTo>
                  <a:lnTo>
                    <a:pt x="749" y="1392"/>
                  </a:lnTo>
                  <a:lnTo>
                    <a:pt x="775" y="1389"/>
                  </a:lnTo>
                  <a:lnTo>
                    <a:pt x="801" y="1386"/>
                  </a:lnTo>
                  <a:lnTo>
                    <a:pt x="826" y="1381"/>
                  </a:lnTo>
                  <a:lnTo>
                    <a:pt x="852" y="1376"/>
                  </a:lnTo>
                  <a:lnTo>
                    <a:pt x="877" y="1370"/>
                  </a:lnTo>
                  <a:lnTo>
                    <a:pt x="900" y="1363"/>
                  </a:lnTo>
                  <a:lnTo>
                    <a:pt x="987" y="1469"/>
                  </a:lnTo>
                  <a:lnTo>
                    <a:pt x="1068" y="1568"/>
                  </a:lnTo>
                  <a:lnTo>
                    <a:pt x="1143" y="1663"/>
                  </a:lnTo>
                  <a:lnTo>
                    <a:pt x="1212" y="1753"/>
                  </a:lnTo>
                  <a:lnTo>
                    <a:pt x="1275" y="1838"/>
                  </a:lnTo>
                  <a:lnTo>
                    <a:pt x="1333" y="1920"/>
                  </a:lnTo>
                  <a:lnTo>
                    <a:pt x="1361" y="1959"/>
                  </a:lnTo>
                  <a:lnTo>
                    <a:pt x="1387" y="1997"/>
                  </a:lnTo>
                  <a:lnTo>
                    <a:pt x="1412" y="2036"/>
                  </a:lnTo>
                  <a:lnTo>
                    <a:pt x="1437" y="2073"/>
                  </a:lnTo>
                  <a:lnTo>
                    <a:pt x="1460" y="2109"/>
                  </a:lnTo>
                  <a:lnTo>
                    <a:pt x="1482" y="2146"/>
                  </a:lnTo>
                  <a:lnTo>
                    <a:pt x="1502" y="2181"/>
                  </a:lnTo>
                  <a:lnTo>
                    <a:pt x="1523" y="2216"/>
                  </a:lnTo>
                  <a:lnTo>
                    <a:pt x="1542" y="2251"/>
                  </a:lnTo>
                  <a:lnTo>
                    <a:pt x="1560" y="2287"/>
                  </a:lnTo>
                  <a:lnTo>
                    <a:pt x="1578" y="2321"/>
                  </a:lnTo>
                  <a:lnTo>
                    <a:pt x="1596" y="2355"/>
                  </a:lnTo>
                  <a:lnTo>
                    <a:pt x="1611" y="2389"/>
                  </a:lnTo>
                  <a:lnTo>
                    <a:pt x="1627" y="2424"/>
                  </a:lnTo>
                  <a:lnTo>
                    <a:pt x="1641" y="2459"/>
                  </a:lnTo>
                  <a:lnTo>
                    <a:pt x="1656" y="2493"/>
                  </a:lnTo>
                  <a:lnTo>
                    <a:pt x="1669" y="2527"/>
                  </a:lnTo>
                  <a:lnTo>
                    <a:pt x="1683" y="2563"/>
                  </a:lnTo>
                  <a:lnTo>
                    <a:pt x="1695" y="2598"/>
                  </a:lnTo>
                  <a:lnTo>
                    <a:pt x="1707" y="2633"/>
                  </a:lnTo>
                  <a:lnTo>
                    <a:pt x="1715" y="2657"/>
                  </a:lnTo>
                  <a:lnTo>
                    <a:pt x="1722" y="2687"/>
                  </a:lnTo>
                  <a:lnTo>
                    <a:pt x="1730" y="2724"/>
                  </a:lnTo>
                  <a:lnTo>
                    <a:pt x="1739" y="2768"/>
                  </a:lnTo>
                  <a:lnTo>
                    <a:pt x="1755" y="2870"/>
                  </a:lnTo>
                  <a:lnTo>
                    <a:pt x="1773" y="2991"/>
                  </a:lnTo>
                  <a:lnTo>
                    <a:pt x="1791" y="3127"/>
                  </a:lnTo>
                  <a:lnTo>
                    <a:pt x="1810" y="3274"/>
                  </a:lnTo>
                  <a:lnTo>
                    <a:pt x="1830" y="3430"/>
                  </a:lnTo>
                  <a:lnTo>
                    <a:pt x="1848" y="3589"/>
                  </a:lnTo>
                  <a:lnTo>
                    <a:pt x="1866" y="3750"/>
                  </a:lnTo>
                  <a:lnTo>
                    <a:pt x="1883" y="3908"/>
                  </a:lnTo>
                  <a:lnTo>
                    <a:pt x="1899" y="4060"/>
                  </a:lnTo>
                  <a:lnTo>
                    <a:pt x="1914" y="4202"/>
                  </a:lnTo>
                  <a:lnTo>
                    <a:pt x="1926" y="4331"/>
                  </a:lnTo>
                  <a:lnTo>
                    <a:pt x="1937" y="4443"/>
                  </a:lnTo>
                  <a:lnTo>
                    <a:pt x="1946" y="4535"/>
                  </a:lnTo>
                  <a:lnTo>
                    <a:pt x="1952" y="4602"/>
                  </a:lnTo>
                  <a:lnTo>
                    <a:pt x="2392" y="4565"/>
                  </a:lnTo>
                  <a:lnTo>
                    <a:pt x="2386" y="4492"/>
                  </a:lnTo>
                  <a:lnTo>
                    <a:pt x="2378" y="4396"/>
                  </a:lnTo>
                  <a:lnTo>
                    <a:pt x="2366" y="4279"/>
                  </a:lnTo>
                  <a:lnTo>
                    <a:pt x="2353" y="4145"/>
                  </a:lnTo>
                  <a:lnTo>
                    <a:pt x="2337" y="3998"/>
                  </a:lnTo>
                  <a:lnTo>
                    <a:pt x="2321" y="3840"/>
                  </a:lnTo>
                  <a:lnTo>
                    <a:pt x="2302" y="3676"/>
                  </a:lnTo>
                  <a:lnTo>
                    <a:pt x="2284" y="3509"/>
                  </a:lnTo>
                  <a:lnTo>
                    <a:pt x="2264" y="3343"/>
                  </a:lnTo>
                  <a:lnTo>
                    <a:pt x="2243" y="3181"/>
                  </a:lnTo>
                  <a:lnTo>
                    <a:pt x="2222" y="3026"/>
                  </a:lnTo>
                  <a:lnTo>
                    <a:pt x="2203" y="2883"/>
                  </a:lnTo>
                  <a:lnTo>
                    <a:pt x="2192" y="2817"/>
                  </a:lnTo>
                  <a:lnTo>
                    <a:pt x="2182" y="2754"/>
                  </a:lnTo>
                  <a:lnTo>
                    <a:pt x="2173" y="2696"/>
                  </a:lnTo>
                  <a:lnTo>
                    <a:pt x="2163" y="2643"/>
                  </a:lnTo>
                  <a:lnTo>
                    <a:pt x="2153" y="2597"/>
                  </a:lnTo>
                  <a:lnTo>
                    <a:pt x="2145" y="2555"/>
                  </a:lnTo>
                  <a:lnTo>
                    <a:pt x="2135" y="2520"/>
                  </a:lnTo>
                  <a:lnTo>
                    <a:pt x="2127" y="2491"/>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4" name="Freeform 11"/>
            <p:cNvSpPr/>
            <p:nvPr/>
          </p:nvSpPr>
          <p:spPr bwMode="auto">
            <a:xfrm>
              <a:off x="3871209" y="2889895"/>
              <a:ext cx="138113" cy="138113"/>
            </a:xfrm>
            <a:custGeom>
              <a:avLst/>
              <a:gdLst>
                <a:gd name="T0" fmla="*/ 694 w 696"/>
                <a:gd name="T1" fmla="*/ 312 h 696"/>
                <a:gd name="T2" fmla="*/ 685 w 696"/>
                <a:gd name="T3" fmla="*/ 261 h 696"/>
                <a:gd name="T4" fmla="*/ 668 w 696"/>
                <a:gd name="T5" fmla="*/ 212 h 696"/>
                <a:gd name="T6" fmla="*/ 646 w 696"/>
                <a:gd name="T7" fmla="*/ 168 h 696"/>
                <a:gd name="T8" fmla="*/ 617 w 696"/>
                <a:gd name="T9" fmla="*/ 126 h 696"/>
                <a:gd name="T10" fmla="*/ 582 w 696"/>
                <a:gd name="T11" fmla="*/ 90 h 696"/>
                <a:gd name="T12" fmla="*/ 543 w 696"/>
                <a:gd name="T13" fmla="*/ 59 h 696"/>
                <a:gd name="T14" fmla="*/ 500 w 696"/>
                <a:gd name="T15" fmla="*/ 34 h 696"/>
                <a:gd name="T16" fmla="*/ 452 w 696"/>
                <a:gd name="T17" fmla="*/ 15 h 696"/>
                <a:gd name="T18" fmla="*/ 401 w 696"/>
                <a:gd name="T19" fmla="*/ 4 h 696"/>
                <a:gd name="T20" fmla="*/ 348 w 696"/>
                <a:gd name="T21" fmla="*/ 0 h 696"/>
                <a:gd name="T22" fmla="*/ 295 w 696"/>
                <a:gd name="T23" fmla="*/ 4 h 696"/>
                <a:gd name="T24" fmla="*/ 245 w 696"/>
                <a:gd name="T25" fmla="*/ 15 h 696"/>
                <a:gd name="T26" fmla="*/ 197 w 696"/>
                <a:gd name="T27" fmla="*/ 34 h 696"/>
                <a:gd name="T28" fmla="*/ 153 w 696"/>
                <a:gd name="T29" fmla="*/ 59 h 696"/>
                <a:gd name="T30" fmla="*/ 114 w 696"/>
                <a:gd name="T31" fmla="*/ 90 h 696"/>
                <a:gd name="T32" fmla="*/ 80 w 696"/>
                <a:gd name="T33" fmla="*/ 126 h 696"/>
                <a:gd name="T34" fmla="*/ 51 w 696"/>
                <a:gd name="T35" fmla="*/ 168 h 696"/>
                <a:gd name="T36" fmla="*/ 27 w 696"/>
                <a:gd name="T37" fmla="*/ 212 h 696"/>
                <a:gd name="T38" fmla="*/ 11 w 696"/>
                <a:gd name="T39" fmla="*/ 261 h 696"/>
                <a:gd name="T40" fmla="*/ 2 w 696"/>
                <a:gd name="T41" fmla="*/ 312 h 696"/>
                <a:gd name="T42" fmla="*/ 0 w 696"/>
                <a:gd name="T43" fmla="*/ 366 h 696"/>
                <a:gd name="T44" fmla="*/ 7 w 696"/>
                <a:gd name="T45" fmla="*/ 419 h 696"/>
                <a:gd name="T46" fmla="*/ 21 w 696"/>
                <a:gd name="T47" fmla="*/ 467 h 696"/>
                <a:gd name="T48" fmla="*/ 42 w 696"/>
                <a:gd name="T49" fmla="*/ 514 h 696"/>
                <a:gd name="T50" fmla="*/ 70 w 696"/>
                <a:gd name="T51" fmla="*/ 556 h 696"/>
                <a:gd name="T52" fmla="*/ 102 w 696"/>
                <a:gd name="T53" fmla="*/ 594 h 696"/>
                <a:gd name="T54" fmla="*/ 140 w 696"/>
                <a:gd name="T55" fmla="*/ 627 h 696"/>
                <a:gd name="T56" fmla="*/ 183 w 696"/>
                <a:gd name="T57" fmla="*/ 654 h 696"/>
                <a:gd name="T58" fmla="*/ 228 w 696"/>
                <a:gd name="T59" fmla="*/ 675 h 696"/>
                <a:gd name="T60" fmla="*/ 278 w 696"/>
                <a:gd name="T61" fmla="*/ 689 h 696"/>
                <a:gd name="T62" fmla="*/ 331 w 696"/>
                <a:gd name="T63" fmla="*/ 695 h 696"/>
                <a:gd name="T64" fmla="*/ 384 w 696"/>
                <a:gd name="T65" fmla="*/ 694 h 696"/>
                <a:gd name="T66" fmla="*/ 435 w 696"/>
                <a:gd name="T67" fmla="*/ 685 h 696"/>
                <a:gd name="T68" fmla="*/ 484 w 696"/>
                <a:gd name="T69" fmla="*/ 668 h 696"/>
                <a:gd name="T70" fmla="*/ 529 w 696"/>
                <a:gd name="T71" fmla="*/ 646 h 696"/>
                <a:gd name="T72" fmla="*/ 570 w 696"/>
                <a:gd name="T73" fmla="*/ 617 h 696"/>
                <a:gd name="T74" fmla="*/ 606 w 696"/>
                <a:gd name="T75" fmla="*/ 582 h 696"/>
                <a:gd name="T76" fmla="*/ 636 w 696"/>
                <a:gd name="T77" fmla="*/ 543 h 696"/>
                <a:gd name="T78" fmla="*/ 662 w 696"/>
                <a:gd name="T79" fmla="*/ 498 h 696"/>
                <a:gd name="T80" fmla="*/ 681 w 696"/>
                <a:gd name="T81" fmla="*/ 452 h 696"/>
                <a:gd name="T82" fmla="*/ 692 w 696"/>
                <a:gd name="T83" fmla="*/ 401 h 696"/>
                <a:gd name="T84" fmla="*/ 696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696" y="348"/>
                  </a:moveTo>
                  <a:lnTo>
                    <a:pt x="695" y="330"/>
                  </a:lnTo>
                  <a:lnTo>
                    <a:pt x="694" y="312"/>
                  </a:lnTo>
                  <a:lnTo>
                    <a:pt x="692" y="295"/>
                  </a:lnTo>
                  <a:lnTo>
                    <a:pt x="689" y="277"/>
                  </a:lnTo>
                  <a:lnTo>
                    <a:pt x="685" y="261"/>
                  </a:lnTo>
                  <a:lnTo>
                    <a:pt x="681" y="244"/>
                  </a:lnTo>
                  <a:lnTo>
                    <a:pt x="675" y="228"/>
                  </a:lnTo>
                  <a:lnTo>
                    <a:pt x="668" y="212"/>
                  </a:lnTo>
                  <a:lnTo>
                    <a:pt x="662" y="197"/>
                  </a:lnTo>
                  <a:lnTo>
                    <a:pt x="654" y="182"/>
                  </a:lnTo>
                  <a:lnTo>
                    <a:pt x="646" y="168"/>
                  </a:lnTo>
                  <a:lnTo>
                    <a:pt x="636" y="153"/>
                  </a:lnTo>
                  <a:lnTo>
                    <a:pt x="627" y="140"/>
                  </a:lnTo>
                  <a:lnTo>
                    <a:pt x="617" y="126"/>
                  </a:lnTo>
                  <a:lnTo>
                    <a:pt x="606" y="114"/>
                  </a:lnTo>
                  <a:lnTo>
                    <a:pt x="594" y="101"/>
                  </a:lnTo>
                  <a:lnTo>
                    <a:pt x="582" y="90"/>
                  </a:lnTo>
                  <a:lnTo>
                    <a:pt x="570" y="79"/>
                  </a:lnTo>
                  <a:lnTo>
                    <a:pt x="557" y="69"/>
                  </a:lnTo>
                  <a:lnTo>
                    <a:pt x="543" y="59"/>
                  </a:lnTo>
                  <a:lnTo>
                    <a:pt x="529" y="49"/>
                  </a:lnTo>
                  <a:lnTo>
                    <a:pt x="514" y="41"/>
                  </a:lnTo>
                  <a:lnTo>
                    <a:pt x="500" y="34"/>
                  </a:lnTo>
                  <a:lnTo>
                    <a:pt x="484" y="27"/>
                  </a:lnTo>
                  <a:lnTo>
                    <a:pt x="467" y="20"/>
                  </a:lnTo>
                  <a:lnTo>
                    <a:pt x="452" y="15"/>
                  </a:lnTo>
                  <a:lnTo>
                    <a:pt x="435" y="10"/>
                  </a:lnTo>
                  <a:lnTo>
                    <a:pt x="419" y="7"/>
                  </a:lnTo>
                  <a:lnTo>
                    <a:pt x="401" y="4"/>
                  </a:lnTo>
                  <a:lnTo>
                    <a:pt x="384" y="2"/>
                  </a:lnTo>
                  <a:lnTo>
                    <a:pt x="366" y="0"/>
                  </a:lnTo>
                  <a:lnTo>
                    <a:pt x="348" y="0"/>
                  </a:lnTo>
                  <a:lnTo>
                    <a:pt x="331" y="0"/>
                  </a:lnTo>
                  <a:lnTo>
                    <a:pt x="313" y="2"/>
                  </a:lnTo>
                  <a:lnTo>
                    <a:pt x="295" y="4"/>
                  </a:lnTo>
                  <a:lnTo>
                    <a:pt x="278" y="7"/>
                  </a:lnTo>
                  <a:lnTo>
                    <a:pt x="261" y="10"/>
                  </a:lnTo>
                  <a:lnTo>
                    <a:pt x="245" y="15"/>
                  </a:lnTo>
                  <a:lnTo>
                    <a:pt x="228" y="20"/>
                  </a:lnTo>
                  <a:lnTo>
                    <a:pt x="213" y="27"/>
                  </a:lnTo>
                  <a:lnTo>
                    <a:pt x="197" y="34"/>
                  </a:lnTo>
                  <a:lnTo>
                    <a:pt x="183" y="41"/>
                  </a:lnTo>
                  <a:lnTo>
                    <a:pt x="168" y="49"/>
                  </a:lnTo>
                  <a:lnTo>
                    <a:pt x="153" y="59"/>
                  </a:lnTo>
                  <a:lnTo>
                    <a:pt x="140" y="69"/>
                  </a:lnTo>
                  <a:lnTo>
                    <a:pt x="127" y="79"/>
                  </a:lnTo>
                  <a:lnTo>
                    <a:pt x="114" y="90"/>
                  </a:lnTo>
                  <a:lnTo>
                    <a:pt x="102" y="101"/>
                  </a:lnTo>
                  <a:lnTo>
                    <a:pt x="90" y="114"/>
                  </a:lnTo>
                  <a:lnTo>
                    <a:pt x="80" y="126"/>
                  </a:lnTo>
                  <a:lnTo>
                    <a:pt x="70" y="140"/>
                  </a:lnTo>
                  <a:lnTo>
                    <a:pt x="59" y="153"/>
                  </a:lnTo>
                  <a:lnTo>
                    <a:pt x="51" y="168"/>
                  </a:lnTo>
                  <a:lnTo>
                    <a:pt x="42" y="182"/>
                  </a:lnTo>
                  <a:lnTo>
                    <a:pt x="34" y="197"/>
                  </a:lnTo>
                  <a:lnTo>
                    <a:pt x="27" y="212"/>
                  </a:lnTo>
                  <a:lnTo>
                    <a:pt x="21" y="228"/>
                  </a:lnTo>
                  <a:lnTo>
                    <a:pt x="16" y="244"/>
                  </a:lnTo>
                  <a:lnTo>
                    <a:pt x="11" y="261"/>
                  </a:lnTo>
                  <a:lnTo>
                    <a:pt x="7" y="277"/>
                  </a:lnTo>
                  <a:lnTo>
                    <a:pt x="4" y="295"/>
                  </a:lnTo>
                  <a:lnTo>
                    <a:pt x="2" y="312"/>
                  </a:lnTo>
                  <a:lnTo>
                    <a:pt x="0" y="330"/>
                  </a:lnTo>
                  <a:lnTo>
                    <a:pt x="0" y="348"/>
                  </a:lnTo>
                  <a:lnTo>
                    <a:pt x="0" y="366"/>
                  </a:lnTo>
                  <a:lnTo>
                    <a:pt x="2" y="383"/>
                  </a:lnTo>
                  <a:lnTo>
                    <a:pt x="4" y="401"/>
                  </a:lnTo>
                  <a:lnTo>
                    <a:pt x="7" y="419"/>
                  </a:lnTo>
                  <a:lnTo>
                    <a:pt x="11" y="435"/>
                  </a:lnTo>
                  <a:lnTo>
                    <a:pt x="16" y="452"/>
                  </a:lnTo>
                  <a:lnTo>
                    <a:pt x="21" y="467"/>
                  </a:lnTo>
                  <a:lnTo>
                    <a:pt x="27" y="484"/>
                  </a:lnTo>
                  <a:lnTo>
                    <a:pt x="34" y="498"/>
                  </a:lnTo>
                  <a:lnTo>
                    <a:pt x="42" y="514"/>
                  </a:lnTo>
                  <a:lnTo>
                    <a:pt x="51" y="528"/>
                  </a:lnTo>
                  <a:lnTo>
                    <a:pt x="59" y="543"/>
                  </a:lnTo>
                  <a:lnTo>
                    <a:pt x="70" y="556"/>
                  </a:lnTo>
                  <a:lnTo>
                    <a:pt x="80" y="569"/>
                  </a:lnTo>
                  <a:lnTo>
                    <a:pt x="90" y="582"/>
                  </a:lnTo>
                  <a:lnTo>
                    <a:pt x="102" y="594"/>
                  </a:lnTo>
                  <a:lnTo>
                    <a:pt x="114" y="605"/>
                  </a:lnTo>
                  <a:lnTo>
                    <a:pt x="127" y="617"/>
                  </a:lnTo>
                  <a:lnTo>
                    <a:pt x="140" y="627"/>
                  </a:lnTo>
                  <a:lnTo>
                    <a:pt x="153" y="636"/>
                  </a:lnTo>
                  <a:lnTo>
                    <a:pt x="168" y="646"/>
                  </a:lnTo>
                  <a:lnTo>
                    <a:pt x="183" y="654"/>
                  </a:lnTo>
                  <a:lnTo>
                    <a:pt x="197" y="662"/>
                  </a:lnTo>
                  <a:lnTo>
                    <a:pt x="213" y="668"/>
                  </a:lnTo>
                  <a:lnTo>
                    <a:pt x="228" y="675"/>
                  </a:lnTo>
                  <a:lnTo>
                    <a:pt x="245" y="681"/>
                  </a:lnTo>
                  <a:lnTo>
                    <a:pt x="261" y="685"/>
                  </a:lnTo>
                  <a:lnTo>
                    <a:pt x="278" y="689"/>
                  </a:lnTo>
                  <a:lnTo>
                    <a:pt x="295" y="692"/>
                  </a:lnTo>
                  <a:lnTo>
                    <a:pt x="313" y="694"/>
                  </a:lnTo>
                  <a:lnTo>
                    <a:pt x="331" y="695"/>
                  </a:lnTo>
                  <a:lnTo>
                    <a:pt x="348" y="696"/>
                  </a:lnTo>
                  <a:lnTo>
                    <a:pt x="366" y="695"/>
                  </a:lnTo>
                  <a:lnTo>
                    <a:pt x="384" y="694"/>
                  </a:lnTo>
                  <a:lnTo>
                    <a:pt x="401" y="692"/>
                  </a:lnTo>
                  <a:lnTo>
                    <a:pt x="419" y="689"/>
                  </a:lnTo>
                  <a:lnTo>
                    <a:pt x="435" y="685"/>
                  </a:lnTo>
                  <a:lnTo>
                    <a:pt x="452" y="681"/>
                  </a:lnTo>
                  <a:lnTo>
                    <a:pt x="467" y="675"/>
                  </a:lnTo>
                  <a:lnTo>
                    <a:pt x="484" y="668"/>
                  </a:lnTo>
                  <a:lnTo>
                    <a:pt x="500" y="662"/>
                  </a:lnTo>
                  <a:lnTo>
                    <a:pt x="514" y="654"/>
                  </a:lnTo>
                  <a:lnTo>
                    <a:pt x="529" y="646"/>
                  </a:lnTo>
                  <a:lnTo>
                    <a:pt x="543" y="636"/>
                  </a:lnTo>
                  <a:lnTo>
                    <a:pt x="557" y="627"/>
                  </a:lnTo>
                  <a:lnTo>
                    <a:pt x="570" y="617"/>
                  </a:lnTo>
                  <a:lnTo>
                    <a:pt x="582" y="605"/>
                  </a:lnTo>
                  <a:lnTo>
                    <a:pt x="594" y="594"/>
                  </a:lnTo>
                  <a:lnTo>
                    <a:pt x="606" y="582"/>
                  </a:lnTo>
                  <a:lnTo>
                    <a:pt x="617" y="569"/>
                  </a:lnTo>
                  <a:lnTo>
                    <a:pt x="627" y="556"/>
                  </a:lnTo>
                  <a:lnTo>
                    <a:pt x="636" y="543"/>
                  </a:lnTo>
                  <a:lnTo>
                    <a:pt x="646" y="528"/>
                  </a:lnTo>
                  <a:lnTo>
                    <a:pt x="654" y="514"/>
                  </a:lnTo>
                  <a:lnTo>
                    <a:pt x="662" y="498"/>
                  </a:lnTo>
                  <a:lnTo>
                    <a:pt x="668" y="484"/>
                  </a:lnTo>
                  <a:lnTo>
                    <a:pt x="675" y="467"/>
                  </a:lnTo>
                  <a:lnTo>
                    <a:pt x="681" y="452"/>
                  </a:lnTo>
                  <a:lnTo>
                    <a:pt x="685" y="435"/>
                  </a:lnTo>
                  <a:lnTo>
                    <a:pt x="689" y="419"/>
                  </a:lnTo>
                  <a:lnTo>
                    <a:pt x="692" y="401"/>
                  </a:lnTo>
                  <a:lnTo>
                    <a:pt x="694" y="383"/>
                  </a:lnTo>
                  <a:lnTo>
                    <a:pt x="695" y="366"/>
                  </a:lnTo>
                  <a:lnTo>
                    <a:pt x="696"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7"/>
            <p:cNvSpPr/>
            <p:nvPr/>
          </p:nvSpPr>
          <p:spPr bwMode="auto">
            <a:xfrm>
              <a:off x="3906134" y="2924820"/>
              <a:ext cx="69850" cy="68263"/>
            </a:xfrm>
            <a:custGeom>
              <a:avLst/>
              <a:gdLst>
                <a:gd name="T0" fmla="*/ 347 w 348"/>
                <a:gd name="T1" fmla="*/ 156 h 348"/>
                <a:gd name="T2" fmla="*/ 340 w 348"/>
                <a:gd name="T3" fmla="*/ 122 h 348"/>
                <a:gd name="T4" fmla="*/ 328 w 348"/>
                <a:gd name="T5" fmla="*/ 91 h 348"/>
                <a:gd name="T6" fmla="*/ 309 w 348"/>
                <a:gd name="T7" fmla="*/ 63 h 348"/>
                <a:gd name="T8" fmla="*/ 285 w 348"/>
                <a:gd name="T9" fmla="*/ 39 h 348"/>
                <a:gd name="T10" fmla="*/ 257 w 348"/>
                <a:gd name="T11" fmla="*/ 21 h 348"/>
                <a:gd name="T12" fmla="*/ 226 w 348"/>
                <a:gd name="T13" fmla="*/ 7 h 348"/>
                <a:gd name="T14" fmla="*/ 192 w 348"/>
                <a:gd name="T15" fmla="*/ 1 h 348"/>
                <a:gd name="T16" fmla="*/ 157 w 348"/>
                <a:gd name="T17" fmla="*/ 1 h 348"/>
                <a:gd name="T18" fmla="*/ 122 w 348"/>
                <a:gd name="T19" fmla="*/ 7 h 348"/>
                <a:gd name="T20" fmla="*/ 91 w 348"/>
                <a:gd name="T21" fmla="*/ 21 h 348"/>
                <a:gd name="T22" fmla="*/ 63 w 348"/>
                <a:gd name="T23" fmla="*/ 39 h 348"/>
                <a:gd name="T24" fmla="*/ 40 w 348"/>
                <a:gd name="T25" fmla="*/ 63 h 348"/>
                <a:gd name="T26" fmla="*/ 21 w 348"/>
                <a:gd name="T27" fmla="*/ 91 h 348"/>
                <a:gd name="T28" fmla="*/ 7 w 348"/>
                <a:gd name="T29" fmla="*/ 122 h 348"/>
                <a:gd name="T30" fmla="*/ 1 w 348"/>
                <a:gd name="T31" fmla="*/ 156 h 348"/>
                <a:gd name="T32" fmla="*/ 1 w 348"/>
                <a:gd name="T33" fmla="*/ 192 h 348"/>
                <a:gd name="T34" fmla="*/ 7 w 348"/>
                <a:gd name="T35" fmla="*/ 226 h 348"/>
                <a:gd name="T36" fmla="*/ 21 w 348"/>
                <a:gd name="T37" fmla="*/ 257 h 348"/>
                <a:gd name="T38" fmla="*/ 40 w 348"/>
                <a:gd name="T39" fmla="*/ 285 h 348"/>
                <a:gd name="T40" fmla="*/ 63 w 348"/>
                <a:gd name="T41" fmla="*/ 308 h 348"/>
                <a:gd name="T42" fmla="*/ 91 w 348"/>
                <a:gd name="T43" fmla="*/ 326 h 348"/>
                <a:gd name="T44" fmla="*/ 122 w 348"/>
                <a:gd name="T45" fmla="*/ 340 h 348"/>
                <a:gd name="T46" fmla="*/ 157 w 348"/>
                <a:gd name="T47" fmla="*/ 347 h 348"/>
                <a:gd name="T48" fmla="*/ 192 w 348"/>
                <a:gd name="T49" fmla="*/ 347 h 348"/>
                <a:gd name="T50" fmla="*/ 226 w 348"/>
                <a:gd name="T51" fmla="*/ 340 h 348"/>
                <a:gd name="T52" fmla="*/ 257 w 348"/>
                <a:gd name="T53" fmla="*/ 326 h 348"/>
                <a:gd name="T54" fmla="*/ 285 w 348"/>
                <a:gd name="T55" fmla="*/ 308 h 348"/>
                <a:gd name="T56" fmla="*/ 309 w 348"/>
                <a:gd name="T57" fmla="*/ 285 h 348"/>
                <a:gd name="T58" fmla="*/ 328 w 348"/>
                <a:gd name="T59" fmla="*/ 257 h 348"/>
                <a:gd name="T60" fmla="*/ 340 w 348"/>
                <a:gd name="T61" fmla="*/ 226 h 348"/>
                <a:gd name="T62" fmla="*/ 347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348" y="174"/>
                  </a:moveTo>
                  <a:lnTo>
                    <a:pt x="347" y="156"/>
                  </a:lnTo>
                  <a:lnTo>
                    <a:pt x="344" y="139"/>
                  </a:lnTo>
                  <a:lnTo>
                    <a:pt x="340" y="122"/>
                  </a:lnTo>
                  <a:lnTo>
                    <a:pt x="335" y="106"/>
                  </a:lnTo>
                  <a:lnTo>
                    <a:pt x="328" y="91"/>
                  </a:lnTo>
                  <a:lnTo>
                    <a:pt x="318" y="77"/>
                  </a:lnTo>
                  <a:lnTo>
                    <a:pt x="309" y="63"/>
                  </a:lnTo>
                  <a:lnTo>
                    <a:pt x="298" y="51"/>
                  </a:lnTo>
                  <a:lnTo>
                    <a:pt x="285" y="39"/>
                  </a:lnTo>
                  <a:lnTo>
                    <a:pt x="272" y="30"/>
                  </a:lnTo>
                  <a:lnTo>
                    <a:pt x="257" y="21"/>
                  </a:lnTo>
                  <a:lnTo>
                    <a:pt x="242" y="13"/>
                  </a:lnTo>
                  <a:lnTo>
                    <a:pt x="226" y="7"/>
                  </a:lnTo>
                  <a:lnTo>
                    <a:pt x="210" y="3"/>
                  </a:lnTo>
                  <a:lnTo>
                    <a:pt x="192" y="1"/>
                  </a:lnTo>
                  <a:lnTo>
                    <a:pt x="174" y="0"/>
                  </a:lnTo>
                  <a:lnTo>
                    <a:pt x="157" y="1"/>
                  </a:lnTo>
                  <a:lnTo>
                    <a:pt x="139" y="3"/>
                  </a:lnTo>
                  <a:lnTo>
                    <a:pt x="122" y="7"/>
                  </a:lnTo>
                  <a:lnTo>
                    <a:pt x="107" y="13"/>
                  </a:lnTo>
                  <a:lnTo>
                    <a:pt x="91" y="21"/>
                  </a:lnTo>
                  <a:lnTo>
                    <a:pt x="77" y="30"/>
                  </a:lnTo>
                  <a:lnTo>
                    <a:pt x="63" y="39"/>
                  </a:lnTo>
                  <a:lnTo>
                    <a:pt x="51" y="51"/>
                  </a:lnTo>
                  <a:lnTo>
                    <a:pt x="40" y="63"/>
                  </a:lnTo>
                  <a:lnTo>
                    <a:pt x="30" y="77"/>
                  </a:lnTo>
                  <a:lnTo>
                    <a:pt x="21" y="91"/>
                  </a:lnTo>
                  <a:lnTo>
                    <a:pt x="14" y="106"/>
                  </a:lnTo>
                  <a:lnTo>
                    <a:pt x="7" y="122"/>
                  </a:lnTo>
                  <a:lnTo>
                    <a:pt x="3" y="139"/>
                  </a:lnTo>
                  <a:lnTo>
                    <a:pt x="1" y="156"/>
                  </a:lnTo>
                  <a:lnTo>
                    <a:pt x="0" y="174"/>
                  </a:lnTo>
                  <a:lnTo>
                    <a:pt x="1" y="192"/>
                  </a:lnTo>
                  <a:lnTo>
                    <a:pt x="3" y="209"/>
                  </a:lnTo>
                  <a:lnTo>
                    <a:pt x="7" y="226"/>
                  </a:lnTo>
                  <a:lnTo>
                    <a:pt x="14" y="241"/>
                  </a:lnTo>
                  <a:lnTo>
                    <a:pt x="21" y="257"/>
                  </a:lnTo>
                  <a:lnTo>
                    <a:pt x="30" y="271"/>
                  </a:lnTo>
                  <a:lnTo>
                    <a:pt x="40" y="285"/>
                  </a:lnTo>
                  <a:lnTo>
                    <a:pt x="51" y="297"/>
                  </a:lnTo>
                  <a:lnTo>
                    <a:pt x="63" y="308"/>
                  </a:lnTo>
                  <a:lnTo>
                    <a:pt x="77" y="318"/>
                  </a:lnTo>
                  <a:lnTo>
                    <a:pt x="91" y="326"/>
                  </a:lnTo>
                  <a:lnTo>
                    <a:pt x="107" y="335"/>
                  </a:lnTo>
                  <a:lnTo>
                    <a:pt x="122" y="340"/>
                  </a:lnTo>
                  <a:lnTo>
                    <a:pt x="139" y="344"/>
                  </a:lnTo>
                  <a:lnTo>
                    <a:pt x="157" y="347"/>
                  </a:lnTo>
                  <a:lnTo>
                    <a:pt x="174" y="348"/>
                  </a:lnTo>
                  <a:lnTo>
                    <a:pt x="192" y="347"/>
                  </a:lnTo>
                  <a:lnTo>
                    <a:pt x="210" y="344"/>
                  </a:lnTo>
                  <a:lnTo>
                    <a:pt x="226" y="340"/>
                  </a:lnTo>
                  <a:lnTo>
                    <a:pt x="242" y="335"/>
                  </a:lnTo>
                  <a:lnTo>
                    <a:pt x="257" y="326"/>
                  </a:lnTo>
                  <a:lnTo>
                    <a:pt x="272" y="318"/>
                  </a:lnTo>
                  <a:lnTo>
                    <a:pt x="285" y="308"/>
                  </a:lnTo>
                  <a:lnTo>
                    <a:pt x="298" y="297"/>
                  </a:lnTo>
                  <a:lnTo>
                    <a:pt x="309" y="285"/>
                  </a:lnTo>
                  <a:lnTo>
                    <a:pt x="318" y="271"/>
                  </a:lnTo>
                  <a:lnTo>
                    <a:pt x="328" y="257"/>
                  </a:lnTo>
                  <a:lnTo>
                    <a:pt x="335" y="241"/>
                  </a:lnTo>
                  <a:lnTo>
                    <a:pt x="340" y="226"/>
                  </a:lnTo>
                  <a:lnTo>
                    <a:pt x="344" y="209"/>
                  </a:lnTo>
                  <a:lnTo>
                    <a:pt x="347" y="192"/>
                  </a:lnTo>
                  <a:lnTo>
                    <a:pt x="348" y="17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3671184" y="1975495"/>
            <a:ext cx="276225" cy="852488"/>
            <a:chOff x="3671184" y="1975495"/>
            <a:chExt cx="276225" cy="852488"/>
          </a:xfrm>
        </p:grpSpPr>
        <p:sp>
          <p:nvSpPr>
            <p:cNvPr id="7" name="Freeform 6"/>
            <p:cNvSpPr/>
            <p:nvPr/>
          </p:nvSpPr>
          <p:spPr bwMode="auto">
            <a:xfrm>
              <a:off x="3671184" y="1975495"/>
              <a:ext cx="276225" cy="852488"/>
            </a:xfrm>
            <a:custGeom>
              <a:avLst/>
              <a:gdLst>
                <a:gd name="T0" fmla="*/ 1384 w 1392"/>
                <a:gd name="T1" fmla="*/ 590 h 4296"/>
                <a:gd name="T2" fmla="*/ 1350 w 1392"/>
                <a:gd name="T3" fmla="*/ 458 h 4296"/>
                <a:gd name="T4" fmla="*/ 1292 w 1392"/>
                <a:gd name="T5" fmla="*/ 335 h 4296"/>
                <a:gd name="T6" fmla="*/ 1211 w 1392"/>
                <a:gd name="T7" fmla="*/ 228 h 4296"/>
                <a:gd name="T8" fmla="*/ 1113 w 1392"/>
                <a:gd name="T9" fmla="*/ 138 h 4296"/>
                <a:gd name="T10" fmla="*/ 998 w 1392"/>
                <a:gd name="T11" fmla="*/ 69 h 4296"/>
                <a:gd name="T12" fmla="*/ 870 w 1392"/>
                <a:gd name="T13" fmla="*/ 22 h 4296"/>
                <a:gd name="T14" fmla="*/ 732 w 1392"/>
                <a:gd name="T15" fmla="*/ 1 h 4296"/>
                <a:gd name="T16" fmla="*/ 591 w 1392"/>
                <a:gd name="T17" fmla="*/ 7 h 4296"/>
                <a:gd name="T18" fmla="*/ 457 w 1392"/>
                <a:gd name="T19" fmla="*/ 43 h 4296"/>
                <a:gd name="T20" fmla="*/ 336 w 1392"/>
                <a:gd name="T21" fmla="*/ 101 h 4296"/>
                <a:gd name="T22" fmla="*/ 228 w 1392"/>
                <a:gd name="T23" fmla="*/ 181 h 4296"/>
                <a:gd name="T24" fmla="*/ 138 w 1392"/>
                <a:gd name="T25" fmla="*/ 280 h 4296"/>
                <a:gd name="T26" fmla="*/ 68 w 1392"/>
                <a:gd name="T27" fmla="*/ 394 h 4296"/>
                <a:gd name="T28" fmla="*/ 22 w 1392"/>
                <a:gd name="T29" fmla="*/ 523 h 4296"/>
                <a:gd name="T30" fmla="*/ 1 w 1392"/>
                <a:gd name="T31" fmla="*/ 661 h 4296"/>
                <a:gd name="T32" fmla="*/ 4 w 1392"/>
                <a:gd name="T33" fmla="*/ 772 h 4296"/>
                <a:gd name="T34" fmla="*/ 21 w 1392"/>
                <a:gd name="T35" fmla="*/ 867 h 4296"/>
                <a:gd name="T36" fmla="*/ 51 w 1392"/>
                <a:gd name="T37" fmla="*/ 958 h 4296"/>
                <a:gd name="T38" fmla="*/ 92 w 1392"/>
                <a:gd name="T39" fmla="*/ 1043 h 4296"/>
                <a:gd name="T40" fmla="*/ 144 w 1392"/>
                <a:gd name="T41" fmla="*/ 1121 h 4296"/>
                <a:gd name="T42" fmla="*/ 206 w 1392"/>
                <a:gd name="T43" fmla="*/ 1191 h 4296"/>
                <a:gd name="T44" fmla="*/ 277 w 1392"/>
                <a:gd name="T45" fmla="*/ 1252 h 4296"/>
                <a:gd name="T46" fmla="*/ 354 w 1392"/>
                <a:gd name="T47" fmla="*/ 1304 h 4296"/>
                <a:gd name="T48" fmla="*/ 348 w 1392"/>
                <a:gd name="T49" fmla="*/ 1546 h 4296"/>
                <a:gd name="T50" fmla="*/ 331 w 1392"/>
                <a:gd name="T51" fmla="*/ 1862 h 4296"/>
                <a:gd name="T52" fmla="*/ 334 w 1392"/>
                <a:gd name="T53" fmla="*/ 2185 h 4296"/>
                <a:gd name="T54" fmla="*/ 350 w 1392"/>
                <a:gd name="T55" fmla="*/ 2502 h 4296"/>
                <a:gd name="T56" fmla="*/ 381 w 1392"/>
                <a:gd name="T57" fmla="*/ 2811 h 4296"/>
                <a:gd name="T58" fmla="*/ 425 w 1392"/>
                <a:gd name="T59" fmla="*/ 3112 h 4296"/>
                <a:gd name="T60" fmla="*/ 482 w 1392"/>
                <a:gd name="T61" fmla="*/ 3405 h 4296"/>
                <a:gd name="T62" fmla="*/ 552 w 1392"/>
                <a:gd name="T63" fmla="*/ 3688 h 4296"/>
                <a:gd name="T64" fmla="*/ 637 w 1392"/>
                <a:gd name="T65" fmla="*/ 3964 h 4296"/>
                <a:gd name="T66" fmla="*/ 736 w 1392"/>
                <a:gd name="T67" fmla="*/ 4231 h 4296"/>
                <a:gd name="T68" fmla="*/ 826 w 1392"/>
                <a:gd name="T69" fmla="*/ 4244 h 4296"/>
                <a:gd name="T70" fmla="*/ 920 w 1392"/>
                <a:gd name="T71" fmla="*/ 4182 h 4296"/>
                <a:gd name="T72" fmla="*/ 1021 w 1392"/>
                <a:gd name="T73" fmla="*/ 4133 h 4296"/>
                <a:gd name="T74" fmla="*/ 1128 w 1392"/>
                <a:gd name="T75" fmla="*/ 4096 h 4296"/>
                <a:gd name="T76" fmla="*/ 1087 w 1392"/>
                <a:gd name="T77" fmla="*/ 3909 h 4296"/>
                <a:gd name="T78" fmla="*/ 1006 w 1392"/>
                <a:gd name="T79" fmla="*/ 3661 h 4296"/>
                <a:gd name="T80" fmla="*/ 938 w 1392"/>
                <a:gd name="T81" fmla="*/ 3406 h 4296"/>
                <a:gd name="T82" fmla="*/ 881 w 1392"/>
                <a:gd name="T83" fmla="*/ 3143 h 4296"/>
                <a:gd name="T84" fmla="*/ 835 w 1392"/>
                <a:gd name="T85" fmla="*/ 2874 h 4296"/>
                <a:gd name="T86" fmla="*/ 803 w 1392"/>
                <a:gd name="T87" fmla="*/ 2596 h 4296"/>
                <a:gd name="T88" fmla="*/ 781 w 1392"/>
                <a:gd name="T89" fmla="*/ 2310 h 4296"/>
                <a:gd name="T90" fmla="*/ 773 w 1392"/>
                <a:gd name="T91" fmla="*/ 2016 h 4296"/>
                <a:gd name="T92" fmla="*/ 778 w 1392"/>
                <a:gd name="T93" fmla="*/ 1729 h 4296"/>
                <a:gd name="T94" fmla="*/ 803 w 1392"/>
                <a:gd name="T95" fmla="*/ 1452 h 4296"/>
                <a:gd name="T96" fmla="*/ 902 w 1392"/>
                <a:gd name="T97" fmla="*/ 1362 h 4296"/>
                <a:gd name="T98" fmla="*/ 1015 w 1392"/>
                <a:gd name="T99" fmla="*/ 1315 h 4296"/>
                <a:gd name="T100" fmla="*/ 1117 w 1392"/>
                <a:gd name="T101" fmla="*/ 1251 h 4296"/>
                <a:gd name="T102" fmla="*/ 1206 w 1392"/>
                <a:gd name="T103" fmla="*/ 1171 h 4296"/>
                <a:gd name="T104" fmla="*/ 1280 w 1392"/>
                <a:gd name="T105" fmla="*/ 1077 h 4296"/>
                <a:gd name="T106" fmla="*/ 1337 w 1392"/>
                <a:gd name="T107" fmla="*/ 970 h 4296"/>
                <a:gd name="T108" fmla="*/ 1375 w 1392"/>
                <a:gd name="T109" fmla="*/ 854 h 4296"/>
                <a:gd name="T110" fmla="*/ 1391 w 1392"/>
                <a:gd name="T111" fmla="*/ 729 h 4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2" h="4296">
                  <a:moveTo>
                    <a:pt x="1392" y="697"/>
                  </a:moveTo>
                  <a:lnTo>
                    <a:pt x="1391" y="661"/>
                  </a:lnTo>
                  <a:lnTo>
                    <a:pt x="1388" y="626"/>
                  </a:lnTo>
                  <a:lnTo>
                    <a:pt x="1384" y="590"/>
                  </a:lnTo>
                  <a:lnTo>
                    <a:pt x="1378" y="556"/>
                  </a:lnTo>
                  <a:lnTo>
                    <a:pt x="1371" y="523"/>
                  </a:lnTo>
                  <a:lnTo>
                    <a:pt x="1361" y="490"/>
                  </a:lnTo>
                  <a:lnTo>
                    <a:pt x="1350" y="458"/>
                  </a:lnTo>
                  <a:lnTo>
                    <a:pt x="1338" y="425"/>
                  </a:lnTo>
                  <a:lnTo>
                    <a:pt x="1324" y="394"/>
                  </a:lnTo>
                  <a:lnTo>
                    <a:pt x="1309" y="364"/>
                  </a:lnTo>
                  <a:lnTo>
                    <a:pt x="1292" y="335"/>
                  </a:lnTo>
                  <a:lnTo>
                    <a:pt x="1273" y="307"/>
                  </a:lnTo>
                  <a:lnTo>
                    <a:pt x="1254" y="280"/>
                  </a:lnTo>
                  <a:lnTo>
                    <a:pt x="1233" y="253"/>
                  </a:lnTo>
                  <a:lnTo>
                    <a:pt x="1211" y="228"/>
                  </a:lnTo>
                  <a:lnTo>
                    <a:pt x="1188" y="204"/>
                  </a:lnTo>
                  <a:lnTo>
                    <a:pt x="1165" y="181"/>
                  </a:lnTo>
                  <a:lnTo>
                    <a:pt x="1139" y="159"/>
                  </a:lnTo>
                  <a:lnTo>
                    <a:pt x="1113" y="138"/>
                  </a:lnTo>
                  <a:lnTo>
                    <a:pt x="1086" y="118"/>
                  </a:lnTo>
                  <a:lnTo>
                    <a:pt x="1057" y="101"/>
                  </a:lnTo>
                  <a:lnTo>
                    <a:pt x="1028" y="84"/>
                  </a:lnTo>
                  <a:lnTo>
                    <a:pt x="998" y="69"/>
                  </a:lnTo>
                  <a:lnTo>
                    <a:pt x="968" y="55"/>
                  </a:lnTo>
                  <a:lnTo>
                    <a:pt x="936" y="43"/>
                  </a:lnTo>
                  <a:lnTo>
                    <a:pt x="903" y="31"/>
                  </a:lnTo>
                  <a:lnTo>
                    <a:pt x="870" y="22"/>
                  </a:lnTo>
                  <a:lnTo>
                    <a:pt x="836" y="14"/>
                  </a:lnTo>
                  <a:lnTo>
                    <a:pt x="802" y="7"/>
                  </a:lnTo>
                  <a:lnTo>
                    <a:pt x="768" y="3"/>
                  </a:lnTo>
                  <a:lnTo>
                    <a:pt x="732" y="1"/>
                  </a:lnTo>
                  <a:lnTo>
                    <a:pt x="696" y="0"/>
                  </a:lnTo>
                  <a:lnTo>
                    <a:pt x="660" y="1"/>
                  </a:lnTo>
                  <a:lnTo>
                    <a:pt x="625" y="3"/>
                  </a:lnTo>
                  <a:lnTo>
                    <a:pt x="591" y="7"/>
                  </a:lnTo>
                  <a:lnTo>
                    <a:pt x="556" y="14"/>
                  </a:lnTo>
                  <a:lnTo>
                    <a:pt x="522" y="22"/>
                  </a:lnTo>
                  <a:lnTo>
                    <a:pt x="489" y="31"/>
                  </a:lnTo>
                  <a:lnTo>
                    <a:pt x="457" y="43"/>
                  </a:lnTo>
                  <a:lnTo>
                    <a:pt x="425" y="55"/>
                  </a:lnTo>
                  <a:lnTo>
                    <a:pt x="395" y="69"/>
                  </a:lnTo>
                  <a:lnTo>
                    <a:pt x="365" y="84"/>
                  </a:lnTo>
                  <a:lnTo>
                    <a:pt x="336" y="101"/>
                  </a:lnTo>
                  <a:lnTo>
                    <a:pt x="307" y="118"/>
                  </a:lnTo>
                  <a:lnTo>
                    <a:pt x="280" y="138"/>
                  </a:lnTo>
                  <a:lnTo>
                    <a:pt x="254" y="159"/>
                  </a:lnTo>
                  <a:lnTo>
                    <a:pt x="228" y="181"/>
                  </a:lnTo>
                  <a:lnTo>
                    <a:pt x="204" y="204"/>
                  </a:lnTo>
                  <a:lnTo>
                    <a:pt x="181" y="228"/>
                  </a:lnTo>
                  <a:lnTo>
                    <a:pt x="159" y="253"/>
                  </a:lnTo>
                  <a:lnTo>
                    <a:pt x="138" y="280"/>
                  </a:lnTo>
                  <a:lnTo>
                    <a:pt x="119" y="307"/>
                  </a:lnTo>
                  <a:lnTo>
                    <a:pt x="100" y="335"/>
                  </a:lnTo>
                  <a:lnTo>
                    <a:pt x="84" y="364"/>
                  </a:lnTo>
                  <a:lnTo>
                    <a:pt x="68" y="394"/>
                  </a:lnTo>
                  <a:lnTo>
                    <a:pt x="55" y="425"/>
                  </a:lnTo>
                  <a:lnTo>
                    <a:pt x="42" y="458"/>
                  </a:lnTo>
                  <a:lnTo>
                    <a:pt x="31" y="490"/>
                  </a:lnTo>
                  <a:lnTo>
                    <a:pt x="22" y="523"/>
                  </a:lnTo>
                  <a:lnTo>
                    <a:pt x="15" y="556"/>
                  </a:lnTo>
                  <a:lnTo>
                    <a:pt x="8" y="590"/>
                  </a:lnTo>
                  <a:lnTo>
                    <a:pt x="3" y="626"/>
                  </a:lnTo>
                  <a:lnTo>
                    <a:pt x="1" y="661"/>
                  </a:lnTo>
                  <a:lnTo>
                    <a:pt x="0" y="697"/>
                  </a:lnTo>
                  <a:lnTo>
                    <a:pt x="0" y="722"/>
                  </a:lnTo>
                  <a:lnTo>
                    <a:pt x="2" y="747"/>
                  </a:lnTo>
                  <a:lnTo>
                    <a:pt x="4" y="772"/>
                  </a:lnTo>
                  <a:lnTo>
                    <a:pt x="7" y="796"/>
                  </a:lnTo>
                  <a:lnTo>
                    <a:pt x="10" y="819"/>
                  </a:lnTo>
                  <a:lnTo>
                    <a:pt x="16" y="843"/>
                  </a:lnTo>
                  <a:lnTo>
                    <a:pt x="21" y="867"/>
                  </a:lnTo>
                  <a:lnTo>
                    <a:pt x="27" y="891"/>
                  </a:lnTo>
                  <a:lnTo>
                    <a:pt x="34" y="914"/>
                  </a:lnTo>
                  <a:lnTo>
                    <a:pt x="42" y="936"/>
                  </a:lnTo>
                  <a:lnTo>
                    <a:pt x="51" y="958"/>
                  </a:lnTo>
                  <a:lnTo>
                    <a:pt x="60" y="980"/>
                  </a:lnTo>
                  <a:lnTo>
                    <a:pt x="70" y="1001"/>
                  </a:lnTo>
                  <a:lnTo>
                    <a:pt x="81" y="1023"/>
                  </a:lnTo>
                  <a:lnTo>
                    <a:pt x="92" y="1043"/>
                  </a:lnTo>
                  <a:lnTo>
                    <a:pt x="105" y="1063"/>
                  </a:lnTo>
                  <a:lnTo>
                    <a:pt x="117" y="1083"/>
                  </a:lnTo>
                  <a:lnTo>
                    <a:pt x="131" y="1103"/>
                  </a:lnTo>
                  <a:lnTo>
                    <a:pt x="144" y="1121"/>
                  </a:lnTo>
                  <a:lnTo>
                    <a:pt x="159" y="1139"/>
                  </a:lnTo>
                  <a:lnTo>
                    <a:pt x="174" y="1156"/>
                  </a:lnTo>
                  <a:lnTo>
                    <a:pt x="190" y="1174"/>
                  </a:lnTo>
                  <a:lnTo>
                    <a:pt x="206" y="1191"/>
                  </a:lnTo>
                  <a:lnTo>
                    <a:pt x="223" y="1207"/>
                  </a:lnTo>
                  <a:lnTo>
                    <a:pt x="240" y="1223"/>
                  </a:lnTo>
                  <a:lnTo>
                    <a:pt x="258" y="1237"/>
                  </a:lnTo>
                  <a:lnTo>
                    <a:pt x="277" y="1252"/>
                  </a:lnTo>
                  <a:lnTo>
                    <a:pt x="295" y="1266"/>
                  </a:lnTo>
                  <a:lnTo>
                    <a:pt x="315" y="1279"/>
                  </a:lnTo>
                  <a:lnTo>
                    <a:pt x="335" y="1291"/>
                  </a:lnTo>
                  <a:lnTo>
                    <a:pt x="354" y="1304"/>
                  </a:lnTo>
                  <a:lnTo>
                    <a:pt x="375" y="1315"/>
                  </a:lnTo>
                  <a:lnTo>
                    <a:pt x="365" y="1392"/>
                  </a:lnTo>
                  <a:lnTo>
                    <a:pt x="356" y="1469"/>
                  </a:lnTo>
                  <a:lnTo>
                    <a:pt x="348" y="1546"/>
                  </a:lnTo>
                  <a:lnTo>
                    <a:pt x="342" y="1625"/>
                  </a:lnTo>
                  <a:lnTo>
                    <a:pt x="337" y="1703"/>
                  </a:lnTo>
                  <a:lnTo>
                    <a:pt x="333" y="1782"/>
                  </a:lnTo>
                  <a:lnTo>
                    <a:pt x="331" y="1862"/>
                  </a:lnTo>
                  <a:lnTo>
                    <a:pt x="329" y="1940"/>
                  </a:lnTo>
                  <a:lnTo>
                    <a:pt x="331" y="2022"/>
                  </a:lnTo>
                  <a:lnTo>
                    <a:pt x="332" y="2104"/>
                  </a:lnTo>
                  <a:lnTo>
                    <a:pt x="334" y="2185"/>
                  </a:lnTo>
                  <a:lnTo>
                    <a:pt x="337" y="2265"/>
                  </a:lnTo>
                  <a:lnTo>
                    <a:pt x="341" y="2345"/>
                  </a:lnTo>
                  <a:lnTo>
                    <a:pt x="345" y="2425"/>
                  </a:lnTo>
                  <a:lnTo>
                    <a:pt x="350" y="2502"/>
                  </a:lnTo>
                  <a:lnTo>
                    <a:pt x="356" y="2581"/>
                  </a:lnTo>
                  <a:lnTo>
                    <a:pt x="364" y="2658"/>
                  </a:lnTo>
                  <a:lnTo>
                    <a:pt x="372" y="2736"/>
                  </a:lnTo>
                  <a:lnTo>
                    <a:pt x="381" y="2811"/>
                  </a:lnTo>
                  <a:lnTo>
                    <a:pt x="391" y="2888"/>
                  </a:lnTo>
                  <a:lnTo>
                    <a:pt x="401" y="2963"/>
                  </a:lnTo>
                  <a:lnTo>
                    <a:pt x="412" y="3038"/>
                  </a:lnTo>
                  <a:lnTo>
                    <a:pt x="425" y="3112"/>
                  </a:lnTo>
                  <a:lnTo>
                    <a:pt x="437" y="3186"/>
                  </a:lnTo>
                  <a:lnTo>
                    <a:pt x="452" y="3259"/>
                  </a:lnTo>
                  <a:lnTo>
                    <a:pt x="466" y="3332"/>
                  </a:lnTo>
                  <a:lnTo>
                    <a:pt x="482" y="3405"/>
                  </a:lnTo>
                  <a:lnTo>
                    <a:pt x="498" y="3476"/>
                  </a:lnTo>
                  <a:lnTo>
                    <a:pt x="516" y="3547"/>
                  </a:lnTo>
                  <a:lnTo>
                    <a:pt x="534" y="3617"/>
                  </a:lnTo>
                  <a:lnTo>
                    <a:pt x="552" y="3688"/>
                  </a:lnTo>
                  <a:lnTo>
                    <a:pt x="573" y="3757"/>
                  </a:lnTo>
                  <a:lnTo>
                    <a:pt x="594" y="3827"/>
                  </a:lnTo>
                  <a:lnTo>
                    <a:pt x="614" y="3895"/>
                  </a:lnTo>
                  <a:lnTo>
                    <a:pt x="637" y="3964"/>
                  </a:lnTo>
                  <a:lnTo>
                    <a:pt x="660" y="4031"/>
                  </a:lnTo>
                  <a:lnTo>
                    <a:pt x="685" y="4098"/>
                  </a:lnTo>
                  <a:lnTo>
                    <a:pt x="710" y="4165"/>
                  </a:lnTo>
                  <a:lnTo>
                    <a:pt x="736" y="4231"/>
                  </a:lnTo>
                  <a:lnTo>
                    <a:pt x="762" y="4296"/>
                  </a:lnTo>
                  <a:lnTo>
                    <a:pt x="782" y="4278"/>
                  </a:lnTo>
                  <a:lnTo>
                    <a:pt x="804" y="4260"/>
                  </a:lnTo>
                  <a:lnTo>
                    <a:pt x="826" y="4244"/>
                  </a:lnTo>
                  <a:lnTo>
                    <a:pt x="849" y="4227"/>
                  </a:lnTo>
                  <a:lnTo>
                    <a:pt x="871" y="4211"/>
                  </a:lnTo>
                  <a:lnTo>
                    <a:pt x="895" y="4196"/>
                  </a:lnTo>
                  <a:lnTo>
                    <a:pt x="920" y="4182"/>
                  </a:lnTo>
                  <a:lnTo>
                    <a:pt x="944" y="4169"/>
                  </a:lnTo>
                  <a:lnTo>
                    <a:pt x="969" y="4155"/>
                  </a:lnTo>
                  <a:lnTo>
                    <a:pt x="995" y="4144"/>
                  </a:lnTo>
                  <a:lnTo>
                    <a:pt x="1021" y="4133"/>
                  </a:lnTo>
                  <a:lnTo>
                    <a:pt x="1046" y="4122"/>
                  </a:lnTo>
                  <a:lnTo>
                    <a:pt x="1073" y="4113"/>
                  </a:lnTo>
                  <a:lnTo>
                    <a:pt x="1100" y="4104"/>
                  </a:lnTo>
                  <a:lnTo>
                    <a:pt x="1128" y="4096"/>
                  </a:lnTo>
                  <a:lnTo>
                    <a:pt x="1156" y="4089"/>
                  </a:lnTo>
                  <a:lnTo>
                    <a:pt x="1132" y="4029"/>
                  </a:lnTo>
                  <a:lnTo>
                    <a:pt x="1110" y="3969"/>
                  </a:lnTo>
                  <a:lnTo>
                    <a:pt x="1087" y="3909"/>
                  </a:lnTo>
                  <a:lnTo>
                    <a:pt x="1066" y="3847"/>
                  </a:lnTo>
                  <a:lnTo>
                    <a:pt x="1045" y="3785"/>
                  </a:lnTo>
                  <a:lnTo>
                    <a:pt x="1026" y="3723"/>
                  </a:lnTo>
                  <a:lnTo>
                    <a:pt x="1006" y="3661"/>
                  </a:lnTo>
                  <a:lnTo>
                    <a:pt x="987" y="3598"/>
                  </a:lnTo>
                  <a:lnTo>
                    <a:pt x="970" y="3534"/>
                  </a:lnTo>
                  <a:lnTo>
                    <a:pt x="953" y="3470"/>
                  </a:lnTo>
                  <a:lnTo>
                    <a:pt x="938" y="3406"/>
                  </a:lnTo>
                  <a:lnTo>
                    <a:pt x="922" y="3341"/>
                  </a:lnTo>
                  <a:lnTo>
                    <a:pt x="908" y="3276"/>
                  </a:lnTo>
                  <a:lnTo>
                    <a:pt x="893" y="3210"/>
                  </a:lnTo>
                  <a:lnTo>
                    <a:pt x="881" y="3143"/>
                  </a:lnTo>
                  <a:lnTo>
                    <a:pt x="868" y="3077"/>
                  </a:lnTo>
                  <a:lnTo>
                    <a:pt x="856" y="3010"/>
                  </a:lnTo>
                  <a:lnTo>
                    <a:pt x="845" y="2942"/>
                  </a:lnTo>
                  <a:lnTo>
                    <a:pt x="835" y="2874"/>
                  </a:lnTo>
                  <a:lnTo>
                    <a:pt x="826" y="2805"/>
                  </a:lnTo>
                  <a:lnTo>
                    <a:pt x="817" y="2736"/>
                  </a:lnTo>
                  <a:lnTo>
                    <a:pt x="809" y="2666"/>
                  </a:lnTo>
                  <a:lnTo>
                    <a:pt x="803" y="2596"/>
                  </a:lnTo>
                  <a:lnTo>
                    <a:pt x="796" y="2525"/>
                  </a:lnTo>
                  <a:lnTo>
                    <a:pt x="791" y="2454"/>
                  </a:lnTo>
                  <a:lnTo>
                    <a:pt x="785" y="2382"/>
                  </a:lnTo>
                  <a:lnTo>
                    <a:pt x="781" y="2310"/>
                  </a:lnTo>
                  <a:lnTo>
                    <a:pt x="778" y="2237"/>
                  </a:lnTo>
                  <a:lnTo>
                    <a:pt x="776" y="2163"/>
                  </a:lnTo>
                  <a:lnTo>
                    <a:pt x="774" y="2090"/>
                  </a:lnTo>
                  <a:lnTo>
                    <a:pt x="773" y="2016"/>
                  </a:lnTo>
                  <a:lnTo>
                    <a:pt x="772" y="1940"/>
                  </a:lnTo>
                  <a:lnTo>
                    <a:pt x="773" y="1870"/>
                  </a:lnTo>
                  <a:lnTo>
                    <a:pt x="775" y="1799"/>
                  </a:lnTo>
                  <a:lnTo>
                    <a:pt x="778" y="1729"/>
                  </a:lnTo>
                  <a:lnTo>
                    <a:pt x="782" y="1659"/>
                  </a:lnTo>
                  <a:lnTo>
                    <a:pt x="788" y="1590"/>
                  </a:lnTo>
                  <a:lnTo>
                    <a:pt x="795" y="1520"/>
                  </a:lnTo>
                  <a:lnTo>
                    <a:pt x="803" y="1452"/>
                  </a:lnTo>
                  <a:lnTo>
                    <a:pt x="812" y="1384"/>
                  </a:lnTo>
                  <a:lnTo>
                    <a:pt x="843" y="1377"/>
                  </a:lnTo>
                  <a:lnTo>
                    <a:pt x="873" y="1370"/>
                  </a:lnTo>
                  <a:lnTo>
                    <a:pt x="902" y="1362"/>
                  </a:lnTo>
                  <a:lnTo>
                    <a:pt x="931" y="1351"/>
                  </a:lnTo>
                  <a:lnTo>
                    <a:pt x="960" y="1341"/>
                  </a:lnTo>
                  <a:lnTo>
                    <a:pt x="988" y="1329"/>
                  </a:lnTo>
                  <a:lnTo>
                    <a:pt x="1015" y="1315"/>
                  </a:lnTo>
                  <a:lnTo>
                    <a:pt x="1041" y="1301"/>
                  </a:lnTo>
                  <a:lnTo>
                    <a:pt x="1067" y="1285"/>
                  </a:lnTo>
                  <a:lnTo>
                    <a:pt x="1093" y="1268"/>
                  </a:lnTo>
                  <a:lnTo>
                    <a:pt x="1117" y="1251"/>
                  </a:lnTo>
                  <a:lnTo>
                    <a:pt x="1141" y="1232"/>
                  </a:lnTo>
                  <a:lnTo>
                    <a:pt x="1163" y="1213"/>
                  </a:lnTo>
                  <a:lnTo>
                    <a:pt x="1185" y="1193"/>
                  </a:lnTo>
                  <a:lnTo>
                    <a:pt x="1206" y="1171"/>
                  </a:lnTo>
                  <a:lnTo>
                    <a:pt x="1226" y="1148"/>
                  </a:lnTo>
                  <a:lnTo>
                    <a:pt x="1244" y="1125"/>
                  </a:lnTo>
                  <a:lnTo>
                    <a:pt x="1263" y="1101"/>
                  </a:lnTo>
                  <a:lnTo>
                    <a:pt x="1280" y="1077"/>
                  </a:lnTo>
                  <a:lnTo>
                    <a:pt x="1296" y="1051"/>
                  </a:lnTo>
                  <a:lnTo>
                    <a:pt x="1311" y="1025"/>
                  </a:lnTo>
                  <a:lnTo>
                    <a:pt x="1324" y="998"/>
                  </a:lnTo>
                  <a:lnTo>
                    <a:pt x="1337" y="970"/>
                  </a:lnTo>
                  <a:lnTo>
                    <a:pt x="1348" y="942"/>
                  </a:lnTo>
                  <a:lnTo>
                    <a:pt x="1358" y="913"/>
                  </a:lnTo>
                  <a:lnTo>
                    <a:pt x="1367" y="884"/>
                  </a:lnTo>
                  <a:lnTo>
                    <a:pt x="1375" y="854"/>
                  </a:lnTo>
                  <a:lnTo>
                    <a:pt x="1381" y="824"/>
                  </a:lnTo>
                  <a:lnTo>
                    <a:pt x="1386" y="792"/>
                  </a:lnTo>
                  <a:lnTo>
                    <a:pt x="1389" y="760"/>
                  </a:lnTo>
                  <a:lnTo>
                    <a:pt x="1391" y="729"/>
                  </a:lnTo>
                  <a:lnTo>
                    <a:pt x="1392" y="697"/>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Freeform 12"/>
            <p:cNvSpPr/>
            <p:nvPr/>
          </p:nvSpPr>
          <p:spPr bwMode="auto">
            <a:xfrm>
              <a:off x="3741034" y="2045345"/>
              <a:ext cx="138113" cy="138113"/>
            </a:xfrm>
            <a:custGeom>
              <a:avLst/>
              <a:gdLst>
                <a:gd name="T0" fmla="*/ 694 w 696"/>
                <a:gd name="T1" fmla="*/ 312 h 696"/>
                <a:gd name="T2" fmla="*/ 685 w 696"/>
                <a:gd name="T3" fmla="*/ 261 h 696"/>
                <a:gd name="T4" fmla="*/ 669 w 696"/>
                <a:gd name="T5" fmla="*/ 212 h 696"/>
                <a:gd name="T6" fmla="*/ 646 w 696"/>
                <a:gd name="T7" fmla="*/ 167 h 696"/>
                <a:gd name="T8" fmla="*/ 617 w 696"/>
                <a:gd name="T9" fmla="*/ 126 h 696"/>
                <a:gd name="T10" fmla="*/ 582 w 696"/>
                <a:gd name="T11" fmla="*/ 90 h 696"/>
                <a:gd name="T12" fmla="*/ 543 w 696"/>
                <a:gd name="T13" fmla="*/ 59 h 696"/>
                <a:gd name="T14" fmla="*/ 499 w 696"/>
                <a:gd name="T15" fmla="*/ 34 h 696"/>
                <a:gd name="T16" fmla="*/ 452 w 696"/>
                <a:gd name="T17" fmla="*/ 15 h 696"/>
                <a:gd name="T18" fmla="*/ 401 w 696"/>
                <a:gd name="T19" fmla="*/ 4 h 696"/>
                <a:gd name="T20" fmla="*/ 348 w 696"/>
                <a:gd name="T21" fmla="*/ 0 h 696"/>
                <a:gd name="T22" fmla="*/ 295 w 696"/>
                <a:gd name="T23" fmla="*/ 4 h 696"/>
                <a:gd name="T24" fmla="*/ 245 w 696"/>
                <a:gd name="T25" fmla="*/ 15 h 696"/>
                <a:gd name="T26" fmla="*/ 197 w 696"/>
                <a:gd name="T27" fmla="*/ 34 h 696"/>
                <a:gd name="T28" fmla="*/ 153 w 696"/>
                <a:gd name="T29" fmla="*/ 59 h 696"/>
                <a:gd name="T30" fmla="*/ 114 w 696"/>
                <a:gd name="T31" fmla="*/ 90 h 696"/>
                <a:gd name="T32" fmla="*/ 80 w 696"/>
                <a:gd name="T33" fmla="*/ 126 h 696"/>
                <a:gd name="T34" fmla="*/ 51 w 696"/>
                <a:gd name="T35" fmla="*/ 167 h 696"/>
                <a:gd name="T36" fmla="*/ 27 w 696"/>
                <a:gd name="T37" fmla="*/ 212 h 696"/>
                <a:gd name="T38" fmla="*/ 12 w 696"/>
                <a:gd name="T39" fmla="*/ 261 h 696"/>
                <a:gd name="T40" fmla="*/ 2 w 696"/>
                <a:gd name="T41" fmla="*/ 312 h 696"/>
                <a:gd name="T42" fmla="*/ 0 w 696"/>
                <a:gd name="T43" fmla="*/ 366 h 696"/>
                <a:gd name="T44" fmla="*/ 7 w 696"/>
                <a:gd name="T45" fmla="*/ 418 h 696"/>
                <a:gd name="T46" fmla="*/ 21 w 696"/>
                <a:gd name="T47" fmla="*/ 467 h 696"/>
                <a:gd name="T48" fmla="*/ 43 w 696"/>
                <a:gd name="T49" fmla="*/ 514 h 696"/>
                <a:gd name="T50" fmla="*/ 70 w 696"/>
                <a:gd name="T51" fmla="*/ 556 h 696"/>
                <a:gd name="T52" fmla="*/ 102 w 696"/>
                <a:gd name="T53" fmla="*/ 594 h 696"/>
                <a:gd name="T54" fmla="*/ 140 w 696"/>
                <a:gd name="T55" fmla="*/ 627 h 696"/>
                <a:gd name="T56" fmla="*/ 182 w 696"/>
                <a:gd name="T57" fmla="*/ 654 h 696"/>
                <a:gd name="T58" fmla="*/ 228 w 696"/>
                <a:gd name="T59" fmla="*/ 675 h 696"/>
                <a:gd name="T60" fmla="*/ 278 w 696"/>
                <a:gd name="T61" fmla="*/ 689 h 696"/>
                <a:gd name="T62" fmla="*/ 331 w 696"/>
                <a:gd name="T63" fmla="*/ 695 h 696"/>
                <a:gd name="T64" fmla="*/ 383 w 696"/>
                <a:gd name="T65" fmla="*/ 694 h 696"/>
                <a:gd name="T66" fmla="*/ 435 w 696"/>
                <a:gd name="T67" fmla="*/ 685 h 696"/>
                <a:gd name="T68" fmla="*/ 484 w 696"/>
                <a:gd name="T69" fmla="*/ 668 h 696"/>
                <a:gd name="T70" fmla="*/ 529 w 696"/>
                <a:gd name="T71" fmla="*/ 646 h 696"/>
                <a:gd name="T72" fmla="*/ 570 w 696"/>
                <a:gd name="T73" fmla="*/ 617 h 696"/>
                <a:gd name="T74" fmla="*/ 606 w 696"/>
                <a:gd name="T75" fmla="*/ 582 h 696"/>
                <a:gd name="T76" fmla="*/ 637 w 696"/>
                <a:gd name="T77" fmla="*/ 543 h 696"/>
                <a:gd name="T78" fmla="*/ 662 w 696"/>
                <a:gd name="T79" fmla="*/ 498 h 696"/>
                <a:gd name="T80" fmla="*/ 681 w 696"/>
                <a:gd name="T81" fmla="*/ 452 h 696"/>
                <a:gd name="T82" fmla="*/ 692 w 696"/>
                <a:gd name="T83" fmla="*/ 401 h 696"/>
                <a:gd name="T84" fmla="*/ 696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696" y="348"/>
                  </a:moveTo>
                  <a:lnTo>
                    <a:pt x="696" y="329"/>
                  </a:lnTo>
                  <a:lnTo>
                    <a:pt x="694" y="312"/>
                  </a:lnTo>
                  <a:lnTo>
                    <a:pt x="692" y="295"/>
                  </a:lnTo>
                  <a:lnTo>
                    <a:pt x="689" y="278"/>
                  </a:lnTo>
                  <a:lnTo>
                    <a:pt x="685" y="261"/>
                  </a:lnTo>
                  <a:lnTo>
                    <a:pt x="681" y="244"/>
                  </a:lnTo>
                  <a:lnTo>
                    <a:pt x="676" y="228"/>
                  </a:lnTo>
                  <a:lnTo>
                    <a:pt x="669" y="212"/>
                  </a:lnTo>
                  <a:lnTo>
                    <a:pt x="662" y="197"/>
                  </a:lnTo>
                  <a:lnTo>
                    <a:pt x="654" y="182"/>
                  </a:lnTo>
                  <a:lnTo>
                    <a:pt x="646" y="167"/>
                  </a:lnTo>
                  <a:lnTo>
                    <a:pt x="637" y="153"/>
                  </a:lnTo>
                  <a:lnTo>
                    <a:pt x="627" y="140"/>
                  </a:lnTo>
                  <a:lnTo>
                    <a:pt x="617" y="126"/>
                  </a:lnTo>
                  <a:lnTo>
                    <a:pt x="606" y="114"/>
                  </a:lnTo>
                  <a:lnTo>
                    <a:pt x="595" y="101"/>
                  </a:lnTo>
                  <a:lnTo>
                    <a:pt x="582" y="90"/>
                  </a:lnTo>
                  <a:lnTo>
                    <a:pt x="570" y="78"/>
                  </a:lnTo>
                  <a:lnTo>
                    <a:pt x="556" y="68"/>
                  </a:lnTo>
                  <a:lnTo>
                    <a:pt x="543" y="59"/>
                  </a:lnTo>
                  <a:lnTo>
                    <a:pt x="529" y="49"/>
                  </a:lnTo>
                  <a:lnTo>
                    <a:pt x="514" y="41"/>
                  </a:lnTo>
                  <a:lnTo>
                    <a:pt x="499" y="34"/>
                  </a:lnTo>
                  <a:lnTo>
                    <a:pt x="484" y="27"/>
                  </a:lnTo>
                  <a:lnTo>
                    <a:pt x="468" y="20"/>
                  </a:lnTo>
                  <a:lnTo>
                    <a:pt x="452" y="15"/>
                  </a:lnTo>
                  <a:lnTo>
                    <a:pt x="435" y="10"/>
                  </a:lnTo>
                  <a:lnTo>
                    <a:pt x="419" y="7"/>
                  </a:lnTo>
                  <a:lnTo>
                    <a:pt x="401" y="4"/>
                  </a:lnTo>
                  <a:lnTo>
                    <a:pt x="383" y="1"/>
                  </a:lnTo>
                  <a:lnTo>
                    <a:pt x="366" y="0"/>
                  </a:lnTo>
                  <a:lnTo>
                    <a:pt x="348" y="0"/>
                  </a:lnTo>
                  <a:lnTo>
                    <a:pt x="331" y="0"/>
                  </a:lnTo>
                  <a:lnTo>
                    <a:pt x="313" y="1"/>
                  </a:lnTo>
                  <a:lnTo>
                    <a:pt x="295" y="4"/>
                  </a:lnTo>
                  <a:lnTo>
                    <a:pt x="278" y="7"/>
                  </a:lnTo>
                  <a:lnTo>
                    <a:pt x="261" y="10"/>
                  </a:lnTo>
                  <a:lnTo>
                    <a:pt x="245" y="15"/>
                  </a:lnTo>
                  <a:lnTo>
                    <a:pt x="228" y="20"/>
                  </a:lnTo>
                  <a:lnTo>
                    <a:pt x="213" y="27"/>
                  </a:lnTo>
                  <a:lnTo>
                    <a:pt x="197" y="34"/>
                  </a:lnTo>
                  <a:lnTo>
                    <a:pt x="182" y="41"/>
                  </a:lnTo>
                  <a:lnTo>
                    <a:pt x="168" y="49"/>
                  </a:lnTo>
                  <a:lnTo>
                    <a:pt x="153" y="59"/>
                  </a:lnTo>
                  <a:lnTo>
                    <a:pt x="140" y="68"/>
                  </a:lnTo>
                  <a:lnTo>
                    <a:pt x="127" y="78"/>
                  </a:lnTo>
                  <a:lnTo>
                    <a:pt x="114" y="90"/>
                  </a:lnTo>
                  <a:lnTo>
                    <a:pt x="102" y="101"/>
                  </a:lnTo>
                  <a:lnTo>
                    <a:pt x="90" y="114"/>
                  </a:lnTo>
                  <a:lnTo>
                    <a:pt x="80" y="126"/>
                  </a:lnTo>
                  <a:lnTo>
                    <a:pt x="70" y="140"/>
                  </a:lnTo>
                  <a:lnTo>
                    <a:pt x="59" y="153"/>
                  </a:lnTo>
                  <a:lnTo>
                    <a:pt x="51" y="167"/>
                  </a:lnTo>
                  <a:lnTo>
                    <a:pt x="43" y="182"/>
                  </a:lnTo>
                  <a:lnTo>
                    <a:pt x="34" y="197"/>
                  </a:lnTo>
                  <a:lnTo>
                    <a:pt x="27" y="212"/>
                  </a:lnTo>
                  <a:lnTo>
                    <a:pt x="21" y="228"/>
                  </a:lnTo>
                  <a:lnTo>
                    <a:pt x="16" y="244"/>
                  </a:lnTo>
                  <a:lnTo>
                    <a:pt x="12" y="261"/>
                  </a:lnTo>
                  <a:lnTo>
                    <a:pt x="7" y="278"/>
                  </a:lnTo>
                  <a:lnTo>
                    <a:pt x="4" y="295"/>
                  </a:lnTo>
                  <a:lnTo>
                    <a:pt x="2" y="312"/>
                  </a:lnTo>
                  <a:lnTo>
                    <a:pt x="0" y="329"/>
                  </a:lnTo>
                  <a:lnTo>
                    <a:pt x="0" y="348"/>
                  </a:lnTo>
                  <a:lnTo>
                    <a:pt x="0" y="366"/>
                  </a:lnTo>
                  <a:lnTo>
                    <a:pt x="2" y="383"/>
                  </a:lnTo>
                  <a:lnTo>
                    <a:pt x="4" y="401"/>
                  </a:lnTo>
                  <a:lnTo>
                    <a:pt x="7" y="418"/>
                  </a:lnTo>
                  <a:lnTo>
                    <a:pt x="12" y="435"/>
                  </a:lnTo>
                  <a:lnTo>
                    <a:pt x="16" y="452"/>
                  </a:lnTo>
                  <a:lnTo>
                    <a:pt x="21" y="467"/>
                  </a:lnTo>
                  <a:lnTo>
                    <a:pt x="27" y="483"/>
                  </a:lnTo>
                  <a:lnTo>
                    <a:pt x="34" y="498"/>
                  </a:lnTo>
                  <a:lnTo>
                    <a:pt x="43" y="514"/>
                  </a:lnTo>
                  <a:lnTo>
                    <a:pt x="51" y="528"/>
                  </a:lnTo>
                  <a:lnTo>
                    <a:pt x="59" y="543"/>
                  </a:lnTo>
                  <a:lnTo>
                    <a:pt x="70" y="556"/>
                  </a:lnTo>
                  <a:lnTo>
                    <a:pt x="80" y="569"/>
                  </a:lnTo>
                  <a:lnTo>
                    <a:pt x="90" y="582"/>
                  </a:lnTo>
                  <a:lnTo>
                    <a:pt x="102" y="594"/>
                  </a:lnTo>
                  <a:lnTo>
                    <a:pt x="114" y="605"/>
                  </a:lnTo>
                  <a:lnTo>
                    <a:pt x="127" y="617"/>
                  </a:lnTo>
                  <a:lnTo>
                    <a:pt x="140" y="627"/>
                  </a:lnTo>
                  <a:lnTo>
                    <a:pt x="153" y="636"/>
                  </a:lnTo>
                  <a:lnTo>
                    <a:pt x="168" y="646"/>
                  </a:lnTo>
                  <a:lnTo>
                    <a:pt x="182" y="654"/>
                  </a:lnTo>
                  <a:lnTo>
                    <a:pt x="197" y="662"/>
                  </a:lnTo>
                  <a:lnTo>
                    <a:pt x="213" y="668"/>
                  </a:lnTo>
                  <a:lnTo>
                    <a:pt x="228" y="675"/>
                  </a:lnTo>
                  <a:lnTo>
                    <a:pt x="245" y="681"/>
                  </a:lnTo>
                  <a:lnTo>
                    <a:pt x="261" y="685"/>
                  </a:lnTo>
                  <a:lnTo>
                    <a:pt x="278" y="689"/>
                  </a:lnTo>
                  <a:lnTo>
                    <a:pt x="295" y="692"/>
                  </a:lnTo>
                  <a:lnTo>
                    <a:pt x="313" y="694"/>
                  </a:lnTo>
                  <a:lnTo>
                    <a:pt x="331" y="695"/>
                  </a:lnTo>
                  <a:lnTo>
                    <a:pt x="348" y="696"/>
                  </a:lnTo>
                  <a:lnTo>
                    <a:pt x="366" y="695"/>
                  </a:lnTo>
                  <a:lnTo>
                    <a:pt x="383" y="694"/>
                  </a:lnTo>
                  <a:lnTo>
                    <a:pt x="401" y="692"/>
                  </a:lnTo>
                  <a:lnTo>
                    <a:pt x="419" y="689"/>
                  </a:lnTo>
                  <a:lnTo>
                    <a:pt x="435" y="685"/>
                  </a:lnTo>
                  <a:lnTo>
                    <a:pt x="452" y="681"/>
                  </a:lnTo>
                  <a:lnTo>
                    <a:pt x="468" y="675"/>
                  </a:lnTo>
                  <a:lnTo>
                    <a:pt x="484" y="668"/>
                  </a:lnTo>
                  <a:lnTo>
                    <a:pt x="499" y="662"/>
                  </a:lnTo>
                  <a:lnTo>
                    <a:pt x="514" y="654"/>
                  </a:lnTo>
                  <a:lnTo>
                    <a:pt x="529" y="646"/>
                  </a:lnTo>
                  <a:lnTo>
                    <a:pt x="543" y="636"/>
                  </a:lnTo>
                  <a:lnTo>
                    <a:pt x="556" y="627"/>
                  </a:lnTo>
                  <a:lnTo>
                    <a:pt x="570" y="617"/>
                  </a:lnTo>
                  <a:lnTo>
                    <a:pt x="582" y="605"/>
                  </a:lnTo>
                  <a:lnTo>
                    <a:pt x="595" y="594"/>
                  </a:lnTo>
                  <a:lnTo>
                    <a:pt x="606" y="582"/>
                  </a:lnTo>
                  <a:lnTo>
                    <a:pt x="617" y="569"/>
                  </a:lnTo>
                  <a:lnTo>
                    <a:pt x="627" y="556"/>
                  </a:lnTo>
                  <a:lnTo>
                    <a:pt x="637" y="543"/>
                  </a:lnTo>
                  <a:lnTo>
                    <a:pt x="646" y="528"/>
                  </a:lnTo>
                  <a:lnTo>
                    <a:pt x="654" y="514"/>
                  </a:lnTo>
                  <a:lnTo>
                    <a:pt x="662" y="498"/>
                  </a:lnTo>
                  <a:lnTo>
                    <a:pt x="669" y="483"/>
                  </a:lnTo>
                  <a:lnTo>
                    <a:pt x="676" y="467"/>
                  </a:lnTo>
                  <a:lnTo>
                    <a:pt x="681" y="452"/>
                  </a:lnTo>
                  <a:lnTo>
                    <a:pt x="685" y="435"/>
                  </a:lnTo>
                  <a:lnTo>
                    <a:pt x="689" y="418"/>
                  </a:lnTo>
                  <a:lnTo>
                    <a:pt x="692" y="401"/>
                  </a:lnTo>
                  <a:lnTo>
                    <a:pt x="694" y="383"/>
                  </a:lnTo>
                  <a:lnTo>
                    <a:pt x="696" y="366"/>
                  </a:lnTo>
                  <a:lnTo>
                    <a:pt x="696"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8"/>
            <p:cNvSpPr/>
            <p:nvPr/>
          </p:nvSpPr>
          <p:spPr bwMode="auto">
            <a:xfrm>
              <a:off x="3774372" y="2078682"/>
              <a:ext cx="69850" cy="69850"/>
            </a:xfrm>
            <a:custGeom>
              <a:avLst/>
              <a:gdLst>
                <a:gd name="T0" fmla="*/ 347 w 348"/>
                <a:gd name="T1" fmla="*/ 156 h 348"/>
                <a:gd name="T2" fmla="*/ 340 w 348"/>
                <a:gd name="T3" fmla="*/ 122 h 348"/>
                <a:gd name="T4" fmla="*/ 328 w 348"/>
                <a:gd name="T5" fmla="*/ 91 h 348"/>
                <a:gd name="T6" fmla="*/ 309 w 348"/>
                <a:gd name="T7" fmla="*/ 63 h 348"/>
                <a:gd name="T8" fmla="*/ 285 w 348"/>
                <a:gd name="T9" fmla="*/ 39 h 348"/>
                <a:gd name="T10" fmla="*/ 257 w 348"/>
                <a:gd name="T11" fmla="*/ 21 h 348"/>
                <a:gd name="T12" fmla="*/ 226 w 348"/>
                <a:gd name="T13" fmla="*/ 7 h 348"/>
                <a:gd name="T14" fmla="*/ 192 w 348"/>
                <a:gd name="T15" fmla="*/ 1 h 348"/>
                <a:gd name="T16" fmla="*/ 157 w 348"/>
                <a:gd name="T17" fmla="*/ 1 h 348"/>
                <a:gd name="T18" fmla="*/ 122 w 348"/>
                <a:gd name="T19" fmla="*/ 7 h 348"/>
                <a:gd name="T20" fmla="*/ 91 w 348"/>
                <a:gd name="T21" fmla="*/ 21 h 348"/>
                <a:gd name="T22" fmla="*/ 63 w 348"/>
                <a:gd name="T23" fmla="*/ 39 h 348"/>
                <a:gd name="T24" fmla="*/ 40 w 348"/>
                <a:gd name="T25" fmla="*/ 63 h 348"/>
                <a:gd name="T26" fmla="*/ 21 w 348"/>
                <a:gd name="T27" fmla="*/ 91 h 348"/>
                <a:gd name="T28" fmla="*/ 8 w 348"/>
                <a:gd name="T29" fmla="*/ 122 h 348"/>
                <a:gd name="T30" fmla="*/ 1 w 348"/>
                <a:gd name="T31" fmla="*/ 156 h 348"/>
                <a:gd name="T32" fmla="*/ 1 w 348"/>
                <a:gd name="T33" fmla="*/ 192 h 348"/>
                <a:gd name="T34" fmla="*/ 8 w 348"/>
                <a:gd name="T35" fmla="*/ 226 h 348"/>
                <a:gd name="T36" fmla="*/ 21 w 348"/>
                <a:gd name="T37" fmla="*/ 257 h 348"/>
                <a:gd name="T38" fmla="*/ 40 w 348"/>
                <a:gd name="T39" fmla="*/ 285 h 348"/>
                <a:gd name="T40" fmla="*/ 63 w 348"/>
                <a:gd name="T41" fmla="*/ 308 h 348"/>
                <a:gd name="T42" fmla="*/ 91 w 348"/>
                <a:gd name="T43" fmla="*/ 326 h 348"/>
                <a:gd name="T44" fmla="*/ 122 w 348"/>
                <a:gd name="T45" fmla="*/ 340 h 348"/>
                <a:gd name="T46" fmla="*/ 157 w 348"/>
                <a:gd name="T47" fmla="*/ 347 h 348"/>
                <a:gd name="T48" fmla="*/ 192 w 348"/>
                <a:gd name="T49" fmla="*/ 347 h 348"/>
                <a:gd name="T50" fmla="*/ 226 w 348"/>
                <a:gd name="T51" fmla="*/ 340 h 348"/>
                <a:gd name="T52" fmla="*/ 257 w 348"/>
                <a:gd name="T53" fmla="*/ 326 h 348"/>
                <a:gd name="T54" fmla="*/ 285 w 348"/>
                <a:gd name="T55" fmla="*/ 308 h 348"/>
                <a:gd name="T56" fmla="*/ 309 w 348"/>
                <a:gd name="T57" fmla="*/ 285 h 348"/>
                <a:gd name="T58" fmla="*/ 328 w 348"/>
                <a:gd name="T59" fmla="*/ 257 h 348"/>
                <a:gd name="T60" fmla="*/ 340 w 348"/>
                <a:gd name="T61" fmla="*/ 226 h 348"/>
                <a:gd name="T62" fmla="*/ 347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348" y="174"/>
                  </a:moveTo>
                  <a:lnTo>
                    <a:pt x="347" y="156"/>
                  </a:lnTo>
                  <a:lnTo>
                    <a:pt x="345" y="139"/>
                  </a:lnTo>
                  <a:lnTo>
                    <a:pt x="340" y="122"/>
                  </a:lnTo>
                  <a:lnTo>
                    <a:pt x="335" y="106"/>
                  </a:lnTo>
                  <a:lnTo>
                    <a:pt x="328" y="91"/>
                  </a:lnTo>
                  <a:lnTo>
                    <a:pt x="318" y="77"/>
                  </a:lnTo>
                  <a:lnTo>
                    <a:pt x="309" y="63"/>
                  </a:lnTo>
                  <a:lnTo>
                    <a:pt x="298" y="51"/>
                  </a:lnTo>
                  <a:lnTo>
                    <a:pt x="285" y="39"/>
                  </a:lnTo>
                  <a:lnTo>
                    <a:pt x="272" y="29"/>
                  </a:lnTo>
                  <a:lnTo>
                    <a:pt x="257" y="21"/>
                  </a:lnTo>
                  <a:lnTo>
                    <a:pt x="242" y="13"/>
                  </a:lnTo>
                  <a:lnTo>
                    <a:pt x="226" y="7"/>
                  </a:lnTo>
                  <a:lnTo>
                    <a:pt x="209" y="3"/>
                  </a:lnTo>
                  <a:lnTo>
                    <a:pt x="192" y="1"/>
                  </a:lnTo>
                  <a:lnTo>
                    <a:pt x="174" y="0"/>
                  </a:lnTo>
                  <a:lnTo>
                    <a:pt x="157" y="1"/>
                  </a:lnTo>
                  <a:lnTo>
                    <a:pt x="139" y="3"/>
                  </a:lnTo>
                  <a:lnTo>
                    <a:pt x="122" y="7"/>
                  </a:lnTo>
                  <a:lnTo>
                    <a:pt x="107" y="13"/>
                  </a:lnTo>
                  <a:lnTo>
                    <a:pt x="91" y="21"/>
                  </a:lnTo>
                  <a:lnTo>
                    <a:pt x="77" y="29"/>
                  </a:lnTo>
                  <a:lnTo>
                    <a:pt x="63" y="39"/>
                  </a:lnTo>
                  <a:lnTo>
                    <a:pt x="51" y="51"/>
                  </a:lnTo>
                  <a:lnTo>
                    <a:pt x="40" y="63"/>
                  </a:lnTo>
                  <a:lnTo>
                    <a:pt x="30" y="77"/>
                  </a:lnTo>
                  <a:lnTo>
                    <a:pt x="21" y="91"/>
                  </a:lnTo>
                  <a:lnTo>
                    <a:pt x="14" y="106"/>
                  </a:lnTo>
                  <a:lnTo>
                    <a:pt x="8" y="122"/>
                  </a:lnTo>
                  <a:lnTo>
                    <a:pt x="3" y="139"/>
                  </a:lnTo>
                  <a:lnTo>
                    <a:pt x="1" y="156"/>
                  </a:lnTo>
                  <a:lnTo>
                    <a:pt x="0" y="174"/>
                  </a:lnTo>
                  <a:lnTo>
                    <a:pt x="1" y="192"/>
                  </a:lnTo>
                  <a:lnTo>
                    <a:pt x="3" y="209"/>
                  </a:lnTo>
                  <a:lnTo>
                    <a:pt x="8" y="226"/>
                  </a:lnTo>
                  <a:lnTo>
                    <a:pt x="14" y="241"/>
                  </a:lnTo>
                  <a:lnTo>
                    <a:pt x="21" y="257"/>
                  </a:lnTo>
                  <a:lnTo>
                    <a:pt x="30" y="272"/>
                  </a:lnTo>
                  <a:lnTo>
                    <a:pt x="40" y="285"/>
                  </a:lnTo>
                  <a:lnTo>
                    <a:pt x="51" y="297"/>
                  </a:lnTo>
                  <a:lnTo>
                    <a:pt x="63" y="308"/>
                  </a:lnTo>
                  <a:lnTo>
                    <a:pt x="77" y="318"/>
                  </a:lnTo>
                  <a:lnTo>
                    <a:pt x="91" y="326"/>
                  </a:lnTo>
                  <a:lnTo>
                    <a:pt x="107" y="335"/>
                  </a:lnTo>
                  <a:lnTo>
                    <a:pt x="122" y="340"/>
                  </a:lnTo>
                  <a:lnTo>
                    <a:pt x="139" y="344"/>
                  </a:lnTo>
                  <a:lnTo>
                    <a:pt x="157" y="347"/>
                  </a:lnTo>
                  <a:lnTo>
                    <a:pt x="174" y="348"/>
                  </a:lnTo>
                  <a:lnTo>
                    <a:pt x="192" y="347"/>
                  </a:lnTo>
                  <a:lnTo>
                    <a:pt x="209" y="344"/>
                  </a:lnTo>
                  <a:lnTo>
                    <a:pt x="226" y="340"/>
                  </a:lnTo>
                  <a:lnTo>
                    <a:pt x="242" y="335"/>
                  </a:lnTo>
                  <a:lnTo>
                    <a:pt x="257" y="326"/>
                  </a:lnTo>
                  <a:lnTo>
                    <a:pt x="272" y="318"/>
                  </a:lnTo>
                  <a:lnTo>
                    <a:pt x="285" y="308"/>
                  </a:lnTo>
                  <a:lnTo>
                    <a:pt x="298" y="297"/>
                  </a:lnTo>
                  <a:lnTo>
                    <a:pt x="309" y="285"/>
                  </a:lnTo>
                  <a:lnTo>
                    <a:pt x="318" y="272"/>
                  </a:lnTo>
                  <a:lnTo>
                    <a:pt x="328" y="257"/>
                  </a:lnTo>
                  <a:lnTo>
                    <a:pt x="335" y="241"/>
                  </a:lnTo>
                  <a:lnTo>
                    <a:pt x="340" y="226"/>
                  </a:lnTo>
                  <a:lnTo>
                    <a:pt x="345" y="209"/>
                  </a:lnTo>
                  <a:lnTo>
                    <a:pt x="347" y="192"/>
                  </a:lnTo>
                  <a:lnTo>
                    <a:pt x="348" y="174"/>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3844222" y="1396057"/>
            <a:ext cx="900113" cy="584200"/>
            <a:chOff x="3844222" y="1396057"/>
            <a:chExt cx="900113" cy="584200"/>
          </a:xfrm>
        </p:grpSpPr>
        <p:sp>
          <p:nvSpPr>
            <p:cNvPr id="8" name="Freeform 7"/>
            <p:cNvSpPr/>
            <p:nvPr/>
          </p:nvSpPr>
          <p:spPr bwMode="auto">
            <a:xfrm>
              <a:off x="3844222" y="1396057"/>
              <a:ext cx="900113" cy="584200"/>
            </a:xfrm>
            <a:custGeom>
              <a:avLst/>
              <a:gdLst>
                <a:gd name="T0" fmla="*/ 3747 w 4533"/>
                <a:gd name="T1" fmla="*/ 6 h 2941"/>
                <a:gd name="T2" fmla="*/ 3632 w 4533"/>
                <a:gd name="T3" fmla="*/ 31 h 2941"/>
                <a:gd name="T4" fmla="*/ 3525 w 4533"/>
                <a:gd name="T5" fmla="*/ 74 h 2941"/>
                <a:gd name="T6" fmla="*/ 3429 w 4533"/>
                <a:gd name="T7" fmla="*/ 133 h 2941"/>
                <a:gd name="T8" fmla="*/ 3343 w 4533"/>
                <a:gd name="T9" fmla="*/ 206 h 2941"/>
                <a:gd name="T10" fmla="*/ 3270 w 4533"/>
                <a:gd name="T11" fmla="*/ 293 h 2941"/>
                <a:gd name="T12" fmla="*/ 3212 w 4533"/>
                <a:gd name="T13" fmla="*/ 392 h 2941"/>
                <a:gd name="T14" fmla="*/ 3170 w 4533"/>
                <a:gd name="T15" fmla="*/ 499 h 2941"/>
                <a:gd name="T16" fmla="*/ 2785 w 4533"/>
                <a:gd name="T17" fmla="*/ 602 h 2941"/>
                <a:gd name="T18" fmla="*/ 2302 w 4533"/>
                <a:gd name="T19" fmla="*/ 753 h 2941"/>
                <a:gd name="T20" fmla="*/ 1844 w 4533"/>
                <a:gd name="T21" fmla="*/ 956 h 2941"/>
                <a:gd name="T22" fmla="*/ 1415 w 4533"/>
                <a:gd name="T23" fmla="*/ 1208 h 2941"/>
                <a:gd name="T24" fmla="*/ 1018 w 4533"/>
                <a:gd name="T25" fmla="*/ 1506 h 2941"/>
                <a:gd name="T26" fmla="*/ 658 w 4533"/>
                <a:gd name="T27" fmla="*/ 1846 h 2941"/>
                <a:gd name="T28" fmla="*/ 338 w 4533"/>
                <a:gd name="T29" fmla="*/ 2223 h 2941"/>
                <a:gd name="T30" fmla="*/ 63 w 4533"/>
                <a:gd name="T31" fmla="*/ 2636 h 2941"/>
                <a:gd name="T32" fmla="*/ 83 w 4533"/>
                <a:gd name="T33" fmla="*/ 2766 h 2941"/>
                <a:gd name="T34" fmla="*/ 189 w 4533"/>
                <a:gd name="T35" fmla="*/ 2806 h 2941"/>
                <a:gd name="T36" fmla="*/ 286 w 4533"/>
                <a:gd name="T37" fmla="*/ 2859 h 2941"/>
                <a:gd name="T38" fmla="*/ 378 w 4533"/>
                <a:gd name="T39" fmla="*/ 2922 h 2941"/>
                <a:gd name="T40" fmla="*/ 572 w 4533"/>
                <a:gd name="T41" fmla="*/ 2659 h 2941"/>
                <a:gd name="T42" fmla="*/ 838 w 4533"/>
                <a:gd name="T43" fmla="*/ 2309 h 2941"/>
                <a:gd name="T44" fmla="*/ 1139 w 4533"/>
                <a:gd name="T45" fmla="*/ 1992 h 2941"/>
                <a:gd name="T46" fmla="*/ 1474 w 4533"/>
                <a:gd name="T47" fmla="*/ 1709 h 2941"/>
                <a:gd name="T48" fmla="*/ 1838 w 4533"/>
                <a:gd name="T49" fmla="*/ 1464 h 2941"/>
                <a:gd name="T50" fmla="*/ 2231 w 4533"/>
                <a:gd name="T51" fmla="*/ 1261 h 2941"/>
                <a:gd name="T52" fmla="*/ 2647 w 4533"/>
                <a:gd name="T53" fmla="*/ 1101 h 2941"/>
                <a:gd name="T54" fmla="*/ 3084 w 4533"/>
                <a:gd name="T55" fmla="*/ 990 h 2941"/>
                <a:gd name="T56" fmla="*/ 3230 w 4533"/>
                <a:gd name="T57" fmla="*/ 1038 h 2941"/>
                <a:gd name="T58" fmla="*/ 3285 w 4533"/>
                <a:gd name="T59" fmla="*/ 1122 h 2941"/>
                <a:gd name="T60" fmla="*/ 3352 w 4533"/>
                <a:gd name="T61" fmla="*/ 1197 h 2941"/>
                <a:gd name="T62" fmla="*/ 3428 w 4533"/>
                <a:gd name="T63" fmla="*/ 1261 h 2941"/>
                <a:gd name="T64" fmla="*/ 3514 w 4533"/>
                <a:gd name="T65" fmla="*/ 1314 h 2941"/>
                <a:gd name="T66" fmla="*/ 3606 w 4533"/>
                <a:gd name="T67" fmla="*/ 1354 h 2941"/>
                <a:gd name="T68" fmla="*/ 3705 w 4533"/>
                <a:gd name="T69" fmla="*/ 1381 h 2941"/>
                <a:gd name="T70" fmla="*/ 3810 w 4533"/>
                <a:gd name="T71" fmla="*/ 1393 h 2941"/>
                <a:gd name="T72" fmla="*/ 3943 w 4533"/>
                <a:gd name="T73" fmla="*/ 1385 h 2941"/>
                <a:gd name="T74" fmla="*/ 4076 w 4533"/>
                <a:gd name="T75" fmla="*/ 1351 h 2941"/>
                <a:gd name="T76" fmla="*/ 4198 w 4533"/>
                <a:gd name="T77" fmla="*/ 1293 h 2941"/>
                <a:gd name="T78" fmla="*/ 4305 w 4533"/>
                <a:gd name="T79" fmla="*/ 1212 h 2941"/>
                <a:gd name="T80" fmla="*/ 4394 w 4533"/>
                <a:gd name="T81" fmla="*/ 1114 h 2941"/>
                <a:gd name="T82" fmla="*/ 4465 w 4533"/>
                <a:gd name="T83" fmla="*/ 999 h 2941"/>
                <a:gd name="T84" fmla="*/ 4511 w 4533"/>
                <a:gd name="T85" fmla="*/ 871 h 2941"/>
                <a:gd name="T86" fmla="*/ 4532 w 4533"/>
                <a:gd name="T87" fmla="*/ 733 h 2941"/>
                <a:gd name="T88" fmla="*/ 4525 w 4533"/>
                <a:gd name="T89" fmla="*/ 591 h 2941"/>
                <a:gd name="T90" fmla="*/ 4491 w 4533"/>
                <a:gd name="T91" fmla="*/ 457 h 2941"/>
                <a:gd name="T92" fmla="*/ 4433 w 4533"/>
                <a:gd name="T93" fmla="*/ 336 h 2941"/>
                <a:gd name="T94" fmla="*/ 4352 w 4533"/>
                <a:gd name="T95" fmla="*/ 228 h 2941"/>
                <a:gd name="T96" fmla="*/ 4253 w 4533"/>
                <a:gd name="T97" fmla="*/ 139 h 2941"/>
                <a:gd name="T98" fmla="*/ 4138 w 4533"/>
                <a:gd name="T99" fmla="*/ 68 h 2941"/>
                <a:gd name="T100" fmla="*/ 4011 w 4533"/>
                <a:gd name="T101" fmla="*/ 22 h 2941"/>
                <a:gd name="T102" fmla="*/ 3873 w 4533"/>
                <a:gd name="T103" fmla="*/ 1 h 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33" h="2941">
                  <a:moveTo>
                    <a:pt x="3837" y="0"/>
                  </a:moveTo>
                  <a:lnTo>
                    <a:pt x="3807" y="1"/>
                  </a:lnTo>
                  <a:lnTo>
                    <a:pt x="3777" y="3"/>
                  </a:lnTo>
                  <a:lnTo>
                    <a:pt x="3747" y="6"/>
                  </a:lnTo>
                  <a:lnTo>
                    <a:pt x="3718" y="10"/>
                  </a:lnTo>
                  <a:lnTo>
                    <a:pt x="3689" y="16"/>
                  </a:lnTo>
                  <a:lnTo>
                    <a:pt x="3660" y="23"/>
                  </a:lnTo>
                  <a:lnTo>
                    <a:pt x="3632" y="31"/>
                  </a:lnTo>
                  <a:lnTo>
                    <a:pt x="3605" y="39"/>
                  </a:lnTo>
                  <a:lnTo>
                    <a:pt x="3578" y="50"/>
                  </a:lnTo>
                  <a:lnTo>
                    <a:pt x="3551" y="61"/>
                  </a:lnTo>
                  <a:lnTo>
                    <a:pt x="3525" y="74"/>
                  </a:lnTo>
                  <a:lnTo>
                    <a:pt x="3500" y="87"/>
                  </a:lnTo>
                  <a:lnTo>
                    <a:pt x="3475" y="102"/>
                  </a:lnTo>
                  <a:lnTo>
                    <a:pt x="3452" y="116"/>
                  </a:lnTo>
                  <a:lnTo>
                    <a:pt x="3429" y="133"/>
                  </a:lnTo>
                  <a:lnTo>
                    <a:pt x="3406" y="150"/>
                  </a:lnTo>
                  <a:lnTo>
                    <a:pt x="3384" y="168"/>
                  </a:lnTo>
                  <a:lnTo>
                    <a:pt x="3364" y="187"/>
                  </a:lnTo>
                  <a:lnTo>
                    <a:pt x="3343" y="206"/>
                  </a:lnTo>
                  <a:lnTo>
                    <a:pt x="3323" y="227"/>
                  </a:lnTo>
                  <a:lnTo>
                    <a:pt x="3304" y="249"/>
                  </a:lnTo>
                  <a:lnTo>
                    <a:pt x="3287" y="271"/>
                  </a:lnTo>
                  <a:lnTo>
                    <a:pt x="3270" y="293"/>
                  </a:lnTo>
                  <a:lnTo>
                    <a:pt x="3254" y="317"/>
                  </a:lnTo>
                  <a:lnTo>
                    <a:pt x="3239" y="341"/>
                  </a:lnTo>
                  <a:lnTo>
                    <a:pt x="3225" y="366"/>
                  </a:lnTo>
                  <a:lnTo>
                    <a:pt x="3212" y="392"/>
                  </a:lnTo>
                  <a:lnTo>
                    <a:pt x="3200" y="418"/>
                  </a:lnTo>
                  <a:lnTo>
                    <a:pt x="3188" y="444"/>
                  </a:lnTo>
                  <a:lnTo>
                    <a:pt x="3179" y="471"/>
                  </a:lnTo>
                  <a:lnTo>
                    <a:pt x="3170" y="499"/>
                  </a:lnTo>
                  <a:lnTo>
                    <a:pt x="3163" y="527"/>
                  </a:lnTo>
                  <a:lnTo>
                    <a:pt x="3035" y="549"/>
                  </a:lnTo>
                  <a:lnTo>
                    <a:pt x="2910" y="574"/>
                  </a:lnTo>
                  <a:lnTo>
                    <a:pt x="2785" y="602"/>
                  </a:lnTo>
                  <a:lnTo>
                    <a:pt x="2662" y="636"/>
                  </a:lnTo>
                  <a:lnTo>
                    <a:pt x="2540" y="671"/>
                  </a:lnTo>
                  <a:lnTo>
                    <a:pt x="2420" y="710"/>
                  </a:lnTo>
                  <a:lnTo>
                    <a:pt x="2302" y="753"/>
                  </a:lnTo>
                  <a:lnTo>
                    <a:pt x="2184" y="800"/>
                  </a:lnTo>
                  <a:lnTo>
                    <a:pt x="2068" y="848"/>
                  </a:lnTo>
                  <a:lnTo>
                    <a:pt x="1956" y="901"/>
                  </a:lnTo>
                  <a:lnTo>
                    <a:pt x="1844" y="956"/>
                  </a:lnTo>
                  <a:lnTo>
                    <a:pt x="1733" y="1015"/>
                  </a:lnTo>
                  <a:lnTo>
                    <a:pt x="1625" y="1076"/>
                  </a:lnTo>
                  <a:lnTo>
                    <a:pt x="1518" y="1141"/>
                  </a:lnTo>
                  <a:lnTo>
                    <a:pt x="1415" y="1208"/>
                  </a:lnTo>
                  <a:lnTo>
                    <a:pt x="1312" y="1279"/>
                  </a:lnTo>
                  <a:lnTo>
                    <a:pt x="1212" y="1351"/>
                  </a:lnTo>
                  <a:lnTo>
                    <a:pt x="1114" y="1427"/>
                  </a:lnTo>
                  <a:lnTo>
                    <a:pt x="1018" y="1506"/>
                  </a:lnTo>
                  <a:lnTo>
                    <a:pt x="925" y="1587"/>
                  </a:lnTo>
                  <a:lnTo>
                    <a:pt x="833" y="1671"/>
                  </a:lnTo>
                  <a:lnTo>
                    <a:pt x="744" y="1757"/>
                  </a:lnTo>
                  <a:lnTo>
                    <a:pt x="658" y="1846"/>
                  </a:lnTo>
                  <a:lnTo>
                    <a:pt x="574" y="1936"/>
                  </a:lnTo>
                  <a:lnTo>
                    <a:pt x="494" y="2029"/>
                  </a:lnTo>
                  <a:lnTo>
                    <a:pt x="415" y="2126"/>
                  </a:lnTo>
                  <a:lnTo>
                    <a:pt x="338" y="2223"/>
                  </a:lnTo>
                  <a:lnTo>
                    <a:pt x="266" y="2324"/>
                  </a:lnTo>
                  <a:lnTo>
                    <a:pt x="195" y="2426"/>
                  </a:lnTo>
                  <a:lnTo>
                    <a:pt x="127" y="2530"/>
                  </a:lnTo>
                  <a:lnTo>
                    <a:pt x="63" y="2636"/>
                  </a:lnTo>
                  <a:lnTo>
                    <a:pt x="0" y="2744"/>
                  </a:lnTo>
                  <a:lnTo>
                    <a:pt x="28" y="2750"/>
                  </a:lnTo>
                  <a:lnTo>
                    <a:pt x="56" y="2757"/>
                  </a:lnTo>
                  <a:lnTo>
                    <a:pt x="83" y="2766"/>
                  </a:lnTo>
                  <a:lnTo>
                    <a:pt x="110" y="2774"/>
                  </a:lnTo>
                  <a:lnTo>
                    <a:pt x="137" y="2784"/>
                  </a:lnTo>
                  <a:lnTo>
                    <a:pt x="163" y="2795"/>
                  </a:lnTo>
                  <a:lnTo>
                    <a:pt x="189" y="2806"/>
                  </a:lnTo>
                  <a:lnTo>
                    <a:pt x="214" y="2818"/>
                  </a:lnTo>
                  <a:lnTo>
                    <a:pt x="239" y="2831"/>
                  </a:lnTo>
                  <a:lnTo>
                    <a:pt x="263" y="2844"/>
                  </a:lnTo>
                  <a:lnTo>
                    <a:pt x="286" y="2859"/>
                  </a:lnTo>
                  <a:lnTo>
                    <a:pt x="310" y="2874"/>
                  </a:lnTo>
                  <a:lnTo>
                    <a:pt x="333" y="2889"/>
                  </a:lnTo>
                  <a:lnTo>
                    <a:pt x="356" y="2906"/>
                  </a:lnTo>
                  <a:lnTo>
                    <a:pt x="378" y="2922"/>
                  </a:lnTo>
                  <a:lnTo>
                    <a:pt x="398" y="2941"/>
                  </a:lnTo>
                  <a:lnTo>
                    <a:pt x="454" y="2844"/>
                  </a:lnTo>
                  <a:lnTo>
                    <a:pt x="511" y="2751"/>
                  </a:lnTo>
                  <a:lnTo>
                    <a:pt x="572" y="2659"/>
                  </a:lnTo>
                  <a:lnTo>
                    <a:pt x="635" y="2569"/>
                  </a:lnTo>
                  <a:lnTo>
                    <a:pt x="700" y="2481"/>
                  </a:lnTo>
                  <a:lnTo>
                    <a:pt x="767" y="2394"/>
                  </a:lnTo>
                  <a:lnTo>
                    <a:pt x="838" y="2309"/>
                  </a:lnTo>
                  <a:lnTo>
                    <a:pt x="909" y="2226"/>
                  </a:lnTo>
                  <a:lnTo>
                    <a:pt x="984" y="2147"/>
                  </a:lnTo>
                  <a:lnTo>
                    <a:pt x="1060" y="2068"/>
                  </a:lnTo>
                  <a:lnTo>
                    <a:pt x="1139" y="1992"/>
                  </a:lnTo>
                  <a:lnTo>
                    <a:pt x="1220" y="1917"/>
                  </a:lnTo>
                  <a:lnTo>
                    <a:pt x="1302" y="1846"/>
                  </a:lnTo>
                  <a:lnTo>
                    <a:pt x="1387" y="1776"/>
                  </a:lnTo>
                  <a:lnTo>
                    <a:pt x="1474" y="1709"/>
                  </a:lnTo>
                  <a:lnTo>
                    <a:pt x="1562" y="1644"/>
                  </a:lnTo>
                  <a:lnTo>
                    <a:pt x="1653" y="1581"/>
                  </a:lnTo>
                  <a:lnTo>
                    <a:pt x="1745" y="1521"/>
                  </a:lnTo>
                  <a:lnTo>
                    <a:pt x="1838" y="1464"/>
                  </a:lnTo>
                  <a:lnTo>
                    <a:pt x="1935" y="1409"/>
                  </a:lnTo>
                  <a:lnTo>
                    <a:pt x="2031" y="1357"/>
                  </a:lnTo>
                  <a:lnTo>
                    <a:pt x="2131" y="1308"/>
                  </a:lnTo>
                  <a:lnTo>
                    <a:pt x="2231" y="1261"/>
                  </a:lnTo>
                  <a:lnTo>
                    <a:pt x="2333" y="1216"/>
                  </a:lnTo>
                  <a:lnTo>
                    <a:pt x="2436" y="1176"/>
                  </a:lnTo>
                  <a:lnTo>
                    <a:pt x="2541" y="1138"/>
                  </a:lnTo>
                  <a:lnTo>
                    <a:pt x="2647" y="1101"/>
                  </a:lnTo>
                  <a:lnTo>
                    <a:pt x="2754" y="1069"/>
                  </a:lnTo>
                  <a:lnTo>
                    <a:pt x="2863" y="1040"/>
                  </a:lnTo>
                  <a:lnTo>
                    <a:pt x="2973" y="1013"/>
                  </a:lnTo>
                  <a:lnTo>
                    <a:pt x="3084" y="990"/>
                  </a:lnTo>
                  <a:lnTo>
                    <a:pt x="3197" y="970"/>
                  </a:lnTo>
                  <a:lnTo>
                    <a:pt x="3207" y="993"/>
                  </a:lnTo>
                  <a:lnTo>
                    <a:pt x="3217" y="1015"/>
                  </a:lnTo>
                  <a:lnTo>
                    <a:pt x="3230" y="1038"/>
                  </a:lnTo>
                  <a:lnTo>
                    <a:pt x="3242" y="1060"/>
                  </a:lnTo>
                  <a:lnTo>
                    <a:pt x="3256" y="1081"/>
                  </a:lnTo>
                  <a:lnTo>
                    <a:pt x="3270" y="1101"/>
                  </a:lnTo>
                  <a:lnTo>
                    <a:pt x="3285" y="1122"/>
                  </a:lnTo>
                  <a:lnTo>
                    <a:pt x="3300" y="1141"/>
                  </a:lnTo>
                  <a:lnTo>
                    <a:pt x="3317" y="1160"/>
                  </a:lnTo>
                  <a:lnTo>
                    <a:pt x="3335" y="1179"/>
                  </a:lnTo>
                  <a:lnTo>
                    <a:pt x="3352" y="1197"/>
                  </a:lnTo>
                  <a:lnTo>
                    <a:pt x="3370" y="1213"/>
                  </a:lnTo>
                  <a:lnTo>
                    <a:pt x="3388" y="1230"/>
                  </a:lnTo>
                  <a:lnTo>
                    <a:pt x="3408" y="1245"/>
                  </a:lnTo>
                  <a:lnTo>
                    <a:pt x="3428" y="1261"/>
                  </a:lnTo>
                  <a:lnTo>
                    <a:pt x="3448" y="1276"/>
                  </a:lnTo>
                  <a:lnTo>
                    <a:pt x="3470" y="1289"/>
                  </a:lnTo>
                  <a:lnTo>
                    <a:pt x="3491" y="1301"/>
                  </a:lnTo>
                  <a:lnTo>
                    <a:pt x="3514" y="1314"/>
                  </a:lnTo>
                  <a:lnTo>
                    <a:pt x="3536" y="1325"/>
                  </a:lnTo>
                  <a:lnTo>
                    <a:pt x="3559" y="1336"/>
                  </a:lnTo>
                  <a:lnTo>
                    <a:pt x="3582" y="1346"/>
                  </a:lnTo>
                  <a:lnTo>
                    <a:pt x="3606" y="1354"/>
                  </a:lnTo>
                  <a:lnTo>
                    <a:pt x="3631" y="1363"/>
                  </a:lnTo>
                  <a:lnTo>
                    <a:pt x="3656" y="1370"/>
                  </a:lnTo>
                  <a:lnTo>
                    <a:pt x="3681" y="1376"/>
                  </a:lnTo>
                  <a:lnTo>
                    <a:pt x="3705" y="1381"/>
                  </a:lnTo>
                  <a:lnTo>
                    <a:pt x="3731" y="1385"/>
                  </a:lnTo>
                  <a:lnTo>
                    <a:pt x="3757" y="1390"/>
                  </a:lnTo>
                  <a:lnTo>
                    <a:pt x="3783" y="1392"/>
                  </a:lnTo>
                  <a:lnTo>
                    <a:pt x="3810" y="1393"/>
                  </a:lnTo>
                  <a:lnTo>
                    <a:pt x="3837" y="1394"/>
                  </a:lnTo>
                  <a:lnTo>
                    <a:pt x="3873" y="1393"/>
                  </a:lnTo>
                  <a:lnTo>
                    <a:pt x="3908" y="1390"/>
                  </a:lnTo>
                  <a:lnTo>
                    <a:pt x="3943" y="1385"/>
                  </a:lnTo>
                  <a:lnTo>
                    <a:pt x="3977" y="1379"/>
                  </a:lnTo>
                  <a:lnTo>
                    <a:pt x="4011" y="1372"/>
                  </a:lnTo>
                  <a:lnTo>
                    <a:pt x="4044" y="1363"/>
                  </a:lnTo>
                  <a:lnTo>
                    <a:pt x="4076" y="1351"/>
                  </a:lnTo>
                  <a:lnTo>
                    <a:pt x="4108" y="1339"/>
                  </a:lnTo>
                  <a:lnTo>
                    <a:pt x="4138" y="1325"/>
                  </a:lnTo>
                  <a:lnTo>
                    <a:pt x="4169" y="1310"/>
                  </a:lnTo>
                  <a:lnTo>
                    <a:pt x="4198" y="1293"/>
                  </a:lnTo>
                  <a:lnTo>
                    <a:pt x="4227" y="1274"/>
                  </a:lnTo>
                  <a:lnTo>
                    <a:pt x="4253" y="1255"/>
                  </a:lnTo>
                  <a:lnTo>
                    <a:pt x="4279" y="1235"/>
                  </a:lnTo>
                  <a:lnTo>
                    <a:pt x="4305" y="1212"/>
                  </a:lnTo>
                  <a:lnTo>
                    <a:pt x="4329" y="1189"/>
                  </a:lnTo>
                  <a:lnTo>
                    <a:pt x="4352" y="1166"/>
                  </a:lnTo>
                  <a:lnTo>
                    <a:pt x="4375" y="1140"/>
                  </a:lnTo>
                  <a:lnTo>
                    <a:pt x="4394" y="1114"/>
                  </a:lnTo>
                  <a:lnTo>
                    <a:pt x="4414" y="1087"/>
                  </a:lnTo>
                  <a:lnTo>
                    <a:pt x="4433" y="1058"/>
                  </a:lnTo>
                  <a:lnTo>
                    <a:pt x="4449" y="1029"/>
                  </a:lnTo>
                  <a:lnTo>
                    <a:pt x="4465" y="999"/>
                  </a:lnTo>
                  <a:lnTo>
                    <a:pt x="4478" y="969"/>
                  </a:lnTo>
                  <a:lnTo>
                    <a:pt x="4491" y="936"/>
                  </a:lnTo>
                  <a:lnTo>
                    <a:pt x="4502" y="904"/>
                  </a:lnTo>
                  <a:lnTo>
                    <a:pt x="4511" y="871"/>
                  </a:lnTo>
                  <a:lnTo>
                    <a:pt x="4519" y="837"/>
                  </a:lnTo>
                  <a:lnTo>
                    <a:pt x="4525" y="803"/>
                  </a:lnTo>
                  <a:lnTo>
                    <a:pt x="4529" y="768"/>
                  </a:lnTo>
                  <a:lnTo>
                    <a:pt x="4532" y="733"/>
                  </a:lnTo>
                  <a:lnTo>
                    <a:pt x="4533" y="697"/>
                  </a:lnTo>
                  <a:lnTo>
                    <a:pt x="4532" y="661"/>
                  </a:lnTo>
                  <a:lnTo>
                    <a:pt x="4529" y="625"/>
                  </a:lnTo>
                  <a:lnTo>
                    <a:pt x="4525" y="591"/>
                  </a:lnTo>
                  <a:lnTo>
                    <a:pt x="4519" y="557"/>
                  </a:lnTo>
                  <a:lnTo>
                    <a:pt x="4511" y="523"/>
                  </a:lnTo>
                  <a:lnTo>
                    <a:pt x="4502" y="489"/>
                  </a:lnTo>
                  <a:lnTo>
                    <a:pt x="4491" y="457"/>
                  </a:lnTo>
                  <a:lnTo>
                    <a:pt x="4478" y="425"/>
                  </a:lnTo>
                  <a:lnTo>
                    <a:pt x="4465" y="395"/>
                  </a:lnTo>
                  <a:lnTo>
                    <a:pt x="4449" y="365"/>
                  </a:lnTo>
                  <a:lnTo>
                    <a:pt x="4433" y="336"/>
                  </a:lnTo>
                  <a:lnTo>
                    <a:pt x="4414" y="307"/>
                  </a:lnTo>
                  <a:lnTo>
                    <a:pt x="4394" y="280"/>
                  </a:lnTo>
                  <a:lnTo>
                    <a:pt x="4375" y="254"/>
                  </a:lnTo>
                  <a:lnTo>
                    <a:pt x="4352" y="228"/>
                  </a:lnTo>
                  <a:lnTo>
                    <a:pt x="4329" y="204"/>
                  </a:lnTo>
                  <a:lnTo>
                    <a:pt x="4305" y="181"/>
                  </a:lnTo>
                  <a:lnTo>
                    <a:pt x="4279" y="159"/>
                  </a:lnTo>
                  <a:lnTo>
                    <a:pt x="4253" y="139"/>
                  </a:lnTo>
                  <a:lnTo>
                    <a:pt x="4227" y="119"/>
                  </a:lnTo>
                  <a:lnTo>
                    <a:pt x="4198" y="101"/>
                  </a:lnTo>
                  <a:lnTo>
                    <a:pt x="4169" y="84"/>
                  </a:lnTo>
                  <a:lnTo>
                    <a:pt x="4138" y="68"/>
                  </a:lnTo>
                  <a:lnTo>
                    <a:pt x="4108" y="55"/>
                  </a:lnTo>
                  <a:lnTo>
                    <a:pt x="4076" y="43"/>
                  </a:lnTo>
                  <a:lnTo>
                    <a:pt x="4044" y="31"/>
                  </a:lnTo>
                  <a:lnTo>
                    <a:pt x="4011" y="22"/>
                  </a:lnTo>
                  <a:lnTo>
                    <a:pt x="3977" y="15"/>
                  </a:lnTo>
                  <a:lnTo>
                    <a:pt x="3943" y="8"/>
                  </a:lnTo>
                  <a:lnTo>
                    <a:pt x="3908" y="3"/>
                  </a:lnTo>
                  <a:lnTo>
                    <a:pt x="3873" y="1"/>
                  </a:lnTo>
                  <a:lnTo>
                    <a:pt x="3837" y="0"/>
                  </a:lnTo>
                  <a:close/>
                </a:path>
              </a:pathLst>
            </a:custGeom>
            <a:solidFill>
              <a:schemeClr val="accent4">
                <a:lumMod val="90000"/>
              </a:schemeClr>
            </a:solidFill>
            <a:ln>
              <a:noFill/>
            </a:ln>
          </p:spPr>
          <p:txBody>
            <a:bodyPr vert="horz" wrap="square" lIns="91440" tIns="45720" rIns="91440" bIns="45720" numCol="1" anchor="t" anchorCtr="0" compatLnSpc="1"/>
            <a:lstStyle/>
            <a:p>
              <a:endParaRPr lang="zh-CN" altLang="en-US"/>
            </a:p>
          </p:txBody>
        </p:sp>
        <p:sp>
          <p:nvSpPr>
            <p:cNvPr id="16" name="Freeform 13"/>
            <p:cNvSpPr/>
            <p:nvPr/>
          </p:nvSpPr>
          <p:spPr bwMode="auto">
            <a:xfrm>
              <a:off x="4536372" y="1465907"/>
              <a:ext cx="139700" cy="138113"/>
            </a:xfrm>
            <a:custGeom>
              <a:avLst/>
              <a:gdLst>
                <a:gd name="T0" fmla="*/ 2 w 696"/>
                <a:gd name="T1" fmla="*/ 314 h 697"/>
                <a:gd name="T2" fmla="*/ 11 w 696"/>
                <a:gd name="T3" fmla="*/ 262 h 697"/>
                <a:gd name="T4" fmla="*/ 27 w 696"/>
                <a:gd name="T5" fmla="*/ 213 h 697"/>
                <a:gd name="T6" fmla="*/ 51 w 696"/>
                <a:gd name="T7" fmla="*/ 168 h 697"/>
                <a:gd name="T8" fmla="*/ 80 w 696"/>
                <a:gd name="T9" fmla="*/ 127 h 697"/>
                <a:gd name="T10" fmla="*/ 114 w 696"/>
                <a:gd name="T11" fmla="*/ 91 h 697"/>
                <a:gd name="T12" fmla="*/ 153 w 696"/>
                <a:gd name="T13" fmla="*/ 60 h 697"/>
                <a:gd name="T14" fmla="*/ 197 w 696"/>
                <a:gd name="T15" fmla="*/ 35 h 697"/>
                <a:gd name="T16" fmla="*/ 244 w 696"/>
                <a:gd name="T17" fmla="*/ 16 h 697"/>
                <a:gd name="T18" fmla="*/ 295 w 696"/>
                <a:gd name="T19" fmla="*/ 5 h 697"/>
                <a:gd name="T20" fmla="*/ 348 w 696"/>
                <a:gd name="T21" fmla="*/ 0 h 697"/>
                <a:gd name="T22" fmla="*/ 401 w 696"/>
                <a:gd name="T23" fmla="*/ 5 h 697"/>
                <a:gd name="T24" fmla="*/ 452 w 696"/>
                <a:gd name="T25" fmla="*/ 16 h 697"/>
                <a:gd name="T26" fmla="*/ 499 w 696"/>
                <a:gd name="T27" fmla="*/ 35 h 697"/>
                <a:gd name="T28" fmla="*/ 543 w 696"/>
                <a:gd name="T29" fmla="*/ 60 h 697"/>
                <a:gd name="T30" fmla="*/ 582 w 696"/>
                <a:gd name="T31" fmla="*/ 91 h 697"/>
                <a:gd name="T32" fmla="*/ 616 w 696"/>
                <a:gd name="T33" fmla="*/ 127 h 697"/>
                <a:gd name="T34" fmla="*/ 645 w 696"/>
                <a:gd name="T35" fmla="*/ 168 h 697"/>
                <a:gd name="T36" fmla="*/ 669 w 696"/>
                <a:gd name="T37" fmla="*/ 213 h 697"/>
                <a:gd name="T38" fmla="*/ 685 w 696"/>
                <a:gd name="T39" fmla="*/ 262 h 697"/>
                <a:gd name="T40" fmla="*/ 694 w 696"/>
                <a:gd name="T41" fmla="*/ 314 h 697"/>
                <a:gd name="T42" fmla="*/ 696 w 696"/>
                <a:gd name="T43" fmla="*/ 366 h 697"/>
                <a:gd name="T44" fmla="*/ 689 w 696"/>
                <a:gd name="T45" fmla="*/ 419 h 697"/>
                <a:gd name="T46" fmla="*/ 675 w 696"/>
                <a:gd name="T47" fmla="*/ 468 h 697"/>
                <a:gd name="T48" fmla="*/ 654 w 696"/>
                <a:gd name="T49" fmla="*/ 515 h 697"/>
                <a:gd name="T50" fmla="*/ 627 w 696"/>
                <a:gd name="T51" fmla="*/ 557 h 697"/>
                <a:gd name="T52" fmla="*/ 595 w 696"/>
                <a:gd name="T53" fmla="*/ 596 h 697"/>
                <a:gd name="T54" fmla="*/ 556 w 696"/>
                <a:gd name="T55" fmla="*/ 628 h 697"/>
                <a:gd name="T56" fmla="*/ 514 w 696"/>
                <a:gd name="T57" fmla="*/ 655 h 697"/>
                <a:gd name="T58" fmla="*/ 468 w 696"/>
                <a:gd name="T59" fmla="*/ 677 h 697"/>
                <a:gd name="T60" fmla="*/ 418 w 696"/>
                <a:gd name="T61" fmla="*/ 690 h 697"/>
                <a:gd name="T62" fmla="*/ 366 w 696"/>
                <a:gd name="T63" fmla="*/ 697 h 697"/>
                <a:gd name="T64" fmla="*/ 313 w 696"/>
                <a:gd name="T65" fmla="*/ 695 h 697"/>
                <a:gd name="T66" fmla="*/ 261 w 696"/>
                <a:gd name="T67" fmla="*/ 686 h 697"/>
                <a:gd name="T68" fmla="*/ 212 w 696"/>
                <a:gd name="T69" fmla="*/ 670 h 697"/>
                <a:gd name="T70" fmla="*/ 168 w 696"/>
                <a:gd name="T71" fmla="*/ 646 h 697"/>
                <a:gd name="T72" fmla="*/ 126 w 696"/>
                <a:gd name="T73" fmla="*/ 617 h 697"/>
                <a:gd name="T74" fmla="*/ 90 w 696"/>
                <a:gd name="T75" fmla="*/ 583 h 697"/>
                <a:gd name="T76" fmla="*/ 59 w 696"/>
                <a:gd name="T77" fmla="*/ 544 h 697"/>
                <a:gd name="T78" fmla="*/ 34 w 696"/>
                <a:gd name="T79" fmla="*/ 500 h 697"/>
                <a:gd name="T80" fmla="*/ 15 w 696"/>
                <a:gd name="T81" fmla="*/ 453 h 697"/>
                <a:gd name="T82" fmla="*/ 4 w 696"/>
                <a:gd name="T83" fmla="*/ 402 h 697"/>
                <a:gd name="T84" fmla="*/ 0 w 696"/>
                <a:gd name="T85" fmla="*/ 34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7">
                  <a:moveTo>
                    <a:pt x="0" y="349"/>
                  </a:moveTo>
                  <a:lnTo>
                    <a:pt x="1" y="331"/>
                  </a:lnTo>
                  <a:lnTo>
                    <a:pt x="2" y="314"/>
                  </a:lnTo>
                  <a:lnTo>
                    <a:pt x="4" y="296"/>
                  </a:lnTo>
                  <a:lnTo>
                    <a:pt x="7" y="278"/>
                  </a:lnTo>
                  <a:lnTo>
                    <a:pt x="11" y="262"/>
                  </a:lnTo>
                  <a:lnTo>
                    <a:pt x="15" y="245"/>
                  </a:lnTo>
                  <a:lnTo>
                    <a:pt x="21" y="229"/>
                  </a:lnTo>
                  <a:lnTo>
                    <a:pt x="27" y="213"/>
                  </a:lnTo>
                  <a:lnTo>
                    <a:pt x="34" y="197"/>
                  </a:lnTo>
                  <a:lnTo>
                    <a:pt x="42" y="183"/>
                  </a:lnTo>
                  <a:lnTo>
                    <a:pt x="51" y="168"/>
                  </a:lnTo>
                  <a:lnTo>
                    <a:pt x="59" y="154"/>
                  </a:lnTo>
                  <a:lnTo>
                    <a:pt x="69" y="140"/>
                  </a:lnTo>
                  <a:lnTo>
                    <a:pt x="80" y="127"/>
                  </a:lnTo>
                  <a:lnTo>
                    <a:pt x="90" y="115"/>
                  </a:lnTo>
                  <a:lnTo>
                    <a:pt x="101" y="102"/>
                  </a:lnTo>
                  <a:lnTo>
                    <a:pt x="114" y="91"/>
                  </a:lnTo>
                  <a:lnTo>
                    <a:pt x="126" y="80"/>
                  </a:lnTo>
                  <a:lnTo>
                    <a:pt x="140" y="70"/>
                  </a:lnTo>
                  <a:lnTo>
                    <a:pt x="153" y="60"/>
                  </a:lnTo>
                  <a:lnTo>
                    <a:pt x="168" y="51"/>
                  </a:lnTo>
                  <a:lnTo>
                    <a:pt x="182" y="43"/>
                  </a:lnTo>
                  <a:lnTo>
                    <a:pt x="197" y="35"/>
                  </a:lnTo>
                  <a:lnTo>
                    <a:pt x="212" y="27"/>
                  </a:lnTo>
                  <a:lnTo>
                    <a:pt x="229" y="21"/>
                  </a:lnTo>
                  <a:lnTo>
                    <a:pt x="244" y="16"/>
                  </a:lnTo>
                  <a:lnTo>
                    <a:pt x="261" y="12"/>
                  </a:lnTo>
                  <a:lnTo>
                    <a:pt x="278" y="8"/>
                  </a:lnTo>
                  <a:lnTo>
                    <a:pt x="295" y="5"/>
                  </a:lnTo>
                  <a:lnTo>
                    <a:pt x="313" y="3"/>
                  </a:lnTo>
                  <a:lnTo>
                    <a:pt x="330" y="0"/>
                  </a:lnTo>
                  <a:lnTo>
                    <a:pt x="348" y="0"/>
                  </a:lnTo>
                  <a:lnTo>
                    <a:pt x="366" y="0"/>
                  </a:lnTo>
                  <a:lnTo>
                    <a:pt x="383" y="3"/>
                  </a:lnTo>
                  <a:lnTo>
                    <a:pt x="401" y="5"/>
                  </a:lnTo>
                  <a:lnTo>
                    <a:pt x="418" y="8"/>
                  </a:lnTo>
                  <a:lnTo>
                    <a:pt x="435" y="12"/>
                  </a:lnTo>
                  <a:lnTo>
                    <a:pt x="452" y="16"/>
                  </a:lnTo>
                  <a:lnTo>
                    <a:pt x="468" y="21"/>
                  </a:lnTo>
                  <a:lnTo>
                    <a:pt x="484" y="27"/>
                  </a:lnTo>
                  <a:lnTo>
                    <a:pt x="499" y="35"/>
                  </a:lnTo>
                  <a:lnTo>
                    <a:pt x="514" y="43"/>
                  </a:lnTo>
                  <a:lnTo>
                    <a:pt x="528" y="51"/>
                  </a:lnTo>
                  <a:lnTo>
                    <a:pt x="543" y="60"/>
                  </a:lnTo>
                  <a:lnTo>
                    <a:pt x="556" y="70"/>
                  </a:lnTo>
                  <a:lnTo>
                    <a:pt x="570" y="80"/>
                  </a:lnTo>
                  <a:lnTo>
                    <a:pt x="582" y="91"/>
                  </a:lnTo>
                  <a:lnTo>
                    <a:pt x="595" y="102"/>
                  </a:lnTo>
                  <a:lnTo>
                    <a:pt x="606" y="115"/>
                  </a:lnTo>
                  <a:lnTo>
                    <a:pt x="616" y="127"/>
                  </a:lnTo>
                  <a:lnTo>
                    <a:pt x="627" y="140"/>
                  </a:lnTo>
                  <a:lnTo>
                    <a:pt x="637" y="154"/>
                  </a:lnTo>
                  <a:lnTo>
                    <a:pt x="645" y="168"/>
                  </a:lnTo>
                  <a:lnTo>
                    <a:pt x="654" y="183"/>
                  </a:lnTo>
                  <a:lnTo>
                    <a:pt x="662" y="197"/>
                  </a:lnTo>
                  <a:lnTo>
                    <a:pt x="669" y="213"/>
                  </a:lnTo>
                  <a:lnTo>
                    <a:pt x="675" y="229"/>
                  </a:lnTo>
                  <a:lnTo>
                    <a:pt x="681" y="245"/>
                  </a:lnTo>
                  <a:lnTo>
                    <a:pt x="685" y="262"/>
                  </a:lnTo>
                  <a:lnTo>
                    <a:pt x="689" y="278"/>
                  </a:lnTo>
                  <a:lnTo>
                    <a:pt x="692" y="296"/>
                  </a:lnTo>
                  <a:lnTo>
                    <a:pt x="694" y="314"/>
                  </a:lnTo>
                  <a:lnTo>
                    <a:pt x="696" y="331"/>
                  </a:lnTo>
                  <a:lnTo>
                    <a:pt x="696" y="349"/>
                  </a:lnTo>
                  <a:lnTo>
                    <a:pt x="696" y="366"/>
                  </a:lnTo>
                  <a:lnTo>
                    <a:pt x="694" y="384"/>
                  </a:lnTo>
                  <a:lnTo>
                    <a:pt x="692" y="402"/>
                  </a:lnTo>
                  <a:lnTo>
                    <a:pt x="689" y="419"/>
                  </a:lnTo>
                  <a:lnTo>
                    <a:pt x="685" y="436"/>
                  </a:lnTo>
                  <a:lnTo>
                    <a:pt x="681" y="453"/>
                  </a:lnTo>
                  <a:lnTo>
                    <a:pt x="675" y="468"/>
                  </a:lnTo>
                  <a:lnTo>
                    <a:pt x="669" y="485"/>
                  </a:lnTo>
                  <a:lnTo>
                    <a:pt x="662" y="500"/>
                  </a:lnTo>
                  <a:lnTo>
                    <a:pt x="654" y="515"/>
                  </a:lnTo>
                  <a:lnTo>
                    <a:pt x="645" y="529"/>
                  </a:lnTo>
                  <a:lnTo>
                    <a:pt x="637" y="544"/>
                  </a:lnTo>
                  <a:lnTo>
                    <a:pt x="627" y="557"/>
                  </a:lnTo>
                  <a:lnTo>
                    <a:pt x="616" y="571"/>
                  </a:lnTo>
                  <a:lnTo>
                    <a:pt x="606" y="583"/>
                  </a:lnTo>
                  <a:lnTo>
                    <a:pt x="595" y="596"/>
                  </a:lnTo>
                  <a:lnTo>
                    <a:pt x="582" y="607"/>
                  </a:lnTo>
                  <a:lnTo>
                    <a:pt x="570" y="617"/>
                  </a:lnTo>
                  <a:lnTo>
                    <a:pt x="556" y="628"/>
                  </a:lnTo>
                  <a:lnTo>
                    <a:pt x="543" y="638"/>
                  </a:lnTo>
                  <a:lnTo>
                    <a:pt x="528" y="646"/>
                  </a:lnTo>
                  <a:lnTo>
                    <a:pt x="514" y="655"/>
                  </a:lnTo>
                  <a:lnTo>
                    <a:pt x="499" y="663"/>
                  </a:lnTo>
                  <a:lnTo>
                    <a:pt x="484" y="670"/>
                  </a:lnTo>
                  <a:lnTo>
                    <a:pt x="468" y="677"/>
                  </a:lnTo>
                  <a:lnTo>
                    <a:pt x="452" y="682"/>
                  </a:lnTo>
                  <a:lnTo>
                    <a:pt x="435" y="686"/>
                  </a:lnTo>
                  <a:lnTo>
                    <a:pt x="418" y="690"/>
                  </a:lnTo>
                  <a:lnTo>
                    <a:pt x="401" y="693"/>
                  </a:lnTo>
                  <a:lnTo>
                    <a:pt x="383" y="695"/>
                  </a:lnTo>
                  <a:lnTo>
                    <a:pt x="366" y="697"/>
                  </a:lnTo>
                  <a:lnTo>
                    <a:pt x="348" y="697"/>
                  </a:lnTo>
                  <a:lnTo>
                    <a:pt x="330" y="697"/>
                  </a:lnTo>
                  <a:lnTo>
                    <a:pt x="313" y="695"/>
                  </a:lnTo>
                  <a:lnTo>
                    <a:pt x="295" y="693"/>
                  </a:lnTo>
                  <a:lnTo>
                    <a:pt x="278" y="690"/>
                  </a:lnTo>
                  <a:lnTo>
                    <a:pt x="261" y="686"/>
                  </a:lnTo>
                  <a:lnTo>
                    <a:pt x="244" y="682"/>
                  </a:lnTo>
                  <a:lnTo>
                    <a:pt x="229" y="677"/>
                  </a:lnTo>
                  <a:lnTo>
                    <a:pt x="212" y="670"/>
                  </a:lnTo>
                  <a:lnTo>
                    <a:pt x="197" y="663"/>
                  </a:lnTo>
                  <a:lnTo>
                    <a:pt x="182" y="655"/>
                  </a:lnTo>
                  <a:lnTo>
                    <a:pt x="168" y="646"/>
                  </a:lnTo>
                  <a:lnTo>
                    <a:pt x="153" y="638"/>
                  </a:lnTo>
                  <a:lnTo>
                    <a:pt x="140" y="628"/>
                  </a:lnTo>
                  <a:lnTo>
                    <a:pt x="126" y="617"/>
                  </a:lnTo>
                  <a:lnTo>
                    <a:pt x="114" y="607"/>
                  </a:lnTo>
                  <a:lnTo>
                    <a:pt x="101" y="596"/>
                  </a:lnTo>
                  <a:lnTo>
                    <a:pt x="90" y="583"/>
                  </a:lnTo>
                  <a:lnTo>
                    <a:pt x="80" y="571"/>
                  </a:lnTo>
                  <a:lnTo>
                    <a:pt x="69" y="557"/>
                  </a:lnTo>
                  <a:lnTo>
                    <a:pt x="59" y="544"/>
                  </a:lnTo>
                  <a:lnTo>
                    <a:pt x="51" y="529"/>
                  </a:lnTo>
                  <a:lnTo>
                    <a:pt x="42" y="515"/>
                  </a:lnTo>
                  <a:lnTo>
                    <a:pt x="34" y="500"/>
                  </a:lnTo>
                  <a:lnTo>
                    <a:pt x="27" y="485"/>
                  </a:lnTo>
                  <a:lnTo>
                    <a:pt x="21" y="468"/>
                  </a:lnTo>
                  <a:lnTo>
                    <a:pt x="15" y="453"/>
                  </a:lnTo>
                  <a:lnTo>
                    <a:pt x="11" y="436"/>
                  </a:lnTo>
                  <a:lnTo>
                    <a:pt x="7" y="419"/>
                  </a:lnTo>
                  <a:lnTo>
                    <a:pt x="4" y="402"/>
                  </a:lnTo>
                  <a:lnTo>
                    <a:pt x="2" y="384"/>
                  </a:lnTo>
                  <a:lnTo>
                    <a:pt x="1" y="366"/>
                  </a:lnTo>
                  <a:lnTo>
                    <a:pt x="0" y="3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9"/>
            <p:cNvSpPr/>
            <p:nvPr/>
          </p:nvSpPr>
          <p:spPr bwMode="auto">
            <a:xfrm>
              <a:off x="4571297" y="1499245"/>
              <a:ext cx="69850" cy="69850"/>
            </a:xfrm>
            <a:custGeom>
              <a:avLst/>
              <a:gdLst>
                <a:gd name="T0" fmla="*/ 1 w 348"/>
                <a:gd name="T1" fmla="*/ 156 h 348"/>
                <a:gd name="T2" fmla="*/ 8 w 348"/>
                <a:gd name="T3" fmla="*/ 122 h 348"/>
                <a:gd name="T4" fmla="*/ 21 w 348"/>
                <a:gd name="T5" fmla="*/ 91 h 348"/>
                <a:gd name="T6" fmla="*/ 39 w 348"/>
                <a:gd name="T7" fmla="*/ 63 h 348"/>
                <a:gd name="T8" fmla="*/ 63 w 348"/>
                <a:gd name="T9" fmla="*/ 39 h 348"/>
                <a:gd name="T10" fmla="*/ 91 w 348"/>
                <a:gd name="T11" fmla="*/ 20 h 348"/>
                <a:gd name="T12" fmla="*/ 122 w 348"/>
                <a:gd name="T13" fmla="*/ 8 h 348"/>
                <a:gd name="T14" fmla="*/ 156 w 348"/>
                <a:gd name="T15" fmla="*/ 1 h 348"/>
                <a:gd name="T16" fmla="*/ 192 w 348"/>
                <a:gd name="T17" fmla="*/ 1 h 348"/>
                <a:gd name="T18" fmla="*/ 226 w 348"/>
                <a:gd name="T19" fmla="*/ 8 h 348"/>
                <a:gd name="T20" fmla="*/ 257 w 348"/>
                <a:gd name="T21" fmla="*/ 20 h 348"/>
                <a:gd name="T22" fmla="*/ 285 w 348"/>
                <a:gd name="T23" fmla="*/ 39 h 348"/>
                <a:gd name="T24" fmla="*/ 309 w 348"/>
                <a:gd name="T25" fmla="*/ 63 h 348"/>
                <a:gd name="T26" fmla="*/ 327 w 348"/>
                <a:gd name="T27" fmla="*/ 91 h 348"/>
                <a:gd name="T28" fmla="*/ 340 w 348"/>
                <a:gd name="T29" fmla="*/ 122 h 348"/>
                <a:gd name="T30" fmla="*/ 347 w 348"/>
                <a:gd name="T31" fmla="*/ 156 h 348"/>
                <a:gd name="T32" fmla="*/ 347 w 348"/>
                <a:gd name="T33" fmla="*/ 191 h 348"/>
                <a:gd name="T34" fmla="*/ 340 w 348"/>
                <a:gd name="T35" fmla="*/ 226 h 348"/>
                <a:gd name="T36" fmla="*/ 327 w 348"/>
                <a:gd name="T37" fmla="*/ 257 h 348"/>
                <a:gd name="T38" fmla="*/ 309 w 348"/>
                <a:gd name="T39" fmla="*/ 285 h 348"/>
                <a:gd name="T40" fmla="*/ 285 w 348"/>
                <a:gd name="T41" fmla="*/ 309 h 348"/>
                <a:gd name="T42" fmla="*/ 257 w 348"/>
                <a:gd name="T43" fmla="*/ 327 h 348"/>
                <a:gd name="T44" fmla="*/ 226 w 348"/>
                <a:gd name="T45" fmla="*/ 340 h 348"/>
                <a:gd name="T46" fmla="*/ 192 w 348"/>
                <a:gd name="T47" fmla="*/ 347 h 348"/>
                <a:gd name="T48" fmla="*/ 156 w 348"/>
                <a:gd name="T49" fmla="*/ 347 h 348"/>
                <a:gd name="T50" fmla="*/ 122 w 348"/>
                <a:gd name="T51" fmla="*/ 340 h 348"/>
                <a:gd name="T52" fmla="*/ 91 w 348"/>
                <a:gd name="T53" fmla="*/ 327 h 348"/>
                <a:gd name="T54" fmla="*/ 63 w 348"/>
                <a:gd name="T55" fmla="*/ 309 h 348"/>
                <a:gd name="T56" fmla="*/ 39 w 348"/>
                <a:gd name="T57" fmla="*/ 285 h 348"/>
                <a:gd name="T58" fmla="*/ 21 w 348"/>
                <a:gd name="T59" fmla="*/ 257 h 348"/>
                <a:gd name="T60" fmla="*/ 8 w 348"/>
                <a:gd name="T61" fmla="*/ 226 h 348"/>
                <a:gd name="T62" fmla="*/ 1 w 348"/>
                <a:gd name="T63" fmla="*/ 19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0" y="174"/>
                  </a:moveTo>
                  <a:lnTo>
                    <a:pt x="1" y="156"/>
                  </a:lnTo>
                  <a:lnTo>
                    <a:pt x="3" y="139"/>
                  </a:lnTo>
                  <a:lnTo>
                    <a:pt x="8" y="122"/>
                  </a:lnTo>
                  <a:lnTo>
                    <a:pt x="13" y="106"/>
                  </a:lnTo>
                  <a:lnTo>
                    <a:pt x="21" y="91"/>
                  </a:lnTo>
                  <a:lnTo>
                    <a:pt x="30" y="76"/>
                  </a:lnTo>
                  <a:lnTo>
                    <a:pt x="39" y="63"/>
                  </a:lnTo>
                  <a:lnTo>
                    <a:pt x="51" y="50"/>
                  </a:lnTo>
                  <a:lnTo>
                    <a:pt x="63" y="39"/>
                  </a:lnTo>
                  <a:lnTo>
                    <a:pt x="77" y="30"/>
                  </a:lnTo>
                  <a:lnTo>
                    <a:pt x="91" y="20"/>
                  </a:lnTo>
                  <a:lnTo>
                    <a:pt x="107" y="13"/>
                  </a:lnTo>
                  <a:lnTo>
                    <a:pt x="122" y="8"/>
                  </a:lnTo>
                  <a:lnTo>
                    <a:pt x="139" y="3"/>
                  </a:lnTo>
                  <a:lnTo>
                    <a:pt x="156" y="1"/>
                  </a:lnTo>
                  <a:lnTo>
                    <a:pt x="174" y="0"/>
                  </a:lnTo>
                  <a:lnTo>
                    <a:pt x="192" y="1"/>
                  </a:lnTo>
                  <a:lnTo>
                    <a:pt x="209" y="3"/>
                  </a:lnTo>
                  <a:lnTo>
                    <a:pt x="226" y="8"/>
                  </a:lnTo>
                  <a:lnTo>
                    <a:pt x="241" y="13"/>
                  </a:lnTo>
                  <a:lnTo>
                    <a:pt x="257" y="20"/>
                  </a:lnTo>
                  <a:lnTo>
                    <a:pt x="271" y="30"/>
                  </a:lnTo>
                  <a:lnTo>
                    <a:pt x="285" y="39"/>
                  </a:lnTo>
                  <a:lnTo>
                    <a:pt x="297" y="50"/>
                  </a:lnTo>
                  <a:lnTo>
                    <a:pt x="309" y="63"/>
                  </a:lnTo>
                  <a:lnTo>
                    <a:pt x="318" y="76"/>
                  </a:lnTo>
                  <a:lnTo>
                    <a:pt x="327" y="91"/>
                  </a:lnTo>
                  <a:lnTo>
                    <a:pt x="335" y="106"/>
                  </a:lnTo>
                  <a:lnTo>
                    <a:pt x="340" y="122"/>
                  </a:lnTo>
                  <a:lnTo>
                    <a:pt x="345" y="139"/>
                  </a:lnTo>
                  <a:lnTo>
                    <a:pt x="347" y="156"/>
                  </a:lnTo>
                  <a:lnTo>
                    <a:pt x="348" y="174"/>
                  </a:lnTo>
                  <a:lnTo>
                    <a:pt x="347" y="191"/>
                  </a:lnTo>
                  <a:lnTo>
                    <a:pt x="345" y="209"/>
                  </a:lnTo>
                  <a:lnTo>
                    <a:pt x="340" y="226"/>
                  </a:lnTo>
                  <a:lnTo>
                    <a:pt x="335" y="241"/>
                  </a:lnTo>
                  <a:lnTo>
                    <a:pt x="327" y="257"/>
                  </a:lnTo>
                  <a:lnTo>
                    <a:pt x="318" y="271"/>
                  </a:lnTo>
                  <a:lnTo>
                    <a:pt x="309" y="285"/>
                  </a:lnTo>
                  <a:lnTo>
                    <a:pt x="297" y="297"/>
                  </a:lnTo>
                  <a:lnTo>
                    <a:pt x="285" y="309"/>
                  </a:lnTo>
                  <a:lnTo>
                    <a:pt x="271" y="318"/>
                  </a:lnTo>
                  <a:lnTo>
                    <a:pt x="257" y="327"/>
                  </a:lnTo>
                  <a:lnTo>
                    <a:pt x="241" y="335"/>
                  </a:lnTo>
                  <a:lnTo>
                    <a:pt x="226" y="340"/>
                  </a:lnTo>
                  <a:lnTo>
                    <a:pt x="209" y="345"/>
                  </a:lnTo>
                  <a:lnTo>
                    <a:pt x="192" y="347"/>
                  </a:lnTo>
                  <a:lnTo>
                    <a:pt x="174" y="348"/>
                  </a:lnTo>
                  <a:lnTo>
                    <a:pt x="156" y="347"/>
                  </a:lnTo>
                  <a:lnTo>
                    <a:pt x="139" y="345"/>
                  </a:lnTo>
                  <a:lnTo>
                    <a:pt x="122" y="340"/>
                  </a:lnTo>
                  <a:lnTo>
                    <a:pt x="107" y="335"/>
                  </a:lnTo>
                  <a:lnTo>
                    <a:pt x="91" y="327"/>
                  </a:lnTo>
                  <a:lnTo>
                    <a:pt x="77" y="318"/>
                  </a:lnTo>
                  <a:lnTo>
                    <a:pt x="63" y="309"/>
                  </a:lnTo>
                  <a:lnTo>
                    <a:pt x="51" y="297"/>
                  </a:lnTo>
                  <a:lnTo>
                    <a:pt x="39" y="285"/>
                  </a:lnTo>
                  <a:lnTo>
                    <a:pt x="30" y="271"/>
                  </a:lnTo>
                  <a:lnTo>
                    <a:pt x="21" y="257"/>
                  </a:lnTo>
                  <a:lnTo>
                    <a:pt x="13" y="241"/>
                  </a:lnTo>
                  <a:lnTo>
                    <a:pt x="8" y="226"/>
                  </a:lnTo>
                  <a:lnTo>
                    <a:pt x="3" y="209"/>
                  </a:lnTo>
                  <a:lnTo>
                    <a:pt x="1" y="191"/>
                  </a:lnTo>
                  <a:lnTo>
                    <a:pt x="0" y="174"/>
                  </a:lnTo>
                  <a:close/>
                </a:path>
              </a:pathLst>
            </a:custGeom>
            <a:solidFill>
              <a:schemeClr val="accent4">
                <a:lumMod val="90000"/>
              </a:schemeClr>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4841172" y="3070870"/>
            <a:ext cx="365125" cy="696913"/>
            <a:chOff x="4841172" y="3070870"/>
            <a:chExt cx="365125" cy="696913"/>
          </a:xfrm>
        </p:grpSpPr>
        <p:sp>
          <p:nvSpPr>
            <p:cNvPr id="11" name="Freeform 8"/>
            <p:cNvSpPr/>
            <p:nvPr/>
          </p:nvSpPr>
          <p:spPr bwMode="auto">
            <a:xfrm>
              <a:off x="4841172" y="3070870"/>
              <a:ext cx="365125" cy="696913"/>
            </a:xfrm>
            <a:custGeom>
              <a:avLst/>
              <a:gdLst>
                <a:gd name="T0" fmla="*/ 1048 w 1836"/>
                <a:gd name="T1" fmla="*/ 2042 h 3513"/>
                <a:gd name="T2" fmla="*/ 1072 w 1836"/>
                <a:gd name="T3" fmla="*/ 1817 h 3513"/>
                <a:gd name="T4" fmla="*/ 1104 w 1836"/>
                <a:gd name="T5" fmla="*/ 1602 h 3513"/>
                <a:gd name="T6" fmla="*/ 1146 w 1836"/>
                <a:gd name="T7" fmla="*/ 1416 h 3513"/>
                <a:gd name="T8" fmla="*/ 1231 w 1836"/>
                <a:gd name="T9" fmla="*/ 1185 h 3513"/>
                <a:gd name="T10" fmla="*/ 1356 w 1836"/>
                <a:gd name="T11" fmla="*/ 935 h 3513"/>
                <a:gd name="T12" fmla="*/ 1529 w 1836"/>
                <a:gd name="T13" fmla="*/ 665 h 3513"/>
                <a:gd name="T14" fmla="*/ 1766 w 1836"/>
                <a:gd name="T15" fmla="*/ 352 h 3513"/>
                <a:gd name="T16" fmla="*/ 1758 w 1836"/>
                <a:gd name="T17" fmla="*/ 228 h 3513"/>
                <a:gd name="T18" fmla="*/ 1663 w 1836"/>
                <a:gd name="T19" fmla="*/ 170 h 3513"/>
                <a:gd name="T20" fmla="*/ 1576 w 1836"/>
                <a:gd name="T21" fmla="*/ 101 h 3513"/>
                <a:gd name="T22" fmla="*/ 1497 w 1836"/>
                <a:gd name="T23" fmla="*/ 21 h 3513"/>
                <a:gd name="T24" fmla="*/ 1287 w 1836"/>
                <a:gd name="T25" fmla="*/ 246 h 3513"/>
                <a:gd name="T26" fmla="*/ 1074 w 1836"/>
                <a:gd name="T27" fmla="*/ 550 h 3513"/>
                <a:gd name="T28" fmla="*/ 962 w 1836"/>
                <a:gd name="T29" fmla="*/ 734 h 3513"/>
                <a:gd name="T30" fmla="*/ 884 w 1836"/>
                <a:gd name="T31" fmla="*/ 883 h 3513"/>
                <a:gd name="T32" fmla="*/ 815 w 1836"/>
                <a:gd name="T33" fmla="*/ 1035 h 3513"/>
                <a:gd name="T34" fmla="*/ 753 w 1836"/>
                <a:gd name="T35" fmla="*/ 1193 h 3513"/>
                <a:gd name="T36" fmla="*/ 697 w 1836"/>
                <a:gd name="T37" fmla="*/ 1381 h 3513"/>
                <a:gd name="T38" fmla="*/ 655 w 1836"/>
                <a:gd name="T39" fmla="*/ 1602 h 3513"/>
                <a:gd name="T40" fmla="*/ 624 w 1836"/>
                <a:gd name="T41" fmla="*/ 1837 h 3513"/>
                <a:gd name="T42" fmla="*/ 601 w 1836"/>
                <a:gd name="T43" fmla="*/ 2071 h 3513"/>
                <a:gd name="T44" fmla="*/ 504 w 1836"/>
                <a:gd name="T45" fmla="*/ 2148 h 3513"/>
                <a:gd name="T46" fmla="*/ 388 w 1836"/>
                <a:gd name="T47" fmla="*/ 2192 h 3513"/>
                <a:gd name="T48" fmla="*/ 284 w 1836"/>
                <a:gd name="T49" fmla="*/ 2257 h 3513"/>
                <a:gd name="T50" fmla="*/ 193 w 1836"/>
                <a:gd name="T51" fmla="*/ 2336 h 3513"/>
                <a:gd name="T52" fmla="*/ 116 w 1836"/>
                <a:gd name="T53" fmla="*/ 2432 h 3513"/>
                <a:gd name="T54" fmla="*/ 58 w 1836"/>
                <a:gd name="T55" fmla="*/ 2540 h 3513"/>
                <a:gd name="T56" fmla="*/ 19 w 1836"/>
                <a:gd name="T57" fmla="*/ 2658 h 3513"/>
                <a:gd name="T58" fmla="*/ 1 w 1836"/>
                <a:gd name="T59" fmla="*/ 2783 h 3513"/>
                <a:gd name="T60" fmla="*/ 9 w 1836"/>
                <a:gd name="T61" fmla="*/ 2922 h 3513"/>
                <a:gd name="T62" fmla="*/ 43 w 1836"/>
                <a:gd name="T63" fmla="*/ 3056 h 3513"/>
                <a:gd name="T64" fmla="*/ 102 w 1836"/>
                <a:gd name="T65" fmla="*/ 3177 h 3513"/>
                <a:gd name="T66" fmla="*/ 182 w 1836"/>
                <a:gd name="T67" fmla="*/ 3285 h 3513"/>
                <a:gd name="T68" fmla="*/ 280 w 1836"/>
                <a:gd name="T69" fmla="*/ 3374 h 3513"/>
                <a:gd name="T70" fmla="*/ 395 w 1836"/>
                <a:gd name="T71" fmla="*/ 3445 h 3513"/>
                <a:gd name="T72" fmla="*/ 522 w 1836"/>
                <a:gd name="T73" fmla="*/ 3492 h 3513"/>
                <a:gd name="T74" fmla="*/ 661 w 1836"/>
                <a:gd name="T75" fmla="*/ 3512 h 3513"/>
                <a:gd name="T76" fmla="*/ 803 w 1836"/>
                <a:gd name="T77" fmla="*/ 3505 h 3513"/>
                <a:gd name="T78" fmla="*/ 936 w 1836"/>
                <a:gd name="T79" fmla="*/ 3471 h 3513"/>
                <a:gd name="T80" fmla="*/ 1058 w 1836"/>
                <a:gd name="T81" fmla="*/ 3413 h 3513"/>
                <a:gd name="T82" fmla="*/ 1165 w 1836"/>
                <a:gd name="T83" fmla="*/ 3332 h 3513"/>
                <a:gd name="T84" fmla="*/ 1255 w 1836"/>
                <a:gd name="T85" fmla="*/ 3233 h 3513"/>
                <a:gd name="T86" fmla="*/ 1324 w 1836"/>
                <a:gd name="T87" fmla="*/ 3118 h 3513"/>
                <a:gd name="T88" fmla="*/ 1371 w 1836"/>
                <a:gd name="T89" fmla="*/ 2991 h 3513"/>
                <a:gd name="T90" fmla="*/ 1392 w 1836"/>
                <a:gd name="T91" fmla="*/ 2853 h 3513"/>
                <a:gd name="T92" fmla="*/ 1390 w 1836"/>
                <a:gd name="T93" fmla="*/ 2744 h 3513"/>
                <a:gd name="T94" fmla="*/ 1373 w 1836"/>
                <a:gd name="T95" fmla="*/ 2650 h 3513"/>
                <a:gd name="T96" fmla="*/ 1345 w 1836"/>
                <a:gd name="T97" fmla="*/ 2560 h 3513"/>
                <a:gd name="T98" fmla="*/ 1305 w 1836"/>
                <a:gd name="T99" fmla="*/ 2477 h 3513"/>
                <a:gd name="T100" fmla="*/ 1255 w 1836"/>
                <a:gd name="T101" fmla="*/ 2401 h 3513"/>
                <a:gd name="T102" fmla="*/ 1196 w 1836"/>
                <a:gd name="T103" fmla="*/ 2331 h 3513"/>
                <a:gd name="T104" fmla="*/ 1128 w 1836"/>
                <a:gd name="T105" fmla="*/ 2270 h 3513"/>
                <a:gd name="T106" fmla="*/ 1053 w 1836"/>
                <a:gd name="T107" fmla="*/ 2218 h 3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6" h="3513">
                  <a:moveTo>
                    <a:pt x="1033" y="2207"/>
                  </a:moveTo>
                  <a:lnTo>
                    <a:pt x="1037" y="2153"/>
                  </a:lnTo>
                  <a:lnTo>
                    <a:pt x="1042" y="2098"/>
                  </a:lnTo>
                  <a:lnTo>
                    <a:pt x="1048" y="2042"/>
                  </a:lnTo>
                  <a:lnTo>
                    <a:pt x="1053" y="1986"/>
                  </a:lnTo>
                  <a:lnTo>
                    <a:pt x="1059" y="1929"/>
                  </a:lnTo>
                  <a:lnTo>
                    <a:pt x="1065" y="1873"/>
                  </a:lnTo>
                  <a:lnTo>
                    <a:pt x="1072" y="1817"/>
                  </a:lnTo>
                  <a:lnTo>
                    <a:pt x="1079" y="1761"/>
                  </a:lnTo>
                  <a:lnTo>
                    <a:pt x="1086" y="1707"/>
                  </a:lnTo>
                  <a:lnTo>
                    <a:pt x="1094" y="1654"/>
                  </a:lnTo>
                  <a:lnTo>
                    <a:pt x="1104" y="1602"/>
                  </a:lnTo>
                  <a:lnTo>
                    <a:pt x="1113" y="1551"/>
                  </a:lnTo>
                  <a:lnTo>
                    <a:pt x="1123" y="1504"/>
                  </a:lnTo>
                  <a:lnTo>
                    <a:pt x="1134" y="1458"/>
                  </a:lnTo>
                  <a:lnTo>
                    <a:pt x="1146" y="1416"/>
                  </a:lnTo>
                  <a:lnTo>
                    <a:pt x="1159" y="1375"/>
                  </a:lnTo>
                  <a:lnTo>
                    <a:pt x="1181" y="1311"/>
                  </a:lnTo>
                  <a:lnTo>
                    <a:pt x="1205" y="1248"/>
                  </a:lnTo>
                  <a:lnTo>
                    <a:pt x="1231" y="1185"/>
                  </a:lnTo>
                  <a:lnTo>
                    <a:pt x="1259" y="1123"/>
                  </a:lnTo>
                  <a:lnTo>
                    <a:pt x="1289" y="1061"/>
                  </a:lnTo>
                  <a:lnTo>
                    <a:pt x="1321" y="999"/>
                  </a:lnTo>
                  <a:lnTo>
                    <a:pt x="1356" y="935"/>
                  </a:lnTo>
                  <a:lnTo>
                    <a:pt x="1395" y="870"/>
                  </a:lnTo>
                  <a:lnTo>
                    <a:pt x="1436" y="804"/>
                  </a:lnTo>
                  <a:lnTo>
                    <a:pt x="1482" y="735"/>
                  </a:lnTo>
                  <a:lnTo>
                    <a:pt x="1529" y="665"/>
                  </a:lnTo>
                  <a:lnTo>
                    <a:pt x="1582" y="591"/>
                  </a:lnTo>
                  <a:lnTo>
                    <a:pt x="1639" y="515"/>
                  </a:lnTo>
                  <a:lnTo>
                    <a:pt x="1699" y="436"/>
                  </a:lnTo>
                  <a:lnTo>
                    <a:pt x="1766" y="352"/>
                  </a:lnTo>
                  <a:lnTo>
                    <a:pt x="1836" y="263"/>
                  </a:lnTo>
                  <a:lnTo>
                    <a:pt x="1809" y="253"/>
                  </a:lnTo>
                  <a:lnTo>
                    <a:pt x="1784" y="241"/>
                  </a:lnTo>
                  <a:lnTo>
                    <a:pt x="1758" y="228"/>
                  </a:lnTo>
                  <a:lnTo>
                    <a:pt x="1735" y="215"/>
                  </a:lnTo>
                  <a:lnTo>
                    <a:pt x="1710" y="200"/>
                  </a:lnTo>
                  <a:lnTo>
                    <a:pt x="1686" y="186"/>
                  </a:lnTo>
                  <a:lnTo>
                    <a:pt x="1663" y="170"/>
                  </a:lnTo>
                  <a:lnTo>
                    <a:pt x="1640" y="154"/>
                  </a:lnTo>
                  <a:lnTo>
                    <a:pt x="1619" y="137"/>
                  </a:lnTo>
                  <a:lnTo>
                    <a:pt x="1597" y="119"/>
                  </a:lnTo>
                  <a:lnTo>
                    <a:pt x="1576" y="101"/>
                  </a:lnTo>
                  <a:lnTo>
                    <a:pt x="1555" y="82"/>
                  </a:lnTo>
                  <a:lnTo>
                    <a:pt x="1536" y="62"/>
                  </a:lnTo>
                  <a:lnTo>
                    <a:pt x="1516" y="42"/>
                  </a:lnTo>
                  <a:lnTo>
                    <a:pt x="1497" y="21"/>
                  </a:lnTo>
                  <a:lnTo>
                    <a:pt x="1480" y="0"/>
                  </a:lnTo>
                  <a:lnTo>
                    <a:pt x="1412" y="84"/>
                  </a:lnTo>
                  <a:lnTo>
                    <a:pt x="1348" y="166"/>
                  </a:lnTo>
                  <a:lnTo>
                    <a:pt x="1287" y="246"/>
                  </a:lnTo>
                  <a:lnTo>
                    <a:pt x="1229" y="324"/>
                  </a:lnTo>
                  <a:lnTo>
                    <a:pt x="1174" y="400"/>
                  </a:lnTo>
                  <a:lnTo>
                    <a:pt x="1122" y="475"/>
                  </a:lnTo>
                  <a:lnTo>
                    <a:pt x="1074" y="550"/>
                  </a:lnTo>
                  <a:lnTo>
                    <a:pt x="1027" y="624"/>
                  </a:lnTo>
                  <a:lnTo>
                    <a:pt x="1004" y="661"/>
                  </a:lnTo>
                  <a:lnTo>
                    <a:pt x="982" y="698"/>
                  </a:lnTo>
                  <a:lnTo>
                    <a:pt x="962" y="734"/>
                  </a:lnTo>
                  <a:lnTo>
                    <a:pt x="941" y="772"/>
                  </a:lnTo>
                  <a:lnTo>
                    <a:pt x="921" y="809"/>
                  </a:lnTo>
                  <a:lnTo>
                    <a:pt x="903" y="845"/>
                  </a:lnTo>
                  <a:lnTo>
                    <a:pt x="884" y="883"/>
                  </a:lnTo>
                  <a:lnTo>
                    <a:pt x="865" y="921"/>
                  </a:lnTo>
                  <a:lnTo>
                    <a:pt x="848" y="958"/>
                  </a:lnTo>
                  <a:lnTo>
                    <a:pt x="831" y="997"/>
                  </a:lnTo>
                  <a:lnTo>
                    <a:pt x="815" y="1035"/>
                  </a:lnTo>
                  <a:lnTo>
                    <a:pt x="798" y="1073"/>
                  </a:lnTo>
                  <a:lnTo>
                    <a:pt x="783" y="1113"/>
                  </a:lnTo>
                  <a:lnTo>
                    <a:pt x="768" y="1152"/>
                  </a:lnTo>
                  <a:lnTo>
                    <a:pt x="753" y="1193"/>
                  </a:lnTo>
                  <a:lnTo>
                    <a:pt x="740" y="1233"/>
                  </a:lnTo>
                  <a:lnTo>
                    <a:pt x="724" y="1281"/>
                  </a:lnTo>
                  <a:lnTo>
                    <a:pt x="711" y="1329"/>
                  </a:lnTo>
                  <a:lnTo>
                    <a:pt x="697" y="1381"/>
                  </a:lnTo>
                  <a:lnTo>
                    <a:pt x="686" y="1434"/>
                  </a:lnTo>
                  <a:lnTo>
                    <a:pt x="675" y="1488"/>
                  </a:lnTo>
                  <a:lnTo>
                    <a:pt x="664" y="1544"/>
                  </a:lnTo>
                  <a:lnTo>
                    <a:pt x="655" y="1602"/>
                  </a:lnTo>
                  <a:lnTo>
                    <a:pt x="647" y="1659"/>
                  </a:lnTo>
                  <a:lnTo>
                    <a:pt x="638" y="1718"/>
                  </a:lnTo>
                  <a:lnTo>
                    <a:pt x="631" y="1777"/>
                  </a:lnTo>
                  <a:lnTo>
                    <a:pt x="624" y="1837"/>
                  </a:lnTo>
                  <a:lnTo>
                    <a:pt x="618" y="1896"/>
                  </a:lnTo>
                  <a:lnTo>
                    <a:pt x="611" y="1955"/>
                  </a:lnTo>
                  <a:lnTo>
                    <a:pt x="606" y="2013"/>
                  </a:lnTo>
                  <a:lnTo>
                    <a:pt x="601" y="2071"/>
                  </a:lnTo>
                  <a:lnTo>
                    <a:pt x="596" y="2128"/>
                  </a:lnTo>
                  <a:lnTo>
                    <a:pt x="565" y="2133"/>
                  </a:lnTo>
                  <a:lnTo>
                    <a:pt x="534" y="2139"/>
                  </a:lnTo>
                  <a:lnTo>
                    <a:pt x="504" y="2148"/>
                  </a:lnTo>
                  <a:lnTo>
                    <a:pt x="474" y="2157"/>
                  </a:lnTo>
                  <a:lnTo>
                    <a:pt x="445" y="2167"/>
                  </a:lnTo>
                  <a:lnTo>
                    <a:pt x="416" y="2180"/>
                  </a:lnTo>
                  <a:lnTo>
                    <a:pt x="388" y="2192"/>
                  </a:lnTo>
                  <a:lnTo>
                    <a:pt x="361" y="2207"/>
                  </a:lnTo>
                  <a:lnTo>
                    <a:pt x="335" y="2222"/>
                  </a:lnTo>
                  <a:lnTo>
                    <a:pt x="309" y="2239"/>
                  </a:lnTo>
                  <a:lnTo>
                    <a:pt x="284" y="2257"/>
                  </a:lnTo>
                  <a:lnTo>
                    <a:pt x="259" y="2275"/>
                  </a:lnTo>
                  <a:lnTo>
                    <a:pt x="236" y="2295"/>
                  </a:lnTo>
                  <a:lnTo>
                    <a:pt x="214" y="2315"/>
                  </a:lnTo>
                  <a:lnTo>
                    <a:pt x="193" y="2336"/>
                  </a:lnTo>
                  <a:lnTo>
                    <a:pt x="172" y="2359"/>
                  </a:lnTo>
                  <a:lnTo>
                    <a:pt x="153" y="2382"/>
                  </a:lnTo>
                  <a:lnTo>
                    <a:pt x="134" y="2407"/>
                  </a:lnTo>
                  <a:lnTo>
                    <a:pt x="116" y="2432"/>
                  </a:lnTo>
                  <a:lnTo>
                    <a:pt x="101" y="2458"/>
                  </a:lnTo>
                  <a:lnTo>
                    <a:pt x="85" y="2484"/>
                  </a:lnTo>
                  <a:lnTo>
                    <a:pt x="71" y="2512"/>
                  </a:lnTo>
                  <a:lnTo>
                    <a:pt x="58" y="2540"/>
                  </a:lnTo>
                  <a:lnTo>
                    <a:pt x="46" y="2568"/>
                  </a:lnTo>
                  <a:lnTo>
                    <a:pt x="35" y="2597"/>
                  </a:lnTo>
                  <a:lnTo>
                    <a:pt x="27" y="2627"/>
                  </a:lnTo>
                  <a:lnTo>
                    <a:pt x="19" y="2658"/>
                  </a:lnTo>
                  <a:lnTo>
                    <a:pt x="13" y="2688"/>
                  </a:lnTo>
                  <a:lnTo>
                    <a:pt x="7" y="2720"/>
                  </a:lnTo>
                  <a:lnTo>
                    <a:pt x="3" y="2751"/>
                  </a:lnTo>
                  <a:lnTo>
                    <a:pt x="1" y="2783"/>
                  </a:lnTo>
                  <a:lnTo>
                    <a:pt x="0" y="2817"/>
                  </a:lnTo>
                  <a:lnTo>
                    <a:pt x="1" y="2853"/>
                  </a:lnTo>
                  <a:lnTo>
                    <a:pt x="4" y="2888"/>
                  </a:lnTo>
                  <a:lnTo>
                    <a:pt x="9" y="2922"/>
                  </a:lnTo>
                  <a:lnTo>
                    <a:pt x="15" y="2957"/>
                  </a:lnTo>
                  <a:lnTo>
                    <a:pt x="23" y="2991"/>
                  </a:lnTo>
                  <a:lnTo>
                    <a:pt x="32" y="3024"/>
                  </a:lnTo>
                  <a:lnTo>
                    <a:pt x="43" y="3056"/>
                  </a:lnTo>
                  <a:lnTo>
                    <a:pt x="55" y="3088"/>
                  </a:lnTo>
                  <a:lnTo>
                    <a:pt x="70" y="3118"/>
                  </a:lnTo>
                  <a:lnTo>
                    <a:pt x="84" y="3148"/>
                  </a:lnTo>
                  <a:lnTo>
                    <a:pt x="102" y="3177"/>
                  </a:lnTo>
                  <a:lnTo>
                    <a:pt x="119" y="3206"/>
                  </a:lnTo>
                  <a:lnTo>
                    <a:pt x="139" y="3233"/>
                  </a:lnTo>
                  <a:lnTo>
                    <a:pt x="160" y="3259"/>
                  </a:lnTo>
                  <a:lnTo>
                    <a:pt x="182" y="3285"/>
                  </a:lnTo>
                  <a:lnTo>
                    <a:pt x="204" y="3309"/>
                  </a:lnTo>
                  <a:lnTo>
                    <a:pt x="229" y="3332"/>
                  </a:lnTo>
                  <a:lnTo>
                    <a:pt x="254" y="3354"/>
                  </a:lnTo>
                  <a:lnTo>
                    <a:pt x="280" y="3374"/>
                  </a:lnTo>
                  <a:lnTo>
                    <a:pt x="308" y="3394"/>
                  </a:lnTo>
                  <a:lnTo>
                    <a:pt x="336" y="3413"/>
                  </a:lnTo>
                  <a:lnTo>
                    <a:pt x="365" y="3429"/>
                  </a:lnTo>
                  <a:lnTo>
                    <a:pt x="395" y="3445"/>
                  </a:lnTo>
                  <a:lnTo>
                    <a:pt x="426" y="3458"/>
                  </a:lnTo>
                  <a:lnTo>
                    <a:pt x="457" y="3471"/>
                  </a:lnTo>
                  <a:lnTo>
                    <a:pt x="489" y="3482"/>
                  </a:lnTo>
                  <a:lnTo>
                    <a:pt x="522" y="3492"/>
                  </a:lnTo>
                  <a:lnTo>
                    <a:pt x="557" y="3499"/>
                  </a:lnTo>
                  <a:lnTo>
                    <a:pt x="591" y="3505"/>
                  </a:lnTo>
                  <a:lnTo>
                    <a:pt x="626" y="3509"/>
                  </a:lnTo>
                  <a:lnTo>
                    <a:pt x="661" y="3512"/>
                  </a:lnTo>
                  <a:lnTo>
                    <a:pt x="696" y="3513"/>
                  </a:lnTo>
                  <a:lnTo>
                    <a:pt x="733" y="3512"/>
                  </a:lnTo>
                  <a:lnTo>
                    <a:pt x="768" y="3509"/>
                  </a:lnTo>
                  <a:lnTo>
                    <a:pt x="803" y="3505"/>
                  </a:lnTo>
                  <a:lnTo>
                    <a:pt x="837" y="3499"/>
                  </a:lnTo>
                  <a:lnTo>
                    <a:pt x="871" y="3492"/>
                  </a:lnTo>
                  <a:lnTo>
                    <a:pt x="904" y="3482"/>
                  </a:lnTo>
                  <a:lnTo>
                    <a:pt x="936" y="3471"/>
                  </a:lnTo>
                  <a:lnTo>
                    <a:pt x="968" y="3458"/>
                  </a:lnTo>
                  <a:lnTo>
                    <a:pt x="999" y="3445"/>
                  </a:lnTo>
                  <a:lnTo>
                    <a:pt x="1029" y="3429"/>
                  </a:lnTo>
                  <a:lnTo>
                    <a:pt x="1058" y="3413"/>
                  </a:lnTo>
                  <a:lnTo>
                    <a:pt x="1086" y="3394"/>
                  </a:lnTo>
                  <a:lnTo>
                    <a:pt x="1113" y="3374"/>
                  </a:lnTo>
                  <a:lnTo>
                    <a:pt x="1140" y="3354"/>
                  </a:lnTo>
                  <a:lnTo>
                    <a:pt x="1165" y="3332"/>
                  </a:lnTo>
                  <a:lnTo>
                    <a:pt x="1189" y="3309"/>
                  </a:lnTo>
                  <a:lnTo>
                    <a:pt x="1212" y="3285"/>
                  </a:lnTo>
                  <a:lnTo>
                    <a:pt x="1234" y="3259"/>
                  </a:lnTo>
                  <a:lnTo>
                    <a:pt x="1255" y="3233"/>
                  </a:lnTo>
                  <a:lnTo>
                    <a:pt x="1275" y="3206"/>
                  </a:lnTo>
                  <a:lnTo>
                    <a:pt x="1292" y="3177"/>
                  </a:lnTo>
                  <a:lnTo>
                    <a:pt x="1309" y="3148"/>
                  </a:lnTo>
                  <a:lnTo>
                    <a:pt x="1324" y="3118"/>
                  </a:lnTo>
                  <a:lnTo>
                    <a:pt x="1338" y="3088"/>
                  </a:lnTo>
                  <a:lnTo>
                    <a:pt x="1350" y="3056"/>
                  </a:lnTo>
                  <a:lnTo>
                    <a:pt x="1362" y="3024"/>
                  </a:lnTo>
                  <a:lnTo>
                    <a:pt x="1371" y="2991"/>
                  </a:lnTo>
                  <a:lnTo>
                    <a:pt x="1379" y="2957"/>
                  </a:lnTo>
                  <a:lnTo>
                    <a:pt x="1385" y="2922"/>
                  </a:lnTo>
                  <a:lnTo>
                    <a:pt x="1390" y="2888"/>
                  </a:lnTo>
                  <a:lnTo>
                    <a:pt x="1392" y="2853"/>
                  </a:lnTo>
                  <a:lnTo>
                    <a:pt x="1393" y="2817"/>
                  </a:lnTo>
                  <a:lnTo>
                    <a:pt x="1393" y="2792"/>
                  </a:lnTo>
                  <a:lnTo>
                    <a:pt x="1392" y="2768"/>
                  </a:lnTo>
                  <a:lnTo>
                    <a:pt x="1390" y="2744"/>
                  </a:lnTo>
                  <a:lnTo>
                    <a:pt x="1386" y="2720"/>
                  </a:lnTo>
                  <a:lnTo>
                    <a:pt x="1382" y="2696"/>
                  </a:lnTo>
                  <a:lnTo>
                    <a:pt x="1378" y="2672"/>
                  </a:lnTo>
                  <a:lnTo>
                    <a:pt x="1373" y="2650"/>
                  </a:lnTo>
                  <a:lnTo>
                    <a:pt x="1367" y="2627"/>
                  </a:lnTo>
                  <a:lnTo>
                    <a:pt x="1361" y="2605"/>
                  </a:lnTo>
                  <a:lnTo>
                    <a:pt x="1352" y="2582"/>
                  </a:lnTo>
                  <a:lnTo>
                    <a:pt x="1345" y="2560"/>
                  </a:lnTo>
                  <a:lnTo>
                    <a:pt x="1336" y="2540"/>
                  </a:lnTo>
                  <a:lnTo>
                    <a:pt x="1326" y="2518"/>
                  </a:lnTo>
                  <a:lnTo>
                    <a:pt x="1316" y="2497"/>
                  </a:lnTo>
                  <a:lnTo>
                    <a:pt x="1305" y="2477"/>
                  </a:lnTo>
                  <a:lnTo>
                    <a:pt x="1293" y="2458"/>
                  </a:lnTo>
                  <a:lnTo>
                    <a:pt x="1281" y="2438"/>
                  </a:lnTo>
                  <a:lnTo>
                    <a:pt x="1268" y="2419"/>
                  </a:lnTo>
                  <a:lnTo>
                    <a:pt x="1255" y="2401"/>
                  </a:lnTo>
                  <a:lnTo>
                    <a:pt x="1241" y="2382"/>
                  </a:lnTo>
                  <a:lnTo>
                    <a:pt x="1227" y="2364"/>
                  </a:lnTo>
                  <a:lnTo>
                    <a:pt x="1211" y="2348"/>
                  </a:lnTo>
                  <a:lnTo>
                    <a:pt x="1196" y="2331"/>
                  </a:lnTo>
                  <a:lnTo>
                    <a:pt x="1180" y="2315"/>
                  </a:lnTo>
                  <a:lnTo>
                    <a:pt x="1163" y="2299"/>
                  </a:lnTo>
                  <a:lnTo>
                    <a:pt x="1146" y="2285"/>
                  </a:lnTo>
                  <a:lnTo>
                    <a:pt x="1128" y="2270"/>
                  </a:lnTo>
                  <a:lnTo>
                    <a:pt x="1110" y="2256"/>
                  </a:lnTo>
                  <a:lnTo>
                    <a:pt x="1091" y="2243"/>
                  </a:lnTo>
                  <a:lnTo>
                    <a:pt x="1073" y="2230"/>
                  </a:lnTo>
                  <a:lnTo>
                    <a:pt x="1053" y="2218"/>
                  </a:lnTo>
                  <a:lnTo>
                    <a:pt x="1033" y="2207"/>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Freeform 14"/>
            <p:cNvSpPr/>
            <p:nvPr/>
          </p:nvSpPr>
          <p:spPr bwMode="auto">
            <a:xfrm>
              <a:off x="4911022" y="3559820"/>
              <a:ext cx="138113" cy="138113"/>
            </a:xfrm>
            <a:custGeom>
              <a:avLst/>
              <a:gdLst>
                <a:gd name="T0" fmla="*/ 2 w 697"/>
                <a:gd name="T1" fmla="*/ 313 h 697"/>
                <a:gd name="T2" fmla="*/ 12 w 697"/>
                <a:gd name="T3" fmla="*/ 261 h 697"/>
                <a:gd name="T4" fmla="*/ 28 w 697"/>
                <a:gd name="T5" fmla="*/ 213 h 697"/>
                <a:gd name="T6" fmla="*/ 51 w 697"/>
                <a:gd name="T7" fmla="*/ 168 h 697"/>
                <a:gd name="T8" fmla="*/ 80 w 697"/>
                <a:gd name="T9" fmla="*/ 127 h 697"/>
                <a:gd name="T10" fmla="*/ 114 w 697"/>
                <a:gd name="T11" fmla="*/ 90 h 697"/>
                <a:gd name="T12" fmla="*/ 154 w 697"/>
                <a:gd name="T13" fmla="*/ 59 h 697"/>
                <a:gd name="T14" fmla="*/ 198 w 697"/>
                <a:gd name="T15" fmla="*/ 34 h 697"/>
                <a:gd name="T16" fmla="*/ 245 w 697"/>
                <a:gd name="T17" fmla="*/ 16 h 697"/>
                <a:gd name="T18" fmla="*/ 296 w 697"/>
                <a:gd name="T19" fmla="*/ 4 h 697"/>
                <a:gd name="T20" fmla="*/ 348 w 697"/>
                <a:gd name="T21" fmla="*/ 0 h 697"/>
                <a:gd name="T22" fmla="*/ 401 w 697"/>
                <a:gd name="T23" fmla="*/ 4 h 697"/>
                <a:gd name="T24" fmla="*/ 452 w 697"/>
                <a:gd name="T25" fmla="*/ 16 h 697"/>
                <a:gd name="T26" fmla="*/ 500 w 697"/>
                <a:gd name="T27" fmla="*/ 34 h 697"/>
                <a:gd name="T28" fmla="*/ 543 w 697"/>
                <a:gd name="T29" fmla="*/ 59 h 697"/>
                <a:gd name="T30" fmla="*/ 583 w 697"/>
                <a:gd name="T31" fmla="*/ 90 h 697"/>
                <a:gd name="T32" fmla="*/ 618 w 697"/>
                <a:gd name="T33" fmla="*/ 127 h 697"/>
                <a:gd name="T34" fmla="*/ 647 w 697"/>
                <a:gd name="T35" fmla="*/ 168 h 697"/>
                <a:gd name="T36" fmla="*/ 670 w 697"/>
                <a:gd name="T37" fmla="*/ 213 h 697"/>
                <a:gd name="T38" fmla="*/ 686 w 697"/>
                <a:gd name="T39" fmla="*/ 261 h 697"/>
                <a:gd name="T40" fmla="*/ 696 w 697"/>
                <a:gd name="T41" fmla="*/ 313 h 697"/>
                <a:gd name="T42" fmla="*/ 697 w 697"/>
                <a:gd name="T43" fmla="*/ 366 h 697"/>
                <a:gd name="T44" fmla="*/ 689 w 697"/>
                <a:gd name="T45" fmla="*/ 419 h 697"/>
                <a:gd name="T46" fmla="*/ 676 w 697"/>
                <a:gd name="T47" fmla="*/ 468 h 697"/>
                <a:gd name="T48" fmla="*/ 655 w 697"/>
                <a:gd name="T49" fmla="*/ 514 h 697"/>
                <a:gd name="T50" fmla="*/ 628 w 697"/>
                <a:gd name="T51" fmla="*/ 557 h 697"/>
                <a:gd name="T52" fmla="*/ 595 w 697"/>
                <a:gd name="T53" fmla="*/ 594 h 697"/>
                <a:gd name="T54" fmla="*/ 557 w 697"/>
                <a:gd name="T55" fmla="*/ 627 h 697"/>
                <a:gd name="T56" fmla="*/ 514 w 697"/>
                <a:gd name="T57" fmla="*/ 654 h 697"/>
                <a:gd name="T58" fmla="*/ 469 w 697"/>
                <a:gd name="T59" fmla="*/ 676 h 697"/>
                <a:gd name="T60" fmla="*/ 419 w 697"/>
                <a:gd name="T61" fmla="*/ 690 h 697"/>
                <a:gd name="T62" fmla="*/ 367 w 697"/>
                <a:gd name="T63" fmla="*/ 696 h 697"/>
                <a:gd name="T64" fmla="*/ 313 w 697"/>
                <a:gd name="T65" fmla="*/ 695 h 697"/>
                <a:gd name="T66" fmla="*/ 261 w 697"/>
                <a:gd name="T67" fmla="*/ 686 h 697"/>
                <a:gd name="T68" fmla="*/ 214 w 697"/>
                <a:gd name="T69" fmla="*/ 670 h 697"/>
                <a:gd name="T70" fmla="*/ 168 w 697"/>
                <a:gd name="T71" fmla="*/ 646 h 697"/>
                <a:gd name="T72" fmla="*/ 128 w 697"/>
                <a:gd name="T73" fmla="*/ 617 h 697"/>
                <a:gd name="T74" fmla="*/ 92 w 697"/>
                <a:gd name="T75" fmla="*/ 583 h 697"/>
                <a:gd name="T76" fmla="*/ 60 w 697"/>
                <a:gd name="T77" fmla="*/ 543 h 697"/>
                <a:gd name="T78" fmla="*/ 35 w 697"/>
                <a:gd name="T79" fmla="*/ 500 h 697"/>
                <a:gd name="T80" fmla="*/ 16 w 697"/>
                <a:gd name="T81" fmla="*/ 452 h 697"/>
                <a:gd name="T82" fmla="*/ 4 w 697"/>
                <a:gd name="T83" fmla="*/ 401 h 697"/>
                <a:gd name="T84" fmla="*/ 0 w 697"/>
                <a:gd name="T85" fmla="*/ 34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7" h="697">
                  <a:moveTo>
                    <a:pt x="0" y="349"/>
                  </a:moveTo>
                  <a:lnTo>
                    <a:pt x="1" y="331"/>
                  </a:lnTo>
                  <a:lnTo>
                    <a:pt x="2" y="313"/>
                  </a:lnTo>
                  <a:lnTo>
                    <a:pt x="4" y="296"/>
                  </a:lnTo>
                  <a:lnTo>
                    <a:pt x="8" y="278"/>
                  </a:lnTo>
                  <a:lnTo>
                    <a:pt x="12" y="261"/>
                  </a:lnTo>
                  <a:lnTo>
                    <a:pt x="16" y="245"/>
                  </a:lnTo>
                  <a:lnTo>
                    <a:pt x="22" y="228"/>
                  </a:lnTo>
                  <a:lnTo>
                    <a:pt x="28" y="213"/>
                  </a:lnTo>
                  <a:lnTo>
                    <a:pt x="35" y="197"/>
                  </a:lnTo>
                  <a:lnTo>
                    <a:pt x="43" y="183"/>
                  </a:lnTo>
                  <a:lnTo>
                    <a:pt x="51" y="168"/>
                  </a:lnTo>
                  <a:lnTo>
                    <a:pt x="60" y="154"/>
                  </a:lnTo>
                  <a:lnTo>
                    <a:pt x="70" y="140"/>
                  </a:lnTo>
                  <a:lnTo>
                    <a:pt x="80" y="127"/>
                  </a:lnTo>
                  <a:lnTo>
                    <a:pt x="92" y="114"/>
                  </a:lnTo>
                  <a:lnTo>
                    <a:pt x="103" y="102"/>
                  </a:lnTo>
                  <a:lnTo>
                    <a:pt x="114" y="90"/>
                  </a:lnTo>
                  <a:lnTo>
                    <a:pt x="128" y="80"/>
                  </a:lnTo>
                  <a:lnTo>
                    <a:pt x="140" y="70"/>
                  </a:lnTo>
                  <a:lnTo>
                    <a:pt x="154" y="59"/>
                  </a:lnTo>
                  <a:lnTo>
                    <a:pt x="168" y="51"/>
                  </a:lnTo>
                  <a:lnTo>
                    <a:pt x="183" y="43"/>
                  </a:lnTo>
                  <a:lnTo>
                    <a:pt x="198" y="34"/>
                  </a:lnTo>
                  <a:lnTo>
                    <a:pt x="214" y="27"/>
                  </a:lnTo>
                  <a:lnTo>
                    <a:pt x="229" y="21"/>
                  </a:lnTo>
                  <a:lnTo>
                    <a:pt x="245" y="16"/>
                  </a:lnTo>
                  <a:lnTo>
                    <a:pt x="261" y="11"/>
                  </a:lnTo>
                  <a:lnTo>
                    <a:pt x="279" y="7"/>
                  </a:lnTo>
                  <a:lnTo>
                    <a:pt x="296" y="4"/>
                  </a:lnTo>
                  <a:lnTo>
                    <a:pt x="313" y="2"/>
                  </a:lnTo>
                  <a:lnTo>
                    <a:pt x="331" y="0"/>
                  </a:lnTo>
                  <a:lnTo>
                    <a:pt x="348" y="0"/>
                  </a:lnTo>
                  <a:lnTo>
                    <a:pt x="367" y="0"/>
                  </a:lnTo>
                  <a:lnTo>
                    <a:pt x="385" y="2"/>
                  </a:lnTo>
                  <a:lnTo>
                    <a:pt x="401" y="4"/>
                  </a:lnTo>
                  <a:lnTo>
                    <a:pt x="419" y="7"/>
                  </a:lnTo>
                  <a:lnTo>
                    <a:pt x="435" y="11"/>
                  </a:lnTo>
                  <a:lnTo>
                    <a:pt x="452" y="16"/>
                  </a:lnTo>
                  <a:lnTo>
                    <a:pt x="469" y="21"/>
                  </a:lnTo>
                  <a:lnTo>
                    <a:pt x="484" y="27"/>
                  </a:lnTo>
                  <a:lnTo>
                    <a:pt x="500" y="34"/>
                  </a:lnTo>
                  <a:lnTo>
                    <a:pt x="514" y="43"/>
                  </a:lnTo>
                  <a:lnTo>
                    <a:pt x="530" y="51"/>
                  </a:lnTo>
                  <a:lnTo>
                    <a:pt x="543" y="59"/>
                  </a:lnTo>
                  <a:lnTo>
                    <a:pt x="557" y="70"/>
                  </a:lnTo>
                  <a:lnTo>
                    <a:pt x="570" y="80"/>
                  </a:lnTo>
                  <a:lnTo>
                    <a:pt x="583" y="90"/>
                  </a:lnTo>
                  <a:lnTo>
                    <a:pt x="595" y="102"/>
                  </a:lnTo>
                  <a:lnTo>
                    <a:pt x="606" y="114"/>
                  </a:lnTo>
                  <a:lnTo>
                    <a:pt x="618" y="127"/>
                  </a:lnTo>
                  <a:lnTo>
                    <a:pt x="628" y="140"/>
                  </a:lnTo>
                  <a:lnTo>
                    <a:pt x="638" y="154"/>
                  </a:lnTo>
                  <a:lnTo>
                    <a:pt x="647" y="168"/>
                  </a:lnTo>
                  <a:lnTo>
                    <a:pt x="655" y="183"/>
                  </a:lnTo>
                  <a:lnTo>
                    <a:pt x="662" y="197"/>
                  </a:lnTo>
                  <a:lnTo>
                    <a:pt x="670" y="213"/>
                  </a:lnTo>
                  <a:lnTo>
                    <a:pt x="676" y="228"/>
                  </a:lnTo>
                  <a:lnTo>
                    <a:pt x="681" y="245"/>
                  </a:lnTo>
                  <a:lnTo>
                    <a:pt x="686" y="261"/>
                  </a:lnTo>
                  <a:lnTo>
                    <a:pt x="689" y="278"/>
                  </a:lnTo>
                  <a:lnTo>
                    <a:pt x="692" y="296"/>
                  </a:lnTo>
                  <a:lnTo>
                    <a:pt x="696" y="313"/>
                  </a:lnTo>
                  <a:lnTo>
                    <a:pt x="697" y="331"/>
                  </a:lnTo>
                  <a:lnTo>
                    <a:pt x="697" y="349"/>
                  </a:lnTo>
                  <a:lnTo>
                    <a:pt x="697" y="366"/>
                  </a:lnTo>
                  <a:lnTo>
                    <a:pt x="696" y="384"/>
                  </a:lnTo>
                  <a:lnTo>
                    <a:pt x="692" y="401"/>
                  </a:lnTo>
                  <a:lnTo>
                    <a:pt x="689" y="419"/>
                  </a:lnTo>
                  <a:lnTo>
                    <a:pt x="686" y="436"/>
                  </a:lnTo>
                  <a:lnTo>
                    <a:pt x="681" y="452"/>
                  </a:lnTo>
                  <a:lnTo>
                    <a:pt x="676" y="468"/>
                  </a:lnTo>
                  <a:lnTo>
                    <a:pt x="670" y="484"/>
                  </a:lnTo>
                  <a:lnTo>
                    <a:pt x="662" y="500"/>
                  </a:lnTo>
                  <a:lnTo>
                    <a:pt x="655" y="514"/>
                  </a:lnTo>
                  <a:lnTo>
                    <a:pt x="647" y="529"/>
                  </a:lnTo>
                  <a:lnTo>
                    <a:pt x="638" y="543"/>
                  </a:lnTo>
                  <a:lnTo>
                    <a:pt x="628" y="557"/>
                  </a:lnTo>
                  <a:lnTo>
                    <a:pt x="618" y="570"/>
                  </a:lnTo>
                  <a:lnTo>
                    <a:pt x="606" y="583"/>
                  </a:lnTo>
                  <a:lnTo>
                    <a:pt x="595" y="594"/>
                  </a:lnTo>
                  <a:lnTo>
                    <a:pt x="583" y="607"/>
                  </a:lnTo>
                  <a:lnTo>
                    <a:pt x="570" y="617"/>
                  </a:lnTo>
                  <a:lnTo>
                    <a:pt x="557" y="627"/>
                  </a:lnTo>
                  <a:lnTo>
                    <a:pt x="543" y="638"/>
                  </a:lnTo>
                  <a:lnTo>
                    <a:pt x="530" y="646"/>
                  </a:lnTo>
                  <a:lnTo>
                    <a:pt x="514" y="654"/>
                  </a:lnTo>
                  <a:lnTo>
                    <a:pt x="500" y="663"/>
                  </a:lnTo>
                  <a:lnTo>
                    <a:pt x="484" y="670"/>
                  </a:lnTo>
                  <a:lnTo>
                    <a:pt x="469" y="676"/>
                  </a:lnTo>
                  <a:lnTo>
                    <a:pt x="452" y="681"/>
                  </a:lnTo>
                  <a:lnTo>
                    <a:pt x="435" y="686"/>
                  </a:lnTo>
                  <a:lnTo>
                    <a:pt x="419" y="690"/>
                  </a:lnTo>
                  <a:lnTo>
                    <a:pt x="401" y="693"/>
                  </a:lnTo>
                  <a:lnTo>
                    <a:pt x="385" y="695"/>
                  </a:lnTo>
                  <a:lnTo>
                    <a:pt x="367" y="696"/>
                  </a:lnTo>
                  <a:lnTo>
                    <a:pt x="348" y="697"/>
                  </a:lnTo>
                  <a:lnTo>
                    <a:pt x="331" y="696"/>
                  </a:lnTo>
                  <a:lnTo>
                    <a:pt x="313" y="695"/>
                  </a:lnTo>
                  <a:lnTo>
                    <a:pt x="296" y="693"/>
                  </a:lnTo>
                  <a:lnTo>
                    <a:pt x="279" y="690"/>
                  </a:lnTo>
                  <a:lnTo>
                    <a:pt x="261" y="686"/>
                  </a:lnTo>
                  <a:lnTo>
                    <a:pt x="245" y="681"/>
                  </a:lnTo>
                  <a:lnTo>
                    <a:pt x="229" y="676"/>
                  </a:lnTo>
                  <a:lnTo>
                    <a:pt x="214" y="670"/>
                  </a:lnTo>
                  <a:lnTo>
                    <a:pt x="198" y="663"/>
                  </a:lnTo>
                  <a:lnTo>
                    <a:pt x="183" y="654"/>
                  </a:lnTo>
                  <a:lnTo>
                    <a:pt x="168" y="646"/>
                  </a:lnTo>
                  <a:lnTo>
                    <a:pt x="154" y="638"/>
                  </a:lnTo>
                  <a:lnTo>
                    <a:pt x="140" y="627"/>
                  </a:lnTo>
                  <a:lnTo>
                    <a:pt x="128" y="617"/>
                  </a:lnTo>
                  <a:lnTo>
                    <a:pt x="114" y="607"/>
                  </a:lnTo>
                  <a:lnTo>
                    <a:pt x="103" y="594"/>
                  </a:lnTo>
                  <a:lnTo>
                    <a:pt x="92" y="583"/>
                  </a:lnTo>
                  <a:lnTo>
                    <a:pt x="80" y="570"/>
                  </a:lnTo>
                  <a:lnTo>
                    <a:pt x="70" y="557"/>
                  </a:lnTo>
                  <a:lnTo>
                    <a:pt x="60" y="543"/>
                  </a:lnTo>
                  <a:lnTo>
                    <a:pt x="51" y="529"/>
                  </a:lnTo>
                  <a:lnTo>
                    <a:pt x="43" y="514"/>
                  </a:lnTo>
                  <a:lnTo>
                    <a:pt x="35" y="500"/>
                  </a:lnTo>
                  <a:lnTo>
                    <a:pt x="28" y="484"/>
                  </a:lnTo>
                  <a:lnTo>
                    <a:pt x="22" y="468"/>
                  </a:lnTo>
                  <a:lnTo>
                    <a:pt x="16" y="452"/>
                  </a:lnTo>
                  <a:lnTo>
                    <a:pt x="12" y="436"/>
                  </a:lnTo>
                  <a:lnTo>
                    <a:pt x="8" y="419"/>
                  </a:lnTo>
                  <a:lnTo>
                    <a:pt x="4" y="401"/>
                  </a:lnTo>
                  <a:lnTo>
                    <a:pt x="2" y="384"/>
                  </a:lnTo>
                  <a:lnTo>
                    <a:pt x="1" y="366"/>
                  </a:lnTo>
                  <a:lnTo>
                    <a:pt x="0" y="3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0"/>
            <p:cNvSpPr/>
            <p:nvPr/>
          </p:nvSpPr>
          <p:spPr bwMode="auto">
            <a:xfrm>
              <a:off x="4944359" y="3594745"/>
              <a:ext cx="69850" cy="68263"/>
            </a:xfrm>
            <a:custGeom>
              <a:avLst/>
              <a:gdLst>
                <a:gd name="T0" fmla="*/ 1 w 349"/>
                <a:gd name="T1" fmla="*/ 157 h 349"/>
                <a:gd name="T2" fmla="*/ 9 w 349"/>
                <a:gd name="T3" fmla="*/ 123 h 349"/>
                <a:gd name="T4" fmla="*/ 22 w 349"/>
                <a:gd name="T5" fmla="*/ 92 h 349"/>
                <a:gd name="T6" fmla="*/ 41 w 349"/>
                <a:gd name="T7" fmla="*/ 64 h 349"/>
                <a:gd name="T8" fmla="*/ 64 w 349"/>
                <a:gd name="T9" fmla="*/ 40 h 349"/>
                <a:gd name="T10" fmla="*/ 92 w 349"/>
                <a:gd name="T11" fmla="*/ 21 h 349"/>
                <a:gd name="T12" fmla="*/ 123 w 349"/>
                <a:gd name="T13" fmla="*/ 8 h 349"/>
                <a:gd name="T14" fmla="*/ 157 w 349"/>
                <a:gd name="T15" fmla="*/ 1 h 349"/>
                <a:gd name="T16" fmla="*/ 192 w 349"/>
                <a:gd name="T17" fmla="*/ 1 h 349"/>
                <a:gd name="T18" fmla="*/ 226 w 349"/>
                <a:gd name="T19" fmla="*/ 8 h 349"/>
                <a:gd name="T20" fmla="*/ 257 w 349"/>
                <a:gd name="T21" fmla="*/ 21 h 349"/>
                <a:gd name="T22" fmla="*/ 285 w 349"/>
                <a:gd name="T23" fmla="*/ 40 h 349"/>
                <a:gd name="T24" fmla="*/ 309 w 349"/>
                <a:gd name="T25" fmla="*/ 64 h 349"/>
                <a:gd name="T26" fmla="*/ 328 w 349"/>
                <a:gd name="T27" fmla="*/ 92 h 349"/>
                <a:gd name="T28" fmla="*/ 341 w 349"/>
                <a:gd name="T29" fmla="*/ 123 h 349"/>
                <a:gd name="T30" fmla="*/ 347 w 349"/>
                <a:gd name="T31" fmla="*/ 157 h 349"/>
                <a:gd name="T32" fmla="*/ 347 w 349"/>
                <a:gd name="T33" fmla="*/ 192 h 349"/>
                <a:gd name="T34" fmla="*/ 341 w 349"/>
                <a:gd name="T35" fmla="*/ 226 h 349"/>
                <a:gd name="T36" fmla="*/ 328 w 349"/>
                <a:gd name="T37" fmla="*/ 257 h 349"/>
                <a:gd name="T38" fmla="*/ 309 w 349"/>
                <a:gd name="T39" fmla="*/ 285 h 349"/>
                <a:gd name="T40" fmla="*/ 285 w 349"/>
                <a:gd name="T41" fmla="*/ 309 h 349"/>
                <a:gd name="T42" fmla="*/ 257 w 349"/>
                <a:gd name="T43" fmla="*/ 328 h 349"/>
                <a:gd name="T44" fmla="*/ 226 w 349"/>
                <a:gd name="T45" fmla="*/ 340 h 349"/>
                <a:gd name="T46" fmla="*/ 192 w 349"/>
                <a:gd name="T47" fmla="*/ 348 h 349"/>
                <a:gd name="T48" fmla="*/ 157 w 349"/>
                <a:gd name="T49" fmla="*/ 348 h 349"/>
                <a:gd name="T50" fmla="*/ 123 w 349"/>
                <a:gd name="T51" fmla="*/ 340 h 349"/>
                <a:gd name="T52" fmla="*/ 92 w 349"/>
                <a:gd name="T53" fmla="*/ 328 h 349"/>
                <a:gd name="T54" fmla="*/ 64 w 349"/>
                <a:gd name="T55" fmla="*/ 309 h 349"/>
                <a:gd name="T56" fmla="*/ 41 w 349"/>
                <a:gd name="T57" fmla="*/ 285 h 349"/>
                <a:gd name="T58" fmla="*/ 22 w 349"/>
                <a:gd name="T59" fmla="*/ 257 h 349"/>
                <a:gd name="T60" fmla="*/ 9 w 349"/>
                <a:gd name="T61" fmla="*/ 226 h 349"/>
                <a:gd name="T62" fmla="*/ 1 w 349"/>
                <a:gd name="T63" fmla="*/ 19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9" h="349">
                  <a:moveTo>
                    <a:pt x="0" y="175"/>
                  </a:moveTo>
                  <a:lnTo>
                    <a:pt x="1" y="157"/>
                  </a:lnTo>
                  <a:lnTo>
                    <a:pt x="5" y="139"/>
                  </a:lnTo>
                  <a:lnTo>
                    <a:pt x="9" y="123"/>
                  </a:lnTo>
                  <a:lnTo>
                    <a:pt x="15" y="107"/>
                  </a:lnTo>
                  <a:lnTo>
                    <a:pt x="22" y="92"/>
                  </a:lnTo>
                  <a:lnTo>
                    <a:pt x="30" y="77"/>
                  </a:lnTo>
                  <a:lnTo>
                    <a:pt x="41" y="64"/>
                  </a:lnTo>
                  <a:lnTo>
                    <a:pt x="52" y="51"/>
                  </a:lnTo>
                  <a:lnTo>
                    <a:pt x="64" y="40"/>
                  </a:lnTo>
                  <a:lnTo>
                    <a:pt x="77" y="30"/>
                  </a:lnTo>
                  <a:lnTo>
                    <a:pt x="92" y="21"/>
                  </a:lnTo>
                  <a:lnTo>
                    <a:pt x="107" y="14"/>
                  </a:lnTo>
                  <a:lnTo>
                    <a:pt x="123" y="8"/>
                  </a:lnTo>
                  <a:lnTo>
                    <a:pt x="139" y="3"/>
                  </a:lnTo>
                  <a:lnTo>
                    <a:pt x="157" y="1"/>
                  </a:lnTo>
                  <a:lnTo>
                    <a:pt x="174" y="0"/>
                  </a:lnTo>
                  <a:lnTo>
                    <a:pt x="192" y="1"/>
                  </a:lnTo>
                  <a:lnTo>
                    <a:pt x="210" y="3"/>
                  </a:lnTo>
                  <a:lnTo>
                    <a:pt x="226" y="8"/>
                  </a:lnTo>
                  <a:lnTo>
                    <a:pt x="243" y="14"/>
                  </a:lnTo>
                  <a:lnTo>
                    <a:pt x="257" y="21"/>
                  </a:lnTo>
                  <a:lnTo>
                    <a:pt x="272" y="30"/>
                  </a:lnTo>
                  <a:lnTo>
                    <a:pt x="285" y="40"/>
                  </a:lnTo>
                  <a:lnTo>
                    <a:pt x="298" y="51"/>
                  </a:lnTo>
                  <a:lnTo>
                    <a:pt x="309" y="64"/>
                  </a:lnTo>
                  <a:lnTo>
                    <a:pt x="319" y="77"/>
                  </a:lnTo>
                  <a:lnTo>
                    <a:pt x="328" y="92"/>
                  </a:lnTo>
                  <a:lnTo>
                    <a:pt x="335" y="107"/>
                  </a:lnTo>
                  <a:lnTo>
                    <a:pt x="341" y="123"/>
                  </a:lnTo>
                  <a:lnTo>
                    <a:pt x="345" y="139"/>
                  </a:lnTo>
                  <a:lnTo>
                    <a:pt x="347" y="157"/>
                  </a:lnTo>
                  <a:lnTo>
                    <a:pt x="349" y="175"/>
                  </a:lnTo>
                  <a:lnTo>
                    <a:pt x="347" y="192"/>
                  </a:lnTo>
                  <a:lnTo>
                    <a:pt x="345" y="210"/>
                  </a:lnTo>
                  <a:lnTo>
                    <a:pt x="341" y="226"/>
                  </a:lnTo>
                  <a:lnTo>
                    <a:pt x="335" y="242"/>
                  </a:lnTo>
                  <a:lnTo>
                    <a:pt x="328" y="257"/>
                  </a:lnTo>
                  <a:lnTo>
                    <a:pt x="319" y="272"/>
                  </a:lnTo>
                  <a:lnTo>
                    <a:pt x="309" y="285"/>
                  </a:lnTo>
                  <a:lnTo>
                    <a:pt x="298" y="298"/>
                  </a:lnTo>
                  <a:lnTo>
                    <a:pt x="285" y="309"/>
                  </a:lnTo>
                  <a:lnTo>
                    <a:pt x="272" y="319"/>
                  </a:lnTo>
                  <a:lnTo>
                    <a:pt x="257" y="328"/>
                  </a:lnTo>
                  <a:lnTo>
                    <a:pt x="243" y="335"/>
                  </a:lnTo>
                  <a:lnTo>
                    <a:pt x="226" y="340"/>
                  </a:lnTo>
                  <a:lnTo>
                    <a:pt x="210" y="345"/>
                  </a:lnTo>
                  <a:lnTo>
                    <a:pt x="192" y="348"/>
                  </a:lnTo>
                  <a:lnTo>
                    <a:pt x="174" y="349"/>
                  </a:lnTo>
                  <a:lnTo>
                    <a:pt x="157" y="348"/>
                  </a:lnTo>
                  <a:lnTo>
                    <a:pt x="139" y="345"/>
                  </a:lnTo>
                  <a:lnTo>
                    <a:pt x="123" y="340"/>
                  </a:lnTo>
                  <a:lnTo>
                    <a:pt x="107" y="335"/>
                  </a:lnTo>
                  <a:lnTo>
                    <a:pt x="92" y="328"/>
                  </a:lnTo>
                  <a:lnTo>
                    <a:pt x="77" y="319"/>
                  </a:lnTo>
                  <a:lnTo>
                    <a:pt x="64" y="309"/>
                  </a:lnTo>
                  <a:lnTo>
                    <a:pt x="52" y="298"/>
                  </a:lnTo>
                  <a:lnTo>
                    <a:pt x="41" y="285"/>
                  </a:lnTo>
                  <a:lnTo>
                    <a:pt x="30" y="272"/>
                  </a:lnTo>
                  <a:lnTo>
                    <a:pt x="22" y="257"/>
                  </a:lnTo>
                  <a:lnTo>
                    <a:pt x="15" y="242"/>
                  </a:lnTo>
                  <a:lnTo>
                    <a:pt x="9" y="226"/>
                  </a:lnTo>
                  <a:lnTo>
                    <a:pt x="5" y="210"/>
                  </a:lnTo>
                  <a:lnTo>
                    <a:pt x="1" y="192"/>
                  </a:lnTo>
                  <a:lnTo>
                    <a:pt x="0" y="175"/>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4771322" y="1507182"/>
            <a:ext cx="769938" cy="744538"/>
            <a:chOff x="4771322" y="1507182"/>
            <a:chExt cx="769938" cy="744538"/>
          </a:xfrm>
        </p:grpSpPr>
        <p:sp>
          <p:nvSpPr>
            <p:cNvPr id="12" name="Freeform 9"/>
            <p:cNvSpPr/>
            <p:nvPr/>
          </p:nvSpPr>
          <p:spPr bwMode="auto">
            <a:xfrm>
              <a:off x="4771322" y="1507182"/>
              <a:ext cx="769938" cy="744538"/>
            </a:xfrm>
            <a:custGeom>
              <a:avLst/>
              <a:gdLst>
                <a:gd name="T0" fmla="*/ 3119 w 3879"/>
                <a:gd name="T1" fmla="*/ 2360 h 3751"/>
                <a:gd name="T2" fmla="*/ 2918 w 3879"/>
                <a:gd name="T3" fmla="*/ 2035 h 3751"/>
                <a:gd name="T4" fmla="*/ 2638 w 3879"/>
                <a:gd name="T5" fmla="*/ 1624 h 3751"/>
                <a:gd name="T6" fmla="*/ 2314 w 3879"/>
                <a:gd name="T7" fmla="*/ 1250 h 3751"/>
                <a:gd name="T8" fmla="*/ 1950 w 3879"/>
                <a:gd name="T9" fmla="*/ 913 h 3751"/>
                <a:gd name="T10" fmla="*/ 1551 w 3879"/>
                <a:gd name="T11" fmla="*/ 619 h 3751"/>
                <a:gd name="T12" fmla="*/ 1118 w 3879"/>
                <a:gd name="T13" fmla="*/ 371 h 3751"/>
                <a:gd name="T14" fmla="*/ 657 w 3879"/>
                <a:gd name="T15" fmla="*/ 173 h 3751"/>
                <a:gd name="T16" fmla="*/ 171 w 3879"/>
                <a:gd name="T17" fmla="*/ 28 h 3751"/>
                <a:gd name="T18" fmla="*/ 56 w 3879"/>
                <a:gd name="T19" fmla="*/ 100 h 3751"/>
                <a:gd name="T20" fmla="*/ 49 w 3879"/>
                <a:gd name="T21" fmla="*/ 254 h 3751"/>
                <a:gd name="T22" fmla="*/ 13 w 3879"/>
                <a:gd name="T23" fmla="*/ 407 h 3751"/>
                <a:gd name="T24" fmla="*/ 328 w 3879"/>
                <a:gd name="T25" fmla="*/ 529 h 3751"/>
                <a:gd name="T26" fmla="*/ 747 w 3879"/>
                <a:gd name="T27" fmla="*/ 686 h 3751"/>
                <a:gd name="T28" fmla="*/ 1142 w 3879"/>
                <a:gd name="T29" fmla="*/ 887 h 3751"/>
                <a:gd name="T30" fmla="*/ 1510 w 3879"/>
                <a:gd name="T31" fmla="*/ 1130 h 3751"/>
                <a:gd name="T32" fmla="*/ 1847 w 3879"/>
                <a:gd name="T33" fmla="*/ 1411 h 3751"/>
                <a:gd name="T34" fmla="*/ 2152 w 3879"/>
                <a:gd name="T35" fmla="*/ 1728 h 3751"/>
                <a:gd name="T36" fmla="*/ 2419 w 3879"/>
                <a:gd name="T37" fmla="*/ 2077 h 3751"/>
                <a:gd name="T38" fmla="*/ 2648 w 3879"/>
                <a:gd name="T39" fmla="*/ 2455 h 3751"/>
                <a:gd name="T40" fmla="*/ 2631 w 3879"/>
                <a:gd name="T41" fmla="*/ 2630 h 3751"/>
                <a:gd name="T42" fmla="*/ 2558 w 3879"/>
                <a:gd name="T43" fmla="*/ 2746 h 3751"/>
                <a:gd name="T44" fmla="*/ 2509 w 3879"/>
                <a:gd name="T45" fmla="*/ 2877 h 3751"/>
                <a:gd name="T46" fmla="*/ 2488 w 3879"/>
                <a:gd name="T47" fmla="*/ 3017 h 3751"/>
                <a:gd name="T48" fmla="*/ 2495 w 3879"/>
                <a:gd name="T49" fmla="*/ 3160 h 3751"/>
                <a:gd name="T50" fmla="*/ 2529 w 3879"/>
                <a:gd name="T51" fmla="*/ 3294 h 3751"/>
                <a:gd name="T52" fmla="*/ 2587 w 3879"/>
                <a:gd name="T53" fmla="*/ 3415 h 3751"/>
                <a:gd name="T54" fmla="*/ 2668 w 3879"/>
                <a:gd name="T55" fmla="*/ 3523 h 3751"/>
                <a:gd name="T56" fmla="*/ 2766 w 3879"/>
                <a:gd name="T57" fmla="*/ 3612 h 3751"/>
                <a:gd name="T58" fmla="*/ 2881 w 3879"/>
                <a:gd name="T59" fmla="*/ 3681 h 3751"/>
                <a:gd name="T60" fmla="*/ 3009 w 3879"/>
                <a:gd name="T61" fmla="*/ 3729 h 3751"/>
                <a:gd name="T62" fmla="*/ 3148 w 3879"/>
                <a:gd name="T63" fmla="*/ 3750 h 3751"/>
                <a:gd name="T64" fmla="*/ 3288 w 3879"/>
                <a:gd name="T65" fmla="*/ 3743 h 3751"/>
                <a:gd name="T66" fmla="*/ 3422 w 3879"/>
                <a:gd name="T67" fmla="*/ 3708 h 3751"/>
                <a:gd name="T68" fmla="*/ 3544 w 3879"/>
                <a:gd name="T69" fmla="*/ 3649 h 3751"/>
                <a:gd name="T70" fmla="*/ 3651 w 3879"/>
                <a:gd name="T71" fmla="*/ 3569 h 3751"/>
                <a:gd name="T72" fmla="*/ 3741 w 3879"/>
                <a:gd name="T73" fmla="*/ 3471 h 3751"/>
                <a:gd name="T74" fmla="*/ 3811 w 3879"/>
                <a:gd name="T75" fmla="*/ 3356 h 3751"/>
                <a:gd name="T76" fmla="*/ 3857 w 3879"/>
                <a:gd name="T77" fmla="*/ 3228 h 3751"/>
                <a:gd name="T78" fmla="*/ 3878 w 3879"/>
                <a:gd name="T79" fmla="*/ 3089 h 3751"/>
                <a:gd name="T80" fmla="*/ 3871 w 3879"/>
                <a:gd name="T81" fmla="*/ 2947 h 3751"/>
                <a:gd name="T82" fmla="*/ 3837 w 3879"/>
                <a:gd name="T83" fmla="*/ 2815 h 3751"/>
                <a:gd name="T84" fmla="*/ 3779 w 3879"/>
                <a:gd name="T85" fmla="*/ 2692 h 3751"/>
                <a:gd name="T86" fmla="*/ 3698 w 3879"/>
                <a:gd name="T87" fmla="*/ 2585 h 3751"/>
                <a:gd name="T88" fmla="*/ 3599 w 3879"/>
                <a:gd name="T89" fmla="*/ 2495 h 3751"/>
                <a:gd name="T90" fmla="*/ 3484 w 3879"/>
                <a:gd name="T91" fmla="*/ 2426 h 3751"/>
                <a:gd name="T92" fmla="*/ 3357 w 3879"/>
                <a:gd name="T93" fmla="*/ 2379 h 3751"/>
                <a:gd name="T94" fmla="*/ 3219 w 3879"/>
                <a:gd name="T95" fmla="*/ 2358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79" h="3751">
                  <a:moveTo>
                    <a:pt x="3183" y="2357"/>
                  </a:moveTo>
                  <a:lnTo>
                    <a:pt x="3161" y="2357"/>
                  </a:lnTo>
                  <a:lnTo>
                    <a:pt x="3140" y="2358"/>
                  </a:lnTo>
                  <a:lnTo>
                    <a:pt x="3119" y="2360"/>
                  </a:lnTo>
                  <a:lnTo>
                    <a:pt x="3098" y="2362"/>
                  </a:lnTo>
                  <a:lnTo>
                    <a:pt x="3041" y="2251"/>
                  </a:lnTo>
                  <a:lnTo>
                    <a:pt x="2981" y="2141"/>
                  </a:lnTo>
                  <a:lnTo>
                    <a:pt x="2918" y="2035"/>
                  </a:lnTo>
                  <a:lnTo>
                    <a:pt x="2852" y="1929"/>
                  </a:lnTo>
                  <a:lnTo>
                    <a:pt x="2784" y="1825"/>
                  </a:lnTo>
                  <a:lnTo>
                    <a:pt x="2711" y="1724"/>
                  </a:lnTo>
                  <a:lnTo>
                    <a:pt x="2638" y="1624"/>
                  </a:lnTo>
                  <a:lnTo>
                    <a:pt x="2560" y="1528"/>
                  </a:lnTo>
                  <a:lnTo>
                    <a:pt x="2480" y="1432"/>
                  </a:lnTo>
                  <a:lnTo>
                    <a:pt x="2398" y="1340"/>
                  </a:lnTo>
                  <a:lnTo>
                    <a:pt x="2314" y="1250"/>
                  </a:lnTo>
                  <a:lnTo>
                    <a:pt x="2226" y="1162"/>
                  </a:lnTo>
                  <a:lnTo>
                    <a:pt x="2136" y="1076"/>
                  </a:lnTo>
                  <a:lnTo>
                    <a:pt x="2044" y="994"/>
                  </a:lnTo>
                  <a:lnTo>
                    <a:pt x="1950" y="913"/>
                  </a:lnTo>
                  <a:lnTo>
                    <a:pt x="1854" y="836"/>
                  </a:lnTo>
                  <a:lnTo>
                    <a:pt x="1755" y="760"/>
                  </a:lnTo>
                  <a:lnTo>
                    <a:pt x="1654" y="689"/>
                  </a:lnTo>
                  <a:lnTo>
                    <a:pt x="1551" y="619"/>
                  </a:lnTo>
                  <a:lnTo>
                    <a:pt x="1445" y="553"/>
                  </a:lnTo>
                  <a:lnTo>
                    <a:pt x="1339" y="490"/>
                  </a:lnTo>
                  <a:lnTo>
                    <a:pt x="1229" y="428"/>
                  </a:lnTo>
                  <a:lnTo>
                    <a:pt x="1118" y="371"/>
                  </a:lnTo>
                  <a:lnTo>
                    <a:pt x="1006" y="317"/>
                  </a:lnTo>
                  <a:lnTo>
                    <a:pt x="891" y="266"/>
                  </a:lnTo>
                  <a:lnTo>
                    <a:pt x="775" y="218"/>
                  </a:lnTo>
                  <a:lnTo>
                    <a:pt x="657" y="173"/>
                  </a:lnTo>
                  <a:lnTo>
                    <a:pt x="538" y="132"/>
                  </a:lnTo>
                  <a:lnTo>
                    <a:pt x="418" y="93"/>
                  </a:lnTo>
                  <a:lnTo>
                    <a:pt x="294" y="59"/>
                  </a:lnTo>
                  <a:lnTo>
                    <a:pt x="171" y="28"/>
                  </a:lnTo>
                  <a:lnTo>
                    <a:pt x="46" y="0"/>
                  </a:lnTo>
                  <a:lnTo>
                    <a:pt x="51" y="33"/>
                  </a:lnTo>
                  <a:lnTo>
                    <a:pt x="54" y="66"/>
                  </a:lnTo>
                  <a:lnTo>
                    <a:pt x="56" y="100"/>
                  </a:lnTo>
                  <a:lnTo>
                    <a:pt x="57" y="134"/>
                  </a:lnTo>
                  <a:lnTo>
                    <a:pt x="56" y="174"/>
                  </a:lnTo>
                  <a:lnTo>
                    <a:pt x="53" y="215"/>
                  </a:lnTo>
                  <a:lnTo>
                    <a:pt x="49" y="254"/>
                  </a:lnTo>
                  <a:lnTo>
                    <a:pt x="42" y="294"/>
                  </a:lnTo>
                  <a:lnTo>
                    <a:pt x="34" y="332"/>
                  </a:lnTo>
                  <a:lnTo>
                    <a:pt x="25" y="369"/>
                  </a:lnTo>
                  <a:lnTo>
                    <a:pt x="13" y="407"/>
                  </a:lnTo>
                  <a:lnTo>
                    <a:pt x="0" y="443"/>
                  </a:lnTo>
                  <a:lnTo>
                    <a:pt x="111" y="469"/>
                  </a:lnTo>
                  <a:lnTo>
                    <a:pt x="221" y="498"/>
                  </a:lnTo>
                  <a:lnTo>
                    <a:pt x="328" y="529"/>
                  </a:lnTo>
                  <a:lnTo>
                    <a:pt x="435" y="564"/>
                  </a:lnTo>
                  <a:lnTo>
                    <a:pt x="541" y="602"/>
                  </a:lnTo>
                  <a:lnTo>
                    <a:pt x="644" y="642"/>
                  </a:lnTo>
                  <a:lnTo>
                    <a:pt x="747" y="686"/>
                  </a:lnTo>
                  <a:lnTo>
                    <a:pt x="849" y="732"/>
                  </a:lnTo>
                  <a:lnTo>
                    <a:pt x="948" y="781"/>
                  </a:lnTo>
                  <a:lnTo>
                    <a:pt x="1045" y="833"/>
                  </a:lnTo>
                  <a:lnTo>
                    <a:pt x="1142" y="887"/>
                  </a:lnTo>
                  <a:lnTo>
                    <a:pt x="1237" y="944"/>
                  </a:lnTo>
                  <a:lnTo>
                    <a:pt x="1329" y="1004"/>
                  </a:lnTo>
                  <a:lnTo>
                    <a:pt x="1420" y="1065"/>
                  </a:lnTo>
                  <a:lnTo>
                    <a:pt x="1510" y="1130"/>
                  </a:lnTo>
                  <a:lnTo>
                    <a:pt x="1598" y="1197"/>
                  </a:lnTo>
                  <a:lnTo>
                    <a:pt x="1683" y="1266"/>
                  </a:lnTo>
                  <a:lnTo>
                    <a:pt x="1766" y="1338"/>
                  </a:lnTo>
                  <a:lnTo>
                    <a:pt x="1847" y="1411"/>
                  </a:lnTo>
                  <a:lnTo>
                    <a:pt x="1927" y="1487"/>
                  </a:lnTo>
                  <a:lnTo>
                    <a:pt x="2004" y="1565"/>
                  </a:lnTo>
                  <a:lnTo>
                    <a:pt x="2079" y="1646"/>
                  </a:lnTo>
                  <a:lnTo>
                    <a:pt x="2152" y="1728"/>
                  </a:lnTo>
                  <a:lnTo>
                    <a:pt x="2222" y="1813"/>
                  </a:lnTo>
                  <a:lnTo>
                    <a:pt x="2291" y="1899"/>
                  </a:lnTo>
                  <a:lnTo>
                    <a:pt x="2356" y="1987"/>
                  </a:lnTo>
                  <a:lnTo>
                    <a:pt x="2419" y="2077"/>
                  </a:lnTo>
                  <a:lnTo>
                    <a:pt x="2480" y="2168"/>
                  </a:lnTo>
                  <a:lnTo>
                    <a:pt x="2539" y="2263"/>
                  </a:lnTo>
                  <a:lnTo>
                    <a:pt x="2595" y="2358"/>
                  </a:lnTo>
                  <a:lnTo>
                    <a:pt x="2648" y="2455"/>
                  </a:lnTo>
                  <a:lnTo>
                    <a:pt x="2699" y="2553"/>
                  </a:lnTo>
                  <a:lnTo>
                    <a:pt x="2675" y="2578"/>
                  </a:lnTo>
                  <a:lnTo>
                    <a:pt x="2652" y="2603"/>
                  </a:lnTo>
                  <a:lnTo>
                    <a:pt x="2631" y="2630"/>
                  </a:lnTo>
                  <a:lnTo>
                    <a:pt x="2611" y="2658"/>
                  </a:lnTo>
                  <a:lnTo>
                    <a:pt x="2591" y="2686"/>
                  </a:lnTo>
                  <a:lnTo>
                    <a:pt x="2575" y="2716"/>
                  </a:lnTo>
                  <a:lnTo>
                    <a:pt x="2558" y="2746"/>
                  </a:lnTo>
                  <a:lnTo>
                    <a:pt x="2544" y="2777"/>
                  </a:lnTo>
                  <a:lnTo>
                    <a:pt x="2531" y="2809"/>
                  </a:lnTo>
                  <a:lnTo>
                    <a:pt x="2520" y="2843"/>
                  </a:lnTo>
                  <a:lnTo>
                    <a:pt x="2509" y="2877"/>
                  </a:lnTo>
                  <a:lnTo>
                    <a:pt x="2501" y="2911"/>
                  </a:lnTo>
                  <a:lnTo>
                    <a:pt x="2495" y="2945"/>
                  </a:lnTo>
                  <a:lnTo>
                    <a:pt x="2491" y="2981"/>
                  </a:lnTo>
                  <a:lnTo>
                    <a:pt x="2488" y="3017"/>
                  </a:lnTo>
                  <a:lnTo>
                    <a:pt x="2487" y="3054"/>
                  </a:lnTo>
                  <a:lnTo>
                    <a:pt x="2488" y="3089"/>
                  </a:lnTo>
                  <a:lnTo>
                    <a:pt x="2491" y="3125"/>
                  </a:lnTo>
                  <a:lnTo>
                    <a:pt x="2495" y="3160"/>
                  </a:lnTo>
                  <a:lnTo>
                    <a:pt x="2501" y="3194"/>
                  </a:lnTo>
                  <a:lnTo>
                    <a:pt x="2508" y="3228"/>
                  </a:lnTo>
                  <a:lnTo>
                    <a:pt x="2518" y="3261"/>
                  </a:lnTo>
                  <a:lnTo>
                    <a:pt x="2529" y="3294"/>
                  </a:lnTo>
                  <a:lnTo>
                    <a:pt x="2541" y="3325"/>
                  </a:lnTo>
                  <a:lnTo>
                    <a:pt x="2555" y="3356"/>
                  </a:lnTo>
                  <a:lnTo>
                    <a:pt x="2570" y="3386"/>
                  </a:lnTo>
                  <a:lnTo>
                    <a:pt x="2587" y="3415"/>
                  </a:lnTo>
                  <a:lnTo>
                    <a:pt x="2606" y="3443"/>
                  </a:lnTo>
                  <a:lnTo>
                    <a:pt x="2625" y="3471"/>
                  </a:lnTo>
                  <a:lnTo>
                    <a:pt x="2646" y="3497"/>
                  </a:lnTo>
                  <a:lnTo>
                    <a:pt x="2668" y="3523"/>
                  </a:lnTo>
                  <a:lnTo>
                    <a:pt x="2691" y="3547"/>
                  </a:lnTo>
                  <a:lnTo>
                    <a:pt x="2714" y="3569"/>
                  </a:lnTo>
                  <a:lnTo>
                    <a:pt x="2740" y="3591"/>
                  </a:lnTo>
                  <a:lnTo>
                    <a:pt x="2766" y="3612"/>
                  </a:lnTo>
                  <a:lnTo>
                    <a:pt x="2793" y="3632"/>
                  </a:lnTo>
                  <a:lnTo>
                    <a:pt x="2822" y="3649"/>
                  </a:lnTo>
                  <a:lnTo>
                    <a:pt x="2851" y="3667"/>
                  </a:lnTo>
                  <a:lnTo>
                    <a:pt x="2881" y="3681"/>
                  </a:lnTo>
                  <a:lnTo>
                    <a:pt x="2912" y="3696"/>
                  </a:lnTo>
                  <a:lnTo>
                    <a:pt x="2943" y="3708"/>
                  </a:lnTo>
                  <a:lnTo>
                    <a:pt x="2976" y="3719"/>
                  </a:lnTo>
                  <a:lnTo>
                    <a:pt x="3009" y="3729"/>
                  </a:lnTo>
                  <a:lnTo>
                    <a:pt x="3043" y="3736"/>
                  </a:lnTo>
                  <a:lnTo>
                    <a:pt x="3077" y="3743"/>
                  </a:lnTo>
                  <a:lnTo>
                    <a:pt x="3111" y="3747"/>
                  </a:lnTo>
                  <a:lnTo>
                    <a:pt x="3148" y="3750"/>
                  </a:lnTo>
                  <a:lnTo>
                    <a:pt x="3183" y="3751"/>
                  </a:lnTo>
                  <a:lnTo>
                    <a:pt x="3219" y="3750"/>
                  </a:lnTo>
                  <a:lnTo>
                    <a:pt x="3254" y="3747"/>
                  </a:lnTo>
                  <a:lnTo>
                    <a:pt x="3288" y="3743"/>
                  </a:lnTo>
                  <a:lnTo>
                    <a:pt x="3324" y="3736"/>
                  </a:lnTo>
                  <a:lnTo>
                    <a:pt x="3357" y="3729"/>
                  </a:lnTo>
                  <a:lnTo>
                    <a:pt x="3390" y="3719"/>
                  </a:lnTo>
                  <a:lnTo>
                    <a:pt x="3422" y="3708"/>
                  </a:lnTo>
                  <a:lnTo>
                    <a:pt x="3454" y="3696"/>
                  </a:lnTo>
                  <a:lnTo>
                    <a:pt x="3484" y="3681"/>
                  </a:lnTo>
                  <a:lnTo>
                    <a:pt x="3514" y="3667"/>
                  </a:lnTo>
                  <a:lnTo>
                    <a:pt x="3544" y="3649"/>
                  </a:lnTo>
                  <a:lnTo>
                    <a:pt x="3572" y="3632"/>
                  </a:lnTo>
                  <a:lnTo>
                    <a:pt x="3599" y="3612"/>
                  </a:lnTo>
                  <a:lnTo>
                    <a:pt x="3626" y="3591"/>
                  </a:lnTo>
                  <a:lnTo>
                    <a:pt x="3651" y="3569"/>
                  </a:lnTo>
                  <a:lnTo>
                    <a:pt x="3675" y="3547"/>
                  </a:lnTo>
                  <a:lnTo>
                    <a:pt x="3698" y="3523"/>
                  </a:lnTo>
                  <a:lnTo>
                    <a:pt x="3720" y="3497"/>
                  </a:lnTo>
                  <a:lnTo>
                    <a:pt x="3741" y="3471"/>
                  </a:lnTo>
                  <a:lnTo>
                    <a:pt x="3760" y="3443"/>
                  </a:lnTo>
                  <a:lnTo>
                    <a:pt x="3779" y="3415"/>
                  </a:lnTo>
                  <a:lnTo>
                    <a:pt x="3795" y="3386"/>
                  </a:lnTo>
                  <a:lnTo>
                    <a:pt x="3811" y="3356"/>
                  </a:lnTo>
                  <a:lnTo>
                    <a:pt x="3824" y="3325"/>
                  </a:lnTo>
                  <a:lnTo>
                    <a:pt x="3837" y="3294"/>
                  </a:lnTo>
                  <a:lnTo>
                    <a:pt x="3848" y="3261"/>
                  </a:lnTo>
                  <a:lnTo>
                    <a:pt x="3857" y="3228"/>
                  </a:lnTo>
                  <a:lnTo>
                    <a:pt x="3864" y="3194"/>
                  </a:lnTo>
                  <a:lnTo>
                    <a:pt x="3871" y="3160"/>
                  </a:lnTo>
                  <a:lnTo>
                    <a:pt x="3876" y="3125"/>
                  </a:lnTo>
                  <a:lnTo>
                    <a:pt x="3878" y="3089"/>
                  </a:lnTo>
                  <a:lnTo>
                    <a:pt x="3879" y="3054"/>
                  </a:lnTo>
                  <a:lnTo>
                    <a:pt x="3878" y="3018"/>
                  </a:lnTo>
                  <a:lnTo>
                    <a:pt x="3876" y="2983"/>
                  </a:lnTo>
                  <a:lnTo>
                    <a:pt x="3871" y="2947"/>
                  </a:lnTo>
                  <a:lnTo>
                    <a:pt x="3864" y="2913"/>
                  </a:lnTo>
                  <a:lnTo>
                    <a:pt x="3857" y="2880"/>
                  </a:lnTo>
                  <a:lnTo>
                    <a:pt x="3848" y="2847"/>
                  </a:lnTo>
                  <a:lnTo>
                    <a:pt x="3837" y="2815"/>
                  </a:lnTo>
                  <a:lnTo>
                    <a:pt x="3824" y="2782"/>
                  </a:lnTo>
                  <a:lnTo>
                    <a:pt x="3811" y="2751"/>
                  </a:lnTo>
                  <a:lnTo>
                    <a:pt x="3795" y="2721"/>
                  </a:lnTo>
                  <a:lnTo>
                    <a:pt x="3779" y="2692"/>
                  </a:lnTo>
                  <a:lnTo>
                    <a:pt x="3760" y="2664"/>
                  </a:lnTo>
                  <a:lnTo>
                    <a:pt x="3741" y="2637"/>
                  </a:lnTo>
                  <a:lnTo>
                    <a:pt x="3720" y="2610"/>
                  </a:lnTo>
                  <a:lnTo>
                    <a:pt x="3698" y="2585"/>
                  </a:lnTo>
                  <a:lnTo>
                    <a:pt x="3675" y="2561"/>
                  </a:lnTo>
                  <a:lnTo>
                    <a:pt x="3651" y="2538"/>
                  </a:lnTo>
                  <a:lnTo>
                    <a:pt x="3626" y="2516"/>
                  </a:lnTo>
                  <a:lnTo>
                    <a:pt x="3599" y="2495"/>
                  </a:lnTo>
                  <a:lnTo>
                    <a:pt x="3572" y="2475"/>
                  </a:lnTo>
                  <a:lnTo>
                    <a:pt x="3544" y="2458"/>
                  </a:lnTo>
                  <a:lnTo>
                    <a:pt x="3514" y="2441"/>
                  </a:lnTo>
                  <a:lnTo>
                    <a:pt x="3484" y="2426"/>
                  </a:lnTo>
                  <a:lnTo>
                    <a:pt x="3454" y="2412"/>
                  </a:lnTo>
                  <a:lnTo>
                    <a:pt x="3422" y="2400"/>
                  </a:lnTo>
                  <a:lnTo>
                    <a:pt x="3390" y="2388"/>
                  </a:lnTo>
                  <a:lnTo>
                    <a:pt x="3357" y="2379"/>
                  </a:lnTo>
                  <a:lnTo>
                    <a:pt x="3324" y="2371"/>
                  </a:lnTo>
                  <a:lnTo>
                    <a:pt x="3288" y="2364"/>
                  </a:lnTo>
                  <a:lnTo>
                    <a:pt x="3254" y="2360"/>
                  </a:lnTo>
                  <a:lnTo>
                    <a:pt x="3219" y="2358"/>
                  </a:lnTo>
                  <a:lnTo>
                    <a:pt x="3183" y="2357"/>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5" name="Freeform 15"/>
            <p:cNvSpPr/>
            <p:nvPr/>
          </p:nvSpPr>
          <p:spPr bwMode="auto">
            <a:xfrm>
              <a:off x="5333297" y="2045345"/>
              <a:ext cx="138113" cy="138113"/>
            </a:xfrm>
            <a:custGeom>
              <a:avLst/>
              <a:gdLst>
                <a:gd name="T0" fmla="*/ 2 w 696"/>
                <a:gd name="T1" fmla="*/ 312 h 696"/>
                <a:gd name="T2" fmla="*/ 11 w 696"/>
                <a:gd name="T3" fmla="*/ 261 h 696"/>
                <a:gd name="T4" fmla="*/ 28 w 696"/>
                <a:gd name="T5" fmla="*/ 212 h 696"/>
                <a:gd name="T6" fmla="*/ 50 w 696"/>
                <a:gd name="T7" fmla="*/ 167 h 696"/>
                <a:gd name="T8" fmla="*/ 79 w 696"/>
                <a:gd name="T9" fmla="*/ 126 h 696"/>
                <a:gd name="T10" fmla="*/ 114 w 696"/>
                <a:gd name="T11" fmla="*/ 90 h 696"/>
                <a:gd name="T12" fmla="*/ 153 w 696"/>
                <a:gd name="T13" fmla="*/ 59 h 696"/>
                <a:gd name="T14" fmla="*/ 197 w 696"/>
                <a:gd name="T15" fmla="*/ 34 h 696"/>
                <a:gd name="T16" fmla="*/ 244 w 696"/>
                <a:gd name="T17" fmla="*/ 15 h 696"/>
                <a:gd name="T18" fmla="*/ 295 w 696"/>
                <a:gd name="T19" fmla="*/ 4 h 696"/>
                <a:gd name="T20" fmla="*/ 348 w 696"/>
                <a:gd name="T21" fmla="*/ 0 h 696"/>
                <a:gd name="T22" fmla="*/ 401 w 696"/>
                <a:gd name="T23" fmla="*/ 4 h 696"/>
                <a:gd name="T24" fmla="*/ 451 w 696"/>
                <a:gd name="T25" fmla="*/ 15 h 696"/>
                <a:gd name="T26" fmla="*/ 499 w 696"/>
                <a:gd name="T27" fmla="*/ 34 h 696"/>
                <a:gd name="T28" fmla="*/ 543 w 696"/>
                <a:gd name="T29" fmla="*/ 59 h 696"/>
                <a:gd name="T30" fmla="*/ 582 w 696"/>
                <a:gd name="T31" fmla="*/ 90 h 696"/>
                <a:gd name="T32" fmla="*/ 616 w 696"/>
                <a:gd name="T33" fmla="*/ 126 h 696"/>
                <a:gd name="T34" fmla="*/ 645 w 696"/>
                <a:gd name="T35" fmla="*/ 167 h 696"/>
                <a:gd name="T36" fmla="*/ 669 w 696"/>
                <a:gd name="T37" fmla="*/ 212 h 696"/>
                <a:gd name="T38" fmla="*/ 684 w 696"/>
                <a:gd name="T39" fmla="*/ 261 h 696"/>
                <a:gd name="T40" fmla="*/ 694 w 696"/>
                <a:gd name="T41" fmla="*/ 312 h 696"/>
                <a:gd name="T42" fmla="*/ 696 w 696"/>
                <a:gd name="T43" fmla="*/ 366 h 696"/>
                <a:gd name="T44" fmla="*/ 689 w 696"/>
                <a:gd name="T45" fmla="*/ 418 h 696"/>
                <a:gd name="T46" fmla="*/ 675 w 696"/>
                <a:gd name="T47" fmla="*/ 467 h 696"/>
                <a:gd name="T48" fmla="*/ 653 w 696"/>
                <a:gd name="T49" fmla="*/ 514 h 696"/>
                <a:gd name="T50" fmla="*/ 626 w 696"/>
                <a:gd name="T51" fmla="*/ 556 h 696"/>
                <a:gd name="T52" fmla="*/ 594 w 696"/>
                <a:gd name="T53" fmla="*/ 594 h 696"/>
                <a:gd name="T54" fmla="*/ 556 w 696"/>
                <a:gd name="T55" fmla="*/ 627 h 696"/>
                <a:gd name="T56" fmla="*/ 514 w 696"/>
                <a:gd name="T57" fmla="*/ 654 h 696"/>
                <a:gd name="T58" fmla="*/ 468 w 696"/>
                <a:gd name="T59" fmla="*/ 675 h 696"/>
                <a:gd name="T60" fmla="*/ 418 w 696"/>
                <a:gd name="T61" fmla="*/ 689 h 696"/>
                <a:gd name="T62" fmla="*/ 365 w 696"/>
                <a:gd name="T63" fmla="*/ 695 h 696"/>
                <a:gd name="T64" fmla="*/ 313 w 696"/>
                <a:gd name="T65" fmla="*/ 694 h 696"/>
                <a:gd name="T66" fmla="*/ 261 w 696"/>
                <a:gd name="T67" fmla="*/ 685 h 696"/>
                <a:gd name="T68" fmla="*/ 212 w 696"/>
                <a:gd name="T69" fmla="*/ 668 h 696"/>
                <a:gd name="T70" fmla="*/ 167 w 696"/>
                <a:gd name="T71" fmla="*/ 646 h 696"/>
                <a:gd name="T72" fmla="*/ 126 w 696"/>
                <a:gd name="T73" fmla="*/ 617 h 696"/>
                <a:gd name="T74" fmla="*/ 90 w 696"/>
                <a:gd name="T75" fmla="*/ 582 h 696"/>
                <a:gd name="T76" fmla="*/ 59 w 696"/>
                <a:gd name="T77" fmla="*/ 543 h 696"/>
                <a:gd name="T78" fmla="*/ 34 w 696"/>
                <a:gd name="T79" fmla="*/ 498 h 696"/>
                <a:gd name="T80" fmla="*/ 15 w 696"/>
                <a:gd name="T81" fmla="*/ 452 h 696"/>
                <a:gd name="T82" fmla="*/ 4 w 696"/>
                <a:gd name="T83" fmla="*/ 401 h 696"/>
                <a:gd name="T84" fmla="*/ 0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0" y="348"/>
                  </a:moveTo>
                  <a:lnTo>
                    <a:pt x="1" y="329"/>
                  </a:lnTo>
                  <a:lnTo>
                    <a:pt x="2" y="312"/>
                  </a:lnTo>
                  <a:lnTo>
                    <a:pt x="4" y="295"/>
                  </a:lnTo>
                  <a:lnTo>
                    <a:pt x="7" y="278"/>
                  </a:lnTo>
                  <a:lnTo>
                    <a:pt x="11" y="261"/>
                  </a:lnTo>
                  <a:lnTo>
                    <a:pt x="15" y="244"/>
                  </a:lnTo>
                  <a:lnTo>
                    <a:pt x="21" y="228"/>
                  </a:lnTo>
                  <a:lnTo>
                    <a:pt x="28" y="212"/>
                  </a:lnTo>
                  <a:lnTo>
                    <a:pt x="34" y="197"/>
                  </a:lnTo>
                  <a:lnTo>
                    <a:pt x="42" y="182"/>
                  </a:lnTo>
                  <a:lnTo>
                    <a:pt x="50" y="167"/>
                  </a:lnTo>
                  <a:lnTo>
                    <a:pt x="59" y="153"/>
                  </a:lnTo>
                  <a:lnTo>
                    <a:pt x="69" y="140"/>
                  </a:lnTo>
                  <a:lnTo>
                    <a:pt x="79" y="126"/>
                  </a:lnTo>
                  <a:lnTo>
                    <a:pt x="90" y="114"/>
                  </a:lnTo>
                  <a:lnTo>
                    <a:pt x="102" y="101"/>
                  </a:lnTo>
                  <a:lnTo>
                    <a:pt x="114" y="90"/>
                  </a:lnTo>
                  <a:lnTo>
                    <a:pt x="126" y="78"/>
                  </a:lnTo>
                  <a:lnTo>
                    <a:pt x="140" y="68"/>
                  </a:lnTo>
                  <a:lnTo>
                    <a:pt x="153" y="59"/>
                  </a:lnTo>
                  <a:lnTo>
                    <a:pt x="167" y="49"/>
                  </a:lnTo>
                  <a:lnTo>
                    <a:pt x="182" y="41"/>
                  </a:lnTo>
                  <a:lnTo>
                    <a:pt x="197" y="34"/>
                  </a:lnTo>
                  <a:lnTo>
                    <a:pt x="212" y="27"/>
                  </a:lnTo>
                  <a:lnTo>
                    <a:pt x="229" y="20"/>
                  </a:lnTo>
                  <a:lnTo>
                    <a:pt x="244" y="15"/>
                  </a:lnTo>
                  <a:lnTo>
                    <a:pt x="261" y="10"/>
                  </a:lnTo>
                  <a:lnTo>
                    <a:pt x="277" y="7"/>
                  </a:lnTo>
                  <a:lnTo>
                    <a:pt x="295" y="4"/>
                  </a:lnTo>
                  <a:lnTo>
                    <a:pt x="313" y="1"/>
                  </a:lnTo>
                  <a:lnTo>
                    <a:pt x="330" y="0"/>
                  </a:lnTo>
                  <a:lnTo>
                    <a:pt x="348" y="0"/>
                  </a:lnTo>
                  <a:lnTo>
                    <a:pt x="365" y="0"/>
                  </a:lnTo>
                  <a:lnTo>
                    <a:pt x="383" y="1"/>
                  </a:lnTo>
                  <a:lnTo>
                    <a:pt x="401" y="4"/>
                  </a:lnTo>
                  <a:lnTo>
                    <a:pt x="418" y="7"/>
                  </a:lnTo>
                  <a:lnTo>
                    <a:pt x="435" y="10"/>
                  </a:lnTo>
                  <a:lnTo>
                    <a:pt x="451" y="15"/>
                  </a:lnTo>
                  <a:lnTo>
                    <a:pt x="468" y="20"/>
                  </a:lnTo>
                  <a:lnTo>
                    <a:pt x="483" y="27"/>
                  </a:lnTo>
                  <a:lnTo>
                    <a:pt x="499" y="34"/>
                  </a:lnTo>
                  <a:lnTo>
                    <a:pt x="514" y="41"/>
                  </a:lnTo>
                  <a:lnTo>
                    <a:pt x="528" y="49"/>
                  </a:lnTo>
                  <a:lnTo>
                    <a:pt x="543" y="59"/>
                  </a:lnTo>
                  <a:lnTo>
                    <a:pt x="556" y="68"/>
                  </a:lnTo>
                  <a:lnTo>
                    <a:pt x="569" y="78"/>
                  </a:lnTo>
                  <a:lnTo>
                    <a:pt x="582" y="90"/>
                  </a:lnTo>
                  <a:lnTo>
                    <a:pt x="594" y="101"/>
                  </a:lnTo>
                  <a:lnTo>
                    <a:pt x="606" y="114"/>
                  </a:lnTo>
                  <a:lnTo>
                    <a:pt x="616" y="126"/>
                  </a:lnTo>
                  <a:lnTo>
                    <a:pt x="626" y="140"/>
                  </a:lnTo>
                  <a:lnTo>
                    <a:pt x="637" y="153"/>
                  </a:lnTo>
                  <a:lnTo>
                    <a:pt x="645" y="167"/>
                  </a:lnTo>
                  <a:lnTo>
                    <a:pt x="653" y="182"/>
                  </a:lnTo>
                  <a:lnTo>
                    <a:pt x="662" y="197"/>
                  </a:lnTo>
                  <a:lnTo>
                    <a:pt x="669" y="212"/>
                  </a:lnTo>
                  <a:lnTo>
                    <a:pt x="675" y="228"/>
                  </a:lnTo>
                  <a:lnTo>
                    <a:pt x="680" y="244"/>
                  </a:lnTo>
                  <a:lnTo>
                    <a:pt x="684" y="261"/>
                  </a:lnTo>
                  <a:lnTo>
                    <a:pt x="689" y="278"/>
                  </a:lnTo>
                  <a:lnTo>
                    <a:pt x="692" y="295"/>
                  </a:lnTo>
                  <a:lnTo>
                    <a:pt x="694" y="312"/>
                  </a:lnTo>
                  <a:lnTo>
                    <a:pt x="696" y="329"/>
                  </a:lnTo>
                  <a:lnTo>
                    <a:pt x="696" y="348"/>
                  </a:lnTo>
                  <a:lnTo>
                    <a:pt x="696" y="366"/>
                  </a:lnTo>
                  <a:lnTo>
                    <a:pt x="694" y="383"/>
                  </a:lnTo>
                  <a:lnTo>
                    <a:pt x="692" y="401"/>
                  </a:lnTo>
                  <a:lnTo>
                    <a:pt x="689" y="418"/>
                  </a:lnTo>
                  <a:lnTo>
                    <a:pt x="684" y="435"/>
                  </a:lnTo>
                  <a:lnTo>
                    <a:pt x="680" y="452"/>
                  </a:lnTo>
                  <a:lnTo>
                    <a:pt x="675" y="467"/>
                  </a:lnTo>
                  <a:lnTo>
                    <a:pt x="669" y="483"/>
                  </a:lnTo>
                  <a:lnTo>
                    <a:pt x="662" y="498"/>
                  </a:lnTo>
                  <a:lnTo>
                    <a:pt x="653" y="514"/>
                  </a:lnTo>
                  <a:lnTo>
                    <a:pt x="645" y="528"/>
                  </a:lnTo>
                  <a:lnTo>
                    <a:pt x="637" y="543"/>
                  </a:lnTo>
                  <a:lnTo>
                    <a:pt x="626" y="556"/>
                  </a:lnTo>
                  <a:lnTo>
                    <a:pt x="616" y="569"/>
                  </a:lnTo>
                  <a:lnTo>
                    <a:pt x="606" y="582"/>
                  </a:lnTo>
                  <a:lnTo>
                    <a:pt x="594" y="594"/>
                  </a:lnTo>
                  <a:lnTo>
                    <a:pt x="582" y="605"/>
                  </a:lnTo>
                  <a:lnTo>
                    <a:pt x="569" y="617"/>
                  </a:lnTo>
                  <a:lnTo>
                    <a:pt x="556" y="627"/>
                  </a:lnTo>
                  <a:lnTo>
                    <a:pt x="543" y="636"/>
                  </a:lnTo>
                  <a:lnTo>
                    <a:pt x="528" y="646"/>
                  </a:lnTo>
                  <a:lnTo>
                    <a:pt x="514" y="654"/>
                  </a:lnTo>
                  <a:lnTo>
                    <a:pt x="499" y="662"/>
                  </a:lnTo>
                  <a:lnTo>
                    <a:pt x="483" y="668"/>
                  </a:lnTo>
                  <a:lnTo>
                    <a:pt x="468" y="675"/>
                  </a:lnTo>
                  <a:lnTo>
                    <a:pt x="451" y="681"/>
                  </a:lnTo>
                  <a:lnTo>
                    <a:pt x="435" y="685"/>
                  </a:lnTo>
                  <a:lnTo>
                    <a:pt x="418" y="689"/>
                  </a:lnTo>
                  <a:lnTo>
                    <a:pt x="401" y="692"/>
                  </a:lnTo>
                  <a:lnTo>
                    <a:pt x="383" y="694"/>
                  </a:lnTo>
                  <a:lnTo>
                    <a:pt x="365" y="695"/>
                  </a:lnTo>
                  <a:lnTo>
                    <a:pt x="348" y="696"/>
                  </a:lnTo>
                  <a:lnTo>
                    <a:pt x="330" y="695"/>
                  </a:lnTo>
                  <a:lnTo>
                    <a:pt x="313" y="694"/>
                  </a:lnTo>
                  <a:lnTo>
                    <a:pt x="295" y="692"/>
                  </a:lnTo>
                  <a:lnTo>
                    <a:pt x="277" y="689"/>
                  </a:lnTo>
                  <a:lnTo>
                    <a:pt x="261" y="685"/>
                  </a:lnTo>
                  <a:lnTo>
                    <a:pt x="244" y="681"/>
                  </a:lnTo>
                  <a:lnTo>
                    <a:pt x="229" y="675"/>
                  </a:lnTo>
                  <a:lnTo>
                    <a:pt x="212" y="668"/>
                  </a:lnTo>
                  <a:lnTo>
                    <a:pt x="197" y="662"/>
                  </a:lnTo>
                  <a:lnTo>
                    <a:pt x="182" y="654"/>
                  </a:lnTo>
                  <a:lnTo>
                    <a:pt x="167" y="646"/>
                  </a:lnTo>
                  <a:lnTo>
                    <a:pt x="153" y="636"/>
                  </a:lnTo>
                  <a:lnTo>
                    <a:pt x="140" y="627"/>
                  </a:lnTo>
                  <a:lnTo>
                    <a:pt x="126" y="617"/>
                  </a:lnTo>
                  <a:lnTo>
                    <a:pt x="114" y="605"/>
                  </a:lnTo>
                  <a:lnTo>
                    <a:pt x="102" y="594"/>
                  </a:lnTo>
                  <a:lnTo>
                    <a:pt x="90" y="582"/>
                  </a:lnTo>
                  <a:lnTo>
                    <a:pt x="79" y="569"/>
                  </a:lnTo>
                  <a:lnTo>
                    <a:pt x="69" y="556"/>
                  </a:lnTo>
                  <a:lnTo>
                    <a:pt x="59" y="543"/>
                  </a:lnTo>
                  <a:lnTo>
                    <a:pt x="50" y="528"/>
                  </a:lnTo>
                  <a:lnTo>
                    <a:pt x="42" y="514"/>
                  </a:lnTo>
                  <a:lnTo>
                    <a:pt x="34" y="498"/>
                  </a:lnTo>
                  <a:lnTo>
                    <a:pt x="28" y="483"/>
                  </a:lnTo>
                  <a:lnTo>
                    <a:pt x="21" y="467"/>
                  </a:lnTo>
                  <a:lnTo>
                    <a:pt x="15" y="452"/>
                  </a:lnTo>
                  <a:lnTo>
                    <a:pt x="11" y="435"/>
                  </a:lnTo>
                  <a:lnTo>
                    <a:pt x="7" y="418"/>
                  </a:lnTo>
                  <a:lnTo>
                    <a:pt x="4" y="401"/>
                  </a:lnTo>
                  <a:lnTo>
                    <a:pt x="2" y="383"/>
                  </a:lnTo>
                  <a:lnTo>
                    <a:pt x="1" y="366"/>
                  </a:lnTo>
                  <a:lnTo>
                    <a:pt x="0"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1"/>
            <p:cNvSpPr/>
            <p:nvPr/>
          </p:nvSpPr>
          <p:spPr bwMode="auto">
            <a:xfrm>
              <a:off x="5368222" y="2078682"/>
              <a:ext cx="69850" cy="69850"/>
            </a:xfrm>
            <a:custGeom>
              <a:avLst/>
              <a:gdLst>
                <a:gd name="T0" fmla="*/ 1 w 348"/>
                <a:gd name="T1" fmla="*/ 156 h 348"/>
                <a:gd name="T2" fmla="*/ 8 w 348"/>
                <a:gd name="T3" fmla="*/ 122 h 348"/>
                <a:gd name="T4" fmla="*/ 20 w 348"/>
                <a:gd name="T5" fmla="*/ 91 h 348"/>
                <a:gd name="T6" fmla="*/ 39 w 348"/>
                <a:gd name="T7" fmla="*/ 63 h 348"/>
                <a:gd name="T8" fmla="*/ 63 w 348"/>
                <a:gd name="T9" fmla="*/ 39 h 348"/>
                <a:gd name="T10" fmla="*/ 91 w 348"/>
                <a:gd name="T11" fmla="*/ 21 h 348"/>
                <a:gd name="T12" fmla="*/ 122 w 348"/>
                <a:gd name="T13" fmla="*/ 7 h 348"/>
                <a:gd name="T14" fmla="*/ 156 w 348"/>
                <a:gd name="T15" fmla="*/ 1 h 348"/>
                <a:gd name="T16" fmla="*/ 191 w 348"/>
                <a:gd name="T17" fmla="*/ 1 h 348"/>
                <a:gd name="T18" fmla="*/ 226 w 348"/>
                <a:gd name="T19" fmla="*/ 7 h 348"/>
                <a:gd name="T20" fmla="*/ 257 w 348"/>
                <a:gd name="T21" fmla="*/ 21 h 348"/>
                <a:gd name="T22" fmla="*/ 285 w 348"/>
                <a:gd name="T23" fmla="*/ 39 h 348"/>
                <a:gd name="T24" fmla="*/ 308 w 348"/>
                <a:gd name="T25" fmla="*/ 63 h 348"/>
                <a:gd name="T26" fmla="*/ 327 w 348"/>
                <a:gd name="T27" fmla="*/ 91 h 348"/>
                <a:gd name="T28" fmla="*/ 340 w 348"/>
                <a:gd name="T29" fmla="*/ 122 h 348"/>
                <a:gd name="T30" fmla="*/ 347 w 348"/>
                <a:gd name="T31" fmla="*/ 156 h 348"/>
                <a:gd name="T32" fmla="*/ 347 w 348"/>
                <a:gd name="T33" fmla="*/ 192 h 348"/>
                <a:gd name="T34" fmla="*/ 340 w 348"/>
                <a:gd name="T35" fmla="*/ 226 h 348"/>
                <a:gd name="T36" fmla="*/ 327 w 348"/>
                <a:gd name="T37" fmla="*/ 257 h 348"/>
                <a:gd name="T38" fmla="*/ 308 w 348"/>
                <a:gd name="T39" fmla="*/ 285 h 348"/>
                <a:gd name="T40" fmla="*/ 285 w 348"/>
                <a:gd name="T41" fmla="*/ 308 h 348"/>
                <a:gd name="T42" fmla="*/ 257 w 348"/>
                <a:gd name="T43" fmla="*/ 326 h 348"/>
                <a:gd name="T44" fmla="*/ 226 w 348"/>
                <a:gd name="T45" fmla="*/ 340 h 348"/>
                <a:gd name="T46" fmla="*/ 191 w 348"/>
                <a:gd name="T47" fmla="*/ 347 h 348"/>
                <a:gd name="T48" fmla="*/ 156 w 348"/>
                <a:gd name="T49" fmla="*/ 347 h 348"/>
                <a:gd name="T50" fmla="*/ 122 w 348"/>
                <a:gd name="T51" fmla="*/ 340 h 348"/>
                <a:gd name="T52" fmla="*/ 91 w 348"/>
                <a:gd name="T53" fmla="*/ 326 h 348"/>
                <a:gd name="T54" fmla="*/ 63 w 348"/>
                <a:gd name="T55" fmla="*/ 308 h 348"/>
                <a:gd name="T56" fmla="*/ 39 w 348"/>
                <a:gd name="T57" fmla="*/ 285 h 348"/>
                <a:gd name="T58" fmla="*/ 20 w 348"/>
                <a:gd name="T59" fmla="*/ 257 h 348"/>
                <a:gd name="T60" fmla="*/ 8 w 348"/>
                <a:gd name="T61" fmla="*/ 226 h 348"/>
                <a:gd name="T62" fmla="*/ 1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0" y="174"/>
                  </a:moveTo>
                  <a:lnTo>
                    <a:pt x="1" y="156"/>
                  </a:lnTo>
                  <a:lnTo>
                    <a:pt x="3" y="139"/>
                  </a:lnTo>
                  <a:lnTo>
                    <a:pt x="8" y="122"/>
                  </a:lnTo>
                  <a:lnTo>
                    <a:pt x="13" y="106"/>
                  </a:lnTo>
                  <a:lnTo>
                    <a:pt x="20" y="91"/>
                  </a:lnTo>
                  <a:lnTo>
                    <a:pt x="30" y="77"/>
                  </a:lnTo>
                  <a:lnTo>
                    <a:pt x="39" y="63"/>
                  </a:lnTo>
                  <a:lnTo>
                    <a:pt x="50" y="51"/>
                  </a:lnTo>
                  <a:lnTo>
                    <a:pt x="63" y="39"/>
                  </a:lnTo>
                  <a:lnTo>
                    <a:pt x="76" y="29"/>
                  </a:lnTo>
                  <a:lnTo>
                    <a:pt x="91" y="21"/>
                  </a:lnTo>
                  <a:lnTo>
                    <a:pt x="106" y="13"/>
                  </a:lnTo>
                  <a:lnTo>
                    <a:pt x="122" y="7"/>
                  </a:lnTo>
                  <a:lnTo>
                    <a:pt x="139" y="3"/>
                  </a:lnTo>
                  <a:lnTo>
                    <a:pt x="156" y="1"/>
                  </a:lnTo>
                  <a:lnTo>
                    <a:pt x="174" y="0"/>
                  </a:lnTo>
                  <a:lnTo>
                    <a:pt x="191" y="1"/>
                  </a:lnTo>
                  <a:lnTo>
                    <a:pt x="209" y="3"/>
                  </a:lnTo>
                  <a:lnTo>
                    <a:pt x="226" y="7"/>
                  </a:lnTo>
                  <a:lnTo>
                    <a:pt x="241" y="13"/>
                  </a:lnTo>
                  <a:lnTo>
                    <a:pt x="257" y="21"/>
                  </a:lnTo>
                  <a:lnTo>
                    <a:pt x="271" y="29"/>
                  </a:lnTo>
                  <a:lnTo>
                    <a:pt x="285" y="39"/>
                  </a:lnTo>
                  <a:lnTo>
                    <a:pt x="297" y="51"/>
                  </a:lnTo>
                  <a:lnTo>
                    <a:pt x="308" y="63"/>
                  </a:lnTo>
                  <a:lnTo>
                    <a:pt x="318" y="77"/>
                  </a:lnTo>
                  <a:lnTo>
                    <a:pt x="327" y="91"/>
                  </a:lnTo>
                  <a:lnTo>
                    <a:pt x="334" y="106"/>
                  </a:lnTo>
                  <a:lnTo>
                    <a:pt x="340" y="122"/>
                  </a:lnTo>
                  <a:lnTo>
                    <a:pt x="345" y="139"/>
                  </a:lnTo>
                  <a:lnTo>
                    <a:pt x="347" y="156"/>
                  </a:lnTo>
                  <a:lnTo>
                    <a:pt x="348" y="174"/>
                  </a:lnTo>
                  <a:lnTo>
                    <a:pt x="347" y="192"/>
                  </a:lnTo>
                  <a:lnTo>
                    <a:pt x="345" y="209"/>
                  </a:lnTo>
                  <a:lnTo>
                    <a:pt x="340" y="226"/>
                  </a:lnTo>
                  <a:lnTo>
                    <a:pt x="334" y="241"/>
                  </a:lnTo>
                  <a:lnTo>
                    <a:pt x="327" y="257"/>
                  </a:lnTo>
                  <a:lnTo>
                    <a:pt x="318" y="272"/>
                  </a:lnTo>
                  <a:lnTo>
                    <a:pt x="308" y="285"/>
                  </a:lnTo>
                  <a:lnTo>
                    <a:pt x="297" y="297"/>
                  </a:lnTo>
                  <a:lnTo>
                    <a:pt x="285" y="308"/>
                  </a:lnTo>
                  <a:lnTo>
                    <a:pt x="271" y="318"/>
                  </a:lnTo>
                  <a:lnTo>
                    <a:pt x="257" y="326"/>
                  </a:lnTo>
                  <a:lnTo>
                    <a:pt x="241" y="335"/>
                  </a:lnTo>
                  <a:lnTo>
                    <a:pt x="226" y="340"/>
                  </a:lnTo>
                  <a:lnTo>
                    <a:pt x="209" y="344"/>
                  </a:lnTo>
                  <a:lnTo>
                    <a:pt x="191" y="347"/>
                  </a:lnTo>
                  <a:lnTo>
                    <a:pt x="174" y="348"/>
                  </a:lnTo>
                  <a:lnTo>
                    <a:pt x="156" y="347"/>
                  </a:lnTo>
                  <a:lnTo>
                    <a:pt x="139" y="344"/>
                  </a:lnTo>
                  <a:lnTo>
                    <a:pt x="122" y="340"/>
                  </a:lnTo>
                  <a:lnTo>
                    <a:pt x="106" y="335"/>
                  </a:lnTo>
                  <a:lnTo>
                    <a:pt x="91" y="326"/>
                  </a:lnTo>
                  <a:lnTo>
                    <a:pt x="76" y="318"/>
                  </a:lnTo>
                  <a:lnTo>
                    <a:pt x="63" y="308"/>
                  </a:lnTo>
                  <a:lnTo>
                    <a:pt x="50" y="297"/>
                  </a:lnTo>
                  <a:lnTo>
                    <a:pt x="39" y="285"/>
                  </a:lnTo>
                  <a:lnTo>
                    <a:pt x="30" y="272"/>
                  </a:lnTo>
                  <a:lnTo>
                    <a:pt x="20" y="257"/>
                  </a:lnTo>
                  <a:lnTo>
                    <a:pt x="13" y="241"/>
                  </a:lnTo>
                  <a:lnTo>
                    <a:pt x="8" y="226"/>
                  </a:lnTo>
                  <a:lnTo>
                    <a:pt x="3" y="209"/>
                  </a:lnTo>
                  <a:lnTo>
                    <a:pt x="1" y="192"/>
                  </a:lnTo>
                  <a:lnTo>
                    <a:pt x="0" y="17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5133272" y="2277120"/>
            <a:ext cx="342900" cy="820738"/>
            <a:chOff x="5133272" y="2277120"/>
            <a:chExt cx="342900" cy="820738"/>
          </a:xfrm>
        </p:grpSpPr>
        <p:sp>
          <p:nvSpPr>
            <p:cNvPr id="13" name="Freeform 10"/>
            <p:cNvSpPr/>
            <p:nvPr/>
          </p:nvSpPr>
          <p:spPr bwMode="auto">
            <a:xfrm>
              <a:off x="5133272" y="2277120"/>
              <a:ext cx="342900" cy="820738"/>
            </a:xfrm>
            <a:custGeom>
              <a:avLst/>
              <a:gdLst>
                <a:gd name="T0" fmla="*/ 1722 w 1726"/>
                <a:gd name="T1" fmla="*/ 264 h 4136"/>
                <a:gd name="T2" fmla="*/ 1709 w 1726"/>
                <a:gd name="T3" fmla="*/ 53 h 4136"/>
                <a:gd name="T4" fmla="*/ 1644 w 1726"/>
                <a:gd name="T5" fmla="*/ 24 h 4136"/>
                <a:gd name="T6" fmla="*/ 1559 w 1726"/>
                <a:gd name="T7" fmla="*/ 48 h 4136"/>
                <a:gd name="T8" fmla="*/ 1472 w 1726"/>
                <a:gd name="T9" fmla="*/ 64 h 4136"/>
                <a:gd name="T10" fmla="*/ 1382 w 1726"/>
                <a:gd name="T11" fmla="*/ 70 h 4136"/>
                <a:gd name="T12" fmla="*/ 1289 w 1726"/>
                <a:gd name="T13" fmla="*/ 68 h 4136"/>
                <a:gd name="T14" fmla="*/ 1276 w 1726"/>
                <a:gd name="T15" fmla="*/ 198 h 4136"/>
                <a:gd name="T16" fmla="*/ 1282 w 1726"/>
                <a:gd name="T17" fmla="*/ 379 h 4136"/>
                <a:gd name="T18" fmla="*/ 1279 w 1726"/>
                <a:gd name="T19" fmla="*/ 668 h 4136"/>
                <a:gd name="T20" fmla="*/ 1261 w 1726"/>
                <a:gd name="T21" fmla="*/ 984 h 4136"/>
                <a:gd name="T22" fmla="*/ 1228 w 1726"/>
                <a:gd name="T23" fmla="*/ 1292 h 4136"/>
                <a:gd name="T24" fmla="*/ 1182 w 1726"/>
                <a:gd name="T25" fmla="*/ 1590 h 4136"/>
                <a:gd name="T26" fmla="*/ 1120 w 1726"/>
                <a:gd name="T27" fmla="*/ 1878 h 4136"/>
                <a:gd name="T28" fmla="*/ 1045 w 1726"/>
                <a:gd name="T29" fmla="*/ 2157 h 4136"/>
                <a:gd name="T30" fmla="*/ 955 w 1726"/>
                <a:gd name="T31" fmla="*/ 2428 h 4136"/>
                <a:gd name="T32" fmla="*/ 850 w 1726"/>
                <a:gd name="T33" fmla="*/ 2689 h 4136"/>
                <a:gd name="T34" fmla="*/ 729 w 1726"/>
                <a:gd name="T35" fmla="*/ 2743 h 4136"/>
                <a:gd name="T36" fmla="*/ 591 w 1726"/>
                <a:gd name="T37" fmla="*/ 2750 h 4136"/>
                <a:gd name="T38" fmla="*/ 457 w 1726"/>
                <a:gd name="T39" fmla="*/ 2785 h 4136"/>
                <a:gd name="T40" fmla="*/ 336 w 1726"/>
                <a:gd name="T41" fmla="*/ 2843 h 4136"/>
                <a:gd name="T42" fmla="*/ 228 w 1726"/>
                <a:gd name="T43" fmla="*/ 2923 h 4136"/>
                <a:gd name="T44" fmla="*/ 139 w 1726"/>
                <a:gd name="T45" fmla="*/ 3022 h 4136"/>
                <a:gd name="T46" fmla="*/ 70 w 1726"/>
                <a:gd name="T47" fmla="*/ 3136 h 4136"/>
                <a:gd name="T48" fmla="*/ 22 w 1726"/>
                <a:gd name="T49" fmla="*/ 3265 h 4136"/>
                <a:gd name="T50" fmla="*/ 2 w 1726"/>
                <a:gd name="T51" fmla="*/ 3403 h 4136"/>
                <a:gd name="T52" fmla="*/ 9 w 1726"/>
                <a:gd name="T53" fmla="*/ 3545 h 4136"/>
                <a:gd name="T54" fmla="*/ 43 w 1726"/>
                <a:gd name="T55" fmla="*/ 3679 h 4136"/>
                <a:gd name="T56" fmla="*/ 102 w 1726"/>
                <a:gd name="T57" fmla="*/ 3800 h 4136"/>
                <a:gd name="T58" fmla="*/ 182 w 1726"/>
                <a:gd name="T59" fmla="*/ 3908 h 4136"/>
                <a:gd name="T60" fmla="*/ 280 w 1726"/>
                <a:gd name="T61" fmla="*/ 3997 h 4136"/>
                <a:gd name="T62" fmla="*/ 395 w 1726"/>
                <a:gd name="T63" fmla="*/ 4067 h 4136"/>
                <a:gd name="T64" fmla="*/ 523 w 1726"/>
                <a:gd name="T65" fmla="*/ 4114 h 4136"/>
                <a:gd name="T66" fmla="*/ 661 w 1726"/>
                <a:gd name="T67" fmla="*/ 4135 h 4136"/>
                <a:gd name="T68" fmla="*/ 803 w 1726"/>
                <a:gd name="T69" fmla="*/ 4128 h 4136"/>
                <a:gd name="T70" fmla="*/ 936 w 1726"/>
                <a:gd name="T71" fmla="*/ 4093 h 4136"/>
                <a:gd name="T72" fmla="*/ 1058 w 1726"/>
                <a:gd name="T73" fmla="*/ 4034 h 4136"/>
                <a:gd name="T74" fmla="*/ 1165 w 1726"/>
                <a:gd name="T75" fmla="*/ 3954 h 4136"/>
                <a:gd name="T76" fmla="*/ 1255 w 1726"/>
                <a:gd name="T77" fmla="*/ 3856 h 4136"/>
                <a:gd name="T78" fmla="*/ 1325 w 1726"/>
                <a:gd name="T79" fmla="*/ 3741 h 4136"/>
                <a:gd name="T80" fmla="*/ 1371 w 1726"/>
                <a:gd name="T81" fmla="*/ 3613 h 4136"/>
                <a:gd name="T82" fmla="*/ 1392 w 1726"/>
                <a:gd name="T83" fmla="*/ 3474 h 4136"/>
                <a:gd name="T84" fmla="*/ 1386 w 1726"/>
                <a:gd name="T85" fmla="*/ 3338 h 4136"/>
                <a:gd name="T86" fmla="*/ 1356 w 1726"/>
                <a:gd name="T87" fmla="*/ 3213 h 4136"/>
                <a:gd name="T88" fmla="*/ 1303 w 1726"/>
                <a:gd name="T89" fmla="*/ 3097 h 4136"/>
                <a:gd name="T90" fmla="*/ 1231 w 1726"/>
                <a:gd name="T91" fmla="*/ 2993 h 4136"/>
                <a:gd name="T92" fmla="*/ 1303 w 1726"/>
                <a:gd name="T93" fmla="*/ 2757 h 4136"/>
                <a:gd name="T94" fmla="*/ 1412 w 1726"/>
                <a:gd name="T95" fmla="*/ 2466 h 4136"/>
                <a:gd name="T96" fmla="*/ 1504 w 1726"/>
                <a:gd name="T97" fmla="*/ 2166 h 4136"/>
                <a:gd name="T98" fmla="*/ 1580 w 1726"/>
                <a:gd name="T99" fmla="*/ 1856 h 4136"/>
                <a:gd name="T100" fmla="*/ 1641 w 1726"/>
                <a:gd name="T101" fmla="*/ 1535 h 4136"/>
                <a:gd name="T102" fmla="*/ 1685 w 1726"/>
                <a:gd name="T103" fmla="*/ 1205 h 4136"/>
                <a:gd name="T104" fmla="*/ 1713 w 1726"/>
                <a:gd name="T105" fmla="*/ 864 h 4136"/>
                <a:gd name="T106" fmla="*/ 1724 w 1726"/>
                <a:gd name="T107" fmla="*/ 514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26" h="4136">
                  <a:moveTo>
                    <a:pt x="1726" y="423"/>
                  </a:moveTo>
                  <a:lnTo>
                    <a:pt x="1724" y="371"/>
                  </a:lnTo>
                  <a:lnTo>
                    <a:pt x="1723" y="317"/>
                  </a:lnTo>
                  <a:lnTo>
                    <a:pt x="1722" y="264"/>
                  </a:lnTo>
                  <a:lnTo>
                    <a:pt x="1719" y="211"/>
                  </a:lnTo>
                  <a:lnTo>
                    <a:pt x="1716" y="158"/>
                  </a:lnTo>
                  <a:lnTo>
                    <a:pt x="1713" y="105"/>
                  </a:lnTo>
                  <a:lnTo>
                    <a:pt x="1709" y="53"/>
                  </a:lnTo>
                  <a:lnTo>
                    <a:pt x="1704" y="0"/>
                  </a:lnTo>
                  <a:lnTo>
                    <a:pt x="1684" y="9"/>
                  </a:lnTo>
                  <a:lnTo>
                    <a:pt x="1663" y="17"/>
                  </a:lnTo>
                  <a:lnTo>
                    <a:pt x="1644" y="24"/>
                  </a:lnTo>
                  <a:lnTo>
                    <a:pt x="1623" y="30"/>
                  </a:lnTo>
                  <a:lnTo>
                    <a:pt x="1601" y="37"/>
                  </a:lnTo>
                  <a:lnTo>
                    <a:pt x="1580" y="43"/>
                  </a:lnTo>
                  <a:lnTo>
                    <a:pt x="1559" y="48"/>
                  </a:lnTo>
                  <a:lnTo>
                    <a:pt x="1538" y="52"/>
                  </a:lnTo>
                  <a:lnTo>
                    <a:pt x="1516" y="56"/>
                  </a:lnTo>
                  <a:lnTo>
                    <a:pt x="1493" y="60"/>
                  </a:lnTo>
                  <a:lnTo>
                    <a:pt x="1472" y="64"/>
                  </a:lnTo>
                  <a:lnTo>
                    <a:pt x="1450" y="66"/>
                  </a:lnTo>
                  <a:lnTo>
                    <a:pt x="1427" y="68"/>
                  </a:lnTo>
                  <a:lnTo>
                    <a:pt x="1404" y="69"/>
                  </a:lnTo>
                  <a:lnTo>
                    <a:pt x="1382" y="70"/>
                  </a:lnTo>
                  <a:lnTo>
                    <a:pt x="1359" y="71"/>
                  </a:lnTo>
                  <a:lnTo>
                    <a:pt x="1335" y="70"/>
                  </a:lnTo>
                  <a:lnTo>
                    <a:pt x="1312" y="69"/>
                  </a:lnTo>
                  <a:lnTo>
                    <a:pt x="1289" y="68"/>
                  </a:lnTo>
                  <a:lnTo>
                    <a:pt x="1266" y="66"/>
                  </a:lnTo>
                  <a:lnTo>
                    <a:pt x="1270" y="110"/>
                  </a:lnTo>
                  <a:lnTo>
                    <a:pt x="1273" y="154"/>
                  </a:lnTo>
                  <a:lnTo>
                    <a:pt x="1276" y="198"/>
                  </a:lnTo>
                  <a:lnTo>
                    <a:pt x="1278" y="244"/>
                  </a:lnTo>
                  <a:lnTo>
                    <a:pt x="1280" y="289"/>
                  </a:lnTo>
                  <a:lnTo>
                    <a:pt x="1282" y="333"/>
                  </a:lnTo>
                  <a:lnTo>
                    <a:pt x="1282" y="379"/>
                  </a:lnTo>
                  <a:lnTo>
                    <a:pt x="1283" y="423"/>
                  </a:lnTo>
                  <a:lnTo>
                    <a:pt x="1282" y="505"/>
                  </a:lnTo>
                  <a:lnTo>
                    <a:pt x="1281" y="587"/>
                  </a:lnTo>
                  <a:lnTo>
                    <a:pt x="1279" y="668"/>
                  </a:lnTo>
                  <a:lnTo>
                    <a:pt x="1276" y="748"/>
                  </a:lnTo>
                  <a:lnTo>
                    <a:pt x="1272" y="828"/>
                  </a:lnTo>
                  <a:lnTo>
                    <a:pt x="1267" y="907"/>
                  </a:lnTo>
                  <a:lnTo>
                    <a:pt x="1261" y="984"/>
                  </a:lnTo>
                  <a:lnTo>
                    <a:pt x="1254" y="1062"/>
                  </a:lnTo>
                  <a:lnTo>
                    <a:pt x="1247" y="1140"/>
                  </a:lnTo>
                  <a:lnTo>
                    <a:pt x="1239" y="1216"/>
                  </a:lnTo>
                  <a:lnTo>
                    <a:pt x="1228" y="1292"/>
                  </a:lnTo>
                  <a:lnTo>
                    <a:pt x="1218" y="1367"/>
                  </a:lnTo>
                  <a:lnTo>
                    <a:pt x="1208" y="1442"/>
                  </a:lnTo>
                  <a:lnTo>
                    <a:pt x="1195" y="1516"/>
                  </a:lnTo>
                  <a:lnTo>
                    <a:pt x="1182" y="1590"/>
                  </a:lnTo>
                  <a:lnTo>
                    <a:pt x="1168" y="1663"/>
                  </a:lnTo>
                  <a:lnTo>
                    <a:pt x="1154" y="1735"/>
                  </a:lnTo>
                  <a:lnTo>
                    <a:pt x="1137" y="1807"/>
                  </a:lnTo>
                  <a:lnTo>
                    <a:pt x="1120" y="1878"/>
                  </a:lnTo>
                  <a:lnTo>
                    <a:pt x="1103" y="1949"/>
                  </a:lnTo>
                  <a:lnTo>
                    <a:pt x="1084" y="2018"/>
                  </a:lnTo>
                  <a:lnTo>
                    <a:pt x="1066" y="2089"/>
                  </a:lnTo>
                  <a:lnTo>
                    <a:pt x="1045" y="2157"/>
                  </a:lnTo>
                  <a:lnTo>
                    <a:pt x="1024" y="2226"/>
                  </a:lnTo>
                  <a:lnTo>
                    <a:pt x="1001" y="2294"/>
                  </a:lnTo>
                  <a:lnTo>
                    <a:pt x="979" y="2361"/>
                  </a:lnTo>
                  <a:lnTo>
                    <a:pt x="955" y="2428"/>
                  </a:lnTo>
                  <a:lnTo>
                    <a:pt x="930" y="2494"/>
                  </a:lnTo>
                  <a:lnTo>
                    <a:pt x="904" y="2560"/>
                  </a:lnTo>
                  <a:lnTo>
                    <a:pt x="878" y="2625"/>
                  </a:lnTo>
                  <a:lnTo>
                    <a:pt x="850" y="2689"/>
                  </a:lnTo>
                  <a:lnTo>
                    <a:pt x="821" y="2754"/>
                  </a:lnTo>
                  <a:lnTo>
                    <a:pt x="791" y="2748"/>
                  </a:lnTo>
                  <a:lnTo>
                    <a:pt x="760" y="2745"/>
                  </a:lnTo>
                  <a:lnTo>
                    <a:pt x="729" y="2743"/>
                  </a:lnTo>
                  <a:lnTo>
                    <a:pt x="697" y="2742"/>
                  </a:lnTo>
                  <a:lnTo>
                    <a:pt x="661" y="2743"/>
                  </a:lnTo>
                  <a:lnTo>
                    <a:pt x="626" y="2745"/>
                  </a:lnTo>
                  <a:lnTo>
                    <a:pt x="591" y="2750"/>
                  </a:lnTo>
                  <a:lnTo>
                    <a:pt x="557" y="2756"/>
                  </a:lnTo>
                  <a:lnTo>
                    <a:pt x="523" y="2764"/>
                  </a:lnTo>
                  <a:lnTo>
                    <a:pt x="490" y="2773"/>
                  </a:lnTo>
                  <a:lnTo>
                    <a:pt x="457" y="2785"/>
                  </a:lnTo>
                  <a:lnTo>
                    <a:pt x="426" y="2797"/>
                  </a:lnTo>
                  <a:lnTo>
                    <a:pt x="395" y="2811"/>
                  </a:lnTo>
                  <a:lnTo>
                    <a:pt x="365" y="2826"/>
                  </a:lnTo>
                  <a:lnTo>
                    <a:pt x="336" y="2843"/>
                  </a:lnTo>
                  <a:lnTo>
                    <a:pt x="308" y="2861"/>
                  </a:lnTo>
                  <a:lnTo>
                    <a:pt x="280" y="2880"/>
                  </a:lnTo>
                  <a:lnTo>
                    <a:pt x="254" y="2901"/>
                  </a:lnTo>
                  <a:lnTo>
                    <a:pt x="228" y="2923"/>
                  </a:lnTo>
                  <a:lnTo>
                    <a:pt x="205" y="2946"/>
                  </a:lnTo>
                  <a:lnTo>
                    <a:pt x="182" y="2970"/>
                  </a:lnTo>
                  <a:lnTo>
                    <a:pt x="160" y="2995"/>
                  </a:lnTo>
                  <a:lnTo>
                    <a:pt x="139" y="3022"/>
                  </a:lnTo>
                  <a:lnTo>
                    <a:pt x="120" y="3049"/>
                  </a:lnTo>
                  <a:lnTo>
                    <a:pt x="102" y="3077"/>
                  </a:lnTo>
                  <a:lnTo>
                    <a:pt x="84" y="3107"/>
                  </a:lnTo>
                  <a:lnTo>
                    <a:pt x="70" y="3136"/>
                  </a:lnTo>
                  <a:lnTo>
                    <a:pt x="55" y="3167"/>
                  </a:lnTo>
                  <a:lnTo>
                    <a:pt x="43" y="3199"/>
                  </a:lnTo>
                  <a:lnTo>
                    <a:pt x="33" y="3232"/>
                  </a:lnTo>
                  <a:lnTo>
                    <a:pt x="22" y="3265"/>
                  </a:lnTo>
                  <a:lnTo>
                    <a:pt x="15" y="3298"/>
                  </a:lnTo>
                  <a:lnTo>
                    <a:pt x="9" y="3333"/>
                  </a:lnTo>
                  <a:lnTo>
                    <a:pt x="5" y="3367"/>
                  </a:lnTo>
                  <a:lnTo>
                    <a:pt x="2" y="3403"/>
                  </a:lnTo>
                  <a:lnTo>
                    <a:pt x="0" y="3439"/>
                  </a:lnTo>
                  <a:lnTo>
                    <a:pt x="2" y="3474"/>
                  </a:lnTo>
                  <a:lnTo>
                    <a:pt x="5" y="3511"/>
                  </a:lnTo>
                  <a:lnTo>
                    <a:pt x="9" y="3545"/>
                  </a:lnTo>
                  <a:lnTo>
                    <a:pt x="15" y="3579"/>
                  </a:lnTo>
                  <a:lnTo>
                    <a:pt x="22" y="3613"/>
                  </a:lnTo>
                  <a:lnTo>
                    <a:pt x="33" y="3646"/>
                  </a:lnTo>
                  <a:lnTo>
                    <a:pt x="43" y="3679"/>
                  </a:lnTo>
                  <a:lnTo>
                    <a:pt x="55" y="3710"/>
                  </a:lnTo>
                  <a:lnTo>
                    <a:pt x="70" y="3741"/>
                  </a:lnTo>
                  <a:lnTo>
                    <a:pt x="84" y="3771"/>
                  </a:lnTo>
                  <a:lnTo>
                    <a:pt x="102" y="3800"/>
                  </a:lnTo>
                  <a:lnTo>
                    <a:pt x="120" y="3829"/>
                  </a:lnTo>
                  <a:lnTo>
                    <a:pt x="139" y="3856"/>
                  </a:lnTo>
                  <a:lnTo>
                    <a:pt x="160" y="3882"/>
                  </a:lnTo>
                  <a:lnTo>
                    <a:pt x="182" y="3908"/>
                  </a:lnTo>
                  <a:lnTo>
                    <a:pt x="205" y="3932"/>
                  </a:lnTo>
                  <a:lnTo>
                    <a:pt x="228" y="3954"/>
                  </a:lnTo>
                  <a:lnTo>
                    <a:pt x="254" y="3976"/>
                  </a:lnTo>
                  <a:lnTo>
                    <a:pt x="280" y="3997"/>
                  </a:lnTo>
                  <a:lnTo>
                    <a:pt x="308" y="4017"/>
                  </a:lnTo>
                  <a:lnTo>
                    <a:pt x="336" y="4034"/>
                  </a:lnTo>
                  <a:lnTo>
                    <a:pt x="365" y="4052"/>
                  </a:lnTo>
                  <a:lnTo>
                    <a:pt x="395" y="4067"/>
                  </a:lnTo>
                  <a:lnTo>
                    <a:pt x="426" y="4081"/>
                  </a:lnTo>
                  <a:lnTo>
                    <a:pt x="457" y="4093"/>
                  </a:lnTo>
                  <a:lnTo>
                    <a:pt x="490" y="4105"/>
                  </a:lnTo>
                  <a:lnTo>
                    <a:pt x="523" y="4114"/>
                  </a:lnTo>
                  <a:lnTo>
                    <a:pt x="557" y="4121"/>
                  </a:lnTo>
                  <a:lnTo>
                    <a:pt x="591" y="4128"/>
                  </a:lnTo>
                  <a:lnTo>
                    <a:pt x="626" y="4132"/>
                  </a:lnTo>
                  <a:lnTo>
                    <a:pt x="661" y="4135"/>
                  </a:lnTo>
                  <a:lnTo>
                    <a:pt x="697" y="4136"/>
                  </a:lnTo>
                  <a:lnTo>
                    <a:pt x="733" y="4135"/>
                  </a:lnTo>
                  <a:lnTo>
                    <a:pt x="768" y="4132"/>
                  </a:lnTo>
                  <a:lnTo>
                    <a:pt x="803" y="4128"/>
                  </a:lnTo>
                  <a:lnTo>
                    <a:pt x="838" y="4121"/>
                  </a:lnTo>
                  <a:lnTo>
                    <a:pt x="871" y="4114"/>
                  </a:lnTo>
                  <a:lnTo>
                    <a:pt x="904" y="4105"/>
                  </a:lnTo>
                  <a:lnTo>
                    <a:pt x="936" y="4093"/>
                  </a:lnTo>
                  <a:lnTo>
                    <a:pt x="968" y="4081"/>
                  </a:lnTo>
                  <a:lnTo>
                    <a:pt x="999" y="4067"/>
                  </a:lnTo>
                  <a:lnTo>
                    <a:pt x="1029" y="4052"/>
                  </a:lnTo>
                  <a:lnTo>
                    <a:pt x="1058" y="4034"/>
                  </a:lnTo>
                  <a:lnTo>
                    <a:pt x="1086" y="4017"/>
                  </a:lnTo>
                  <a:lnTo>
                    <a:pt x="1113" y="3997"/>
                  </a:lnTo>
                  <a:lnTo>
                    <a:pt x="1140" y="3976"/>
                  </a:lnTo>
                  <a:lnTo>
                    <a:pt x="1165" y="3954"/>
                  </a:lnTo>
                  <a:lnTo>
                    <a:pt x="1189" y="3932"/>
                  </a:lnTo>
                  <a:lnTo>
                    <a:pt x="1213" y="3908"/>
                  </a:lnTo>
                  <a:lnTo>
                    <a:pt x="1234" y="3882"/>
                  </a:lnTo>
                  <a:lnTo>
                    <a:pt x="1255" y="3856"/>
                  </a:lnTo>
                  <a:lnTo>
                    <a:pt x="1274" y="3829"/>
                  </a:lnTo>
                  <a:lnTo>
                    <a:pt x="1292" y="3800"/>
                  </a:lnTo>
                  <a:lnTo>
                    <a:pt x="1309" y="3771"/>
                  </a:lnTo>
                  <a:lnTo>
                    <a:pt x="1325" y="3741"/>
                  </a:lnTo>
                  <a:lnTo>
                    <a:pt x="1338" y="3710"/>
                  </a:lnTo>
                  <a:lnTo>
                    <a:pt x="1350" y="3679"/>
                  </a:lnTo>
                  <a:lnTo>
                    <a:pt x="1362" y="3646"/>
                  </a:lnTo>
                  <a:lnTo>
                    <a:pt x="1371" y="3613"/>
                  </a:lnTo>
                  <a:lnTo>
                    <a:pt x="1379" y="3579"/>
                  </a:lnTo>
                  <a:lnTo>
                    <a:pt x="1385" y="3545"/>
                  </a:lnTo>
                  <a:lnTo>
                    <a:pt x="1390" y="3511"/>
                  </a:lnTo>
                  <a:lnTo>
                    <a:pt x="1392" y="3474"/>
                  </a:lnTo>
                  <a:lnTo>
                    <a:pt x="1393" y="3439"/>
                  </a:lnTo>
                  <a:lnTo>
                    <a:pt x="1392" y="3405"/>
                  </a:lnTo>
                  <a:lnTo>
                    <a:pt x="1390" y="3372"/>
                  </a:lnTo>
                  <a:lnTo>
                    <a:pt x="1386" y="3338"/>
                  </a:lnTo>
                  <a:lnTo>
                    <a:pt x="1381" y="3306"/>
                  </a:lnTo>
                  <a:lnTo>
                    <a:pt x="1373" y="3275"/>
                  </a:lnTo>
                  <a:lnTo>
                    <a:pt x="1365" y="3243"/>
                  </a:lnTo>
                  <a:lnTo>
                    <a:pt x="1356" y="3213"/>
                  </a:lnTo>
                  <a:lnTo>
                    <a:pt x="1344" y="3183"/>
                  </a:lnTo>
                  <a:lnTo>
                    <a:pt x="1332" y="3154"/>
                  </a:lnTo>
                  <a:lnTo>
                    <a:pt x="1318" y="3125"/>
                  </a:lnTo>
                  <a:lnTo>
                    <a:pt x="1303" y="3097"/>
                  </a:lnTo>
                  <a:lnTo>
                    <a:pt x="1286" y="3070"/>
                  </a:lnTo>
                  <a:lnTo>
                    <a:pt x="1270" y="3043"/>
                  </a:lnTo>
                  <a:lnTo>
                    <a:pt x="1251" y="3018"/>
                  </a:lnTo>
                  <a:lnTo>
                    <a:pt x="1231" y="2993"/>
                  </a:lnTo>
                  <a:lnTo>
                    <a:pt x="1211" y="2969"/>
                  </a:lnTo>
                  <a:lnTo>
                    <a:pt x="1242" y="2899"/>
                  </a:lnTo>
                  <a:lnTo>
                    <a:pt x="1273" y="2828"/>
                  </a:lnTo>
                  <a:lnTo>
                    <a:pt x="1303" y="2757"/>
                  </a:lnTo>
                  <a:lnTo>
                    <a:pt x="1332" y="2685"/>
                  </a:lnTo>
                  <a:lnTo>
                    <a:pt x="1359" y="2613"/>
                  </a:lnTo>
                  <a:lnTo>
                    <a:pt x="1386" y="2540"/>
                  </a:lnTo>
                  <a:lnTo>
                    <a:pt x="1412" y="2466"/>
                  </a:lnTo>
                  <a:lnTo>
                    <a:pt x="1436" y="2392"/>
                  </a:lnTo>
                  <a:lnTo>
                    <a:pt x="1460" y="2317"/>
                  </a:lnTo>
                  <a:lnTo>
                    <a:pt x="1482" y="2241"/>
                  </a:lnTo>
                  <a:lnTo>
                    <a:pt x="1504" y="2166"/>
                  </a:lnTo>
                  <a:lnTo>
                    <a:pt x="1525" y="2089"/>
                  </a:lnTo>
                  <a:lnTo>
                    <a:pt x="1544" y="2012"/>
                  </a:lnTo>
                  <a:lnTo>
                    <a:pt x="1563" y="1933"/>
                  </a:lnTo>
                  <a:lnTo>
                    <a:pt x="1580" y="1856"/>
                  </a:lnTo>
                  <a:lnTo>
                    <a:pt x="1597" y="1777"/>
                  </a:lnTo>
                  <a:lnTo>
                    <a:pt x="1613" y="1697"/>
                  </a:lnTo>
                  <a:lnTo>
                    <a:pt x="1627" y="1616"/>
                  </a:lnTo>
                  <a:lnTo>
                    <a:pt x="1641" y="1535"/>
                  </a:lnTo>
                  <a:lnTo>
                    <a:pt x="1653" y="1453"/>
                  </a:lnTo>
                  <a:lnTo>
                    <a:pt x="1664" y="1371"/>
                  </a:lnTo>
                  <a:lnTo>
                    <a:pt x="1675" y="1288"/>
                  </a:lnTo>
                  <a:lnTo>
                    <a:pt x="1685" y="1205"/>
                  </a:lnTo>
                  <a:lnTo>
                    <a:pt x="1693" y="1121"/>
                  </a:lnTo>
                  <a:lnTo>
                    <a:pt x="1701" y="1036"/>
                  </a:lnTo>
                  <a:lnTo>
                    <a:pt x="1707" y="950"/>
                  </a:lnTo>
                  <a:lnTo>
                    <a:pt x="1713" y="864"/>
                  </a:lnTo>
                  <a:lnTo>
                    <a:pt x="1717" y="778"/>
                  </a:lnTo>
                  <a:lnTo>
                    <a:pt x="1720" y="690"/>
                  </a:lnTo>
                  <a:lnTo>
                    <a:pt x="1723" y="602"/>
                  </a:lnTo>
                  <a:lnTo>
                    <a:pt x="1724" y="514"/>
                  </a:lnTo>
                  <a:lnTo>
                    <a:pt x="1726" y="423"/>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6" name="Freeform 16"/>
            <p:cNvSpPr/>
            <p:nvPr/>
          </p:nvSpPr>
          <p:spPr bwMode="auto">
            <a:xfrm>
              <a:off x="5203122" y="2889895"/>
              <a:ext cx="138113" cy="138113"/>
            </a:xfrm>
            <a:custGeom>
              <a:avLst/>
              <a:gdLst>
                <a:gd name="T0" fmla="*/ 2 w 696"/>
                <a:gd name="T1" fmla="*/ 312 h 696"/>
                <a:gd name="T2" fmla="*/ 11 w 696"/>
                <a:gd name="T3" fmla="*/ 261 h 696"/>
                <a:gd name="T4" fmla="*/ 28 w 696"/>
                <a:gd name="T5" fmla="*/ 212 h 696"/>
                <a:gd name="T6" fmla="*/ 50 w 696"/>
                <a:gd name="T7" fmla="*/ 168 h 696"/>
                <a:gd name="T8" fmla="*/ 79 w 696"/>
                <a:gd name="T9" fmla="*/ 126 h 696"/>
                <a:gd name="T10" fmla="*/ 114 w 696"/>
                <a:gd name="T11" fmla="*/ 90 h 696"/>
                <a:gd name="T12" fmla="*/ 153 w 696"/>
                <a:gd name="T13" fmla="*/ 59 h 696"/>
                <a:gd name="T14" fmla="*/ 197 w 696"/>
                <a:gd name="T15" fmla="*/ 34 h 696"/>
                <a:gd name="T16" fmla="*/ 244 w 696"/>
                <a:gd name="T17" fmla="*/ 15 h 696"/>
                <a:gd name="T18" fmla="*/ 295 w 696"/>
                <a:gd name="T19" fmla="*/ 4 h 696"/>
                <a:gd name="T20" fmla="*/ 348 w 696"/>
                <a:gd name="T21" fmla="*/ 0 h 696"/>
                <a:gd name="T22" fmla="*/ 401 w 696"/>
                <a:gd name="T23" fmla="*/ 4 h 696"/>
                <a:gd name="T24" fmla="*/ 451 w 696"/>
                <a:gd name="T25" fmla="*/ 15 h 696"/>
                <a:gd name="T26" fmla="*/ 499 w 696"/>
                <a:gd name="T27" fmla="*/ 34 h 696"/>
                <a:gd name="T28" fmla="*/ 543 w 696"/>
                <a:gd name="T29" fmla="*/ 59 h 696"/>
                <a:gd name="T30" fmla="*/ 582 w 696"/>
                <a:gd name="T31" fmla="*/ 90 h 696"/>
                <a:gd name="T32" fmla="*/ 616 w 696"/>
                <a:gd name="T33" fmla="*/ 126 h 696"/>
                <a:gd name="T34" fmla="*/ 646 w 696"/>
                <a:gd name="T35" fmla="*/ 168 h 696"/>
                <a:gd name="T36" fmla="*/ 669 w 696"/>
                <a:gd name="T37" fmla="*/ 212 h 696"/>
                <a:gd name="T38" fmla="*/ 685 w 696"/>
                <a:gd name="T39" fmla="*/ 261 h 696"/>
                <a:gd name="T40" fmla="*/ 694 w 696"/>
                <a:gd name="T41" fmla="*/ 312 h 696"/>
                <a:gd name="T42" fmla="*/ 696 w 696"/>
                <a:gd name="T43" fmla="*/ 366 h 696"/>
                <a:gd name="T44" fmla="*/ 689 w 696"/>
                <a:gd name="T45" fmla="*/ 419 h 696"/>
                <a:gd name="T46" fmla="*/ 675 w 696"/>
                <a:gd name="T47" fmla="*/ 467 h 696"/>
                <a:gd name="T48" fmla="*/ 654 w 696"/>
                <a:gd name="T49" fmla="*/ 514 h 696"/>
                <a:gd name="T50" fmla="*/ 626 w 696"/>
                <a:gd name="T51" fmla="*/ 556 h 696"/>
                <a:gd name="T52" fmla="*/ 594 w 696"/>
                <a:gd name="T53" fmla="*/ 594 h 696"/>
                <a:gd name="T54" fmla="*/ 556 w 696"/>
                <a:gd name="T55" fmla="*/ 627 h 696"/>
                <a:gd name="T56" fmla="*/ 513 w 696"/>
                <a:gd name="T57" fmla="*/ 654 h 696"/>
                <a:gd name="T58" fmla="*/ 468 w 696"/>
                <a:gd name="T59" fmla="*/ 675 h 696"/>
                <a:gd name="T60" fmla="*/ 418 w 696"/>
                <a:gd name="T61" fmla="*/ 689 h 696"/>
                <a:gd name="T62" fmla="*/ 365 w 696"/>
                <a:gd name="T63" fmla="*/ 695 h 696"/>
                <a:gd name="T64" fmla="*/ 312 w 696"/>
                <a:gd name="T65" fmla="*/ 694 h 696"/>
                <a:gd name="T66" fmla="*/ 261 w 696"/>
                <a:gd name="T67" fmla="*/ 685 h 696"/>
                <a:gd name="T68" fmla="*/ 212 w 696"/>
                <a:gd name="T69" fmla="*/ 668 h 696"/>
                <a:gd name="T70" fmla="*/ 167 w 696"/>
                <a:gd name="T71" fmla="*/ 646 h 696"/>
                <a:gd name="T72" fmla="*/ 127 w 696"/>
                <a:gd name="T73" fmla="*/ 617 h 696"/>
                <a:gd name="T74" fmla="*/ 91 w 696"/>
                <a:gd name="T75" fmla="*/ 582 h 696"/>
                <a:gd name="T76" fmla="*/ 60 w 696"/>
                <a:gd name="T77" fmla="*/ 543 h 696"/>
                <a:gd name="T78" fmla="*/ 34 w 696"/>
                <a:gd name="T79" fmla="*/ 498 h 696"/>
                <a:gd name="T80" fmla="*/ 15 w 696"/>
                <a:gd name="T81" fmla="*/ 452 h 696"/>
                <a:gd name="T82" fmla="*/ 4 w 696"/>
                <a:gd name="T83" fmla="*/ 401 h 696"/>
                <a:gd name="T84" fmla="*/ 0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0" y="348"/>
                  </a:moveTo>
                  <a:lnTo>
                    <a:pt x="1" y="330"/>
                  </a:lnTo>
                  <a:lnTo>
                    <a:pt x="2" y="312"/>
                  </a:lnTo>
                  <a:lnTo>
                    <a:pt x="4" y="295"/>
                  </a:lnTo>
                  <a:lnTo>
                    <a:pt x="7" y="277"/>
                  </a:lnTo>
                  <a:lnTo>
                    <a:pt x="11" y="261"/>
                  </a:lnTo>
                  <a:lnTo>
                    <a:pt x="15" y="244"/>
                  </a:lnTo>
                  <a:lnTo>
                    <a:pt x="21" y="228"/>
                  </a:lnTo>
                  <a:lnTo>
                    <a:pt x="28" y="212"/>
                  </a:lnTo>
                  <a:lnTo>
                    <a:pt x="34" y="197"/>
                  </a:lnTo>
                  <a:lnTo>
                    <a:pt x="42" y="182"/>
                  </a:lnTo>
                  <a:lnTo>
                    <a:pt x="50" y="168"/>
                  </a:lnTo>
                  <a:lnTo>
                    <a:pt x="60" y="153"/>
                  </a:lnTo>
                  <a:lnTo>
                    <a:pt x="69" y="140"/>
                  </a:lnTo>
                  <a:lnTo>
                    <a:pt x="79" y="126"/>
                  </a:lnTo>
                  <a:lnTo>
                    <a:pt x="91" y="114"/>
                  </a:lnTo>
                  <a:lnTo>
                    <a:pt x="102" y="101"/>
                  </a:lnTo>
                  <a:lnTo>
                    <a:pt x="114" y="90"/>
                  </a:lnTo>
                  <a:lnTo>
                    <a:pt x="127" y="79"/>
                  </a:lnTo>
                  <a:lnTo>
                    <a:pt x="139" y="69"/>
                  </a:lnTo>
                  <a:lnTo>
                    <a:pt x="153" y="59"/>
                  </a:lnTo>
                  <a:lnTo>
                    <a:pt x="167" y="49"/>
                  </a:lnTo>
                  <a:lnTo>
                    <a:pt x="182" y="41"/>
                  </a:lnTo>
                  <a:lnTo>
                    <a:pt x="197" y="34"/>
                  </a:lnTo>
                  <a:lnTo>
                    <a:pt x="212" y="27"/>
                  </a:lnTo>
                  <a:lnTo>
                    <a:pt x="229" y="20"/>
                  </a:lnTo>
                  <a:lnTo>
                    <a:pt x="244" y="15"/>
                  </a:lnTo>
                  <a:lnTo>
                    <a:pt x="261" y="10"/>
                  </a:lnTo>
                  <a:lnTo>
                    <a:pt x="277" y="7"/>
                  </a:lnTo>
                  <a:lnTo>
                    <a:pt x="295" y="4"/>
                  </a:lnTo>
                  <a:lnTo>
                    <a:pt x="312" y="2"/>
                  </a:lnTo>
                  <a:lnTo>
                    <a:pt x="330" y="0"/>
                  </a:lnTo>
                  <a:lnTo>
                    <a:pt x="348" y="0"/>
                  </a:lnTo>
                  <a:lnTo>
                    <a:pt x="365" y="0"/>
                  </a:lnTo>
                  <a:lnTo>
                    <a:pt x="384" y="2"/>
                  </a:lnTo>
                  <a:lnTo>
                    <a:pt x="401" y="4"/>
                  </a:lnTo>
                  <a:lnTo>
                    <a:pt x="418" y="7"/>
                  </a:lnTo>
                  <a:lnTo>
                    <a:pt x="435" y="10"/>
                  </a:lnTo>
                  <a:lnTo>
                    <a:pt x="451" y="15"/>
                  </a:lnTo>
                  <a:lnTo>
                    <a:pt x="468" y="20"/>
                  </a:lnTo>
                  <a:lnTo>
                    <a:pt x="483" y="27"/>
                  </a:lnTo>
                  <a:lnTo>
                    <a:pt x="499" y="34"/>
                  </a:lnTo>
                  <a:lnTo>
                    <a:pt x="513" y="41"/>
                  </a:lnTo>
                  <a:lnTo>
                    <a:pt x="528" y="49"/>
                  </a:lnTo>
                  <a:lnTo>
                    <a:pt x="543" y="59"/>
                  </a:lnTo>
                  <a:lnTo>
                    <a:pt x="556" y="69"/>
                  </a:lnTo>
                  <a:lnTo>
                    <a:pt x="569" y="79"/>
                  </a:lnTo>
                  <a:lnTo>
                    <a:pt x="582" y="90"/>
                  </a:lnTo>
                  <a:lnTo>
                    <a:pt x="594" y="101"/>
                  </a:lnTo>
                  <a:lnTo>
                    <a:pt x="606" y="114"/>
                  </a:lnTo>
                  <a:lnTo>
                    <a:pt x="616" y="126"/>
                  </a:lnTo>
                  <a:lnTo>
                    <a:pt x="626" y="140"/>
                  </a:lnTo>
                  <a:lnTo>
                    <a:pt x="637" y="153"/>
                  </a:lnTo>
                  <a:lnTo>
                    <a:pt x="646" y="168"/>
                  </a:lnTo>
                  <a:lnTo>
                    <a:pt x="654" y="182"/>
                  </a:lnTo>
                  <a:lnTo>
                    <a:pt x="662" y="197"/>
                  </a:lnTo>
                  <a:lnTo>
                    <a:pt x="669" y="212"/>
                  </a:lnTo>
                  <a:lnTo>
                    <a:pt x="675" y="228"/>
                  </a:lnTo>
                  <a:lnTo>
                    <a:pt x="680" y="244"/>
                  </a:lnTo>
                  <a:lnTo>
                    <a:pt x="685" y="261"/>
                  </a:lnTo>
                  <a:lnTo>
                    <a:pt x="689" y="277"/>
                  </a:lnTo>
                  <a:lnTo>
                    <a:pt x="692" y="295"/>
                  </a:lnTo>
                  <a:lnTo>
                    <a:pt x="694" y="312"/>
                  </a:lnTo>
                  <a:lnTo>
                    <a:pt x="696" y="330"/>
                  </a:lnTo>
                  <a:lnTo>
                    <a:pt x="696" y="348"/>
                  </a:lnTo>
                  <a:lnTo>
                    <a:pt x="696" y="366"/>
                  </a:lnTo>
                  <a:lnTo>
                    <a:pt x="694" y="383"/>
                  </a:lnTo>
                  <a:lnTo>
                    <a:pt x="692" y="401"/>
                  </a:lnTo>
                  <a:lnTo>
                    <a:pt x="689" y="419"/>
                  </a:lnTo>
                  <a:lnTo>
                    <a:pt x="685" y="435"/>
                  </a:lnTo>
                  <a:lnTo>
                    <a:pt x="680" y="452"/>
                  </a:lnTo>
                  <a:lnTo>
                    <a:pt x="675" y="467"/>
                  </a:lnTo>
                  <a:lnTo>
                    <a:pt x="669" y="484"/>
                  </a:lnTo>
                  <a:lnTo>
                    <a:pt x="662" y="498"/>
                  </a:lnTo>
                  <a:lnTo>
                    <a:pt x="654" y="514"/>
                  </a:lnTo>
                  <a:lnTo>
                    <a:pt x="646" y="528"/>
                  </a:lnTo>
                  <a:lnTo>
                    <a:pt x="637" y="543"/>
                  </a:lnTo>
                  <a:lnTo>
                    <a:pt x="626" y="556"/>
                  </a:lnTo>
                  <a:lnTo>
                    <a:pt x="616" y="569"/>
                  </a:lnTo>
                  <a:lnTo>
                    <a:pt x="606" y="582"/>
                  </a:lnTo>
                  <a:lnTo>
                    <a:pt x="594" y="594"/>
                  </a:lnTo>
                  <a:lnTo>
                    <a:pt x="582" y="605"/>
                  </a:lnTo>
                  <a:lnTo>
                    <a:pt x="569" y="617"/>
                  </a:lnTo>
                  <a:lnTo>
                    <a:pt x="556" y="627"/>
                  </a:lnTo>
                  <a:lnTo>
                    <a:pt x="543" y="636"/>
                  </a:lnTo>
                  <a:lnTo>
                    <a:pt x="528" y="646"/>
                  </a:lnTo>
                  <a:lnTo>
                    <a:pt x="513" y="654"/>
                  </a:lnTo>
                  <a:lnTo>
                    <a:pt x="499" y="662"/>
                  </a:lnTo>
                  <a:lnTo>
                    <a:pt x="483" y="668"/>
                  </a:lnTo>
                  <a:lnTo>
                    <a:pt x="468" y="675"/>
                  </a:lnTo>
                  <a:lnTo>
                    <a:pt x="451" y="681"/>
                  </a:lnTo>
                  <a:lnTo>
                    <a:pt x="435" y="685"/>
                  </a:lnTo>
                  <a:lnTo>
                    <a:pt x="418" y="689"/>
                  </a:lnTo>
                  <a:lnTo>
                    <a:pt x="401" y="692"/>
                  </a:lnTo>
                  <a:lnTo>
                    <a:pt x="384" y="694"/>
                  </a:lnTo>
                  <a:lnTo>
                    <a:pt x="365" y="695"/>
                  </a:lnTo>
                  <a:lnTo>
                    <a:pt x="348" y="696"/>
                  </a:lnTo>
                  <a:lnTo>
                    <a:pt x="330" y="695"/>
                  </a:lnTo>
                  <a:lnTo>
                    <a:pt x="312" y="694"/>
                  </a:lnTo>
                  <a:lnTo>
                    <a:pt x="295" y="692"/>
                  </a:lnTo>
                  <a:lnTo>
                    <a:pt x="277" y="689"/>
                  </a:lnTo>
                  <a:lnTo>
                    <a:pt x="261" y="685"/>
                  </a:lnTo>
                  <a:lnTo>
                    <a:pt x="244" y="681"/>
                  </a:lnTo>
                  <a:lnTo>
                    <a:pt x="229" y="675"/>
                  </a:lnTo>
                  <a:lnTo>
                    <a:pt x="212" y="668"/>
                  </a:lnTo>
                  <a:lnTo>
                    <a:pt x="197" y="662"/>
                  </a:lnTo>
                  <a:lnTo>
                    <a:pt x="182" y="654"/>
                  </a:lnTo>
                  <a:lnTo>
                    <a:pt x="167" y="646"/>
                  </a:lnTo>
                  <a:lnTo>
                    <a:pt x="153" y="636"/>
                  </a:lnTo>
                  <a:lnTo>
                    <a:pt x="139" y="627"/>
                  </a:lnTo>
                  <a:lnTo>
                    <a:pt x="127" y="617"/>
                  </a:lnTo>
                  <a:lnTo>
                    <a:pt x="114" y="605"/>
                  </a:lnTo>
                  <a:lnTo>
                    <a:pt x="102" y="594"/>
                  </a:lnTo>
                  <a:lnTo>
                    <a:pt x="91" y="582"/>
                  </a:lnTo>
                  <a:lnTo>
                    <a:pt x="79" y="569"/>
                  </a:lnTo>
                  <a:lnTo>
                    <a:pt x="69" y="556"/>
                  </a:lnTo>
                  <a:lnTo>
                    <a:pt x="60" y="543"/>
                  </a:lnTo>
                  <a:lnTo>
                    <a:pt x="50" y="528"/>
                  </a:lnTo>
                  <a:lnTo>
                    <a:pt x="42" y="514"/>
                  </a:lnTo>
                  <a:lnTo>
                    <a:pt x="34" y="498"/>
                  </a:lnTo>
                  <a:lnTo>
                    <a:pt x="28" y="484"/>
                  </a:lnTo>
                  <a:lnTo>
                    <a:pt x="21" y="467"/>
                  </a:lnTo>
                  <a:lnTo>
                    <a:pt x="15" y="452"/>
                  </a:lnTo>
                  <a:lnTo>
                    <a:pt x="11" y="435"/>
                  </a:lnTo>
                  <a:lnTo>
                    <a:pt x="7" y="419"/>
                  </a:lnTo>
                  <a:lnTo>
                    <a:pt x="4" y="401"/>
                  </a:lnTo>
                  <a:lnTo>
                    <a:pt x="2" y="383"/>
                  </a:lnTo>
                  <a:lnTo>
                    <a:pt x="1" y="366"/>
                  </a:lnTo>
                  <a:lnTo>
                    <a:pt x="0"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
            <p:cNvSpPr/>
            <p:nvPr/>
          </p:nvSpPr>
          <p:spPr bwMode="auto">
            <a:xfrm>
              <a:off x="5236459" y="2924820"/>
              <a:ext cx="69850" cy="68263"/>
            </a:xfrm>
            <a:custGeom>
              <a:avLst/>
              <a:gdLst>
                <a:gd name="T0" fmla="*/ 1 w 348"/>
                <a:gd name="T1" fmla="*/ 156 h 348"/>
                <a:gd name="T2" fmla="*/ 8 w 348"/>
                <a:gd name="T3" fmla="*/ 122 h 348"/>
                <a:gd name="T4" fmla="*/ 21 w 348"/>
                <a:gd name="T5" fmla="*/ 91 h 348"/>
                <a:gd name="T6" fmla="*/ 40 w 348"/>
                <a:gd name="T7" fmla="*/ 63 h 348"/>
                <a:gd name="T8" fmla="*/ 63 w 348"/>
                <a:gd name="T9" fmla="*/ 39 h 348"/>
                <a:gd name="T10" fmla="*/ 91 w 348"/>
                <a:gd name="T11" fmla="*/ 21 h 348"/>
                <a:gd name="T12" fmla="*/ 122 w 348"/>
                <a:gd name="T13" fmla="*/ 7 h 348"/>
                <a:gd name="T14" fmla="*/ 156 w 348"/>
                <a:gd name="T15" fmla="*/ 1 h 348"/>
                <a:gd name="T16" fmla="*/ 191 w 348"/>
                <a:gd name="T17" fmla="*/ 1 h 348"/>
                <a:gd name="T18" fmla="*/ 226 w 348"/>
                <a:gd name="T19" fmla="*/ 7 h 348"/>
                <a:gd name="T20" fmla="*/ 257 w 348"/>
                <a:gd name="T21" fmla="*/ 21 h 348"/>
                <a:gd name="T22" fmla="*/ 285 w 348"/>
                <a:gd name="T23" fmla="*/ 39 h 348"/>
                <a:gd name="T24" fmla="*/ 308 w 348"/>
                <a:gd name="T25" fmla="*/ 63 h 348"/>
                <a:gd name="T26" fmla="*/ 327 w 348"/>
                <a:gd name="T27" fmla="*/ 91 h 348"/>
                <a:gd name="T28" fmla="*/ 341 w 348"/>
                <a:gd name="T29" fmla="*/ 122 h 348"/>
                <a:gd name="T30" fmla="*/ 347 w 348"/>
                <a:gd name="T31" fmla="*/ 156 h 348"/>
                <a:gd name="T32" fmla="*/ 347 w 348"/>
                <a:gd name="T33" fmla="*/ 192 h 348"/>
                <a:gd name="T34" fmla="*/ 341 w 348"/>
                <a:gd name="T35" fmla="*/ 226 h 348"/>
                <a:gd name="T36" fmla="*/ 327 w 348"/>
                <a:gd name="T37" fmla="*/ 257 h 348"/>
                <a:gd name="T38" fmla="*/ 308 w 348"/>
                <a:gd name="T39" fmla="*/ 285 h 348"/>
                <a:gd name="T40" fmla="*/ 285 w 348"/>
                <a:gd name="T41" fmla="*/ 308 h 348"/>
                <a:gd name="T42" fmla="*/ 257 w 348"/>
                <a:gd name="T43" fmla="*/ 326 h 348"/>
                <a:gd name="T44" fmla="*/ 226 w 348"/>
                <a:gd name="T45" fmla="*/ 340 h 348"/>
                <a:gd name="T46" fmla="*/ 191 w 348"/>
                <a:gd name="T47" fmla="*/ 347 h 348"/>
                <a:gd name="T48" fmla="*/ 156 w 348"/>
                <a:gd name="T49" fmla="*/ 347 h 348"/>
                <a:gd name="T50" fmla="*/ 122 w 348"/>
                <a:gd name="T51" fmla="*/ 340 h 348"/>
                <a:gd name="T52" fmla="*/ 91 w 348"/>
                <a:gd name="T53" fmla="*/ 326 h 348"/>
                <a:gd name="T54" fmla="*/ 63 w 348"/>
                <a:gd name="T55" fmla="*/ 308 h 348"/>
                <a:gd name="T56" fmla="*/ 40 w 348"/>
                <a:gd name="T57" fmla="*/ 285 h 348"/>
                <a:gd name="T58" fmla="*/ 21 w 348"/>
                <a:gd name="T59" fmla="*/ 257 h 348"/>
                <a:gd name="T60" fmla="*/ 8 w 348"/>
                <a:gd name="T61" fmla="*/ 226 h 348"/>
                <a:gd name="T62" fmla="*/ 1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0" y="174"/>
                  </a:moveTo>
                  <a:lnTo>
                    <a:pt x="1" y="156"/>
                  </a:lnTo>
                  <a:lnTo>
                    <a:pt x="4" y="139"/>
                  </a:lnTo>
                  <a:lnTo>
                    <a:pt x="8" y="122"/>
                  </a:lnTo>
                  <a:lnTo>
                    <a:pt x="13" y="106"/>
                  </a:lnTo>
                  <a:lnTo>
                    <a:pt x="21" y="91"/>
                  </a:lnTo>
                  <a:lnTo>
                    <a:pt x="30" y="77"/>
                  </a:lnTo>
                  <a:lnTo>
                    <a:pt x="40" y="63"/>
                  </a:lnTo>
                  <a:lnTo>
                    <a:pt x="50" y="51"/>
                  </a:lnTo>
                  <a:lnTo>
                    <a:pt x="63" y="39"/>
                  </a:lnTo>
                  <a:lnTo>
                    <a:pt x="76" y="30"/>
                  </a:lnTo>
                  <a:lnTo>
                    <a:pt x="91" y="21"/>
                  </a:lnTo>
                  <a:lnTo>
                    <a:pt x="106" y="13"/>
                  </a:lnTo>
                  <a:lnTo>
                    <a:pt x="122" y="7"/>
                  </a:lnTo>
                  <a:lnTo>
                    <a:pt x="138" y="3"/>
                  </a:lnTo>
                  <a:lnTo>
                    <a:pt x="156" y="1"/>
                  </a:lnTo>
                  <a:lnTo>
                    <a:pt x="174" y="0"/>
                  </a:lnTo>
                  <a:lnTo>
                    <a:pt x="191" y="1"/>
                  </a:lnTo>
                  <a:lnTo>
                    <a:pt x="209" y="3"/>
                  </a:lnTo>
                  <a:lnTo>
                    <a:pt x="226" y="7"/>
                  </a:lnTo>
                  <a:lnTo>
                    <a:pt x="242" y="13"/>
                  </a:lnTo>
                  <a:lnTo>
                    <a:pt x="257" y="21"/>
                  </a:lnTo>
                  <a:lnTo>
                    <a:pt x="271" y="30"/>
                  </a:lnTo>
                  <a:lnTo>
                    <a:pt x="285" y="39"/>
                  </a:lnTo>
                  <a:lnTo>
                    <a:pt x="297" y="51"/>
                  </a:lnTo>
                  <a:lnTo>
                    <a:pt x="308" y="63"/>
                  </a:lnTo>
                  <a:lnTo>
                    <a:pt x="318" y="77"/>
                  </a:lnTo>
                  <a:lnTo>
                    <a:pt x="327" y="91"/>
                  </a:lnTo>
                  <a:lnTo>
                    <a:pt x="334" y="106"/>
                  </a:lnTo>
                  <a:lnTo>
                    <a:pt x="341" y="122"/>
                  </a:lnTo>
                  <a:lnTo>
                    <a:pt x="345" y="139"/>
                  </a:lnTo>
                  <a:lnTo>
                    <a:pt x="347" y="156"/>
                  </a:lnTo>
                  <a:lnTo>
                    <a:pt x="348" y="174"/>
                  </a:lnTo>
                  <a:lnTo>
                    <a:pt x="347" y="192"/>
                  </a:lnTo>
                  <a:lnTo>
                    <a:pt x="345" y="209"/>
                  </a:lnTo>
                  <a:lnTo>
                    <a:pt x="341" y="226"/>
                  </a:lnTo>
                  <a:lnTo>
                    <a:pt x="334" y="241"/>
                  </a:lnTo>
                  <a:lnTo>
                    <a:pt x="327" y="257"/>
                  </a:lnTo>
                  <a:lnTo>
                    <a:pt x="318" y="271"/>
                  </a:lnTo>
                  <a:lnTo>
                    <a:pt x="308" y="285"/>
                  </a:lnTo>
                  <a:lnTo>
                    <a:pt x="297" y="297"/>
                  </a:lnTo>
                  <a:lnTo>
                    <a:pt x="285" y="308"/>
                  </a:lnTo>
                  <a:lnTo>
                    <a:pt x="271" y="318"/>
                  </a:lnTo>
                  <a:lnTo>
                    <a:pt x="257" y="326"/>
                  </a:lnTo>
                  <a:lnTo>
                    <a:pt x="242" y="335"/>
                  </a:lnTo>
                  <a:lnTo>
                    <a:pt x="226" y="340"/>
                  </a:lnTo>
                  <a:lnTo>
                    <a:pt x="209" y="344"/>
                  </a:lnTo>
                  <a:lnTo>
                    <a:pt x="191" y="347"/>
                  </a:lnTo>
                  <a:lnTo>
                    <a:pt x="174" y="348"/>
                  </a:lnTo>
                  <a:lnTo>
                    <a:pt x="156" y="347"/>
                  </a:lnTo>
                  <a:lnTo>
                    <a:pt x="138" y="344"/>
                  </a:lnTo>
                  <a:lnTo>
                    <a:pt x="122" y="340"/>
                  </a:lnTo>
                  <a:lnTo>
                    <a:pt x="106" y="335"/>
                  </a:lnTo>
                  <a:lnTo>
                    <a:pt x="91" y="326"/>
                  </a:lnTo>
                  <a:lnTo>
                    <a:pt x="76" y="318"/>
                  </a:lnTo>
                  <a:lnTo>
                    <a:pt x="63" y="308"/>
                  </a:lnTo>
                  <a:lnTo>
                    <a:pt x="50" y="297"/>
                  </a:lnTo>
                  <a:lnTo>
                    <a:pt x="40" y="285"/>
                  </a:lnTo>
                  <a:lnTo>
                    <a:pt x="30" y="271"/>
                  </a:lnTo>
                  <a:lnTo>
                    <a:pt x="21" y="257"/>
                  </a:lnTo>
                  <a:lnTo>
                    <a:pt x="13" y="241"/>
                  </a:lnTo>
                  <a:lnTo>
                    <a:pt x="8" y="226"/>
                  </a:lnTo>
                  <a:lnTo>
                    <a:pt x="4" y="209"/>
                  </a:lnTo>
                  <a:lnTo>
                    <a:pt x="1" y="192"/>
                  </a:lnTo>
                  <a:lnTo>
                    <a:pt x="0" y="17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sp>
        <p:nvSpPr>
          <p:cNvPr id="53" name="Freeform 23"/>
          <p:cNvSpPr>
            <a:spLocks noEditPoints="1"/>
          </p:cNvSpPr>
          <p:nvPr/>
        </p:nvSpPr>
        <p:spPr bwMode="auto">
          <a:xfrm>
            <a:off x="4176009" y="2321570"/>
            <a:ext cx="860425" cy="2366963"/>
          </a:xfrm>
          <a:custGeom>
            <a:avLst/>
            <a:gdLst>
              <a:gd name="T0" fmla="*/ 1090 w 4328"/>
              <a:gd name="T1" fmla="*/ 11427 h 11925"/>
              <a:gd name="T2" fmla="*/ 768 w 4328"/>
              <a:gd name="T3" fmla="*/ 10847 h 11925"/>
              <a:gd name="T4" fmla="*/ 614 w 4328"/>
              <a:gd name="T5" fmla="*/ 10213 h 11925"/>
              <a:gd name="T6" fmla="*/ 428 w 4328"/>
              <a:gd name="T7" fmla="*/ 9601 h 11925"/>
              <a:gd name="T8" fmla="*/ 199 w 4328"/>
              <a:gd name="T9" fmla="*/ 8762 h 11925"/>
              <a:gd name="T10" fmla="*/ 1 w 4328"/>
              <a:gd name="T11" fmla="*/ 7705 h 11925"/>
              <a:gd name="T12" fmla="*/ 1238 w 4328"/>
              <a:gd name="T13" fmla="*/ 6386 h 11925"/>
              <a:gd name="T14" fmla="*/ 1306 w 4328"/>
              <a:gd name="T15" fmla="*/ 5360 h 11925"/>
              <a:gd name="T16" fmla="*/ 1499 w 4328"/>
              <a:gd name="T17" fmla="*/ 4657 h 11925"/>
              <a:gd name="T18" fmla="*/ 626 w 4328"/>
              <a:gd name="T19" fmla="*/ 732 h 11925"/>
              <a:gd name="T20" fmla="*/ 1295 w 4328"/>
              <a:gd name="T21" fmla="*/ 14 h 11925"/>
              <a:gd name="T22" fmla="*/ 1226 w 4328"/>
              <a:gd name="T23" fmla="*/ 531 h 11925"/>
              <a:gd name="T24" fmla="*/ 1388 w 4328"/>
              <a:gd name="T25" fmla="*/ 385 h 11925"/>
              <a:gd name="T26" fmla="*/ 2846 w 4328"/>
              <a:gd name="T27" fmla="*/ 456 h 11925"/>
              <a:gd name="T28" fmla="*/ 3014 w 4328"/>
              <a:gd name="T29" fmla="*/ 432 h 11925"/>
              <a:gd name="T30" fmla="*/ 2931 w 4328"/>
              <a:gd name="T31" fmla="*/ 19 h 11925"/>
              <a:gd name="T32" fmla="*/ 3405 w 4328"/>
              <a:gd name="T33" fmla="*/ 634 h 11925"/>
              <a:gd name="T34" fmla="*/ 2751 w 4328"/>
              <a:gd name="T35" fmla="*/ 4660 h 11925"/>
              <a:gd name="T36" fmla="*/ 2939 w 4328"/>
              <a:gd name="T37" fmla="*/ 5361 h 11925"/>
              <a:gd name="T38" fmla="*/ 3007 w 4328"/>
              <a:gd name="T39" fmla="*/ 6386 h 11925"/>
              <a:gd name="T40" fmla="*/ 4327 w 4328"/>
              <a:gd name="T41" fmla="*/ 7705 h 11925"/>
              <a:gd name="T42" fmla="*/ 4065 w 4328"/>
              <a:gd name="T43" fmla="*/ 8812 h 11925"/>
              <a:gd name="T44" fmla="*/ 3890 w 4328"/>
              <a:gd name="T45" fmla="*/ 9425 h 11925"/>
              <a:gd name="T46" fmla="*/ 3745 w 4328"/>
              <a:gd name="T47" fmla="*/ 10064 h 11925"/>
              <a:gd name="T48" fmla="*/ 3650 w 4328"/>
              <a:gd name="T49" fmla="*/ 10722 h 11925"/>
              <a:gd name="T50" fmla="*/ 3518 w 4328"/>
              <a:gd name="T51" fmla="*/ 11328 h 11925"/>
              <a:gd name="T52" fmla="*/ 3163 w 4328"/>
              <a:gd name="T53" fmla="*/ 11735 h 11925"/>
              <a:gd name="T54" fmla="*/ 1744 w 4328"/>
              <a:gd name="T55" fmla="*/ 4363 h 11925"/>
              <a:gd name="T56" fmla="*/ 1622 w 4328"/>
              <a:gd name="T57" fmla="*/ 3274 h 11925"/>
              <a:gd name="T58" fmla="*/ 556 w 4328"/>
              <a:gd name="T59" fmla="*/ 855 h 11925"/>
              <a:gd name="T60" fmla="*/ 2927 w 4328"/>
              <a:gd name="T61" fmla="*/ 773 h 11925"/>
              <a:gd name="T62" fmla="*/ 2147 w 4328"/>
              <a:gd name="T63" fmla="*/ 526 h 11925"/>
              <a:gd name="T64" fmla="*/ 2457 w 4328"/>
              <a:gd name="T65" fmla="*/ 3178 h 11925"/>
              <a:gd name="T66" fmla="*/ 2584 w 4328"/>
              <a:gd name="T67" fmla="*/ 3601 h 11925"/>
              <a:gd name="T68" fmla="*/ 3762 w 4328"/>
              <a:gd name="T69" fmla="*/ 889 h 11925"/>
              <a:gd name="T70" fmla="*/ 2341 w 4328"/>
              <a:gd name="T71" fmla="*/ 4827 h 11925"/>
              <a:gd name="T72" fmla="*/ 2198 w 4328"/>
              <a:gd name="T73" fmla="*/ 3469 h 11925"/>
              <a:gd name="T74" fmla="*/ 1972 w 4328"/>
              <a:gd name="T75" fmla="*/ 4771 h 11925"/>
              <a:gd name="T76" fmla="*/ 1588 w 4328"/>
              <a:gd name="T77" fmla="*/ 5008 h 11925"/>
              <a:gd name="T78" fmla="*/ 1595 w 4328"/>
              <a:gd name="T79" fmla="*/ 6158 h 11925"/>
              <a:gd name="T80" fmla="*/ 2699 w 4328"/>
              <a:gd name="T81" fmla="*/ 7238 h 11925"/>
              <a:gd name="T82" fmla="*/ 2603 w 4328"/>
              <a:gd name="T83" fmla="*/ 5439 h 11925"/>
              <a:gd name="T84" fmla="*/ 2953 w 4328"/>
              <a:gd name="T85" fmla="*/ 597 h 11925"/>
              <a:gd name="T86" fmla="*/ 1305 w 4328"/>
              <a:gd name="T87" fmla="*/ 762 h 11925"/>
              <a:gd name="T88" fmla="*/ 1315 w 4328"/>
              <a:gd name="T89" fmla="*/ 523 h 11925"/>
              <a:gd name="T90" fmla="*/ 1247 w 4328"/>
              <a:gd name="T91" fmla="*/ 482 h 11925"/>
              <a:gd name="T92" fmla="*/ 2891 w 4328"/>
              <a:gd name="T93" fmla="*/ 335 h 11925"/>
              <a:gd name="T94" fmla="*/ 1486 w 4328"/>
              <a:gd name="T95" fmla="*/ 11436 h 11925"/>
              <a:gd name="T96" fmla="*/ 2907 w 4328"/>
              <a:gd name="T97" fmla="*/ 11273 h 11925"/>
              <a:gd name="T98" fmla="*/ 3087 w 4328"/>
              <a:gd name="T99" fmla="*/ 11079 h 11925"/>
              <a:gd name="T100" fmla="*/ 3117 w 4328"/>
              <a:gd name="T101" fmla="*/ 10660 h 11925"/>
              <a:gd name="T102" fmla="*/ 3126 w 4328"/>
              <a:gd name="T103" fmla="*/ 10404 h 11925"/>
              <a:gd name="T104" fmla="*/ 3255 w 4328"/>
              <a:gd name="T105" fmla="*/ 10031 h 11925"/>
              <a:gd name="T106" fmla="*/ 3393 w 4328"/>
              <a:gd name="T107" fmla="*/ 9588 h 11925"/>
              <a:gd name="T108" fmla="*/ 3537 w 4328"/>
              <a:gd name="T109" fmla="*/ 9140 h 11925"/>
              <a:gd name="T110" fmla="*/ 3842 w 4328"/>
              <a:gd name="T111" fmla="*/ 8353 h 11925"/>
              <a:gd name="T112" fmla="*/ 766 w 4328"/>
              <a:gd name="T113" fmla="*/ 8722 h 11925"/>
              <a:gd name="T114" fmla="*/ 864 w 4328"/>
              <a:gd name="T115" fmla="*/ 9463 h 11925"/>
              <a:gd name="T116" fmla="*/ 899 w 4328"/>
              <a:gd name="T117" fmla="*/ 9928 h 11925"/>
              <a:gd name="T118" fmla="*/ 1102 w 4328"/>
              <a:gd name="T119" fmla="*/ 10353 h 11925"/>
              <a:gd name="T120" fmla="*/ 1244 w 4328"/>
              <a:gd name="T121" fmla="*/ 10539 h 11925"/>
              <a:gd name="T122" fmla="*/ 1290 w 4328"/>
              <a:gd name="T123" fmla="*/ 10926 h 1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8" h="11925">
                <a:moveTo>
                  <a:pt x="2794" y="11925"/>
                </a:moveTo>
                <a:lnTo>
                  <a:pt x="1584" y="11925"/>
                </a:lnTo>
                <a:lnTo>
                  <a:pt x="1557" y="11924"/>
                </a:lnTo>
                <a:lnTo>
                  <a:pt x="1530" y="11922"/>
                </a:lnTo>
                <a:lnTo>
                  <a:pt x="1504" y="11918"/>
                </a:lnTo>
                <a:lnTo>
                  <a:pt x="1479" y="11913"/>
                </a:lnTo>
                <a:lnTo>
                  <a:pt x="1454" y="11905"/>
                </a:lnTo>
                <a:lnTo>
                  <a:pt x="1429" y="11897"/>
                </a:lnTo>
                <a:lnTo>
                  <a:pt x="1406" y="11887"/>
                </a:lnTo>
                <a:lnTo>
                  <a:pt x="1383" y="11876"/>
                </a:lnTo>
                <a:lnTo>
                  <a:pt x="1361" y="11864"/>
                </a:lnTo>
                <a:lnTo>
                  <a:pt x="1339" y="11850"/>
                </a:lnTo>
                <a:lnTo>
                  <a:pt x="1319" y="11836"/>
                </a:lnTo>
                <a:lnTo>
                  <a:pt x="1299" y="11820"/>
                </a:lnTo>
                <a:lnTo>
                  <a:pt x="1279" y="11804"/>
                </a:lnTo>
                <a:lnTo>
                  <a:pt x="1261" y="11786"/>
                </a:lnTo>
                <a:lnTo>
                  <a:pt x="1243" y="11768"/>
                </a:lnTo>
                <a:lnTo>
                  <a:pt x="1226" y="11749"/>
                </a:lnTo>
                <a:lnTo>
                  <a:pt x="1210" y="11729"/>
                </a:lnTo>
                <a:lnTo>
                  <a:pt x="1195" y="11708"/>
                </a:lnTo>
                <a:lnTo>
                  <a:pt x="1181" y="11686"/>
                </a:lnTo>
                <a:lnTo>
                  <a:pt x="1167" y="11665"/>
                </a:lnTo>
                <a:lnTo>
                  <a:pt x="1155" y="11643"/>
                </a:lnTo>
                <a:lnTo>
                  <a:pt x="1143" y="11620"/>
                </a:lnTo>
                <a:lnTo>
                  <a:pt x="1133" y="11596"/>
                </a:lnTo>
                <a:lnTo>
                  <a:pt x="1124" y="11573"/>
                </a:lnTo>
                <a:lnTo>
                  <a:pt x="1116" y="11550"/>
                </a:lnTo>
                <a:lnTo>
                  <a:pt x="1108" y="11525"/>
                </a:lnTo>
                <a:lnTo>
                  <a:pt x="1102" y="11501"/>
                </a:lnTo>
                <a:lnTo>
                  <a:pt x="1097" y="11476"/>
                </a:lnTo>
                <a:lnTo>
                  <a:pt x="1093" y="11452"/>
                </a:lnTo>
                <a:lnTo>
                  <a:pt x="1090" y="11427"/>
                </a:lnTo>
                <a:lnTo>
                  <a:pt x="1089" y="11403"/>
                </a:lnTo>
                <a:lnTo>
                  <a:pt x="1088" y="11379"/>
                </a:lnTo>
                <a:lnTo>
                  <a:pt x="1088" y="11299"/>
                </a:lnTo>
                <a:lnTo>
                  <a:pt x="1081" y="11293"/>
                </a:lnTo>
                <a:lnTo>
                  <a:pt x="1075" y="11289"/>
                </a:lnTo>
                <a:lnTo>
                  <a:pt x="1053" y="11284"/>
                </a:lnTo>
                <a:lnTo>
                  <a:pt x="1033" y="11279"/>
                </a:lnTo>
                <a:lnTo>
                  <a:pt x="1011" y="11272"/>
                </a:lnTo>
                <a:lnTo>
                  <a:pt x="991" y="11263"/>
                </a:lnTo>
                <a:lnTo>
                  <a:pt x="971" y="11254"/>
                </a:lnTo>
                <a:lnTo>
                  <a:pt x="952" y="11244"/>
                </a:lnTo>
                <a:lnTo>
                  <a:pt x="933" y="11231"/>
                </a:lnTo>
                <a:lnTo>
                  <a:pt x="916" y="11219"/>
                </a:lnTo>
                <a:lnTo>
                  <a:pt x="898" y="11204"/>
                </a:lnTo>
                <a:lnTo>
                  <a:pt x="882" y="11189"/>
                </a:lnTo>
                <a:lnTo>
                  <a:pt x="867" y="11172"/>
                </a:lnTo>
                <a:lnTo>
                  <a:pt x="852" y="11156"/>
                </a:lnTo>
                <a:lnTo>
                  <a:pt x="838" y="11137"/>
                </a:lnTo>
                <a:lnTo>
                  <a:pt x="825" y="11117"/>
                </a:lnTo>
                <a:lnTo>
                  <a:pt x="814" y="11097"/>
                </a:lnTo>
                <a:lnTo>
                  <a:pt x="803" y="11076"/>
                </a:lnTo>
                <a:lnTo>
                  <a:pt x="794" y="11056"/>
                </a:lnTo>
                <a:lnTo>
                  <a:pt x="787" y="11035"/>
                </a:lnTo>
                <a:lnTo>
                  <a:pt x="781" y="11015"/>
                </a:lnTo>
                <a:lnTo>
                  <a:pt x="776" y="10993"/>
                </a:lnTo>
                <a:lnTo>
                  <a:pt x="772" y="10972"/>
                </a:lnTo>
                <a:lnTo>
                  <a:pt x="768" y="10951"/>
                </a:lnTo>
                <a:lnTo>
                  <a:pt x="766" y="10931"/>
                </a:lnTo>
                <a:lnTo>
                  <a:pt x="765" y="10909"/>
                </a:lnTo>
                <a:lnTo>
                  <a:pt x="765" y="10888"/>
                </a:lnTo>
                <a:lnTo>
                  <a:pt x="766" y="10867"/>
                </a:lnTo>
                <a:lnTo>
                  <a:pt x="768" y="10847"/>
                </a:lnTo>
                <a:lnTo>
                  <a:pt x="772" y="10826"/>
                </a:lnTo>
                <a:lnTo>
                  <a:pt x="776" y="10806"/>
                </a:lnTo>
                <a:lnTo>
                  <a:pt x="781" y="10786"/>
                </a:lnTo>
                <a:lnTo>
                  <a:pt x="787" y="10767"/>
                </a:lnTo>
                <a:lnTo>
                  <a:pt x="794" y="10747"/>
                </a:lnTo>
                <a:lnTo>
                  <a:pt x="775" y="10733"/>
                </a:lnTo>
                <a:lnTo>
                  <a:pt x="756" y="10718"/>
                </a:lnTo>
                <a:lnTo>
                  <a:pt x="739" y="10701"/>
                </a:lnTo>
                <a:lnTo>
                  <a:pt x="723" y="10683"/>
                </a:lnTo>
                <a:lnTo>
                  <a:pt x="707" y="10664"/>
                </a:lnTo>
                <a:lnTo>
                  <a:pt x="693" y="10643"/>
                </a:lnTo>
                <a:lnTo>
                  <a:pt x="679" y="10623"/>
                </a:lnTo>
                <a:lnTo>
                  <a:pt x="667" y="10600"/>
                </a:lnTo>
                <a:lnTo>
                  <a:pt x="658" y="10579"/>
                </a:lnTo>
                <a:lnTo>
                  <a:pt x="649" y="10557"/>
                </a:lnTo>
                <a:lnTo>
                  <a:pt x="642" y="10535"/>
                </a:lnTo>
                <a:lnTo>
                  <a:pt x="636" y="10514"/>
                </a:lnTo>
                <a:lnTo>
                  <a:pt x="631" y="10491"/>
                </a:lnTo>
                <a:lnTo>
                  <a:pt x="628" y="10469"/>
                </a:lnTo>
                <a:lnTo>
                  <a:pt x="625" y="10446"/>
                </a:lnTo>
                <a:lnTo>
                  <a:pt x="624" y="10424"/>
                </a:lnTo>
                <a:lnTo>
                  <a:pt x="624" y="10402"/>
                </a:lnTo>
                <a:lnTo>
                  <a:pt x="626" y="10380"/>
                </a:lnTo>
                <a:lnTo>
                  <a:pt x="629" y="10358"/>
                </a:lnTo>
                <a:lnTo>
                  <a:pt x="633" y="10336"/>
                </a:lnTo>
                <a:lnTo>
                  <a:pt x="638" y="10315"/>
                </a:lnTo>
                <a:lnTo>
                  <a:pt x="644" y="10294"/>
                </a:lnTo>
                <a:lnTo>
                  <a:pt x="651" y="10273"/>
                </a:lnTo>
                <a:lnTo>
                  <a:pt x="660" y="10252"/>
                </a:lnTo>
                <a:lnTo>
                  <a:pt x="644" y="10240"/>
                </a:lnTo>
                <a:lnTo>
                  <a:pt x="629" y="10226"/>
                </a:lnTo>
                <a:lnTo>
                  <a:pt x="614" y="10213"/>
                </a:lnTo>
                <a:lnTo>
                  <a:pt x="601" y="10197"/>
                </a:lnTo>
                <a:lnTo>
                  <a:pt x="587" y="10182"/>
                </a:lnTo>
                <a:lnTo>
                  <a:pt x="575" y="10165"/>
                </a:lnTo>
                <a:lnTo>
                  <a:pt x="563" y="10149"/>
                </a:lnTo>
                <a:lnTo>
                  <a:pt x="553" y="10131"/>
                </a:lnTo>
                <a:lnTo>
                  <a:pt x="542" y="10108"/>
                </a:lnTo>
                <a:lnTo>
                  <a:pt x="531" y="10084"/>
                </a:lnTo>
                <a:lnTo>
                  <a:pt x="523" y="10062"/>
                </a:lnTo>
                <a:lnTo>
                  <a:pt x="517" y="10038"/>
                </a:lnTo>
                <a:lnTo>
                  <a:pt x="510" y="10014"/>
                </a:lnTo>
                <a:lnTo>
                  <a:pt x="507" y="9990"/>
                </a:lnTo>
                <a:lnTo>
                  <a:pt x="504" y="9966"/>
                </a:lnTo>
                <a:lnTo>
                  <a:pt x="503" y="9942"/>
                </a:lnTo>
                <a:lnTo>
                  <a:pt x="503" y="9918"/>
                </a:lnTo>
                <a:lnTo>
                  <a:pt x="505" y="9895"/>
                </a:lnTo>
                <a:lnTo>
                  <a:pt x="508" y="9872"/>
                </a:lnTo>
                <a:lnTo>
                  <a:pt x="514" y="9849"/>
                </a:lnTo>
                <a:lnTo>
                  <a:pt x="519" y="9826"/>
                </a:lnTo>
                <a:lnTo>
                  <a:pt x="526" y="9803"/>
                </a:lnTo>
                <a:lnTo>
                  <a:pt x="534" y="9782"/>
                </a:lnTo>
                <a:lnTo>
                  <a:pt x="545" y="9760"/>
                </a:lnTo>
                <a:lnTo>
                  <a:pt x="531" y="9749"/>
                </a:lnTo>
                <a:lnTo>
                  <a:pt x="519" y="9737"/>
                </a:lnTo>
                <a:lnTo>
                  <a:pt x="506" y="9724"/>
                </a:lnTo>
                <a:lnTo>
                  <a:pt x="495" y="9712"/>
                </a:lnTo>
                <a:lnTo>
                  <a:pt x="484" y="9699"/>
                </a:lnTo>
                <a:lnTo>
                  <a:pt x="473" y="9684"/>
                </a:lnTo>
                <a:lnTo>
                  <a:pt x="463" y="9670"/>
                </a:lnTo>
                <a:lnTo>
                  <a:pt x="453" y="9654"/>
                </a:lnTo>
                <a:lnTo>
                  <a:pt x="444" y="9637"/>
                </a:lnTo>
                <a:lnTo>
                  <a:pt x="435" y="9619"/>
                </a:lnTo>
                <a:lnTo>
                  <a:pt x="428" y="9601"/>
                </a:lnTo>
                <a:lnTo>
                  <a:pt x="420" y="9582"/>
                </a:lnTo>
                <a:lnTo>
                  <a:pt x="414" y="9565"/>
                </a:lnTo>
                <a:lnTo>
                  <a:pt x="410" y="9545"/>
                </a:lnTo>
                <a:lnTo>
                  <a:pt x="406" y="9526"/>
                </a:lnTo>
                <a:lnTo>
                  <a:pt x="403" y="9508"/>
                </a:lnTo>
                <a:lnTo>
                  <a:pt x="401" y="9489"/>
                </a:lnTo>
                <a:lnTo>
                  <a:pt x="400" y="9469"/>
                </a:lnTo>
                <a:lnTo>
                  <a:pt x="399" y="9450"/>
                </a:lnTo>
                <a:lnTo>
                  <a:pt x="400" y="9431"/>
                </a:lnTo>
                <a:lnTo>
                  <a:pt x="402" y="9411"/>
                </a:lnTo>
                <a:lnTo>
                  <a:pt x="404" y="9393"/>
                </a:lnTo>
                <a:lnTo>
                  <a:pt x="408" y="9373"/>
                </a:lnTo>
                <a:lnTo>
                  <a:pt x="412" y="9354"/>
                </a:lnTo>
                <a:lnTo>
                  <a:pt x="419" y="9331"/>
                </a:lnTo>
                <a:lnTo>
                  <a:pt x="428" y="9310"/>
                </a:lnTo>
                <a:lnTo>
                  <a:pt x="436" y="9288"/>
                </a:lnTo>
                <a:lnTo>
                  <a:pt x="446" y="9268"/>
                </a:lnTo>
                <a:lnTo>
                  <a:pt x="459" y="9249"/>
                </a:lnTo>
                <a:lnTo>
                  <a:pt x="471" y="9229"/>
                </a:lnTo>
                <a:lnTo>
                  <a:pt x="485" y="9211"/>
                </a:lnTo>
                <a:lnTo>
                  <a:pt x="499" y="9194"/>
                </a:lnTo>
                <a:lnTo>
                  <a:pt x="439" y="8961"/>
                </a:lnTo>
                <a:lnTo>
                  <a:pt x="414" y="8946"/>
                </a:lnTo>
                <a:lnTo>
                  <a:pt x="388" y="8930"/>
                </a:lnTo>
                <a:lnTo>
                  <a:pt x="362" y="8913"/>
                </a:lnTo>
                <a:lnTo>
                  <a:pt x="336" y="8895"/>
                </a:lnTo>
                <a:lnTo>
                  <a:pt x="310" y="8875"/>
                </a:lnTo>
                <a:lnTo>
                  <a:pt x="287" y="8854"/>
                </a:lnTo>
                <a:lnTo>
                  <a:pt x="262" y="8834"/>
                </a:lnTo>
                <a:lnTo>
                  <a:pt x="239" y="8811"/>
                </a:lnTo>
                <a:lnTo>
                  <a:pt x="218" y="8787"/>
                </a:lnTo>
                <a:lnTo>
                  <a:pt x="199" y="8762"/>
                </a:lnTo>
                <a:lnTo>
                  <a:pt x="189" y="8750"/>
                </a:lnTo>
                <a:lnTo>
                  <a:pt x="181" y="8737"/>
                </a:lnTo>
                <a:lnTo>
                  <a:pt x="173" y="8724"/>
                </a:lnTo>
                <a:lnTo>
                  <a:pt x="164" y="8710"/>
                </a:lnTo>
                <a:lnTo>
                  <a:pt x="158" y="8697"/>
                </a:lnTo>
                <a:lnTo>
                  <a:pt x="152" y="8682"/>
                </a:lnTo>
                <a:lnTo>
                  <a:pt x="146" y="8669"/>
                </a:lnTo>
                <a:lnTo>
                  <a:pt x="141" y="8654"/>
                </a:lnTo>
                <a:lnTo>
                  <a:pt x="136" y="8640"/>
                </a:lnTo>
                <a:lnTo>
                  <a:pt x="133" y="8625"/>
                </a:lnTo>
                <a:lnTo>
                  <a:pt x="131" y="8610"/>
                </a:lnTo>
                <a:lnTo>
                  <a:pt x="129" y="8594"/>
                </a:lnTo>
                <a:lnTo>
                  <a:pt x="127" y="8581"/>
                </a:lnTo>
                <a:lnTo>
                  <a:pt x="125" y="8561"/>
                </a:lnTo>
                <a:lnTo>
                  <a:pt x="122" y="8535"/>
                </a:lnTo>
                <a:lnTo>
                  <a:pt x="117" y="8502"/>
                </a:lnTo>
                <a:lnTo>
                  <a:pt x="112" y="8465"/>
                </a:lnTo>
                <a:lnTo>
                  <a:pt x="105" y="8421"/>
                </a:lnTo>
                <a:lnTo>
                  <a:pt x="98" y="8372"/>
                </a:lnTo>
                <a:lnTo>
                  <a:pt x="90" y="8318"/>
                </a:lnTo>
                <a:lnTo>
                  <a:pt x="82" y="8260"/>
                </a:lnTo>
                <a:lnTo>
                  <a:pt x="72" y="8197"/>
                </a:lnTo>
                <a:lnTo>
                  <a:pt x="62" y="8131"/>
                </a:lnTo>
                <a:lnTo>
                  <a:pt x="51" y="8060"/>
                </a:lnTo>
                <a:lnTo>
                  <a:pt x="40" y="7986"/>
                </a:lnTo>
                <a:lnTo>
                  <a:pt x="28" y="7910"/>
                </a:lnTo>
                <a:lnTo>
                  <a:pt x="15" y="7830"/>
                </a:lnTo>
                <a:lnTo>
                  <a:pt x="3" y="7748"/>
                </a:lnTo>
                <a:lnTo>
                  <a:pt x="1" y="7738"/>
                </a:lnTo>
                <a:lnTo>
                  <a:pt x="1" y="7726"/>
                </a:lnTo>
                <a:lnTo>
                  <a:pt x="0" y="7716"/>
                </a:lnTo>
                <a:lnTo>
                  <a:pt x="1" y="7705"/>
                </a:lnTo>
                <a:lnTo>
                  <a:pt x="2" y="7695"/>
                </a:lnTo>
                <a:lnTo>
                  <a:pt x="3" y="7685"/>
                </a:lnTo>
                <a:lnTo>
                  <a:pt x="5" y="7674"/>
                </a:lnTo>
                <a:lnTo>
                  <a:pt x="7" y="7665"/>
                </a:lnTo>
                <a:lnTo>
                  <a:pt x="10" y="7655"/>
                </a:lnTo>
                <a:lnTo>
                  <a:pt x="14" y="7645"/>
                </a:lnTo>
                <a:lnTo>
                  <a:pt x="18" y="7636"/>
                </a:lnTo>
                <a:lnTo>
                  <a:pt x="22" y="7627"/>
                </a:lnTo>
                <a:lnTo>
                  <a:pt x="28" y="7617"/>
                </a:lnTo>
                <a:lnTo>
                  <a:pt x="34" y="7608"/>
                </a:lnTo>
                <a:lnTo>
                  <a:pt x="40" y="7600"/>
                </a:lnTo>
                <a:lnTo>
                  <a:pt x="46" y="7591"/>
                </a:lnTo>
                <a:lnTo>
                  <a:pt x="54" y="7584"/>
                </a:lnTo>
                <a:lnTo>
                  <a:pt x="61" y="7576"/>
                </a:lnTo>
                <a:lnTo>
                  <a:pt x="69" y="7570"/>
                </a:lnTo>
                <a:lnTo>
                  <a:pt x="77" y="7562"/>
                </a:lnTo>
                <a:lnTo>
                  <a:pt x="86" y="7557"/>
                </a:lnTo>
                <a:lnTo>
                  <a:pt x="94" y="7551"/>
                </a:lnTo>
                <a:lnTo>
                  <a:pt x="103" y="7546"/>
                </a:lnTo>
                <a:lnTo>
                  <a:pt x="113" y="7542"/>
                </a:lnTo>
                <a:lnTo>
                  <a:pt x="122" y="7537"/>
                </a:lnTo>
                <a:lnTo>
                  <a:pt x="132" y="7533"/>
                </a:lnTo>
                <a:lnTo>
                  <a:pt x="142" y="7531"/>
                </a:lnTo>
                <a:lnTo>
                  <a:pt x="152" y="7528"/>
                </a:lnTo>
                <a:lnTo>
                  <a:pt x="162" y="7526"/>
                </a:lnTo>
                <a:lnTo>
                  <a:pt x="173" y="7525"/>
                </a:lnTo>
                <a:lnTo>
                  <a:pt x="183" y="7524"/>
                </a:lnTo>
                <a:lnTo>
                  <a:pt x="193" y="7524"/>
                </a:lnTo>
                <a:lnTo>
                  <a:pt x="1237" y="7524"/>
                </a:lnTo>
                <a:lnTo>
                  <a:pt x="1237" y="6452"/>
                </a:lnTo>
                <a:lnTo>
                  <a:pt x="1237" y="6420"/>
                </a:lnTo>
                <a:lnTo>
                  <a:pt x="1238" y="6386"/>
                </a:lnTo>
                <a:lnTo>
                  <a:pt x="1240" y="6355"/>
                </a:lnTo>
                <a:lnTo>
                  <a:pt x="1242" y="6324"/>
                </a:lnTo>
                <a:lnTo>
                  <a:pt x="1245" y="6293"/>
                </a:lnTo>
                <a:lnTo>
                  <a:pt x="1249" y="6263"/>
                </a:lnTo>
                <a:lnTo>
                  <a:pt x="1253" y="6234"/>
                </a:lnTo>
                <a:lnTo>
                  <a:pt x="1258" y="6205"/>
                </a:lnTo>
                <a:lnTo>
                  <a:pt x="1265" y="6177"/>
                </a:lnTo>
                <a:lnTo>
                  <a:pt x="1271" y="6150"/>
                </a:lnTo>
                <a:lnTo>
                  <a:pt x="1278" y="6124"/>
                </a:lnTo>
                <a:lnTo>
                  <a:pt x="1286" y="6098"/>
                </a:lnTo>
                <a:lnTo>
                  <a:pt x="1295" y="6073"/>
                </a:lnTo>
                <a:lnTo>
                  <a:pt x="1304" y="6050"/>
                </a:lnTo>
                <a:lnTo>
                  <a:pt x="1313" y="6028"/>
                </a:lnTo>
                <a:lnTo>
                  <a:pt x="1324" y="6006"/>
                </a:lnTo>
                <a:lnTo>
                  <a:pt x="1329" y="5994"/>
                </a:lnTo>
                <a:lnTo>
                  <a:pt x="1334" y="5980"/>
                </a:lnTo>
                <a:lnTo>
                  <a:pt x="1339" y="5964"/>
                </a:lnTo>
                <a:lnTo>
                  <a:pt x="1343" y="5948"/>
                </a:lnTo>
                <a:lnTo>
                  <a:pt x="1352" y="5911"/>
                </a:lnTo>
                <a:lnTo>
                  <a:pt x="1359" y="5873"/>
                </a:lnTo>
                <a:lnTo>
                  <a:pt x="1365" y="5834"/>
                </a:lnTo>
                <a:lnTo>
                  <a:pt x="1369" y="5795"/>
                </a:lnTo>
                <a:lnTo>
                  <a:pt x="1371" y="5760"/>
                </a:lnTo>
                <a:lnTo>
                  <a:pt x="1372" y="5731"/>
                </a:lnTo>
                <a:lnTo>
                  <a:pt x="1370" y="5703"/>
                </a:lnTo>
                <a:lnTo>
                  <a:pt x="1366" y="5664"/>
                </a:lnTo>
                <a:lnTo>
                  <a:pt x="1359" y="5616"/>
                </a:lnTo>
                <a:lnTo>
                  <a:pt x="1350" y="5563"/>
                </a:lnTo>
                <a:lnTo>
                  <a:pt x="1339" y="5508"/>
                </a:lnTo>
                <a:lnTo>
                  <a:pt x="1328" y="5453"/>
                </a:lnTo>
                <a:lnTo>
                  <a:pt x="1318" y="5403"/>
                </a:lnTo>
                <a:lnTo>
                  <a:pt x="1306" y="5360"/>
                </a:lnTo>
                <a:lnTo>
                  <a:pt x="1302" y="5339"/>
                </a:lnTo>
                <a:lnTo>
                  <a:pt x="1297" y="5313"/>
                </a:lnTo>
                <a:lnTo>
                  <a:pt x="1292" y="5284"/>
                </a:lnTo>
                <a:lnTo>
                  <a:pt x="1287" y="5252"/>
                </a:lnTo>
                <a:lnTo>
                  <a:pt x="1284" y="5217"/>
                </a:lnTo>
                <a:lnTo>
                  <a:pt x="1281" y="5180"/>
                </a:lnTo>
                <a:lnTo>
                  <a:pt x="1278" y="5142"/>
                </a:lnTo>
                <a:lnTo>
                  <a:pt x="1277" y="5103"/>
                </a:lnTo>
                <a:lnTo>
                  <a:pt x="1277" y="5063"/>
                </a:lnTo>
                <a:lnTo>
                  <a:pt x="1278" y="5024"/>
                </a:lnTo>
                <a:lnTo>
                  <a:pt x="1280" y="4984"/>
                </a:lnTo>
                <a:lnTo>
                  <a:pt x="1284" y="4947"/>
                </a:lnTo>
                <a:lnTo>
                  <a:pt x="1286" y="4929"/>
                </a:lnTo>
                <a:lnTo>
                  <a:pt x="1290" y="4912"/>
                </a:lnTo>
                <a:lnTo>
                  <a:pt x="1294" y="4894"/>
                </a:lnTo>
                <a:lnTo>
                  <a:pt x="1298" y="4878"/>
                </a:lnTo>
                <a:lnTo>
                  <a:pt x="1302" y="4862"/>
                </a:lnTo>
                <a:lnTo>
                  <a:pt x="1307" y="4847"/>
                </a:lnTo>
                <a:lnTo>
                  <a:pt x="1312" y="4834"/>
                </a:lnTo>
                <a:lnTo>
                  <a:pt x="1319" y="4821"/>
                </a:lnTo>
                <a:lnTo>
                  <a:pt x="1327" y="4805"/>
                </a:lnTo>
                <a:lnTo>
                  <a:pt x="1337" y="4788"/>
                </a:lnTo>
                <a:lnTo>
                  <a:pt x="1350" y="4773"/>
                </a:lnTo>
                <a:lnTo>
                  <a:pt x="1362" y="4758"/>
                </a:lnTo>
                <a:lnTo>
                  <a:pt x="1377" y="4744"/>
                </a:lnTo>
                <a:lnTo>
                  <a:pt x="1392" y="4730"/>
                </a:lnTo>
                <a:lnTo>
                  <a:pt x="1408" y="4717"/>
                </a:lnTo>
                <a:lnTo>
                  <a:pt x="1425" y="4703"/>
                </a:lnTo>
                <a:lnTo>
                  <a:pt x="1443" y="4691"/>
                </a:lnTo>
                <a:lnTo>
                  <a:pt x="1462" y="4679"/>
                </a:lnTo>
                <a:lnTo>
                  <a:pt x="1480" y="4668"/>
                </a:lnTo>
                <a:lnTo>
                  <a:pt x="1499" y="4657"/>
                </a:lnTo>
                <a:lnTo>
                  <a:pt x="1537" y="4636"/>
                </a:lnTo>
                <a:lnTo>
                  <a:pt x="1577" y="4618"/>
                </a:lnTo>
                <a:lnTo>
                  <a:pt x="242" y="1040"/>
                </a:lnTo>
                <a:lnTo>
                  <a:pt x="240" y="1037"/>
                </a:lnTo>
                <a:lnTo>
                  <a:pt x="238" y="1031"/>
                </a:lnTo>
                <a:lnTo>
                  <a:pt x="237" y="1027"/>
                </a:lnTo>
                <a:lnTo>
                  <a:pt x="236" y="1022"/>
                </a:lnTo>
                <a:lnTo>
                  <a:pt x="236" y="1013"/>
                </a:lnTo>
                <a:lnTo>
                  <a:pt x="238" y="1002"/>
                </a:lnTo>
                <a:lnTo>
                  <a:pt x="242" y="992"/>
                </a:lnTo>
                <a:lnTo>
                  <a:pt x="247" y="983"/>
                </a:lnTo>
                <a:lnTo>
                  <a:pt x="250" y="977"/>
                </a:lnTo>
                <a:lnTo>
                  <a:pt x="255" y="973"/>
                </a:lnTo>
                <a:lnTo>
                  <a:pt x="259" y="970"/>
                </a:lnTo>
                <a:lnTo>
                  <a:pt x="264" y="966"/>
                </a:lnTo>
                <a:lnTo>
                  <a:pt x="269" y="963"/>
                </a:lnTo>
                <a:lnTo>
                  <a:pt x="275" y="960"/>
                </a:lnTo>
                <a:lnTo>
                  <a:pt x="294" y="943"/>
                </a:lnTo>
                <a:lnTo>
                  <a:pt x="313" y="927"/>
                </a:lnTo>
                <a:lnTo>
                  <a:pt x="333" y="910"/>
                </a:lnTo>
                <a:lnTo>
                  <a:pt x="354" y="893"/>
                </a:lnTo>
                <a:lnTo>
                  <a:pt x="375" y="878"/>
                </a:lnTo>
                <a:lnTo>
                  <a:pt x="398" y="862"/>
                </a:lnTo>
                <a:lnTo>
                  <a:pt x="420" y="847"/>
                </a:lnTo>
                <a:lnTo>
                  <a:pt x="443" y="831"/>
                </a:lnTo>
                <a:lnTo>
                  <a:pt x="468" y="817"/>
                </a:lnTo>
                <a:lnTo>
                  <a:pt x="493" y="802"/>
                </a:lnTo>
                <a:lnTo>
                  <a:pt x="518" y="788"/>
                </a:lnTo>
                <a:lnTo>
                  <a:pt x="545" y="773"/>
                </a:lnTo>
                <a:lnTo>
                  <a:pt x="572" y="759"/>
                </a:lnTo>
                <a:lnTo>
                  <a:pt x="599" y="745"/>
                </a:lnTo>
                <a:lnTo>
                  <a:pt x="626" y="732"/>
                </a:lnTo>
                <a:lnTo>
                  <a:pt x="655" y="719"/>
                </a:lnTo>
                <a:lnTo>
                  <a:pt x="715" y="693"/>
                </a:lnTo>
                <a:lnTo>
                  <a:pt x="777" y="669"/>
                </a:lnTo>
                <a:lnTo>
                  <a:pt x="841" y="646"/>
                </a:lnTo>
                <a:lnTo>
                  <a:pt x="907" y="624"/>
                </a:lnTo>
                <a:lnTo>
                  <a:pt x="976" y="603"/>
                </a:lnTo>
                <a:lnTo>
                  <a:pt x="1046" y="583"/>
                </a:lnTo>
                <a:lnTo>
                  <a:pt x="1119" y="565"/>
                </a:lnTo>
                <a:lnTo>
                  <a:pt x="1192" y="548"/>
                </a:lnTo>
                <a:lnTo>
                  <a:pt x="1188" y="512"/>
                </a:lnTo>
                <a:lnTo>
                  <a:pt x="1185" y="474"/>
                </a:lnTo>
                <a:lnTo>
                  <a:pt x="1183" y="436"/>
                </a:lnTo>
                <a:lnTo>
                  <a:pt x="1182" y="397"/>
                </a:lnTo>
                <a:lnTo>
                  <a:pt x="1183" y="356"/>
                </a:lnTo>
                <a:lnTo>
                  <a:pt x="1185" y="317"/>
                </a:lnTo>
                <a:lnTo>
                  <a:pt x="1188" y="279"/>
                </a:lnTo>
                <a:lnTo>
                  <a:pt x="1192" y="244"/>
                </a:lnTo>
                <a:lnTo>
                  <a:pt x="1198" y="210"/>
                </a:lnTo>
                <a:lnTo>
                  <a:pt x="1205" y="179"/>
                </a:lnTo>
                <a:lnTo>
                  <a:pt x="1212" y="149"/>
                </a:lnTo>
                <a:lnTo>
                  <a:pt x="1221" y="122"/>
                </a:lnTo>
                <a:lnTo>
                  <a:pt x="1231" y="97"/>
                </a:lnTo>
                <a:lnTo>
                  <a:pt x="1240" y="74"/>
                </a:lnTo>
                <a:lnTo>
                  <a:pt x="1246" y="65"/>
                </a:lnTo>
                <a:lnTo>
                  <a:pt x="1251" y="55"/>
                </a:lnTo>
                <a:lnTo>
                  <a:pt x="1257" y="47"/>
                </a:lnTo>
                <a:lnTo>
                  <a:pt x="1263" y="39"/>
                </a:lnTo>
                <a:lnTo>
                  <a:pt x="1269" y="33"/>
                </a:lnTo>
                <a:lnTo>
                  <a:pt x="1275" y="26"/>
                </a:lnTo>
                <a:lnTo>
                  <a:pt x="1281" y="21"/>
                </a:lnTo>
                <a:lnTo>
                  <a:pt x="1289" y="17"/>
                </a:lnTo>
                <a:lnTo>
                  <a:pt x="1295" y="14"/>
                </a:lnTo>
                <a:lnTo>
                  <a:pt x="1301" y="11"/>
                </a:lnTo>
                <a:lnTo>
                  <a:pt x="1308" y="10"/>
                </a:lnTo>
                <a:lnTo>
                  <a:pt x="1315" y="9"/>
                </a:lnTo>
                <a:lnTo>
                  <a:pt x="1315" y="29"/>
                </a:lnTo>
                <a:lnTo>
                  <a:pt x="1310" y="30"/>
                </a:lnTo>
                <a:lnTo>
                  <a:pt x="1305" y="31"/>
                </a:lnTo>
                <a:lnTo>
                  <a:pt x="1300" y="33"/>
                </a:lnTo>
                <a:lnTo>
                  <a:pt x="1295" y="36"/>
                </a:lnTo>
                <a:lnTo>
                  <a:pt x="1290" y="39"/>
                </a:lnTo>
                <a:lnTo>
                  <a:pt x="1284" y="44"/>
                </a:lnTo>
                <a:lnTo>
                  <a:pt x="1279" y="49"/>
                </a:lnTo>
                <a:lnTo>
                  <a:pt x="1274" y="55"/>
                </a:lnTo>
                <a:lnTo>
                  <a:pt x="1265" y="70"/>
                </a:lnTo>
                <a:lnTo>
                  <a:pt x="1255" y="87"/>
                </a:lnTo>
                <a:lnTo>
                  <a:pt x="1246" y="107"/>
                </a:lnTo>
                <a:lnTo>
                  <a:pt x="1238" y="130"/>
                </a:lnTo>
                <a:lnTo>
                  <a:pt x="1231" y="155"/>
                </a:lnTo>
                <a:lnTo>
                  <a:pt x="1223" y="183"/>
                </a:lnTo>
                <a:lnTo>
                  <a:pt x="1217" y="213"/>
                </a:lnTo>
                <a:lnTo>
                  <a:pt x="1212" y="246"/>
                </a:lnTo>
                <a:lnTo>
                  <a:pt x="1208" y="281"/>
                </a:lnTo>
                <a:lnTo>
                  <a:pt x="1205" y="317"/>
                </a:lnTo>
                <a:lnTo>
                  <a:pt x="1203" y="356"/>
                </a:lnTo>
                <a:lnTo>
                  <a:pt x="1202" y="397"/>
                </a:lnTo>
                <a:lnTo>
                  <a:pt x="1203" y="436"/>
                </a:lnTo>
                <a:lnTo>
                  <a:pt x="1204" y="473"/>
                </a:lnTo>
                <a:lnTo>
                  <a:pt x="1207" y="510"/>
                </a:lnTo>
                <a:lnTo>
                  <a:pt x="1211" y="544"/>
                </a:lnTo>
                <a:lnTo>
                  <a:pt x="1228" y="540"/>
                </a:lnTo>
                <a:lnTo>
                  <a:pt x="1226" y="534"/>
                </a:lnTo>
                <a:lnTo>
                  <a:pt x="1236" y="531"/>
                </a:lnTo>
                <a:lnTo>
                  <a:pt x="1226" y="531"/>
                </a:lnTo>
                <a:lnTo>
                  <a:pt x="1226" y="509"/>
                </a:lnTo>
                <a:lnTo>
                  <a:pt x="1228" y="486"/>
                </a:lnTo>
                <a:lnTo>
                  <a:pt x="1229" y="463"/>
                </a:lnTo>
                <a:lnTo>
                  <a:pt x="1233" y="441"/>
                </a:lnTo>
                <a:lnTo>
                  <a:pt x="1236" y="419"/>
                </a:lnTo>
                <a:lnTo>
                  <a:pt x="1240" y="399"/>
                </a:lnTo>
                <a:lnTo>
                  <a:pt x="1244" y="379"/>
                </a:lnTo>
                <a:lnTo>
                  <a:pt x="1249" y="360"/>
                </a:lnTo>
                <a:lnTo>
                  <a:pt x="1255" y="344"/>
                </a:lnTo>
                <a:lnTo>
                  <a:pt x="1262" y="328"/>
                </a:lnTo>
                <a:lnTo>
                  <a:pt x="1269" y="315"/>
                </a:lnTo>
                <a:lnTo>
                  <a:pt x="1277" y="302"/>
                </a:lnTo>
                <a:lnTo>
                  <a:pt x="1281" y="298"/>
                </a:lnTo>
                <a:lnTo>
                  <a:pt x="1285" y="293"/>
                </a:lnTo>
                <a:lnTo>
                  <a:pt x="1291" y="290"/>
                </a:lnTo>
                <a:lnTo>
                  <a:pt x="1295" y="287"/>
                </a:lnTo>
                <a:lnTo>
                  <a:pt x="1300" y="284"/>
                </a:lnTo>
                <a:lnTo>
                  <a:pt x="1305" y="282"/>
                </a:lnTo>
                <a:lnTo>
                  <a:pt x="1310" y="281"/>
                </a:lnTo>
                <a:lnTo>
                  <a:pt x="1315" y="281"/>
                </a:lnTo>
                <a:lnTo>
                  <a:pt x="1321" y="281"/>
                </a:lnTo>
                <a:lnTo>
                  <a:pt x="1325" y="282"/>
                </a:lnTo>
                <a:lnTo>
                  <a:pt x="1330" y="284"/>
                </a:lnTo>
                <a:lnTo>
                  <a:pt x="1334" y="286"/>
                </a:lnTo>
                <a:lnTo>
                  <a:pt x="1343" y="292"/>
                </a:lnTo>
                <a:lnTo>
                  <a:pt x="1351" y="300"/>
                </a:lnTo>
                <a:lnTo>
                  <a:pt x="1359" y="311"/>
                </a:lnTo>
                <a:lnTo>
                  <a:pt x="1366" y="322"/>
                </a:lnTo>
                <a:lnTo>
                  <a:pt x="1372" y="337"/>
                </a:lnTo>
                <a:lnTo>
                  <a:pt x="1378" y="351"/>
                </a:lnTo>
                <a:lnTo>
                  <a:pt x="1384" y="368"/>
                </a:lnTo>
                <a:lnTo>
                  <a:pt x="1388" y="385"/>
                </a:lnTo>
                <a:lnTo>
                  <a:pt x="1392" y="404"/>
                </a:lnTo>
                <a:lnTo>
                  <a:pt x="1395" y="424"/>
                </a:lnTo>
                <a:lnTo>
                  <a:pt x="1398" y="444"/>
                </a:lnTo>
                <a:lnTo>
                  <a:pt x="1400" y="465"/>
                </a:lnTo>
                <a:lnTo>
                  <a:pt x="1402" y="486"/>
                </a:lnTo>
                <a:lnTo>
                  <a:pt x="1404" y="508"/>
                </a:lnTo>
                <a:lnTo>
                  <a:pt x="1485" y="495"/>
                </a:lnTo>
                <a:lnTo>
                  <a:pt x="1568" y="484"/>
                </a:lnTo>
                <a:lnTo>
                  <a:pt x="1653" y="474"/>
                </a:lnTo>
                <a:lnTo>
                  <a:pt x="1740" y="466"/>
                </a:lnTo>
                <a:lnTo>
                  <a:pt x="1827" y="460"/>
                </a:lnTo>
                <a:lnTo>
                  <a:pt x="1916" y="455"/>
                </a:lnTo>
                <a:lnTo>
                  <a:pt x="2007" y="452"/>
                </a:lnTo>
                <a:lnTo>
                  <a:pt x="2098" y="450"/>
                </a:lnTo>
                <a:lnTo>
                  <a:pt x="2146" y="449"/>
                </a:lnTo>
                <a:lnTo>
                  <a:pt x="2196" y="450"/>
                </a:lnTo>
                <a:lnTo>
                  <a:pt x="2245" y="450"/>
                </a:lnTo>
                <a:lnTo>
                  <a:pt x="2292" y="451"/>
                </a:lnTo>
                <a:lnTo>
                  <a:pt x="2341" y="453"/>
                </a:lnTo>
                <a:lnTo>
                  <a:pt x="2389" y="454"/>
                </a:lnTo>
                <a:lnTo>
                  <a:pt x="2435" y="457"/>
                </a:lnTo>
                <a:lnTo>
                  <a:pt x="2483" y="459"/>
                </a:lnTo>
                <a:lnTo>
                  <a:pt x="2529" y="463"/>
                </a:lnTo>
                <a:lnTo>
                  <a:pt x="2575" y="466"/>
                </a:lnTo>
                <a:lnTo>
                  <a:pt x="2621" y="470"/>
                </a:lnTo>
                <a:lnTo>
                  <a:pt x="2666" y="475"/>
                </a:lnTo>
                <a:lnTo>
                  <a:pt x="2711" y="481"/>
                </a:lnTo>
                <a:lnTo>
                  <a:pt x="2756" y="486"/>
                </a:lnTo>
                <a:lnTo>
                  <a:pt x="2799" y="492"/>
                </a:lnTo>
                <a:lnTo>
                  <a:pt x="2843" y="498"/>
                </a:lnTo>
                <a:lnTo>
                  <a:pt x="2844" y="477"/>
                </a:lnTo>
                <a:lnTo>
                  <a:pt x="2846" y="456"/>
                </a:lnTo>
                <a:lnTo>
                  <a:pt x="2848" y="435"/>
                </a:lnTo>
                <a:lnTo>
                  <a:pt x="2851" y="414"/>
                </a:lnTo>
                <a:lnTo>
                  <a:pt x="2854" y="395"/>
                </a:lnTo>
                <a:lnTo>
                  <a:pt x="2858" y="376"/>
                </a:lnTo>
                <a:lnTo>
                  <a:pt x="2863" y="358"/>
                </a:lnTo>
                <a:lnTo>
                  <a:pt x="2869" y="342"/>
                </a:lnTo>
                <a:lnTo>
                  <a:pt x="2874" y="326"/>
                </a:lnTo>
                <a:lnTo>
                  <a:pt x="2881" y="313"/>
                </a:lnTo>
                <a:lnTo>
                  <a:pt x="2887" y="301"/>
                </a:lnTo>
                <a:lnTo>
                  <a:pt x="2895" y="291"/>
                </a:lnTo>
                <a:lnTo>
                  <a:pt x="2903" y="283"/>
                </a:lnTo>
                <a:lnTo>
                  <a:pt x="2912" y="276"/>
                </a:lnTo>
                <a:lnTo>
                  <a:pt x="2916" y="274"/>
                </a:lnTo>
                <a:lnTo>
                  <a:pt x="2921" y="272"/>
                </a:lnTo>
                <a:lnTo>
                  <a:pt x="2927" y="271"/>
                </a:lnTo>
                <a:lnTo>
                  <a:pt x="2931" y="271"/>
                </a:lnTo>
                <a:lnTo>
                  <a:pt x="2936" y="271"/>
                </a:lnTo>
                <a:lnTo>
                  <a:pt x="2941" y="272"/>
                </a:lnTo>
                <a:lnTo>
                  <a:pt x="2946" y="274"/>
                </a:lnTo>
                <a:lnTo>
                  <a:pt x="2951" y="277"/>
                </a:lnTo>
                <a:lnTo>
                  <a:pt x="2956" y="281"/>
                </a:lnTo>
                <a:lnTo>
                  <a:pt x="2961" y="284"/>
                </a:lnTo>
                <a:lnTo>
                  <a:pt x="2965" y="288"/>
                </a:lnTo>
                <a:lnTo>
                  <a:pt x="2969" y="293"/>
                </a:lnTo>
                <a:lnTo>
                  <a:pt x="2977" y="304"/>
                </a:lnTo>
                <a:lnTo>
                  <a:pt x="2985" y="319"/>
                </a:lnTo>
                <a:lnTo>
                  <a:pt x="2991" y="334"/>
                </a:lnTo>
                <a:lnTo>
                  <a:pt x="2997" y="351"/>
                </a:lnTo>
                <a:lnTo>
                  <a:pt x="3002" y="370"/>
                </a:lnTo>
                <a:lnTo>
                  <a:pt x="3006" y="389"/>
                </a:lnTo>
                <a:lnTo>
                  <a:pt x="3010" y="410"/>
                </a:lnTo>
                <a:lnTo>
                  <a:pt x="3014" y="432"/>
                </a:lnTo>
                <a:lnTo>
                  <a:pt x="3017" y="454"/>
                </a:lnTo>
                <a:lnTo>
                  <a:pt x="3018" y="477"/>
                </a:lnTo>
                <a:lnTo>
                  <a:pt x="3020" y="499"/>
                </a:lnTo>
                <a:lnTo>
                  <a:pt x="3020" y="522"/>
                </a:lnTo>
                <a:lnTo>
                  <a:pt x="3009" y="522"/>
                </a:lnTo>
                <a:lnTo>
                  <a:pt x="3020" y="524"/>
                </a:lnTo>
                <a:lnTo>
                  <a:pt x="3019" y="529"/>
                </a:lnTo>
                <a:lnTo>
                  <a:pt x="3035" y="533"/>
                </a:lnTo>
                <a:lnTo>
                  <a:pt x="3039" y="499"/>
                </a:lnTo>
                <a:lnTo>
                  <a:pt x="3043" y="463"/>
                </a:lnTo>
                <a:lnTo>
                  <a:pt x="3044" y="426"/>
                </a:lnTo>
                <a:lnTo>
                  <a:pt x="3045" y="386"/>
                </a:lnTo>
                <a:lnTo>
                  <a:pt x="3044" y="347"/>
                </a:lnTo>
                <a:lnTo>
                  <a:pt x="3042" y="307"/>
                </a:lnTo>
                <a:lnTo>
                  <a:pt x="3038" y="271"/>
                </a:lnTo>
                <a:lnTo>
                  <a:pt x="3034" y="237"/>
                </a:lnTo>
                <a:lnTo>
                  <a:pt x="3029" y="204"/>
                </a:lnTo>
                <a:lnTo>
                  <a:pt x="3023" y="174"/>
                </a:lnTo>
                <a:lnTo>
                  <a:pt x="3016" y="146"/>
                </a:lnTo>
                <a:lnTo>
                  <a:pt x="3008" y="121"/>
                </a:lnTo>
                <a:lnTo>
                  <a:pt x="3000" y="98"/>
                </a:lnTo>
                <a:lnTo>
                  <a:pt x="2991" y="77"/>
                </a:lnTo>
                <a:lnTo>
                  <a:pt x="2981" y="61"/>
                </a:lnTo>
                <a:lnTo>
                  <a:pt x="2972" y="46"/>
                </a:lnTo>
                <a:lnTo>
                  <a:pt x="2967" y="40"/>
                </a:lnTo>
                <a:lnTo>
                  <a:pt x="2962" y="35"/>
                </a:lnTo>
                <a:lnTo>
                  <a:pt x="2957" y="30"/>
                </a:lnTo>
                <a:lnTo>
                  <a:pt x="2951" y="26"/>
                </a:lnTo>
                <a:lnTo>
                  <a:pt x="2946" y="23"/>
                </a:lnTo>
                <a:lnTo>
                  <a:pt x="2941" y="21"/>
                </a:lnTo>
                <a:lnTo>
                  <a:pt x="2936" y="20"/>
                </a:lnTo>
                <a:lnTo>
                  <a:pt x="2931" y="19"/>
                </a:lnTo>
                <a:lnTo>
                  <a:pt x="2931" y="0"/>
                </a:lnTo>
                <a:lnTo>
                  <a:pt x="2938" y="1"/>
                </a:lnTo>
                <a:lnTo>
                  <a:pt x="2945" y="2"/>
                </a:lnTo>
                <a:lnTo>
                  <a:pt x="2951" y="5"/>
                </a:lnTo>
                <a:lnTo>
                  <a:pt x="2958" y="8"/>
                </a:lnTo>
                <a:lnTo>
                  <a:pt x="2965" y="12"/>
                </a:lnTo>
                <a:lnTo>
                  <a:pt x="2971" y="17"/>
                </a:lnTo>
                <a:lnTo>
                  <a:pt x="2977" y="23"/>
                </a:lnTo>
                <a:lnTo>
                  <a:pt x="2984" y="30"/>
                </a:lnTo>
                <a:lnTo>
                  <a:pt x="2989" y="38"/>
                </a:lnTo>
                <a:lnTo>
                  <a:pt x="2995" y="46"/>
                </a:lnTo>
                <a:lnTo>
                  <a:pt x="3000" y="55"/>
                </a:lnTo>
                <a:lnTo>
                  <a:pt x="3006" y="65"/>
                </a:lnTo>
                <a:lnTo>
                  <a:pt x="3016" y="88"/>
                </a:lnTo>
                <a:lnTo>
                  <a:pt x="3025" y="113"/>
                </a:lnTo>
                <a:lnTo>
                  <a:pt x="3034" y="139"/>
                </a:lnTo>
                <a:lnTo>
                  <a:pt x="3042" y="170"/>
                </a:lnTo>
                <a:lnTo>
                  <a:pt x="3048" y="201"/>
                </a:lnTo>
                <a:lnTo>
                  <a:pt x="3054" y="235"/>
                </a:lnTo>
                <a:lnTo>
                  <a:pt x="3058" y="270"/>
                </a:lnTo>
                <a:lnTo>
                  <a:pt x="3061" y="307"/>
                </a:lnTo>
                <a:lnTo>
                  <a:pt x="3063" y="347"/>
                </a:lnTo>
                <a:lnTo>
                  <a:pt x="3064" y="386"/>
                </a:lnTo>
                <a:lnTo>
                  <a:pt x="3063" y="427"/>
                </a:lnTo>
                <a:lnTo>
                  <a:pt x="3061" y="464"/>
                </a:lnTo>
                <a:lnTo>
                  <a:pt x="3058" y="501"/>
                </a:lnTo>
                <a:lnTo>
                  <a:pt x="3054" y="537"/>
                </a:lnTo>
                <a:lnTo>
                  <a:pt x="3128" y="553"/>
                </a:lnTo>
                <a:lnTo>
                  <a:pt x="3200" y="571"/>
                </a:lnTo>
                <a:lnTo>
                  <a:pt x="3271" y="591"/>
                </a:lnTo>
                <a:lnTo>
                  <a:pt x="3339" y="611"/>
                </a:lnTo>
                <a:lnTo>
                  <a:pt x="3405" y="634"/>
                </a:lnTo>
                <a:lnTo>
                  <a:pt x="3468" y="657"/>
                </a:lnTo>
                <a:lnTo>
                  <a:pt x="3531" y="682"/>
                </a:lnTo>
                <a:lnTo>
                  <a:pt x="3591" y="708"/>
                </a:lnTo>
                <a:lnTo>
                  <a:pt x="3620" y="721"/>
                </a:lnTo>
                <a:lnTo>
                  <a:pt x="3648" y="736"/>
                </a:lnTo>
                <a:lnTo>
                  <a:pt x="3676" y="749"/>
                </a:lnTo>
                <a:lnTo>
                  <a:pt x="3703" y="764"/>
                </a:lnTo>
                <a:lnTo>
                  <a:pt x="3729" y="778"/>
                </a:lnTo>
                <a:lnTo>
                  <a:pt x="3755" y="794"/>
                </a:lnTo>
                <a:lnTo>
                  <a:pt x="3780" y="809"/>
                </a:lnTo>
                <a:lnTo>
                  <a:pt x="3805" y="825"/>
                </a:lnTo>
                <a:lnTo>
                  <a:pt x="3829" y="841"/>
                </a:lnTo>
                <a:lnTo>
                  <a:pt x="3853" y="857"/>
                </a:lnTo>
                <a:lnTo>
                  <a:pt x="3876" y="874"/>
                </a:lnTo>
                <a:lnTo>
                  <a:pt x="3897" y="890"/>
                </a:lnTo>
                <a:lnTo>
                  <a:pt x="3919" y="907"/>
                </a:lnTo>
                <a:lnTo>
                  <a:pt x="3940" y="925"/>
                </a:lnTo>
                <a:lnTo>
                  <a:pt x="3959" y="942"/>
                </a:lnTo>
                <a:lnTo>
                  <a:pt x="3979" y="961"/>
                </a:lnTo>
                <a:lnTo>
                  <a:pt x="3983" y="962"/>
                </a:lnTo>
                <a:lnTo>
                  <a:pt x="3987" y="965"/>
                </a:lnTo>
                <a:lnTo>
                  <a:pt x="3997" y="972"/>
                </a:lnTo>
                <a:lnTo>
                  <a:pt x="4005" y="982"/>
                </a:lnTo>
                <a:lnTo>
                  <a:pt x="4010" y="991"/>
                </a:lnTo>
                <a:lnTo>
                  <a:pt x="4013" y="1001"/>
                </a:lnTo>
                <a:lnTo>
                  <a:pt x="4015" y="1012"/>
                </a:lnTo>
                <a:lnTo>
                  <a:pt x="4015" y="1022"/>
                </a:lnTo>
                <a:lnTo>
                  <a:pt x="4013" y="1033"/>
                </a:lnTo>
                <a:lnTo>
                  <a:pt x="4009" y="1044"/>
                </a:lnTo>
                <a:lnTo>
                  <a:pt x="2676" y="4621"/>
                </a:lnTo>
                <a:lnTo>
                  <a:pt x="2714" y="4640"/>
                </a:lnTo>
                <a:lnTo>
                  <a:pt x="2751" y="4660"/>
                </a:lnTo>
                <a:lnTo>
                  <a:pt x="2770" y="4671"/>
                </a:lnTo>
                <a:lnTo>
                  <a:pt x="2788" y="4683"/>
                </a:lnTo>
                <a:lnTo>
                  <a:pt x="2806" y="4694"/>
                </a:lnTo>
                <a:lnTo>
                  <a:pt x="2823" y="4706"/>
                </a:lnTo>
                <a:lnTo>
                  <a:pt x="2840" y="4719"/>
                </a:lnTo>
                <a:lnTo>
                  <a:pt x="2855" y="4732"/>
                </a:lnTo>
                <a:lnTo>
                  <a:pt x="2871" y="4746"/>
                </a:lnTo>
                <a:lnTo>
                  <a:pt x="2884" y="4760"/>
                </a:lnTo>
                <a:lnTo>
                  <a:pt x="2896" y="4775"/>
                </a:lnTo>
                <a:lnTo>
                  <a:pt x="2909" y="4790"/>
                </a:lnTo>
                <a:lnTo>
                  <a:pt x="2919" y="4806"/>
                </a:lnTo>
                <a:lnTo>
                  <a:pt x="2928" y="4822"/>
                </a:lnTo>
                <a:lnTo>
                  <a:pt x="2934" y="4835"/>
                </a:lnTo>
                <a:lnTo>
                  <a:pt x="2939" y="4849"/>
                </a:lnTo>
                <a:lnTo>
                  <a:pt x="2944" y="4863"/>
                </a:lnTo>
                <a:lnTo>
                  <a:pt x="2948" y="4879"/>
                </a:lnTo>
                <a:lnTo>
                  <a:pt x="2952" y="4895"/>
                </a:lnTo>
                <a:lnTo>
                  <a:pt x="2956" y="4912"/>
                </a:lnTo>
                <a:lnTo>
                  <a:pt x="2959" y="4929"/>
                </a:lnTo>
                <a:lnTo>
                  <a:pt x="2962" y="4948"/>
                </a:lnTo>
                <a:lnTo>
                  <a:pt x="2965" y="4985"/>
                </a:lnTo>
                <a:lnTo>
                  <a:pt x="2968" y="5024"/>
                </a:lnTo>
                <a:lnTo>
                  <a:pt x="2969" y="5063"/>
                </a:lnTo>
                <a:lnTo>
                  <a:pt x="2968" y="5103"/>
                </a:lnTo>
                <a:lnTo>
                  <a:pt x="2967" y="5142"/>
                </a:lnTo>
                <a:lnTo>
                  <a:pt x="2965" y="5180"/>
                </a:lnTo>
                <a:lnTo>
                  <a:pt x="2962" y="5218"/>
                </a:lnTo>
                <a:lnTo>
                  <a:pt x="2958" y="5253"/>
                </a:lnTo>
                <a:lnTo>
                  <a:pt x="2953" y="5285"/>
                </a:lnTo>
                <a:lnTo>
                  <a:pt x="2948" y="5314"/>
                </a:lnTo>
                <a:lnTo>
                  <a:pt x="2944" y="5339"/>
                </a:lnTo>
                <a:lnTo>
                  <a:pt x="2939" y="5361"/>
                </a:lnTo>
                <a:lnTo>
                  <a:pt x="2928" y="5404"/>
                </a:lnTo>
                <a:lnTo>
                  <a:pt x="2916" y="5454"/>
                </a:lnTo>
                <a:lnTo>
                  <a:pt x="2906" y="5509"/>
                </a:lnTo>
                <a:lnTo>
                  <a:pt x="2895" y="5565"/>
                </a:lnTo>
                <a:lnTo>
                  <a:pt x="2886" y="5618"/>
                </a:lnTo>
                <a:lnTo>
                  <a:pt x="2879" y="5666"/>
                </a:lnTo>
                <a:lnTo>
                  <a:pt x="2874" y="5704"/>
                </a:lnTo>
                <a:lnTo>
                  <a:pt x="2873" y="5731"/>
                </a:lnTo>
                <a:lnTo>
                  <a:pt x="2874" y="5760"/>
                </a:lnTo>
                <a:lnTo>
                  <a:pt x="2876" y="5795"/>
                </a:lnTo>
                <a:lnTo>
                  <a:pt x="2880" y="5834"/>
                </a:lnTo>
                <a:lnTo>
                  <a:pt x="2886" y="5873"/>
                </a:lnTo>
                <a:lnTo>
                  <a:pt x="2893" y="5911"/>
                </a:lnTo>
                <a:lnTo>
                  <a:pt x="2902" y="5949"/>
                </a:lnTo>
                <a:lnTo>
                  <a:pt x="2906" y="5965"/>
                </a:lnTo>
                <a:lnTo>
                  <a:pt x="2911" y="5981"/>
                </a:lnTo>
                <a:lnTo>
                  <a:pt x="2916" y="5994"/>
                </a:lnTo>
                <a:lnTo>
                  <a:pt x="2921" y="6007"/>
                </a:lnTo>
                <a:lnTo>
                  <a:pt x="2932" y="6028"/>
                </a:lnTo>
                <a:lnTo>
                  <a:pt x="2941" y="6050"/>
                </a:lnTo>
                <a:lnTo>
                  <a:pt x="2950" y="6074"/>
                </a:lnTo>
                <a:lnTo>
                  <a:pt x="2959" y="6098"/>
                </a:lnTo>
                <a:lnTo>
                  <a:pt x="2967" y="6124"/>
                </a:lnTo>
                <a:lnTo>
                  <a:pt x="2974" y="6150"/>
                </a:lnTo>
                <a:lnTo>
                  <a:pt x="2980" y="6177"/>
                </a:lnTo>
                <a:lnTo>
                  <a:pt x="2987" y="6205"/>
                </a:lnTo>
                <a:lnTo>
                  <a:pt x="2992" y="6234"/>
                </a:lnTo>
                <a:lnTo>
                  <a:pt x="2996" y="6263"/>
                </a:lnTo>
                <a:lnTo>
                  <a:pt x="3000" y="6293"/>
                </a:lnTo>
                <a:lnTo>
                  <a:pt x="3003" y="6323"/>
                </a:lnTo>
                <a:lnTo>
                  <a:pt x="3005" y="6355"/>
                </a:lnTo>
                <a:lnTo>
                  <a:pt x="3007" y="6386"/>
                </a:lnTo>
                <a:lnTo>
                  <a:pt x="3008" y="6419"/>
                </a:lnTo>
                <a:lnTo>
                  <a:pt x="3008" y="6452"/>
                </a:lnTo>
                <a:lnTo>
                  <a:pt x="3008" y="7524"/>
                </a:lnTo>
                <a:lnTo>
                  <a:pt x="4135" y="7524"/>
                </a:lnTo>
                <a:lnTo>
                  <a:pt x="4145" y="7524"/>
                </a:lnTo>
                <a:lnTo>
                  <a:pt x="4155" y="7525"/>
                </a:lnTo>
                <a:lnTo>
                  <a:pt x="4166" y="7526"/>
                </a:lnTo>
                <a:lnTo>
                  <a:pt x="4176" y="7528"/>
                </a:lnTo>
                <a:lnTo>
                  <a:pt x="4186" y="7530"/>
                </a:lnTo>
                <a:lnTo>
                  <a:pt x="4196" y="7533"/>
                </a:lnTo>
                <a:lnTo>
                  <a:pt x="4206" y="7537"/>
                </a:lnTo>
                <a:lnTo>
                  <a:pt x="4215" y="7542"/>
                </a:lnTo>
                <a:lnTo>
                  <a:pt x="4225" y="7546"/>
                </a:lnTo>
                <a:lnTo>
                  <a:pt x="4234" y="7551"/>
                </a:lnTo>
                <a:lnTo>
                  <a:pt x="4242" y="7556"/>
                </a:lnTo>
                <a:lnTo>
                  <a:pt x="4251" y="7562"/>
                </a:lnTo>
                <a:lnTo>
                  <a:pt x="4259" y="7570"/>
                </a:lnTo>
                <a:lnTo>
                  <a:pt x="4267" y="7576"/>
                </a:lnTo>
                <a:lnTo>
                  <a:pt x="4274" y="7583"/>
                </a:lnTo>
                <a:lnTo>
                  <a:pt x="4282" y="7591"/>
                </a:lnTo>
                <a:lnTo>
                  <a:pt x="4288" y="7600"/>
                </a:lnTo>
                <a:lnTo>
                  <a:pt x="4294" y="7608"/>
                </a:lnTo>
                <a:lnTo>
                  <a:pt x="4300" y="7617"/>
                </a:lnTo>
                <a:lnTo>
                  <a:pt x="4306" y="7626"/>
                </a:lnTo>
                <a:lnTo>
                  <a:pt x="4310" y="7635"/>
                </a:lnTo>
                <a:lnTo>
                  <a:pt x="4314" y="7644"/>
                </a:lnTo>
                <a:lnTo>
                  <a:pt x="4318" y="7655"/>
                </a:lnTo>
                <a:lnTo>
                  <a:pt x="4321" y="7664"/>
                </a:lnTo>
                <a:lnTo>
                  <a:pt x="4323" y="7674"/>
                </a:lnTo>
                <a:lnTo>
                  <a:pt x="4325" y="7685"/>
                </a:lnTo>
                <a:lnTo>
                  <a:pt x="4326" y="7695"/>
                </a:lnTo>
                <a:lnTo>
                  <a:pt x="4327" y="7705"/>
                </a:lnTo>
                <a:lnTo>
                  <a:pt x="4328" y="7716"/>
                </a:lnTo>
                <a:lnTo>
                  <a:pt x="4328" y="7726"/>
                </a:lnTo>
                <a:lnTo>
                  <a:pt x="4327" y="7737"/>
                </a:lnTo>
                <a:lnTo>
                  <a:pt x="4326" y="7747"/>
                </a:lnTo>
                <a:lnTo>
                  <a:pt x="4316" y="7812"/>
                </a:lnTo>
                <a:lnTo>
                  <a:pt x="4306" y="7879"/>
                </a:lnTo>
                <a:lnTo>
                  <a:pt x="4295" y="7946"/>
                </a:lnTo>
                <a:lnTo>
                  <a:pt x="4285" y="8012"/>
                </a:lnTo>
                <a:lnTo>
                  <a:pt x="4275" y="8079"/>
                </a:lnTo>
                <a:lnTo>
                  <a:pt x="4265" y="8144"/>
                </a:lnTo>
                <a:lnTo>
                  <a:pt x="4256" y="8208"/>
                </a:lnTo>
                <a:lnTo>
                  <a:pt x="4246" y="8269"/>
                </a:lnTo>
                <a:lnTo>
                  <a:pt x="4237" y="8327"/>
                </a:lnTo>
                <a:lnTo>
                  <a:pt x="4230" y="8381"/>
                </a:lnTo>
                <a:lnTo>
                  <a:pt x="4223" y="8430"/>
                </a:lnTo>
                <a:lnTo>
                  <a:pt x="4216" y="8475"/>
                </a:lnTo>
                <a:lnTo>
                  <a:pt x="4210" y="8513"/>
                </a:lnTo>
                <a:lnTo>
                  <a:pt x="4206" y="8546"/>
                </a:lnTo>
                <a:lnTo>
                  <a:pt x="4203" y="8571"/>
                </a:lnTo>
                <a:lnTo>
                  <a:pt x="4201" y="8590"/>
                </a:lnTo>
                <a:lnTo>
                  <a:pt x="4200" y="8600"/>
                </a:lnTo>
                <a:lnTo>
                  <a:pt x="4198" y="8612"/>
                </a:lnTo>
                <a:lnTo>
                  <a:pt x="4196" y="8625"/>
                </a:lnTo>
                <a:lnTo>
                  <a:pt x="4192" y="8640"/>
                </a:lnTo>
                <a:lnTo>
                  <a:pt x="4186" y="8655"/>
                </a:lnTo>
                <a:lnTo>
                  <a:pt x="4178" y="8673"/>
                </a:lnTo>
                <a:lnTo>
                  <a:pt x="4168" y="8692"/>
                </a:lnTo>
                <a:lnTo>
                  <a:pt x="4155" y="8712"/>
                </a:lnTo>
                <a:lnTo>
                  <a:pt x="4139" y="8734"/>
                </a:lnTo>
                <a:lnTo>
                  <a:pt x="4118" y="8758"/>
                </a:lnTo>
                <a:lnTo>
                  <a:pt x="4094" y="8784"/>
                </a:lnTo>
                <a:lnTo>
                  <a:pt x="4065" y="8812"/>
                </a:lnTo>
                <a:lnTo>
                  <a:pt x="4031" y="8841"/>
                </a:lnTo>
                <a:lnTo>
                  <a:pt x="3993" y="8872"/>
                </a:lnTo>
                <a:lnTo>
                  <a:pt x="3948" y="8905"/>
                </a:lnTo>
                <a:lnTo>
                  <a:pt x="3897" y="8942"/>
                </a:lnTo>
                <a:lnTo>
                  <a:pt x="3907" y="8955"/>
                </a:lnTo>
                <a:lnTo>
                  <a:pt x="3916" y="8969"/>
                </a:lnTo>
                <a:lnTo>
                  <a:pt x="3925" y="8983"/>
                </a:lnTo>
                <a:lnTo>
                  <a:pt x="3934" y="8998"/>
                </a:lnTo>
                <a:lnTo>
                  <a:pt x="3941" y="9012"/>
                </a:lnTo>
                <a:lnTo>
                  <a:pt x="3948" y="9028"/>
                </a:lnTo>
                <a:lnTo>
                  <a:pt x="3954" y="9043"/>
                </a:lnTo>
                <a:lnTo>
                  <a:pt x="3959" y="9059"/>
                </a:lnTo>
                <a:lnTo>
                  <a:pt x="3965" y="9075"/>
                </a:lnTo>
                <a:lnTo>
                  <a:pt x="3969" y="9092"/>
                </a:lnTo>
                <a:lnTo>
                  <a:pt x="3972" y="9109"/>
                </a:lnTo>
                <a:lnTo>
                  <a:pt x="3975" y="9125"/>
                </a:lnTo>
                <a:lnTo>
                  <a:pt x="3977" y="9142"/>
                </a:lnTo>
                <a:lnTo>
                  <a:pt x="3978" y="9159"/>
                </a:lnTo>
                <a:lnTo>
                  <a:pt x="3979" y="9176"/>
                </a:lnTo>
                <a:lnTo>
                  <a:pt x="3979" y="9194"/>
                </a:lnTo>
                <a:lnTo>
                  <a:pt x="3977" y="9215"/>
                </a:lnTo>
                <a:lnTo>
                  <a:pt x="3975" y="9236"/>
                </a:lnTo>
                <a:lnTo>
                  <a:pt x="3971" y="9258"/>
                </a:lnTo>
                <a:lnTo>
                  <a:pt x="3966" y="9279"/>
                </a:lnTo>
                <a:lnTo>
                  <a:pt x="3961" y="9298"/>
                </a:lnTo>
                <a:lnTo>
                  <a:pt x="3953" y="9318"/>
                </a:lnTo>
                <a:lnTo>
                  <a:pt x="3945" y="9338"/>
                </a:lnTo>
                <a:lnTo>
                  <a:pt x="3936" y="9356"/>
                </a:lnTo>
                <a:lnTo>
                  <a:pt x="3926" y="9374"/>
                </a:lnTo>
                <a:lnTo>
                  <a:pt x="3915" y="9392"/>
                </a:lnTo>
                <a:lnTo>
                  <a:pt x="3904" y="9409"/>
                </a:lnTo>
                <a:lnTo>
                  <a:pt x="3890" y="9425"/>
                </a:lnTo>
                <a:lnTo>
                  <a:pt x="3877" y="9441"/>
                </a:lnTo>
                <a:lnTo>
                  <a:pt x="3863" y="9456"/>
                </a:lnTo>
                <a:lnTo>
                  <a:pt x="3848" y="9470"/>
                </a:lnTo>
                <a:lnTo>
                  <a:pt x="3832" y="9484"/>
                </a:lnTo>
                <a:lnTo>
                  <a:pt x="3842" y="9506"/>
                </a:lnTo>
                <a:lnTo>
                  <a:pt x="3852" y="9528"/>
                </a:lnTo>
                <a:lnTo>
                  <a:pt x="3859" y="9551"/>
                </a:lnTo>
                <a:lnTo>
                  <a:pt x="3865" y="9575"/>
                </a:lnTo>
                <a:lnTo>
                  <a:pt x="3870" y="9600"/>
                </a:lnTo>
                <a:lnTo>
                  <a:pt x="3873" y="9625"/>
                </a:lnTo>
                <a:lnTo>
                  <a:pt x="3875" y="9650"/>
                </a:lnTo>
                <a:lnTo>
                  <a:pt x="3875" y="9676"/>
                </a:lnTo>
                <a:lnTo>
                  <a:pt x="3873" y="9699"/>
                </a:lnTo>
                <a:lnTo>
                  <a:pt x="3870" y="9721"/>
                </a:lnTo>
                <a:lnTo>
                  <a:pt x="3866" y="9743"/>
                </a:lnTo>
                <a:lnTo>
                  <a:pt x="3861" y="9765"/>
                </a:lnTo>
                <a:lnTo>
                  <a:pt x="3855" y="9786"/>
                </a:lnTo>
                <a:lnTo>
                  <a:pt x="3848" y="9806"/>
                </a:lnTo>
                <a:lnTo>
                  <a:pt x="3838" y="9827"/>
                </a:lnTo>
                <a:lnTo>
                  <a:pt x="3829" y="9847"/>
                </a:lnTo>
                <a:lnTo>
                  <a:pt x="3819" y="9866"/>
                </a:lnTo>
                <a:lnTo>
                  <a:pt x="3806" y="9884"/>
                </a:lnTo>
                <a:lnTo>
                  <a:pt x="3794" y="9902"/>
                </a:lnTo>
                <a:lnTo>
                  <a:pt x="3780" y="9918"/>
                </a:lnTo>
                <a:lnTo>
                  <a:pt x="3766" y="9935"/>
                </a:lnTo>
                <a:lnTo>
                  <a:pt x="3750" y="9950"/>
                </a:lnTo>
                <a:lnTo>
                  <a:pt x="3735" y="9964"/>
                </a:lnTo>
                <a:lnTo>
                  <a:pt x="3717" y="9978"/>
                </a:lnTo>
                <a:lnTo>
                  <a:pt x="3726" y="9998"/>
                </a:lnTo>
                <a:lnTo>
                  <a:pt x="3734" y="10020"/>
                </a:lnTo>
                <a:lnTo>
                  <a:pt x="3740" y="10041"/>
                </a:lnTo>
                <a:lnTo>
                  <a:pt x="3745" y="10064"/>
                </a:lnTo>
                <a:lnTo>
                  <a:pt x="3749" y="10085"/>
                </a:lnTo>
                <a:lnTo>
                  <a:pt x="3752" y="10109"/>
                </a:lnTo>
                <a:lnTo>
                  <a:pt x="3753" y="10132"/>
                </a:lnTo>
                <a:lnTo>
                  <a:pt x="3753" y="10156"/>
                </a:lnTo>
                <a:lnTo>
                  <a:pt x="3752" y="10177"/>
                </a:lnTo>
                <a:lnTo>
                  <a:pt x="3750" y="10198"/>
                </a:lnTo>
                <a:lnTo>
                  <a:pt x="3746" y="10219"/>
                </a:lnTo>
                <a:lnTo>
                  <a:pt x="3742" y="10239"/>
                </a:lnTo>
                <a:lnTo>
                  <a:pt x="3737" y="10259"/>
                </a:lnTo>
                <a:lnTo>
                  <a:pt x="3729" y="10278"/>
                </a:lnTo>
                <a:lnTo>
                  <a:pt x="3722" y="10298"/>
                </a:lnTo>
                <a:lnTo>
                  <a:pt x="3714" y="10317"/>
                </a:lnTo>
                <a:lnTo>
                  <a:pt x="3705" y="10334"/>
                </a:lnTo>
                <a:lnTo>
                  <a:pt x="3695" y="10352"/>
                </a:lnTo>
                <a:lnTo>
                  <a:pt x="3684" y="10368"/>
                </a:lnTo>
                <a:lnTo>
                  <a:pt x="3673" y="10385"/>
                </a:lnTo>
                <a:lnTo>
                  <a:pt x="3660" y="10401"/>
                </a:lnTo>
                <a:lnTo>
                  <a:pt x="3648" y="10415"/>
                </a:lnTo>
                <a:lnTo>
                  <a:pt x="3633" y="10430"/>
                </a:lnTo>
                <a:lnTo>
                  <a:pt x="3619" y="10443"/>
                </a:lnTo>
                <a:lnTo>
                  <a:pt x="3629" y="10465"/>
                </a:lnTo>
                <a:lnTo>
                  <a:pt x="3637" y="10488"/>
                </a:lnTo>
                <a:lnTo>
                  <a:pt x="3646" y="10512"/>
                </a:lnTo>
                <a:lnTo>
                  <a:pt x="3652" y="10535"/>
                </a:lnTo>
                <a:lnTo>
                  <a:pt x="3656" y="10560"/>
                </a:lnTo>
                <a:lnTo>
                  <a:pt x="3659" y="10586"/>
                </a:lnTo>
                <a:lnTo>
                  <a:pt x="3661" y="10612"/>
                </a:lnTo>
                <a:lnTo>
                  <a:pt x="3661" y="10638"/>
                </a:lnTo>
                <a:lnTo>
                  <a:pt x="3660" y="10660"/>
                </a:lnTo>
                <a:lnTo>
                  <a:pt x="3657" y="10681"/>
                </a:lnTo>
                <a:lnTo>
                  <a:pt x="3654" y="10701"/>
                </a:lnTo>
                <a:lnTo>
                  <a:pt x="3650" y="10722"/>
                </a:lnTo>
                <a:lnTo>
                  <a:pt x="3645" y="10742"/>
                </a:lnTo>
                <a:lnTo>
                  <a:pt x="3637" y="10761"/>
                </a:lnTo>
                <a:lnTo>
                  <a:pt x="3630" y="10781"/>
                </a:lnTo>
                <a:lnTo>
                  <a:pt x="3622" y="10800"/>
                </a:lnTo>
                <a:lnTo>
                  <a:pt x="3613" y="10819"/>
                </a:lnTo>
                <a:lnTo>
                  <a:pt x="3603" y="10835"/>
                </a:lnTo>
                <a:lnTo>
                  <a:pt x="3593" y="10853"/>
                </a:lnTo>
                <a:lnTo>
                  <a:pt x="3580" y="10869"/>
                </a:lnTo>
                <a:lnTo>
                  <a:pt x="3568" y="10885"/>
                </a:lnTo>
                <a:lnTo>
                  <a:pt x="3555" y="10899"/>
                </a:lnTo>
                <a:lnTo>
                  <a:pt x="3542" y="10914"/>
                </a:lnTo>
                <a:lnTo>
                  <a:pt x="3527" y="10927"/>
                </a:lnTo>
                <a:lnTo>
                  <a:pt x="3537" y="10950"/>
                </a:lnTo>
                <a:lnTo>
                  <a:pt x="3546" y="10973"/>
                </a:lnTo>
                <a:lnTo>
                  <a:pt x="3553" y="10998"/>
                </a:lnTo>
                <a:lnTo>
                  <a:pt x="3560" y="11023"/>
                </a:lnTo>
                <a:lnTo>
                  <a:pt x="3565" y="11048"/>
                </a:lnTo>
                <a:lnTo>
                  <a:pt x="3568" y="11075"/>
                </a:lnTo>
                <a:lnTo>
                  <a:pt x="3570" y="11102"/>
                </a:lnTo>
                <a:lnTo>
                  <a:pt x="3570" y="11129"/>
                </a:lnTo>
                <a:lnTo>
                  <a:pt x="3569" y="11147"/>
                </a:lnTo>
                <a:lnTo>
                  <a:pt x="3568" y="11165"/>
                </a:lnTo>
                <a:lnTo>
                  <a:pt x="3566" y="11183"/>
                </a:lnTo>
                <a:lnTo>
                  <a:pt x="3563" y="11200"/>
                </a:lnTo>
                <a:lnTo>
                  <a:pt x="3560" y="11218"/>
                </a:lnTo>
                <a:lnTo>
                  <a:pt x="3555" y="11234"/>
                </a:lnTo>
                <a:lnTo>
                  <a:pt x="3550" y="11251"/>
                </a:lnTo>
                <a:lnTo>
                  <a:pt x="3545" y="11267"/>
                </a:lnTo>
                <a:lnTo>
                  <a:pt x="3539" y="11282"/>
                </a:lnTo>
                <a:lnTo>
                  <a:pt x="3533" y="11298"/>
                </a:lnTo>
                <a:lnTo>
                  <a:pt x="3525" y="11313"/>
                </a:lnTo>
                <a:lnTo>
                  <a:pt x="3518" y="11328"/>
                </a:lnTo>
                <a:lnTo>
                  <a:pt x="3510" y="11341"/>
                </a:lnTo>
                <a:lnTo>
                  <a:pt x="3501" y="11356"/>
                </a:lnTo>
                <a:lnTo>
                  <a:pt x="3491" y="11368"/>
                </a:lnTo>
                <a:lnTo>
                  <a:pt x="3482" y="11382"/>
                </a:lnTo>
                <a:lnTo>
                  <a:pt x="3472" y="11394"/>
                </a:lnTo>
                <a:lnTo>
                  <a:pt x="3461" y="11405"/>
                </a:lnTo>
                <a:lnTo>
                  <a:pt x="3451" y="11417"/>
                </a:lnTo>
                <a:lnTo>
                  <a:pt x="3439" y="11427"/>
                </a:lnTo>
                <a:lnTo>
                  <a:pt x="3427" y="11438"/>
                </a:lnTo>
                <a:lnTo>
                  <a:pt x="3415" y="11447"/>
                </a:lnTo>
                <a:lnTo>
                  <a:pt x="3402" y="11456"/>
                </a:lnTo>
                <a:lnTo>
                  <a:pt x="3390" y="11465"/>
                </a:lnTo>
                <a:lnTo>
                  <a:pt x="3376" y="11473"/>
                </a:lnTo>
                <a:lnTo>
                  <a:pt x="3363" y="11479"/>
                </a:lnTo>
                <a:lnTo>
                  <a:pt x="3348" y="11486"/>
                </a:lnTo>
                <a:lnTo>
                  <a:pt x="3334" y="11492"/>
                </a:lnTo>
                <a:lnTo>
                  <a:pt x="3319" y="11497"/>
                </a:lnTo>
                <a:lnTo>
                  <a:pt x="3305" y="11501"/>
                </a:lnTo>
                <a:lnTo>
                  <a:pt x="3289" y="11505"/>
                </a:lnTo>
                <a:lnTo>
                  <a:pt x="3275" y="11508"/>
                </a:lnTo>
                <a:lnTo>
                  <a:pt x="3268" y="11528"/>
                </a:lnTo>
                <a:lnTo>
                  <a:pt x="3263" y="11549"/>
                </a:lnTo>
                <a:lnTo>
                  <a:pt x="3256" y="11568"/>
                </a:lnTo>
                <a:lnTo>
                  <a:pt x="3249" y="11588"/>
                </a:lnTo>
                <a:lnTo>
                  <a:pt x="3240" y="11608"/>
                </a:lnTo>
                <a:lnTo>
                  <a:pt x="3231" y="11626"/>
                </a:lnTo>
                <a:lnTo>
                  <a:pt x="3222" y="11646"/>
                </a:lnTo>
                <a:lnTo>
                  <a:pt x="3211" y="11665"/>
                </a:lnTo>
                <a:lnTo>
                  <a:pt x="3200" y="11682"/>
                </a:lnTo>
                <a:lnTo>
                  <a:pt x="3189" y="11701"/>
                </a:lnTo>
                <a:lnTo>
                  <a:pt x="3176" y="11718"/>
                </a:lnTo>
                <a:lnTo>
                  <a:pt x="3163" y="11735"/>
                </a:lnTo>
                <a:lnTo>
                  <a:pt x="3149" y="11752"/>
                </a:lnTo>
                <a:lnTo>
                  <a:pt x="3136" y="11767"/>
                </a:lnTo>
                <a:lnTo>
                  <a:pt x="3121" y="11783"/>
                </a:lnTo>
                <a:lnTo>
                  <a:pt x="3106" y="11797"/>
                </a:lnTo>
                <a:lnTo>
                  <a:pt x="3090" y="11812"/>
                </a:lnTo>
                <a:lnTo>
                  <a:pt x="3074" y="11825"/>
                </a:lnTo>
                <a:lnTo>
                  <a:pt x="3057" y="11838"/>
                </a:lnTo>
                <a:lnTo>
                  <a:pt x="3039" y="11850"/>
                </a:lnTo>
                <a:lnTo>
                  <a:pt x="3021" y="11862"/>
                </a:lnTo>
                <a:lnTo>
                  <a:pt x="3003" y="11872"/>
                </a:lnTo>
                <a:lnTo>
                  <a:pt x="2984" y="11881"/>
                </a:lnTo>
                <a:lnTo>
                  <a:pt x="2965" y="11891"/>
                </a:lnTo>
                <a:lnTo>
                  <a:pt x="2945" y="11898"/>
                </a:lnTo>
                <a:lnTo>
                  <a:pt x="2924" y="11905"/>
                </a:lnTo>
                <a:lnTo>
                  <a:pt x="2904" y="11912"/>
                </a:lnTo>
                <a:lnTo>
                  <a:pt x="2883" y="11916"/>
                </a:lnTo>
                <a:lnTo>
                  <a:pt x="2861" y="11920"/>
                </a:lnTo>
                <a:lnTo>
                  <a:pt x="2840" y="11923"/>
                </a:lnTo>
                <a:lnTo>
                  <a:pt x="2817" y="11924"/>
                </a:lnTo>
                <a:lnTo>
                  <a:pt x="2794" y="11925"/>
                </a:lnTo>
                <a:close/>
                <a:moveTo>
                  <a:pt x="1687" y="4574"/>
                </a:moveTo>
                <a:lnTo>
                  <a:pt x="1701" y="4570"/>
                </a:lnTo>
                <a:lnTo>
                  <a:pt x="1713" y="4565"/>
                </a:lnTo>
                <a:lnTo>
                  <a:pt x="1725" y="4561"/>
                </a:lnTo>
                <a:lnTo>
                  <a:pt x="1735" y="4558"/>
                </a:lnTo>
                <a:lnTo>
                  <a:pt x="1738" y="4535"/>
                </a:lnTo>
                <a:lnTo>
                  <a:pt x="1741" y="4509"/>
                </a:lnTo>
                <a:lnTo>
                  <a:pt x="1743" y="4479"/>
                </a:lnTo>
                <a:lnTo>
                  <a:pt x="1744" y="4449"/>
                </a:lnTo>
                <a:lnTo>
                  <a:pt x="1744" y="4418"/>
                </a:lnTo>
                <a:lnTo>
                  <a:pt x="1744" y="4389"/>
                </a:lnTo>
                <a:lnTo>
                  <a:pt x="1744" y="4363"/>
                </a:lnTo>
                <a:lnTo>
                  <a:pt x="1743" y="4341"/>
                </a:lnTo>
                <a:lnTo>
                  <a:pt x="1743" y="4325"/>
                </a:lnTo>
                <a:lnTo>
                  <a:pt x="1743" y="4309"/>
                </a:lnTo>
                <a:lnTo>
                  <a:pt x="1743" y="4295"/>
                </a:lnTo>
                <a:lnTo>
                  <a:pt x="1743" y="4280"/>
                </a:lnTo>
                <a:lnTo>
                  <a:pt x="1743" y="3649"/>
                </a:lnTo>
                <a:lnTo>
                  <a:pt x="1729" y="3644"/>
                </a:lnTo>
                <a:lnTo>
                  <a:pt x="1715" y="3637"/>
                </a:lnTo>
                <a:lnTo>
                  <a:pt x="1702" y="3630"/>
                </a:lnTo>
                <a:lnTo>
                  <a:pt x="1688" y="3623"/>
                </a:lnTo>
                <a:lnTo>
                  <a:pt x="1676" y="3616"/>
                </a:lnTo>
                <a:lnTo>
                  <a:pt x="1665" y="3607"/>
                </a:lnTo>
                <a:lnTo>
                  <a:pt x="1654" y="3599"/>
                </a:lnTo>
                <a:lnTo>
                  <a:pt x="1644" y="3591"/>
                </a:lnTo>
                <a:lnTo>
                  <a:pt x="1635" y="3580"/>
                </a:lnTo>
                <a:lnTo>
                  <a:pt x="1623" y="3567"/>
                </a:lnTo>
                <a:lnTo>
                  <a:pt x="1617" y="3557"/>
                </a:lnTo>
                <a:lnTo>
                  <a:pt x="1611" y="3547"/>
                </a:lnTo>
                <a:lnTo>
                  <a:pt x="1606" y="3536"/>
                </a:lnTo>
                <a:lnTo>
                  <a:pt x="1600" y="3522"/>
                </a:lnTo>
                <a:lnTo>
                  <a:pt x="1596" y="3507"/>
                </a:lnTo>
                <a:lnTo>
                  <a:pt x="1592" y="3490"/>
                </a:lnTo>
                <a:lnTo>
                  <a:pt x="1589" y="3470"/>
                </a:lnTo>
                <a:lnTo>
                  <a:pt x="1588" y="3450"/>
                </a:lnTo>
                <a:lnTo>
                  <a:pt x="1588" y="3426"/>
                </a:lnTo>
                <a:lnTo>
                  <a:pt x="1589" y="3400"/>
                </a:lnTo>
                <a:lnTo>
                  <a:pt x="1591" y="3372"/>
                </a:lnTo>
                <a:lnTo>
                  <a:pt x="1596" y="3341"/>
                </a:lnTo>
                <a:lnTo>
                  <a:pt x="1600" y="3322"/>
                </a:lnTo>
                <a:lnTo>
                  <a:pt x="1607" y="3304"/>
                </a:lnTo>
                <a:lnTo>
                  <a:pt x="1614" y="3289"/>
                </a:lnTo>
                <a:lnTo>
                  <a:pt x="1622" y="3274"/>
                </a:lnTo>
                <a:lnTo>
                  <a:pt x="1631" y="3261"/>
                </a:lnTo>
                <a:lnTo>
                  <a:pt x="1643" y="3247"/>
                </a:lnTo>
                <a:lnTo>
                  <a:pt x="1654" y="3236"/>
                </a:lnTo>
                <a:lnTo>
                  <a:pt x="1668" y="3226"/>
                </a:lnTo>
                <a:lnTo>
                  <a:pt x="1682" y="3216"/>
                </a:lnTo>
                <a:lnTo>
                  <a:pt x="1697" y="3208"/>
                </a:lnTo>
                <a:lnTo>
                  <a:pt x="1713" y="3201"/>
                </a:lnTo>
                <a:lnTo>
                  <a:pt x="1731" y="3193"/>
                </a:lnTo>
                <a:lnTo>
                  <a:pt x="1749" y="3187"/>
                </a:lnTo>
                <a:lnTo>
                  <a:pt x="1768" y="3182"/>
                </a:lnTo>
                <a:lnTo>
                  <a:pt x="1788" y="3178"/>
                </a:lnTo>
                <a:lnTo>
                  <a:pt x="1809" y="3174"/>
                </a:lnTo>
                <a:lnTo>
                  <a:pt x="1278" y="769"/>
                </a:lnTo>
                <a:lnTo>
                  <a:pt x="1268" y="759"/>
                </a:lnTo>
                <a:lnTo>
                  <a:pt x="1257" y="746"/>
                </a:lnTo>
                <a:lnTo>
                  <a:pt x="1248" y="732"/>
                </a:lnTo>
                <a:lnTo>
                  <a:pt x="1239" y="714"/>
                </a:lnTo>
                <a:lnTo>
                  <a:pt x="1229" y="694"/>
                </a:lnTo>
                <a:lnTo>
                  <a:pt x="1221" y="674"/>
                </a:lnTo>
                <a:lnTo>
                  <a:pt x="1214" y="651"/>
                </a:lnTo>
                <a:lnTo>
                  <a:pt x="1208" y="626"/>
                </a:lnTo>
                <a:lnTo>
                  <a:pt x="1138" y="641"/>
                </a:lnTo>
                <a:lnTo>
                  <a:pt x="1072" y="658"/>
                </a:lnTo>
                <a:lnTo>
                  <a:pt x="1007" y="677"/>
                </a:lnTo>
                <a:lnTo>
                  <a:pt x="944" y="695"/>
                </a:lnTo>
                <a:lnTo>
                  <a:pt x="881" y="715"/>
                </a:lnTo>
                <a:lnTo>
                  <a:pt x="822" y="737"/>
                </a:lnTo>
                <a:lnTo>
                  <a:pt x="764" y="759"/>
                </a:lnTo>
                <a:lnTo>
                  <a:pt x="709" y="781"/>
                </a:lnTo>
                <a:lnTo>
                  <a:pt x="655" y="805"/>
                </a:lnTo>
                <a:lnTo>
                  <a:pt x="605" y="830"/>
                </a:lnTo>
                <a:lnTo>
                  <a:pt x="556" y="855"/>
                </a:lnTo>
                <a:lnTo>
                  <a:pt x="510" y="882"/>
                </a:lnTo>
                <a:lnTo>
                  <a:pt x="488" y="895"/>
                </a:lnTo>
                <a:lnTo>
                  <a:pt x="467" y="909"/>
                </a:lnTo>
                <a:lnTo>
                  <a:pt x="445" y="923"/>
                </a:lnTo>
                <a:lnTo>
                  <a:pt x="425" y="937"/>
                </a:lnTo>
                <a:lnTo>
                  <a:pt x="406" y="951"/>
                </a:lnTo>
                <a:lnTo>
                  <a:pt x="387" y="966"/>
                </a:lnTo>
                <a:lnTo>
                  <a:pt x="369" y="981"/>
                </a:lnTo>
                <a:lnTo>
                  <a:pt x="351" y="996"/>
                </a:lnTo>
                <a:lnTo>
                  <a:pt x="1687" y="4574"/>
                </a:lnTo>
                <a:close/>
                <a:moveTo>
                  <a:pt x="1827" y="3171"/>
                </a:moveTo>
                <a:lnTo>
                  <a:pt x="1859" y="3166"/>
                </a:lnTo>
                <a:lnTo>
                  <a:pt x="1893" y="3163"/>
                </a:lnTo>
                <a:lnTo>
                  <a:pt x="1927" y="3161"/>
                </a:lnTo>
                <a:lnTo>
                  <a:pt x="1963" y="3160"/>
                </a:lnTo>
                <a:lnTo>
                  <a:pt x="1999" y="3159"/>
                </a:lnTo>
                <a:lnTo>
                  <a:pt x="2038" y="3159"/>
                </a:lnTo>
                <a:lnTo>
                  <a:pt x="2076" y="3158"/>
                </a:lnTo>
                <a:lnTo>
                  <a:pt x="2115" y="3158"/>
                </a:lnTo>
                <a:lnTo>
                  <a:pt x="2126" y="3158"/>
                </a:lnTo>
                <a:lnTo>
                  <a:pt x="2165" y="3158"/>
                </a:lnTo>
                <a:lnTo>
                  <a:pt x="2204" y="3159"/>
                </a:lnTo>
                <a:lnTo>
                  <a:pt x="2243" y="3159"/>
                </a:lnTo>
                <a:lnTo>
                  <a:pt x="2280" y="3160"/>
                </a:lnTo>
                <a:lnTo>
                  <a:pt x="2316" y="3161"/>
                </a:lnTo>
                <a:lnTo>
                  <a:pt x="2352" y="3164"/>
                </a:lnTo>
                <a:lnTo>
                  <a:pt x="2385" y="3168"/>
                </a:lnTo>
                <a:lnTo>
                  <a:pt x="2417" y="3172"/>
                </a:lnTo>
                <a:lnTo>
                  <a:pt x="2945" y="772"/>
                </a:lnTo>
                <a:lnTo>
                  <a:pt x="2938" y="773"/>
                </a:lnTo>
                <a:lnTo>
                  <a:pt x="2931" y="774"/>
                </a:lnTo>
                <a:lnTo>
                  <a:pt x="2927" y="773"/>
                </a:lnTo>
                <a:lnTo>
                  <a:pt x="2922" y="773"/>
                </a:lnTo>
                <a:lnTo>
                  <a:pt x="2918" y="771"/>
                </a:lnTo>
                <a:lnTo>
                  <a:pt x="2913" y="769"/>
                </a:lnTo>
                <a:lnTo>
                  <a:pt x="2906" y="765"/>
                </a:lnTo>
                <a:lnTo>
                  <a:pt x="2898" y="758"/>
                </a:lnTo>
                <a:lnTo>
                  <a:pt x="2891" y="749"/>
                </a:lnTo>
                <a:lnTo>
                  <a:pt x="2884" y="739"/>
                </a:lnTo>
                <a:lnTo>
                  <a:pt x="2878" y="727"/>
                </a:lnTo>
                <a:lnTo>
                  <a:pt x="2873" y="714"/>
                </a:lnTo>
                <a:lnTo>
                  <a:pt x="2867" y="699"/>
                </a:lnTo>
                <a:lnTo>
                  <a:pt x="2862" y="685"/>
                </a:lnTo>
                <a:lnTo>
                  <a:pt x="2858" y="668"/>
                </a:lnTo>
                <a:lnTo>
                  <a:pt x="2854" y="652"/>
                </a:lnTo>
                <a:lnTo>
                  <a:pt x="2851" y="634"/>
                </a:lnTo>
                <a:lnTo>
                  <a:pt x="2849" y="615"/>
                </a:lnTo>
                <a:lnTo>
                  <a:pt x="2846" y="597"/>
                </a:lnTo>
                <a:lnTo>
                  <a:pt x="2845" y="577"/>
                </a:lnTo>
                <a:lnTo>
                  <a:pt x="2801" y="571"/>
                </a:lnTo>
                <a:lnTo>
                  <a:pt x="2757" y="565"/>
                </a:lnTo>
                <a:lnTo>
                  <a:pt x="2712" y="558"/>
                </a:lnTo>
                <a:lnTo>
                  <a:pt x="2668" y="553"/>
                </a:lnTo>
                <a:lnTo>
                  <a:pt x="2622" y="549"/>
                </a:lnTo>
                <a:lnTo>
                  <a:pt x="2576" y="544"/>
                </a:lnTo>
                <a:lnTo>
                  <a:pt x="2530" y="541"/>
                </a:lnTo>
                <a:lnTo>
                  <a:pt x="2483" y="537"/>
                </a:lnTo>
                <a:lnTo>
                  <a:pt x="2436" y="535"/>
                </a:lnTo>
                <a:lnTo>
                  <a:pt x="2389" y="531"/>
                </a:lnTo>
                <a:lnTo>
                  <a:pt x="2341" y="529"/>
                </a:lnTo>
                <a:lnTo>
                  <a:pt x="2294" y="528"/>
                </a:lnTo>
                <a:lnTo>
                  <a:pt x="2245" y="527"/>
                </a:lnTo>
                <a:lnTo>
                  <a:pt x="2196" y="526"/>
                </a:lnTo>
                <a:lnTo>
                  <a:pt x="2147" y="526"/>
                </a:lnTo>
                <a:lnTo>
                  <a:pt x="2098" y="527"/>
                </a:lnTo>
                <a:lnTo>
                  <a:pt x="2008" y="529"/>
                </a:lnTo>
                <a:lnTo>
                  <a:pt x="1917" y="533"/>
                </a:lnTo>
                <a:lnTo>
                  <a:pt x="1828" y="538"/>
                </a:lnTo>
                <a:lnTo>
                  <a:pt x="1740" y="545"/>
                </a:lnTo>
                <a:lnTo>
                  <a:pt x="1653" y="553"/>
                </a:lnTo>
                <a:lnTo>
                  <a:pt x="1568" y="564"/>
                </a:lnTo>
                <a:lnTo>
                  <a:pt x="1484" y="575"/>
                </a:lnTo>
                <a:lnTo>
                  <a:pt x="1401" y="587"/>
                </a:lnTo>
                <a:lnTo>
                  <a:pt x="1400" y="607"/>
                </a:lnTo>
                <a:lnTo>
                  <a:pt x="1397" y="626"/>
                </a:lnTo>
                <a:lnTo>
                  <a:pt x="1395" y="643"/>
                </a:lnTo>
                <a:lnTo>
                  <a:pt x="1392" y="661"/>
                </a:lnTo>
                <a:lnTo>
                  <a:pt x="1388" y="679"/>
                </a:lnTo>
                <a:lnTo>
                  <a:pt x="1384" y="694"/>
                </a:lnTo>
                <a:lnTo>
                  <a:pt x="1379" y="710"/>
                </a:lnTo>
                <a:lnTo>
                  <a:pt x="1373" y="723"/>
                </a:lnTo>
                <a:lnTo>
                  <a:pt x="1368" y="737"/>
                </a:lnTo>
                <a:lnTo>
                  <a:pt x="1362" y="748"/>
                </a:lnTo>
                <a:lnTo>
                  <a:pt x="1355" y="759"/>
                </a:lnTo>
                <a:lnTo>
                  <a:pt x="1349" y="767"/>
                </a:lnTo>
                <a:lnTo>
                  <a:pt x="1340" y="774"/>
                </a:lnTo>
                <a:lnTo>
                  <a:pt x="1333" y="779"/>
                </a:lnTo>
                <a:lnTo>
                  <a:pt x="1328" y="780"/>
                </a:lnTo>
                <a:lnTo>
                  <a:pt x="1324" y="782"/>
                </a:lnTo>
                <a:lnTo>
                  <a:pt x="1320" y="782"/>
                </a:lnTo>
                <a:lnTo>
                  <a:pt x="1315" y="783"/>
                </a:lnTo>
                <a:lnTo>
                  <a:pt x="1308" y="782"/>
                </a:lnTo>
                <a:lnTo>
                  <a:pt x="1301" y="781"/>
                </a:lnTo>
                <a:lnTo>
                  <a:pt x="1827" y="3171"/>
                </a:lnTo>
                <a:close/>
                <a:moveTo>
                  <a:pt x="2436" y="3175"/>
                </a:moveTo>
                <a:lnTo>
                  <a:pt x="2457" y="3178"/>
                </a:lnTo>
                <a:lnTo>
                  <a:pt x="2476" y="3183"/>
                </a:lnTo>
                <a:lnTo>
                  <a:pt x="2496" y="3188"/>
                </a:lnTo>
                <a:lnTo>
                  <a:pt x="2513" y="3194"/>
                </a:lnTo>
                <a:lnTo>
                  <a:pt x="2530" y="3201"/>
                </a:lnTo>
                <a:lnTo>
                  <a:pt x="2545" y="3209"/>
                </a:lnTo>
                <a:lnTo>
                  <a:pt x="2561" y="3217"/>
                </a:lnTo>
                <a:lnTo>
                  <a:pt x="2574" y="3227"/>
                </a:lnTo>
                <a:lnTo>
                  <a:pt x="2587" y="3237"/>
                </a:lnTo>
                <a:lnTo>
                  <a:pt x="2599" y="3248"/>
                </a:lnTo>
                <a:lnTo>
                  <a:pt x="2610" y="3261"/>
                </a:lnTo>
                <a:lnTo>
                  <a:pt x="2619" y="3274"/>
                </a:lnTo>
                <a:lnTo>
                  <a:pt x="2627" y="3289"/>
                </a:lnTo>
                <a:lnTo>
                  <a:pt x="2633" y="3304"/>
                </a:lnTo>
                <a:lnTo>
                  <a:pt x="2639" y="3321"/>
                </a:lnTo>
                <a:lnTo>
                  <a:pt x="2643" y="3340"/>
                </a:lnTo>
                <a:lnTo>
                  <a:pt x="2647" y="3361"/>
                </a:lnTo>
                <a:lnTo>
                  <a:pt x="2650" y="3382"/>
                </a:lnTo>
                <a:lnTo>
                  <a:pt x="2651" y="3402"/>
                </a:lnTo>
                <a:lnTo>
                  <a:pt x="2652" y="3422"/>
                </a:lnTo>
                <a:lnTo>
                  <a:pt x="2653" y="3440"/>
                </a:lnTo>
                <a:lnTo>
                  <a:pt x="2652" y="3458"/>
                </a:lnTo>
                <a:lnTo>
                  <a:pt x="2650" y="3476"/>
                </a:lnTo>
                <a:lnTo>
                  <a:pt x="2647" y="3492"/>
                </a:lnTo>
                <a:lnTo>
                  <a:pt x="2644" y="3507"/>
                </a:lnTo>
                <a:lnTo>
                  <a:pt x="2640" y="3522"/>
                </a:lnTo>
                <a:lnTo>
                  <a:pt x="2633" y="3536"/>
                </a:lnTo>
                <a:lnTo>
                  <a:pt x="2627" y="3549"/>
                </a:lnTo>
                <a:lnTo>
                  <a:pt x="2620" y="3561"/>
                </a:lnTo>
                <a:lnTo>
                  <a:pt x="2612" y="3572"/>
                </a:lnTo>
                <a:lnTo>
                  <a:pt x="2603" y="3582"/>
                </a:lnTo>
                <a:lnTo>
                  <a:pt x="2593" y="3593"/>
                </a:lnTo>
                <a:lnTo>
                  <a:pt x="2584" y="3601"/>
                </a:lnTo>
                <a:lnTo>
                  <a:pt x="2574" y="3608"/>
                </a:lnTo>
                <a:lnTo>
                  <a:pt x="2564" y="3616"/>
                </a:lnTo>
                <a:lnTo>
                  <a:pt x="2553" y="3623"/>
                </a:lnTo>
                <a:lnTo>
                  <a:pt x="2540" y="3630"/>
                </a:lnTo>
                <a:lnTo>
                  <a:pt x="2528" y="3636"/>
                </a:lnTo>
                <a:lnTo>
                  <a:pt x="2515" y="3642"/>
                </a:lnTo>
                <a:lnTo>
                  <a:pt x="2502" y="3648"/>
                </a:lnTo>
                <a:lnTo>
                  <a:pt x="2502" y="4280"/>
                </a:lnTo>
                <a:lnTo>
                  <a:pt x="2502" y="4294"/>
                </a:lnTo>
                <a:lnTo>
                  <a:pt x="2502" y="4308"/>
                </a:lnTo>
                <a:lnTo>
                  <a:pt x="2502" y="4324"/>
                </a:lnTo>
                <a:lnTo>
                  <a:pt x="2501" y="4339"/>
                </a:lnTo>
                <a:lnTo>
                  <a:pt x="2501" y="4361"/>
                </a:lnTo>
                <a:lnTo>
                  <a:pt x="2501" y="4388"/>
                </a:lnTo>
                <a:lnTo>
                  <a:pt x="2501" y="4417"/>
                </a:lnTo>
                <a:lnTo>
                  <a:pt x="2501" y="4448"/>
                </a:lnTo>
                <a:lnTo>
                  <a:pt x="2502" y="4479"/>
                </a:lnTo>
                <a:lnTo>
                  <a:pt x="2504" y="4508"/>
                </a:lnTo>
                <a:lnTo>
                  <a:pt x="2507" y="4535"/>
                </a:lnTo>
                <a:lnTo>
                  <a:pt x="2510" y="4558"/>
                </a:lnTo>
                <a:lnTo>
                  <a:pt x="2522" y="4562"/>
                </a:lnTo>
                <a:lnTo>
                  <a:pt x="2535" y="4566"/>
                </a:lnTo>
                <a:lnTo>
                  <a:pt x="2549" y="4571"/>
                </a:lnTo>
                <a:lnTo>
                  <a:pt x="2565" y="4576"/>
                </a:lnTo>
                <a:lnTo>
                  <a:pt x="3903" y="996"/>
                </a:lnTo>
                <a:lnTo>
                  <a:pt x="3885" y="979"/>
                </a:lnTo>
                <a:lnTo>
                  <a:pt x="3866" y="964"/>
                </a:lnTo>
                <a:lnTo>
                  <a:pt x="3847" y="948"/>
                </a:lnTo>
                <a:lnTo>
                  <a:pt x="3826" y="934"/>
                </a:lnTo>
                <a:lnTo>
                  <a:pt x="3805" y="918"/>
                </a:lnTo>
                <a:lnTo>
                  <a:pt x="3783" y="904"/>
                </a:lnTo>
                <a:lnTo>
                  <a:pt x="3762" y="889"/>
                </a:lnTo>
                <a:lnTo>
                  <a:pt x="3739" y="876"/>
                </a:lnTo>
                <a:lnTo>
                  <a:pt x="3692" y="848"/>
                </a:lnTo>
                <a:lnTo>
                  <a:pt x="3643" y="821"/>
                </a:lnTo>
                <a:lnTo>
                  <a:pt x="3592" y="795"/>
                </a:lnTo>
                <a:lnTo>
                  <a:pt x="3538" y="771"/>
                </a:lnTo>
                <a:lnTo>
                  <a:pt x="3482" y="747"/>
                </a:lnTo>
                <a:lnTo>
                  <a:pt x="3425" y="724"/>
                </a:lnTo>
                <a:lnTo>
                  <a:pt x="3365" y="704"/>
                </a:lnTo>
                <a:lnTo>
                  <a:pt x="3304" y="683"/>
                </a:lnTo>
                <a:lnTo>
                  <a:pt x="3239" y="664"/>
                </a:lnTo>
                <a:lnTo>
                  <a:pt x="3175" y="647"/>
                </a:lnTo>
                <a:lnTo>
                  <a:pt x="3108" y="629"/>
                </a:lnTo>
                <a:lnTo>
                  <a:pt x="3039" y="613"/>
                </a:lnTo>
                <a:lnTo>
                  <a:pt x="3032" y="639"/>
                </a:lnTo>
                <a:lnTo>
                  <a:pt x="3025" y="662"/>
                </a:lnTo>
                <a:lnTo>
                  <a:pt x="3017" y="684"/>
                </a:lnTo>
                <a:lnTo>
                  <a:pt x="3008" y="704"/>
                </a:lnTo>
                <a:lnTo>
                  <a:pt x="2999" y="721"/>
                </a:lnTo>
                <a:lnTo>
                  <a:pt x="2989" y="737"/>
                </a:lnTo>
                <a:lnTo>
                  <a:pt x="2978" y="749"/>
                </a:lnTo>
                <a:lnTo>
                  <a:pt x="2968" y="760"/>
                </a:lnTo>
                <a:lnTo>
                  <a:pt x="2436" y="3175"/>
                </a:lnTo>
                <a:close/>
                <a:moveTo>
                  <a:pt x="2358" y="7248"/>
                </a:moveTo>
                <a:lnTo>
                  <a:pt x="2361" y="5122"/>
                </a:lnTo>
                <a:lnTo>
                  <a:pt x="2456" y="4866"/>
                </a:lnTo>
                <a:lnTo>
                  <a:pt x="2441" y="4861"/>
                </a:lnTo>
                <a:lnTo>
                  <a:pt x="2425" y="4856"/>
                </a:lnTo>
                <a:lnTo>
                  <a:pt x="2410" y="4852"/>
                </a:lnTo>
                <a:lnTo>
                  <a:pt x="2395" y="4847"/>
                </a:lnTo>
                <a:lnTo>
                  <a:pt x="2376" y="4841"/>
                </a:lnTo>
                <a:lnTo>
                  <a:pt x="2359" y="4835"/>
                </a:lnTo>
                <a:lnTo>
                  <a:pt x="2341" y="4827"/>
                </a:lnTo>
                <a:lnTo>
                  <a:pt x="2326" y="4817"/>
                </a:lnTo>
                <a:lnTo>
                  <a:pt x="2311" y="4807"/>
                </a:lnTo>
                <a:lnTo>
                  <a:pt x="2298" y="4797"/>
                </a:lnTo>
                <a:lnTo>
                  <a:pt x="2285" y="4784"/>
                </a:lnTo>
                <a:lnTo>
                  <a:pt x="2274" y="4771"/>
                </a:lnTo>
                <a:lnTo>
                  <a:pt x="2263" y="4757"/>
                </a:lnTo>
                <a:lnTo>
                  <a:pt x="2254" y="4743"/>
                </a:lnTo>
                <a:lnTo>
                  <a:pt x="2245" y="4727"/>
                </a:lnTo>
                <a:lnTo>
                  <a:pt x="2238" y="4712"/>
                </a:lnTo>
                <a:lnTo>
                  <a:pt x="2230" y="4695"/>
                </a:lnTo>
                <a:lnTo>
                  <a:pt x="2223" y="4678"/>
                </a:lnTo>
                <a:lnTo>
                  <a:pt x="2218" y="4661"/>
                </a:lnTo>
                <a:lnTo>
                  <a:pt x="2213" y="4642"/>
                </a:lnTo>
                <a:lnTo>
                  <a:pt x="2209" y="4625"/>
                </a:lnTo>
                <a:lnTo>
                  <a:pt x="2204" y="4606"/>
                </a:lnTo>
                <a:lnTo>
                  <a:pt x="2201" y="4586"/>
                </a:lnTo>
                <a:lnTo>
                  <a:pt x="2198" y="4566"/>
                </a:lnTo>
                <a:lnTo>
                  <a:pt x="2195" y="4528"/>
                </a:lnTo>
                <a:lnTo>
                  <a:pt x="2192" y="4488"/>
                </a:lnTo>
                <a:lnTo>
                  <a:pt x="2191" y="4448"/>
                </a:lnTo>
                <a:lnTo>
                  <a:pt x="2190" y="4410"/>
                </a:lnTo>
                <a:lnTo>
                  <a:pt x="2191" y="4371"/>
                </a:lnTo>
                <a:lnTo>
                  <a:pt x="2191" y="4334"/>
                </a:lnTo>
                <a:lnTo>
                  <a:pt x="2191" y="4320"/>
                </a:lnTo>
                <a:lnTo>
                  <a:pt x="2192" y="4306"/>
                </a:lnTo>
                <a:lnTo>
                  <a:pt x="2192" y="4293"/>
                </a:lnTo>
                <a:lnTo>
                  <a:pt x="2192" y="4280"/>
                </a:lnTo>
                <a:lnTo>
                  <a:pt x="2192" y="3537"/>
                </a:lnTo>
                <a:lnTo>
                  <a:pt x="2258" y="3537"/>
                </a:lnTo>
                <a:lnTo>
                  <a:pt x="2258" y="3470"/>
                </a:lnTo>
                <a:lnTo>
                  <a:pt x="2230" y="3470"/>
                </a:lnTo>
                <a:lnTo>
                  <a:pt x="2198" y="3469"/>
                </a:lnTo>
                <a:lnTo>
                  <a:pt x="2164" y="3469"/>
                </a:lnTo>
                <a:lnTo>
                  <a:pt x="2126" y="3469"/>
                </a:lnTo>
                <a:lnTo>
                  <a:pt x="2115" y="3469"/>
                </a:lnTo>
                <a:lnTo>
                  <a:pt x="2077" y="3469"/>
                </a:lnTo>
                <a:lnTo>
                  <a:pt x="2042" y="3469"/>
                </a:lnTo>
                <a:lnTo>
                  <a:pt x="2011" y="3470"/>
                </a:lnTo>
                <a:lnTo>
                  <a:pt x="1982" y="3470"/>
                </a:lnTo>
                <a:lnTo>
                  <a:pt x="1982" y="3537"/>
                </a:lnTo>
                <a:lnTo>
                  <a:pt x="2053" y="3537"/>
                </a:lnTo>
                <a:lnTo>
                  <a:pt x="2053" y="4280"/>
                </a:lnTo>
                <a:lnTo>
                  <a:pt x="2053" y="4294"/>
                </a:lnTo>
                <a:lnTo>
                  <a:pt x="2053" y="4307"/>
                </a:lnTo>
                <a:lnTo>
                  <a:pt x="2053" y="4322"/>
                </a:lnTo>
                <a:lnTo>
                  <a:pt x="2054" y="4336"/>
                </a:lnTo>
                <a:lnTo>
                  <a:pt x="2054" y="4373"/>
                </a:lnTo>
                <a:lnTo>
                  <a:pt x="2054" y="4411"/>
                </a:lnTo>
                <a:lnTo>
                  <a:pt x="2054" y="4450"/>
                </a:lnTo>
                <a:lnTo>
                  <a:pt x="2053" y="4490"/>
                </a:lnTo>
                <a:lnTo>
                  <a:pt x="2051" y="4529"/>
                </a:lnTo>
                <a:lnTo>
                  <a:pt x="2047" y="4567"/>
                </a:lnTo>
                <a:lnTo>
                  <a:pt x="2044" y="4587"/>
                </a:lnTo>
                <a:lnTo>
                  <a:pt x="2041" y="4606"/>
                </a:lnTo>
                <a:lnTo>
                  <a:pt x="2037" y="4625"/>
                </a:lnTo>
                <a:lnTo>
                  <a:pt x="2032" y="4643"/>
                </a:lnTo>
                <a:lnTo>
                  <a:pt x="2028" y="4661"/>
                </a:lnTo>
                <a:lnTo>
                  <a:pt x="2022" y="4678"/>
                </a:lnTo>
                <a:lnTo>
                  <a:pt x="2016" y="4696"/>
                </a:lnTo>
                <a:lnTo>
                  <a:pt x="2009" y="4712"/>
                </a:lnTo>
                <a:lnTo>
                  <a:pt x="2001" y="4728"/>
                </a:lnTo>
                <a:lnTo>
                  <a:pt x="1993" y="4743"/>
                </a:lnTo>
                <a:lnTo>
                  <a:pt x="1983" y="4757"/>
                </a:lnTo>
                <a:lnTo>
                  <a:pt x="1972" y="4771"/>
                </a:lnTo>
                <a:lnTo>
                  <a:pt x="1962" y="4784"/>
                </a:lnTo>
                <a:lnTo>
                  <a:pt x="1950" y="4796"/>
                </a:lnTo>
                <a:lnTo>
                  <a:pt x="1936" y="4807"/>
                </a:lnTo>
                <a:lnTo>
                  <a:pt x="1922" y="4817"/>
                </a:lnTo>
                <a:lnTo>
                  <a:pt x="1906" y="4827"/>
                </a:lnTo>
                <a:lnTo>
                  <a:pt x="1889" y="4834"/>
                </a:lnTo>
                <a:lnTo>
                  <a:pt x="1872" y="4841"/>
                </a:lnTo>
                <a:lnTo>
                  <a:pt x="1853" y="4846"/>
                </a:lnTo>
                <a:lnTo>
                  <a:pt x="1840" y="4851"/>
                </a:lnTo>
                <a:lnTo>
                  <a:pt x="1825" y="4855"/>
                </a:lnTo>
                <a:lnTo>
                  <a:pt x="1811" y="4859"/>
                </a:lnTo>
                <a:lnTo>
                  <a:pt x="1796" y="4864"/>
                </a:lnTo>
                <a:lnTo>
                  <a:pt x="1895" y="5129"/>
                </a:lnTo>
                <a:lnTo>
                  <a:pt x="1895" y="7247"/>
                </a:lnTo>
                <a:lnTo>
                  <a:pt x="1953" y="7248"/>
                </a:lnTo>
                <a:lnTo>
                  <a:pt x="2010" y="7249"/>
                </a:lnTo>
                <a:lnTo>
                  <a:pt x="2068" y="7249"/>
                </a:lnTo>
                <a:lnTo>
                  <a:pt x="2126" y="7250"/>
                </a:lnTo>
                <a:lnTo>
                  <a:pt x="2184" y="7250"/>
                </a:lnTo>
                <a:lnTo>
                  <a:pt x="2242" y="7250"/>
                </a:lnTo>
                <a:lnTo>
                  <a:pt x="2300" y="7249"/>
                </a:lnTo>
                <a:lnTo>
                  <a:pt x="2358" y="7248"/>
                </a:lnTo>
                <a:close/>
                <a:moveTo>
                  <a:pt x="1777" y="7244"/>
                </a:moveTo>
                <a:lnTo>
                  <a:pt x="1777" y="5154"/>
                </a:lnTo>
                <a:lnTo>
                  <a:pt x="1685" y="4910"/>
                </a:lnTo>
                <a:lnTo>
                  <a:pt x="1656" y="4925"/>
                </a:lnTo>
                <a:lnTo>
                  <a:pt x="1630" y="4940"/>
                </a:lnTo>
                <a:lnTo>
                  <a:pt x="1609" y="4953"/>
                </a:lnTo>
                <a:lnTo>
                  <a:pt x="1594" y="4965"/>
                </a:lnTo>
                <a:lnTo>
                  <a:pt x="1591" y="4977"/>
                </a:lnTo>
                <a:lnTo>
                  <a:pt x="1590" y="4992"/>
                </a:lnTo>
                <a:lnTo>
                  <a:pt x="1588" y="5008"/>
                </a:lnTo>
                <a:lnTo>
                  <a:pt x="1587" y="5027"/>
                </a:lnTo>
                <a:lnTo>
                  <a:pt x="1586" y="5069"/>
                </a:lnTo>
                <a:lnTo>
                  <a:pt x="1587" y="5115"/>
                </a:lnTo>
                <a:lnTo>
                  <a:pt x="1590" y="5162"/>
                </a:lnTo>
                <a:lnTo>
                  <a:pt x="1594" y="5207"/>
                </a:lnTo>
                <a:lnTo>
                  <a:pt x="1596" y="5228"/>
                </a:lnTo>
                <a:lnTo>
                  <a:pt x="1599" y="5248"/>
                </a:lnTo>
                <a:lnTo>
                  <a:pt x="1602" y="5265"/>
                </a:lnTo>
                <a:lnTo>
                  <a:pt x="1607" y="5281"/>
                </a:lnTo>
                <a:lnTo>
                  <a:pt x="1616" y="5321"/>
                </a:lnTo>
                <a:lnTo>
                  <a:pt x="1627" y="5373"/>
                </a:lnTo>
                <a:lnTo>
                  <a:pt x="1641" y="5434"/>
                </a:lnTo>
                <a:lnTo>
                  <a:pt x="1653" y="5500"/>
                </a:lnTo>
                <a:lnTo>
                  <a:pt x="1665" y="5566"/>
                </a:lnTo>
                <a:lnTo>
                  <a:pt x="1674" y="5629"/>
                </a:lnTo>
                <a:lnTo>
                  <a:pt x="1677" y="5658"/>
                </a:lnTo>
                <a:lnTo>
                  <a:pt x="1680" y="5685"/>
                </a:lnTo>
                <a:lnTo>
                  <a:pt x="1682" y="5709"/>
                </a:lnTo>
                <a:lnTo>
                  <a:pt x="1682" y="5731"/>
                </a:lnTo>
                <a:lnTo>
                  <a:pt x="1681" y="5762"/>
                </a:lnTo>
                <a:lnTo>
                  <a:pt x="1679" y="5804"/>
                </a:lnTo>
                <a:lnTo>
                  <a:pt x="1674" y="5854"/>
                </a:lnTo>
                <a:lnTo>
                  <a:pt x="1667" y="5911"/>
                </a:lnTo>
                <a:lnTo>
                  <a:pt x="1662" y="5942"/>
                </a:lnTo>
                <a:lnTo>
                  <a:pt x="1656" y="5972"/>
                </a:lnTo>
                <a:lnTo>
                  <a:pt x="1649" y="6003"/>
                </a:lnTo>
                <a:lnTo>
                  <a:pt x="1642" y="6033"/>
                </a:lnTo>
                <a:lnTo>
                  <a:pt x="1634" y="6062"/>
                </a:lnTo>
                <a:lnTo>
                  <a:pt x="1624" y="6091"/>
                </a:lnTo>
                <a:lnTo>
                  <a:pt x="1613" y="6119"/>
                </a:lnTo>
                <a:lnTo>
                  <a:pt x="1601" y="6145"/>
                </a:lnTo>
                <a:lnTo>
                  <a:pt x="1595" y="6158"/>
                </a:lnTo>
                <a:lnTo>
                  <a:pt x="1589" y="6173"/>
                </a:lnTo>
                <a:lnTo>
                  <a:pt x="1583" y="6187"/>
                </a:lnTo>
                <a:lnTo>
                  <a:pt x="1578" y="6204"/>
                </a:lnTo>
                <a:lnTo>
                  <a:pt x="1573" y="6222"/>
                </a:lnTo>
                <a:lnTo>
                  <a:pt x="1568" y="6239"/>
                </a:lnTo>
                <a:lnTo>
                  <a:pt x="1564" y="6258"/>
                </a:lnTo>
                <a:lnTo>
                  <a:pt x="1561" y="6277"/>
                </a:lnTo>
                <a:lnTo>
                  <a:pt x="1555" y="6318"/>
                </a:lnTo>
                <a:lnTo>
                  <a:pt x="1550" y="6361"/>
                </a:lnTo>
                <a:lnTo>
                  <a:pt x="1548" y="6406"/>
                </a:lnTo>
                <a:lnTo>
                  <a:pt x="1547" y="6452"/>
                </a:lnTo>
                <a:lnTo>
                  <a:pt x="1547" y="7234"/>
                </a:lnTo>
                <a:lnTo>
                  <a:pt x="1547" y="7234"/>
                </a:lnTo>
                <a:lnTo>
                  <a:pt x="1574" y="7235"/>
                </a:lnTo>
                <a:lnTo>
                  <a:pt x="1603" y="7237"/>
                </a:lnTo>
                <a:lnTo>
                  <a:pt x="1633" y="7238"/>
                </a:lnTo>
                <a:lnTo>
                  <a:pt x="1660" y="7239"/>
                </a:lnTo>
                <a:lnTo>
                  <a:pt x="1689" y="7240"/>
                </a:lnTo>
                <a:lnTo>
                  <a:pt x="1718" y="7242"/>
                </a:lnTo>
                <a:lnTo>
                  <a:pt x="1748" y="7243"/>
                </a:lnTo>
                <a:lnTo>
                  <a:pt x="1777" y="7244"/>
                </a:lnTo>
                <a:close/>
                <a:moveTo>
                  <a:pt x="2567" y="4914"/>
                </a:moveTo>
                <a:lnTo>
                  <a:pt x="2477" y="5154"/>
                </a:lnTo>
                <a:lnTo>
                  <a:pt x="2477" y="7246"/>
                </a:lnTo>
                <a:lnTo>
                  <a:pt x="2505" y="7245"/>
                </a:lnTo>
                <a:lnTo>
                  <a:pt x="2533" y="7244"/>
                </a:lnTo>
                <a:lnTo>
                  <a:pt x="2561" y="7244"/>
                </a:lnTo>
                <a:lnTo>
                  <a:pt x="2588" y="7243"/>
                </a:lnTo>
                <a:lnTo>
                  <a:pt x="2616" y="7242"/>
                </a:lnTo>
                <a:lnTo>
                  <a:pt x="2644" y="7241"/>
                </a:lnTo>
                <a:lnTo>
                  <a:pt x="2672" y="7240"/>
                </a:lnTo>
                <a:lnTo>
                  <a:pt x="2699" y="7238"/>
                </a:lnTo>
                <a:lnTo>
                  <a:pt x="2699" y="6452"/>
                </a:lnTo>
                <a:lnTo>
                  <a:pt x="2698" y="6406"/>
                </a:lnTo>
                <a:lnTo>
                  <a:pt x="2695" y="6360"/>
                </a:lnTo>
                <a:lnTo>
                  <a:pt x="2690" y="6318"/>
                </a:lnTo>
                <a:lnTo>
                  <a:pt x="2684" y="6277"/>
                </a:lnTo>
                <a:lnTo>
                  <a:pt x="2681" y="6258"/>
                </a:lnTo>
                <a:lnTo>
                  <a:pt x="2677" y="6239"/>
                </a:lnTo>
                <a:lnTo>
                  <a:pt x="2673" y="6222"/>
                </a:lnTo>
                <a:lnTo>
                  <a:pt x="2668" y="6204"/>
                </a:lnTo>
                <a:lnTo>
                  <a:pt x="2662" y="6188"/>
                </a:lnTo>
                <a:lnTo>
                  <a:pt x="2657" y="6173"/>
                </a:lnTo>
                <a:lnTo>
                  <a:pt x="2651" y="6159"/>
                </a:lnTo>
                <a:lnTo>
                  <a:pt x="2645" y="6146"/>
                </a:lnTo>
                <a:lnTo>
                  <a:pt x="2632" y="6120"/>
                </a:lnTo>
                <a:lnTo>
                  <a:pt x="2622" y="6092"/>
                </a:lnTo>
                <a:lnTo>
                  <a:pt x="2613" y="6063"/>
                </a:lnTo>
                <a:lnTo>
                  <a:pt x="2603" y="6033"/>
                </a:lnTo>
                <a:lnTo>
                  <a:pt x="2596" y="6003"/>
                </a:lnTo>
                <a:lnTo>
                  <a:pt x="2589" y="5973"/>
                </a:lnTo>
                <a:lnTo>
                  <a:pt x="2584" y="5942"/>
                </a:lnTo>
                <a:lnTo>
                  <a:pt x="2578" y="5911"/>
                </a:lnTo>
                <a:lnTo>
                  <a:pt x="2571" y="5855"/>
                </a:lnTo>
                <a:lnTo>
                  <a:pt x="2566" y="5804"/>
                </a:lnTo>
                <a:lnTo>
                  <a:pt x="2563" y="5762"/>
                </a:lnTo>
                <a:lnTo>
                  <a:pt x="2563" y="5731"/>
                </a:lnTo>
                <a:lnTo>
                  <a:pt x="2563" y="5710"/>
                </a:lnTo>
                <a:lnTo>
                  <a:pt x="2565" y="5686"/>
                </a:lnTo>
                <a:lnTo>
                  <a:pt x="2567" y="5659"/>
                </a:lnTo>
                <a:lnTo>
                  <a:pt x="2571" y="5631"/>
                </a:lnTo>
                <a:lnTo>
                  <a:pt x="2580" y="5569"/>
                </a:lnTo>
                <a:lnTo>
                  <a:pt x="2591" y="5504"/>
                </a:lnTo>
                <a:lnTo>
                  <a:pt x="2603" y="5439"/>
                </a:lnTo>
                <a:lnTo>
                  <a:pt x="2617" y="5377"/>
                </a:lnTo>
                <a:lnTo>
                  <a:pt x="2629" y="5323"/>
                </a:lnTo>
                <a:lnTo>
                  <a:pt x="2640" y="5280"/>
                </a:lnTo>
                <a:lnTo>
                  <a:pt x="2643" y="5265"/>
                </a:lnTo>
                <a:lnTo>
                  <a:pt x="2647" y="5248"/>
                </a:lnTo>
                <a:lnTo>
                  <a:pt x="2649" y="5229"/>
                </a:lnTo>
                <a:lnTo>
                  <a:pt x="2652" y="5208"/>
                </a:lnTo>
                <a:lnTo>
                  <a:pt x="2656" y="5164"/>
                </a:lnTo>
                <a:lnTo>
                  <a:pt x="2658" y="5117"/>
                </a:lnTo>
                <a:lnTo>
                  <a:pt x="2659" y="5071"/>
                </a:lnTo>
                <a:lnTo>
                  <a:pt x="2658" y="5029"/>
                </a:lnTo>
                <a:lnTo>
                  <a:pt x="2657" y="5010"/>
                </a:lnTo>
                <a:lnTo>
                  <a:pt x="2656" y="4993"/>
                </a:lnTo>
                <a:lnTo>
                  <a:pt x="2654" y="4978"/>
                </a:lnTo>
                <a:lnTo>
                  <a:pt x="2651" y="4965"/>
                </a:lnTo>
                <a:lnTo>
                  <a:pt x="2636" y="4954"/>
                </a:lnTo>
                <a:lnTo>
                  <a:pt x="2618" y="4941"/>
                </a:lnTo>
                <a:lnTo>
                  <a:pt x="2594" y="4927"/>
                </a:lnTo>
                <a:lnTo>
                  <a:pt x="2567" y="4914"/>
                </a:lnTo>
                <a:close/>
                <a:moveTo>
                  <a:pt x="3021" y="609"/>
                </a:moveTo>
                <a:lnTo>
                  <a:pt x="3001" y="606"/>
                </a:lnTo>
                <a:lnTo>
                  <a:pt x="2976" y="722"/>
                </a:lnTo>
                <a:lnTo>
                  <a:pt x="2982" y="712"/>
                </a:lnTo>
                <a:lnTo>
                  <a:pt x="2989" y="702"/>
                </a:lnTo>
                <a:lnTo>
                  <a:pt x="2995" y="689"/>
                </a:lnTo>
                <a:lnTo>
                  <a:pt x="3000" y="676"/>
                </a:lnTo>
                <a:lnTo>
                  <a:pt x="3005" y="660"/>
                </a:lnTo>
                <a:lnTo>
                  <a:pt x="3011" y="645"/>
                </a:lnTo>
                <a:lnTo>
                  <a:pt x="3016" y="628"/>
                </a:lnTo>
                <a:lnTo>
                  <a:pt x="3021" y="609"/>
                </a:lnTo>
                <a:close/>
                <a:moveTo>
                  <a:pt x="2982" y="602"/>
                </a:moveTo>
                <a:lnTo>
                  <a:pt x="2953" y="597"/>
                </a:lnTo>
                <a:lnTo>
                  <a:pt x="2923" y="591"/>
                </a:lnTo>
                <a:lnTo>
                  <a:pt x="2894" y="585"/>
                </a:lnTo>
                <a:lnTo>
                  <a:pt x="2864" y="580"/>
                </a:lnTo>
                <a:lnTo>
                  <a:pt x="2865" y="600"/>
                </a:lnTo>
                <a:lnTo>
                  <a:pt x="2869" y="619"/>
                </a:lnTo>
                <a:lnTo>
                  <a:pt x="2871" y="635"/>
                </a:lnTo>
                <a:lnTo>
                  <a:pt x="2874" y="652"/>
                </a:lnTo>
                <a:lnTo>
                  <a:pt x="2878" y="667"/>
                </a:lnTo>
                <a:lnTo>
                  <a:pt x="2882" y="682"/>
                </a:lnTo>
                <a:lnTo>
                  <a:pt x="2886" y="694"/>
                </a:lnTo>
                <a:lnTo>
                  <a:pt x="2890" y="707"/>
                </a:lnTo>
                <a:lnTo>
                  <a:pt x="2894" y="717"/>
                </a:lnTo>
                <a:lnTo>
                  <a:pt x="2900" y="726"/>
                </a:lnTo>
                <a:lnTo>
                  <a:pt x="2905" y="735"/>
                </a:lnTo>
                <a:lnTo>
                  <a:pt x="2910" y="742"/>
                </a:lnTo>
                <a:lnTo>
                  <a:pt x="2915" y="747"/>
                </a:lnTo>
                <a:lnTo>
                  <a:pt x="2920" y="751"/>
                </a:lnTo>
                <a:lnTo>
                  <a:pt x="2926" y="753"/>
                </a:lnTo>
                <a:lnTo>
                  <a:pt x="2931" y="754"/>
                </a:lnTo>
                <a:lnTo>
                  <a:pt x="2936" y="753"/>
                </a:lnTo>
                <a:lnTo>
                  <a:pt x="2941" y="752"/>
                </a:lnTo>
                <a:lnTo>
                  <a:pt x="2945" y="751"/>
                </a:lnTo>
                <a:lnTo>
                  <a:pt x="2950" y="748"/>
                </a:lnTo>
                <a:lnTo>
                  <a:pt x="2982" y="602"/>
                </a:lnTo>
                <a:close/>
                <a:moveTo>
                  <a:pt x="1382" y="591"/>
                </a:moveTo>
                <a:lnTo>
                  <a:pt x="1352" y="597"/>
                </a:lnTo>
                <a:lnTo>
                  <a:pt x="1323" y="602"/>
                </a:lnTo>
                <a:lnTo>
                  <a:pt x="1293" y="607"/>
                </a:lnTo>
                <a:lnTo>
                  <a:pt x="1264" y="613"/>
                </a:lnTo>
                <a:lnTo>
                  <a:pt x="1296" y="758"/>
                </a:lnTo>
                <a:lnTo>
                  <a:pt x="1301" y="761"/>
                </a:lnTo>
                <a:lnTo>
                  <a:pt x="1305" y="762"/>
                </a:lnTo>
                <a:lnTo>
                  <a:pt x="1310" y="764"/>
                </a:lnTo>
                <a:lnTo>
                  <a:pt x="1315" y="764"/>
                </a:lnTo>
                <a:lnTo>
                  <a:pt x="1321" y="763"/>
                </a:lnTo>
                <a:lnTo>
                  <a:pt x="1326" y="761"/>
                </a:lnTo>
                <a:lnTo>
                  <a:pt x="1331" y="757"/>
                </a:lnTo>
                <a:lnTo>
                  <a:pt x="1336" y="751"/>
                </a:lnTo>
                <a:lnTo>
                  <a:pt x="1341" y="745"/>
                </a:lnTo>
                <a:lnTo>
                  <a:pt x="1347" y="737"/>
                </a:lnTo>
                <a:lnTo>
                  <a:pt x="1351" y="727"/>
                </a:lnTo>
                <a:lnTo>
                  <a:pt x="1356" y="716"/>
                </a:lnTo>
                <a:lnTo>
                  <a:pt x="1360" y="705"/>
                </a:lnTo>
                <a:lnTo>
                  <a:pt x="1364" y="691"/>
                </a:lnTo>
                <a:lnTo>
                  <a:pt x="1368" y="678"/>
                </a:lnTo>
                <a:lnTo>
                  <a:pt x="1371" y="662"/>
                </a:lnTo>
                <a:lnTo>
                  <a:pt x="1376" y="646"/>
                </a:lnTo>
                <a:lnTo>
                  <a:pt x="1378" y="628"/>
                </a:lnTo>
                <a:lnTo>
                  <a:pt x="1380" y="610"/>
                </a:lnTo>
                <a:lnTo>
                  <a:pt x="1382" y="591"/>
                </a:lnTo>
                <a:close/>
                <a:moveTo>
                  <a:pt x="1245" y="618"/>
                </a:moveTo>
                <a:lnTo>
                  <a:pt x="1226" y="622"/>
                </a:lnTo>
                <a:lnTo>
                  <a:pt x="1231" y="639"/>
                </a:lnTo>
                <a:lnTo>
                  <a:pt x="1236" y="656"/>
                </a:lnTo>
                <a:lnTo>
                  <a:pt x="1241" y="671"/>
                </a:lnTo>
                <a:lnTo>
                  <a:pt x="1246" y="685"/>
                </a:lnTo>
                <a:lnTo>
                  <a:pt x="1252" y="698"/>
                </a:lnTo>
                <a:lnTo>
                  <a:pt x="1257" y="711"/>
                </a:lnTo>
                <a:lnTo>
                  <a:pt x="1264" y="722"/>
                </a:lnTo>
                <a:lnTo>
                  <a:pt x="1270" y="732"/>
                </a:lnTo>
                <a:lnTo>
                  <a:pt x="1245" y="618"/>
                </a:lnTo>
                <a:close/>
                <a:moveTo>
                  <a:pt x="1247" y="537"/>
                </a:moveTo>
                <a:lnTo>
                  <a:pt x="1281" y="529"/>
                </a:lnTo>
                <a:lnTo>
                  <a:pt x="1315" y="523"/>
                </a:lnTo>
                <a:lnTo>
                  <a:pt x="1350" y="517"/>
                </a:lnTo>
                <a:lnTo>
                  <a:pt x="1384" y="511"/>
                </a:lnTo>
                <a:lnTo>
                  <a:pt x="1383" y="488"/>
                </a:lnTo>
                <a:lnTo>
                  <a:pt x="1382" y="466"/>
                </a:lnTo>
                <a:lnTo>
                  <a:pt x="1379" y="444"/>
                </a:lnTo>
                <a:lnTo>
                  <a:pt x="1377" y="425"/>
                </a:lnTo>
                <a:lnTo>
                  <a:pt x="1372" y="406"/>
                </a:lnTo>
                <a:lnTo>
                  <a:pt x="1369" y="389"/>
                </a:lnTo>
                <a:lnTo>
                  <a:pt x="1365" y="373"/>
                </a:lnTo>
                <a:lnTo>
                  <a:pt x="1360" y="358"/>
                </a:lnTo>
                <a:lnTo>
                  <a:pt x="1355" y="345"/>
                </a:lnTo>
                <a:lnTo>
                  <a:pt x="1350" y="333"/>
                </a:lnTo>
                <a:lnTo>
                  <a:pt x="1344" y="324"/>
                </a:lnTo>
                <a:lnTo>
                  <a:pt x="1338" y="315"/>
                </a:lnTo>
                <a:lnTo>
                  <a:pt x="1333" y="309"/>
                </a:lnTo>
                <a:lnTo>
                  <a:pt x="1327" y="303"/>
                </a:lnTo>
                <a:lnTo>
                  <a:pt x="1321" y="301"/>
                </a:lnTo>
                <a:lnTo>
                  <a:pt x="1315" y="300"/>
                </a:lnTo>
                <a:lnTo>
                  <a:pt x="1309" y="301"/>
                </a:lnTo>
                <a:lnTo>
                  <a:pt x="1303" y="304"/>
                </a:lnTo>
                <a:lnTo>
                  <a:pt x="1297" y="310"/>
                </a:lnTo>
                <a:lnTo>
                  <a:pt x="1291" y="317"/>
                </a:lnTo>
                <a:lnTo>
                  <a:pt x="1284" y="326"/>
                </a:lnTo>
                <a:lnTo>
                  <a:pt x="1279" y="338"/>
                </a:lnTo>
                <a:lnTo>
                  <a:pt x="1273" y="350"/>
                </a:lnTo>
                <a:lnTo>
                  <a:pt x="1269" y="365"/>
                </a:lnTo>
                <a:lnTo>
                  <a:pt x="1264" y="380"/>
                </a:lnTo>
                <a:lnTo>
                  <a:pt x="1260" y="398"/>
                </a:lnTo>
                <a:lnTo>
                  <a:pt x="1255" y="416"/>
                </a:lnTo>
                <a:lnTo>
                  <a:pt x="1252" y="437"/>
                </a:lnTo>
                <a:lnTo>
                  <a:pt x="1249" y="459"/>
                </a:lnTo>
                <a:lnTo>
                  <a:pt x="1247" y="482"/>
                </a:lnTo>
                <a:lnTo>
                  <a:pt x="1246" y="506"/>
                </a:lnTo>
                <a:lnTo>
                  <a:pt x="1246" y="530"/>
                </a:lnTo>
                <a:lnTo>
                  <a:pt x="1247" y="537"/>
                </a:lnTo>
                <a:close/>
                <a:moveTo>
                  <a:pt x="2862" y="501"/>
                </a:moveTo>
                <a:lnTo>
                  <a:pt x="2896" y="507"/>
                </a:lnTo>
                <a:lnTo>
                  <a:pt x="2932" y="513"/>
                </a:lnTo>
                <a:lnTo>
                  <a:pt x="2966" y="519"/>
                </a:lnTo>
                <a:lnTo>
                  <a:pt x="2999" y="525"/>
                </a:lnTo>
                <a:lnTo>
                  <a:pt x="3000" y="521"/>
                </a:lnTo>
                <a:lnTo>
                  <a:pt x="3000" y="496"/>
                </a:lnTo>
                <a:lnTo>
                  <a:pt x="2999" y="472"/>
                </a:lnTo>
                <a:lnTo>
                  <a:pt x="2997" y="450"/>
                </a:lnTo>
                <a:lnTo>
                  <a:pt x="2994" y="428"/>
                </a:lnTo>
                <a:lnTo>
                  <a:pt x="2991" y="407"/>
                </a:lnTo>
                <a:lnTo>
                  <a:pt x="2987" y="388"/>
                </a:lnTo>
                <a:lnTo>
                  <a:pt x="2982" y="371"/>
                </a:lnTo>
                <a:lnTo>
                  <a:pt x="2978" y="355"/>
                </a:lnTo>
                <a:lnTo>
                  <a:pt x="2973" y="341"/>
                </a:lnTo>
                <a:lnTo>
                  <a:pt x="2967" y="327"/>
                </a:lnTo>
                <a:lnTo>
                  <a:pt x="2962" y="317"/>
                </a:lnTo>
                <a:lnTo>
                  <a:pt x="2956" y="307"/>
                </a:lnTo>
                <a:lnTo>
                  <a:pt x="2949" y="300"/>
                </a:lnTo>
                <a:lnTo>
                  <a:pt x="2943" y="295"/>
                </a:lnTo>
                <a:lnTo>
                  <a:pt x="2937" y="292"/>
                </a:lnTo>
                <a:lnTo>
                  <a:pt x="2931" y="291"/>
                </a:lnTo>
                <a:lnTo>
                  <a:pt x="2926" y="292"/>
                </a:lnTo>
                <a:lnTo>
                  <a:pt x="2919" y="294"/>
                </a:lnTo>
                <a:lnTo>
                  <a:pt x="2913" y="299"/>
                </a:lnTo>
                <a:lnTo>
                  <a:pt x="2908" y="305"/>
                </a:lnTo>
                <a:lnTo>
                  <a:pt x="2902" y="314"/>
                </a:lnTo>
                <a:lnTo>
                  <a:pt x="2896" y="324"/>
                </a:lnTo>
                <a:lnTo>
                  <a:pt x="2891" y="335"/>
                </a:lnTo>
                <a:lnTo>
                  <a:pt x="2886" y="349"/>
                </a:lnTo>
                <a:lnTo>
                  <a:pt x="2882" y="363"/>
                </a:lnTo>
                <a:lnTo>
                  <a:pt x="2877" y="379"/>
                </a:lnTo>
                <a:lnTo>
                  <a:pt x="2874" y="397"/>
                </a:lnTo>
                <a:lnTo>
                  <a:pt x="2870" y="415"/>
                </a:lnTo>
                <a:lnTo>
                  <a:pt x="2867" y="435"/>
                </a:lnTo>
                <a:lnTo>
                  <a:pt x="2864" y="456"/>
                </a:lnTo>
                <a:lnTo>
                  <a:pt x="2863" y="479"/>
                </a:lnTo>
                <a:lnTo>
                  <a:pt x="2862" y="501"/>
                </a:lnTo>
                <a:close/>
                <a:moveTo>
                  <a:pt x="1320" y="10950"/>
                </a:moveTo>
                <a:lnTo>
                  <a:pt x="1320" y="10950"/>
                </a:lnTo>
                <a:lnTo>
                  <a:pt x="1336" y="10954"/>
                </a:lnTo>
                <a:lnTo>
                  <a:pt x="1352" y="10960"/>
                </a:lnTo>
                <a:lnTo>
                  <a:pt x="1367" y="10966"/>
                </a:lnTo>
                <a:lnTo>
                  <a:pt x="1382" y="10974"/>
                </a:lnTo>
                <a:lnTo>
                  <a:pt x="1395" y="10983"/>
                </a:lnTo>
                <a:lnTo>
                  <a:pt x="1408" y="10993"/>
                </a:lnTo>
                <a:lnTo>
                  <a:pt x="1420" y="11004"/>
                </a:lnTo>
                <a:lnTo>
                  <a:pt x="1430" y="11017"/>
                </a:lnTo>
                <a:lnTo>
                  <a:pt x="1441" y="11029"/>
                </a:lnTo>
                <a:lnTo>
                  <a:pt x="1449" y="11044"/>
                </a:lnTo>
                <a:lnTo>
                  <a:pt x="1457" y="11058"/>
                </a:lnTo>
                <a:lnTo>
                  <a:pt x="1464" y="11074"/>
                </a:lnTo>
                <a:lnTo>
                  <a:pt x="1469" y="11089"/>
                </a:lnTo>
                <a:lnTo>
                  <a:pt x="1472" y="11106"/>
                </a:lnTo>
                <a:lnTo>
                  <a:pt x="1474" y="11122"/>
                </a:lnTo>
                <a:lnTo>
                  <a:pt x="1475" y="11140"/>
                </a:lnTo>
                <a:lnTo>
                  <a:pt x="1475" y="11379"/>
                </a:lnTo>
                <a:lnTo>
                  <a:pt x="1476" y="11393"/>
                </a:lnTo>
                <a:lnTo>
                  <a:pt x="1478" y="11408"/>
                </a:lnTo>
                <a:lnTo>
                  <a:pt x="1481" y="11421"/>
                </a:lnTo>
                <a:lnTo>
                  <a:pt x="1486" y="11436"/>
                </a:lnTo>
                <a:lnTo>
                  <a:pt x="1492" y="11449"/>
                </a:lnTo>
                <a:lnTo>
                  <a:pt x="1498" y="11461"/>
                </a:lnTo>
                <a:lnTo>
                  <a:pt x="1505" y="11474"/>
                </a:lnTo>
                <a:lnTo>
                  <a:pt x="1513" y="11486"/>
                </a:lnTo>
                <a:lnTo>
                  <a:pt x="1522" y="11497"/>
                </a:lnTo>
                <a:lnTo>
                  <a:pt x="1530" y="11507"/>
                </a:lnTo>
                <a:lnTo>
                  <a:pt x="1539" y="11515"/>
                </a:lnTo>
                <a:lnTo>
                  <a:pt x="1549" y="11523"/>
                </a:lnTo>
                <a:lnTo>
                  <a:pt x="1558" y="11529"/>
                </a:lnTo>
                <a:lnTo>
                  <a:pt x="1566" y="11533"/>
                </a:lnTo>
                <a:lnTo>
                  <a:pt x="1576" y="11536"/>
                </a:lnTo>
                <a:lnTo>
                  <a:pt x="1584" y="11537"/>
                </a:lnTo>
                <a:lnTo>
                  <a:pt x="2794" y="11537"/>
                </a:lnTo>
                <a:lnTo>
                  <a:pt x="2802" y="11536"/>
                </a:lnTo>
                <a:lnTo>
                  <a:pt x="2812" y="11533"/>
                </a:lnTo>
                <a:lnTo>
                  <a:pt x="2821" y="11529"/>
                </a:lnTo>
                <a:lnTo>
                  <a:pt x="2830" y="11523"/>
                </a:lnTo>
                <a:lnTo>
                  <a:pt x="2838" y="11515"/>
                </a:lnTo>
                <a:lnTo>
                  <a:pt x="2848" y="11507"/>
                </a:lnTo>
                <a:lnTo>
                  <a:pt x="2857" y="11497"/>
                </a:lnTo>
                <a:lnTo>
                  <a:pt x="2865" y="11486"/>
                </a:lnTo>
                <a:lnTo>
                  <a:pt x="2873" y="11474"/>
                </a:lnTo>
                <a:lnTo>
                  <a:pt x="2880" y="11461"/>
                </a:lnTo>
                <a:lnTo>
                  <a:pt x="2887" y="11449"/>
                </a:lnTo>
                <a:lnTo>
                  <a:pt x="2892" y="11436"/>
                </a:lnTo>
                <a:lnTo>
                  <a:pt x="2896" y="11421"/>
                </a:lnTo>
                <a:lnTo>
                  <a:pt x="2901" y="11408"/>
                </a:lnTo>
                <a:lnTo>
                  <a:pt x="2903" y="11393"/>
                </a:lnTo>
                <a:lnTo>
                  <a:pt x="2903" y="11379"/>
                </a:lnTo>
                <a:lnTo>
                  <a:pt x="2903" y="11312"/>
                </a:lnTo>
                <a:lnTo>
                  <a:pt x="2904" y="11292"/>
                </a:lnTo>
                <a:lnTo>
                  <a:pt x="2907" y="11273"/>
                </a:lnTo>
                <a:lnTo>
                  <a:pt x="2912" y="11254"/>
                </a:lnTo>
                <a:lnTo>
                  <a:pt x="2918" y="11236"/>
                </a:lnTo>
                <a:lnTo>
                  <a:pt x="2928" y="11219"/>
                </a:lnTo>
                <a:lnTo>
                  <a:pt x="2937" y="11202"/>
                </a:lnTo>
                <a:lnTo>
                  <a:pt x="2949" y="11187"/>
                </a:lnTo>
                <a:lnTo>
                  <a:pt x="2963" y="11172"/>
                </a:lnTo>
                <a:lnTo>
                  <a:pt x="2977" y="11160"/>
                </a:lnTo>
                <a:lnTo>
                  <a:pt x="2994" y="11148"/>
                </a:lnTo>
                <a:lnTo>
                  <a:pt x="3010" y="11139"/>
                </a:lnTo>
                <a:lnTo>
                  <a:pt x="3028" y="11132"/>
                </a:lnTo>
                <a:lnTo>
                  <a:pt x="3047" y="11125"/>
                </a:lnTo>
                <a:lnTo>
                  <a:pt x="3066" y="11121"/>
                </a:lnTo>
                <a:lnTo>
                  <a:pt x="3085" y="11119"/>
                </a:lnTo>
                <a:lnTo>
                  <a:pt x="3105" y="11118"/>
                </a:lnTo>
                <a:lnTo>
                  <a:pt x="3126" y="11119"/>
                </a:lnTo>
                <a:lnTo>
                  <a:pt x="3146" y="11120"/>
                </a:lnTo>
                <a:lnTo>
                  <a:pt x="3165" y="11121"/>
                </a:lnTo>
                <a:lnTo>
                  <a:pt x="3182" y="11122"/>
                </a:lnTo>
                <a:lnTo>
                  <a:pt x="3182" y="11121"/>
                </a:lnTo>
                <a:lnTo>
                  <a:pt x="3182" y="11120"/>
                </a:lnTo>
                <a:lnTo>
                  <a:pt x="3182" y="11117"/>
                </a:lnTo>
                <a:lnTo>
                  <a:pt x="3182" y="11113"/>
                </a:lnTo>
                <a:lnTo>
                  <a:pt x="3172" y="11112"/>
                </a:lnTo>
                <a:lnTo>
                  <a:pt x="3162" y="11111"/>
                </a:lnTo>
                <a:lnTo>
                  <a:pt x="3151" y="11108"/>
                </a:lnTo>
                <a:lnTo>
                  <a:pt x="3142" y="11106"/>
                </a:lnTo>
                <a:lnTo>
                  <a:pt x="3132" y="11103"/>
                </a:lnTo>
                <a:lnTo>
                  <a:pt x="3122" y="11099"/>
                </a:lnTo>
                <a:lnTo>
                  <a:pt x="3113" y="11094"/>
                </a:lnTo>
                <a:lnTo>
                  <a:pt x="3105" y="11090"/>
                </a:lnTo>
                <a:lnTo>
                  <a:pt x="3095" y="11085"/>
                </a:lnTo>
                <a:lnTo>
                  <a:pt x="3087" y="11079"/>
                </a:lnTo>
                <a:lnTo>
                  <a:pt x="3079" y="11073"/>
                </a:lnTo>
                <a:lnTo>
                  <a:pt x="3071" y="11066"/>
                </a:lnTo>
                <a:lnTo>
                  <a:pt x="3063" y="11059"/>
                </a:lnTo>
                <a:lnTo>
                  <a:pt x="3056" y="11052"/>
                </a:lnTo>
                <a:lnTo>
                  <a:pt x="3049" y="11045"/>
                </a:lnTo>
                <a:lnTo>
                  <a:pt x="3043" y="11036"/>
                </a:lnTo>
                <a:lnTo>
                  <a:pt x="3036" y="11027"/>
                </a:lnTo>
                <a:lnTo>
                  <a:pt x="3030" y="11019"/>
                </a:lnTo>
                <a:lnTo>
                  <a:pt x="3025" y="11008"/>
                </a:lnTo>
                <a:lnTo>
                  <a:pt x="3021" y="10999"/>
                </a:lnTo>
                <a:lnTo>
                  <a:pt x="3017" y="10990"/>
                </a:lnTo>
                <a:lnTo>
                  <a:pt x="3014" y="10979"/>
                </a:lnTo>
                <a:lnTo>
                  <a:pt x="3010" y="10969"/>
                </a:lnTo>
                <a:lnTo>
                  <a:pt x="3007" y="10959"/>
                </a:lnTo>
                <a:lnTo>
                  <a:pt x="3006" y="10948"/>
                </a:lnTo>
                <a:lnTo>
                  <a:pt x="3004" y="10938"/>
                </a:lnTo>
                <a:lnTo>
                  <a:pt x="3004" y="10927"/>
                </a:lnTo>
                <a:lnTo>
                  <a:pt x="3004" y="10916"/>
                </a:lnTo>
                <a:lnTo>
                  <a:pt x="3004" y="10906"/>
                </a:lnTo>
                <a:lnTo>
                  <a:pt x="3005" y="10895"/>
                </a:lnTo>
                <a:lnTo>
                  <a:pt x="3007" y="10884"/>
                </a:lnTo>
                <a:lnTo>
                  <a:pt x="3009" y="10873"/>
                </a:lnTo>
                <a:lnTo>
                  <a:pt x="3033" y="10777"/>
                </a:lnTo>
                <a:lnTo>
                  <a:pt x="3038" y="10760"/>
                </a:lnTo>
                <a:lnTo>
                  <a:pt x="3045" y="10745"/>
                </a:lnTo>
                <a:lnTo>
                  <a:pt x="3052" y="10730"/>
                </a:lnTo>
                <a:lnTo>
                  <a:pt x="3060" y="10716"/>
                </a:lnTo>
                <a:lnTo>
                  <a:pt x="3070" y="10702"/>
                </a:lnTo>
                <a:lnTo>
                  <a:pt x="3080" y="10691"/>
                </a:lnTo>
                <a:lnTo>
                  <a:pt x="3092" y="10680"/>
                </a:lnTo>
                <a:lnTo>
                  <a:pt x="3105" y="10669"/>
                </a:lnTo>
                <a:lnTo>
                  <a:pt x="3117" y="10660"/>
                </a:lnTo>
                <a:lnTo>
                  <a:pt x="3132" y="10652"/>
                </a:lnTo>
                <a:lnTo>
                  <a:pt x="3146" y="10644"/>
                </a:lnTo>
                <a:lnTo>
                  <a:pt x="3162" y="10639"/>
                </a:lnTo>
                <a:lnTo>
                  <a:pt x="3177" y="10634"/>
                </a:lnTo>
                <a:lnTo>
                  <a:pt x="3193" y="10631"/>
                </a:lnTo>
                <a:lnTo>
                  <a:pt x="3209" y="10630"/>
                </a:lnTo>
                <a:lnTo>
                  <a:pt x="3226" y="10630"/>
                </a:lnTo>
                <a:lnTo>
                  <a:pt x="3238" y="10630"/>
                </a:lnTo>
                <a:lnTo>
                  <a:pt x="3251" y="10630"/>
                </a:lnTo>
                <a:lnTo>
                  <a:pt x="3262" y="10631"/>
                </a:lnTo>
                <a:lnTo>
                  <a:pt x="3274" y="10631"/>
                </a:lnTo>
                <a:lnTo>
                  <a:pt x="3274" y="10629"/>
                </a:lnTo>
                <a:lnTo>
                  <a:pt x="3274" y="10627"/>
                </a:lnTo>
                <a:lnTo>
                  <a:pt x="3274" y="10623"/>
                </a:lnTo>
                <a:lnTo>
                  <a:pt x="3273" y="10619"/>
                </a:lnTo>
                <a:lnTo>
                  <a:pt x="3255" y="10614"/>
                </a:lnTo>
                <a:lnTo>
                  <a:pt x="3238" y="10608"/>
                </a:lnTo>
                <a:lnTo>
                  <a:pt x="3222" y="10600"/>
                </a:lnTo>
                <a:lnTo>
                  <a:pt x="3206" y="10589"/>
                </a:lnTo>
                <a:lnTo>
                  <a:pt x="3193" y="10579"/>
                </a:lnTo>
                <a:lnTo>
                  <a:pt x="3179" y="10567"/>
                </a:lnTo>
                <a:lnTo>
                  <a:pt x="3167" y="10552"/>
                </a:lnTo>
                <a:lnTo>
                  <a:pt x="3157" y="10537"/>
                </a:lnTo>
                <a:lnTo>
                  <a:pt x="3150" y="10529"/>
                </a:lnTo>
                <a:lnTo>
                  <a:pt x="3146" y="10520"/>
                </a:lnTo>
                <a:lnTo>
                  <a:pt x="3142" y="10511"/>
                </a:lnTo>
                <a:lnTo>
                  <a:pt x="3138" y="10502"/>
                </a:lnTo>
                <a:lnTo>
                  <a:pt x="3132" y="10483"/>
                </a:lnTo>
                <a:lnTo>
                  <a:pt x="3128" y="10464"/>
                </a:lnTo>
                <a:lnTo>
                  <a:pt x="3124" y="10444"/>
                </a:lnTo>
                <a:lnTo>
                  <a:pt x="3124" y="10424"/>
                </a:lnTo>
                <a:lnTo>
                  <a:pt x="3126" y="10404"/>
                </a:lnTo>
                <a:lnTo>
                  <a:pt x="3130" y="10384"/>
                </a:lnTo>
                <a:lnTo>
                  <a:pt x="3152" y="10296"/>
                </a:lnTo>
                <a:lnTo>
                  <a:pt x="3157" y="10279"/>
                </a:lnTo>
                <a:lnTo>
                  <a:pt x="3163" y="10264"/>
                </a:lnTo>
                <a:lnTo>
                  <a:pt x="3170" y="10249"/>
                </a:lnTo>
                <a:lnTo>
                  <a:pt x="3178" y="10235"/>
                </a:lnTo>
                <a:lnTo>
                  <a:pt x="3189" y="10222"/>
                </a:lnTo>
                <a:lnTo>
                  <a:pt x="3199" y="10210"/>
                </a:lnTo>
                <a:lnTo>
                  <a:pt x="3210" y="10198"/>
                </a:lnTo>
                <a:lnTo>
                  <a:pt x="3223" y="10188"/>
                </a:lnTo>
                <a:lnTo>
                  <a:pt x="3236" y="10179"/>
                </a:lnTo>
                <a:lnTo>
                  <a:pt x="3250" y="10170"/>
                </a:lnTo>
                <a:lnTo>
                  <a:pt x="3264" y="10163"/>
                </a:lnTo>
                <a:lnTo>
                  <a:pt x="3280" y="10158"/>
                </a:lnTo>
                <a:lnTo>
                  <a:pt x="3295" y="10154"/>
                </a:lnTo>
                <a:lnTo>
                  <a:pt x="3312" y="10151"/>
                </a:lnTo>
                <a:lnTo>
                  <a:pt x="3329" y="10149"/>
                </a:lnTo>
                <a:lnTo>
                  <a:pt x="3345" y="10149"/>
                </a:lnTo>
                <a:lnTo>
                  <a:pt x="3366" y="10150"/>
                </a:lnTo>
                <a:lnTo>
                  <a:pt x="3366" y="10147"/>
                </a:lnTo>
                <a:lnTo>
                  <a:pt x="3366" y="10144"/>
                </a:lnTo>
                <a:lnTo>
                  <a:pt x="3366" y="10139"/>
                </a:lnTo>
                <a:lnTo>
                  <a:pt x="3365" y="10137"/>
                </a:lnTo>
                <a:lnTo>
                  <a:pt x="3347" y="10130"/>
                </a:lnTo>
                <a:lnTo>
                  <a:pt x="3332" y="10122"/>
                </a:lnTo>
                <a:lnTo>
                  <a:pt x="3317" y="10111"/>
                </a:lnTo>
                <a:lnTo>
                  <a:pt x="3304" y="10101"/>
                </a:lnTo>
                <a:lnTo>
                  <a:pt x="3291" y="10088"/>
                </a:lnTo>
                <a:lnTo>
                  <a:pt x="3280" y="10076"/>
                </a:lnTo>
                <a:lnTo>
                  <a:pt x="3271" y="10062"/>
                </a:lnTo>
                <a:lnTo>
                  <a:pt x="3262" y="10047"/>
                </a:lnTo>
                <a:lnTo>
                  <a:pt x="3255" y="10031"/>
                </a:lnTo>
                <a:lnTo>
                  <a:pt x="3250" y="10016"/>
                </a:lnTo>
                <a:lnTo>
                  <a:pt x="3245" y="9999"/>
                </a:lnTo>
                <a:lnTo>
                  <a:pt x="3243" y="9982"/>
                </a:lnTo>
                <a:lnTo>
                  <a:pt x="3242" y="9964"/>
                </a:lnTo>
                <a:lnTo>
                  <a:pt x="3242" y="9946"/>
                </a:lnTo>
                <a:lnTo>
                  <a:pt x="3244" y="9929"/>
                </a:lnTo>
                <a:lnTo>
                  <a:pt x="3247" y="9911"/>
                </a:lnTo>
                <a:lnTo>
                  <a:pt x="3271" y="9814"/>
                </a:lnTo>
                <a:lnTo>
                  <a:pt x="3276" y="9798"/>
                </a:lnTo>
                <a:lnTo>
                  <a:pt x="3282" y="9782"/>
                </a:lnTo>
                <a:lnTo>
                  <a:pt x="3289" y="9767"/>
                </a:lnTo>
                <a:lnTo>
                  <a:pt x="3298" y="9752"/>
                </a:lnTo>
                <a:lnTo>
                  <a:pt x="3308" y="9739"/>
                </a:lnTo>
                <a:lnTo>
                  <a:pt x="3319" y="9727"/>
                </a:lnTo>
                <a:lnTo>
                  <a:pt x="3331" y="9716"/>
                </a:lnTo>
                <a:lnTo>
                  <a:pt x="3344" y="9706"/>
                </a:lnTo>
                <a:lnTo>
                  <a:pt x="3358" y="9696"/>
                </a:lnTo>
                <a:lnTo>
                  <a:pt x="3371" y="9688"/>
                </a:lnTo>
                <a:lnTo>
                  <a:pt x="3387" y="9681"/>
                </a:lnTo>
                <a:lnTo>
                  <a:pt x="3402" y="9676"/>
                </a:lnTo>
                <a:lnTo>
                  <a:pt x="3418" y="9672"/>
                </a:lnTo>
                <a:lnTo>
                  <a:pt x="3434" y="9668"/>
                </a:lnTo>
                <a:lnTo>
                  <a:pt x="3451" y="9667"/>
                </a:lnTo>
                <a:lnTo>
                  <a:pt x="3468" y="9666"/>
                </a:lnTo>
                <a:lnTo>
                  <a:pt x="3489" y="9667"/>
                </a:lnTo>
                <a:lnTo>
                  <a:pt x="3472" y="9660"/>
                </a:lnTo>
                <a:lnTo>
                  <a:pt x="3456" y="9651"/>
                </a:lnTo>
                <a:lnTo>
                  <a:pt x="3441" y="9640"/>
                </a:lnTo>
                <a:lnTo>
                  <a:pt x="3428" y="9629"/>
                </a:lnTo>
                <a:lnTo>
                  <a:pt x="3415" y="9617"/>
                </a:lnTo>
                <a:lnTo>
                  <a:pt x="3403" y="9602"/>
                </a:lnTo>
                <a:lnTo>
                  <a:pt x="3393" y="9588"/>
                </a:lnTo>
                <a:lnTo>
                  <a:pt x="3384" y="9571"/>
                </a:lnTo>
                <a:lnTo>
                  <a:pt x="3376" y="9555"/>
                </a:lnTo>
                <a:lnTo>
                  <a:pt x="3370" y="9538"/>
                </a:lnTo>
                <a:lnTo>
                  <a:pt x="3366" y="9520"/>
                </a:lnTo>
                <a:lnTo>
                  <a:pt x="3362" y="9503"/>
                </a:lnTo>
                <a:lnTo>
                  <a:pt x="3361" y="9485"/>
                </a:lnTo>
                <a:lnTo>
                  <a:pt x="3361" y="9466"/>
                </a:lnTo>
                <a:lnTo>
                  <a:pt x="3362" y="9449"/>
                </a:lnTo>
                <a:lnTo>
                  <a:pt x="3366" y="9430"/>
                </a:lnTo>
                <a:lnTo>
                  <a:pt x="3390" y="9333"/>
                </a:lnTo>
                <a:lnTo>
                  <a:pt x="3395" y="9317"/>
                </a:lnTo>
                <a:lnTo>
                  <a:pt x="3400" y="9301"/>
                </a:lnTo>
                <a:lnTo>
                  <a:pt x="3407" y="9287"/>
                </a:lnTo>
                <a:lnTo>
                  <a:pt x="3416" y="9273"/>
                </a:lnTo>
                <a:lnTo>
                  <a:pt x="3425" y="9260"/>
                </a:lnTo>
                <a:lnTo>
                  <a:pt x="3435" y="9249"/>
                </a:lnTo>
                <a:lnTo>
                  <a:pt x="3447" y="9237"/>
                </a:lnTo>
                <a:lnTo>
                  <a:pt x="3458" y="9227"/>
                </a:lnTo>
                <a:lnTo>
                  <a:pt x="3472" y="9217"/>
                </a:lnTo>
                <a:lnTo>
                  <a:pt x="3485" y="9209"/>
                </a:lnTo>
                <a:lnTo>
                  <a:pt x="3498" y="9202"/>
                </a:lnTo>
                <a:lnTo>
                  <a:pt x="3514" y="9197"/>
                </a:lnTo>
                <a:lnTo>
                  <a:pt x="3530" y="9191"/>
                </a:lnTo>
                <a:lnTo>
                  <a:pt x="3545" y="9188"/>
                </a:lnTo>
                <a:lnTo>
                  <a:pt x="3562" y="9186"/>
                </a:lnTo>
                <a:lnTo>
                  <a:pt x="3578" y="9185"/>
                </a:lnTo>
                <a:lnTo>
                  <a:pt x="3588" y="9182"/>
                </a:lnTo>
                <a:lnTo>
                  <a:pt x="3592" y="9179"/>
                </a:lnTo>
                <a:lnTo>
                  <a:pt x="3577" y="9172"/>
                </a:lnTo>
                <a:lnTo>
                  <a:pt x="3563" y="9162"/>
                </a:lnTo>
                <a:lnTo>
                  <a:pt x="3549" y="9152"/>
                </a:lnTo>
                <a:lnTo>
                  <a:pt x="3537" y="9140"/>
                </a:lnTo>
                <a:lnTo>
                  <a:pt x="3525" y="9128"/>
                </a:lnTo>
                <a:lnTo>
                  <a:pt x="3515" y="9115"/>
                </a:lnTo>
                <a:lnTo>
                  <a:pt x="3506" y="9100"/>
                </a:lnTo>
                <a:lnTo>
                  <a:pt x="3498" y="9086"/>
                </a:lnTo>
                <a:lnTo>
                  <a:pt x="3491" y="9070"/>
                </a:lnTo>
                <a:lnTo>
                  <a:pt x="3486" y="9055"/>
                </a:lnTo>
                <a:lnTo>
                  <a:pt x="3482" y="9038"/>
                </a:lnTo>
                <a:lnTo>
                  <a:pt x="3479" y="9022"/>
                </a:lnTo>
                <a:lnTo>
                  <a:pt x="3478" y="9005"/>
                </a:lnTo>
                <a:lnTo>
                  <a:pt x="3478" y="8988"/>
                </a:lnTo>
                <a:lnTo>
                  <a:pt x="3480" y="8972"/>
                </a:lnTo>
                <a:lnTo>
                  <a:pt x="3483" y="8955"/>
                </a:lnTo>
                <a:lnTo>
                  <a:pt x="3523" y="8789"/>
                </a:lnTo>
                <a:lnTo>
                  <a:pt x="3528" y="8770"/>
                </a:lnTo>
                <a:lnTo>
                  <a:pt x="3536" y="8753"/>
                </a:lnTo>
                <a:lnTo>
                  <a:pt x="3544" y="8735"/>
                </a:lnTo>
                <a:lnTo>
                  <a:pt x="3554" y="8720"/>
                </a:lnTo>
                <a:lnTo>
                  <a:pt x="3566" y="8704"/>
                </a:lnTo>
                <a:lnTo>
                  <a:pt x="3579" y="8690"/>
                </a:lnTo>
                <a:lnTo>
                  <a:pt x="3594" y="8677"/>
                </a:lnTo>
                <a:lnTo>
                  <a:pt x="3610" y="8665"/>
                </a:lnTo>
                <a:lnTo>
                  <a:pt x="3641" y="8645"/>
                </a:lnTo>
                <a:lnTo>
                  <a:pt x="3673" y="8624"/>
                </a:lnTo>
                <a:lnTo>
                  <a:pt x="3703" y="8603"/>
                </a:lnTo>
                <a:lnTo>
                  <a:pt x="3732" y="8582"/>
                </a:lnTo>
                <a:lnTo>
                  <a:pt x="3758" y="8562"/>
                </a:lnTo>
                <a:lnTo>
                  <a:pt x="3783" y="8542"/>
                </a:lnTo>
                <a:lnTo>
                  <a:pt x="3804" y="8525"/>
                </a:lnTo>
                <a:lnTo>
                  <a:pt x="3821" y="8510"/>
                </a:lnTo>
                <a:lnTo>
                  <a:pt x="3826" y="8468"/>
                </a:lnTo>
                <a:lnTo>
                  <a:pt x="3833" y="8415"/>
                </a:lnTo>
                <a:lnTo>
                  <a:pt x="3842" y="8353"/>
                </a:lnTo>
                <a:lnTo>
                  <a:pt x="3853" y="8281"/>
                </a:lnTo>
                <a:lnTo>
                  <a:pt x="3865" y="8201"/>
                </a:lnTo>
                <a:lnTo>
                  <a:pt x="3879" y="8112"/>
                </a:lnTo>
                <a:lnTo>
                  <a:pt x="3893" y="8016"/>
                </a:lnTo>
                <a:lnTo>
                  <a:pt x="3909" y="7912"/>
                </a:lnTo>
                <a:lnTo>
                  <a:pt x="420" y="7912"/>
                </a:lnTo>
                <a:lnTo>
                  <a:pt x="434" y="7998"/>
                </a:lnTo>
                <a:lnTo>
                  <a:pt x="447" y="8089"/>
                </a:lnTo>
                <a:lnTo>
                  <a:pt x="461" y="8180"/>
                </a:lnTo>
                <a:lnTo>
                  <a:pt x="474" y="8269"/>
                </a:lnTo>
                <a:lnTo>
                  <a:pt x="487" y="8351"/>
                </a:lnTo>
                <a:lnTo>
                  <a:pt x="497" y="8425"/>
                </a:lnTo>
                <a:lnTo>
                  <a:pt x="506" y="8487"/>
                </a:lnTo>
                <a:lnTo>
                  <a:pt x="513" y="8535"/>
                </a:lnTo>
                <a:lnTo>
                  <a:pt x="525" y="8547"/>
                </a:lnTo>
                <a:lnTo>
                  <a:pt x="542" y="8562"/>
                </a:lnTo>
                <a:lnTo>
                  <a:pt x="561" y="8578"/>
                </a:lnTo>
                <a:lnTo>
                  <a:pt x="584" y="8593"/>
                </a:lnTo>
                <a:lnTo>
                  <a:pt x="609" y="8610"/>
                </a:lnTo>
                <a:lnTo>
                  <a:pt x="635" y="8625"/>
                </a:lnTo>
                <a:lnTo>
                  <a:pt x="661" y="8640"/>
                </a:lnTo>
                <a:lnTo>
                  <a:pt x="687" y="8653"/>
                </a:lnTo>
                <a:lnTo>
                  <a:pt x="697" y="8658"/>
                </a:lnTo>
                <a:lnTo>
                  <a:pt x="706" y="8664"/>
                </a:lnTo>
                <a:lnTo>
                  <a:pt x="715" y="8670"/>
                </a:lnTo>
                <a:lnTo>
                  <a:pt x="723" y="8676"/>
                </a:lnTo>
                <a:lnTo>
                  <a:pt x="731" y="8682"/>
                </a:lnTo>
                <a:lnTo>
                  <a:pt x="739" y="8690"/>
                </a:lnTo>
                <a:lnTo>
                  <a:pt x="747" y="8697"/>
                </a:lnTo>
                <a:lnTo>
                  <a:pt x="754" y="8705"/>
                </a:lnTo>
                <a:lnTo>
                  <a:pt x="760" y="8713"/>
                </a:lnTo>
                <a:lnTo>
                  <a:pt x="766" y="8722"/>
                </a:lnTo>
                <a:lnTo>
                  <a:pt x="773" y="8731"/>
                </a:lnTo>
                <a:lnTo>
                  <a:pt x="778" y="8740"/>
                </a:lnTo>
                <a:lnTo>
                  <a:pt x="782" y="8750"/>
                </a:lnTo>
                <a:lnTo>
                  <a:pt x="786" y="8760"/>
                </a:lnTo>
                <a:lnTo>
                  <a:pt x="790" y="8770"/>
                </a:lnTo>
                <a:lnTo>
                  <a:pt x="793" y="8781"/>
                </a:lnTo>
                <a:lnTo>
                  <a:pt x="906" y="9222"/>
                </a:lnTo>
                <a:lnTo>
                  <a:pt x="909" y="9238"/>
                </a:lnTo>
                <a:lnTo>
                  <a:pt x="911" y="9255"/>
                </a:lnTo>
                <a:lnTo>
                  <a:pt x="912" y="9271"/>
                </a:lnTo>
                <a:lnTo>
                  <a:pt x="911" y="9288"/>
                </a:lnTo>
                <a:lnTo>
                  <a:pt x="909" y="9305"/>
                </a:lnTo>
                <a:lnTo>
                  <a:pt x="905" y="9320"/>
                </a:lnTo>
                <a:lnTo>
                  <a:pt x="901" y="9336"/>
                </a:lnTo>
                <a:lnTo>
                  <a:pt x="895" y="9351"/>
                </a:lnTo>
                <a:lnTo>
                  <a:pt x="887" y="9366"/>
                </a:lnTo>
                <a:lnTo>
                  <a:pt x="878" y="9379"/>
                </a:lnTo>
                <a:lnTo>
                  <a:pt x="869" y="9393"/>
                </a:lnTo>
                <a:lnTo>
                  <a:pt x="858" y="9404"/>
                </a:lnTo>
                <a:lnTo>
                  <a:pt x="846" y="9415"/>
                </a:lnTo>
                <a:lnTo>
                  <a:pt x="833" y="9426"/>
                </a:lnTo>
                <a:lnTo>
                  <a:pt x="818" y="9435"/>
                </a:lnTo>
                <a:lnTo>
                  <a:pt x="804" y="9443"/>
                </a:lnTo>
                <a:lnTo>
                  <a:pt x="789" y="9451"/>
                </a:lnTo>
                <a:lnTo>
                  <a:pt x="789" y="9456"/>
                </a:lnTo>
                <a:lnTo>
                  <a:pt x="790" y="9459"/>
                </a:lnTo>
                <a:lnTo>
                  <a:pt x="792" y="9459"/>
                </a:lnTo>
                <a:lnTo>
                  <a:pt x="794" y="9459"/>
                </a:lnTo>
                <a:lnTo>
                  <a:pt x="812" y="9457"/>
                </a:lnTo>
                <a:lnTo>
                  <a:pt x="830" y="9458"/>
                </a:lnTo>
                <a:lnTo>
                  <a:pt x="847" y="9460"/>
                </a:lnTo>
                <a:lnTo>
                  <a:pt x="864" y="9463"/>
                </a:lnTo>
                <a:lnTo>
                  <a:pt x="880" y="9468"/>
                </a:lnTo>
                <a:lnTo>
                  <a:pt x="897" y="9475"/>
                </a:lnTo>
                <a:lnTo>
                  <a:pt x="911" y="9482"/>
                </a:lnTo>
                <a:lnTo>
                  <a:pt x="926" y="9491"/>
                </a:lnTo>
                <a:lnTo>
                  <a:pt x="939" y="9502"/>
                </a:lnTo>
                <a:lnTo>
                  <a:pt x="953" y="9513"/>
                </a:lnTo>
                <a:lnTo>
                  <a:pt x="964" y="9525"/>
                </a:lnTo>
                <a:lnTo>
                  <a:pt x="975" y="9539"/>
                </a:lnTo>
                <a:lnTo>
                  <a:pt x="984" y="9553"/>
                </a:lnTo>
                <a:lnTo>
                  <a:pt x="992" y="9569"/>
                </a:lnTo>
                <a:lnTo>
                  <a:pt x="999" y="9586"/>
                </a:lnTo>
                <a:lnTo>
                  <a:pt x="1005" y="9603"/>
                </a:lnTo>
                <a:lnTo>
                  <a:pt x="1027" y="9692"/>
                </a:lnTo>
                <a:lnTo>
                  <a:pt x="1031" y="9709"/>
                </a:lnTo>
                <a:lnTo>
                  <a:pt x="1033" y="9727"/>
                </a:lnTo>
                <a:lnTo>
                  <a:pt x="1034" y="9743"/>
                </a:lnTo>
                <a:lnTo>
                  <a:pt x="1033" y="9760"/>
                </a:lnTo>
                <a:lnTo>
                  <a:pt x="1031" y="9776"/>
                </a:lnTo>
                <a:lnTo>
                  <a:pt x="1026" y="9792"/>
                </a:lnTo>
                <a:lnTo>
                  <a:pt x="1021" y="9807"/>
                </a:lnTo>
                <a:lnTo>
                  <a:pt x="1015" y="9823"/>
                </a:lnTo>
                <a:lnTo>
                  <a:pt x="1008" y="9838"/>
                </a:lnTo>
                <a:lnTo>
                  <a:pt x="998" y="9851"/>
                </a:lnTo>
                <a:lnTo>
                  <a:pt x="989" y="9864"/>
                </a:lnTo>
                <a:lnTo>
                  <a:pt x="978" y="9877"/>
                </a:lnTo>
                <a:lnTo>
                  <a:pt x="965" y="9888"/>
                </a:lnTo>
                <a:lnTo>
                  <a:pt x="952" y="9899"/>
                </a:lnTo>
                <a:lnTo>
                  <a:pt x="937" y="9908"/>
                </a:lnTo>
                <a:lnTo>
                  <a:pt x="923" y="9916"/>
                </a:lnTo>
                <a:lnTo>
                  <a:pt x="915" y="9919"/>
                </a:lnTo>
                <a:lnTo>
                  <a:pt x="906" y="9924"/>
                </a:lnTo>
                <a:lnTo>
                  <a:pt x="899" y="9928"/>
                </a:lnTo>
                <a:lnTo>
                  <a:pt x="892" y="9932"/>
                </a:lnTo>
                <a:lnTo>
                  <a:pt x="891" y="9936"/>
                </a:lnTo>
                <a:lnTo>
                  <a:pt x="892" y="9943"/>
                </a:lnTo>
                <a:lnTo>
                  <a:pt x="911" y="9939"/>
                </a:lnTo>
                <a:lnTo>
                  <a:pt x="930" y="9937"/>
                </a:lnTo>
                <a:lnTo>
                  <a:pt x="949" y="9936"/>
                </a:lnTo>
                <a:lnTo>
                  <a:pt x="967" y="9938"/>
                </a:lnTo>
                <a:lnTo>
                  <a:pt x="986" y="9941"/>
                </a:lnTo>
                <a:lnTo>
                  <a:pt x="1004" y="9946"/>
                </a:lnTo>
                <a:lnTo>
                  <a:pt x="1021" y="9954"/>
                </a:lnTo>
                <a:lnTo>
                  <a:pt x="1039" y="9962"/>
                </a:lnTo>
                <a:lnTo>
                  <a:pt x="1054" y="9972"/>
                </a:lnTo>
                <a:lnTo>
                  <a:pt x="1070" y="9985"/>
                </a:lnTo>
                <a:lnTo>
                  <a:pt x="1083" y="9998"/>
                </a:lnTo>
                <a:lnTo>
                  <a:pt x="1095" y="10013"/>
                </a:lnTo>
                <a:lnTo>
                  <a:pt x="1105" y="10028"/>
                </a:lnTo>
                <a:lnTo>
                  <a:pt x="1114" y="10045"/>
                </a:lnTo>
                <a:lnTo>
                  <a:pt x="1122" y="10063"/>
                </a:lnTo>
                <a:lnTo>
                  <a:pt x="1127" y="10081"/>
                </a:lnTo>
                <a:lnTo>
                  <a:pt x="1150" y="10170"/>
                </a:lnTo>
                <a:lnTo>
                  <a:pt x="1154" y="10187"/>
                </a:lnTo>
                <a:lnTo>
                  <a:pt x="1156" y="10204"/>
                </a:lnTo>
                <a:lnTo>
                  <a:pt x="1156" y="10220"/>
                </a:lnTo>
                <a:lnTo>
                  <a:pt x="1155" y="10237"/>
                </a:lnTo>
                <a:lnTo>
                  <a:pt x="1153" y="10253"/>
                </a:lnTo>
                <a:lnTo>
                  <a:pt x="1150" y="10269"/>
                </a:lnTo>
                <a:lnTo>
                  <a:pt x="1145" y="10284"/>
                </a:lnTo>
                <a:lnTo>
                  <a:pt x="1138" y="10299"/>
                </a:lnTo>
                <a:lnTo>
                  <a:pt x="1131" y="10314"/>
                </a:lnTo>
                <a:lnTo>
                  <a:pt x="1123" y="10328"/>
                </a:lnTo>
                <a:lnTo>
                  <a:pt x="1112" y="10340"/>
                </a:lnTo>
                <a:lnTo>
                  <a:pt x="1102" y="10353"/>
                </a:lnTo>
                <a:lnTo>
                  <a:pt x="1090" y="10364"/>
                </a:lnTo>
                <a:lnTo>
                  <a:pt x="1077" y="10375"/>
                </a:lnTo>
                <a:lnTo>
                  <a:pt x="1063" y="10384"/>
                </a:lnTo>
                <a:lnTo>
                  <a:pt x="1048" y="10392"/>
                </a:lnTo>
                <a:lnTo>
                  <a:pt x="1038" y="10397"/>
                </a:lnTo>
                <a:lnTo>
                  <a:pt x="1028" y="10402"/>
                </a:lnTo>
                <a:lnTo>
                  <a:pt x="1020" y="10407"/>
                </a:lnTo>
                <a:lnTo>
                  <a:pt x="1012" y="10412"/>
                </a:lnTo>
                <a:lnTo>
                  <a:pt x="1012" y="10414"/>
                </a:lnTo>
                <a:lnTo>
                  <a:pt x="1012" y="10419"/>
                </a:lnTo>
                <a:lnTo>
                  <a:pt x="1030" y="10416"/>
                </a:lnTo>
                <a:lnTo>
                  <a:pt x="1047" y="10414"/>
                </a:lnTo>
                <a:lnTo>
                  <a:pt x="1065" y="10413"/>
                </a:lnTo>
                <a:lnTo>
                  <a:pt x="1083" y="10414"/>
                </a:lnTo>
                <a:lnTo>
                  <a:pt x="1101" y="10417"/>
                </a:lnTo>
                <a:lnTo>
                  <a:pt x="1118" y="10421"/>
                </a:lnTo>
                <a:lnTo>
                  <a:pt x="1135" y="10428"/>
                </a:lnTo>
                <a:lnTo>
                  <a:pt x="1151" y="10435"/>
                </a:lnTo>
                <a:lnTo>
                  <a:pt x="1160" y="10440"/>
                </a:lnTo>
                <a:lnTo>
                  <a:pt x="1168" y="10445"/>
                </a:lnTo>
                <a:lnTo>
                  <a:pt x="1178" y="10451"/>
                </a:lnTo>
                <a:lnTo>
                  <a:pt x="1185" y="10458"/>
                </a:lnTo>
                <a:lnTo>
                  <a:pt x="1193" y="10464"/>
                </a:lnTo>
                <a:lnTo>
                  <a:pt x="1200" y="10471"/>
                </a:lnTo>
                <a:lnTo>
                  <a:pt x="1207" y="10478"/>
                </a:lnTo>
                <a:lnTo>
                  <a:pt x="1214" y="10487"/>
                </a:lnTo>
                <a:lnTo>
                  <a:pt x="1220" y="10494"/>
                </a:lnTo>
                <a:lnTo>
                  <a:pt x="1225" y="10502"/>
                </a:lnTo>
                <a:lnTo>
                  <a:pt x="1231" y="10512"/>
                </a:lnTo>
                <a:lnTo>
                  <a:pt x="1236" y="10520"/>
                </a:lnTo>
                <a:lnTo>
                  <a:pt x="1240" y="10529"/>
                </a:lnTo>
                <a:lnTo>
                  <a:pt x="1244" y="10539"/>
                </a:lnTo>
                <a:lnTo>
                  <a:pt x="1247" y="10549"/>
                </a:lnTo>
                <a:lnTo>
                  <a:pt x="1250" y="10558"/>
                </a:lnTo>
                <a:lnTo>
                  <a:pt x="1275" y="10656"/>
                </a:lnTo>
                <a:lnTo>
                  <a:pt x="1278" y="10672"/>
                </a:lnTo>
                <a:lnTo>
                  <a:pt x="1280" y="10688"/>
                </a:lnTo>
                <a:lnTo>
                  <a:pt x="1281" y="10704"/>
                </a:lnTo>
                <a:lnTo>
                  <a:pt x="1280" y="10720"/>
                </a:lnTo>
                <a:lnTo>
                  <a:pt x="1278" y="10736"/>
                </a:lnTo>
                <a:lnTo>
                  <a:pt x="1275" y="10751"/>
                </a:lnTo>
                <a:lnTo>
                  <a:pt x="1271" y="10767"/>
                </a:lnTo>
                <a:lnTo>
                  <a:pt x="1266" y="10781"/>
                </a:lnTo>
                <a:lnTo>
                  <a:pt x="1258" y="10795"/>
                </a:lnTo>
                <a:lnTo>
                  <a:pt x="1250" y="10808"/>
                </a:lnTo>
                <a:lnTo>
                  <a:pt x="1242" y="10822"/>
                </a:lnTo>
                <a:lnTo>
                  <a:pt x="1232" y="10834"/>
                </a:lnTo>
                <a:lnTo>
                  <a:pt x="1220" y="10845"/>
                </a:lnTo>
                <a:lnTo>
                  <a:pt x="1209" y="10856"/>
                </a:lnTo>
                <a:lnTo>
                  <a:pt x="1195" y="10865"/>
                </a:lnTo>
                <a:lnTo>
                  <a:pt x="1181" y="10873"/>
                </a:lnTo>
                <a:lnTo>
                  <a:pt x="1166" y="10883"/>
                </a:lnTo>
                <a:lnTo>
                  <a:pt x="1153" y="10891"/>
                </a:lnTo>
                <a:lnTo>
                  <a:pt x="1153" y="10894"/>
                </a:lnTo>
                <a:lnTo>
                  <a:pt x="1152" y="10900"/>
                </a:lnTo>
                <a:lnTo>
                  <a:pt x="1168" y="10898"/>
                </a:lnTo>
                <a:lnTo>
                  <a:pt x="1185" y="10897"/>
                </a:lnTo>
                <a:lnTo>
                  <a:pt x="1200" y="10897"/>
                </a:lnTo>
                <a:lnTo>
                  <a:pt x="1217" y="10899"/>
                </a:lnTo>
                <a:lnTo>
                  <a:pt x="1233" y="10903"/>
                </a:lnTo>
                <a:lnTo>
                  <a:pt x="1248" y="10908"/>
                </a:lnTo>
                <a:lnTo>
                  <a:pt x="1264" y="10913"/>
                </a:lnTo>
                <a:lnTo>
                  <a:pt x="1278" y="10920"/>
                </a:lnTo>
                <a:lnTo>
                  <a:pt x="1290" y="10926"/>
                </a:lnTo>
                <a:lnTo>
                  <a:pt x="1300" y="10934"/>
                </a:lnTo>
                <a:lnTo>
                  <a:pt x="1310" y="10942"/>
                </a:lnTo>
                <a:lnTo>
                  <a:pt x="1320" y="1095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4" name="TextBox 73"/>
          <p:cNvSpPr txBox="1"/>
          <p:nvPr/>
        </p:nvSpPr>
        <p:spPr>
          <a:xfrm>
            <a:off x="1514776" y="1115907"/>
            <a:ext cx="2329957" cy="307777"/>
          </a:xfrm>
          <a:prstGeom prst="roundRect">
            <a:avLst>
              <a:gd name="adj" fmla="val 0"/>
            </a:avLst>
          </a:prstGeom>
          <a:noFill/>
        </p:spPr>
        <p:txBody>
          <a:bodyPr wrap="square" rtlCol="0">
            <a:spAutoFit/>
          </a:bodyPr>
          <a:lstStyle/>
          <a:p>
            <a:pPr algn="r"/>
            <a:r>
              <a:rPr lang="zh-CN" altLang="en-US" sz="1400" b="1" dirty="0">
                <a:solidFill>
                  <a:schemeClr val="bg2"/>
                </a:solidFill>
                <a:latin typeface="微软雅黑" panose="020B0503020204020204" pitchFamily="34" charset="-122"/>
                <a:ea typeface="微软雅黑" panose="020B0503020204020204" pitchFamily="34" charset="-122"/>
              </a:rPr>
              <a:t>良好的心态</a:t>
            </a:r>
          </a:p>
        </p:txBody>
      </p:sp>
      <p:sp>
        <p:nvSpPr>
          <p:cNvPr id="81" name="TextBox 80"/>
          <p:cNvSpPr txBox="1"/>
          <p:nvPr/>
        </p:nvSpPr>
        <p:spPr>
          <a:xfrm>
            <a:off x="1514776" y="1422739"/>
            <a:ext cx="2308998" cy="461665"/>
          </a:xfrm>
          <a:prstGeom prst="roundRect">
            <a:avLst>
              <a:gd name="adj" fmla="val 0"/>
            </a:avLst>
          </a:prstGeom>
          <a:noFill/>
          <a:ln w="25400">
            <a:noFill/>
          </a:ln>
          <a:effectLst/>
        </p:spPr>
        <p:txBody>
          <a:bodyPr wrap="square" rtlCol="0">
            <a:spAutoFit/>
          </a:bodyPr>
          <a:lstStyle/>
          <a:p>
            <a:pPr algn="r"/>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2" name="TextBox 81"/>
          <p:cNvSpPr txBox="1"/>
          <p:nvPr/>
        </p:nvSpPr>
        <p:spPr>
          <a:xfrm>
            <a:off x="1221845" y="2103468"/>
            <a:ext cx="2329957" cy="307777"/>
          </a:xfrm>
          <a:prstGeom prst="roundRect">
            <a:avLst>
              <a:gd name="adj" fmla="val 0"/>
            </a:avLst>
          </a:prstGeom>
          <a:noFill/>
        </p:spPr>
        <p:txBody>
          <a:bodyPr wrap="square" rtlCol="0">
            <a:spAutoFit/>
          </a:bodyPr>
          <a:lstStyle/>
          <a:p>
            <a:pPr algn="r"/>
            <a:r>
              <a:rPr lang="zh-CN" altLang="en-US" sz="1400" b="1" dirty="0">
                <a:solidFill>
                  <a:schemeClr val="bg2"/>
                </a:solidFill>
                <a:latin typeface="微软雅黑" panose="020B0503020204020204" pitchFamily="34" charset="-122"/>
                <a:ea typeface="微软雅黑" panose="020B0503020204020204" pitchFamily="34" charset="-122"/>
              </a:rPr>
              <a:t>全面的知识结构</a:t>
            </a:r>
          </a:p>
        </p:txBody>
      </p:sp>
      <p:sp>
        <p:nvSpPr>
          <p:cNvPr id="83" name="TextBox 82"/>
          <p:cNvSpPr txBox="1"/>
          <p:nvPr/>
        </p:nvSpPr>
        <p:spPr>
          <a:xfrm>
            <a:off x="1221845" y="2410300"/>
            <a:ext cx="2308998" cy="461665"/>
          </a:xfrm>
          <a:prstGeom prst="roundRect">
            <a:avLst>
              <a:gd name="adj" fmla="val 0"/>
            </a:avLst>
          </a:prstGeom>
          <a:noFill/>
          <a:ln w="25400">
            <a:noFill/>
          </a:ln>
          <a:effectLst/>
        </p:spPr>
        <p:txBody>
          <a:bodyPr wrap="square" rtlCol="0">
            <a:spAutoFit/>
          </a:bodyPr>
          <a:lstStyle/>
          <a:p>
            <a:pPr algn="r"/>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4" name="TextBox 83"/>
          <p:cNvSpPr txBox="1"/>
          <p:nvPr/>
        </p:nvSpPr>
        <p:spPr>
          <a:xfrm>
            <a:off x="1430340" y="3123356"/>
            <a:ext cx="2329957" cy="307777"/>
          </a:xfrm>
          <a:prstGeom prst="roundRect">
            <a:avLst>
              <a:gd name="adj" fmla="val 0"/>
            </a:avLst>
          </a:prstGeom>
          <a:noFill/>
        </p:spPr>
        <p:txBody>
          <a:bodyPr wrap="square" rtlCol="0">
            <a:spAutoFit/>
          </a:bodyPr>
          <a:lstStyle/>
          <a:p>
            <a:pPr algn="r"/>
            <a:r>
              <a:rPr lang="zh-CN" altLang="en-US" sz="1400" b="1" dirty="0">
                <a:solidFill>
                  <a:schemeClr val="bg2"/>
                </a:solidFill>
                <a:latin typeface="微软雅黑" panose="020B0503020204020204" pitchFamily="34" charset="-122"/>
                <a:ea typeface="微软雅黑" panose="020B0503020204020204" pitchFamily="34" charset="-122"/>
              </a:rPr>
              <a:t>专业的知识技能</a:t>
            </a:r>
          </a:p>
        </p:txBody>
      </p:sp>
      <p:sp>
        <p:nvSpPr>
          <p:cNvPr id="85" name="TextBox 84"/>
          <p:cNvSpPr txBox="1"/>
          <p:nvPr/>
        </p:nvSpPr>
        <p:spPr>
          <a:xfrm>
            <a:off x="1430340" y="3430188"/>
            <a:ext cx="2308998" cy="461665"/>
          </a:xfrm>
          <a:prstGeom prst="roundRect">
            <a:avLst>
              <a:gd name="adj" fmla="val 0"/>
            </a:avLst>
          </a:prstGeom>
          <a:noFill/>
          <a:ln w="25400">
            <a:noFill/>
          </a:ln>
          <a:effectLst/>
        </p:spPr>
        <p:txBody>
          <a:bodyPr wrap="square" rtlCol="0">
            <a:spAutoFit/>
          </a:bodyPr>
          <a:lstStyle/>
          <a:p>
            <a:pPr algn="r"/>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6" name="TextBox 85"/>
          <p:cNvSpPr txBox="1"/>
          <p:nvPr/>
        </p:nvSpPr>
        <p:spPr>
          <a:xfrm>
            <a:off x="5614333" y="1334971"/>
            <a:ext cx="2329957" cy="307777"/>
          </a:xfrm>
          <a:prstGeom prst="roundRect">
            <a:avLst>
              <a:gd name="adj" fmla="val 0"/>
            </a:avLst>
          </a:prstGeom>
          <a:noFill/>
        </p:spPr>
        <p:txBody>
          <a:bodyPr wrap="square" rtlCol="0">
            <a:spAutoFit/>
          </a:bodyPr>
          <a:lstStyle/>
          <a:p>
            <a:r>
              <a:rPr lang="zh-CN" altLang="en-US" sz="1400" b="1" dirty="0">
                <a:solidFill>
                  <a:schemeClr val="bg2"/>
                </a:solidFill>
                <a:latin typeface="微软雅黑" panose="020B0503020204020204" pitchFamily="34" charset="-122"/>
                <a:ea typeface="微软雅黑" panose="020B0503020204020204" pitchFamily="34" charset="-122"/>
              </a:rPr>
              <a:t>良好的人文素质修养</a:t>
            </a:r>
          </a:p>
        </p:txBody>
      </p:sp>
      <p:sp>
        <p:nvSpPr>
          <p:cNvPr id="87" name="TextBox 86"/>
          <p:cNvSpPr txBox="1"/>
          <p:nvPr/>
        </p:nvSpPr>
        <p:spPr>
          <a:xfrm>
            <a:off x="5614333" y="1641803"/>
            <a:ext cx="2308998" cy="461665"/>
          </a:xfrm>
          <a:prstGeom prst="roundRect">
            <a:avLst>
              <a:gd name="adj" fmla="val 0"/>
            </a:avLst>
          </a:prstGeom>
          <a:noFill/>
          <a:ln w="25400">
            <a:noFill/>
          </a:ln>
          <a:effectLst/>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8" name="TextBox 87"/>
          <p:cNvSpPr txBox="1"/>
          <p:nvPr/>
        </p:nvSpPr>
        <p:spPr>
          <a:xfrm>
            <a:off x="5542234" y="2560193"/>
            <a:ext cx="2329957" cy="307777"/>
          </a:xfrm>
          <a:prstGeom prst="roundRect">
            <a:avLst>
              <a:gd name="adj" fmla="val 0"/>
            </a:avLst>
          </a:prstGeom>
          <a:noFill/>
        </p:spPr>
        <p:txBody>
          <a:bodyPr wrap="square" rtlCol="0">
            <a:spAutoFit/>
          </a:bodyPr>
          <a:lstStyle/>
          <a:p>
            <a:r>
              <a:rPr lang="zh-CN" altLang="en-US" sz="1400" b="1" dirty="0">
                <a:solidFill>
                  <a:schemeClr val="bg2"/>
                </a:solidFill>
                <a:latin typeface="微软雅黑" panose="020B0503020204020204" pitchFamily="34" charset="-122"/>
                <a:ea typeface="微软雅黑" panose="020B0503020204020204" pitchFamily="34" charset="-122"/>
              </a:rPr>
              <a:t>持之以恒的毅力</a:t>
            </a:r>
          </a:p>
        </p:txBody>
      </p:sp>
      <p:sp>
        <p:nvSpPr>
          <p:cNvPr id="89" name="TextBox 88"/>
          <p:cNvSpPr txBox="1"/>
          <p:nvPr/>
        </p:nvSpPr>
        <p:spPr>
          <a:xfrm>
            <a:off x="5542234" y="2867025"/>
            <a:ext cx="2308998" cy="461665"/>
          </a:xfrm>
          <a:prstGeom prst="roundRect">
            <a:avLst>
              <a:gd name="adj" fmla="val 0"/>
            </a:avLst>
          </a:prstGeom>
          <a:noFill/>
          <a:ln w="25400">
            <a:noFill/>
          </a:ln>
          <a:effectLst/>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0" name="TextBox 89"/>
          <p:cNvSpPr txBox="1"/>
          <p:nvPr/>
        </p:nvSpPr>
        <p:spPr>
          <a:xfrm>
            <a:off x="5224322" y="3580556"/>
            <a:ext cx="2329957" cy="307777"/>
          </a:xfrm>
          <a:prstGeom prst="roundRect">
            <a:avLst>
              <a:gd name="adj" fmla="val 0"/>
            </a:avLst>
          </a:prstGeom>
          <a:noFill/>
        </p:spPr>
        <p:txBody>
          <a:bodyPr wrap="square" rtlCol="0">
            <a:spAutoFit/>
          </a:bodyPr>
          <a:lstStyle/>
          <a:p>
            <a:r>
              <a:rPr lang="zh-CN" altLang="en-US" sz="1400" b="1" dirty="0">
                <a:solidFill>
                  <a:schemeClr val="bg2"/>
                </a:solidFill>
                <a:latin typeface="微软雅黑" panose="020B0503020204020204" pitchFamily="34" charset="-122"/>
                <a:ea typeface="微软雅黑" panose="020B0503020204020204" pitchFamily="34" charset="-122"/>
              </a:rPr>
              <a:t>人力资源管理意识</a:t>
            </a:r>
          </a:p>
        </p:txBody>
      </p:sp>
      <p:sp>
        <p:nvSpPr>
          <p:cNvPr id="91" name="TextBox 90"/>
          <p:cNvSpPr txBox="1"/>
          <p:nvPr/>
        </p:nvSpPr>
        <p:spPr>
          <a:xfrm>
            <a:off x="5224322" y="3887388"/>
            <a:ext cx="2308998" cy="461665"/>
          </a:xfrm>
          <a:prstGeom prst="roundRect">
            <a:avLst>
              <a:gd name="adj" fmla="val 0"/>
            </a:avLst>
          </a:prstGeom>
          <a:noFill/>
          <a:ln w="25400">
            <a:noFill/>
          </a:ln>
          <a:effectLst/>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67" name="直接连接符 66"/>
          <p:cNvCxnSpPr/>
          <p:nvPr/>
        </p:nvCxnSpPr>
        <p:spPr>
          <a:xfrm flipH="1">
            <a:off x="616992" y="603250"/>
            <a:ext cx="8527008" cy="0"/>
          </a:xfrm>
          <a:prstGeom prst="line">
            <a:avLst/>
          </a:prstGeom>
          <a:ln w="12700">
            <a:solidFill>
              <a:schemeClr val="accent3">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68" name="图片 67"/>
          <p:cNvPicPr>
            <a:picLocks noChangeAspect="1"/>
          </p:cNvPicPr>
          <p:nvPr/>
        </p:nvPicPr>
        <p:blipFill>
          <a:blip r:embed="rId3" cstate="screen"/>
          <a:stretch>
            <a:fillRect/>
          </a:stretch>
        </p:blipFill>
        <p:spPr>
          <a:xfrm>
            <a:off x="224209" y="148228"/>
            <a:ext cx="381068" cy="510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right)">
                                      <p:cBhvr>
                                        <p:cTn id="11" dur="500"/>
                                        <p:tgtEl>
                                          <p:spTgt spid="67"/>
                                        </p:tgtEl>
                                      </p:cBhvr>
                                    </p:animEffect>
                                  </p:childTnLst>
                                </p:cTn>
                              </p:par>
                            </p:childTnLst>
                          </p:cTn>
                        </p:par>
                        <p:par>
                          <p:cTn id="12" fill="hold">
                            <p:stCondLst>
                              <p:cond delay="500"/>
                            </p:stCondLst>
                            <p:childTnLst>
                              <p:par>
                                <p:cTn id="13" presetID="12" presetClass="entr" presetSubtype="1" fill="hold" grpId="0" nodeType="afterEffect">
                                  <p:stCondLst>
                                    <p:cond delay="0"/>
                                  </p:stCondLst>
                                  <p:iterate type="lt">
                                    <p:tmPct val="2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50"/>
                                        <p:tgtEl>
                                          <p:spTgt spid="4"/>
                                        </p:tgtEl>
                                        <p:attrNameLst>
                                          <p:attrName>ppt_y</p:attrName>
                                        </p:attrNameLst>
                                      </p:cBhvr>
                                      <p:tavLst>
                                        <p:tav tm="0">
                                          <p:val>
                                            <p:strVal val="#ppt_y-#ppt_h*1.125000"/>
                                          </p:val>
                                        </p:tav>
                                        <p:tav tm="100000">
                                          <p:val>
                                            <p:strVal val="#ppt_y"/>
                                          </p:val>
                                        </p:tav>
                                      </p:tavLst>
                                    </p:anim>
                                    <p:animEffect transition="in" filter="wipe(down)">
                                      <p:cBhvr>
                                        <p:cTn id="16" dur="350"/>
                                        <p:tgtEl>
                                          <p:spTgt spid="4"/>
                                        </p:tgtEl>
                                      </p:cBhvr>
                                    </p:animEffect>
                                  </p:childTnLst>
                                </p:cTn>
                              </p:par>
                            </p:childTnLst>
                          </p:cTn>
                        </p:par>
                        <p:par>
                          <p:cTn id="17" fill="hold">
                            <p:stCondLst>
                              <p:cond delay="1259"/>
                            </p:stCondLst>
                            <p:childTnLst>
                              <p:par>
                                <p:cTn id="18" presetID="23" presetClass="entr" presetSubtype="32"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p:cTn id="20" dur="500" fill="hold"/>
                                        <p:tgtEl>
                                          <p:spTgt spid="53"/>
                                        </p:tgtEl>
                                        <p:attrNameLst>
                                          <p:attrName>ppt_w</p:attrName>
                                        </p:attrNameLst>
                                      </p:cBhvr>
                                      <p:tavLst>
                                        <p:tav tm="0">
                                          <p:val>
                                            <p:strVal val="4*#ppt_w"/>
                                          </p:val>
                                        </p:tav>
                                        <p:tav tm="100000">
                                          <p:val>
                                            <p:strVal val="#ppt_w"/>
                                          </p:val>
                                        </p:tav>
                                      </p:tavLst>
                                    </p:anim>
                                    <p:anim calcmode="lin" valueType="num">
                                      <p:cBhvr>
                                        <p:cTn id="21" dur="500" fill="hold"/>
                                        <p:tgtEl>
                                          <p:spTgt spid="53"/>
                                        </p:tgtEl>
                                        <p:attrNameLst>
                                          <p:attrName>ppt_h</p:attrName>
                                        </p:attrNameLst>
                                      </p:cBhvr>
                                      <p:tavLst>
                                        <p:tav tm="0">
                                          <p:val>
                                            <p:strVal val="4*#ppt_h"/>
                                          </p:val>
                                        </p:tav>
                                        <p:tav tm="100000">
                                          <p:val>
                                            <p:strVal val="#ppt_h"/>
                                          </p:val>
                                        </p:tav>
                                      </p:tavLst>
                                    </p:anim>
                                  </p:childTnLst>
                                </p:cTn>
                              </p:par>
                            </p:childTnLst>
                          </p:cTn>
                        </p:par>
                        <p:par>
                          <p:cTn id="22" fill="hold">
                            <p:stCondLst>
                              <p:cond delay="1759"/>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par>
                                <p:cTn id="38" presetID="53" presetClass="entr" presetSubtype="16"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par>
                                <p:cTn id="43" presetID="53" presetClass="entr" presetSubtype="16"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animEffect transition="in" filter="fade">
                                      <p:cBhvr>
                                        <p:cTn id="52" dur="500"/>
                                        <p:tgtEl>
                                          <p:spTgt spid="54"/>
                                        </p:tgtEl>
                                      </p:cBhvr>
                                    </p:animEffect>
                                  </p:childTnLst>
                                </p:cTn>
                              </p:par>
                            </p:childTnLst>
                          </p:cTn>
                        </p:par>
                        <p:par>
                          <p:cTn id="53" fill="hold">
                            <p:stCondLst>
                              <p:cond delay="2259"/>
                            </p:stCondLst>
                            <p:childTnLst>
                              <p:par>
                                <p:cTn id="54" presetID="42" presetClass="entr" presetSubtype="0"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1000"/>
                                        <p:tgtEl>
                                          <p:spTgt spid="74"/>
                                        </p:tgtEl>
                                      </p:cBhvr>
                                    </p:animEffect>
                                    <p:anim calcmode="lin" valueType="num">
                                      <p:cBhvr>
                                        <p:cTn id="57" dur="1000" fill="hold"/>
                                        <p:tgtEl>
                                          <p:spTgt spid="74"/>
                                        </p:tgtEl>
                                        <p:attrNameLst>
                                          <p:attrName>ppt_x</p:attrName>
                                        </p:attrNameLst>
                                      </p:cBhvr>
                                      <p:tavLst>
                                        <p:tav tm="0">
                                          <p:val>
                                            <p:strVal val="#ppt_x"/>
                                          </p:val>
                                        </p:tav>
                                        <p:tav tm="100000">
                                          <p:val>
                                            <p:strVal val="#ppt_x"/>
                                          </p:val>
                                        </p:tav>
                                      </p:tavLst>
                                    </p:anim>
                                    <p:anim calcmode="lin" valueType="num">
                                      <p:cBhvr>
                                        <p:cTn id="58" dur="1000" fill="hold"/>
                                        <p:tgtEl>
                                          <p:spTgt spid="7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1000"/>
                                        <p:tgtEl>
                                          <p:spTgt spid="81"/>
                                        </p:tgtEl>
                                      </p:cBhvr>
                                    </p:animEffect>
                                    <p:anim calcmode="lin" valueType="num">
                                      <p:cBhvr>
                                        <p:cTn id="62" dur="1000" fill="hold"/>
                                        <p:tgtEl>
                                          <p:spTgt spid="81"/>
                                        </p:tgtEl>
                                        <p:attrNameLst>
                                          <p:attrName>ppt_x</p:attrName>
                                        </p:attrNameLst>
                                      </p:cBhvr>
                                      <p:tavLst>
                                        <p:tav tm="0">
                                          <p:val>
                                            <p:strVal val="#ppt_x"/>
                                          </p:val>
                                        </p:tav>
                                        <p:tav tm="100000">
                                          <p:val>
                                            <p:strVal val="#ppt_x"/>
                                          </p:val>
                                        </p:tav>
                                      </p:tavLst>
                                    </p:anim>
                                    <p:anim calcmode="lin" valueType="num">
                                      <p:cBhvr>
                                        <p:cTn id="63" dur="1000" fill="hold"/>
                                        <p:tgtEl>
                                          <p:spTgt spid="81"/>
                                        </p:tgtEl>
                                        <p:attrNameLst>
                                          <p:attrName>ppt_y</p:attrName>
                                        </p:attrNameLst>
                                      </p:cBhvr>
                                      <p:tavLst>
                                        <p:tav tm="0">
                                          <p:val>
                                            <p:strVal val="#ppt_y+.1"/>
                                          </p:val>
                                        </p:tav>
                                        <p:tav tm="100000">
                                          <p:val>
                                            <p:strVal val="#ppt_y"/>
                                          </p:val>
                                        </p:tav>
                                      </p:tavLst>
                                    </p:anim>
                                  </p:childTnLst>
                                </p:cTn>
                              </p:par>
                            </p:childTnLst>
                          </p:cTn>
                        </p:par>
                        <p:par>
                          <p:cTn id="64" fill="hold">
                            <p:stCondLst>
                              <p:cond delay="3259"/>
                            </p:stCondLst>
                            <p:childTnLst>
                              <p:par>
                                <p:cTn id="65" presetID="42" presetClass="entr" presetSubtype="0" fill="hold" grpId="0"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fade">
                                      <p:cBhvr>
                                        <p:cTn id="67" dur="1000"/>
                                        <p:tgtEl>
                                          <p:spTgt spid="82"/>
                                        </p:tgtEl>
                                      </p:cBhvr>
                                    </p:animEffect>
                                    <p:anim calcmode="lin" valueType="num">
                                      <p:cBhvr>
                                        <p:cTn id="68" dur="1000" fill="hold"/>
                                        <p:tgtEl>
                                          <p:spTgt spid="82"/>
                                        </p:tgtEl>
                                        <p:attrNameLst>
                                          <p:attrName>ppt_x</p:attrName>
                                        </p:attrNameLst>
                                      </p:cBhvr>
                                      <p:tavLst>
                                        <p:tav tm="0">
                                          <p:val>
                                            <p:strVal val="#ppt_x"/>
                                          </p:val>
                                        </p:tav>
                                        <p:tav tm="100000">
                                          <p:val>
                                            <p:strVal val="#ppt_x"/>
                                          </p:val>
                                        </p:tav>
                                      </p:tavLst>
                                    </p:anim>
                                    <p:anim calcmode="lin" valueType="num">
                                      <p:cBhvr>
                                        <p:cTn id="69" dur="1000" fill="hold"/>
                                        <p:tgtEl>
                                          <p:spTgt spid="8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1000"/>
                                        <p:tgtEl>
                                          <p:spTgt spid="83"/>
                                        </p:tgtEl>
                                      </p:cBhvr>
                                    </p:animEffect>
                                    <p:anim calcmode="lin" valueType="num">
                                      <p:cBhvr>
                                        <p:cTn id="73" dur="1000" fill="hold"/>
                                        <p:tgtEl>
                                          <p:spTgt spid="83"/>
                                        </p:tgtEl>
                                        <p:attrNameLst>
                                          <p:attrName>ppt_x</p:attrName>
                                        </p:attrNameLst>
                                      </p:cBhvr>
                                      <p:tavLst>
                                        <p:tav tm="0">
                                          <p:val>
                                            <p:strVal val="#ppt_x"/>
                                          </p:val>
                                        </p:tav>
                                        <p:tav tm="100000">
                                          <p:val>
                                            <p:strVal val="#ppt_x"/>
                                          </p:val>
                                        </p:tav>
                                      </p:tavLst>
                                    </p:anim>
                                    <p:anim calcmode="lin" valueType="num">
                                      <p:cBhvr>
                                        <p:cTn id="74" dur="1000" fill="hold"/>
                                        <p:tgtEl>
                                          <p:spTgt spid="83"/>
                                        </p:tgtEl>
                                        <p:attrNameLst>
                                          <p:attrName>ppt_y</p:attrName>
                                        </p:attrNameLst>
                                      </p:cBhvr>
                                      <p:tavLst>
                                        <p:tav tm="0">
                                          <p:val>
                                            <p:strVal val="#ppt_y+.1"/>
                                          </p:val>
                                        </p:tav>
                                        <p:tav tm="100000">
                                          <p:val>
                                            <p:strVal val="#ppt_y"/>
                                          </p:val>
                                        </p:tav>
                                      </p:tavLst>
                                    </p:anim>
                                  </p:childTnLst>
                                </p:cTn>
                              </p:par>
                            </p:childTnLst>
                          </p:cTn>
                        </p:par>
                        <p:par>
                          <p:cTn id="75" fill="hold">
                            <p:stCondLst>
                              <p:cond delay="4259"/>
                            </p:stCondLst>
                            <p:childTnLst>
                              <p:par>
                                <p:cTn id="76" presetID="42" presetClass="entr" presetSubtype="0" fill="hold" grpId="0" nodeType="after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1000"/>
                                        <p:tgtEl>
                                          <p:spTgt spid="84"/>
                                        </p:tgtEl>
                                      </p:cBhvr>
                                    </p:animEffect>
                                    <p:anim calcmode="lin" valueType="num">
                                      <p:cBhvr>
                                        <p:cTn id="79" dur="1000" fill="hold"/>
                                        <p:tgtEl>
                                          <p:spTgt spid="84"/>
                                        </p:tgtEl>
                                        <p:attrNameLst>
                                          <p:attrName>ppt_x</p:attrName>
                                        </p:attrNameLst>
                                      </p:cBhvr>
                                      <p:tavLst>
                                        <p:tav tm="0">
                                          <p:val>
                                            <p:strVal val="#ppt_x"/>
                                          </p:val>
                                        </p:tav>
                                        <p:tav tm="100000">
                                          <p:val>
                                            <p:strVal val="#ppt_x"/>
                                          </p:val>
                                        </p:tav>
                                      </p:tavLst>
                                    </p:anim>
                                    <p:anim calcmode="lin" valueType="num">
                                      <p:cBhvr>
                                        <p:cTn id="80" dur="1000" fill="hold"/>
                                        <p:tgtEl>
                                          <p:spTgt spid="8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fade">
                                      <p:cBhvr>
                                        <p:cTn id="83" dur="1000"/>
                                        <p:tgtEl>
                                          <p:spTgt spid="85"/>
                                        </p:tgtEl>
                                      </p:cBhvr>
                                    </p:animEffect>
                                    <p:anim calcmode="lin" valueType="num">
                                      <p:cBhvr>
                                        <p:cTn id="84" dur="1000" fill="hold"/>
                                        <p:tgtEl>
                                          <p:spTgt spid="85"/>
                                        </p:tgtEl>
                                        <p:attrNameLst>
                                          <p:attrName>ppt_x</p:attrName>
                                        </p:attrNameLst>
                                      </p:cBhvr>
                                      <p:tavLst>
                                        <p:tav tm="0">
                                          <p:val>
                                            <p:strVal val="#ppt_x"/>
                                          </p:val>
                                        </p:tav>
                                        <p:tav tm="100000">
                                          <p:val>
                                            <p:strVal val="#ppt_x"/>
                                          </p:val>
                                        </p:tav>
                                      </p:tavLst>
                                    </p:anim>
                                    <p:anim calcmode="lin" valueType="num">
                                      <p:cBhvr>
                                        <p:cTn id="85" dur="1000" fill="hold"/>
                                        <p:tgtEl>
                                          <p:spTgt spid="85"/>
                                        </p:tgtEl>
                                        <p:attrNameLst>
                                          <p:attrName>ppt_y</p:attrName>
                                        </p:attrNameLst>
                                      </p:cBhvr>
                                      <p:tavLst>
                                        <p:tav tm="0">
                                          <p:val>
                                            <p:strVal val="#ppt_y+.1"/>
                                          </p:val>
                                        </p:tav>
                                        <p:tav tm="100000">
                                          <p:val>
                                            <p:strVal val="#ppt_y"/>
                                          </p:val>
                                        </p:tav>
                                      </p:tavLst>
                                    </p:anim>
                                  </p:childTnLst>
                                </p:cTn>
                              </p:par>
                            </p:childTnLst>
                          </p:cTn>
                        </p:par>
                        <p:par>
                          <p:cTn id="86" fill="hold">
                            <p:stCondLst>
                              <p:cond delay="5259"/>
                            </p:stCondLst>
                            <p:childTnLst>
                              <p:par>
                                <p:cTn id="87" presetID="42" presetClass="entr" presetSubtype="0" fill="hold" grpId="0" nodeType="after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1000"/>
                                        <p:tgtEl>
                                          <p:spTgt spid="86"/>
                                        </p:tgtEl>
                                      </p:cBhvr>
                                    </p:animEffect>
                                    <p:anim calcmode="lin" valueType="num">
                                      <p:cBhvr>
                                        <p:cTn id="90" dur="1000" fill="hold"/>
                                        <p:tgtEl>
                                          <p:spTgt spid="86"/>
                                        </p:tgtEl>
                                        <p:attrNameLst>
                                          <p:attrName>ppt_x</p:attrName>
                                        </p:attrNameLst>
                                      </p:cBhvr>
                                      <p:tavLst>
                                        <p:tav tm="0">
                                          <p:val>
                                            <p:strVal val="#ppt_x"/>
                                          </p:val>
                                        </p:tav>
                                        <p:tav tm="100000">
                                          <p:val>
                                            <p:strVal val="#ppt_x"/>
                                          </p:val>
                                        </p:tav>
                                      </p:tavLst>
                                    </p:anim>
                                    <p:anim calcmode="lin" valueType="num">
                                      <p:cBhvr>
                                        <p:cTn id="91" dur="1000" fill="hold"/>
                                        <p:tgtEl>
                                          <p:spTgt spid="8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7"/>
                                        </p:tgtEl>
                                        <p:attrNameLst>
                                          <p:attrName>style.visibility</p:attrName>
                                        </p:attrNameLst>
                                      </p:cBhvr>
                                      <p:to>
                                        <p:strVal val="visible"/>
                                      </p:to>
                                    </p:set>
                                    <p:animEffect transition="in" filter="fade">
                                      <p:cBhvr>
                                        <p:cTn id="94" dur="1000"/>
                                        <p:tgtEl>
                                          <p:spTgt spid="87"/>
                                        </p:tgtEl>
                                      </p:cBhvr>
                                    </p:animEffect>
                                    <p:anim calcmode="lin" valueType="num">
                                      <p:cBhvr>
                                        <p:cTn id="95" dur="1000" fill="hold"/>
                                        <p:tgtEl>
                                          <p:spTgt spid="87"/>
                                        </p:tgtEl>
                                        <p:attrNameLst>
                                          <p:attrName>ppt_x</p:attrName>
                                        </p:attrNameLst>
                                      </p:cBhvr>
                                      <p:tavLst>
                                        <p:tav tm="0">
                                          <p:val>
                                            <p:strVal val="#ppt_x"/>
                                          </p:val>
                                        </p:tav>
                                        <p:tav tm="100000">
                                          <p:val>
                                            <p:strVal val="#ppt_x"/>
                                          </p:val>
                                        </p:tav>
                                      </p:tavLst>
                                    </p:anim>
                                    <p:anim calcmode="lin" valueType="num">
                                      <p:cBhvr>
                                        <p:cTn id="96" dur="1000" fill="hold"/>
                                        <p:tgtEl>
                                          <p:spTgt spid="87"/>
                                        </p:tgtEl>
                                        <p:attrNameLst>
                                          <p:attrName>ppt_y</p:attrName>
                                        </p:attrNameLst>
                                      </p:cBhvr>
                                      <p:tavLst>
                                        <p:tav tm="0">
                                          <p:val>
                                            <p:strVal val="#ppt_y+.1"/>
                                          </p:val>
                                        </p:tav>
                                        <p:tav tm="100000">
                                          <p:val>
                                            <p:strVal val="#ppt_y"/>
                                          </p:val>
                                        </p:tav>
                                      </p:tavLst>
                                    </p:anim>
                                  </p:childTnLst>
                                </p:cTn>
                              </p:par>
                            </p:childTnLst>
                          </p:cTn>
                        </p:par>
                        <p:par>
                          <p:cTn id="97" fill="hold">
                            <p:stCondLst>
                              <p:cond delay="6259"/>
                            </p:stCondLst>
                            <p:childTnLst>
                              <p:par>
                                <p:cTn id="98" presetID="42" presetClass="entr" presetSubtype="0" fill="hold" grpId="0"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1000"/>
                                        <p:tgtEl>
                                          <p:spTgt spid="88"/>
                                        </p:tgtEl>
                                      </p:cBhvr>
                                    </p:animEffect>
                                    <p:anim calcmode="lin" valueType="num">
                                      <p:cBhvr>
                                        <p:cTn id="101" dur="1000" fill="hold"/>
                                        <p:tgtEl>
                                          <p:spTgt spid="88"/>
                                        </p:tgtEl>
                                        <p:attrNameLst>
                                          <p:attrName>ppt_x</p:attrName>
                                        </p:attrNameLst>
                                      </p:cBhvr>
                                      <p:tavLst>
                                        <p:tav tm="0">
                                          <p:val>
                                            <p:strVal val="#ppt_x"/>
                                          </p:val>
                                        </p:tav>
                                        <p:tav tm="100000">
                                          <p:val>
                                            <p:strVal val="#ppt_x"/>
                                          </p:val>
                                        </p:tav>
                                      </p:tavLst>
                                    </p:anim>
                                    <p:anim calcmode="lin" valueType="num">
                                      <p:cBhvr>
                                        <p:cTn id="102" dur="1000" fill="hold"/>
                                        <p:tgtEl>
                                          <p:spTgt spid="8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fade">
                                      <p:cBhvr>
                                        <p:cTn id="105" dur="1000"/>
                                        <p:tgtEl>
                                          <p:spTgt spid="89"/>
                                        </p:tgtEl>
                                      </p:cBhvr>
                                    </p:animEffect>
                                    <p:anim calcmode="lin" valueType="num">
                                      <p:cBhvr>
                                        <p:cTn id="106" dur="1000" fill="hold"/>
                                        <p:tgtEl>
                                          <p:spTgt spid="89"/>
                                        </p:tgtEl>
                                        <p:attrNameLst>
                                          <p:attrName>ppt_x</p:attrName>
                                        </p:attrNameLst>
                                      </p:cBhvr>
                                      <p:tavLst>
                                        <p:tav tm="0">
                                          <p:val>
                                            <p:strVal val="#ppt_x"/>
                                          </p:val>
                                        </p:tav>
                                        <p:tav tm="100000">
                                          <p:val>
                                            <p:strVal val="#ppt_x"/>
                                          </p:val>
                                        </p:tav>
                                      </p:tavLst>
                                    </p:anim>
                                    <p:anim calcmode="lin" valueType="num">
                                      <p:cBhvr>
                                        <p:cTn id="107" dur="1000" fill="hold"/>
                                        <p:tgtEl>
                                          <p:spTgt spid="89"/>
                                        </p:tgtEl>
                                        <p:attrNameLst>
                                          <p:attrName>ppt_y</p:attrName>
                                        </p:attrNameLst>
                                      </p:cBhvr>
                                      <p:tavLst>
                                        <p:tav tm="0">
                                          <p:val>
                                            <p:strVal val="#ppt_y+.1"/>
                                          </p:val>
                                        </p:tav>
                                        <p:tav tm="100000">
                                          <p:val>
                                            <p:strVal val="#ppt_y"/>
                                          </p:val>
                                        </p:tav>
                                      </p:tavLst>
                                    </p:anim>
                                  </p:childTnLst>
                                </p:cTn>
                              </p:par>
                            </p:childTnLst>
                          </p:cTn>
                        </p:par>
                        <p:par>
                          <p:cTn id="108" fill="hold">
                            <p:stCondLst>
                              <p:cond delay="7259"/>
                            </p:stCondLst>
                            <p:childTnLst>
                              <p:par>
                                <p:cTn id="109" presetID="42" presetClass="entr" presetSubtype="0" fill="hold" grpId="0" nodeType="afterEffect">
                                  <p:stCondLst>
                                    <p:cond delay="0"/>
                                  </p:stCondLst>
                                  <p:childTnLst>
                                    <p:set>
                                      <p:cBhvr>
                                        <p:cTn id="110" dur="1" fill="hold">
                                          <p:stCondLst>
                                            <p:cond delay="0"/>
                                          </p:stCondLst>
                                        </p:cTn>
                                        <p:tgtEl>
                                          <p:spTgt spid="90"/>
                                        </p:tgtEl>
                                        <p:attrNameLst>
                                          <p:attrName>style.visibility</p:attrName>
                                        </p:attrNameLst>
                                      </p:cBhvr>
                                      <p:to>
                                        <p:strVal val="visible"/>
                                      </p:to>
                                    </p:set>
                                    <p:animEffect transition="in" filter="fade">
                                      <p:cBhvr>
                                        <p:cTn id="111" dur="1000"/>
                                        <p:tgtEl>
                                          <p:spTgt spid="90"/>
                                        </p:tgtEl>
                                      </p:cBhvr>
                                    </p:animEffect>
                                    <p:anim calcmode="lin" valueType="num">
                                      <p:cBhvr>
                                        <p:cTn id="112" dur="1000" fill="hold"/>
                                        <p:tgtEl>
                                          <p:spTgt spid="90"/>
                                        </p:tgtEl>
                                        <p:attrNameLst>
                                          <p:attrName>ppt_x</p:attrName>
                                        </p:attrNameLst>
                                      </p:cBhvr>
                                      <p:tavLst>
                                        <p:tav tm="0">
                                          <p:val>
                                            <p:strVal val="#ppt_x"/>
                                          </p:val>
                                        </p:tav>
                                        <p:tav tm="100000">
                                          <p:val>
                                            <p:strVal val="#ppt_x"/>
                                          </p:val>
                                        </p:tav>
                                      </p:tavLst>
                                    </p:anim>
                                    <p:anim calcmode="lin" valueType="num">
                                      <p:cBhvr>
                                        <p:cTn id="113" dur="1000" fill="hold"/>
                                        <p:tgtEl>
                                          <p:spTgt spid="90"/>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91"/>
                                        </p:tgtEl>
                                        <p:attrNameLst>
                                          <p:attrName>style.visibility</p:attrName>
                                        </p:attrNameLst>
                                      </p:cBhvr>
                                      <p:to>
                                        <p:strVal val="visible"/>
                                      </p:to>
                                    </p:set>
                                    <p:animEffect transition="in" filter="fade">
                                      <p:cBhvr>
                                        <p:cTn id="116" dur="1000"/>
                                        <p:tgtEl>
                                          <p:spTgt spid="91"/>
                                        </p:tgtEl>
                                      </p:cBhvr>
                                    </p:animEffect>
                                    <p:anim calcmode="lin" valueType="num">
                                      <p:cBhvr>
                                        <p:cTn id="117" dur="1000" fill="hold"/>
                                        <p:tgtEl>
                                          <p:spTgt spid="91"/>
                                        </p:tgtEl>
                                        <p:attrNameLst>
                                          <p:attrName>ppt_x</p:attrName>
                                        </p:attrNameLst>
                                      </p:cBhvr>
                                      <p:tavLst>
                                        <p:tav tm="0">
                                          <p:val>
                                            <p:strVal val="#ppt_x"/>
                                          </p:val>
                                        </p:tav>
                                        <p:tav tm="100000">
                                          <p:val>
                                            <p:strVal val="#ppt_x"/>
                                          </p:val>
                                        </p:tav>
                                      </p:tavLst>
                                    </p:anim>
                                    <p:anim calcmode="lin" valueType="num">
                                      <p:cBhvr>
                                        <p:cTn id="118"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animBg="1"/>
      <p:bldP spid="74" grpId="0"/>
      <p:bldP spid="81" grpId="0"/>
      <p:bldP spid="82" grpId="0"/>
      <p:bldP spid="83" grpId="0"/>
      <p:bldP spid="84" grpId="0"/>
      <p:bldP spid="85" grpId="0"/>
      <p:bldP spid="86" grpId="0"/>
      <p:bldP spid="87" grpId="0"/>
      <p:bldP spid="88" grpId="0"/>
      <p:bldP spid="89" grpId="0"/>
      <p:bldP spid="90" grpId="0"/>
      <p:bldP spid="91" grpId="0"/>
    </p:bldLst>
  </p:timing>
</p:sld>
</file>

<file path=ppt/theme/theme1.xml><?xml version="1.0" encoding="utf-8"?>
<a:theme xmlns:a="http://schemas.openxmlformats.org/drawingml/2006/main" name="www.2ppt.com">
  <a:themeElements>
    <a:clrScheme name="自定义 3">
      <a:dk1>
        <a:srgbClr val="080808"/>
      </a:dk1>
      <a:lt1>
        <a:srgbClr val="FFFFFF"/>
      </a:lt1>
      <a:dk2>
        <a:srgbClr val="BFBFBF"/>
      </a:dk2>
      <a:lt2>
        <a:srgbClr val="92734F"/>
      </a:lt2>
      <a:accent1>
        <a:srgbClr val="79A943"/>
      </a:accent1>
      <a:accent2>
        <a:srgbClr val="FE9E37"/>
      </a:accent2>
      <a:accent3>
        <a:srgbClr val="6E9601"/>
      </a:accent3>
      <a:accent4>
        <a:srgbClr val="459439"/>
      </a:accent4>
      <a:accent5>
        <a:srgbClr val="FFAD43"/>
      </a:accent5>
      <a:accent6>
        <a:srgbClr val="29ABE2"/>
      </a:accent6>
      <a:hlink>
        <a:srgbClr val="0563C1"/>
      </a:hlink>
      <a:folHlink>
        <a:srgbClr val="954F72"/>
      </a:folHlink>
    </a:clrScheme>
    <a:fontScheme name="自定义 2">
      <a:majorFont>
        <a:latin typeface="Calibri"/>
        <a:ea typeface="华康少女文字W5"/>
        <a:cs typeface=""/>
      </a:majorFont>
      <a:minorFont>
        <a:latin typeface="Calibri"/>
        <a:ea typeface="华康少女文字W5"/>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1844</Words>
  <Application>Microsoft Office PowerPoint</Application>
  <PresentationFormat>全屏显示(16:9)</PresentationFormat>
  <Paragraphs>243</Paragraphs>
  <Slides>23</Slides>
  <Notes>23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Open Sans</vt:lpstr>
      <vt:lpstr>方正正黑简体</vt:lpstr>
      <vt:lpstr>华康少女文字W5</vt:lpstr>
      <vt:lpstr>宋体</vt:lpstr>
      <vt:lpstr>微软雅黑</vt:lpstr>
      <vt:lpstr>Arial</vt:lpstr>
      <vt:lpstr>Calibri</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2016-07-04T01:31:00Z</dcterms:created>
  <dcterms:modified xsi:type="dcterms:W3CDTF">2023-01-10T11:27:25Z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59BF2E7DC9F3429EA5BA844D4D48AC68</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